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68" r:id="rId2"/>
    <p:sldId id="256" r:id="rId3"/>
    <p:sldId id="258" r:id="rId4"/>
    <p:sldId id="259" r:id="rId5"/>
    <p:sldId id="260" r:id="rId6"/>
    <p:sldId id="261" r:id="rId7"/>
    <p:sldId id="267" r:id="rId8"/>
    <p:sldId id="265" r:id="rId9"/>
    <p:sldId id="264" r:id="rId10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58"/>
  </p:normalViewPr>
  <p:slideViewPr>
    <p:cSldViewPr>
      <p:cViewPr varScale="1">
        <p:scale>
          <a:sx n="73" d="100"/>
          <a:sy n="73" d="100"/>
        </p:scale>
        <p:origin x="512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BB24C-6010-0F43-ADCE-94943E7A8CFA}" type="datetimeFigureOut">
              <a:rPr lang="en-US" smtClean="0"/>
              <a:t>12/15/24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F1583-2EE9-554A-A64D-26FF4FEB7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0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F1583-2EE9-554A-A64D-26FF4FEB73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51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F1583-2EE9-554A-A64D-26FF4FEB73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48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F1583-2EE9-554A-A64D-26FF4FEB73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20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F1583-2EE9-554A-A64D-26FF4FEB73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566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816687"/>
            <a:ext cx="20104100" cy="230504"/>
          </a:xfrm>
          <a:custGeom>
            <a:avLst/>
            <a:gdLst/>
            <a:ahLst/>
            <a:cxnLst/>
            <a:rect l="l" t="t" r="r" b="b"/>
            <a:pathLst>
              <a:path w="20104100" h="230505">
                <a:moveTo>
                  <a:pt x="20104099" y="0"/>
                </a:moveTo>
                <a:lnTo>
                  <a:pt x="0" y="0"/>
                </a:lnTo>
                <a:lnTo>
                  <a:pt x="0" y="230360"/>
                </a:lnTo>
                <a:lnTo>
                  <a:pt x="20104099" y="230360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D4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91631" y="1457976"/>
            <a:ext cx="17920837" cy="1181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97213" y="3688486"/>
            <a:ext cx="9469120" cy="5146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SFAP-Observers@cern.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53DF8A0-6BF9-25E4-8117-BF974FB13B59}"/>
              </a:ext>
            </a:extLst>
          </p:cNvPr>
          <p:cNvSpPr txBox="1"/>
          <p:nvPr/>
        </p:nvSpPr>
        <p:spPr>
          <a:xfrm>
            <a:off x="6676857" y="5193010"/>
            <a:ext cx="6750385" cy="92333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CA" sz="5400" b="1" i="0" u="none" strike="noStrike" dirty="0">
                <a:solidFill>
                  <a:srgbClr val="1A63A0"/>
                </a:solidFill>
                <a:effectLst/>
                <a:latin typeface="Roboto" panose="020F0502020204030204" pitchFamily="34" charset="0"/>
              </a:rPr>
              <a:t>Observers' feedback</a:t>
            </a:r>
            <a:endParaRPr lang="en-US" sz="540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8341928C-9E5C-4E18-88AD-9D2B957DA4C3}"/>
              </a:ext>
            </a:extLst>
          </p:cNvPr>
          <p:cNvSpPr txBox="1">
            <a:spLocks/>
          </p:cNvSpPr>
          <p:nvPr/>
        </p:nvSpPr>
        <p:spPr>
          <a:xfrm>
            <a:off x="6453186" y="6905893"/>
            <a:ext cx="7197726" cy="604021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600" b="1" kern="0" dirty="0"/>
              <a:t>Oumar Ka, Peter Jenni, and Claire lee</a:t>
            </a:r>
          </a:p>
        </p:txBody>
      </p:sp>
    </p:spTree>
    <p:extLst>
      <p:ext uri="{BB962C8B-B14F-4D97-AF65-F5344CB8AC3E}">
        <p14:creationId xmlns:p14="http://schemas.microsoft.com/office/powerpoint/2010/main" val="54577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646726" y="2337072"/>
            <a:ext cx="9667426" cy="880728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63525" marR="831850" indent="-251460">
              <a:lnSpc>
                <a:spcPct val="113300"/>
              </a:lnSpc>
              <a:spcBef>
                <a:spcPts val="90"/>
              </a:spcBef>
              <a:buChar char="•"/>
              <a:tabLst>
                <a:tab pos="263525" algn="l"/>
              </a:tabLst>
            </a:pPr>
            <a:r>
              <a:rPr lang="en-US" sz="3600" spc="-240" dirty="0">
                <a:latin typeface="Arial Black"/>
                <a:cs typeface="Arial Black"/>
              </a:rPr>
              <a:t>An</a:t>
            </a:r>
            <a:r>
              <a:rPr sz="3600" spc="-285" dirty="0">
                <a:latin typeface="Arial Black"/>
                <a:cs typeface="Arial Black"/>
              </a:rPr>
              <a:t> </a:t>
            </a:r>
            <a:r>
              <a:rPr sz="3600" spc="-175" dirty="0">
                <a:latin typeface="Arial Black"/>
                <a:cs typeface="Arial Black"/>
              </a:rPr>
              <a:t>intermediate</a:t>
            </a:r>
            <a:r>
              <a:rPr sz="3600" spc="-285" dirty="0">
                <a:latin typeface="Arial Black"/>
                <a:cs typeface="Arial Black"/>
              </a:rPr>
              <a:t> </a:t>
            </a:r>
            <a:r>
              <a:rPr sz="3600" spc="-100" dirty="0">
                <a:latin typeface="Arial Black"/>
                <a:cs typeface="Arial Black"/>
              </a:rPr>
              <a:t>body</a:t>
            </a:r>
            <a:r>
              <a:rPr sz="3600" spc="-280" dirty="0">
                <a:latin typeface="Arial Black"/>
                <a:cs typeface="Arial Black"/>
              </a:rPr>
              <a:t> </a:t>
            </a:r>
            <a:r>
              <a:rPr sz="3600" spc="-114" dirty="0">
                <a:latin typeface="Arial Black"/>
                <a:cs typeface="Arial Black"/>
              </a:rPr>
              <a:t>providing</a:t>
            </a:r>
            <a:r>
              <a:rPr sz="3600" spc="-285" dirty="0">
                <a:latin typeface="Arial Black"/>
                <a:cs typeface="Arial Black"/>
              </a:rPr>
              <a:t> </a:t>
            </a:r>
            <a:r>
              <a:rPr sz="3600" spc="-25" dirty="0">
                <a:latin typeface="Arial Black"/>
                <a:cs typeface="Arial Black"/>
              </a:rPr>
              <a:t>an </a:t>
            </a:r>
            <a:r>
              <a:rPr sz="3600" spc="-165" dirty="0">
                <a:latin typeface="Arial Black"/>
                <a:cs typeface="Arial Black"/>
              </a:rPr>
              <a:t>additional</a:t>
            </a:r>
            <a:r>
              <a:rPr sz="3600" spc="-260" dirty="0">
                <a:latin typeface="Arial Black"/>
                <a:cs typeface="Arial Black"/>
              </a:rPr>
              <a:t> </a:t>
            </a:r>
            <a:r>
              <a:rPr sz="3600" spc="-195" dirty="0">
                <a:latin typeface="Arial Black"/>
                <a:cs typeface="Arial Black"/>
              </a:rPr>
              <a:t>link</a:t>
            </a:r>
            <a:r>
              <a:rPr sz="3600" spc="-254" dirty="0">
                <a:latin typeface="Arial Black"/>
                <a:cs typeface="Arial Black"/>
              </a:rPr>
              <a:t> </a:t>
            </a:r>
            <a:r>
              <a:rPr sz="3600" spc="-210" dirty="0">
                <a:latin typeface="Arial Black"/>
                <a:cs typeface="Arial Black"/>
              </a:rPr>
              <a:t>between</a:t>
            </a:r>
            <a:r>
              <a:rPr sz="3600" spc="-254" dirty="0">
                <a:latin typeface="Arial Black"/>
                <a:cs typeface="Arial Black"/>
              </a:rPr>
              <a:t> </a:t>
            </a:r>
            <a:r>
              <a:rPr sz="3600" spc="-175" dirty="0">
                <a:latin typeface="Arial Black"/>
                <a:cs typeface="Arial Black"/>
              </a:rPr>
              <a:t>the</a:t>
            </a:r>
            <a:r>
              <a:rPr sz="3600" spc="-254" dirty="0">
                <a:latin typeface="Arial Black"/>
                <a:cs typeface="Arial Black"/>
              </a:rPr>
              <a:t> </a:t>
            </a:r>
            <a:r>
              <a:rPr sz="3600" spc="-190" dirty="0">
                <a:latin typeface="Arial Black"/>
                <a:cs typeface="Arial Black"/>
              </a:rPr>
              <a:t>working</a:t>
            </a:r>
            <a:r>
              <a:rPr sz="3600" spc="-254" dirty="0">
                <a:latin typeface="Arial Black"/>
                <a:cs typeface="Arial Black"/>
              </a:rPr>
              <a:t> </a:t>
            </a:r>
            <a:r>
              <a:rPr sz="3600" spc="-150" dirty="0">
                <a:latin typeface="Arial Black"/>
                <a:cs typeface="Arial Black"/>
              </a:rPr>
              <a:t>groups</a:t>
            </a:r>
            <a:r>
              <a:rPr sz="3600" spc="-254" dirty="0">
                <a:latin typeface="Arial Black"/>
                <a:cs typeface="Arial Black"/>
              </a:rPr>
              <a:t> </a:t>
            </a:r>
            <a:r>
              <a:rPr sz="3600" spc="-75" dirty="0">
                <a:latin typeface="Arial Black"/>
                <a:cs typeface="Arial Black"/>
              </a:rPr>
              <a:t>and </a:t>
            </a:r>
            <a:r>
              <a:rPr sz="3600" spc="-155" dirty="0">
                <a:latin typeface="Arial Black"/>
                <a:cs typeface="Arial Black"/>
              </a:rPr>
              <a:t>fora,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80" dirty="0">
                <a:latin typeface="Arial Black"/>
                <a:cs typeface="Arial Black"/>
              </a:rPr>
              <a:t>and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75" dirty="0">
                <a:latin typeface="Arial Black"/>
                <a:cs typeface="Arial Black"/>
              </a:rPr>
              <a:t>the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70" dirty="0">
                <a:latin typeface="Arial Black"/>
                <a:cs typeface="Arial Black"/>
              </a:rPr>
              <a:t>Steering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50" dirty="0">
                <a:latin typeface="Arial Black"/>
                <a:cs typeface="Arial Black"/>
              </a:rPr>
              <a:t>Committee.</a:t>
            </a:r>
            <a:endParaRPr sz="3600" dirty="0">
              <a:latin typeface="Arial Black"/>
              <a:cs typeface="Arial Black"/>
            </a:endParaRPr>
          </a:p>
          <a:p>
            <a:pPr marL="263525" marR="389890" indent="-251460">
              <a:lnSpc>
                <a:spcPct val="113300"/>
              </a:lnSpc>
              <a:spcBef>
                <a:spcPts val="2725"/>
              </a:spcBef>
              <a:buChar char="•"/>
              <a:tabLst>
                <a:tab pos="263525" algn="l"/>
              </a:tabLst>
            </a:pPr>
            <a:r>
              <a:rPr sz="3600" spc="-170" dirty="0">
                <a:latin typeface="Arial Black"/>
                <a:cs typeface="Arial Black"/>
              </a:rPr>
              <a:t>Members</a:t>
            </a:r>
            <a:r>
              <a:rPr sz="3600" spc="-270" dirty="0">
                <a:latin typeface="Arial Black"/>
                <a:cs typeface="Arial Black"/>
              </a:rPr>
              <a:t> </a:t>
            </a:r>
            <a:r>
              <a:rPr sz="3600" spc="-100" dirty="0">
                <a:latin typeface="Arial Black"/>
                <a:cs typeface="Arial Black"/>
              </a:rPr>
              <a:t>of</a:t>
            </a:r>
            <a:r>
              <a:rPr sz="3600" spc="-270" dirty="0">
                <a:latin typeface="Arial Black"/>
                <a:cs typeface="Arial Black"/>
              </a:rPr>
              <a:t> </a:t>
            </a:r>
            <a:r>
              <a:rPr sz="3600" spc="-200" dirty="0">
                <a:latin typeface="Arial Black"/>
                <a:cs typeface="Arial Black"/>
              </a:rPr>
              <a:t>this</a:t>
            </a:r>
            <a:r>
              <a:rPr sz="3600" spc="-265" dirty="0">
                <a:latin typeface="Arial Black"/>
                <a:cs typeface="Arial Black"/>
              </a:rPr>
              <a:t> </a:t>
            </a:r>
            <a:r>
              <a:rPr sz="3600" spc="-195" dirty="0">
                <a:latin typeface="Arial Black"/>
                <a:cs typeface="Arial Black"/>
              </a:rPr>
              <a:t>committee</a:t>
            </a:r>
            <a:r>
              <a:rPr sz="3600" spc="-270" dirty="0">
                <a:latin typeface="Arial Black"/>
                <a:cs typeface="Arial Black"/>
              </a:rPr>
              <a:t> </a:t>
            </a:r>
            <a:r>
              <a:rPr sz="3600" spc="-215" dirty="0">
                <a:latin typeface="Arial Black"/>
                <a:cs typeface="Arial Black"/>
              </a:rPr>
              <a:t>are</a:t>
            </a:r>
            <a:r>
              <a:rPr sz="3600" spc="-270" dirty="0">
                <a:latin typeface="Arial Black"/>
                <a:cs typeface="Arial Black"/>
              </a:rPr>
              <a:t> </a:t>
            </a:r>
            <a:r>
              <a:rPr sz="3600" spc="-145" dirty="0">
                <a:latin typeface="Arial Black"/>
                <a:cs typeface="Arial Black"/>
              </a:rPr>
              <a:t>people</a:t>
            </a:r>
            <a:r>
              <a:rPr sz="3600" spc="-265" dirty="0">
                <a:latin typeface="Arial Black"/>
                <a:cs typeface="Arial Black"/>
              </a:rPr>
              <a:t> </a:t>
            </a:r>
            <a:r>
              <a:rPr sz="3600" spc="-20" dirty="0">
                <a:latin typeface="Arial Black"/>
                <a:cs typeface="Arial Black"/>
              </a:rPr>
              <a:t>with </a:t>
            </a:r>
            <a:r>
              <a:rPr sz="3600" spc="-190" dirty="0">
                <a:latin typeface="Arial Black"/>
                <a:cs typeface="Arial Black"/>
              </a:rPr>
              <a:t>experience</a:t>
            </a:r>
            <a:r>
              <a:rPr sz="3600" spc="-280" dirty="0">
                <a:latin typeface="Arial Black"/>
                <a:cs typeface="Arial Black"/>
              </a:rPr>
              <a:t> </a:t>
            </a:r>
            <a:r>
              <a:rPr sz="3600" spc="-150" dirty="0">
                <a:latin typeface="Arial Black"/>
                <a:cs typeface="Arial Black"/>
              </a:rPr>
              <a:t>in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25" dirty="0">
                <a:latin typeface="Arial Black"/>
                <a:cs typeface="Arial Black"/>
              </a:rPr>
              <a:t>long</a:t>
            </a:r>
            <a:r>
              <a:rPr sz="3600" spc="-280" dirty="0">
                <a:latin typeface="Arial Black"/>
                <a:cs typeface="Arial Black"/>
              </a:rPr>
              <a:t> </a:t>
            </a:r>
            <a:r>
              <a:rPr sz="3600" spc="-170" dirty="0">
                <a:latin typeface="Arial Black"/>
                <a:cs typeface="Arial Black"/>
              </a:rPr>
              <a:t>term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40" dirty="0">
                <a:latin typeface="Arial Black"/>
                <a:cs typeface="Arial Black"/>
              </a:rPr>
              <a:t>planning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35" dirty="0">
                <a:latin typeface="Arial Black"/>
                <a:cs typeface="Arial Black"/>
              </a:rPr>
              <a:t>but</a:t>
            </a:r>
            <a:r>
              <a:rPr sz="3600" spc="-280" dirty="0">
                <a:latin typeface="Arial Black"/>
                <a:cs typeface="Arial Black"/>
              </a:rPr>
              <a:t> </a:t>
            </a:r>
            <a:r>
              <a:rPr sz="3600" spc="-220" dirty="0">
                <a:latin typeface="Arial Black"/>
                <a:cs typeface="Arial Black"/>
              </a:rPr>
              <a:t>also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25" dirty="0">
                <a:latin typeface="Arial Black"/>
                <a:cs typeface="Arial Black"/>
              </a:rPr>
              <a:t>an </a:t>
            </a:r>
            <a:r>
              <a:rPr sz="3600" spc="-165" dirty="0">
                <a:latin typeface="Arial Black"/>
                <a:cs typeface="Arial Black"/>
              </a:rPr>
              <a:t>outstanding</a:t>
            </a:r>
            <a:r>
              <a:rPr sz="3600" spc="-270" dirty="0">
                <a:latin typeface="Arial Black"/>
                <a:cs typeface="Arial Black"/>
              </a:rPr>
              <a:t> </a:t>
            </a:r>
            <a:r>
              <a:rPr sz="3600" spc="-180" dirty="0">
                <a:latin typeface="Arial Black"/>
                <a:cs typeface="Arial Black"/>
              </a:rPr>
              <a:t>involvement</a:t>
            </a:r>
            <a:r>
              <a:rPr sz="3600" spc="-265" dirty="0">
                <a:latin typeface="Arial Black"/>
                <a:cs typeface="Arial Black"/>
              </a:rPr>
              <a:t> </a:t>
            </a:r>
            <a:r>
              <a:rPr sz="3600" spc="-195" dirty="0">
                <a:latin typeface="Arial Black"/>
                <a:cs typeface="Arial Black"/>
              </a:rPr>
              <a:t>with</a:t>
            </a:r>
            <a:r>
              <a:rPr sz="3600" spc="-270" dirty="0">
                <a:latin typeface="Arial Black"/>
                <a:cs typeface="Arial Black"/>
              </a:rPr>
              <a:t> </a:t>
            </a:r>
            <a:r>
              <a:rPr sz="3600" spc="-185" dirty="0">
                <a:latin typeface="Arial Black"/>
                <a:cs typeface="Arial Black"/>
              </a:rPr>
              <a:t>projects</a:t>
            </a:r>
            <a:r>
              <a:rPr sz="3600" spc="-265" dirty="0">
                <a:latin typeface="Arial Black"/>
                <a:cs typeface="Arial Black"/>
              </a:rPr>
              <a:t> </a:t>
            </a:r>
            <a:r>
              <a:rPr sz="3600" spc="-150" dirty="0">
                <a:latin typeface="Arial Black"/>
                <a:cs typeface="Arial Black"/>
              </a:rPr>
              <a:t>in</a:t>
            </a:r>
            <a:r>
              <a:rPr sz="3600" spc="-270" dirty="0">
                <a:latin typeface="Arial Black"/>
                <a:cs typeface="Arial Black"/>
              </a:rPr>
              <a:t> </a:t>
            </a:r>
            <a:r>
              <a:rPr lang="en-CA" sz="3600" spc="-180" dirty="0">
                <a:latin typeface="Arial Black"/>
                <a:cs typeface="Arial Black"/>
              </a:rPr>
              <a:t>and</a:t>
            </a:r>
            <a:r>
              <a:rPr lang="en-CA" sz="3600" spc="-265" dirty="0">
                <a:latin typeface="Arial Black"/>
                <a:cs typeface="Arial Black"/>
              </a:rPr>
              <a:t> </a:t>
            </a:r>
            <a:r>
              <a:rPr lang="en-CA" sz="3600" spc="-95" dirty="0">
                <a:latin typeface="Arial Black"/>
                <a:cs typeface="Arial Black"/>
              </a:rPr>
              <a:t>with</a:t>
            </a:r>
            <a:r>
              <a:rPr sz="3600" spc="-95" dirty="0">
                <a:latin typeface="Arial Black"/>
                <a:cs typeface="Arial Black"/>
              </a:rPr>
              <a:t> </a:t>
            </a:r>
            <a:r>
              <a:rPr sz="3600" spc="-20" dirty="0">
                <a:latin typeface="Arial Black"/>
                <a:cs typeface="Arial Black"/>
              </a:rPr>
              <a:t>Africa.</a:t>
            </a:r>
            <a:endParaRPr sz="3600" dirty="0">
              <a:latin typeface="Arial Black"/>
              <a:cs typeface="Arial Black"/>
            </a:endParaRPr>
          </a:p>
          <a:p>
            <a:pPr marL="263525" marR="5080" indent="-251460">
              <a:lnSpc>
                <a:spcPct val="113300"/>
              </a:lnSpc>
              <a:spcBef>
                <a:spcPts val="2720"/>
              </a:spcBef>
              <a:buChar char="•"/>
              <a:tabLst>
                <a:tab pos="263525" algn="l"/>
              </a:tabLst>
            </a:pPr>
            <a:r>
              <a:rPr sz="3600" spc="-170" dirty="0">
                <a:latin typeface="Arial Black"/>
                <a:cs typeface="Arial Black"/>
              </a:rPr>
              <a:t>Members</a:t>
            </a:r>
            <a:r>
              <a:rPr sz="3600" spc="-265" dirty="0">
                <a:latin typeface="Arial Black"/>
                <a:cs typeface="Arial Black"/>
              </a:rPr>
              <a:t> </a:t>
            </a:r>
            <a:r>
              <a:rPr sz="3600" spc="-180" dirty="0">
                <a:latin typeface="Arial Black"/>
                <a:cs typeface="Arial Black"/>
              </a:rPr>
              <a:t>participate</a:t>
            </a:r>
            <a:r>
              <a:rPr sz="3600" spc="-260" dirty="0">
                <a:latin typeface="Arial Black"/>
                <a:cs typeface="Arial Black"/>
              </a:rPr>
              <a:t> </a:t>
            </a:r>
            <a:r>
              <a:rPr sz="3600" spc="-150" dirty="0">
                <a:latin typeface="Arial Black"/>
                <a:cs typeface="Arial Black"/>
              </a:rPr>
              <a:t>in</a:t>
            </a:r>
            <a:r>
              <a:rPr sz="3600" spc="-260" dirty="0">
                <a:latin typeface="Arial Black"/>
                <a:cs typeface="Arial Black"/>
              </a:rPr>
              <a:t> </a:t>
            </a:r>
            <a:r>
              <a:rPr sz="3600" spc="-145" dirty="0">
                <a:latin typeface="Arial Black"/>
                <a:cs typeface="Arial Black"/>
              </a:rPr>
              <a:t>WG</a:t>
            </a:r>
            <a:r>
              <a:rPr sz="3600" spc="-265" dirty="0">
                <a:latin typeface="Arial Black"/>
                <a:cs typeface="Arial Black"/>
              </a:rPr>
              <a:t> </a:t>
            </a:r>
            <a:r>
              <a:rPr sz="3600" spc="-200" dirty="0">
                <a:latin typeface="Arial Black"/>
                <a:cs typeface="Arial Black"/>
              </a:rPr>
              <a:t>discussions,</a:t>
            </a:r>
            <a:r>
              <a:rPr sz="3600" spc="-260" dirty="0">
                <a:latin typeface="Arial Black"/>
                <a:cs typeface="Arial Black"/>
              </a:rPr>
              <a:t> </a:t>
            </a:r>
            <a:r>
              <a:rPr sz="3600" spc="-175" dirty="0">
                <a:latin typeface="Arial Black"/>
                <a:cs typeface="Arial Black"/>
              </a:rPr>
              <a:t>they</a:t>
            </a:r>
            <a:r>
              <a:rPr sz="3600" spc="-260" dirty="0">
                <a:latin typeface="Arial Black"/>
                <a:cs typeface="Arial Black"/>
              </a:rPr>
              <a:t> </a:t>
            </a:r>
            <a:r>
              <a:rPr sz="3600" spc="-20" dirty="0">
                <a:latin typeface="Arial Black"/>
                <a:cs typeface="Arial Black"/>
              </a:rPr>
              <a:t>help </a:t>
            </a:r>
            <a:r>
              <a:rPr sz="3600" spc="-165" dirty="0">
                <a:latin typeface="Arial Black"/>
                <a:cs typeface="Arial Black"/>
              </a:rPr>
              <a:t>to</a:t>
            </a:r>
            <a:r>
              <a:rPr sz="3600" spc="-280" dirty="0">
                <a:latin typeface="Arial Black"/>
                <a:cs typeface="Arial Black"/>
              </a:rPr>
              <a:t> </a:t>
            </a:r>
            <a:r>
              <a:rPr sz="3600" spc="-204" dirty="0">
                <a:latin typeface="Arial Black"/>
                <a:cs typeface="Arial Black"/>
              </a:rPr>
              <a:t>review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65" dirty="0">
                <a:latin typeface="Arial Black"/>
                <a:cs typeface="Arial Black"/>
              </a:rPr>
              <a:t>papers,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95" dirty="0">
                <a:latin typeface="Arial Black"/>
                <a:cs typeface="Arial Black"/>
              </a:rPr>
              <a:t>attend</a:t>
            </a:r>
            <a:r>
              <a:rPr sz="3600" spc="-280" dirty="0">
                <a:latin typeface="Arial Black"/>
                <a:cs typeface="Arial Black"/>
              </a:rPr>
              <a:t> </a:t>
            </a:r>
            <a:r>
              <a:rPr sz="3600" spc="-180" dirty="0">
                <a:latin typeface="Arial Black"/>
                <a:cs typeface="Arial Black"/>
              </a:rPr>
              <a:t>meetings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80" dirty="0">
                <a:latin typeface="Arial Black"/>
                <a:cs typeface="Arial Black"/>
              </a:rPr>
              <a:t>and</a:t>
            </a:r>
            <a:r>
              <a:rPr sz="3600" spc="-275" dirty="0">
                <a:latin typeface="Arial Black"/>
                <a:cs typeface="Arial Black"/>
              </a:rPr>
              <a:t> </a:t>
            </a:r>
            <a:r>
              <a:rPr sz="3600" spc="-180" dirty="0">
                <a:latin typeface="Arial Black"/>
                <a:cs typeface="Arial Black"/>
              </a:rPr>
              <a:t>participate</a:t>
            </a:r>
            <a:r>
              <a:rPr sz="3600" spc="-280" dirty="0">
                <a:latin typeface="Arial Black"/>
                <a:cs typeface="Arial Black"/>
              </a:rPr>
              <a:t> </a:t>
            </a:r>
            <a:r>
              <a:rPr sz="3600" spc="-25" dirty="0">
                <a:latin typeface="Arial Black"/>
                <a:cs typeface="Arial Black"/>
              </a:rPr>
              <a:t>in</a:t>
            </a:r>
            <a:r>
              <a:rPr lang="en-US" sz="3600" spc="-25" dirty="0">
                <a:latin typeface="Arial Black"/>
                <a:cs typeface="Arial Black"/>
              </a:rPr>
              <a:t> </a:t>
            </a:r>
            <a:r>
              <a:rPr lang="en-CA" sz="3600" spc="-175" dirty="0">
                <a:latin typeface="Arial Black"/>
                <a:cs typeface="Arial Black"/>
              </a:rPr>
              <a:t>the</a:t>
            </a:r>
            <a:r>
              <a:rPr lang="en-CA" sz="3600" spc="-280" dirty="0">
                <a:latin typeface="Arial Black"/>
                <a:cs typeface="Arial Black"/>
              </a:rPr>
              <a:t> </a:t>
            </a:r>
            <a:r>
              <a:rPr lang="en-CA" sz="3600" spc="-145" dirty="0">
                <a:latin typeface="Arial Black"/>
                <a:cs typeface="Arial Black"/>
              </a:rPr>
              <a:t>editing</a:t>
            </a:r>
            <a:r>
              <a:rPr lang="en-CA" sz="3600" spc="-275" dirty="0">
                <a:latin typeface="Arial Black"/>
                <a:cs typeface="Arial Black"/>
              </a:rPr>
              <a:t> </a:t>
            </a:r>
            <a:r>
              <a:rPr lang="en-CA" sz="3600" spc="-100" dirty="0">
                <a:latin typeface="Arial Black"/>
                <a:cs typeface="Arial Black"/>
              </a:rPr>
              <a:t>of</a:t>
            </a:r>
            <a:r>
              <a:rPr lang="en-CA" sz="3600" spc="-280" dirty="0">
                <a:latin typeface="Arial Black"/>
                <a:cs typeface="Arial Black"/>
              </a:rPr>
              <a:t> </a:t>
            </a:r>
            <a:r>
              <a:rPr lang="en-CA" sz="3600" spc="-175" dirty="0">
                <a:latin typeface="Arial Black"/>
                <a:cs typeface="Arial Black"/>
              </a:rPr>
              <a:t>the</a:t>
            </a:r>
            <a:r>
              <a:rPr lang="en-CA" sz="3600" spc="-275" dirty="0">
                <a:latin typeface="Arial Black"/>
                <a:cs typeface="Arial Black"/>
              </a:rPr>
              <a:t> </a:t>
            </a:r>
            <a:r>
              <a:rPr lang="en-CA" sz="3600" spc="-160" dirty="0">
                <a:latin typeface="Arial Black"/>
                <a:cs typeface="Arial Black"/>
              </a:rPr>
              <a:t>reports</a:t>
            </a:r>
            <a:r>
              <a:rPr lang="en-CA" sz="3600" spc="-280" dirty="0">
                <a:latin typeface="Arial Black"/>
                <a:cs typeface="Arial Black"/>
              </a:rPr>
              <a:t> </a:t>
            </a:r>
            <a:r>
              <a:rPr lang="en-CA" sz="3600" spc="-155" dirty="0">
                <a:latin typeface="Arial Black"/>
                <a:cs typeface="Arial Black"/>
              </a:rPr>
              <a:t>together</a:t>
            </a:r>
            <a:r>
              <a:rPr lang="en-CA" sz="3600" spc="-275" dirty="0">
                <a:latin typeface="Arial Black"/>
                <a:cs typeface="Arial Black"/>
              </a:rPr>
              <a:t> </a:t>
            </a:r>
            <a:r>
              <a:rPr lang="en-CA" sz="3600" spc="-195" dirty="0">
                <a:latin typeface="Arial Black"/>
                <a:cs typeface="Arial Black"/>
              </a:rPr>
              <a:t>with</a:t>
            </a:r>
            <a:r>
              <a:rPr lang="en-CA" sz="3600" spc="-280" dirty="0">
                <a:latin typeface="Arial Black"/>
                <a:cs typeface="Arial Black"/>
              </a:rPr>
              <a:t> </a:t>
            </a:r>
            <a:r>
              <a:rPr lang="en-CA" sz="3600" spc="-175" dirty="0">
                <a:latin typeface="Arial Black"/>
                <a:cs typeface="Arial Black"/>
              </a:rPr>
              <a:t>the</a:t>
            </a:r>
            <a:r>
              <a:rPr lang="en-CA" sz="3600" spc="-275" dirty="0">
                <a:latin typeface="Arial Black"/>
                <a:cs typeface="Arial Black"/>
              </a:rPr>
              <a:t> </a:t>
            </a:r>
            <a:r>
              <a:rPr lang="en-CA" sz="3600" spc="-145" dirty="0" err="1">
                <a:latin typeface="Arial Black"/>
                <a:cs typeface="Arial Black"/>
              </a:rPr>
              <a:t>WGs</a:t>
            </a:r>
            <a:r>
              <a:rPr lang="en-CA" sz="3600" spc="-145" dirty="0">
                <a:latin typeface="Arial Black"/>
                <a:cs typeface="Arial Black"/>
              </a:rPr>
              <a:t> </a:t>
            </a:r>
            <a:r>
              <a:rPr lang="en-CA" sz="3600" spc="-175" dirty="0">
                <a:latin typeface="Arial Black"/>
                <a:cs typeface="Arial Black"/>
              </a:rPr>
              <a:t>they</a:t>
            </a:r>
            <a:r>
              <a:rPr lang="en-CA" sz="3600" spc="-280" dirty="0">
                <a:latin typeface="Arial Black"/>
                <a:cs typeface="Arial Black"/>
              </a:rPr>
              <a:t> </a:t>
            </a:r>
            <a:r>
              <a:rPr lang="en-CA" sz="3600" spc="-215" dirty="0">
                <a:latin typeface="Arial Black"/>
                <a:cs typeface="Arial Black"/>
              </a:rPr>
              <a:t>are</a:t>
            </a:r>
            <a:r>
              <a:rPr lang="en-CA" sz="3600" spc="-275" dirty="0">
                <a:latin typeface="Arial Black"/>
                <a:cs typeface="Arial Black"/>
              </a:rPr>
              <a:t> </a:t>
            </a:r>
            <a:r>
              <a:rPr lang="en-CA" sz="3600" spc="-200" dirty="0">
                <a:latin typeface="Arial Black"/>
                <a:cs typeface="Arial Black"/>
              </a:rPr>
              <a:t>assigned</a:t>
            </a:r>
            <a:r>
              <a:rPr lang="en-CA" sz="3600" spc="-275" dirty="0">
                <a:latin typeface="Arial Black"/>
                <a:cs typeface="Arial Black"/>
              </a:rPr>
              <a:t> </a:t>
            </a:r>
            <a:r>
              <a:rPr lang="en-CA" sz="3600" spc="-165" dirty="0">
                <a:latin typeface="Arial Black"/>
                <a:cs typeface="Arial Black"/>
              </a:rPr>
              <a:t>to</a:t>
            </a:r>
            <a:r>
              <a:rPr lang="en-CA" sz="3600" spc="-275" dirty="0">
                <a:latin typeface="Arial Black"/>
                <a:cs typeface="Arial Black"/>
              </a:rPr>
              <a:t> </a:t>
            </a:r>
            <a:r>
              <a:rPr lang="en-CA" sz="3600" spc="-35" dirty="0">
                <a:latin typeface="Arial Black"/>
                <a:cs typeface="Arial Black"/>
              </a:rPr>
              <a:t>follow.</a:t>
            </a:r>
            <a:endParaRPr lang="en-US" sz="3600" spc="-35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4962" y="8003396"/>
            <a:ext cx="8448040" cy="10102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3300"/>
              </a:lnSpc>
              <a:spcBef>
                <a:spcPts val="90"/>
              </a:spcBef>
            </a:pPr>
            <a:endParaRPr sz="2850" dirty="0">
              <a:latin typeface="Arial Black"/>
              <a:cs typeface="Arial Blac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42695" y="2384491"/>
            <a:ext cx="9345783" cy="662919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091631" y="9369597"/>
            <a:ext cx="6958330" cy="15024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63525" marR="5080" indent="-251460">
              <a:lnSpc>
                <a:spcPct val="113300"/>
              </a:lnSpc>
              <a:spcBef>
                <a:spcPts val="90"/>
              </a:spcBef>
              <a:buChar char="•"/>
              <a:tabLst>
                <a:tab pos="263525" algn="l"/>
              </a:tabLst>
            </a:pPr>
            <a:endParaRPr sz="2850" dirty="0">
              <a:latin typeface="Arial Black"/>
              <a:cs typeface="Arial Blac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DB4C7B-2D87-BAC7-39DE-EA27935FDBC4}"/>
              </a:ext>
            </a:extLst>
          </p:cNvPr>
          <p:cNvSpPr txBox="1"/>
          <p:nvPr/>
        </p:nvSpPr>
        <p:spPr>
          <a:xfrm>
            <a:off x="963197" y="1238963"/>
            <a:ext cx="1005758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0" b="1" spc="-894" dirty="0"/>
              <a:t>THE COMMITTEE</a:t>
            </a:r>
            <a:endParaRPr lang="en-US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55641"/>
            <a:ext cx="20104100" cy="10594975"/>
            <a:chOff x="0" y="155641"/>
            <a:chExt cx="20104100" cy="10594975"/>
          </a:xfrm>
        </p:grpSpPr>
        <p:sp>
          <p:nvSpPr>
            <p:cNvPr id="3" name="object 3"/>
            <p:cNvSpPr/>
            <p:nvPr/>
          </p:nvSpPr>
          <p:spPr>
            <a:xfrm>
              <a:off x="6720801" y="1024295"/>
              <a:ext cx="6725920" cy="9222105"/>
            </a:xfrm>
            <a:custGeom>
              <a:avLst/>
              <a:gdLst/>
              <a:ahLst/>
              <a:cxnLst/>
              <a:rect l="l" t="t" r="r" b="b"/>
              <a:pathLst>
                <a:path w="6725919" h="9222105">
                  <a:moveTo>
                    <a:pt x="0" y="0"/>
                  </a:moveTo>
                  <a:lnTo>
                    <a:pt x="6725319" y="922168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890398" y="181994"/>
              <a:ext cx="767715" cy="10542270"/>
            </a:xfrm>
            <a:custGeom>
              <a:avLst/>
              <a:gdLst/>
              <a:ahLst/>
              <a:cxnLst/>
              <a:rect l="l" t="t" r="r" b="b"/>
              <a:pathLst>
                <a:path w="767715" h="10542270">
                  <a:moveTo>
                    <a:pt x="0" y="0"/>
                  </a:moveTo>
                  <a:lnTo>
                    <a:pt x="767500" y="10542049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750906" y="1430478"/>
              <a:ext cx="12001500" cy="8045450"/>
            </a:xfrm>
            <a:custGeom>
              <a:avLst/>
              <a:gdLst/>
              <a:ahLst/>
              <a:cxnLst/>
              <a:rect l="l" t="t" r="r" b="b"/>
              <a:pathLst>
                <a:path w="12001500" h="8045450">
                  <a:moveTo>
                    <a:pt x="0" y="0"/>
                  </a:moveTo>
                  <a:lnTo>
                    <a:pt x="12001138" y="8045069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287103" y="3916225"/>
              <a:ext cx="11974195" cy="3437890"/>
            </a:xfrm>
            <a:custGeom>
              <a:avLst/>
              <a:gdLst/>
              <a:ahLst/>
              <a:cxnLst/>
              <a:rect l="l" t="t" r="r" b="b"/>
              <a:pathLst>
                <a:path w="11974194" h="3437890">
                  <a:moveTo>
                    <a:pt x="0" y="0"/>
                  </a:moveTo>
                  <a:lnTo>
                    <a:pt x="11974092" y="3437822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82338" y="5059053"/>
              <a:ext cx="15584169" cy="1190625"/>
            </a:xfrm>
            <a:custGeom>
              <a:avLst/>
              <a:gdLst/>
              <a:ahLst/>
              <a:cxnLst/>
              <a:rect l="l" t="t" r="r" b="b"/>
              <a:pathLst>
                <a:path w="15584169" h="1190625">
                  <a:moveTo>
                    <a:pt x="0" y="1190450"/>
                  </a:moveTo>
                  <a:lnTo>
                    <a:pt x="15583617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729665" y="3771736"/>
              <a:ext cx="11089005" cy="3916679"/>
            </a:xfrm>
            <a:custGeom>
              <a:avLst/>
              <a:gdLst/>
              <a:ahLst/>
              <a:cxnLst/>
              <a:rect l="l" t="t" r="r" b="b"/>
              <a:pathLst>
                <a:path w="11089005" h="3916679">
                  <a:moveTo>
                    <a:pt x="0" y="3916635"/>
                  </a:moveTo>
                  <a:lnTo>
                    <a:pt x="11088966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055480" y="769862"/>
              <a:ext cx="11490325" cy="9039860"/>
            </a:xfrm>
            <a:custGeom>
              <a:avLst/>
              <a:gdLst/>
              <a:ahLst/>
              <a:cxnLst/>
              <a:rect l="l" t="t" r="r" b="b"/>
              <a:pathLst>
                <a:path w="11490325" h="9039860">
                  <a:moveTo>
                    <a:pt x="0" y="9039783"/>
                  </a:moveTo>
                  <a:lnTo>
                    <a:pt x="11490173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054079" y="1062275"/>
              <a:ext cx="4914900" cy="8455025"/>
            </a:xfrm>
            <a:custGeom>
              <a:avLst/>
              <a:gdLst/>
              <a:ahLst/>
              <a:cxnLst/>
              <a:rect l="l" t="t" r="r" b="b"/>
              <a:pathLst>
                <a:path w="4914900" h="8455025">
                  <a:moveTo>
                    <a:pt x="0" y="8454957"/>
                  </a:moveTo>
                  <a:lnTo>
                    <a:pt x="4914659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735883" y="3845661"/>
              <a:ext cx="3288029" cy="3215005"/>
            </a:xfrm>
            <a:custGeom>
              <a:avLst/>
              <a:gdLst/>
              <a:ahLst/>
              <a:cxnLst/>
              <a:rect l="l" t="t" r="r" b="b"/>
              <a:pathLst>
                <a:path w="3288029" h="3215004">
                  <a:moveTo>
                    <a:pt x="1643709" y="0"/>
                  </a:moveTo>
                  <a:lnTo>
                    <a:pt x="1598639" y="600"/>
                  </a:lnTo>
                  <a:lnTo>
                    <a:pt x="1553595" y="2401"/>
                  </a:lnTo>
                  <a:lnTo>
                    <a:pt x="1508606" y="5404"/>
                  </a:lnTo>
                  <a:lnTo>
                    <a:pt x="1463699" y="9607"/>
                  </a:lnTo>
                  <a:lnTo>
                    <a:pt x="1418901" y="15012"/>
                  </a:lnTo>
                  <a:lnTo>
                    <a:pt x="1374239" y="21617"/>
                  </a:lnTo>
                  <a:lnTo>
                    <a:pt x="1329740" y="29423"/>
                  </a:lnTo>
                  <a:lnTo>
                    <a:pt x="1285433" y="38431"/>
                  </a:lnTo>
                  <a:lnTo>
                    <a:pt x="1241343" y="48639"/>
                  </a:lnTo>
                  <a:lnTo>
                    <a:pt x="1197499" y="60048"/>
                  </a:lnTo>
                  <a:lnTo>
                    <a:pt x="1153927" y="72658"/>
                  </a:lnTo>
                  <a:lnTo>
                    <a:pt x="1110655" y="86470"/>
                  </a:lnTo>
                  <a:lnTo>
                    <a:pt x="1067711" y="101482"/>
                  </a:lnTo>
                  <a:lnTo>
                    <a:pt x="1025120" y="117695"/>
                  </a:lnTo>
                  <a:lnTo>
                    <a:pt x="982911" y="135109"/>
                  </a:lnTo>
                  <a:lnTo>
                    <a:pt x="941111" y="153724"/>
                  </a:lnTo>
                  <a:lnTo>
                    <a:pt x="899747" y="173540"/>
                  </a:lnTo>
                  <a:lnTo>
                    <a:pt x="858846" y="194557"/>
                  </a:lnTo>
                  <a:lnTo>
                    <a:pt x="818436" y="216776"/>
                  </a:lnTo>
                  <a:lnTo>
                    <a:pt x="778544" y="240195"/>
                  </a:lnTo>
                  <a:lnTo>
                    <a:pt x="739197" y="264815"/>
                  </a:lnTo>
                  <a:lnTo>
                    <a:pt x="700422" y="290635"/>
                  </a:lnTo>
                  <a:lnTo>
                    <a:pt x="662247" y="317657"/>
                  </a:lnTo>
                  <a:lnTo>
                    <a:pt x="624698" y="345880"/>
                  </a:lnTo>
                  <a:lnTo>
                    <a:pt x="587804" y="375304"/>
                  </a:lnTo>
                  <a:lnTo>
                    <a:pt x="551591" y="405929"/>
                  </a:lnTo>
                  <a:lnTo>
                    <a:pt x="516087" y="437755"/>
                  </a:lnTo>
                  <a:lnTo>
                    <a:pt x="481319" y="470782"/>
                  </a:lnTo>
                  <a:lnTo>
                    <a:pt x="446939" y="505403"/>
                  </a:lnTo>
                  <a:lnTo>
                    <a:pt x="413832" y="540769"/>
                  </a:lnTo>
                  <a:lnTo>
                    <a:pt x="381999" y="576853"/>
                  </a:lnTo>
                  <a:lnTo>
                    <a:pt x="351439" y="613625"/>
                  </a:lnTo>
                  <a:lnTo>
                    <a:pt x="322152" y="651059"/>
                  </a:lnTo>
                  <a:lnTo>
                    <a:pt x="294139" y="689126"/>
                  </a:lnTo>
                  <a:lnTo>
                    <a:pt x="267399" y="727797"/>
                  </a:lnTo>
                  <a:lnTo>
                    <a:pt x="241932" y="767046"/>
                  </a:lnTo>
                  <a:lnTo>
                    <a:pt x="217739" y="806842"/>
                  </a:lnTo>
                  <a:lnTo>
                    <a:pt x="194819" y="847160"/>
                  </a:lnTo>
                  <a:lnTo>
                    <a:pt x="173173" y="887969"/>
                  </a:lnTo>
                  <a:lnTo>
                    <a:pt x="152799" y="929243"/>
                  </a:lnTo>
                  <a:lnTo>
                    <a:pt x="133699" y="970952"/>
                  </a:lnTo>
                  <a:lnTo>
                    <a:pt x="115873" y="1013070"/>
                  </a:lnTo>
                  <a:lnTo>
                    <a:pt x="99319" y="1055567"/>
                  </a:lnTo>
                  <a:lnTo>
                    <a:pt x="84039" y="1098416"/>
                  </a:lnTo>
                  <a:lnTo>
                    <a:pt x="70033" y="1141588"/>
                  </a:lnTo>
                  <a:lnTo>
                    <a:pt x="57299" y="1185056"/>
                  </a:lnTo>
                  <a:lnTo>
                    <a:pt x="45839" y="1228791"/>
                  </a:lnTo>
                  <a:lnTo>
                    <a:pt x="35653" y="1272765"/>
                  </a:lnTo>
                  <a:lnTo>
                    <a:pt x="26739" y="1316950"/>
                  </a:lnTo>
                  <a:lnTo>
                    <a:pt x="19099" y="1361317"/>
                  </a:lnTo>
                  <a:lnTo>
                    <a:pt x="12733" y="1405840"/>
                  </a:lnTo>
                  <a:lnTo>
                    <a:pt x="7639" y="1450489"/>
                  </a:lnTo>
                  <a:lnTo>
                    <a:pt x="3819" y="1495237"/>
                  </a:lnTo>
                  <a:lnTo>
                    <a:pt x="1273" y="1540055"/>
                  </a:lnTo>
                  <a:lnTo>
                    <a:pt x="0" y="1584915"/>
                  </a:lnTo>
                  <a:lnTo>
                    <a:pt x="0" y="1629789"/>
                  </a:lnTo>
                  <a:lnTo>
                    <a:pt x="1273" y="1674649"/>
                  </a:lnTo>
                  <a:lnTo>
                    <a:pt x="3819" y="1719467"/>
                  </a:lnTo>
                  <a:lnTo>
                    <a:pt x="7639" y="1764214"/>
                  </a:lnTo>
                  <a:lnTo>
                    <a:pt x="12733" y="1808864"/>
                  </a:lnTo>
                  <a:lnTo>
                    <a:pt x="19099" y="1853386"/>
                  </a:lnTo>
                  <a:lnTo>
                    <a:pt x="26739" y="1897754"/>
                  </a:lnTo>
                  <a:lnTo>
                    <a:pt x="35653" y="1941939"/>
                  </a:lnTo>
                  <a:lnTo>
                    <a:pt x="45839" y="1985913"/>
                  </a:lnTo>
                  <a:lnTo>
                    <a:pt x="57299" y="2029648"/>
                  </a:lnTo>
                  <a:lnTo>
                    <a:pt x="70033" y="2073115"/>
                  </a:lnTo>
                  <a:lnTo>
                    <a:pt x="84039" y="2116288"/>
                  </a:lnTo>
                  <a:lnTo>
                    <a:pt x="99319" y="2159136"/>
                  </a:lnTo>
                  <a:lnTo>
                    <a:pt x="115873" y="2201634"/>
                  </a:lnTo>
                  <a:lnTo>
                    <a:pt x="133699" y="2243751"/>
                  </a:lnTo>
                  <a:lnTo>
                    <a:pt x="152799" y="2285461"/>
                  </a:lnTo>
                  <a:lnTo>
                    <a:pt x="173173" y="2326734"/>
                  </a:lnTo>
                  <a:lnTo>
                    <a:pt x="194819" y="2367544"/>
                  </a:lnTo>
                  <a:lnTo>
                    <a:pt x="217739" y="2407861"/>
                  </a:lnTo>
                  <a:lnTo>
                    <a:pt x="241932" y="2447657"/>
                  </a:lnTo>
                  <a:lnTo>
                    <a:pt x="267399" y="2486906"/>
                  </a:lnTo>
                  <a:lnTo>
                    <a:pt x="294139" y="2525577"/>
                  </a:lnTo>
                  <a:lnTo>
                    <a:pt x="322152" y="2563644"/>
                  </a:lnTo>
                  <a:lnTo>
                    <a:pt x="351439" y="2601078"/>
                  </a:lnTo>
                  <a:lnTo>
                    <a:pt x="381999" y="2637850"/>
                  </a:lnTo>
                  <a:lnTo>
                    <a:pt x="413832" y="2673934"/>
                  </a:lnTo>
                  <a:lnTo>
                    <a:pt x="446939" y="2709300"/>
                  </a:lnTo>
                  <a:lnTo>
                    <a:pt x="481319" y="2743921"/>
                  </a:lnTo>
                  <a:lnTo>
                    <a:pt x="516087" y="2776948"/>
                  </a:lnTo>
                  <a:lnTo>
                    <a:pt x="551591" y="2808774"/>
                  </a:lnTo>
                  <a:lnTo>
                    <a:pt x="587804" y="2839399"/>
                  </a:lnTo>
                  <a:lnTo>
                    <a:pt x="624698" y="2868823"/>
                  </a:lnTo>
                  <a:lnTo>
                    <a:pt x="662247" y="2897046"/>
                  </a:lnTo>
                  <a:lnTo>
                    <a:pt x="700422" y="2924068"/>
                  </a:lnTo>
                  <a:lnTo>
                    <a:pt x="739197" y="2949889"/>
                  </a:lnTo>
                  <a:lnTo>
                    <a:pt x="778544" y="2974509"/>
                  </a:lnTo>
                  <a:lnTo>
                    <a:pt x="818436" y="2997928"/>
                  </a:lnTo>
                  <a:lnTo>
                    <a:pt x="858846" y="3020146"/>
                  </a:lnTo>
                  <a:lnTo>
                    <a:pt x="899747" y="3041163"/>
                  </a:lnTo>
                  <a:lnTo>
                    <a:pt x="941111" y="3060979"/>
                  </a:lnTo>
                  <a:lnTo>
                    <a:pt x="982911" y="3079594"/>
                  </a:lnTo>
                  <a:lnTo>
                    <a:pt x="1025120" y="3097008"/>
                  </a:lnTo>
                  <a:lnTo>
                    <a:pt x="1067711" y="3113221"/>
                  </a:lnTo>
                  <a:lnTo>
                    <a:pt x="1110655" y="3128234"/>
                  </a:lnTo>
                  <a:lnTo>
                    <a:pt x="1153927" y="3142045"/>
                  </a:lnTo>
                  <a:lnTo>
                    <a:pt x="1197499" y="3154655"/>
                  </a:lnTo>
                  <a:lnTo>
                    <a:pt x="1241343" y="3166064"/>
                  </a:lnTo>
                  <a:lnTo>
                    <a:pt x="1285433" y="3176273"/>
                  </a:lnTo>
                  <a:lnTo>
                    <a:pt x="1329740" y="3185280"/>
                  </a:lnTo>
                  <a:lnTo>
                    <a:pt x="1374239" y="3193086"/>
                  </a:lnTo>
                  <a:lnTo>
                    <a:pt x="1418901" y="3199692"/>
                  </a:lnTo>
                  <a:lnTo>
                    <a:pt x="1463699" y="3205096"/>
                  </a:lnTo>
                  <a:lnTo>
                    <a:pt x="1508606" y="3209300"/>
                  </a:lnTo>
                  <a:lnTo>
                    <a:pt x="1553595" y="3212302"/>
                  </a:lnTo>
                  <a:lnTo>
                    <a:pt x="1598639" y="3214103"/>
                  </a:lnTo>
                  <a:lnTo>
                    <a:pt x="1643709" y="3214704"/>
                  </a:lnTo>
                  <a:lnTo>
                    <a:pt x="1688780" y="3214103"/>
                  </a:lnTo>
                  <a:lnTo>
                    <a:pt x="1733823" y="3212302"/>
                  </a:lnTo>
                  <a:lnTo>
                    <a:pt x="1778812" y="3209300"/>
                  </a:lnTo>
                  <a:lnTo>
                    <a:pt x="1823720" y="3205096"/>
                  </a:lnTo>
                  <a:lnTo>
                    <a:pt x="1868518" y="3199692"/>
                  </a:lnTo>
                  <a:lnTo>
                    <a:pt x="1913180" y="3193086"/>
                  </a:lnTo>
                  <a:lnTo>
                    <a:pt x="1957678" y="3185280"/>
                  </a:lnTo>
                  <a:lnTo>
                    <a:pt x="2001986" y="3176273"/>
                  </a:lnTo>
                  <a:lnTo>
                    <a:pt x="2046075" y="3166064"/>
                  </a:lnTo>
                  <a:lnTo>
                    <a:pt x="2089919" y="3154655"/>
                  </a:lnTo>
                  <a:lnTo>
                    <a:pt x="2133491" y="3142045"/>
                  </a:lnTo>
                  <a:lnTo>
                    <a:pt x="2176763" y="3128234"/>
                  </a:lnTo>
                  <a:lnTo>
                    <a:pt x="2219708" y="3113221"/>
                  </a:lnTo>
                  <a:lnTo>
                    <a:pt x="2262298" y="3097008"/>
                  </a:lnTo>
                  <a:lnTo>
                    <a:pt x="2304507" y="3079594"/>
                  </a:lnTo>
                  <a:lnTo>
                    <a:pt x="2346307" y="3060979"/>
                  </a:lnTo>
                  <a:lnTo>
                    <a:pt x="2387671" y="3041163"/>
                  </a:lnTo>
                  <a:lnTo>
                    <a:pt x="2428572" y="3020146"/>
                  </a:lnTo>
                  <a:lnTo>
                    <a:pt x="2468982" y="2997928"/>
                  </a:lnTo>
                  <a:lnTo>
                    <a:pt x="2508874" y="2974509"/>
                  </a:lnTo>
                  <a:lnTo>
                    <a:pt x="2548221" y="2949889"/>
                  </a:lnTo>
                  <a:lnTo>
                    <a:pt x="2586996" y="2924068"/>
                  </a:lnTo>
                  <a:lnTo>
                    <a:pt x="2625171" y="2897046"/>
                  </a:lnTo>
                  <a:lnTo>
                    <a:pt x="2662720" y="2868823"/>
                  </a:lnTo>
                  <a:lnTo>
                    <a:pt x="2699614" y="2839399"/>
                  </a:lnTo>
                  <a:lnTo>
                    <a:pt x="2735827" y="2808774"/>
                  </a:lnTo>
                  <a:lnTo>
                    <a:pt x="2771331" y="2776948"/>
                  </a:lnTo>
                  <a:lnTo>
                    <a:pt x="2806099" y="2743921"/>
                  </a:lnTo>
                  <a:lnTo>
                    <a:pt x="2840479" y="2709300"/>
                  </a:lnTo>
                  <a:lnTo>
                    <a:pt x="2873586" y="2673934"/>
                  </a:lnTo>
                  <a:lnTo>
                    <a:pt x="2905419" y="2637850"/>
                  </a:lnTo>
                  <a:lnTo>
                    <a:pt x="2935979" y="2601078"/>
                  </a:lnTo>
                  <a:lnTo>
                    <a:pt x="2965265" y="2563644"/>
                  </a:lnTo>
                  <a:lnTo>
                    <a:pt x="2993278" y="2525577"/>
                  </a:lnTo>
                  <a:lnTo>
                    <a:pt x="3020018" y="2486906"/>
                  </a:lnTo>
                  <a:lnTo>
                    <a:pt x="3045485" y="2447657"/>
                  </a:lnTo>
                  <a:lnTo>
                    <a:pt x="3069678" y="2407861"/>
                  </a:lnTo>
                  <a:lnTo>
                    <a:pt x="3092598" y="2367544"/>
                  </a:lnTo>
                  <a:lnTo>
                    <a:pt x="3114245" y="2326734"/>
                  </a:lnTo>
                  <a:lnTo>
                    <a:pt x="3134618" y="2285461"/>
                  </a:lnTo>
                  <a:lnTo>
                    <a:pt x="3153718" y="2243751"/>
                  </a:lnTo>
                  <a:lnTo>
                    <a:pt x="3171545" y="2201634"/>
                  </a:lnTo>
                  <a:lnTo>
                    <a:pt x="3188098" y="2159136"/>
                  </a:lnTo>
                  <a:lnTo>
                    <a:pt x="3203378" y="2116288"/>
                  </a:lnTo>
                  <a:lnTo>
                    <a:pt x="3217384" y="2073115"/>
                  </a:lnTo>
                  <a:lnTo>
                    <a:pt x="3230118" y="2029648"/>
                  </a:lnTo>
                  <a:lnTo>
                    <a:pt x="3241578" y="1985913"/>
                  </a:lnTo>
                  <a:lnTo>
                    <a:pt x="3251764" y="1941939"/>
                  </a:lnTo>
                  <a:lnTo>
                    <a:pt x="3260678" y="1897754"/>
                  </a:lnTo>
                  <a:lnTo>
                    <a:pt x="3268318" y="1853386"/>
                  </a:lnTo>
                  <a:lnTo>
                    <a:pt x="3274684" y="1808864"/>
                  </a:lnTo>
                  <a:lnTo>
                    <a:pt x="3279777" y="1764214"/>
                  </a:lnTo>
                  <a:lnTo>
                    <a:pt x="3283597" y="1719467"/>
                  </a:lnTo>
                  <a:lnTo>
                    <a:pt x="3286144" y="1674649"/>
                  </a:lnTo>
                  <a:lnTo>
                    <a:pt x="3287417" y="1629789"/>
                  </a:lnTo>
                  <a:lnTo>
                    <a:pt x="3287417" y="1584915"/>
                  </a:lnTo>
                  <a:lnTo>
                    <a:pt x="3286144" y="1540055"/>
                  </a:lnTo>
                  <a:lnTo>
                    <a:pt x="3283597" y="1495237"/>
                  </a:lnTo>
                  <a:lnTo>
                    <a:pt x="3279777" y="1450489"/>
                  </a:lnTo>
                  <a:lnTo>
                    <a:pt x="3274684" y="1405840"/>
                  </a:lnTo>
                  <a:lnTo>
                    <a:pt x="3268318" y="1361317"/>
                  </a:lnTo>
                  <a:lnTo>
                    <a:pt x="3260678" y="1316950"/>
                  </a:lnTo>
                  <a:lnTo>
                    <a:pt x="3251764" y="1272765"/>
                  </a:lnTo>
                  <a:lnTo>
                    <a:pt x="3241578" y="1228791"/>
                  </a:lnTo>
                  <a:lnTo>
                    <a:pt x="3230118" y="1185056"/>
                  </a:lnTo>
                  <a:lnTo>
                    <a:pt x="3217384" y="1141588"/>
                  </a:lnTo>
                  <a:lnTo>
                    <a:pt x="3203378" y="1098416"/>
                  </a:lnTo>
                  <a:lnTo>
                    <a:pt x="3188098" y="1055567"/>
                  </a:lnTo>
                  <a:lnTo>
                    <a:pt x="3171545" y="1013070"/>
                  </a:lnTo>
                  <a:lnTo>
                    <a:pt x="3153718" y="970952"/>
                  </a:lnTo>
                  <a:lnTo>
                    <a:pt x="3134618" y="929243"/>
                  </a:lnTo>
                  <a:lnTo>
                    <a:pt x="3114245" y="887969"/>
                  </a:lnTo>
                  <a:lnTo>
                    <a:pt x="3092598" y="847160"/>
                  </a:lnTo>
                  <a:lnTo>
                    <a:pt x="3069678" y="806842"/>
                  </a:lnTo>
                  <a:lnTo>
                    <a:pt x="3045485" y="767046"/>
                  </a:lnTo>
                  <a:lnTo>
                    <a:pt x="3020018" y="727797"/>
                  </a:lnTo>
                  <a:lnTo>
                    <a:pt x="2993278" y="689126"/>
                  </a:lnTo>
                  <a:lnTo>
                    <a:pt x="2965265" y="651059"/>
                  </a:lnTo>
                  <a:lnTo>
                    <a:pt x="2935979" y="613625"/>
                  </a:lnTo>
                  <a:lnTo>
                    <a:pt x="2905419" y="576853"/>
                  </a:lnTo>
                  <a:lnTo>
                    <a:pt x="2873586" y="540769"/>
                  </a:lnTo>
                  <a:lnTo>
                    <a:pt x="2840479" y="505403"/>
                  </a:lnTo>
                  <a:lnTo>
                    <a:pt x="2806099" y="470782"/>
                  </a:lnTo>
                  <a:lnTo>
                    <a:pt x="2771331" y="437755"/>
                  </a:lnTo>
                  <a:lnTo>
                    <a:pt x="2735827" y="405929"/>
                  </a:lnTo>
                  <a:lnTo>
                    <a:pt x="2699614" y="375304"/>
                  </a:lnTo>
                  <a:lnTo>
                    <a:pt x="2662720" y="345880"/>
                  </a:lnTo>
                  <a:lnTo>
                    <a:pt x="2625171" y="317657"/>
                  </a:lnTo>
                  <a:lnTo>
                    <a:pt x="2586996" y="290635"/>
                  </a:lnTo>
                  <a:lnTo>
                    <a:pt x="2548221" y="264815"/>
                  </a:lnTo>
                  <a:lnTo>
                    <a:pt x="2508874" y="240195"/>
                  </a:lnTo>
                  <a:lnTo>
                    <a:pt x="2468982" y="216776"/>
                  </a:lnTo>
                  <a:lnTo>
                    <a:pt x="2428572" y="194557"/>
                  </a:lnTo>
                  <a:lnTo>
                    <a:pt x="2387671" y="173540"/>
                  </a:lnTo>
                  <a:lnTo>
                    <a:pt x="2346307" y="153724"/>
                  </a:lnTo>
                  <a:lnTo>
                    <a:pt x="2304507" y="135109"/>
                  </a:lnTo>
                  <a:lnTo>
                    <a:pt x="2262298" y="117695"/>
                  </a:lnTo>
                  <a:lnTo>
                    <a:pt x="2219708" y="101482"/>
                  </a:lnTo>
                  <a:lnTo>
                    <a:pt x="2176763" y="86470"/>
                  </a:lnTo>
                  <a:lnTo>
                    <a:pt x="2133491" y="72658"/>
                  </a:lnTo>
                  <a:lnTo>
                    <a:pt x="2089919" y="60048"/>
                  </a:lnTo>
                  <a:lnTo>
                    <a:pt x="2046075" y="48639"/>
                  </a:lnTo>
                  <a:lnTo>
                    <a:pt x="2001986" y="38431"/>
                  </a:lnTo>
                  <a:lnTo>
                    <a:pt x="1957678" y="29423"/>
                  </a:lnTo>
                  <a:lnTo>
                    <a:pt x="1913180" y="21617"/>
                  </a:lnTo>
                  <a:lnTo>
                    <a:pt x="1868518" y="15012"/>
                  </a:lnTo>
                  <a:lnTo>
                    <a:pt x="1823720" y="9607"/>
                  </a:lnTo>
                  <a:lnTo>
                    <a:pt x="1778812" y="5404"/>
                  </a:lnTo>
                  <a:lnTo>
                    <a:pt x="1733823" y="2401"/>
                  </a:lnTo>
                  <a:lnTo>
                    <a:pt x="1688780" y="600"/>
                  </a:lnTo>
                  <a:lnTo>
                    <a:pt x="1643709" y="0"/>
                  </a:lnTo>
                  <a:close/>
                </a:path>
              </a:pathLst>
            </a:custGeom>
            <a:solidFill>
              <a:srgbClr val="00D4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735883" y="3845660"/>
              <a:ext cx="3288029" cy="3215005"/>
            </a:xfrm>
            <a:custGeom>
              <a:avLst/>
              <a:gdLst/>
              <a:ahLst/>
              <a:cxnLst/>
              <a:rect l="l" t="t" r="r" b="b"/>
              <a:pathLst>
                <a:path w="3288029" h="3215004">
                  <a:moveTo>
                    <a:pt x="2806103" y="470782"/>
                  </a:moveTo>
                  <a:lnTo>
                    <a:pt x="2840482" y="505403"/>
                  </a:lnTo>
                  <a:lnTo>
                    <a:pt x="2873589" y="540769"/>
                  </a:lnTo>
                  <a:lnTo>
                    <a:pt x="2905422" y="576853"/>
                  </a:lnTo>
                  <a:lnTo>
                    <a:pt x="2935982" y="613626"/>
                  </a:lnTo>
                  <a:lnTo>
                    <a:pt x="2965269" y="651059"/>
                  </a:lnTo>
                  <a:lnTo>
                    <a:pt x="2993282" y="689126"/>
                  </a:lnTo>
                  <a:lnTo>
                    <a:pt x="3020022" y="727798"/>
                  </a:lnTo>
                  <a:lnTo>
                    <a:pt x="3045489" y="767046"/>
                  </a:lnTo>
                  <a:lnTo>
                    <a:pt x="3069682" y="806842"/>
                  </a:lnTo>
                  <a:lnTo>
                    <a:pt x="3092602" y="847160"/>
                  </a:lnTo>
                  <a:lnTo>
                    <a:pt x="3114249" y="887969"/>
                  </a:lnTo>
                  <a:lnTo>
                    <a:pt x="3134622" y="929243"/>
                  </a:lnTo>
                  <a:lnTo>
                    <a:pt x="3153722" y="970952"/>
                  </a:lnTo>
                  <a:lnTo>
                    <a:pt x="3171549" y="1013069"/>
                  </a:lnTo>
                  <a:lnTo>
                    <a:pt x="3188102" y="1055567"/>
                  </a:lnTo>
                  <a:lnTo>
                    <a:pt x="3203382" y="1098416"/>
                  </a:lnTo>
                  <a:lnTo>
                    <a:pt x="3217388" y="1141588"/>
                  </a:lnTo>
                  <a:lnTo>
                    <a:pt x="3230122" y="1185055"/>
                  </a:lnTo>
                  <a:lnTo>
                    <a:pt x="3241582" y="1228790"/>
                  </a:lnTo>
                  <a:lnTo>
                    <a:pt x="3251768" y="1272764"/>
                  </a:lnTo>
                  <a:lnTo>
                    <a:pt x="3260682" y="1316949"/>
                  </a:lnTo>
                  <a:lnTo>
                    <a:pt x="3268322" y="1361317"/>
                  </a:lnTo>
                  <a:lnTo>
                    <a:pt x="3274688" y="1405840"/>
                  </a:lnTo>
                  <a:lnTo>
                    <a:pt x="3279782" y="1450489"/>
                  </a:lnTo>
                  <a:lnTo>
                    <a:pt x="3283602" y="1495237"/>
                  </a:lnTo>
                  <a:lnTo>
                    <a:pt x="3286148" y="1540054"/>
                  </a:lnTo>
                  <a:lnTo>
                    <a:pt x="3287422" y="1584915"/>
                  </a:lnTo>
                  <a:lnTo>
                    <a:pt x="3287422" y="1629789"/>
                  </a:lnTo>
                  <a:lnTo>
                    <a:pt x="3286148" y="1674649"/>
                  </a:lnTo>
                  <a:lnTo>
                    <a:pt x="3283602" y="1719467"/>
                  </a:lnTo>
                  <a:lnTo>
                    <a:pt x="3279782" y="1764214"/>
                  </a:lnTo>
                  <a:lnTo>
                    <a:pt x="3274688" y="1808863"/>
                  </a:lnTo>
                  <a:lnTo>
                    <a:pt x="3268322" y="1853386"/>
                  </a:lnTo>
                  <a:lnTo>
                    <a:pt x="3260682" y="1897754"/>
                  </a:lnTo>
                  <a:lnTo>
                    <a:pt x="3251768" y="1941939"/>
                  </a:lnTo>
                  <a:lnTo>
                    <a:pt x="3241582" y="1985913"/>
                  </a:lnTo>
                  <a:lnTo>
                    <a:pt x="3230122" y="2029648"/>
                  </a:lnTo>
                  <a:lnTo>
                    <a:pt x="3217388" y="2073115"/>
                  </a:lnTo>
                  <a:lnTo>
                    <a:pt x="3203382" y="2116288"/>
                  </a:lnTo>
                  <a:lnTo>
                    <a:pt x="3188102" y="2159137"/>
                  </a:lnTo>
                  <a:lnTo>
                    <a:pt x="3171549" y="2201634"/>
                  </a:lnTo>
                  <a:lnTo>
                    <a:pt x="3153722" y="2243751"/>
                  </a:lnTo>
                  <a:lnTo>
                    <a:pt x="3134622" y="2285461"/>
                  </a:lnTo>
                  <a:lnTo>
                    <a:pt x="3114249" y="2326734"/>
                  </a:lnTo>
                  <a:lnTo>
                    <a:pt x="3092602" y="2367544"/>
                  </a:lnTo>
                  <a:lnTo>
                    <a:pt x="3069682" y="2407861"/>
                  </a:lnTo>
                  <a:lnTo>
                    <a:pt x="3045489" y="2447658"/>
                  </a:lnTo>
                  <a:lnTo>
                    <a:pt x="3020022" y="2486906"/>
                  </a:lnTo>
                  <a:lnTo>
                    <a:pt x="2993282" y="2525577"/>
                  </a:lnTo>
                  <a:lnTo>
                    <a:pt x="2965269" y="2563644"/>
                  </a:lnTo>
                  <a:lnTo>
                    <a:pt x="2935982" y="2601078"/>
                  </a:lnTo>
                  <a:lnTo>
                    <a:pt x="2905422" y="2637851"/>
                  </a:lnTo>
                  <a:lnTo>
                    <a:pt x="2873589" y="2673934"/>
                  </a:lnTo>
                  <a:lnTo>
                    <a:pt x="2840482" y="2709300"/>
                  </a:lnTo>
                  <a:lnTo>
                    <a:pt x="2806103" y="2743921"/>
                  </a:lnTo>
                  <a:lnTo>
                    <a:pt x="2771334" y="2776948"/>
                  </a:lnTo>
                  <a:lnTo>
                    <a:pt x="2735830" y="2808774"/>
                  </a:lnTo>
                  <a:lnTo>
                    <a:pt x="2699617" y="2839399"/>
                  </a:lnTo>
                  <a:lnTo>
                    <a:pt x="2662723" y="2868823"/>
                  </a:lnTo>
                  <a:lnTo>
                    <a:pt x="2625175" y="2897046"/>
                  </a:lnTo>
                  <a:lnTo>
                    <a:pt x="2586999" y="2924068"/>
                  </a:lnTo>
                  <a:lnTo>
                    <a:pt x="2548224" y="2949889"/>
                  </a:lnTo>
                  <a:lnTo>
                    <a:pt x="2508877" y="2974509"/>
                  </a:lnTo>
                  <a:lnTo>
                    <a:pt x="2468985" y="2997928"/>
                  </a:lnTo>
                  <a:lnTo>
                    <a:pt x="2428575" y="3020146"/>
                  </a:lnTo>
                  <a:lnTo>
                    <a:pt x="2387674" y="3041163"/>
                  </a:lnTo>
                  <a:lnTo>
                    <a:pt x="2346310" y="3060979"/>
                  </a:lnTo>
                  <a:lnTo>
                    <a:pt x="2304510" y="3079594"/>
                  </a:lnTo>
                  <a:lnTo>
                    <a:pt x="2262301" y="3097008"/>
                  </a:lnTo>
                  <a:lnTo>
                    <a:pt x="2219710" y="3113222"/>
                  </a:lnTo>
                  <a:lnTo>
                    <a:pt x="2176765" y="3128234"/>
                  </a:lnTo>
                  <a:lnTo>
                    <a:pt x="2133493" y="3142045"/>
                  </a:lnTo>
                  <a:lnTo>
                    <a:pt x="2089922" y="3154655"/>
                  </a:lnTo>
                  <a:lnTo>
                    <a:pt x="2046077" y="3166065"/>
                  </a:lnTo>
                  <a:lnTo>
                    <a:pt x="2001988" y="3176273"/>
                  </a:lnTo>
                  <a:lnTo>
                    <a:pt x="1957680" y="3185280"/>
                  </a:lnTo>
                  <a:lnTo>
                    <a:pt x="1913182" y="3193087"/>
                  </a:lnTo>
                  <a:lnTo>
                    <a:pt x="1868520" y="3199692"/>
                  </a:lnTo>
                  <a:lnTo>
                    <a:pt x="1823721" y="3205096"/>
                  </a:lnTo>
                  <a:lnTo>
                    <a:pt x="1778814" y="3209300"/>
                  </a:lnTo>
                  <a:lnTo>
                    <a:pt x="1733825" y="3212302"/>
                  </a:lnTo>
                  <a:lnTo>
                    <a:pt x="1688781" y="3214104"/>
                  </a:lnTo>
                  <a:lnTo>
                    <a:pt x="1643711" y="3214704"/>
                  </a:lnTo>
                  <a:lnTo>
                    <a:pt x="1598640" y="3214104"/>
                  </a:lnTo>
                  <a:lnTo>
                    <a:pt x="1553596" y="3212302"/>
                  </a:lnTo>
                  <a:lnTo>
                    <a:pt x="1508607" y="3209300"/>
                  </a:lnTo>
                  <a:lnTo>
                    <a:pt x="1463700" y="3205096"/>
                  </a:lnTo>
                  <a:lnTo>
                    <a:pt x="1418902" y="3199692"/>
                  </a:lnTo>
                  <a:lnTo>
                    <a:pt x="1374240" y="3193087"/>
                  </a:lnTo>
                  <a:lnTo>
                    <a:pt x="1329741" y="3185280"/>
                  </a:lnTo>
                  <a:lnTo>
                    <a:pt x="1285434" y="3176273"/>
                  </a:lnTo>
                  <a:lnTo>
                    <a:pt x="1241344" y="3166065"/>
                  </a:lnTo>
                  <a:lnTo>
                    <a:pt x="1197500" y="3154655"/>
                  </a:lnTo>
                  <a:lnTo>
                    <a:pt x="1153928" y="3142045"/>
                  </a:lnTo>
                  <a:lnTo>
                    <a:pt x="1110656" y="3128234"/>
                  </a:lnTo>
                  <a:lnTo>
                    <a:pt x="1067711" y="3113222"/>
                  </a:lnTo>
                  <a:lnTo>
                    <a:pt x="1025121" y="3097008"/>
                  </a:lnTo>
                  <a:lnTo>
                    <a:pt x="982912" y="3079594"/>
                  </a:lnTo>
                  <a:lnTo>
                    <a:pt x="941111" y="3060979"/>
                  </a:lnTo>
                  <a:lnTo>
                    <a:pt x="899747" y="3041163"/>
                  </a:lnTo>
                  <a:lnTo>
                    <a:pt x="858847" y="3020146"/>
                  </a:lnTo>
                  <a:lnTo>
                    <a:pt x="818436" y="2997928"/>
                  </a:lnTo>
                  <a:lnTo>
                    <a:pt x="778544" y="2974509"/>
                  </a:lnTo>
                  <a:lnTo>
                    <a:pt x="739197" y="2949889"/>
                  </a:lnTo>
                  <a:lnTo>
                    <a:pt x="700422" y="2924068"/>
                  </a:lnTo>
                  <a:lnTo>
                    <a:pt x="662247" y="2897046"/>
                  </a:lnTo>
                  <a:lnTo>
                    <a:pt x="624698" y="2868823"/>
                  </a:lnTo>
                  <a:lnTo>
                    <a:pt x="587804" y="2839399"/>
                  </a:lnTo>
                  <a:lnTo>
                    <a:pt x="551591" y="2808774"/>
                  </a:lnTo>
                  <a:lnTo>
                    <a:pt x="516087" y="2776948"/>
                  </a:lnTo>
                  <a:lnTo>
                    <a:pt x="481319" y="2743921"/>
                  </a:lnTo>
                  <a:lnTo>
                    <a:pt x="446939" y="2709300"/>
                  </a:lnTo>
                  <a:lnTo>
                    <a:pt x="413832" y="2673934"/>
                  </a:lnTo>
                  <a:lnTo>
                    <a:pt x="381999" y="2637851"/>
                  </a:lnTo>
                  <a:lnTo>
                    <a:pt x="351439" y="2601078"/>
                  </a:lnTo>
                  <a:lnTo>
                    <a:pt x="322152" y="2563644"/>
                  </a:lnTo>
                  <a:lnTo>
                    <a:pt x="294139" y="2525577"/>
                  </a:lnTo>
                  <a:lnTo>
                    <a:pt x="267399" y="2486906"/>
                  </a:lnTo>
                  <a:lnTo>
                    <a:pt x="241932" y="2447658"/>
                  </a:lnTo>
                  <a:lnTo>
                    <a:pt x="217739" y="2407861"/>
                  </a:lnTo>
                  <a:lnTo>
                    <a:pt x="194819" y="2367544"/>
                  </a:lnTo>
                  <a:lnTo>
                    <a:pt x="173173" y="2326734"/>
                  </a:lnTo>
                  <a:lnTo>
                    <a:pt x="152799" y="2285461"/>
                  </a:lnTo>
                  <a:lnTo>
                    <a:pt x="133699" y="2243751"/>
                  </a:lnTo>
                  <a:lnTo>
                    <a:pt x="115873" y="2201634"/>
                  </a:lnTo>
                  <a:lnTo>
                    <a:pt x="99319" y="2159137"/>
                  </a:lnTo>
                  <a:lnTo>
                    <a:pt x="84039" y="2116288"/>
                  </a:lnTo>
                  <a:lnTo>
                    <a:pt x="70033" y="2073115"/>
                  </a:lnTo>
                  <a:lnTo>
                    <a:pt x="57299" y="2029648"/>
                  </a:lnTo>
                  <a:lnTo>
                    <a:pt x="45839" y="1985913"/>
                  </a:lnTo>
                  <a:lnTo>
                    <a:pt x="35653" y="1941939"/>
                  </a:lnTo>
                  <a:lnTo>
                    <a:pt x="26739" y="1897754"/>
                  </a:lnTo>
                  <a:lnTo>
                    <a:pt x="19099" y="1853386"/>
                  </a:lnTo>
                  <a:lnTo>
                    <a:pt x="12733" y="1808863"/>
                  </a:lnTo>
                  <a:lnTo>
                    <a:pt x="7639" y="1764214"/>
                  </a:lnTo>
                  <a:lnTo>
                    <a:pt x="3819" y="1719467"/>
                  </a:lnTo>
                  <a:lnTo>
                    <a:pt x="1273" y="1674649"/>
                  </a:lnTo>
                  <a:lnTo>
                    <a:pt x="0" y="1629789"/>
                  </a:lnTo>
                  <a:lnTo>
                    <a:pt x="0" y="1584915"/>
                  </a:lnTo>
                  <a:lnTo>
                    <a:pt x="1273" y="1540054"/>
                  </a:lnTo>
                  <a:lnTo>
                    <a:pt x="3819" y="1495237"/>
                  </a:lnTo>
                  <a:lnTo>
                    <a:pt x="7639" y="1450489"/>
                  </a:lnTo>
                  <a:lnTo>
                    <a:pt x="12733" y="1405840"/>
                  </a:lnTo>
                  <a:lnTo>
                    <a:pt x="19099" y="1361317"/>
                  </a:lnTo>
                  <a:lnTo>
                    <a:pt x="26739" y="1316949"/>
                  </a:lnTo>
                  <a:lnTo>
                    <a:pt x="35653" y="1272764"/>
                  </a:lnTo>
                  <a:lnTo>
                    <a:pt x="45839" y="1228790"/>
                  </a:lnTo>
                  <a:lnTo>
                    <a:pt x="57299" y="1185055"/>
                  </a:lnTo>
                  <a:lnTo>
                    <a:pt x="70033" y="1141588"/>
                  </a:lnTo>
                  <a:lnTo>
                    <a:pt x="84039" y="1098416"/>
                  </a:lnTo>
                  <a:lnTo>
                    <a:pt x="99319" y="1055567"/>
                  </a:lnTo>
                  <a:lnTo>
                    <a:pt x="115873" y="1013069"/>
                  </a:lnTo>
                  <a:lnTo>
                    <a:pt x="133699" y="970952"/>
                  </a:lnTo>
                  <a:lnTo>
                    <a:pt x="152799" y="929243"/>
                  </a:lnTo>
                  <a:lnTo>
                    <a:pt x="173173" y="887969"/>
                  </a:lnTo>
                  <a:lnTo>
                    <a:pt x="194819" y="847160"/>
                  </a:lnTo>
                  <a:lnTo>
                    <a:pt x="217739" y="806842"/>
                  </a:lnTo>
                  <a:lnTo>
                    <a:pt x="241932" y="767046"/>
                  </a:lnTo>
                  <a:lnTo>
                    <a:pt x="267399" y="727798"/>
                  </a:lnTo>
                  <a:lnTo>
                    <a:pt x="294139" y="689126"/>
                  </a:lnTo>
                  <a:lnTo>
                    <a:pt x="322152" y="651059"/>
                  </a:lnTo>
                  <a:lnTo>
                    <a:pt x="351439" y="613626"/>
                  </a:lnTo>
                  <a:lnTo>
                    <a:pt x="381999" y="576853"/>
                  </a:lnTo>
                  <a:lnTo>
                    <a:pt x="413832" y="540769"/>
                  </a:lnTo>
                  <a:lnTo>
                    <a:pt x="446939" y="505403"/>
                  </a:lnTo>
                  <a:lnTo>
                    <a:pt x="481319" y="470782"/>
                  </a:lnTo>
                  <a:lnTo>
                    <a:pt x="516087" y="437755"/>
                  </a:lnTo>
                  <a:lnTo>
                    <a:pt x="551591" y="405929"/>
                  </a:lnTo>
                  <a:lnTo>
                    <a:pt x="587804" y="375305"/>
                  </a:lnTo>
                  <a:lnTo>
                    <a:pt x="624698" y="345881"/>
                  </a:lnTo>
                  <a:lnTo>
                    <a:pt x="662247" y="317658"/>
                  </a:lnTo>
                  <a:lnTo>
                    <a:pt x="700422" y="290636"/>
                  </a:lnTo>
                  <a:lnTo>
                    <a:pt x="739197" y="264815"/>
                  </a:lnTo>
                  <a:lnTo>
                    <a:pt x="778544" y="240195"/>
                  </a:lnTo>
                  <a:lnTo>
                    <a:pt x="818436" y="216776"/>
                  </a:lnTo>
                  <a:lnTo>
                    <a:pt x="858847" y="194558"/>
                  </a:lnTo>
                  <a:lnTo>
                    <a:pt x="899747" y="173541"/>
                  </a:lnTo>
                  <a:lnTo>
                    <a:pt x="941111" y="153724"/>
                  </a:lnTo>
                  <a:lnTo>
                    <a:pt x="982912" y="135109"/>
                  </a:lnTo>
                  <a:lnTo>
                    <a:pt x="1025121" y="117695"/>
                  </a:lnTo>
                  <a:lnTo>
                    <a:pt x="1067711" y="101482"/>
                  </a:lnTo>
                  <a:lnTo>
                    <a:pt x="1110656" y="86470"/>
                  </a:lnTo>
                  <a:lnTo>
                    <a:pt x="1153928" y="72659"/>
                  </a:lnTo>
                  <a:lnTo>
                    <a:pt x="1197500" y="60048"/>
                  </a:lnTo>
                  <a:lnTo>
                    <a:pt x="1241344" y="48639"/>
                  </a:lnTo>
                  <a:lnTo>
                    <a:pt x="1285434" y="38431"/>
                  </a:lnTo>
                  <a:lnTo>
                    <a:pt x="1329741" y="29423"/>
                  </a:lnTo>
                  <a:lnTo>
                    <a:pt x="1374240" y="21617"/>
                  </a:lnTo>
                  <a:lnTo>
                    <a:pt x="1418902" y="15012"/>
                  </a:lnTo>
                  <a:lnTo>
                    <a:pt x="1463700" y="9607"/>
                  </a:lnTo>
                  <a:lnTo>
                    <a:pt x="1508607" y="5404"/>
                  </a:lnTo>
                  <a:lnTo>
                    <a:pt x="1553596" y="2401"/>
                  </a:lnTo>
                  <a:lnTo>
                    <a:pt x="1598640" y="600"/>
                  </a:lnTo>
                  <a:lnTo>
                    <a:pt x="1643711" y="0"/>
                  </a:lnTo>
                  <a:lnTo>
                    <a:pt x="1688781" y="600"/>
                  </a:lnTo>
                  <a:lnTo>
                    <a:pt x="1733825" y="2401"/>
                  </a:lnTo>
                  <a:lnTo>
                    <a:pt x="1778814" y="5404"/>
                  </a:lnTo>
                  <a:lnTo>
                    <a:pt x="1823721" y="9607"/>
                  </a:lnTo>
                  <a:lnTo>
                    <a:pt x="1868520" y="15012"/>
                  </a:lnTo>
                  <a:lnTo>
                    <a:pt x="1913182" y="21617"/>
                  </a:lnTo>
                  <a:lnTo>
                    <a:pt x="1957680" y="29423"/>
                  </a:lnTo>
                  <a:lnTo>
                    <a:pt x="2001988" y="38431"/>
                  </a:lnTo>
                  <a:lnTo>
                    <a:pt x="2046077" y="48639"/>
                  </a:lnTo>
                  <a:lnTo>
                    <a:pt x="2089922" y="60048"/>
                  </a:lnTo>
                  <a:lnTo>
                    <a:pt x="2133493" y="72659"/>
                  </a:lnTo>
                  <a:lnTo>
                    <a:pt x="2176765" y="86470"/>
                  </a:lnTo>
                  <a:lnTo>
                    <a:pt x="2219710" y="101482"/>
                  </a:lnTo>
                  <a:lnTo>
                    <a:pt x="2262301" y="117695"/>
                  </a:lnTo>
                  <a:lnTo>
                    <a:pt x="2304510" y="135109"/>
                  </a:lnTo>
                  <a:lnTo>
                    <a:pt x="2346310" y="153724"/>
                  </a:lnTo>
                  <a:lnTo>
                    <a:pt x="2387674" y="173541"/>
                  </a:lnTo>
                  <a:lnTo>
                    <a:pt x="2428575" y="194558"/>
                  </a:lnTo>
                  <a:lnTo>
                    <a:pt x="2468985" y="216776"/>
                  </a:lnTo>
                  <a:lnTo>
                    <a:pt x="2508877" y="240195"/>
                  </a:lnTo>
                  <a:lnTo>
                    <a:pt x="2548224" y="264815"/>
                  </a:lnTo>
                  <a:lnTo>
                    <a:pt x="2586999" y="290636"/>
                  </a:lnTo>
                  <a:lnTo>
                    <a:pt x="2625175" y="317658"/>
                  </a:lnTo>
                  <a:lnTo>
                    <a:pt x="2662723" y="345881"/>
                  </a:lnTo>
                  <a:lnTo>
                    <a:pt x="2699617" y="375305"/>
                  </a:lnTo>
                  <a:lnTo>
                    <a:pt x="2735830" y="405929"/>
                  </a:lnTo>
                  <a:lnTo>
                    <a:pt x="2771334" y="437755"/>
                  </a:lnTo>
                  <a:lnTo>
                    <a:pt x="2806103" y="470782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006653" y="4356197"/>
            <a:ext cx="2738755" cy="2329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6245" marR="428625" algn="ctr">
              <a:lnSpc>
                <a:spcPct val="108000"/>
              </a:lnSpc>
              <a:spcBef>
                <a:spcPts val="95"/>
              </a:spcBef>
            </a:pPr>
            <a:r>
              <a:rPr sz="2800" spc="-130" dirty="0">
                <a:latin typeface="Arial Black"/>
                <a:cs typeface="Arial Black"/>
              </a:rPr>
              <a:t>Observers </a:t>
            </a:r>
            <a:r>
              <a:rPr sz="2800" spc="-245" dirty="0">
                <a:latin typeface="Arial Black"/>
                <a:cs typeface="Arial Black"/>
              </a:rPr>
              <a:t>Committee </a:t>
            </a:r>
            <a:r>
              <a:rPr sz="2800" spc="-315" dirty="0">
                <a:latin typeface="Arial Black"/>
                <a:cs typeface="Arial Black"/>
              </a:rPr>
              <a:t>x</a:t>
            </a:r>
            <a:endParaRPr sz="2800">
              <a:latin typeface="Arial Black"/>
              <a:cs typeface="Arial Black"/>
            </a:endParaRPr>
          </a:p>
          <a:p>
            <a:pPr marL="12700" marR="5080" algn="ctr">
              <a:lnSpc>
                <a:spcPts val="3629"/>
              </a:lnSpc>
              <a:spcBef>
                <a:spcPts val="100"/>
              </a:spcBef>
            </a:pPr>
            <a:r>
              <a:rPr sz="2800" spc="-285" dirty="0">
                <a:latin typeface="Arial Black"/>
                <a:cs typeface="Arial Black"/>
              </a:rPr>
              <a:t>Physics</a:t>
            </a:r>
            <a:r>
              <a:rPr sz="2800" spc="-425" dirty="0">
                <a:latin typeface="Arial Black"/>
                <a:cs typeface="Arial Black"/>
              </a:rPr>
              <a:t> </a:t>
            </a:r>
            <a:r>
              <a:rPr sz="2800" spc="-215" dirty="0">
                <a:latin typeface="Arial Black"/>
                <a:cs typeface="Arial Black"/>
              </a:rPr>
              <a:t>Working </a:t>
            </a:r>
            <a:r>
              <a:rPr sz="2800" spc="-65" dirty="0">
                <a:latin typeface="Arial Black"/>
                <a:cs typeface="Arial Black"/>
              </a:rPr>
              <a:t>Groups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923047" y="1404257"/>
            <a:ext cx="1991360" cy="1791970"/>
            <a:chOff x="6923047" y="1404257"/>
            <a:chExt cx="1991360" cy="1791970"/>
          </a:xfrm>
        </p:grpSpPr>
        <p:sp>
          <p:nvSpPr>
            <p:cNvPr id="15" name="object 15"/>
            <p:cNvSpPr/>
            <p:nvPr/>
          </p:nvSpPr>
          <p:spPr>
            <a:xfrm>
              <a:off x="6938922" y="1420132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70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6"/>
                  </a:lnTo>
                  <a:lnTo>
                    <a:pt x="286717" y="257725"/>
                  </a:lnTo>
                  <a:lnTo>
                    <a:pt x="250878" y="291632"/>
                  </a:lnTo>
                  <a:lnTo>
                    <a:pt x="217427" y="326786"/>
                  </a:lnTo>
                  <a:lnTo>
                    <a:pt x="186366" y="363101"/>
                  </a:lnTo>
                  <a:lnTo>
                    <a:pt x="157694" y="400491"/>
                  </a:lnTo>
                  <a:lnTo>
                    <a:pt x="131412" y="438870"/>
                  </a:lnTo>
                  <a:lnTo>
                    <a:pt x="107519" y="478152"/>
                  </a:lnTo>
                  <a:lnTo>
                    <a:pt x="86015" y="518251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6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3"/>
                  </a:lnTo>
                  <a:lnTo>
                    <a:pt x="50175" y="1159297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3"/>
                  </a:lnTo>
                  <a:lnTo>
                    <a:pt x="481704" y="1638038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2"/>
                  </a:lnTo>
                  <a:lnTo>
                    <a:pt x="655456" y="1710524"/>
                  </a:lnTo>
                  <a:lnTo>
                    <a:pt x="700636" y="1723611"/>
                  </a:lnTo>
                  <a:lnTo>
                    <a:pt x="746338" y="1734685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8" y="1743746"/>
                  </a:lnTo>
                  <a:lnTo>
                    <a:pt x="1212936" y="1734685"/>
                  </a:lnTo>
                  <a:lnTo>
                    <a:pt x="1258638" y="1723611"/>
                  </a:lnTo>
                  <a:lnTo>
                    <a:pt x="1303817" y="1710524"/>
                  </a:lnTo>
                  <a:lnTo>
                    <a:pt x="1348387" y="1695422"/>
                  </a:lnTo>
                  <a:lnTo>
                    <a:pt x="1392261" y="1678308"/>
                  </a:lnTo>
                  <a:lnTo>
                    <a:pt x="1435351" y="1659180"/>
                  </a:lnTo>
                  <a:lnTo>
                    <a:pt x="1477570" y="1638038"/>
                  </a:lnTo>
                  <a:lnTo>
                    <a:pt x="1518831" y="1614883"/>
                  </a:lnTo>
                  <a:lnTo>
                    <a:pt x="1559047" y="1589715"/>
                  </a:lnTo>
                  <a:lnTo>
                    <a:pt x="1598131" y="1562533"/>
                  </a:lnTo>
                  <a:lnTo>
                    <a:pt x="1635997" y="1533338"/>
                  </a:lnTo>
                  <a:lnTo>
                    <a:pt x="1672556" y="1502129"/>
                  </a:lnTo>
                  <a:lnTo>
                    <a:pt x="1708396" y="1468222"/>
                  </a:lnTo>
                  <a:lnTo>
                    <a:pt x="1741846" y="1433068"/>
                  </a:lnTo>
                  <a:lnTo>
                    <a:pt x="1772907" y="1396753"/>
                  </a:lnTo>
                  <a:lnTo>
                    <a:pt x="1801579" y="1359363"/>
                  </a:lnTo>
                  <a:lnTo>
                    <a:pt x="1827861" y="1320984"/>
                  </a:lnTo>
                  <a:lnTo>
                    <a:pt x="1851755" y="1281702"/>
                  </a:lnTo>
                  <a:lnTo>
                    <a:pt x="1873259" y="1241603"/>
                  </a:lnTo>
                  <a:lnTo>
                    <a:pt x="1892373" y="1200773"/>
                  </a:lnTo>
                  <a:lnTo>
                    <a:pt x="1909098" y="1159297"/>
                  </a:lnTo>
                  <a:lnTo>
                    <a:pt x="1923434" y="1117263"/>
                  </a:lnTo>
                  <a:lnTo>
                    <a:pt x="1935381" y="1074756"/>
                  </a:lnTo>
                  <a:lnTo>
                    <a:pt x="1944938" y="1031862"/>
                  </a:lnTo>
                  <a:lnTo>
                    <a:pt x="1952106" y="988667"/>
                  </a:lnTo>
                  <a:lnTo>
                    <a:pt x="1956885" y="945257"/>
                  </a:lnTo>
                  <a:lnTo>
                    <a:pt x="1959274" y="901718"/>
                  </a:lnTo>
                  <a:lnTo>
                    <a:pt x="1959274" y="858136"/>
                  </a:lnTo>
                  <a:lnTo>
                    <a:pt x="1956885" y="814596"/>
                  </a:lnTo>
                  <a:lnTo>
                    <a:pt x="1952106" y="771186"/>
                  </a:lnTo>
                  <a:lnTo>
                    <a:pt x="1944938" y="727991"/>
                  </a:lnTo>
                  <a:lnTo>
                    <a:pt x="1935381" y="685097"/>
                  </a:lnTo>
                  <a:lnTo>
                    <a:pt x="1923434" y="642590"/>
                  </a:lnTo>
                  <a:lnTo>
                    <a:pt x="1909098" y="600556"/>
                  </a:lnTo>
                  <a:lnTo>
                    <a:pt x="1892373" y="559081"/>
                  </a:lnTo>
                  <a:lnTo>
                    <a:pt x="1873259" y="518251"/>
                  </a:lnTo>
                  <a:lnTo>
                    <a:pt x="1851755" y="478152"/>
                  </a:lnTo>
                  <a:lnTo>
                    <a:pt x="1827861" y="438870"/>
                  </a:lnTo>
                  <a:lnTo>
                    <a:pt x="1801579" y="400491"/>
                  </a:lnTo>
                  <a:lnTo>
                    <a:pt x="1772907" y="363101"/>
                  </a:lnTo>
                  <a:lnTo>
                    <a:pt x="1741846" y="326786"/>
                  </a:lnTo>
                  <a:lnTo>
                    <a:pt x="1708396" y="291632"/>
                  </a:lnTo>
                  <a:lnTo>
                    <a:pt x="1672556" y="257725"/>
                  </a:lnTo>
                  <a:lnTo>
                    <a:pt x="1635997" y="226516"/>
                  </a:lnTo>
                  <a:lnTo>
                    <a:pt x="1598131" y="197320"/>
                  </a:lnTo>
                  <a:lnTo>
                    <a:pt x="1559047" y="170138"/>
                  </a:lnTo>
                  <a:lnTo>
                    <a:pt x="1518831" y="144970"/>
                  </a:lnTo>
                  <a:lnTo>
                    <a:pt x="1477570" y="121815"/>
                  </a:lnTo>
                  <a:lnTo>
                    <a:pt x="1435351" y="100673"/>
                  </a:lnTo>
                  <a:lnTo>
                    <a:pt x="1392261" y="81545"/>
                  </a:lnTo>
                  <a:lnTo>
                    <a:pt x="1348387" y="64431"/>
                  </a:lnTo>
                  <a:lnTo>
                    <a:pt x="1303817" y="49330"/>
                  </a:lnTo>
                  <a:lnTo>
                    <a:pt x="1258638" y="36242"/>
                  </a:lnTo>
                  <a:lnTo>
                    <a:pt x="1212936" y="25168"/>
                  </a:lnTo>
                  <a:lnTo>
                    <a:pt x="1166798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938922" y="1420132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7219231" y="2155227"/>
            <a:ext cx="1398905" cy="3022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00" spc="-160" dirty="0">
                <a:latin typeface="Arial Black"/>
                <a:cs typeface="Arial Black"/>
              </a:rPr>
              <a:t>Accelerators</a:t>
            </a:r>
            <a:endParaRPr sz="1800">
              <a:latin typeface="Arial Black"/>
              <a:cs typeface="Arial Black"/>
            </a:endParaRPr>
          </a:p>
        </p:txBody>
      </p:sp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8048" y="3415484"/>
            <a:ext cx="7146585" cy="5304017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5462237" y="3973443"/>
            <a:ext cx="1255395" cy="936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0700"/>
              </a:lnSpc>
              <a:spcBef>
                <a:spcPts val="95"/>
              </a:spcBef>
            </a:pPr>
            <a:r>
              <a:rPr sz="1800" spc="-160" dirty="0">
                <a:latin typeface="Arial Black"/>
                <a:cs typeface="Arial Black"/>
              </a:rPr>
              <a:t>Atomic</a:t>
            </a:r>
            <a:r>
              <a:rPr sz="1800" spc="-225" dirty="0">
                <a:latin typeface="Arial Black"/>
                <a:cs typeface="Arial Black"/>
              </a:rPr>
              <a:t> </a:t>
            </a:r>
            <a:r>
              <a:rPr sz="1800" spc="-130" dirty="0">
                <a:latin typeface="Arial Black"/>
                <a:cs typeface="Arial Black"/>
              </a:rPr>
              <a:t>and </a:t>
            </a:r>
            <a:r>
              <a:rPr sz="1800" spc="-40" dirty="0">
                <a:latin typeface="Arial Black"/>
                <a:cs typeface="Arial Black"/>
              </a:rPr>
              <a:t>Molecular </a:t>
            </a:r>
            <a:r>
              <a:rPr sz="1800" spc="-45" dirty="0">
                <a:latin typeface="Arial Black"/>
                <a:cs typeface="Arial Black"/>
              </a:rPr>
              <a:t>Physics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049956" y="5872044"/>
            <a:ext cx="1188720" cy="3022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00" spc="-155" dirty="0">
                <a:latin typeface="Arial Black"/>
                <a:cs typeface="Arial Black"/>
              </a:rPr>
              <a:t>Biophysics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92417" y="6690380"/>
            <a:ext cx="1689735" cy="633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61035" marR="5080" indent="-648970">
              <a:lnSpc>
                <a:spcPct val="110700"/>
              </a:lnSpc>
              <a:spcBef>
                <a:spcPts val="95"/>
              </a:spcBef>
            </a:pPr>
            <a:r>
              <a:rPr sz="1800" spc="-125" dirty="0">
                <a:latin typeface="Arial Black"/>
                <a:cs typeface="Arial Black"/>
              </a:rPr>
              <a:t>Computing</a:t>
            </a:r>
            <a:r>
              <a:rPr sz="1800" spc="-215" dirty="0">
                <a:latin typeface="Arial Black"/>
                <a:cs typeface="Arial Black"/>
              </a:rPr>
              <a:t> </a:t>
            </a:r>
            <a:r>
              <a:rPr sz="1800" spc="-140" dirty="0">
                <a:latin typeface="Arial Black"/>
                <a:cs typeface="Arial Black"/>
              </a:rPr>
              <a:t>and </a:t>
            </a:r>
            <a:r>
              <a:rPr sz="1800" spc="-25" dirty="0">
                <a:latin typeface="Arial Black"/>
                <a:cs typeface="Arial Black"/>
              </a:rPr>
              <a:t>4IR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538396" y="8192317"/>
            <a:ext cx="1991360" cy="1791970"/>
            <a:chOff x="5538396" y="8192317"/>
            <a:chExt cx="1991360" cy="1791970"/>
          </a:xfrm>
        </p:grpSpPr>
        <p:sp>
          <p:nvSpPr>
            <p:cNvPr id="23" name="object 23"/>
            <p:cNvSpPr/>
            <p:nvPr/>
          </p:nvSpPr>
          <p:spPr>
            <a:xfrm>
              <a:off x="5554271" y="8208191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6" y="0"/>
                  </a:moveTo>
                  <a:lnTo>
                    <a:pt x="932628" y="1006"/>
                  </a:lnTo>
                  <a:lnTo>
                    <a:pt x="885707" y="4026"/>
                  </a:lnTo>
                  <a:lnTo>
                    <a:pt x="838960" y="9060"/>
                  </a:lnTo>
                  <a:lnTo>
                    <a:pt x="792474" y="16107"/>
                  </a:lnTo>
                  <a:lnTo>
                    <a:pt x="746337" y="25168"/>
                  </a:lnTo>
                  <a:lnTo>
                    <a:pt x="700635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2" y="81545"/>
                  </a:lnTo>
                  <a:lnTo>
                    <a:pt x="523922" y="100673"/>
                  </a:lnTo>
                  <a:lnTo>
                    <a:pt x="481703" y="121815"/>
                  </a:lnTo>
                  <a:lnTo>
                    <a:pt x="440442" y="144969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5"/>
                  </a:lnTo>
                  <a:lnTo>
                    <a:pt x="286717" y="257724"/>
                  </a:lnTo>
                  <a:lnTo>
                    <a:pt x="250878" y="291631"/>
                  </a:lnTo>
                  <a:lnTo>
                    <a:pt x="217427" y="326785"/>
                  </a:lnTo>
                  <a:lnTo>
                    <a:pt x="186366" y="363100"/>
                  </a:lnTo>
                  <a:lnTo>
                    <a:pt x="157694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2" y="1614884"/>
                  </a:lnTo>
                  <a:lnTo>
                    <a:pt x="481703" y="1638039"/>
                  </a:lnTo>
                  <a:lnTo>
                    <a:pt x="523922" y="1659180"/>
                  </a:lnTo>
                  <a:lnTo>
                    <a:pt x="567012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5" y="1723611"/>
                  </a:lnTo>
                  <a:lnTo>
                    <a:pt x="746337" y="1734686"/>
                  </a:lnTo>
                  <a:lnTo>
                    <a:pt x="792474" y="1743746"/>
                  </a:lnTo>
                  <a:lnTo>
                    <a:pt x="838960" y="1750793"/>
                  </a:lnTo>
                  <a:lnTo>
                    <a:pt x="885707" y="1755827"/>
                  </a:lnTo>
                  <a:lnTo>
                    <a:pt x="932628" y="1758847"/>
                  </a:lnTo>
                  <a:lnTo>
                    <a:pt x="979636" y="1759854"/>
                  </a:lnTo>
                  <a:lnTo>
                    <a:pt x="1026644" y="1758847"/>
                  </a:lnTo>
                  <a:lnTo>
                    <a:pt x="1073566" y="1755827"/>
                  </a:lnTo>
                  <a:lnTo>
                    <a:pt x="1120312" y="1750793"/>
                  </a:lnTo>
                  <a:lnTo>
                    <a:pt x="1166798" y="1743746"/>
                  </a:lnTo>
                  <a:lnTo>
                    <a:pt x="1212936" y="1734686"/>
                  </a:lnTo>
                  <a:lnTo>
                    <a:pt x="1258638" y="1723611"/>
                  </a:lnTo>
                  <a:lnTo>
                    <a:pt x="1303817" y="1710524"/>
                  </a:lnTo>
                  <a:lnTo>
                    <a:pt x="1348387" y="1695423"/>
                  </a:lnTo>
                  <a:lnTo>
                    <a:pt x="1392261" y="1678308"/>
                  </a:lnTo>
                  <a:lnTo>
                    <a:pt x="1435351" y="1659180"/>
                  </a:lnTo>
                  <a:lnTo>
                    <a:pt x="1477570" y="1638039"/>
                  </a:lnTo>
                  <a:lnTo>
                    <a:pt x="1518831" y="1614884"/>
                  </a:lnTo>
                  <a:lnTo>
                    <a:pt x="1559047" y="1589715"/>
                  </a:lnTo>
                  <a:lnTo>
                    <a:pt x="1598131" y="1562533"/>
                  </a:lnTo>
                  <a:lnTo>
                    <a:pt x="1635997" y="1533338"/>
                  </a:lnTo>
                  <a:lnTo>
                    <a:pt x="1672556" y="1502129"/>
                  </a:lnTo>
                  <a:lnTo>
                    <a:pt x="1708396" y="1468222"/>
                  </a:lnTo>
                  <a:lnTo>
                    <a:pt x="1741846" y="1433068"/>
                  </a:lnTo>
                  <a:lnTo>
                    <a:pt x="1772907" y="1396753"/>
                  </a:lnTo>
                  <a:lnTo>
                    <a:pt x="1801579" y="1359363"/>
                  </a:lnTo>
                  <a:lnTo>
                    <a:pt x="1827861" y="1320984"/>
                  </a:lnTo>
                  <a:lnTo>
                    <a:pt x="1851755" y="1281702"/>
                  </a:lnTo>
                  <a:lnTo>
                    <a:pt x="1873259" y="1241603"/>
                  </a:lnTo>
                  <a:lnTo>
                    <a:pt x="1892373" y="1200773"/>
                  </a:lnTo>
                  <a:lnTo>
                    <a:pt x="1909098" y="1159298"/>
                  </a:lnTo>
                  <a:lnTo>
                    <a:pt x="1923434" y="1117264"/>
                  </a:lnTo>
                  <a:lnTo>
                    <a:pt x="1935381" y="1074756"/>
                  </a:lnTo>
                  <a:lnTo>
                    <a:pt x="1944938" y="1031862"/>
                  </a:lnTo>
                  <a:lnTo>
                    <a:pt x="1952106" y="988667"/>
                  </a:lnTo>
                  <a:lnTo>
                    <a:pt x="1956885" y="945257"/>
                  </a:lnTo>
                  <a:lnTo>
                    <a:pt x="1959274" y="901718"/>
                  </a:lnTo>
                  <a:lnTo>
                    <a:pt x="1959274" y="858136"/>
                  </a:lnTo>
                  <a:lnTo>
                    <a:pt x="1956885" y="814597"/>
                  </a:lnTo>
                  <a:lnTo>
                    <a:pt x="1952106" y="771186"/>
                  </a:lnTo>
                  <a:lnTo>
                    <a:pt x="1944938" y="727991"/>
                  </a:lnTo>
                  <a:lnTo>
                    <a:pt x="1935381" y="685097"/>
                  </a:lnTo>
                  <a:lnTo>
                    <a:pt x="1923434" y="642590"/>
                  </a:lnTo>
                  <a:lnTo>
                    <a:pt x="1909098" y="600556"/>
                  </a:lnTo>
                  <a:lnTo>
                    <a:pt x="1892373" y="559081"/>
                  </a:lnTo>
                  <a:lnTo>
                    <a:pt x="1873259" y="518250"/>
                  </a:lnTo>
                  <a:lnTo>
                    <a:pt x="1851755" y="478151"/>
                  </a:lnTo>
                  <a:lnTo>
                    <a:pt x="1827861" y="438869"/>
                  </a:lnTo>
                  <a:lnTo>
                    <a:pt x="1801579" y="400490"/>
                  </a:lnTo>
                  <a:lnTo>
                    <a:pt x="1772907" y="363100"/>
                  </a:lnTo>
                  <a:lnTo>
                    <a:pt x="1741846" y="326785"/>
                  </a:lnTo>
                  <a:lnTo>
                    <a:pt x="1708396" y="291631"/>
                  </a:lnTo>
                  <a:lnTo>
                    <a:pt x="1672556" y="257724"/>
                  </a:lnTo>
                  <a:lnTo>
                    <a:pt x="1635997" y="226515"/>
                  </a:lnTo>
                  <a:lnTo>
                    <a:pt x="1598131" y="197320"/>
                  </a:lnTo>
                  <a:lnTo>
                    <a:pt x="1559047" y="170138"/>
                  </a:lnTo>
                  <a:lnTo>
                    <a:pt x="1518831" y="144969"/>
                  </a:lnTo>
                  <a:lnTo>
                    <a:pt x="1477570" y="121815"/>
                  </a:lnTo>
                  <a:lnTo>
                    <a:pt x="1435351" y="100673"/>
                  </a:lnTo>
                  <a:lnTo>
                    <a:pt x="1392261" y="81545"/>
                  </a:lnTo>
                  <a:lnTo>
                    <a:pt x="1348387" y="64431"/>
                  </a:lnTo>
                  <a:lnTo>
                    <a:pt x="1303817" y="49330"/>
                  </a:lnTo>
                  <a:lnTo>
                    <a:pt x="1258638" y="36242"/>
                  </a:lnTo>
                  <a:lnTo>
                    <a:pt x="1212936" y="25168"/>
                  </a:lnTo>
                  <a:lnTo>
                    <a:pt x="1166798" y="16107"/>
                  </a:lnTo>
                  <a:lnTo>
                    <a:pt x="1120312" y="9060"/>
                  </a:lnTo>
                  <a:lnTo>
                    <a:pt x="1073566" y="4026"/>
                  </a:lnTo>
                  <a:lnTo>
                    <a:pt x="1026644" y="1006"/>
                  </a:lnTo>
                  <a:lnTo>
                    <a:pt x="979636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554271" y="8208192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5782634" y="8943532"/>
            <a:ext cx="1498600" cy="3022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00" spc="-175" dirty="0">
                <a:latin typeface="Arial Black"/>
                <a:cs typeface="Arial Black"/>
              </a:rPr>
              <a:t>Earth</a:t>
            </a:r>
            <a:r>
              <a:rPr sz="1800" spc="-235" dirty="0">
                <a:latin typeface="Arial Black"/>
                <a:cs typeface="Arial Black"/>
              </a:rPr>
              <a:t> </a:t>
            </a:r>
            <a:r>
              <a:rPr sz="1800" spc="-155" dirty="0">
                <a:latin typeface="Arial Black"/>
                <a:cs typeface="Arial Black"/>
              </a:rPr>
              <a:t>Science</a:t>
            </a:r>
            <a:endParaRPr sz="1800">
              <a:latin typeface="Arial Black"/>
              <a:cs typeface="Arial Black"/>
            </a:endParaRPr>
          </a:p>
        </p:txBody>
      </p:sp>
      <p:pic>
        <p:nvPicPr>
          <p:cNvPr id="26" name="object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06940" y="7507437"/>
            <a:ext cx="7301597" cy="3752123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8357225" y="8259956"/>
            <a:ext cx="781050" cy="3022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00" spc="-140" dirty="0">
                <a:latin typeface="Arial Black"/>
                <a:cs typeface="Arial Black"/>
              </a:rPr>
              <a:t>Energy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056810" y="9265042"/>
            <a:ext cx="1001394" cy="633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5570" marR="5080" indent="-103505">
              <a:lnSpc>
                <a:spcPct val="110700"/>
              </a:lnSpc>
              <a:spcBef>
                <a:spcPts val="95"/>
              </a:spcBef>
            </a:pPr>
            <a:r>
              <a:rPr sz="1800" spc="-145" dirty="0">
                <a:latin typeface="Arial Black"/>
                <a:cs typeface="Arial Black"/>
              </a:rPr>
              <a:t>Fluid</a:t>
            </a:r>
            <a:r>
              <a:rPr sz="1800" spc="-240" dirty="0">
                <a:latin typeface="Arial Black"/>
                <a:cs typeface="Arial Black"/>
              </a:rPr>
              <a:t> </a:t>
            </a:r>
            <a:r>
              <a:rPr sz="1800" spc="-135" dirty="0">
                <a:latin typeface="Arial Black"/>
                <a:cs typeface="Arial Black"/>
              </a:rPr>
              <a:t>and </a:t>
            </a:r>
            <a:r>
              <a:rPr sz="1800" spc="-70" dirty="0">
                <a:latin typeface="Arial Black"/>
                <a:cs typeface="Arial Black"/>
              </a:rPr>
              <a:t>Plasma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530529" y="8312715"/>
            <a:ext cx="1616075" cy="633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3185" marR="5080" indent="-71120">
              <a:lnSpc>
                <a:spcPct val="110700"/>
              </a:lnSpc>
              <a:spcBef>
                <a:spcPts val="95"/>
              </a:spcBef>
            </a:pPr>
            <a:r>
              <a:rPr sz="1800" spc="-160" dirty="0">
                <a:latin typeface="Arial Black"/>
                <a:cs typeface="Arial Black"/>
              </a:rPr>
              <a:t>Instrumentatio </a:t>
            </a:r>
            <a:r>
              <a:rPr sz="1800" spc="-105" dirty="0">
                <a:latin typeface="Arial Black"/>
                <a:cs typeface="Arial Black"/>
              </a:rPr>
              <a:t>n</a:t>
            </a:r>
            <a:r>
              <a:rPr sz="1800" spc="-270" dirty="0">
                <a:latin typeface="Arial Black"/>
                <a:cs typeface="Arial Black"/>
              </a:rPr>
              <a:t> </a:t>
            </a:r>
            <a:r>
              <a:rPr sz="1800" spc="-275" dirty="0">
                <a:latin typeface="Arial Black"/>
                <a:cs typeface="Arial Black"/>
              </a:rPr>
              <a:t>&amp;</a:t>
            </a:r>
            <a:r>
              <a:rPr sz="1800" spc="-270" dirty="0">
                <a:latin typeface="Arial Black"/>
                <a:cs typeface="Arial Black"/>
              </a:rPr>
              <a:t> </a:t>
            </a:r>
            <a:r>
              <a:rPr sz="1800" spc="-100" dirty="0">
                <a:latin typeface="Arial Black"/>
                <a:cs typeface="Arial Black"/>
              </a:rPr>
              <a:t>Detectors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13488012" y="7744479"/>
            <a:ext cx="1991360" cy="1791970"/>
            <a:chOff x="13488012" y="7744479"/>
            <a:chExt cx="1991360" cy="1791970"/>
          </a:xfrm>
        </p:grpSpPr>
        <p:sp>
          <p:nvSpPr>
            <p:cNvPr id="31" name="object 31"/>
            <p:cNvSpPr/>
            <p:nvPr/>
          </p:nvSpPr>
          <p:spPr>
            <a:xfrm>
              <a:off x="13503887" y="7760354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40" y="0"/>
                  </a:moveTo>
                  <a:lnTo>
                    <a:pt x="932631" y="1006"/>
                  </a:lnTo>
                  <a:lnTo>
                    <a:pt x="885710" y="4026"/>
                  </a:lnTo>
                  <a:lnTo>
                    <a:pt x="838963" y="9060"/>
                  </a:lnTo>
                  <a:lnTo>
                    <a:pt x="792477" y="16107"/>
                  </a:lnTo>
                  <a:lnTo>
                    <a:pt x="746340" y="25168"/>
                  </a:lnTo>
                  <a:lnTo>
                    <a:pt x="700638" y="36242"/>
                  </a:lnTo>
                  <a:lnTo>
                    <a:pt x="655458" y="49330"/>
                  </a:lnTo>
                  <a:lnTo>
                    <a:pt x="610888" y="64431"/>
                  </a:lnTo>
                  <a:lnTo>
                    <a:pt x="567014" y="81545"/>
                  </a:lnTo>
                  <a:lnTo>
                    <a:pt x="523924" y="100673"/>
                  </a:lnTo>
                  <a:lnTo>
                    <a:pt x="481705" y="121815"/>
                  </a:lnTo>
                  <a:lnTo>
                    <a:pt x="440444" y="144970"/>
                  </a:lnTo>
                  <a:lnTo>
                    <a:pt x="400227" y="170138"/>
                  </a:lnTo>
                  <a:lnTo>
                    <a:pt x="361143" y="197320"/>
                  </a:lnTo>
                  <a:lnTo>
                    <a:pt x="323278" y="226516"/>
                  </a:lnTo>
                  <a:lnTo>
                    <a:pt x="286718" y="257725"/>
                  </a:lnTo>
                  <a:lnTo>
                    <a:pt x="250878" y="291632"/>
                  </a:lnTo>
                  <a:lnTo>
                    <a:pt x="217428" y="326786"/>
                  </a:lnTo>
                  <a:lnTo>
                    <a:pt x="186367" y="363101"/>
                  </a:lnTo>
                  <a:lnTo>
                    <a:pt x="157695" y="400491"/>
                  </a:lnTo>
                  <a:lnTo>
                    <a:pt x="131412" y="438870"/>
                  </a:lnTo>
                  <a:lnTo>
                    <a:pt x="107519" y="478152"/>
                  </a:lnTo>
                  <a:lnTo>
                    <a:pt x="86015" y="518251"/>
                  </a:lnTo>
                  <a:lnTo>
                    <a:pt x="66901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6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3"/>
                  </a:lnTo>
                  <a:lnTo>
                    <a:pt x="50175" y="1159297"/>
                  </a:lnTo>
                  <a:lnTo>
                    <a:pt x="66901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5" y="1359363"/>
                  </a:lnTo>
                  <a:lnTo>
                    <a:pt x="186367" y="1396753"/>
                  </a:lnTo>
                  <a:lnTo>
                    <a:pt x="217428" y="1433068"/>
                  </a:lnTo>
                  <a:lnTo>
                    <a:pt x="250878" y="1468222"/>
                  </a:lnTo>
                  <a:lnTo>
                    <a:pt x="286718" y="1502129"/>
                  </a:lnTo>
                  <a:lnTo>
                    <a:pt x="323278" y="1533338"/>
                  </a:lnTo>
                  <a:lnTo>
                    <a:pt x="361143" y="1562533"/>
                  </a:lnTo>
                  <a:lnTo>
                    <a:pt x="400227" y="1589715"/>
                  </a:lnTo>
                  <a:lnTo>
                    <a:pt x="440444" y="1614883"/>
                  </a:lnTo>
                  <a:lnTo>
                    <a:pt x="481705" y="1638038"/>
                  </a:lnTo>
                  <a:lnTo>
                    <a:pt x="523924" y="1659180"/>
                  </a:lnTo>
                  <a:lnTo>
                    <a:pt x="567014" y="1678308"/>
                  </a:lnTo>
                  <a:lnTo>
                    <a:pt x="610888" y="1695422"/>
                  </a:lnTo>
                  <a:lnTo>
                    <a:pt x="655458" y="1710524"/>
                  </a:lnTo>
                  <a:lnTo>
                    <a:pt x="700638" y="1723611"/>
                  </a:lnTo>
                  <a:lnTo>
                    <a:pt x="746340" y="1734685"/>
                  </a:lnTo>
                  <a:lnTo>
                    <a:pt x="792477" y="1743746"/>
                  </a:lnTo>
                  <a:lnTo>
                    <a:pt x="838963" y="1750793"/>
                  </a:lnTo>
                  <a:lnTo>
                    <a:pt x="885710" y="1755827"/>
                  </a:lnTo>
                  <a:lnTo>
                    <a:pt x="932631" y="1758847"/>
                  </a:lnTo>
                  <a:lnTo>
                    <a:pt x="979640" y="1759854"/>
                  </a:lnTo>
                  <a:lnTo>
                    <a:pt x="1026648" y="1758847"/>
                  </a:lnTo>
                  <a:lnTo>
                    <a:pt x="1073569" y="1755827"/>
                  </a:lnTo>
                  <a:lnTo>
                    <a:pt x="1120316" y="1750793"/>
                  </a:lnTo>
                  <a:lnTo>
                    <a:pt x="1166802" y="1743746"/>
                  </a:lnTo>
                  <a:lnTo>
                    <a:pt x="1212939" y="1734685"/>
                  </a:lnTo>
                  <a:lnTo>
                    <a:pt x="1258642" y="1723611"/>
                  </a:lnTo>
                  <a:lnTo>
                    <a:pt x="1303821" y="1710524"/>
                  </a:lnTo>
                  <a:lnTo>
                    <a:pt x="1348391" y="1695422"/>
                  </a:lnTo>
                  <a:lnTo>
                    <a:pt x="1392265" y="1678308"/>
                  </a:lnTo>
                  <a:lnTo>
                    <a:pt x="1435355" y="1659180"/>
                  </a:lnTo>
                  <a:lnTo>
                    <a:pt x="1477574" y="1638038"/>
                  </a:lnTo>
                  <a:lnTo>
                    <a:pt x="1518835" y="1614883"/>
                  </a:lnTo>
                  <a:lnTo>
                    <a:pt x="1559052" y="1589715"/>
                  </a:lnTo>
                  <a:lnTo>
                    <a:pt x="1598136" y="1562533"/>
                  </a:lnTo>
                  <a:lnTo>
                    <a:pt x="1636002" y="1533338"/>
                  </a:lnTo>
                  <a:lnTo>
                    <a:pt x="1672561" y="1502129"/>
                  </a:lnTo>
                  <a:lnTo>
                    <a:pt x="1708401" y="1468222"/>
                  </a:lnTo>
                  <a:lnTo>
                    <a:pt x="1741851" y="1433068"/>
                  </a:lnTo>
                  <a:lnTo>
                    <a:pt x="1772912" y="1396753"/>
                  </a:lnTo>
                  <a:lnTo>
                    <a:pt x="1801584" y="1359363"/>
                  </a:lnTo>
                  <a:lnTo>
                    <a:pt x="1827867" y="1320984"/>
                  </a:lnTo>
                  <a:lnTo>
                    <a:pt x="1851760" y="1281702"/>
                  </a:lnTo>
                  <a:lnTo>
                    <a:pt x="1873264" y="1241603"/>
                  </a:lnTo>
                  <a:lnTo>
                    <a:pt x="1892379" y="1200773"/>
                  </a:lnTo>
                  <a:lnTo>
                    <a:pt x="1909104" y="1159297"/>
                  </a:lnTo>
                  <a:lnTo>
                    <a:pt x="1923440" y="1117263"/>
                  </a:lnTo>
                  <a:lnTo>
                    <a:pt x="1935386" y="1074756"/>
                  </a:lnTo>
                  <a:lnTo>
                    <a:pt x="1944944" y="1031862"/>
                  </a:lnTo>
                  <a:lnTo>
                    <a:pt x="1952112" y="988667"/>
                  </a:lnTo>
                  <a:lnTo>
                    <a:pt x="1956890" y="945257"/>
                  </a:lnTo>
                  <a:lnTo>
                    <a:pt x="1959280" y="901718"/>
                  </a:lnTo>
                  <a:lnTo>
                    <a:pt x="1959280" y="858136"/>
                  </a:lnTo>
                  <a:lnTo>
                    <a:pt x="1956890" y="814596"/>
                  </a:lnTo>
                  <a:lnTo>
                    <a:pt x="1952112" y="771186"/>
                  </a:lnTo>
                  <a:lnTo>
                    <a:pt x="1944944" y="727991"/>
                  </a:lnTo>
                  <a:lnTo>
                    <a:pt x="1935386" y="685097"/>
                  </a:lnTo>
                  <a:lnTo>
                    <a:pt x="1923440" y="642590"/>
                  </a:lnTo>
                  <a:lnTo>
                    <a:pt x="1909104" y="600556"/>
                  </a:lnTo>
                  <a:lnTo>
                    <a:pt x="1892379" y="559081"/>
                  </a:lnTo>
                  <a:lnTo>
                    <a:pt x="1873264" y="518251"/>
                  </a:lnTo>
                  <a:lnTo>
                    <a:pt x="1851760" y="478152"/>
                  </a:lnTo>
                  <a:lnTo>
                    <a:pt x="1827867" y="438870"/>
                  </a:lnTo>
                  <a:lnTo>
                    <a:pt x="1801584" y="400491"/>
                  </a:lnTo>
                  <a:lnTo>
                    <a:pt x="1772912" y="363101"/>
                  </a:lnTo>
                  <a:lnTo>
                    <a:pt x="1741851" y="326786"/>
                  </a:lnTo>
                  <a:lnTo>
                    <a:pt x="1708401" y="291632"/>
                  </a:lnTo>
                  <a:lnTo>
                    <a:pt x="1672561" y="257725"/>
                  </a:lnTo>
                  <a:lnTo>
                    <a:pt x="1636002" y="226516"/>
                  </a:lnTo>
                  <a:lnTo>
                    <a:pt x="1598136" y="197320"/>
                  </a:lnTo>
                  <a:lnTo>
                    <a:pt x="1559052" y="170138"/>
                  </a:lnTo>
                  <a:lnTo>
                    <a:pt x="1518835" y="144970"/>
                  </a:lnTo>
                  <a:lnTo>
                    <a:pt x="1477574" y="121815"/>
                  </a:lnTo>
                  <a:lnTo>
                    <a:pt x="1435355" y="100673"/>
                  </a:lnTo>
                  <a:lnTo>
                    <a:pt x="1392265" y="81545"/>
                  </a:lnTo>
                  <a:lnTo>
                    <a:pt x="1348391" y="64431"/>
                  </a:lnTo>
                  <a:lnTo>
                    <a:pt x="1303821" y="49330"/>
                  </a:lnTo>
                  <a:lnTo>
                    <a:pt x="1258642" y="36242"/>
                  </a:lnTo>
                  <a:lnTo>
                    <a:pt x="1212939" y="25168"/>
                  </a:lnTo>
                  <a:lnTo>
                    <a:pt x="1166802" y="16107"/>
                  </a:lnTo>
                  <a:lnTo>
                    <a:pt x="1120316" y="9060"/>
                  </a:lnTo>
                  <a:lnTo>
                    <a:pt x="1073569" y="4026"/>
                  </a:lnTo>
                  <a:lnTo>
                    <a:pt x="1026648" y="1006"/>
                  </a:lnTo>
                  <a:lnTo>
                    <a:pt x="979640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3503887" y="7760354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13734902" y="8495694"/>
            <a:ext cx="1497965" cy="3022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00" spc="-150" dirty="0">
                <a:latin typeface="Arial Black"/>
                <a:cs typeface="Arial Black"/>
              </a:rPr>
              <a:t>Light</a:t>
            </a:r>
            <a:r>
              <a:rPr sz="1800" spc="-235" dirty="0">
                <a:latin typeface="Arial Black"/>
                <a:cs typeface="Arial Black"/>
              </a:rPr>
              <a:t> </a:t>
            </a:r>
            <a:r>
              <a:rPr sz="1800" spc="-145" dirty="0">
                <a:latin typeface="Arial Black"/>
                <a:cs typeface="Arial Black"/>
              </a:rPr>
              <a:t>Sources</a:t>
            </a:r>
            <a:endParaRPr sz="1800">
              <a:latin typeface="Arial Black"/>
              <a:cs typeface="Arial Black"/>
            </a:endParaRPr>
          </a:p>
        </p:txBody>
      </p:sp>
      <p:pic>
        <p:nvPicPr>
          <p:cNvPr id="34" name="object 3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07081" y="51893"/>
            <a:ext cx="8325315" cy="8081121"/>
          </a:xfrm>
          <a:prstGeom prst="rect">
            <a:avLst/>
          </a:prstGeom>
        </p:spPr>
      </p:pic>
      <p:sp>
        <p:nvSpPr>
          <p:cNvPr id="35" name="object 35"/>
          <p:cNvSpPr txBox="1"/>
          <p:nvPr/>
        </p:nvSpPr>
        <p:spPr>
          <a:xfrm>
            <a:off x="14191464" y="6367709"/>
            <a:ext cx="1018540" cy="633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0965" marR="5080" indent="-88900">
              <a:lnSpc>
                <a:spcPct val="110700"/>
              </a:lnSpc>
              <a:spcBef>
                <a:spcPts val="95"/>
              </a:spcBef>
            </a:pPr>
            <a:r>
              <a:rPr sz="1800" spc="-165" dirty="0">
                <a:latin typeface="Arial Black"/>
                <a:cs typeface="Arial Black"/>
              </a:rPr>
              <a:t>Materials </a:t>
            </a:r>
            <a:r>
              <a:rPr sz="1800" spc="-80" dirty="0">
                <a:latin typeface="Arial Black"/>
                <a:cs typeface="Arial Black"/>
              </a:rPr>
              <a:t>Physics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5244815" y="5141813"/>
            <a:ext cx="1741170" cy="3022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00" spc="-155" dirty="0">
                <a:latin typeface="Arial Black"/>
                <a:cs typeface="Arial Black"/>
              </a:rPr>
              <a:t>Medical</a:t>
            </a:r>
            <a:r>
              <a:rPr sz="1800" spc="-220" dirty="0">
                <a:latin typeface="Arial Black"/>
                <a:cs typeface="Arial Black"/>
              </a:rPr>
              <a:t> </a:t>
            </a:r>
            <a:r>
              <a:rPr sz="1800" spc="-140" dirty="0">
                <a:latin typeface="Arial Black"/>
                <a:cs typeface="Arial Black"/>
              </a:rPr>
              <a:t>physics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3444545" y="3992401"/>
            <a:ext cx="1728470" cy="3022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00" spc="-165" dirty="0">
                <a:latin typeface="Arial Black"/>
                <a:cs typeface="Arial Black"/>
              </a:rPr>
              <a:t>Nuclear</a:t>
            </a:r>
            <a:r>
              <a:rPr sz="1800" spc="-220" dirty="0">
                <a:latin typeface="Arial Black"/>
                <a:cs typeface="Arial Black"/>
              </a:rPr>
              <a:t> </a:t>
            </a:r>
            <a:r>
              <a:rPr sz="1800" spc="-160" dirty="0">
                <a:latin typeface="Arial Black"/>
                <a:cs typeface="Arial Black"/>
              </a:rPr>
              <a:t>Physics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4136785" y="1927339"/>
            <a:ext cx="1701800" cy="3022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00" spc="-175" dirty="0">
                <a:latin typeface="Arial Black"/>
                <a:cs typeface="Arial Black"/>
              </a:rPr>
              <a:t>Particle</a:t>
            </a:r>
            <a:r>
              <a:rPr sz="1800" spc="-200" dirty="0">
                <a:latin typeface="Arial Black"/>
                <a:cs typeface="Arial Black"/>
              </a:rPr>
              <a:t> </a:t>
            </a:r>
            <a:r>
              <a:rPr sz="1800" spc="-160" dirty="0">
                <a:latin typeface="Arial Black"/>
                <a:cs typeface="Arial Black"/>
              </a:rPr>
              <a:t>Physics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11252855" y="1290594"/>
            <a:ext cx="1991360" cy="1791970"/>
            <a:chOff x="11252855" y="1290594"/>
            <a:chExt cx="1991360" cy="1791970"/>
          </a:xfrm>
        </p:grpSpPr>
        <p:sp>
          <p:nvSpPr>
            <p:cNvPr id="40" name="object 40"/>
            <p:cNvSpPr/>
            <p:nvPr/>
          </p:nvSpPr>
          <p:spPr>
            <a:xfrm>
              <a:off x="11268730" y="1306469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4" y="0"/>
                  </a:moveTo>
                  <a:lnTo>
                    <a:pt x="932627" y="1006"/>
                  </a:lnTo>
                  <a:lnTo>
                    <a:pt x="885706" y="4026"/>
                  </a:lnTo>
                  <a:lnTo>
                    <a:pt x="838959" y="9060"/>
                  </a:lnTo>
                  <a:lnTo>
                    <a:pt x="792474" y="16107"/>
                  </a:lnTo>
                  <a:lnTo>
                    <a:pt x="746337" y="25168"/>
                  </a:lnTo>
                  <a:lnTo>
                    <a:pt x="700635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70"/>
                  </a:lnTo>
                  <a:lnTo>
                    <a:pt x="400227" y="170138"/>
                  </a:lnTo>
                  <a:lnTo>
                    <a:pt x="361143" y="197320"/>
                  </a:lnTo>
                  <a:lnTo>
                    <a:pt x="323278" y="226516"/>
                  </a:lnTo>
                  <a:lnTo>
                    <a:pt x="286718" y="257725"/>
                  </a:lnTo>
                  <a:lnTo>
                    <a:pt x="250878" y="291632"/>
                  </a:lnTo>
                  <a:lnTo>
                    <a:pt x="217428" y="326786"/>
                  </a:lnTo>
                  <a:lnTo>
                    <a:pt x="186367" y="363101"/>
                  </a:lnTo>
                  <a:lnTo>
                    <a:pt x="157695" y="400491"/>
                  </a:lnTo>
                  <a:lnTo>
                    <a:pt x="131412" y="438870"/>
                  </a:lnTo>
                  <a:lnTo>
                    <a:pt x="107519" y="478152"/>
                  </a:lnTo>
                  <a:lnTo>
                    <a:pt x="86015" y="518251"/>
                  </a:lnTo>
                  <a:lnTo>
                    <a:pt x="66901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1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5" y="1359363"/>
                  </a:lnTo>
                  <a:lnTo>
                    <a:pt x="186367" y="1396754"/>
                  </a:lnTo>
                  <a:lnTo>
                    <a:pt x="217428" y="1433069"/>
                  </a:lnTo>
                  <a:lnTo>
                    <a:pt x="250878" y="1468223"/>
                  </a:lnTo>
                  <a:lnTo>
                    <a:pt x="286718" y="1502130"/>
                  </a:lnTo>
                  <a:lnTo>
                    <a:pt x="323278" y="1533338"/>
                  </a:lnTo>
                  <a:lnTo>
                    <a:pt x="361143" y="1562534"/>
                  </a:lnTo>
                  <a:lnTo>
                    <a:pt x="400227" y="1589716"/>
                  </a:lnTo>
                  <a:lnTo>
                    <a:pt x="440443" y="1614884"/>
                  </a:lnTo>
                  <a:lnTo>
                    <a:pt x="481704" y="1638039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5" y="1723612"/>
                  </a:lnTo>
                  <a:lnTo>
                    <a:pt x="746337" y="1734686"/>
                  </a:lnTo>
                  <a:lnTo>
                    <a:pt x="792474" y="1743746"/>
                  </a:lnTo>
                  <a:lnTo>
                    <a:pt x="838959" y="1750793"/>
                  </a:lnTo>
                  <a:lnTo>
                    <a:pt x="885706" y="1755827"/>
                  </a:lnTo>
                  <a:lnTo>
                    <a:pt x="932627" y="1758847"/>
                  </a:lnTo>
                  <a:lnTo>
                    <a:pt x="979634" y="1759854"/>
                  </a:lnTo>
                  <a:lnTo>
                    <a:pt x="1026642" y="1758847"/>
                  </a:lnTo>
                  <a:lnTo>
                    <a:pt x="1073563" y="1755827"/>
                  </a:lnTo>
                  <a:lnTo>
                    <a:pt x="1120309" y="1750793"/>
                  </a:lnTo>
                  <a:lnTo>
                    <a:pt x="1166795" y="1743746"/>
                  </a:lnTo>
                  <a:lnTo>
                    <a:pt x="1212932" y="1734686"/>
                  </a:lnTo>
                  <a:lnTo>
                    <a:pt x="1258634" y="1723612"/>
                  </a:lnTo>
                  <a:lnTo>
                    <a:pt x="1303813" y="1710524"/>
                  </a:lnTo>
                  <a:lnTo>
                    <a:pt x="1348383" y="1695423"/>
                  </a:lnTo>
                  <a:lnTo>
                    <a:pt x="1392256" y="1678308"/>
                  </a:lnTo>
                  <a:lnTo>
                    <a:pt x="1435345" y="1659180"/>
                  </a:lnTo>
                  <a:lnTo>
                    <a:pt x="1477564" y="1638039"/>
                  </a:lnTo>
                  <a:lnTo>
                    <a:pt x="1518825" y="1614884"/>
                  </a:lnTo>
                  <a:lnTo>
                    <a:pt x="1559042" y="1589716"/>
                  </a:lnTo>
                  <a:lnTo>
                    <a:pt x="1598126" y="1562534"/>
                  </a:lnTo>
                  <a:lnTo>
                    <a:pt x="1635991" y="1533338"/>
                  </a:lnTo>
                  <a:lnTo>
                    <a:pt x="1672550" y="1502130"/>
                  </a:lnTo>
                  <a:lnTo>
                    <a:pt x="1708390" y="1468223"/>
                  </a:lnTo>
                  <a:lnTo>
                    <a:pt x="1741841" y="1433069"/>
                  </a:lnTo>
                  <a:lnTo>
                    <a:pt x="1772902" y="1396754"/>
                  </a:lnTo>
                  <a:lnTo>
                    <a:pt x="1801574" y="1359363"/>
                  </a:lnTo>
                  <a:lnTo>
                    <a:pt x="1827856" y="1320984"/>
                  </a:lnTo>
                  <a:lnTo>
                    <a:pt x="1851750" y="1281702"/>
                  </a:lnTo>
                  <a:lnTo>
                    <a:pt x="1873254" y="1241603"/>
                  </a:lnTo>
                  <a:lnTo>
                    <a:pt x="1892368" y="1200773"/>
                  </a:lnTo>
                  <a:lnTo>
                    <a:pt x="1909093" y="1159298"/>
                  </a:lnTo>
                  <a:lnTo>
                    <a:pt x="1923429" y="1117264"/>
                  </a:lnTo>
                  <a:lnTo>
                    <a:pt x="1935376" y="1074756"/>
                  </a:lnTo>
                  <a:lnTo>
                    <a:pt x="1944933" y="1031862"/>
                  </a:lnTo>
                  <a:lnTo>
                    <a:pt x="1952101" y="988667"/>
                  </a:lnTo>
                  <a:lnTo>
                    <a:pt x="1956880" y="945257"/>
                  </a:lnTo>
                  <a:lnTo>
                    <a:pt x="1959269" y="901718"/>
                  </a:lnTo>
                  <a:lnTo>
                    <a:pt x="1959269" y="858136"/>
                  </a:lnTo>
                  <a:lnTo>
                    <a:pt x="1956880" y="814597"/>
                  </a:lnTo>
                  <a:lnTo>
                    <a:pt x="1952101" y="771186"/>
                  </a:lnTo>
                  <a:lnTo>
                    <a:pt x="1944933" y="727991"/>
                  </a:lnTo>
                  <a:lnTo>
                    <a:pt x="1935376" y="685097"/>
                  </a:lnTo>
                  <a:lnTo>
                    <a:pt x="1923429" y="642590"/>
                  </a:lnTo>
                  <a:lnTo>
                    <a:pt x="1909093" y="600556"/>
                  </a:lnTo>
                  <a:lnTo>
                    <a:pt x="1892368" y="559081"/>
                  </a:lnTo>
                  <a:lnTo>
                    <a:pt x="1873254" y="518251"/>
                  </a:lnTo>
                  <a:lnTo>
                    <a:pt x="1851750" y="478152"/>
                  </a:lnTo>
                  <a:lnTo>
                    <a:pt x="1827856" y="438870"/>
                  </a:lnTo>
                  <a:lnTo>
                    <a:pt x="1801574" y="400491"/>
                  </a:lnTo>
                  <a:lnTo>
                    <a:pt x="1772902" y="363101"/>
                  </a:lnTo>
                  <a:lnTo>
                    <a:pt x="1741841" y="326786"/>
                  </a:lnTo>
                  <a:lnTo>
                    <a:pt x="1708390" y="291632"/>
                  </a:lnTo>
                  <a:lnTo>
                    <a:pt x="1672550" y="257725"/>
                  </a:lnTo>
                  <a:lnTo>
                    <a:pt x="1635991" y="226516"/>
                  </a:lnTo>
                  <a:lnTo>
                    <a:pt x="1598126" y="197320"/>
                  </a:lnTo>
                  <a:lnTo>
                    <a:pt x="1559042" y="170138"/>
                  </a:lnTo>
                  <a:lnTo>
                    <a:pt x="1518825" y="144970"/>
                  </a:lnTo>
                  <a:lnTo>
                    <a:pt x="1477564" y="121815"/>
                  </a:lnTo>
                  <a:lnTo>
                    <a:pt x="1435345" y="100673"/>
                  </a:lnTo>
                  <a:lnTo>
                    <a:pt x="1392256" y="81545"/>
                  </a:lnTo>
                  <a:lnTo>
                    <a:pt x="1348383" y="64431"/>
                  </a:lnTo>
                  <a:lnTo>
                    <a:pt x="1303813" y="49330"/>
                  </a:lnTo>
                  <a:lnTo>
                    <a:pt x="1258634" y="36242"/>
                  </a:lnTo>
                  <a:lnTo>
                    <a:pt x="1212932" y="25168"/>
                  </a:lnTo>
                  <a:lnTo>
                    <a:pt x="1166795" y="16107"/>
                  </a:lnTo>
                  <a:lnTo>
                    <a:pt x="1120309" y="9060"/>
                  </a:lnTo>
                  <a:lnTo>
                    <a:pt x="1073563" y="4026"/>
                  </a:lnTo>
                  <a:lnTo>
                    <a:pt x="1026642" y="1006"/>
                  </a:lnTo>
                  <a:lnTo>
                    <a:pt x="979634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268730" y="1306469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11653615" y="1857848"/>
            <a:ext cx="1185545" cy="633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6515" marR="5080" indent="-44450">
              <a:lnSpc>
                <a:spcPct val="110700"/>
              </a:lnSpc>
              <a:spcBef>
                <a:spcPts val="95"/>
              </a:spcBef>
            </a:pPr>
            <a:r>
              <a:rPr sz="1800" spc="-145" dirty="0">
                <a:latin typeface="Arial Black"/>
                <a:cs typeface="Arial Black"/>
              </a:rPr>
              <a:t>Optics</a:t>
            </a:r>
            <a:r>
              <a:rPr sz="1800" spc="-220" dirty="0">
                <a:latin typeface="Arial Black"/>
                <a:cs typeface="Arial Black"/>
              </a:rPr>
              <a:t> </a:t>
            </a:r>
            <a:r>
              <a:rPr sz="1800" spc="-145" dirty="0">
                <a:latin typeface="Arial Black"/>
                <a:cs typeface="Arial Black"/>
              </a:rPr>
              <a:t>and </a:t>
            </a:r>
            <a:r>
              <a:rPr sz="1800" spc="-125" dirty="0">
                <a:latin typeface="Arial Black"/>
                <a:cs typeface="Arial Black"/>
              </a:rPr>
              <a:t>Photonics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4184067" y="1520890"/>
            <a:ext cx="1991360" cy="1791970"/>
            <a:chOff x="4184067" y="1520890"/>
            <a:chExt cx="1991360" cy="1791970"/>
          </a:xfrm>
        </p:grpSpPr>
        <p:sp>
          <p:nvSpPr>
            <p:cNvPr id="44" name="object 44"/>
            <p:cNvSpPr/>
            <p:nvPr/>
          </p:nvSpPr>
          <p:spPr>
            <a:xfrm>
              <a:off x="4199942" y="1536765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10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69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5"/>
                  </a:lnTo>
                  <a:lnTo>
                    <a:pt x="286717" y="257724"/>
                  </a:lnTo>
                  <a:lnTo>
                    <a:pt x="250878" y="291631"/>
                  </a:lnTo>
                  <a:lnTo>
                    <a:pt x="217427" y="326785"/>
                  </a:lnTo>
                  <a:lnTo>
                    <a:pt x="186366" y="363100"/>
                  </a:lnTo>
                  <a:lnTo>
                    <a:pt x="157694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4"/>
                  </a:lnTo>
                  <a:lnTo>
                    <a:pt x="481704" y="1638039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6" y="1723611"/>
                  </a:lnTo>
                  <a:lnTo>
                    <a:pt x="746338" y="1734686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8" y="1743746"/>
                  </a:lnTo>
                  <a:lnTo>
                    <a:pt x="1212936" y="1734686"/>
                  </a:lnTo>
                  <a:lnTo>
                    <a:pt x="1258638" y="1723611"/>
                  </a:lnTo>
                  <a:lnTo>
                    <a:pt x="1303817" y="1710524"/>
                  </a:lnTo>
                  <a:lnTo>
                    <a:pt x="1348387" y="1695423"/>
                  </a:lnTo>
                  <a:lnTo>
                    <a:pt x="1392261" y="1678308"/>
                  </a:lnTo>
                  <a:lnTo>
                    <a:pt x="1435351" y="1659180"/>
                  </a:lnTo>
                  <a:lnTo>
                    <a:pt x="1477570" y="1638039"/>
                  </a:lnTo>
                  <a:lnTo>
                    <a:pt x="1518831" y="1614884"/>
                  </a:lnTo>
                  <a:lnTo>
                    <a:pt x="1559047" y="1589715"/>
                  </a:lnTo>
                  <a:lnTo>
                    <a:pt x="1598131" y="1562533"/>
                  </a:lnTo>
                  <a:lnTo>
                    <a:pt x="1635997" y="1533338"/>
                  </a:lnTo>
                  <a:lnTo>
                    <a:pt x="1672556" y="1502129"/>
                  </a:lnTo>
                  <a:lnTo>
                    <a:pt x="1708396" y="1468222"/>
                  </a:lnTo>
                  <a:lnTo>
                    <a:pt x="1741846" y="1433068"/>
                  </a:lnTo>
                  <a:lnTo>
                    <a:pt x="1772907" y="1396753"/>
                  </a:lnTo>
                  <a:lnTo>
                    <a:pt x="1801579" y="1359363"/>
                  </a:lnTo>
                  <a:lnTo>
                    <a:pt x="1827861" y="1320984"/>
                  </a:lnTo>
                  <a:lnTo>
                    <a:pt x="1851755" y="1281702"/>
                  </a:lnTo>
                  <a:lnTo>
                    <a:pt x="1873259" y="1241603"/>
                  </a:lnTo>
                  <a:lnTo>
                    <a:pt x="1892373" y="1200773"/>
                  </a:lnTo>
                  <a:lnTo>
                    <a:pt x="1909098" y="1159298"/>
                  </a:lnTo>
                  <a:lnTo>
                    <a:pt x="1923434" y="1117264"/>
                  </a:lnTo>
                  <a:lnTo>
                    <a:pt x="1935381" y="1074756"/>
                  </a:lnTo>
                  <a:lnTo>
                    <a:pt x="1944938" y="1031862"/>
                  </a:lnTo>
                  <a:lnTo>
                    <a:pt x="1952106" y="988667"/>
                  </a:lnTo>
                  <a:lnTo>
                    <a:pt x="1956885" y="945257"/>
                  </a:lnTo>
                  <a:lnTo>
                    <a:pt x="1959274" y="901718"/>
                  </a:lnTo>
                  <a:lnTo>
                    <a:pt x="1959274" y="858136"/>
                  </a:lnTo>
                  <a:lnTo>
                    <a:pt x="1956885" y="814597"/>
                  </a:lnTo>
                  <a:lnTo>
                    <a:pt x="1952106" y="771186"/>
                  </a:lnTo>
                  <a:lnTo>
                    <a:pt x="1944938" y="727991"/>
                  </a:lnTo>
                  <a:lnTo>
                    <a:pt x="1935381" y="685097"/>
                  </a:lnTo>
                  <a:lnTo>
                    <a:pt x="1923434" y="642590"/>
                  </a:lnTo>
                  <a:lnTo>
                    <a:pt x="1909098" y="600556"/>
                  </a:lnTo>
                  <a:lnTo>
                    <a:pt x="1892373" y="559081"/>
                  </a:lnTo>
                  <a:lnTo>
                    <a:pt x="1873259" y="518250"/>
                  </a:lnTo>
                  <a:lnTo>
                    <a:pt x="1851755" y="478151"/>
                  </a:lnTo>
                  <a:lnTo>
                    <a:pt x="1827861" y="438869"/>
                  </a:lnTo>
                  <a:lnTo>
                    <a:pt x="1801579" y="400490"/>
                  </a:lnTo>
                  <a:lnTo>
                    <a:pt x="1772907" y="363100"/>
                  </a:lnTo>
                  <a:lnTo>
                    <a:pt x="1741846" y="326785"/>
                  </a:lnTo>
                  <a:lnTo>
                    <a:pt x="1708396" y="291631"/>
                  </a:lnTo>
                  <a:lnTo>
                    <a:pt x="1672556" y="257724"/>
                  </a:lnTo>
                  <a:lnTo>
                    <a:pt x="1635997" y="226515"/>
                  </a:lnTo>
                  <a:lnTo>
                    <a:pt x="1598131" y="197320"/>
                  </a:lnTo>
                  <a:lnTo>
                    <a:pt x="1559047" y="170138"/>
                  </a:lnTo>
                  <a:lnTo>
                    <a:pt x="1518831" y="144969"/>
                  </a:lnTo>
                  <a:lnTo>
                    <a:pt x="1477570" y="121815"/>
                  </a:lnTo>
                  <a:lnTo>
                    <a:pt x="1435351" y="100673"/>
                  </a:lnTo>
                  <a:lnTo>
                    <a:pt x="1392261" y="81545"/>
                  </a:lnTo>
                  <a:lnTo>
                    <a:pt x="1348387" y="64431"/>
                  </a:lnTo>
                  <a:lnTo>
                    <a:pt x="1303817" y="49330"/>
                  </a:lnTo>
                  <a:lnTo>
                    <a:pt x="1258638" y="36242"/>
                  </a:lnTo>
                  <a:lnTo>
                    <a:pt x="1212936" y="25168"/>
                  </a:lnTo>
                  <a:lnTo>
                    <a:pt x="1166798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199942" y="1536765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10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4468272" y="2062785"/>
            <a:ext cx="1423035" cy="936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0700"/>
              </a:lnSpc>
              <a:spcBef>
                <a:spcPts val="95"/>
              </a:spcBef>
            </a:pPr>
            <a:r>
              <a:rPr sz="1800" spc="-160" dirty="0">
                <a:latin typeface="Arial Black"/>
                <a:cs typeface="Arial Black"/>
              </a:rPr>
              <a:t>Astrophysics </a:t>
            </a:r>
            <a:r>
              <a:rPr sz="1800" spc="-25" dirty="0">
                <a:latin typeface="Arial Black"/>
                <a:cs typeface="Arial Black"/>
              </a:rPr>
              <a:t>and </a:t>
            </a:r>
            <a:r>
              <a:rPr sz="1800" spc="-35" dirty="0">
                <a:latin typeface="Arial Black"/>
                <a:cs typeface="Arial Black"/>
              </a:rPr>
              <a:t>Cosmology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9087950" y="975181"/>
            <a:ext cx="1991360" cy="1791970"/>
            <a:chOff x="9087950" y="975181"/>
            <a:chExt cx="1991360" cy="1791970"/>
          </a:xfrm>
        </p:grpSpPr>
        <p:sp>
          <p:nvSpPr>
            <p:cNvPr id="48" name="object 48"/>
            <p:cNvSpPr/>
            <p:nvPr/>
          </p:nvSpPr>
          <p:spPr>
            <a:xfrm>
              <a:off x="9103825" y="991056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70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6"/>
                  </a:lnTo>
                  <a:lnTo>
                    <a:pt x="286717" y="257725"/>
                  </a:lnTo>
                  <a:lnTo>
                    <a:pt x="250878" y="291632"/>
                  </a:lnTo>
                  <a:lnTo>
                    <a:pt x="217427" y="326786"/>
                  </a:lnTo>
                  <a:lnTo>
                    <a:pt x="186366" y="363101"/>
                  </a:lnTo>
                  <a:lnTo>
                    <a:pt x="157694" y="400491"/>
                  </a:lnTo>
                  <a:lnTo>
                    <a:pt x="131412" y="438870"/>
                  </a:lnTo>
                  <a:lnTo>
                    <a:pt x="107519" y="478152"/>
                  </a:lnTo>
                  <a:lnTo>
                    <a:pt x="86015" y="518251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4"/>
                  </a:lnTo>
                  <a:lnTo>
                    <a:pt x="217427" y="1433069"/>
                  </a:lnTo>
                  <a:lnTo>
                    <a:pt x="250878" y="1468223"/>
                  </a:lnTo>
                  <a:lnTo>
                    <a:pt x="286717" y="1502130"/>
                  </a:lnTo>
                  <a:lnTo>
                    <a:pt x="323277" y="1533338"/>
                  </a:lnTo>
                  <a:lnTo>
                    <a:pt x="361142" y="1562534"/>
                  </a:lnTo>
                  <a:lnTo>
                    <a:pt x="400226" y="1589716"/>
                  </a:lnTo>
                  <a:lnTo>
                    <a:pt x="440443" y="1614884"/>
                  </a:lnTo>
                  <a:lnTo>
                    <a:pt x="481704" y="1638039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6" y="1723612"/>
                  </a:lnTo>
                  <a:lnTo>
                    <a:pt x="746338" y="1734686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9" y="1743746"/>
                  </a:lnTo>
                  <a:lnTo>
                    <a:pt x="1212936" y="1734686"/>
                  </a:lnTo>
                  <a:lnTo>
                    <a:pt x="1258639" y="1723612"/>
                  </a:lnTo>
                  <a:lnTo>
                    <a:pt x="1303818" y="1710524"/>
                  </a:lnTo>
                  <a:lnTo>
                    <a:pt x="1348388" y="1695423"/>
                  </a:lnTo>
                  <a:lnTo>
                    <a:pt x="1392262" y="1678308"/>
                  </a:lnTo>
                  <a:lnTo>
                    <a:pt x="1435352" y="1659180"/>
                  </a:lnTo>
                  <a:lnTo>
                    <a:pt x="1477571" y="1638039"/>
                  </a:lnTo>
                  <a:lnTo>
                    <a:pt x="1518832" y="1614884"/>
                  </a:lnTo>
                  <a:lnTo>
                    <a:pt x="1559049" y="1589716"/>
                  </a:lnTo>
                  <a:lnTo>
                    <a:pt x="1598133" y="1562534"/>
                  </a:lnTo>
                  <a:lnTo>
                    <a:pt x="1635999" y="1533338"/>
                  </a:lnTo>
                  <a:lnTo>
                    <a:pt x="1672558" y="1502130"/>
                  </a:lnTo>
                  <a:lnTo>
                    <a:pt x="1708398" y="1468223"/>
                  </a:lnTo>
                  <a:lnTo>
                    <a:pt x="1741848" y="1433069"/>
                  </a:lnTo>
                  <a:lnTo>
                    <a:pt x="1772910" y="1396754"/>
                  </a:lnTo>
                  <a:lnTo>
                    <a:pt x="1801581" y="1359363"/>
                  </a:lnTo>
                  <a:lnTo>
                    <a:pt x="1827864" y="1320984"/>
                  </a:lnTo>
                  <a:lnTo>
                    <a:pt x="1851757" y="1281702"/>
                  </a:lnTo>
                  <a:lnTo>
                    <a:pt x="1873261" y="1241603"/>
                  </a:lnTo>
                  <a:lnTo>
                    <a:pt x="1892376" y="1200773"/>
                  </a:lnTo>
                  <a:lnTo>
                    <a:pt x="1909101" y="1159298"/>
                  </a:lnTo>
                  <a:lnTo>
                    <a:pt x="1923437" y="1117264"/>
                  </a:lnTo>
                  <a:lnTo>
                    <a:pt x="1935384" y="1074756"/>
                  </a:lnTo>
                  <a:lnTo>
                    <a:pt x="1944941" y="1031862"/>
                  </a:lnTo>
                  <a:lnTo>
                    <a:pt x="1952109" y="988667"/>
                  </a:lnTo>
                  <a:lnTo>
                    <a:pt x="1956887" y="945257"/>
                  </a:lnTo>
                  <a:lnTo>
                    <a:pt x="1959277" y="901718"/>
                  </a:lnTo>
                  <a:lnTo>
                    <a:pt x="1959277" y="858136"/>
                  </a:lnTo>
                  <a:lnTo>
                    <a:pt x="1956887" y="814597"/>
                  </a:lnTo>
                  <a:lnTo>
                    <a:pt x="1952109" y="771186"/>
                  </a:lnTo>
                  <a:lnTo>
                    <a:pt x="1944941" y="727991"/>
                  </a:lnTo>
                  <a:lnTo>
                    <a:pt x="1935384" y="685097"/>
                  </a:lnTo>
                  <a:lnTo>
                    <a:pt x="1923437" y="642590"/>
                  </a:lnTo>
                  <a:lnTo>
                    <a:pt x="1909101" y="600556"/>
                  </a:lnTo>
                  <a:lnTo>
                    <a:pt x="1892376" y="559081"/>
                  </a:lnTo>
                  <a:lnTo>
                    <a:pt x="1873261" y="518251"/>
                  </a:lnTo>
                  <a:lnTo>
                    <a:pt x="1851757" y="478152"/>
                  </a:lnTo>
                  <a:lnTo>
                    <a:pt x="1827864" y="438870"/>
                  </a:lnTo>
                  <a:lnTo>
                    <a:pt x="1801581" y="400491"/>
                  </a:lnTo>
                  <a:lnTo>
                    <a:pt x="1772910" y="363101"/>
                  </a:lnTo>
                  <a:lnTo>
                    <a:pt x="1741848" y="326786"/>
                  </a:lnTo>
                  <a:lnTo>
                    <a:pt x="1708398" y="291632"/>
                  </a:lnTo>
                  <a:lnTo>
                    <a:pt x="1672558" y="257725"/>
                  </a:lnTo>
                  <a:lnTo>
                    <a:pt x="1635999" y="226516"/>
                  </a:lnTo>
                  <a:lnTo>
                    <a:pt x="1598133" y="197320"/>
                  </a:lnTo>
                  <a:lnTo>
                    <a:pt x="1559049" y="170138"/>
                  </a:lnTo>
                  <a:lnTo>
                    <a:pt x="1518832" y="144970"/>
                  </a:lnTo>
                  <a:lnTo>
                    <a:pt x="1477571" y="121815"/>
                  </a:lnTo>
                  <a:lnTo>
                    <a:pt x="1435352" y="100673"/>
                  </a:lnTo>
                  <a:lnTo>
                    <a:pt x="1392262" y="81545"/>
                  </a:lnTo>
                  <a:lnTo>
                    <a:pt x="1348388" y="64431"/>
                  </a:lnTo>
                  <a:lnTo>
                    <a:pt x="1303818" y="49330"/>
                  </a:lnTo>
                  <a:lnTo>
                    <a:pt x="1258639" y="36242"/>
                  </a:lnTo>
                  <a:lnTo>
                    <a:pt x="1212936" y="25168"/>
                  </a:lnTo>
                  <a:lnTo>
                    <a:pt x="1166799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103825" y="991056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9423871" y="1390362"/>
            <a:ext cx="1315085" cy="936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8100" algn="just">
              <a:lnSpc>
                <a:spcPct val="110700"/>
              </a:lnSpc>
              <a:spcBef>
                <a:spcPts val="95"/>
              </a:spcBef>
            </a:pPr>
            <a:r>
              <a:rPr sz="1800" spc="-145" dirty="0">
                <a:latin typeface="Arial Black"/>
                <a:cs typeface="Arial Black"/>
              </a:rPr>
              <a:t>Theoretical </a:t>
            </a:r>
            <a:r>
              <a:rPr sz="1800" spc="-270" dirty="0">
                <a:latin typeface="Arial Black"/>
                <a:cs typeface="Arial Black"/>
              </a:rPr>
              <a:t>and</a:t>
            </a:r>
            <a:r>
              <a:rPr sz="1800" spc="130" dirty="0">
                <a:latin typeface="Arial Black"/>
                <a:cs typeface="Arial Black"/>
              </a:rPr>
              <a:t> </a:t>
            </a:r>
            <a:r>
              <a:rPr sz="1800" spc="-125" dirty="0">
                <a:latin typeface="Arial Black"/>
                <a:cs typeface="Arial Black"/>
              </a:rPr>
              <a:t>Applied </a:t>
            </a:r>
            <a:r>
              <a:rPr sz="1800" spc="-60" dirty="0">
                <a:latin typeface="Arial Black"/>
                <a:cs typeface="Arial Black"/>
              </a:rPr>
              <a:t>Mechanics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1179197" y="495920"/>
            <a:ext cx="3010535" cy="1990725"/>
            <a:chOff x="1179197" y="495920"/>
            <a:chExt cx="3010535" cy="1990725"/>
          </a:xfrm>
        </p:grpSpPr>
        <p:sp>
          <p:nvSpPr>
            <p:cNvPr id="52" name="object 52"/>
            <p:cNvSpPr/>
            <p:nvPr/>
          </p:nvSpPr>
          <p:spPr>
            <a:xfrm>
              <a:off x="1195072" y="511795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5" h="1958975">
                  <a:moveTo>
                    <a:pt x="2529328" y="0"/>
                  </a:moveTo>
                  <a:lnTo>
                    <a:pt x="449110" y="0"/>
                  </a:lnTo>
                  <a:lnTo>
                    <a:pt x="376151" y="176"/>
                  </a:lnTo>
                  <a:lnTo>
                    <a:pt x="314578" y="1408"/>
                  </a:lnTo>
                  <a:lnTo>
                    <a:pt x="263127" y="4754"/>
                  </a:lnTo>
                  <a:lnTo>
                    <a:pt x="220532" y="11269"/>
                  </a:lnTo>
                  <a:lnTo>
                    <a:pt x="141995" y="42343"/>
                  </a:lnTo>
                  <a:lnTo>
                    <a:pt x="103105" y="69633"/>
                  </a:lnTo>
                  <a:lnTo>
                    <a:pt x="69630" y="103109"/>
                  </a:lnTo>
                  <a:lnTo>
                    <a:pt x="42340" y="141999"/>
                  </a:lnTo>
                  <a:lnTo>
                    <a:pt x="22008" y="185533"/>
                  </a:lnTo>
                  <a:lnTo>
                    <a:pt x="4753" y="263128"/>
                  </a:lnTo>
                  <a:lnTo>
                    <a:pt x="1408" y="314579"/>
                  </a:lnTo>
                  <a:lnTo>
                    <a:pt x="176" y="376153"/>
                  </a:lnTo>
                  <a:lnTo>
                    <a:pt x="0" y="449114"/>
                  </a:lnTo>
                  <a:lnTo>
                    <a:pt x="0" y="1509513"/>
                  </a:lnTo>
                  <a:lnTo>
                    <a:pt x="176" y="1582472"/>
                  </a:lnTo>
                  <a:lnTo>
                    <a:pt x="1408" y="1644045"/>
                  </a:lnTo>
                  <a:lnTo>
                    <a:pt x="4753" y="1695496"/>
                  </a:lnTo>
                  <a:lnTo>
                    <a:pt x="11268" y="1738091"/>
                  </a:lnTo>
                  <a:lnTo>
                    <a:pt x="42340" y="1816628"/>
                  </a:lnTo>
                  <a:lnTo>
                    <a:pt x="69630" y="1855518"/>
                  </a:lnTo>
                  <a:lnTo>
                    <a:pt x="103105" y="1888994"/>
                  </a:lnTo>
                  <a:lnTo>
                    <a:pt x="141995" y="1916284"/>
                  </a:lnTo>
                  <a:lnTo>
                    <a:pt x="185528" y="1936616"/>
                  </a:lnTo>
                  <a:lnTo>
                    <a:pt x="263127" y="1953870"/>
                  </a:lnTo>
                  <a:lnTo>
                    <a:pt x="314578" y="1957215"/>
                  </a:lnTo>
                  <a:lnTo>
                    <a:pt x="376151" y="1958448"/>
                  </a:lnTo>
                  <a:lnTo>
                    <a:pt x="449110" y="1958624"/>
                  </a:lnTo>
                  <a:lnTo>
                    <a:pt x="2529328" y="1958624"/>
                  </a:lnTo>
                  <a:lnTo>
                    <a:pt x="2602288" y="1958448"/>
                  </a:lnTo>
                  <a:lnTo>
                    <a:pt x="2663861" y="1957215"/>
                  </a:lnTo>
                  <a:lnTo>
                    <a:pt x="2715312" y="1953870"/>
                  </a:lnTo>
                  <a:lnTo>
                    <a:pt x="2757907" y="1947356"/>
                  </a:lnTo>
                  <a:lnTo>
                    <a:pt x="2836444" y="1916284"/>
                  </a:lnTo>
                  <a:lnTo>
                    <a:pt x="2875334" y="1888994"/>
                  </a:lnTo>
                  <a:lnTo>
                    <a:pt x="2908810" y="1855518"/>
                  </a:lnTo>
                  <a:lnTo>
                    <a:pt x="2936099" y="1816628"/>
                  </a:lnTo>
                  <a:lnTo>
                    <a:pt x="2956431" y="1773095"/>
                  </a:lnTo>
                  <a:lnTo>
                    <a:pt x="2973686" y="1695496"/>
                  </a:lnTo>
                  <a:lnTo>
                    <a:pt x="2977031" y="1644045"/>
                  </a:lnTo>
                  <a:lnTo>
                    <a:pt x="2978264" y="1582472"/>
                  </a:lnTo>
                  <a:lnTo>
                    <a:pt x="2978440" y="1509513"/>
                  </a:lnTo>
                  <a:lnTo>
                    <a:pt x="2978440" y="449114"/>
                  </a:lnTo>
                  <a:lnTo>
                    <a:pt x="2978264" y="376153"/>
                  </a:lnTo>
                  <a:lnTo>
                    <a:pt x="2977031" y="314579"/>
                  </a:lnTo>
                  <a:lnTo>
                    <a:pt x="2973686" y="263128"/>
                  </a:lnTo>
                  <a:lnTo>
                    <a:pt x="2967171" y="220534"/>
                  </a:lnTo>
                  <a:lnTo>
                    <a:pt x="2936099" y="141999"/>
                  </a:lnTo>
                  <a:lnTo>
                    <a:pt x="2908810" y="103109"/>
                  </a:lnTo>
                  <a:lnTo>
                    <a:pt x="2875334" y="69633"/>
                  </a:lnTo>
                  <a:lnTo>
                    <a:pt x="2836444" y="42343"/>
                  </a:lnTo>
                  <a:lnTo>
                    <a:pt x="2792911" y="22009"/>
                  </a:lnTo>
                  <a:lnTo>
                    <a:pt x="2715312" y="4754"/>
                  </a:lnTo>
                  <a:lnTo>
                    <a:pt x="2663861" y="1408"/>
                  </a:lnTo>
                  <a:lnTo>
                    <a:pt x="2602288" y="176"/>
                  </a:lnTo>
                  <a:lnTo>
                    <a:pt x="2529328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3" name="object 53"/>
            <p:cNvSpPr/>
            <p:nvPr/>
          </p:nvSpPr>
          <p:spPr>
            <a:xfrm>
              <a:off x="1195072" y="511795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5" h="195897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1509510"/>
                  </a:lnTo>
                  <a:lnTo>
                    <a:pt x="2978264" y="1582469"/>
                  </a:lnTo>
                  <a:lnTo>
                    <a:pt x="2977031" y="1644042"/>
                  </a:lnTo>
                  <a:lnTo>
                    <a:pt x="2973686" y="1695493"/>
                  </a:lnTo>
                  <a:lnTo>
                    <a:pt x="2967171" y="1738088"/>
                  </a:lnTo>
                  <a:lnTo>
                    <a:pt x="2936099" y="1816625"/>
                  </a:lnTo>
                  <a:lnTo>
                    <a:pt x="2908809" y="1855515"/>
                  </a:lnTo>
                  <a:lnTo>
                    <a:pt x="2875334" y="1888990"/>
                  </a:lnTo>
                  <a:lnTo>
                    <a:pt x="2836444" y="1916280"/>
                  </a:lnTo>
                  <a:lnTo>
                    <a:pt x="2792911" y="1936612"/>
                  </a:lnTo>
                  <a:lnTo>
                    <a:pt x="2715312" y="1953867"/>
                  </a:lnTo>
                  <a:lnTo>
                    <a:pt x="2663861" y="1957212"/>
                  </a:lnTo>
                  <a:lnTo>
                    <a:pt x="2602288" y="1958444"/>
                  </a:lnTo>
                  <a:lnTo>
                    <a:pt x="2529328" y="1958620"/>
                  </a:lnTo>
                  <a:lnTo>
                    <a:pt x="449111" y="1958620"/>
                  </a:lnTo>
                  <a:lnTo>
                    <a:pt x="376151" y="1958444"/>
                  </a:lnTo>
                  <a:lnTo>
                    <a:pt x="314578" y="1957212"/>
                  </a:lnTo>
                  <a:lnTo>
                    <a:pt x="263127" y="1953867"/>
                  </a:lnTo>
                  <a:lnTo>
                    <a:pt x="220532" y="1947352"/>
                  </a:lnTo>
                  <a:lnTo>
                    <a:pt x="141995" y="1916280"/>
                  </a:lnTo>
                  <a:lnTo>
                    <a:pt x="103105" y="1888990"/>
                  </a:lnTo>
                  <a:lnTo>
                    <a:pt x="69629" y="1855515"/>
                  </a:lnTo>
                  <a:lnTo>
                    <a:pt x="42340" y="1816625"/>
                  </a:lnTo>
                  <a:lnTo>
                    <a:pt x="22008" y="1773092"/>
                  </a:lnTo>
                  <a:lnTo>
                    <a:pt x="4753" y="1695493"/>
                  </a:lnTo>
                  <a:lnTo>
                    <a:pt x="1408" y="1644042"/>
                  </a:lnTo>
                  <a:lnTo>
                    <a:pt x="176" y="1582469"/>
                  </a:lnTo>
                  <a:lnTo>
                    <a:pt x="0" y="1509510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/>
          <p:nvPr/>
        </p:nvSpPr>
        <p:spPr>
          <a:xfrm>
            <a:off x="1348019" y="1160999"/>
            <a:ext cx="2670175" cy="684996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591820" marR="584200" algn="ctr">
              <a:lnSpc>
                <a:spcPct val="102400"/>
              </a:lnSpc>
              <a:spcBef>
                <a:spcPts val="30"/>
              </a:spcBef>
            </a:pPr>
            <a:r>
              <a:rPr sz="2150" spc="-200" dirty="0">
                <a:latin typeface="Tahoma"/>
                <a:cs typeface="Tahoma"/>
              </a:rPr>
              <a:t>Dr.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90" dirty="0">
                <a:latin typeface="Tahoma"/>
                <a:cs typeface="Tahoma"/>
              </a:rPr>
              <a:t>Claire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25" dirty="0">
                <a:latin typeface="Tahoma"/>
                <a:cs typeface="Tahoma"/>
              </a:rPr>
              <a:t>Lee </a:t>
            </a:r>
            <a:endParaRPr sz="215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65"/>
              </a:spcBef>
            </a:pPr>
            <a:endParaRPr sz="2150" dirty="0">
              <a:latin typeface="Tahoma"/>
              <a:cs typeface="Tahom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2377959" y="9918370"/>
            <a:ext cx="2049145" cy="98854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12065" marR="5080" algn="ctr">
              <a:lnSpc>
                <a:spcPct val="102400"/>
              </a:lnSpc>
              <a:spcBef>
                <a:spcPts val="30"/>
              </a:spcBef>
            </a:pPr>
            <a:endParaRPr lang="en-US" sz="2150" spc="-200" dirty="0">
              <a:latin typeface="Tahoma"/>
              <a:cs typeface="Tahoma"/>
            </a:endParaRPr>
          </a:p>
          <a:p>
            <a:pPr marL="12065" marR="5080" algn="ctr">
              <a:lnSpc>
                <a:spcPct val="102400"/>
              </a:lnSpc>
              <a:spcBef>
                <a:spcPts val="30"/>
              </a:spcBef>
            </a:pPr>
            <a:r>
              <a:rPr sz="2150" spc="-114" dirty="0">
                <a:latin typeface="Tahoma"/>
                <a:cs typeface="Tahoma"/>
              </a:rPr>
              <a:t> </a:t>
            </a:r>
            <a:r>
              <a:rPr sz="2150" spc="-145" dirty="0">
                <a:latin typeface="Tahoma"/>
                <a:cs typeface="Tahoma"/>
              </a:rPr>
              <a:t>Prof.</a:t>
            </a:r>
            <a:r>
              <a:rPr sz="2150" spc="-235" dirty="0">
                <a:latin typeface="Tahoma"/>
                <a:cs typeface="Tahoma"/>
              </a:rPr>
              <a:t> </a:t>
            </a:r>
            <a:r>
              <a:rPr sz="2150" spc="-125" dirty="0">
                <a:latin typeface="Tahoma"/>
                <a:cs typeface="Tahoma"/>
              </a:rPr>
              <a:t>Peter</a:t>
            </a:r>
            <a:r>
              <a:rPr sz="2150" spc="-235" dirty="0">
                <a:latin typeface="Tahoma"/>
                <a:cs typeface="Tahoma"/>
              </a:rPr>
              <a:t> </a:t>
            </a:r>
            <a:r>
              <a:rPr sz="2150" spc="-10" dirty="0">
                <a:latin typeface="Tahoma"/>
                <a:cs typeface="Tahoma"/>
              </a:rPr>
              <a:t>Jenni </a:t>
            </a:r>
            <a:endParaRPr lang="en-US" sz="2150" spc="-200" dirty="0">
              <a:latin typeface="Tahoma"/>
              <a:cs typeface="Tahoma"/>
            </a:endParaRPr>
          </a:p>
          <a:p>
            <a:pPr marL="12065" marR="5080" algn="ctr">
              <a:lnSpc>
                <a:spcPct val="102400"/>
              </a:lnSpc>
              <a:spcBef>
                <a:spcPts val="30"/>
              </a:spcBef>
            </a:pPr>
            <a:endParaRPr sz="2150" dirty="0">
              <a:latin typeface="Tahoma"/>
              <a:cs typeface="Tahom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6175235" y="7092293"/>
            <a:ext cx="2103120" cy="651076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12700" marR="5080" indent="245110">
              <a:lnSpc>
                <a:spcPct val="102400"/>
              </a:lnSpc>
              <a:spcBef>
                <a:spcPts val="30"/>
              </a:spcBef>
            </a:pPr>
            <a:r>
              <a:rPr sz="2150" spc="-145" dirty="0">
                <a:latin typeface="Tahoma"/>
                <a:cs typeface="Tahoma"/>
              </a:rPr>
              <a:t>Prof.</a:t>
            </a:r>
            <a:r>
              <a:rPr sz="2150" spc="-240" dirty="0">
                <a:latin typeface="Tahoma"/>
                <a:cs typeface="Tahoma"/>
              </a:rPr>
              <a:t> </a:t>
            </a:r>
            <a:r>
              <a:rPr sz="2150" spc="-145" dirty="0">
                <a:latin typeface="Tahoma"/>
                <a:cs typeface="Tahoma"/>
              </a:rPr>
              <a:t>Oumar</a:t>
            </a:r>
            <a:r>
              <a:rPr sz="2150" spc="-235" dirty="0">
                <a:latin typeface="Tahoma"/>
                <a:cs typeface="Tahoma"/>
              </a:rPr>
              <a:t> </a:t>
            </a:r>
            <a:r>
              <a:rPr sz="2150" spc="-25" dirty="0">
                <a:latin typeface="Tahoma"/>
                <a:cs typeface="Tahoma"/>
              </a:rPr>
              <a:t>Ka </a:t>
            </a:r>
            <a:endParaRPr lang="en-US" sz="2150" spc="-200" dirty="0">
              <a:latin typeface="Tahoma"/>
              <a:cs typeface="Tahoma"/>
            </a:endParaRPr>
          </a:p>
          <a:p>
            <a:pPr marL="12700" marR="5080" indent="245110">
              <a:lnSpc>
                <a:spcPct val="102400"/>
              </a:lnSpc>
              <a:spcBef>
                <a:spcPts val="30"/>
              </a:spcBef>
            </a:pPr>
            <a:endParaRPr sz="2150" dirty="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6792872" y="909346"/>
            <a:ext cx="1725930" cy="352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150" spc="-145" dirty="0">
                <a:latin typeface="Tahoma"/>
                <a:cs typeface="Tahoma"/>
              </a:rPr>
              <a:t>Prof.</a:t>
            </a:r>
            <a:r>
              <a:rPr sz="2150" spc="-235" dirty="0">
                <a:latin typeface="Tahoma"/>
                <a:cs typeface="Tahoma"/>
              </a:rPr>
              <a:t> </a:t>
            </a:r>
            <a:r>
              <a:rPr sz="2150" spc="-125" dirty="0">
                <a:latin typeface="Tahoma"/>
                <a:cs typeface="Tahoma"/>
              </a:rPr>
              <a:t>Peter</a:t>
            </a:r>
            <a:r>
              <a:rPr sz="2150" spc="-235" dirty="0">
                <a:latin typeface="Tahoma"/>
                <a:cs typeface="Tahoma"/>
              </a:rPr>
              <a:t> </a:t>
            </a:r>
            <a:r>
              <a:rPr sz="2150" spc="-95" dirty="0">
                <a:latin typeface="Tahoma"/>
                <a:cs typeface="Tahoma"/>
              </a:rPr>
              <a:t>Jenni</a:t>
            </a:r>
            <a:endParaRPr sz="2150" dirty="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6320802" y="1244958"/>
            <a:ext cx="2670175" cy="133953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endParaRPr lang="en-US" sz="2150" spc="-2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endParaRPr lang="en-US" sz="2150" spc="-2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2150" spc="-200" dirty="0">
                <a:latin typeface="Tahoma"/>
                <a:cs typeface="Tahoma"/>
              </a:rPr>
              <a:t>Dr.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90" dirty="0">
                <a:latin typeface="Tahoma"/>
                <a:cs typeface="Tahoma"/>
              </a:rPr>
              <a:t>Claire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25" dirty="0">
                <a:latin typeface="Tahoma"/>
                <a:cs typeface="Tahoma"/>
              </a:rPr>
              <a:t>Lee</a:t>
            </a:r>
            <a:endParaRPr sz="2150" dirty="0">
              <a:latin typeface="Tahoma"/>
              <a:cs typeface="Tahoma"/>
            </a:endParaRPr>
          </a:p>
          <a:p>
            <a:pPr marL="81280" marR="73660" algn="ctr">
              <a:lnSpc>
                <a:spcPct val="102400"/>
              </a:lnSpc>
              <a:spcBef>
                <a:spcPts val="5"/>
              </a:spcBef>
            </a:pPr>
            <a:endParaRPr sz="2150" dirty="0">
              <a:latin typeface="Tahoma"/>
              <a:cs typeface="Tahoma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15499610" y="8969083"/>
            <a:ext cx="3010535" cy="876935"/>
            <a:chOff x="15499610" y="8969083"/>
            <a:chExt cx="3010535" cy="876935"/>
          </a:xfrm>
        </p:grpSpPr>
        <p:sp>
          <p:nvSpPr>
            <p:cNvPr id="67" name="object 67"/>
            <p:cNvSpPr/>
            <p:nvPr/>
          </p:nvSpPr>
          <p:spPr>
            <a:xfrm>
              <a:off x="15515485" y="8984958"/>
              <a:ext cx="2978785" cy="845185"/>
            </a:xfrm>
            <a:custGeom>
              <a:avLst/>
              <a:gdLst/>
              <a:ahLst/>
              <a:cxnLst/>
              <a:rect l="l" t="t" r="r" b="b"/>
              <a:pathLst>
                <a:path w="2978784" h="845184">
                  <a:moveTo>
                    <a:pt x="2529326" y="0"/>
                  </a:moveTo>
                  <a:lnTo>
                    <a:pt x="449117" y="0"/>
                  </a:lnTo>
                  <a:lnTo>
                    <a:pt x="376525" y="170"/>
                  </a:lnTo>
                  <a:lnTo>
                    <a:pt x="315262" y="1361"/>
                  </a:lnTo>
                  <a:lnTo>
                    <a:pt x="264070" y="4594"/>
                  </a:lnTo>
                  <a:lnTo>
                    <a:pt x="221689" y="10891"/>
                  </a:lnTo>
                  <a:lnTo>
                    <a:pt x="142778" y="41861"/>
                  </a:lnTo>
                  <a:lnTo>
                    <a:pt x="103396" y="69496"/>
                  </a:lnTo>
                  <a:lnTo>
                    <a:pt x="69498" y="103395"/>
                  </a:lnTo>
                  <a:lnTo>
                    <a:pt x="41865" y="142778"/>
                  </a:lnTo>
                  <a:lnTo>
                    <a:pt x="21276" y="186862"/>
                  </a:lnTo>
                  <a:lnTo>
                    <a:pt x="5305" y="259247"/>
                  </a:lnTo>
                  <a:lnTo>
                    <a:pt x="1835" y="307671"/>
                  </a:lnTo>
                  <a:lnTo>
                    <a:pt x="328" y="362514"/>
                  </a:lnTo>
                  <a:lnTo>
                    <a:pt x="0" y="422477"/>
                  </a:lnTo>
                  <a:lnTo>
                    <a:pt x="328" y="482440"/>
                  </a:lnTo>
                  <a:lnTo>
                    <a:pt x="1835" y="537284"/>
                  </a:lnTo>
                  <a:lnTo>
                    <a:pt x="5305" y="585707"/>
                  </a:lnTo>
                  <a:lnTo>
                    <a:pt x="11525" y="626410"/>
                  </a:lnTo>
                  <a:lnTo>
                    <a:pt x="41865" y="702177"/>
                  </a:lnTo>
                  <a:lnTo>
                    <a:pt x="69498" y="741559"/>
                  </a:lnTo>
                  <a:lnTo>
                    <a:pt x="103396" y="775458"/>
                  </a:lnTo>
                  <a:lnTo>
                    <a:pt x="142778" y="803093"/>
                  </a:lnTo>
                  <a:lnTo>
                    <a:pt x="186863" y="823682"/>
                  </a:lnTo>
                  <a:lnTo>
                    <a:pt x="264070" y="840360"/>
                  </a:lnTo>
                  <a:lnTo>
                    <a:pt x="315262" y="843593"/>
                  </a:lnTo>
                  <a:lnTo>
                    <a:pt x="376525" y="844785"/>
                  </a:lnTo>
                  <a:lnTo>
                    <a:pt x="449117" y="844955"/>
                  </a:lnTo>
                  <a:lnTo>
                    <a:pt x="2529326" y="844955"/>
                  </a:lnTo>
                  <a:lnTo>
                    <a:pt x="2601918" y="844785"/>
                  </a:lnTo>
                  <a:lnTo>
                    <a:pt x="2663181" y="843593"/>
                  </a:lnTo>
                  <a:lnTo>
                    <a:pt x="2714373" y="840360"/>
                  </a:lnTo>
                  <a:lnTo>
                    <a:pt x="2756753" y="834063"/>
                  </a:lnTo>
                  <a:lnTo>
                    <a:pt x="2835665" y="803093"/>
                  </a:lnTo>
                  <a:lnTo>
                    <a:pt x="2875046" y="775458"/>
                  </a:lnTo>
                  <a:lnTo>
                    <a:pt x="2908944" y="741559"/>
                  </a:lnTo>
                  <a:lnTo>
                    <a:pt x="2936578" y="702177"/>
                  </a:lnTo>
                  <a:lnTo>
                    <a:pt x="2957166" y="658093"/>
                  </a:lnTo>
                  <a:lnTo>
                    <a:pt x="2973137" y="585707"/>
                  </a:lnTo>
                  <a:lnTo>
                    <a:pt x="2976608" y="537284"/>
                  </a:lnTo>
                  <a:lnTo>
                    <a:pt x="2978115" y="482440"/>
                  </a:lnTo>
                  <a:lnTo>
                    <a:pt x="2978443" y="422477"/>
                  </a:lnTo>
                  <a:lnTo>
                    <a:pt x="2978115" y="362514"/>
                  </a:lnTo>
                  <a:lnTo>
                    <a:pt x="2976608" y="307671"/>
                  </a:lnTo>
                  <a:lnTo>
                    <a:pt x="2973137" y="259247"/>
                  </a:lnTo>
                  <a:lnTo>
                    <a:pt x="2966918" y="218544"/>
                  </a:lnTo>
                  <a:lnTo>
                    <a:pt x="2936578" y="142778"/>
                  </a:lnTo>
                  <a:lnTo>
                    <a:pt x="2908944" y="103395"/>
                  </a:lnTo>
                  <a:lnTo>
                    <a:pt x="2875046" y="69496"/>
                  </a:lnTo>
                  <a:lnTo>
                    <a:pt x="2835665" y="41861"/>
                  </a:lnTo>
                  <a:lnTo>
                    <a:pt x="2791579" y="21272"/>
                  </a:lnTo>
                  <a:lnTo>
                    <a:pt x="2714373" y="4594"/>
                  </a:lnTo>
                  <a:lnTo>
                    <a:pt x="2663181" y="1361"/>
                  </a:lnTo>
                  <a:lnTo>
                    <a:pt x="2601918" y="170"/>
                  </a:lnTo>
                  <a:lnTo>
                    <a:pt x="2529326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5515485" y="8984958"/>
              <a:ext cx="2978785" cy="845185"/>
            </a:xfrm>
            <a:custGeom>
              <a:avLst/>
              <a:gdLst/>
              <a:ahLst/>
              <a:cxnLst/>
              <a:rect l="l" t="t" r="r" b="b"/>
              <a:pathLst>
                <a:path w="2978784" h="845184">
                  <a:moveTo>
                    <a:pt x="449111" y="0"/>
                  </a:moveTo>
                  <a:lnTo>
                    <a:pt x="2529328" y="0"/>
                  </a:lnTo>
                  <a:lnTo>
                    <a:pt x="2601918" y="170"/>
                  </a:lnTo>
                  <a:lnTo>
                    <a:pt x="2663180" y="1361"/>
                  </a:lnTo>
                  <a:lnTo>
                    <a:pt x="2714370" y="4594"/>
                  </a:lnTo>
                  <a:lnTo>
                    <a:pt x="2756750" y="10891"/>
                  </a:lnTo>
                  <a:lnTo>
                    <a:pt x="2835661" y="41862"/>
                  </a:lnTo>
                  <a:lnTo>
                    <a:pt x="2875043" y="69497"/>
                  </a:lnTo>
                  <a:lnTo>
                    <a:pt x="2908942" y="103396"/>
                  </a:lnTo>
                  <a:lnTo>
                    <a:pt x="2936577" y="142778"/>
                  </a:lnTo>
                  <a:lnTo>
                    <a:pt x="2957167" y="186862"/>
                  </a:lnTo>
                  <a:lnTo>
                    <a:pt x="2973137" y="259248"/>
                  </a:lnTo>
                  <a:lnTo>
                    <a:pt x="2976607" y="307671"/>
                  </a:lnTo>
                  <a:lnTo>
                    <a:pt x="2978112" y="362514"/>
                  </a:lnTo>
                  <a:lnTo>
                    <a:pt x="2978440" y="422478"/>
                  </a:lnTo>
                  <a:lnTo>
                    <a:pt x="2978112" y="482441"/>
                  </a:lnTo>
                  <a:lnTo>
                    <a:pt x="2976607" y="537284"/>
                  </a:lnTo>
                  <a:lnTo>
                    <a:pt x="2973137" y="585707"/>
                  </a:lnTo>
                  <a:lnTo>
                    <a:pt x="2966919" y="626410"/>
                  </a:lnTo>
                  <a:lnTo>
                    <a:pt x="2936577" y="702177"/>
                  </a:lnTo>
                  <a:lnTo>
                    <a:pt x="2908942" y="741559"/>
                  </a:lnTo>
                  <a:lnTo>
                    <a:pt x="2875043" y="775459"/>
                  </a:lnTo>
                  <a:lnTo>
                    <a:pt x="2835661" y="803094"/>
                  </a:lnTo>
                  <a:lnTo>
                    <a:pt x="2791576" y="823683"/>
                  </a:lnTo>
                  <a:lnTo>
                    <a:pt x="2714370" y="840361"/>
                  </a:lnTo>
                  <a:lnTo>
                    <a:pt x="2663180" y="843594"/>
                  </a:lnTo>
                  <a:lnTo>
                    <a:pt x="2601918" y="844786"/>
                  </a:lnTo>
                  <a:lnTo>
                    <a:pt x="2529328" y="844956"/>
                  </a:lnTo>
                  <a:lnTo>
                    <a:pt x="449111" y="844956"/>
                  </a:lnTo>
                  <a:lnTo>
                    <a:pt x="376520" y="844786"/>
                  </a:lnTo>
                  <a:lnTo>
                    <a:pt x="315259" y="843594"/>
                  </a:lnTo>
                  <a:lnTo>
                    <a:pt x="264068" y="840361"/>
                  </a:lnTo>
                  <a:lnTo>
                    <a:pt x="221689" y="834064"/>
                  </a:lnTo>
                  <a:lnTo>
                    <a:pt x="142778" y="803094"/>
                  </a:lnTo>
                  <a:lnTo>
                    <a:pt x="103396" y="775459"/>
                  </a:lnTo>
                  <a:lnTo>
                    <a:pt x="69497" y="741559"/>
                  </a:lnTo>
                  <a:lnTo>
                    <a:pt x="41862" y="702177"/>
                  </a:lnTo>
                  <a:lnTo>
                    <a:pt x="21272" y="658093"/>
                  </a:lnTo>
                  <a:lnTo>
                    <a:pt x="5302" y="585707"/>
                  </a:lnTo>
                  <a:lnTo>
                    <a:pt x="1833" y="537284"/>
                  </a:lnTo>
                  <a:lnTo>
                    <a:pt x="327" y="482441"/>
                  </a:lnTo>
                  <a:lnTo>
                    <a:pt x="0" y="422478"/>
                  </a:lnTo>
                  <a:lnTo>
                    <a:pt x="327" y="362514"/>
                  </a:lnTo>
                  <a:lnTo>
                    <a:pt x="1833" y="307671"/>
                  </a:lnTo>
                  <a:lnTo>
                    <a:pt x="5302" y="259248"/>
                  </a:lnTo>
                  <a:lnTo>
                    <a:pt x="11520" y="218545"/>
                  </a:lnTo>
                  <a:lnTo>
                    <a:pt x="41862" y="142778"/>
                  </a:lnTo>
                  <a:lnTo>
                    <a:pt x="69497" y="103396"/>
                  </a:lnTo>
                  <a:lnTo>
                    <a:pt x="103396" y="69497"/>
                  </a:lnTo>
                  <a:lnTo>
                    <a:pt x="142778" y="41862"/>
                  </a:lnTo>
                  <a:lnTo>
                    <a:pt x="186862" y="21272"/>
                  </a:lnTo>
                  <a:lnTo>
                    <a:pt x="264068" y="4594"/>
                  </a:lnTo>
                  <a:lnTo>
                    <a:pt x="315259" y="1361"/>
                  </a:lnTo>
                  <a:lnTo>
                    <a:pt x="376520" y="170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0" name="object 70"/>
          <p:cNvGrpSpPr/>
          <p:nvPr/>
        </p:nvGrpSpPr>
        <p:grpSpPr>
          <a:xfrm>
            <a:off x="2647862" y="9668348"/>
            <a:ext cx="3010535" cy="876935"/>
            <a:chOff x="2647862" y="9668348"/>
            <a:chExt cx="3010535" cy="876935"/>
          </a:xfrm>
        </p:grpSpPr>
        <p:sp>
          <p:nvSpPr>
            <p:cNvPr id="71" name="object 71"/>
            <p:cNvSpPr/>
            <p:nvPr/>
          </p:nvSpPr>
          <p:spPr>
            <a:xfrm>
              <a:off x="2663737" y="9684223"/>
              <a:ext cx="2978785" cy="845185"/>
            </a:xfrm>
            <a:custGeom>
              <a:avLst/>
              <a:gdLst/>
              <a:ahLst/>
              <a:cxnLst/>
              <a:rect l="l" t="t" r="r" b="b"/>
              <a:pathLst>
                <a:path w="2978785" h="845184">
                  <a:moveTo>
                    <a:pt x="2529329" y="0"/>
                  </a:moveTo>
                  <a:lnTo>
                    <a:pt x="449111" y="0"/>
                  </a:lnTo>
                  <a:lnTo>
                    <a:pt x="376521" y="170"/>
                  </a:lnTo>
                  <a:lnTo>
                    <a:pt x="315260" y="1361"/>
                  </a:lnTo>
                  <a:lnTo>
                    <a:pt x="264069" y="4594"/>
                  </a:lnTo>
                  <a:lnTo>
                    <a:pt x="221689" y="10891"/>
                  </a:lnTo>
                  <a:lnTo>
                    <a:pt x="142779" y="41862"/>
                  </a:lnTo>
                  <a:lnTo>
                    <a:pt x="103396" y="69497"/>
                  </a:lnTo>
                  <a:lnTo>
                    <a:pt x="69497" y="103396"/>
                  </a:lnTo>
                  <a:lnTo>
                    <a:pt x="41862" y="142779"/>
                  </a:lnTo>
                  <a:lnTo>
                    <a:pt x="21273" y="186863"/>
                  </a:lnTo>
                  <a:lnTo>
                    <a:pt x="5303" y="259248"/>
                  </a:lnTo>
                  <a:lnTo>
                    <a:pt x="1833" y="307671"/>
                  </a:lnTo>
                  <a:lnTo>
                    <a:pt x="327" y="362515"/>
                  </a:lnTo>
                  <a:lnTo>
                    <a:pt x="0" y="422478"/>
                  </a:lnTo>
                  <a:lnTo>
                    <a:pt x="327" y="482441"/>
                  </a:lnTo>
                  <a:lnTo>
                    <a:pt x="1833" y="537285"/>
                  </a:lnTo>
                  <a:lnTo>
                    <a:pt x="5303" y="585708"/>
                  </a:lnTo>
                  <a:lnTo>
                    <a:pt x="11521" y="626411"/>
                  </a:lnTo>
                  <a:lnTo>
                    <a:pt x="41862" y="702177"/>
                  </a:lnTo>
                  <a:lnTo>
                    <a:pt x="69497" y="741560"/>
                  </a:lnTo>
                  <a:lnTo>
                    <a:pt x="103396" y="775459"/>
                  </a:lnTo>
                  <a:lnTo>
                    <a:pt x="142779" y="803094"/>
                  </a:lnTo>
                  <a:lnTo>
                    <a:pt x="186863" y="823683"/>
                  </a:lnTo>
                  <a:lnTo>
                    <a:pt x="264069" y="840361"/>
                  </a:lnTo>
                  <a:lnTo>
                    <a:pt x="315260" y="843595"/>
                  </a:lnTo>
                  <a:lnTo>
                    <a:pt x="376521" y="844786"/>
                  </a:lnTo>
                  <a:lnTo>
                    <a:pt x="449111" y="844956"/>
                  </a:lnTo>
                  <a:lnTo>
                    <a:pt x="2529329" y="844956"/>
                  </a:lnTo>
                  <a:lnTo>
                    <a:pt x="2601919" y="844786"/>
                  </a:lnTo>
                  <a:lnTo>
                    <a:pt x="2663180" y="843595"/>
                  </a:lnTo>
                  <a:lnTo>
                    <a:pt x="2714371" y="840361"/>
                  </a:lnTo>
                  <a:lnTo>
                    <a:pt x="2756751" y="834064"/>
                  </a:lnTo>
                  <a:lnTo>
                    <a:pt x="2835661" y="803094"/>
                  </a:lnTo>
                  <a:lnTo>
                    <a:pt x="2875043" y="775459"/>
                  </a:lnTo>
                  <a:lnTo>
                    <a:pt x="2908943" y="741560"/>
                  </a:lnTo>
                  <a:lnTo>
                    <a:pt x="2936578" y="702177"/>
                  </a:lnTo>
                  <a:lnTo>
                    <a:pt x="2957167" y="658093"/>
                  </a:lnTo>
                  <a:lnTo>
                    <a:pt x="2973137" y="585708"/>
                  </a:lnTo>
                  <a:lnTo>
                    <a:pt x="2976607" y="537285"/>
                  </a:lnTo>
                  <a:lnTo>
                    <a:pt x="2978112" y="482441"/>
                  </a:lnTo>
                  <a:lnTo>
                    <a:pt x="2978440" y="422478"/>
                  </a:lnTo>
                  <a:lnTo>
                    <a:pt x="2978112" y="362515"/>
                  </a:lnTo>
                  <a:lnTo>
                    <a:pt x="2976607" y="307671"/>
                  </a:lnTo>
                  <a:lnTo>
                    <a:pt x="2973137" y="259248"/>
                  </a:lnTo>
                  <a:lnTo>
                    <a:pt x="2966919" y="218545"/>
                  </a:lnTo>
                  <a:lnTo>
                    <a:pt x="2936578" y="142779"/>
                  </a:lnTo>
                  <a:lnTo>
                    <a:pt x="2908943" y="103396"/>
                  </a:lnTo>
                  <a:lnTo>
                    <a:pt x="2875043" y="69497"/>
                  </a:lnTo>
                  <a:lnTo>
                    <a:pt x="2835661" y="41862"/>
                  </a:lnTo>
                  <a:lnTo>
                    <a:pt x="2791577" y="21272"/>
                  </a:lnTo>
                  <a:lnTo>
                    <a:pt x="2714371" y="4594"/>
                  </a:lnTo>
                  <a:lnTo>
                    <a:pt x="2663180" y="1361"/>
                  </a:lnTo>
                  <a:lnTo>
                    <a:pt x="2601919" y="170"/>
                  </a:lnTo>
                  <a:lnTo>
                    <a:pt x="2529329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2" name="object 72"/>
            <p:cNvSpPr/>
            <p:nvPr/>
          </p:nvSpPr>
          <p:spPr>
            <a:xfrm>
              <a:off x="2663737" y="9684223"/>
              <a:ext cx="2978785" cy="845185"/>
            </a:xfrm>
            <a:custGeom>
              <a:avLst/>
              <a:gdLst/>
              <a:ahLst/>
              <a:cxnLst/>
              <a:rect l="l" t="t" r="r" b="b"/>
              <a:pathLst>
                <a:path w="2978785" h="845184">
                  <a:moveTo>
                    <a:pt x="449111" y="0"/>
                  </a:moveTo>
                  <a:lnTo>
                    <a:pt x="2529328" y="0"/>
                  </a:lnTo>
                  <a:lnTo>
                    <a:pt x="2601918" y="170"/>
                  </a:lnTo>
                  <a:lnTo>
                    <a:pt x="2663180" y="1361"/>
                  </a:lnTo>
                  <a:lnTo>
                    <a:pt x="2714370" y="4594"/>
                  </a:lnTo>
                  <a:lnTo>
                    <a:pt x="2756750" y="10891"/>
                  </a:lnTo>
                  <a:lnTo>
                    <a:pt x="2835661" y="41862"/>
                  </a:lnTo>
                  <a:lnTo>
                    <a:pt x="2875043" y="69497"/>
                  </a:lnTo>
                  <a:lnTo>
                    <a:pt x="2908942" y="103396"/>
                  </a:lnTo>
                  <a:lnTo>
                    <a:pt x="2936577" y="142778"/>
                  </a:lnTo>
                  <a:lnTo>
                    <a:pt x="2957167" y="186862"/>
                  </a:lnTo>
                  <a:lnTo>
                    <a:pt x="2973137" y="259248"/>
                  </a:lnTo>
                  <a:lnTo>
                    <a:pt x="2976607" y="307671"/>
                  </a:lnTo>
                  <a:lnTo>
                    <a:pt x="2978112" y="362514"/>
                  </a:lnTo>
                  <a:lnTo>
                    <a:pt x="2978440" y="422478"/>
                  </a:lnTo>
                  <a:lnTo>
                    <a:pt x="2978112" y="482441"/>
                  </a:lnTo>
                  <a:lnTo>
                    <a:pt x="2976607" y="537284"/>
                  </a:lnTo>
                  <a:lnTo>
                    <a:pt x="2973137" y="585707"/>
                  </a:lnTo>
                  <a:lnTo>
                    <a:pt x="2966919" y="626410"/>
                  </a:lnTo>
                  <a:lnTo>
                    <a:pt x="2936577" y="702177"/>
                  </a:lnTo>
                  <a:lnTo>
                    <a:pt x="2908942" y="741559"/>
                  </a:lnTo>
                  <a:lnTo>
                    <a:pt x="2875043" y="775459"/>
                  </a:lnTo>
                  <a:lnTo>
                    <a:pt x="2835661" y="803094"/>
                  </a:lnTo>
                  <a:lnTo>
                    <a:pt x="2791576" y="823683"/>
                  </a:lnTo>
                  <a:lnTo>
                    <a:pt x="2714370" y="840361"/>
                  </a:lnTo>
                  <a:lnTo>
                    <a:pt x="2663180" y="843594"/>
                  </a:lnTo>
                  <a:lnTo>
                    <a:pt x="2601918" y="844786"/>
                  </a:lnTo>
                  <a:lnTo>
                    <a:pt x="2529328" y="844956"/>
                  </a:lnTo>
                  <a:lnTo>
                    <a:pt x="449111" y="844956"/>
                  </a:lnTo>
                  <a:lnTo>
                    <a:pt x="376520" y="844786"/>
                  </a:lnTo>
                  <a:lnTo>
                    <a:pt x="315259" y="843594"/>
                  </a:lnTo>
                  <a:lnTo>
                    <a:pt x="264068" y="840361"/>
                  </a:lnTo>
                  <a:lnTo>
                    <a:pt x="221689" y="834064"/>
                  </a:lnTo>
                  <a:lnTo>
                    <a:pt x="142778" y="803094"/>
                  </a:lnTo>
                  <a:lnTo>
                    <a:pt x="103396" y="775459"/>
                  </a:lnTo>
                  <a:lnTo>
                    <a:pt x="69497" y="741559"/>
                  </a:lnTo>
                  <a:lnTo>
                    <a:pt x="41862" y="702177"/>
                  </a:lnTo>
                  <a:lnTo>
                    <a:pt x="21272" y="658093"/>
                  </a:lnTo>
                  <a:lnTo>
                    <a:pt x="5302" y="585707"/>
                  </a:lnTo>
                  <a:lnTo>
                    <a:pt x="1833" y="537284"/>
                  </a:lnTo>
                  <a:lnTo>
                    <a:pt x="327" y="482441"/>
                  </a:lnTo>
                  <a:lnTo>
                    <a:pt x="0" y="422478"/>
                  </a:lnTo>
                  <a:lnTo>
                    <a:pt x="327" y="362514"/>
                  </a:lnTo>
                  <a:lnTo>
                    <a:pt x="1833" y="307671"/>
                  </a:lnTo>
                  <a:lnTo>
                    <a:pt x="5302" y="259248"/>
                  </a:lnTo>
                  <a:lnTo>
                    <a:pt x="11520" y="218545"/>
                  </a:lnTo>
                  <a:lnTo>
                    <a:pt x="41862" y="142778"/>
                  </a:lnTo>
                  <a:lnTo>
                    <a:pt x="69497" y="103396"/>
                  </a:lnTo>
                  <a:lnTo>
                    <a:pt x="103396" y="69497"/>
                  </a:lnTo>
                  <a:lnTo>
                    <a:pt x="142778" y="41862"/>
                  </a:lnTo>
                  <a:lnTo>
                    <a:pt x="186862" y="21272"/>
                  </a:lnTo>
                  <a:lnTo>
                    <a:pt x="264068" y="4594"/>
                  </a:lnTo>
                  <a:lnTo>
                    <a:pt x="315259" y="1361"/>
                  </a:lnTo>
                  <a:lnTo>
                    <a:pt x="376520" y="170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8246380" y="11569"/>
            <a:ext cx="3010535" cy="847725"/>
            <a:chOff x="8246380" y="11569"/>
            <a:chExt cx="3010535" cy="847725"/>
          </a:xfrm>
        </p:grpSpPr>
        <p:sp>
          <p:nvSpPr>
            <p:cNvPr id="76" name="object 76"/>
            <p:cNvSpPr/>
            <p:nvPr/>
          </p:nvSpPr>
          <p:spPr>
            <a:xfrm>
              <a:off x="8262255" y="27444"/>
              <a:ext cx="2978785" cy="815975"/>
            </a:xfrm>
            <a:custGeom>
              <a:avLst/>
              <a:gdLst/>
              <a:ahLst/>
              <a:cxnLst/>
              <a:rect l="l" t="t" r="r" b="b"/>
              <a:pathLst>
                <a:path w="2978784" h="815975">
                  <a:moveTo>
                    <a:pt x="2529332" y="0"/>
                  </a:moveTo>
                  <a:lnTo>
                    <a:pt x="449110" y="0"/>
                  </a:lnTo>
                  <a:lnTo>
                    <a:pt x="376723" y="166"/>
                  </a:lnTo>
                  <a:lnTo>
                    <a:pt x="315633" y="1335"/>
                  </a:lnTo>
                  <a:lnTo>
                    <a:pt x="264586" y="4507"/>
                  </a:lnTo>
                  <a:lnTo>
                    <a:pt x="222325" y="10684"/>
                  </a:lnTo>
                  <a:lnTo>
                    <a:pt x="143209" y="41597"/>
                  </a:lnTo>
                  <a:lnTo>
                    <a:pt x="103556" y="69422"/>
                  </a:lnTo>
                  <a:lnTo>
                    <a:pt x="69423" y="103555"/>
                  </a:lnTo>
                  <a:lnTo>
                    <a:pt x="41599" y="143209"/>
                  </a:lnTo>
                  <a:lnTo>
                    <a:pt x="20868" y="187596"/>
                  </a:lnTo>
                  <a:lnTo>
                    <a:pt x="9829" y="226612"/>
                  </a:lnTo>
                  <a:lnTo>
                    <a:pt x="3519" y="279318"/>
                  </a:lnTo>
                  <a:lnTo>
                    <a:pt x="667" y="341224"/>
                  </a:lnTo>
                  <a:lnTo>
                    <a:pt x="0" y="407840"/>
                  </a:lnTo>
                  <a:lnTo>
                    <a:pt x="667" y="474451"/>
                  </a:lnTo>
                  <a:lnTo>
                    <a:pt x="3519" y="536354"/>
                  </a:lnTo>
                  <a:lnTo>
                    <a:pt x="9829" y="589059"/>
                  </a:lnTo>
                  <a:lnTo>
                    <a:pt x="20868" y="628075"/>
                  </a:lnTo>
                  <a:lnTo>
                    <a:pt x="41599" y="672461"/>
                  </a:lnTo>
                  <a:lnTo>
                    <a:pt x="69423" y="712115"/>
                  </a:lnTo>
                  <a:lnTo>
                    <a:pt x="103556" y="746248"/>
                  </a:lnTo>
                  <a:lnTo>
                    <a:pt x="143209" y="774073"/>
                  </a:lnTo>
                  <a:lnTo>
                    <a:pt x="187596" y="794803"/>
                  </a:lnTo>
                  <a:lnTo>
                    <a:pt x="264586" y="811165"/>
                  </a:lnTo>
                  <a:lnTo>
                    <a:pt x="315633" y="814337"/>
                  </a:lnTo>
                  <a:lnTo>
                    <a:pt x="376723" y="815506"/>
                  </a:lnTo>
                  <a:lnTo>
                    <a:pt x="449110" y="815673"/>
                  </a:lnTo>
                  <a:lnTo>
                    <a:pt x="2529332" y="815673"/>
                  </a:lnTo>
                  <a:lnTo>
                    <a:pt x="2601716" y="815506"/>
                  </a:lnTo>
                  <a:lnTo>
                    <a:pt x="2662805" y="814337"/>
                  </a:lnTo>
                  <a:lnTo>
                    <a:pt x="2713852" y="811165"/>
                  </a:lnTo>
                  <a:lnTo>
                    <a:pt x="2756113" y="804987"/>
                  </a:lnTo>
                  <a:lnTo>
                    <a:pt x="2835229" y="774073"/>
                  </a:lnTo>
                  <a:lnTo>
                    <a:pt x="2874883" y="746248"/>
                  </a:lnTo>
                  <a:lnTo>
                    <a:pt x="2909016" y="712115"/>
                  </a:lnTo>
                  <a:lnTo>
                    <a:pt x="2936841" y="672461"/>
                  </a:lnTo>
                  <a:lnTo>
                    <a:pt x="2957570" y="628075"/>
                  </a:lnTo>
                  <a:lnTo>
                    <a:pt x="2968610" y="589059"/>
                  </a:lnTo>
                  <a:lnTo>
                    <a:pt x="2974919" y="536354"/>
                  </a:lnTo>
                  <a:lnTo>
                    <a:pt x="2977771" y="474451"/>
                  </a:lnTo>
                  <a:lnTo>
                    <a:pt x="2978439" y="407840"/>
                  </a:lnTo>
                  <a:lnTo>
                    <a:pt x="2977771" y="341224"/>
                  </a:lnTo>
                  <a:lnTo>
                    <a:pt x="2974919" y="279318"/>
                  </a:lnTo>
                  <a:lnTo>
                    <a:pt x="2968610" y="226612"/>
                  </a:lnTo>
                  <a:lnTo>
                    <a:pt x="2957570" y="187596"/>
                  </a:lnTo>
                  <a:lnTo>
                    <a:pt x="2936841" y="143209"/>
                  </a:lnTo>
                  <a:lnTo>
                    <a:pt x="2909016" y="103555"/>
                  </a:lnTo>
                  <a:lnTo>
                    <a:pt x="2874883" y="69422"/>
                  </a:lnTo>
                  <a:lnTo>
                    <a:pt x="2835229" y="41597"/>
                  </a:lnTo>
                  <a:lnTo>
                    <a:pt x="2790842" y="20868"/>
                  </a:lnTo>
                  <a:lnTo>
                    <a:pt x="2713852" y="4507"/>
                  </a:lnTo>
                  <a:lnTo>
                    <a:pt x="2662805" y="1335"/>
                  </a:lnTo>
                  <a:lnTo>
                    <a:pt x="2601716" y="166"/>
                  </a:lnTo>
                  <a:lnTo>
                    <a:pt x="2529332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7" name="object 77"/>
            <p:cNvSpPr/>
            <p:nvPr/>
          </p:nvSpPr>
          <p:spPr>
            <a:xfrm>
              <a:off x="8262255" y="27444"/>
              <a:ext cx="2978785" cy="815975"/>
            </a:xfrm>
            <a:custGeom>
              <a:avLst/>
              <a:gdLst/>
              <a:ahLst/>
              <a:cxnLst/>
              <a:rect l="l" t="t" r="r" b="b"/>
              <a:pathLst>
                <a:path w="2978784" h="815975">
                  <a:moveTo>
                    <a:pt x="449111" y="0"/>
                  </a:moveTo>
                  <a:lnTo>
                    <a:pt x="2529328" y="0"/>
                  </a:lnTo>
                  <a:lnTo>
                    <a:pt x="2601715" y="166"/>
                  </a:lnTo>
                  <a:lnTo>
                    <a:pt x="2662806" y="1335"/>
                  </a:lnTo>
                  <a:lnTo>
                    <a:pt x="2713853" y="4507"/>
                  </a:lnTo>
                  <a:lnTo>
                    <a:pt x="2756114" y="10684"/>
                  </a:lnTo>
                  <a:lnTo>
                    <a:pt x="2835230" y="41599"/>
                  </a:lnTo>
                  <a:lnTo>
                    <a:pt x="2874884" y="69424"/>
                  </a:lnTo>
                  <a:lnTo>
                    <a:pt x="2909016" y="103556"/>
                  </a:lnTo>
                  <a:lnTo>
                    <a:pt x="2936841" y="143209"/>
                  </a:lnTo>
                  <a:lnTo>
                    <a:pt x="2957571" y="187596"/>
                  </a:lnTo>
                  <a:lnTo>
                    <a:pt x="2968610" y="226612"/>
                  </a:lnTo>
                  <a:lnTo>
                    <a:pt x="2974919" y="279317"/>
                  </a:lnTo>
                  <a:lnTo>
                    <a:pt x="2977772" y="341222"/>
                  </a:lnTo>
                  <a:lnTo>
                    <a:pt x="2978440" y="407837"/>
                  </a:lnTo>
                  <a:lnTo>
                    <a:pt x="2977772" y="474451"/>
                  </a:lnTo>
                  <a:lnTo>
                    <a:pt x="2974919" y="536356"/>
                  </a:lnTo>
                  <a:lnTo>
                    <a:pt x="2968610" y="589061"/>
                  </a:lnTo>
                  <a:lnTo>
                    <a:pt x="2957571" y="628078"/>
                  </a:lnTo>
                  <a:lnTo>
                    <a:pt x="2936841" y="672465"/>
                  </a:lnTo>
                  <a:lnTo>
                    <a:pt x="2909016" y="712118"/>
                  </a:lnTo>
                  <a:lnTo>
                    <a:pt x="2874884" y="746250"/>
                  </a:lnTo>
                  <a:lnTo>
                    <a:pt x="2835230" y="774075"/>
                  </a:lnTo>
                  <a:lnTo>
                    <a:pt x="2790843" y="794806"/>
                  </a:lnTo>
                  <a:lnTo>
                    <a:pt x="2713853" y="811166"/>
                  </a:lnTo>
                  <a:lnTo>
                    <a:pt x="2662806" y="814338"/>
                  </a:lnTo>
                  <a:lnTo>
                    <a:pt x="2601715" y="815507"/>
                  </a:lnTo>
                  <a:lnTo>
                    <a:pt x="2529328" y="815674"/>
                  </a:lnTo>
                  <a:lnTo>
                    <a:pt x="449111" y="815674"/>
                  </a:lnTo>
                  <a:lnTo>
                    <a:pt x="376724" y="815507"/>
                  </a:lnTo>
                  <a:lnTo>
                    <a:pt x="315634" y="814338"/>
                  </a:lnTo>
                  <a:lnTo>
                    <a:pt x="264586" y="811166"/>
                  </a:lnTo>
                  <a:lnTo>
                    <a:pt x="222325" y="804989"/>
                  </a:lnTo>
                  <a:lnTo>
                    <a:pt x="143209" y="774075"/>
                  </a:lnTo>
                  <a:lnTo>
                    <a:pt x="103556" y="746250"/>
                  </a:lnTo>
                  <a:lnTo>
                    <a:pt x="69424" y="712118"/>
                  </a:lnTo>
                  <a:lnTo>
                    <a:pt x="41599" y="672465"/>
                  </a:lnTo>
                  <a:lnTo>
                    <a:pt x="20868" y="628078"/>
                  </a:lnTo>
                  <a:lnTo>
                    <a:pt x="9829" y="589061"/>
                  </a:lnTo>
                  <a:lnTo>
                    <a:pt x="3520" y="536356"/>
                  </a:lnTo>
                  <a:lnTo>
                    <a:pt x="667" y="474451"/>
                  </a:lnTo>
                  <a:lnTo>
                    <a:pt x="0" y="407837"/>
                  </a:lnTo>
                  <a:lnTo>
                    <a:pt x="667" y="341222"/>
                  </a:lnTo>
                  <a:lnTo>
                    <a:pt x="3520" y="279317"/>
                  </a:lnTo>
                  <a:lnTo>
                    <a:pt x="9829" y="226612"/>
                  </a:lnTo>
                  <a:lnTo>
                    <a:pt x="20868" y="187596"/>
                  </a:lnTo>
                  <a:lnTo>
                    <a:pt x="41599" y="143209"/>
                  </a:lnTo>
                  <a:lnTo>
                    <a:pt x="69424" y="103556"/>
                  </a:lnTo>
                  <a:lnTo>
                    <a:pt x="103556" y="69424"/>
                  </a:lnTo>
                  <a:lnTo>
                    <a:pt x="143209" y="41599"/>
                  </a:lnTo>
                  <a:lnTo>
                    <a:pt x="187596" y="20868"/>
                  </a:lnTo>
                  <a:lnTo>
                    <a:pt x="264586" y="4507"/>
                  </a:lnTo>
                  <a:lnTo>
                    <a:pt x="315634" y="1335"/>
                  </a:lnTo>
                  <a:lnTo>
                    <a:pt x="376724" y="16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9" name="object 79"/>
          <p:cNvGrpSpPr/>
          <p:nvPr/>
        </p:nvGrpSpPr>
        <p:grpSpPr>
          <a:xfrm>
            <a:off x="5034364" y="433222"/>
            <a:ext cx="3009900" cy="847090"/>
            <a:chOff x="5034364" y="433222"/>
            <a:chExt cx="3009900" cy="847090"/>
          </a:xfrm>
        </p:grpSpPr>
        <p:sp>
          <p:nvSpPr>
            <p:cNvPr id="80" name="object 80"/>
            <p:cNvSpPr/>
            <p:nvPr/>
          </p:nvSpPr>
          <p:spPr>
            <a:xfrm>
              <a:off x="5050070" y="448928"/>
              <a:ext cx="2978785" cy="815975"/>
            </a:xfrm>
            <a:custGeom>
              <a:avLst/>
              <a:gdLst/>
              <a:ahLst/>
              <a:cxnLst/>
              <a:rect l="l" t="t" r="r" b="b"/>
              <a:pathLst>
                <a:path w="2978784" h="815975">
                  <a:moveTo>
                    <a:pt x="2529328" y="0"/>
                  </a:moveTo>
                  <a:lnTo>
                    <a:pt x="449110" y="0"/>
                  </a:lnTo>
                  <a:lnTo>
                    <a:pt x="376723" y="166"/>
                  </a:lnTo>
                  <a:lnTo>
                    <a:pt x="315633" y="1335"/>
                  </a:lnTo>
                  <a:lnTo>
                    <a:pt x="264586" y="4507"/>
                  </a:lnTo>
                  <a:lnTo>
                    <a:pt x="222325" y="10684"/>
                  </a:lnTo>
                  <a:lnTo>
                    <a:pt x="143209" y="41601"/>
                  </a:lnTo>
                  <a:lnTo>
                    <a:pt x="103556" y="69427"/>
                  </a:lnTo>
                  <a:lnTo>
                    <a:pt x="69423" y="103558"/>
                  </a:lnTo>
                  <a:lnTo>
                    <a:pt x="41599" y="143210"/>
                  </a:lnTo>
                  <a:lnTo>
                    <a:pt x="20868" y="187596"/>
                  </a:lnTo>
                  <a:lnTo>
                    <a:pt x="9829" y="226612"/>
                  </a:lnTo>
                  <a:lnTo>
                    <a:pt x="3519" y="279318"/>
                  </a:lnTo>
                  <a:lnTo>
                    <a:pt x="667" y="341224"/>
                  </a:lnTo>
                  <a:lnTo>
                    <a:pt x="0" y="407840"/>
                  </a:lnTo>
                  <a:lnTo>
                    <a:pt x="667" y="474455"/>
                  </a:lnTo>
                  <a:lnTo>
                    <a:pt x="3519" y="536359"/>
                  </a:lnTo>
                  <a:lnTo>
                    <a:pt x="9829" y="589064"/>
                  </a:lnTo>
                  <a:lnTo>
                    <a:pt x="20868" y="628081"/>
                  </a:lnTo>
                  <a:lnTo>
                    <a:pt x="41599" y="672468"/>
                  </a:lnTo>
                  <a:lnTo>
                    <a:pt x="69423" y="712121"/>
                  </a:lnTo>
                  <a:lnTo>
                    <a:pt x="103556" y="746253"/>
                  </a:lnTo>
                  <a:lnTo>
                    <a:pt x="143209" y="774078"/>
                  </a:lnTo>
                  <a:lnTo>
                    <a:pt x="187596" y="794809"/>
                  </a:lnTo>
                  <a:lnTo>
                    <a:pt x="264586" y="811170"/>
                  </a:lnTo>
                  <a:lnTo>
                    <a:pt x="315633" y="814342"/>
                  </a:lnTo>
                  <a:lnTo>
                    <a:pt x="376723" y="815510"/>
                  </a:lnTo>
                  <a:lnTo>
                    <a:pt x="449110" y="815677"/>
                  </a:lnTo>
                  <a:lnTo>
                    <a:pt x="2529328" y="815677"/>
                  </a:lnTo>
                  <a:lnTo>
                    <a:pt x="2601715" y="815510"/>
                  </a:lnTo>
                  <a:lnTo>
                    <a:pt x="2662805" y="814342"/>
                  </a:lnTo>
                  <a:lnTo>
                    <a:pt x="2713853" y="811170"/>
                  </a:lnTo>
                  <a:lnTo>
                    <a:pt x="2756114" y="804993"/>
                  </a:lnTo>
                  <a:lnTo>
                    <a:pt x="2835230" y="774078"/>
                  </a:lnTo>
                  <a:lnTo>
                    <a:pt x="2874883" y="746253"/>
                  </a:lnTo>
                  <a:lnTo>
                    <a:pt x="2909015" y="712121"/>
                  </a:lnTo>
                  <a:lnTo>
                    <a:pt x="2936840" y="672468"/>
                  </a:lnTo>
                  <a:lnTo>
                    <a:pt x="2957571" y="628081"/>
                  </a:lnTo>
                  <a:lnTo>
                    <a:pt x="2968610" y="589064"/>
                  </a:lnTo>
                  <a:lnTo>
                    <a:pt x="2974919" y="536359"/>
                  </a:lnTo>
                  <a:lnTo>
                    <a:pt x="2977772" y="474455"/>
                  </a:lnTo>
                  <a:lnTo>
                    <a:pt x="2978440" y="407840"/>
                  </a:lnTo>
                  <a:lnTo>
                    <a:pt x="2977772" y="341224"/>
                  </a:lnTo>
                  <a:lnTo>
                    <a:pt x="2974919" y="279318"/>
                  </a:lnTo>
                  <a:lnTo>
                    <a:pt x="2968610" y="226612"/>
                  </a:lnTo>
                  <a:lnTo>
                    <a:pt x="2957571" y="187596"/>
                  </a:lnTo>
                  <a:lnTo>
                    <a:pt x="2936840" y="143210"/>
                  </a:lnTo>
                  <a:lnTo>
                    <a:pt x="2909015" y="103558"/>
                  </a:lnTo>
                  <a:lnTo>
                    <a:pt x="2874883" y="69427"/>
                  </a:lnTo>
                  <a:lnTo>
                    <a:pt x="2835230" y="41601"/>
                  </a:lnTo>
                  <a:lnTo>
                    <a:pt x="2790843" y="20868"/>
                  </a:lnTo>
                  <a:lnTo>
                    <a:pt x="2713853" y="4507"/>
                  </a:lnTo>
                  <a:lnTo>
                    <a:pt x="2662805" y="1335"/>
                  </a:lnTo>
                  <a:lnTo>
                    <a:pt x="2601715" y="166"/>
                  </a:lnTo>
                  <a:lnTo>
                    <a:pt x="2529328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5050070" y="448928"/>
              <a:ext cx="2978785" cy="815975"/>
            </a:xfrm>
            <a:custGeom>
              <a:avLst/>
              <a:gdLst/>
              <a:ahLst/>
              <a:cxnLst/>
              <a:rect l="l" t="t" r="r" b="b"/>
              <a:pathLst>
                <a:path w="2978784" h="815975">
                  <a:moveTo>
                    <a:pt x="449111" y="0"/>
                  </a:moveTo>
                  <a:lnTo>
                    <a:pt x="2529328" y="0"/>
                  </a:lnTo>
                  <a:lnTo>
                    <a:pt x="2601715" y="166"/>
                  </a:lnTo>
                  <a:lnTo>
                    <a:pt x="2662806" y="1335"/>
                  </a:lnTo>
                  <a:lnTo>
                    <a:pt x="2713853" y="4507"/>
                  </a:lnTo>
                  <a:lnTo>
                    <a:pt x="2756114" y="10684"/>
                  </a:lnTo>
                  <a:lnTo>
                    <a:pt x="2835230" y="41599"/>
                  </a:lnTo>
                  <a:lnTo>
                    <a:pt x="2874884" y="69424"/>
                  </a:lnTo>
                  <a:lnTo>
                    <a:pt x="2909016" y="103556"/>
                  </a:lnTo>
                  <a:lnTo>
                    <a:pt x="2936841" y="143209"/>
                  </a:lnTo>
                  <a:lnTo>
                    <a:pt x="2957571" y="187596"/>
                  </a:lnTo>
                  <a:lnTo>
                    <a:pt x="2968610" y="226612"/>
                  </a:lnTo>
                  <a:lnTo>
                    <a:pt x="2974919" y="279317"/>
                  </a:lnTo>
                  <a:lnTo>
                    <a:pt x="2977772" y="341222"/>
                  </a:lnTo>
                  <a:lnTo>
                    <a:pt x="2978440" y="407837"/>
                  </a:lnTo>
                  <a:lnTo>
                    <a:pt x="2977772" y="474451"/>
                  </a:lnTo>
                  <a:lnTo>
                    <a:pt x="2974919" y="536356"/>
                  </a:lnTo>
                  <a:lnTo>
                    <a:pt x="2968610" y="589061"/>
                  </a:lnTo>
                  <a:lnTo>
                    <a:pt x="2957571" y="628078"/>
                  </a:lnTo>
                  <a:lnTo>
                    <a:pt x="2936841" y="672465"/>
                  </a:lnTo>
                  <a:lnTo>
                    <a:pt x="2909016" y="712118"/>
                  </a:lnTo>
                  <a:lnTo>
                    <a:pt x="2874884" y="746250"/>
                  </a:lnTo>
                  <a:lnTo>
                    <a:pt x="2835230" y="774075"/>
                  </a:lnTo>
                  <a:lnTo>
                    <a:pt x="2790843" y="794806"/>
                  </a:lnTo>
                  <a:lnTo>
                    <a:pt x="2713853" y="811166"/>
                  </a:lnTo>
                  <a:lnTo>
                    <a:pt x="2662806" y="814338"/>
                  </a:lnTo>
                  <a:lnTo>
                    <a:pt x="2601715" y="815507"/>
                  </a:lnTo>
                  <a:lnTo>
                    <a:pt x="2529328" y="815674"/>
                  </a:lnTo>
                  <a:lnTo>
                    <a:pt x="449111" y="815674"/>
                  </a:lnTo>
                  <a:lnTo>
                    <a:pt x="376724" y="815507"/>
                  </a:lnTo>
                  <a:lnTo>
                    <a:pt x="315634" y="814338"/>
                  </a:lnTo>
                  <a:lnTo>
                    <a:pt x="264586" y="811166"/>
                  </a:lnTo>
                  <a:lnTo>
                    <a:pt x="222325" y="804989"/>
                  </a:lnTo>
                  <a:lnTo>
                    <a:pt x="143209" y="774075"/>
                  </a:lnTo>
                  <a:lnTo>
                    <a:pt x="103556" y="746250"/>
                  </a:lnTo>
                  <a:lnTo>
                    <a:pt x="69424" y="712118"/>
                  </a:lnTo>
                  <a:lnTo>
                    <a:pt x="41599" y="672465"/>
                  </a:lnTo>
                  <a:lnTo>
                    <a:pt x="20868" y="628078"/>
                  </a:lnTo>
                  <a:lnTo>
                    <a:pt x="9829" y="589061"/>
                  </a:lnTo>
                  <a:lnTo>
                    <a:pt x="3520" y="536356"/>
                  </a:lnTo>
                  <a:lnTo>
                    <a:pt x="667" y="474451"/>
                  </a:lnTo>
                  <a:lnTo>
                    <a:pt x="0" y="407837"/>
                  </a:lnTo>
                  <a:lnTo>
                    <a:pt x="667" y="341222"/>
                  </a:lnTo>
                  <a:lnTo>
                    <a:pt x="3520" y="279317"/>
                  </a:lnTo>
                  <a:lnTo>
                    <a:pt x="9829" y="226612"/>
                  </a:lnTo>
                  <a:lnTo>
                    <a:pt x="20868" y="187596"/>
                  </a:lnTo>
                  <a:lnTo>
                    <a:pt x="41599" y="143209"/>
                  </a:lnTo>
                  <a:lnTo>
                    <a:pt x="69424" y="103556"/>
                  </a:lnTo>
                  <a:lnTo>
                    <a:pt x="103556" y="69424"/>
                  </a:lnTo>
                  <a:lnTo>
                    <a:pt x="143209" y="41599"/>
                  </a:lnTo>
                  <a:lnTo>
                    <a:pt x="187596" y="20868"/>
                  </a:lnTo>
                  <a:lnTo>
                    <a:pt x="264586" y="4507"/>
                  </a:lnTo>
                  <a:lnTo>
                    <a:pt x="315634" y="1335"/>
                  </a:lnTo>
                  <a:lnTo>
                    <a:pt x="376724" y="16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82"/>
          <p:cNvSpPr txBox="1"/>
          <p:nvPr/>
        </p:nvSpPr>
        <p:spPr>
          <a:xfrm>
            <a:off x="5827541" y="691259"/>
            <a:ext cx="1421130" cy="352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150" spc="-200" dirty="0">
                <a:latin typeface="Tahoma"/>
                <a:cs typeface="Tahoma"/>
              </a:rPr>
              <a:t>Dr.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90" dirty="0">
                <a:latin typeface="Tahoma"/>
                <a:cs typeface="Tahoma"/>
              </a:rPr>
              <a:t>Claire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70" dirty="0">
                <a:latin typeface="Tahoma"/>
                <a:cs typeface="Tahoma"/>
              </a:rPr>
              <a:t>Lee</a:t>
            </a:r>
            <a:endParaRPr sz="21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661529" y="1765554"/>
            <a:ext cx="12267565" cy="8150225"/>
            <a:chOff x="3661529" y="1765554"/>
            <a:chExt cx="12267565" cy="8150225"/>
          </a:xfrm>
        </p:grpSpPr>
        <p:sp>
          <p:nvSpPr>
            <p:cNvPr id="3" name="object 3"/>
            <p:cNvSpPr/>
            <p:nvPr/>
          </p:nvSpPr>
          <p:spPr>
            <a:xfrm>
              <a:off x="10052050" y="2650346"/>
              <a:ext cx="0" cy="6202045"/>
            </a:xfrm>
            <a:custGeom>
              <a:avLst/>
              <a:gdLst/>
              <a:ahLst/>
              <a:cxnLst/>
              <a:rect l="l" t="t" r="r" b="b"/>
              <a:pathLst>
                <a:path h="6202045">
                  <a:moveTo>
                    <a:pt x="0" y="0"/>
                  </a:moveTo>
                  <a:lnTo>
                    <a:pt x="0" y="6201728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687882" y="5617714"/>
              <a:ext cx="12214860" cy="0"/>
            </a:xfrm>
            <a:custGeom>
              <a:avLst/>
              <a:gdLst/>
              <a:ahLst/>
              <a:cxnLst/>
              <a:rect l="l" t="t" r="r" b="b"/>
              <a:pathLst>
                <a:path w="12214860">
                  <a:moveTo>
                    <a:pt x="0" y="0"/>
                  </a:moveTo>
                  <a:lnTo>
                    <a:pt x="12214455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483468" y="1791906"/>
              <a:ext cx="2572385" cy="1342390"/>
            </a:xfrm>
            <a:custGeom>
              <a:avLst/>
              <a:gdLst/>
              <a:ahLst/>
              <a:cxnLst/>
              <a:rect l="l" t="t" r="r" b="b"/>
              <a:pathLst>
                <a:path w="2572384" h="1342389">
                  <a:moveTo>
                    <a:pt x="0" y="0"/>
                  </a:moveTo>
                  <a:lnTo>
                    <a:pt x="2571897" y="1341998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924333" y="8547069"/>
              <a:ext cx="2517140" cy="1342390"/>
            </a:xfrm>
            <a:custGeom>
              <a:avLst/>
              <a:gdLst/>
              <a:ahLst/>
              <a:cxnLst/>
              <a:rect l="l" t="t" r="r" b="b"/>
              <a:pathLst>
                <a:path w="2517140" h="1342390">
                  <a:moveTo>
                    <a:pt x="0" y="0"/>
                  </a:moveTo>
                  <a:lnTo>
                    <a:pt x="2516822" y="1341998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072412" y="7613977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69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5"/>
                  </a:lnTo>
                  <a:lnTo>
                    <a:pt x="286717" y="257724"/>
                  </a:lnTo>
                  <a:lnTo>
                    <a:pt x="250878" y="291631"/>
                  </a:lnTo>
                  <a:lnTo>
                    <a:pt x="217427" y="326785"/>
                  </a:lnTo>
                  <a:lnTo>
                    <a:pt x="186366" y="363100"/>
                  </a:lnTo>
                  <a:lnTo>
                    <a:pt x="157694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4"/>
                  </a:lnTo>
                  <a:lnTo>
                    <a:pt x="481704" y="1638039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6" y="1723611"/>
                  </a:lnTo>
                  <a:lnTo>
                    <a:pt x="746338" y="1734686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9" y="1743746"/>
                  </a:lnTo>
                  <a:lnTo>
                    <a:pt x="1212936" y="1734686"/>
                  </a:lnTo>
                  <a:lnTo>
                    <a:pt x="1258639" y="1723611"/>
                  </a:lnTo>
                  <a:lnTo>
                    <a:pt x="1303818" y="1710524"/>
                  </a:lnTo>
                  <a:lnTo>
                    <a:pt x="1348388" y="1695423"/>
                  </a:lnTo>
                  <a:lnTo>
                    <a:pt x="1392262" y="1678308"/>
                  </a:lnTo>
                  <a:lnTo>
                    <a:pt x="1435352" y="1659180"/>
                  </a:lnTo>
                  <a:lnTo>
                    <a:pt x="1477571" y="1638039"/>
                  </a:lnTo>
                  <a:lnTo>
                    <a:pt x="1518832" y="1614884"/>
                  </a:lnTo>
                  <a:lnTo>
                    <a:pt x="1559049" y="1589715"/>
                  </a:lnTo>
                  <a:lnTo>
                    <a:pt x="1598133" y="1562533"/>
                  </a:lnTo>
                  <a:lnTo>
                    <a:pt x="1635999" y="1533338"/>
                  </a:lnTo>
                  <a:lnTo>
                    <a:pt x="1672558" y="1502129"/>
                  </a:lnTo>
                  <a:lnTo>
                    <a:pt x="1708398" y="1468222"/>
                  </a:lnTo>
                  <a:lnTo>
                    <a:pt x="1741848" y="1433068"/>
                  </a:lnTo>
                  <a:lnTo>
                    <a:pt x="1772910" y="1396753"/>
                  </a:lnTo>
                  <a:lnTo>
                    <a:pt x="1801581" y="1359363"/>
                  </a:lnTo>
                  <a:lnTo>
                    <a:pt x="1827864" y="1320984"/>
                  </a:lnTo>
                  <a:lnTo>
                    <a:pt x="1851757" y="1281702"/>
                  </a:lnTo>
                  <a:lnTo>
                    <a:pt x="1873261" y="1241603"/>
                  </a:lnTo>
                  <a:lnTo>
                    <a:pt x="1892376" y="1200773"/>
                  </a:lnTo>
                  <a:lnTo>
                    <a:pt x="1909101" y="1159298"/>
                  </a:lnTo>
                  <a:lnTo>
                    <a:pt x="1923437" y="1117264"/>
                  </a:lnTo>
                  <a:lnTo>
                    <a:pt x="1935384" y="1074756"/>
                  </a:lnTo>
                  <a:lnTo>
                    <a:pt x="1944941" y="1031862"/>
                  </a:lnTo>
                  <a:lnTo>
                    <a:pt x="1952109" y="988667"/>
                  </a:lnTo>
                  <a:lnTo>
                    <a:pt x="1956887" y="945257"/>
                  </a:lnTo>
                  <a:lnTo>
                    <a:pt x="1959277" y="901718"/>
                  </a:lnTo>
                  <a:lnTo>
                    <a:pt x="1959277" y="858136"/>
                  </a:lnTo>
                  <a:lnTo>
                    <a:pt x="1956887" y="814597"/>
                  </a:lnTo>
                  <a:lnTo>
                    <a:pt x="1952109" y="771186"/>
                  </a:lnTo>
                  <a:lnTo>
                    <a:pt x="1944941" y="727991"/>
                  </a:lnTo>
                  <a:lnTo>
                    <a:pt x="1935384" y="685097"/>
                  </a:lnTo>
                  <a:lnTo>
                    <a:pt x="1923437" y="642590"/>
                  </a:lnTo>
                  <a:lnTo>
                    <a:pt x="1909101" y="600556"/>
                  </a:lnTo>
                  <a:lnTo>
                    <a:pt x="1892376" y="559081"/>
                  </a:lnTo>
                  <a:lnTo>
                    <a:pt x="1873261" y="518250"/>
                  </a:lnTo>
                  <a:lnTo>
                    <a:pt x="1851757" y="478151"/>
                  </a:lnTo>
                  <a:lnTo>
                    <a:pt x="1827864" y="438869"/>
                  </a:lnTo>
                  <a:lnTo>
                    <a:pt x="1801581" y="400490"/>
                  </a:lnTo>
                  <a:lnTo>
                    <a:pt x="1772910" y="363100"/>
                  </a:lnTo>
                  <a:lnTo>
                    <a:pt x="1741848" y="326785"/>
                  </a:lnTo>
                  <a:lnTo>
                    <a:pt x="1708398" y="291631"/>
                  </a:lnTo>
                  <a:lnTo>
                    <a:pt x="1672558" y="257724"/>
                  </a:lnTo>
                  <a:lnTo>
                    <a:pt x="1635999" y="226515"/>
                  </a:lnTo>
                  <a:lnTo>
                    <a:pt x="1598133" y="197320"/>
                  </a:lnTo>
                  <a:lnTo>
                    <a:pt x="1559049" y="170138"/>
                  </a:lnTo>
                  <a:lnTo>
                    <a:pt x="1518832" y="144969"/>
                  </a:lnTo>
                  <a:lnTo>
                    <a:pt x="1477571" y="121815"/>
                  </a:lnTo>
                  <a:lnTo>
                    <a:pt x="1435352" y="100673"/>
                  </a:lnTo>
                  <a:lnTo>
                    <a:pt x="1392262" y="81545"/>
                  </a:lnTo>
                  <a:lnTo>
                    <a:pt x="1348388" y="64431"/>
                  </a:lnTo>
                  <a:lnTo>
                    <a:pt x="1303818" y="49330"/>
                  </a:lnTo>
                  <a:lnTo>
                    <a:pt x="1258639" y="36242"/>
                  </a:lnTo>
                  <a:lnTo>
                    <a:pt x="1212936" y="25168"/>
                  </a:lnTo>
                  <a:lnTo>
                    <a:pt x="1166799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072412" y="7613977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9499345" y="8168875"/>
            <a:ext cx="1106170" cy="633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4780" marR="5080" indent="-132715">
              <a:lnSpc>
                <a:spcPct val="110700"/>
              </a:lnSpc>
              <a:spcBef>
                <a:spcPts val="95"/>
              </a:spcBef>
            </a:pPr>
            <a:r>
              <a:rPr sz="1800" spc="-160" dirty="0">
                <a:latin typeface="Arial Black"/>
                <a:cs typeface="Arial Black"/>
              </a:rPr>
              <a:t>Women</a:t>
            </a:r>
            <a:r>
              <a:rPr sz="1800" spc="-235" dirty="0">
                <a:latin typeface="Arial Black"/>
                <a:cs typeface="Arial Black"/>
              </a:rPr>
              <a:t> </a:t>
            </a:r>
            <a:r>
              <a:rPr sz="1800" spc="-105" dirty="0">
                <a:latin typeface="Arial Black"/>
                <a:cs typeface="Arial Black"/>
              </a:rPr>
              <a:t>In </a:t>
            </a:r>
            <a:r>
              <a:rPr sz="1800" spc="-45" dirty="0">
                <a:latin typeface="Arial Black"/>
                <a:cs typeface="Arial Black"/>
              </a:rPr>
              <a:t>Physics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2013261" y="4559275"/>
            <a:ext cx="1991360" cy="1791970"/>
            <a:chOff x="12013261" y="4559275"/>
            <a:chExt cx="1991360" cy="1791970"/>
          </a:xfrm>
        </p:grpSpPr>
        <p:sp>
          <p:nvSpPr>
            <p:cNvPr id="11" name="object 11"/>
            <p:cNvSpPr/>
            <p:nvPr/>
          </p:nvSpPr>
          <p:spPr>
            <a:xfrm>
              <a:off x="12029136" y="4575151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4" y="0"/>
                  </a:moveTo>
                  <a:lnTo>
                    <a:pt x="932627" y="1006"/>
                  </a:lnTo>
                  <a:lnTo>
                    <a:pt x="885706" y="4026"/>
                  </a:lnTo>
                  <a:lnTo>
                    <a:pt x="838959" y="9060"/>
                  </a:lnTo>
                  <a:lnTo>
                    <a:pt x="792474" y="16107"/>
                  </a:lnTo>
                  <a:lnTo>
                    <a:pt x="746337" y="25168"/>
                  </a:lnTo>
                  <a:lnTo>
                    <a:pt x="700635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69"/>
                  </a:lnTo>
                  <a:lnTo>
                    <a:pt x="400227" y="170138"/>
                  </a:lnTo>
                  <a:lnTo>
                    <a:pt x="361143" y="197320"/>
                  </a:lnTo>
                  <a:lnTo>
                    <a:pt x="323278" y="226515"/>
                  </a:lnTo>
                  <a:lnTo>
                    <a:pt x="286718" y="257724"/>
                  </a:lnTo>
                  <a:lnTo>
                    <a:pt x="250878" y="291631"/>
                  </a:lnTo>
                  <a:lnTo>
                    <a:pt x="217428" y="326785"/>
                  </a:lnTo>
                  <a:lnTo>
                    <a:pt x="186367" y="363100"/>
                  </a:lnTo>
                  <a:lnTo>
                    <a:pt x="157695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1" y="559080"/>
                  </a:lnTo>
                  <a:lnTo>
                    <a:pt x="50175" y="600555"/>
                  </a:lnTo>
                  <a:lnTo>
                    <a:pt x="35839" y="642589"/>
                  </a:lnTo>
                  <a:lnTo>
                    <a:pt x="23893" y="685096"/>
                  </a:lnTo>
                  <a:lnTo>
                    <a:pt x="14335" y="727990"/>
                  </a:lnTo>
                  <a:lnTo>
                    <a:pt x="7167" y="771186"/>
                  </a:lnTo>
                  <a:lnTo>
                    <a:pt x="2389" y="814596"/>
                  </a:lnTo>
                  <a:lnTo>
                    <a:pt x="0" y="858135"/>
                  </a:lnTo>
                  <a:lnTo>
                    <a:pt x="0" y="901717"/>
                  </a:lnTo>
                  <a:lnTo>
                    <a:pt x="2389" y="945256"/>
                  </a:lnTo>
                  <a:lnTo>
                    <a:pt x="7167" y="988666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3"/>
                  </a:lnTo>
                  <a:lnTo>
                    <a:pt x="50175" y="1159297"/>
                  </a:lnTo>
                  <a:lnTo>
                    <a:pt x="66901" y="1200772"/>
                  </a:lnTo>
                  <a:lnTo>
                    <a:pt x="86015" y="1241602"/>
                  </a:lnTo>
                  <a:lnTo>
                    <a:pt x="107519" y="1281701"/>
                  </a:lnTo>
                  <a:lnTo>
                    <a:pt x="131412" y="1320984"/>
                  </a:lnTo>
                  <a:lnTo>
                    <a:pt x="157695" y="1359363"/>
                  </a:lnTo>
                  <a:lnTo>
                    <a:pt x="186367" y="1396753"/>
                  </a:lnTo>
                  <a:lnTo>
                    <a:pt x="217428" y="1433068"/>
                  </a:lnTo>
                  <a:lnTo>
                    <a:pt x="250878" y="1468222"/>
                  </a:lnTo>
                  <a:lnTo>
                    <a:pt x="286718" y="1502129"/>
                  </a:lnTo>
                  <a:lnTo>
                    <a:pt x="323278" y="1533338"/>
                  </a:lnTo>
                  <a:lnTo>
                    <a:pt x="361143" y="1562533"/>
                  </a:lnTo>
                  <a:lnTo>
                    <a:pt x="400227" y="1589715"/>
                  </a:lnTo>
                  <a:lnTo>
                    <a:pt x="440443" y="1614883"/>
                  </a:lnTo>
                  <a:lnTo>
                    <a:pt x="481704" y="1638038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2"/>
                  </a:lnTo>
                  <a:lnTo>
                    <a:pt x="655456" y="1710523"/>
                  </a:lnTo>
                  <a:lnTo>
                    <a:pt x="700635" y="1723611"/>
                  </a:lnTo>
                  <a:lnTo>
                    <a:pt x="746337" y="1734685"/>
                  </a:lnTo>
                  <a:lnTo>
                    <a:pt x="792474" y="1743745"/>
                  </a:lnTo>
                  <a:lnTo>
                    <a:pt x="838959" y="1750793"/>
                  </a:lnTo>
                  <a:lnTo>
                    <a:pt x="885706" y="1755826"/>
                  </a:lnTo>
                  <a:lnTo>
                    <a:pt x="932627" y="1758847"/>
                  </a:lnTo>
                  <a:lnTo>
                    <a:pt x="979634" y="1759853"/>
                  </a:lnTo>
                  <a:lnTo>
                    <a:pt x="1026642" y="1758847"/>
                  </a:lnTo>
                  <a:lnTo>
                    <a:pt x="1073563" y="1755826"/>
                  </a:lnTo>
                  <a:lnTo>
                    <a:pt x="1120309" y="1750793"/>
                  </a:lnTo>
                  <a:lnTo>
                    <a:pt x="1166795" y="1743745"/>
                  </a:lnTo>
                  <a:lnTo>
                    <a:pt x="1212932" y="1734685"/>
                  </a:lnTo>
                  <a:lnTo>
                    <a:pt x="1258634" y="1723611"/>
                  </a:lnTo>
                  <a:lnTo>
                    <a:pt x="1303813" y="1710523"/>
                  </a:lnTo>
                  <a:lnTo>
                    <a:pt x="1348383" y="1695422"/>
                  </a:lnTo>
                  <a:lnTo>
                    <a:pt x="1392256" y="1678308"/>
                  </a:lnTo>
                  <a:lnTo>
                    <a:pt x="1435345" y="1659180"/>
                  </a:lnTo>
                  <a:lnTo>
                    <a:pt x="1477564" y="1638038"/>
                  </a:lnTo>
                  <a:lnTo>
                    <a:pt x="1518825" y="1614883"/>
                  </a:lnTo>
                  <a:lnTo>
                    <a:pt x="1559042" y="1589715"/>
                  </a:lnTo>
                  <a:lnTo>
                    <a:pt x="1598126" y="1562533"/>
                  </a:lnTo>
                  <a:lnTo>
                    <a:pt x="1635991" y="1533338"/>
                  </a:lnTo>
                  <a:lnTo>
                    <a:pt x="1672550" y="1502129"/>
                  </a:lnTo>
                  <a:lnTo>
                    <a:pt x="1708390" y="1468222"/>
                  </a:lnTo>
                  <a:lnTo>
                    <a:pt x="1741841" y="1433068"/>
                  </a:lnTo>
                  <a:lnTo>
                    <a:pt x="1772902" y="1396753"/>
                  </a:lnTo>
                  <a:lnTo>
                    <a:pt x="1801574" y="1359363"/>
                  </a:lnTo>
                  <a:lnTo>
                    <a:pt x="1827856" y="1320984"/>
                  </a:lnTo>
                  <a:lnTo>
                    <a:pt x="1851750" y="1281701"/>
                  </a:lnTo>
                  <a:lnTo>
                    <a:pt x="1873254" y="1241602"/>
                  </a:lnTo>
                  <a:lnTo>
                    <a:pt x="1892368" y="1200772"/>
                  </a:lnTo>
                  <a:lnTo>
                    <a:pt x="1909093" y="1159297"/>
                  </a:lnTo>
                  <a:lnTo>
                    <a:pt x="1923429" y="1117263"/>
                  </a:lnTo>
                  <a:lnTo>
                    <a:pt x="1935376" y="1074756"/>
                  </a:lnTo>
                  <a:lnTo>
                    <a:pt x="1944933" y="1031862"/>
                  </a:lnTo>
                  <a:lnTo>
                    <a:pt x="1952101" y="988666"/>
                  </a:lnTo>
                  <a:lnTo>
                    <a:pt x="1956880" y="945256"/>
                  </a:lnTo>
                  <a:lnTo>
                    <a:pt x="1959269" y="901717"/>
                  </a:lnTo>
                  <a:lnTo>
                    <a:pt x="1959269" y="858135"/>
                  </a:lnTo>
                  <a:lnTo>
                    <a:pt x="1956880" y="814596"/>
                  </a:lnTo>
                  <a:lnTo>
                    <a:pt x="1952101" y="771186"/>
                  </a:lnTo>
                  <a:lnTo>
                    <a:pt x="1944933" y="727990"/>
                  </a:lnTo>
                  <a:lnTo>
                    <a:pt x="1935376" y="685096"/>
                  </a:lnTo>
                  <a:lnTo>
                    <a:pt x="1923429" y="642589"/>
                  </a:lnTo>
                  <a:lnTo>
                    <a:pt x="1909093" y="600555"/>
                  </a:lnTo>
                  <a:lnTo>
                    <a:pt x="1892368" y="559080"/>
                  </a:lnTo>
                  <a:lnTo>
                    <a:pt x="1873254" y="518250"/>
                  </a:lnTo>
                  <a:lnTo>
                    <a:pt x="1851750" y="478151"/>
                  </a:lnTo>
                  <a:lnTo>
                    <a:pt x="1827856" y="438869"/>
                  </a:lnTo>
                  <a:lnTo>
                    <a:pt x="1801574" y="400490"/>
                  </a:lnTo>
                  <a:lnTo>
                    <a:pt x="1772902" y="363100"/>
                  </a:lnTo>
                  <a:lnTo>
                    <a:pt x="1741841" y="326785"/>
                  </a:lnTo>
                  <a:lnTo>
                    <a:pt x="1708390" y="291631"/>
                  </a:lnTo>
                  <a:lnTo>
                    <a:pt x="1672550" y="257724"/>
                  </a:lnTo>
                  <a:lnTo>
                    <a:pt x="1635991" y="226515"/>
                  </a:lnTo>
                  <a:lnTo>
                    <a:pt x="1598126" y="197320"/>
                  </a:lnTo>
                  <a:lnTo>
                    <a:pt x="1559042" y="170138"/>
                  </a:lnTo>
                  <a:lnTo>
                    <a:pt x="1518825" y="144969"/>
                  </a:lnTo>
                  <a:lnTo>
                    <a:pt x="1477564" y="121815"/>
                  </a:lnTo>
                  <a:lnTo>
                    <a:pt x="1435345" y="100673"/>
                  </a:lnTo>
                  <a:lnTo>
                    <a:pt x="1392256" y="81545"/>
                  </a:lnTo>
                  <a:lnTo>
                    <a:pt x="1348383" y="64431"/>
                  </a:lnTo>
                  <a:lnTo>
                    <a:pt x="1303813" y="49330"/>
                  </a:lnTo>
                  <a:lnTo>
                    <a:pt x="1258634" y="36242"/>
                  </a:lnTo>
                  <a:lnTo>
                    <a:pt x="1212932" y="25168"/>
                  </a:lnTo>
                  <a:lnTo>
                    <a:pt x="1166795" y="16107"/>
                  </a:lnTo>
                  <a:lnTo>
                    <a:pt x="1120309" y="9060"/>
                  </a:lnTo>
                  <a:lnTo>
                    <a:pt x="1073563" y="4026"/>
                  </a:lnTo>
                  <a:lnTo>
                    <a:pt x="1026642" y="1006"/>
                  </a:lnTo>
                  <a:lnTo>
                    <a:pt x="979634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2029136" y="4575150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2461600" y="4995093"/>
            <a:ext cx="1094740" cy="936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0700"/>
              </a:lnSpc>
              <a:spcBef>
                <a:spcPts val="95"/>
              </a:spcBef>
            </a:pPr>
            <a:r>
              <a:rPr sz="1800" spc="-10" dirty="0">
                <a:latin typeface="Arial Black"/>
                <a:cs typeface="Arial Black"/>
              </a:rPr>
              <a:t>Young </a:t>
            </a:r>
            <a:r>
              <a:rPr sz="1800" spc="-180" dirty="0">
                <a:latin typeface="Arial Black"/>
                <a:cs typeface="Arial Black"/>
              </a:rPr>
              <a:t>Physicists </a:t>
            </a:r>
            <a:r>
              <a:rPr sz="1800" spc="-10" dirty="0">
                <a:latin typeface="Arial Black"/>
                <a:cs typeface="Arial Black"/>
              </a:rPr>
              <a:t>Forum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9056537" y="2112714"/>
            <a:ext cx="1991360" cy="1791970"/>
            <a:chOff x="9056537" y="2112714"/>
            <a:chExt cx="1991360" cy="1791970"/>
          </a:xfrm>
        </p:grpSpPr>
        <p:sp>
          <p:nvSpPr>
            <p:cNvPr id="15" name="object 15"/>
            <p:cNvSpPr/>
            <p:nvPr/>
          </p:nvSpPr>
          <p:spPr>
            <a:xfrm>
              <a:off x="9072412" y="2128589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70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6"/>
                  </a:lnTo>
                  <a:lnTo>
                    <a:pt x="286717" y="257725"/>
                  </a:lnTo>
                  <a:lnTo>
                    <a:pt x="250878" y="291632"/>
                  </a:lnTo>
                  <a:lnTo>
                    <a:pt x="217427" y="326786"/>
                  </a:lnTo>
                  <a:lnTo>
                    <a:pt x="186366" y="363101"/>
                  </a:lnTo>
                  <a:lnTo>
                    <a:pt x="157694" y="400491"/>
                  </a:lnTo>
                  <a:lnTo>
                    <a:pt x="131412" y="438870"/>
                  </a:lnTo>
                  <a:lnTo>
                    <a:pt x="107519" y="478152"/>
                  </a:lnTo>
                  <a:lnTo>
                    <a:pt x="86015" y="518251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6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3"/>
                  </a:lnTo>
                  <a:lnTo>
                    <a:pt x="50175" y="1159297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3"/>
                  </a:lnTo>
                  <a:lnTo>
                    <a:pt x="481704" y="1638038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2"/>
                  </a:lnTo>
                  <a:lnTo>
                    <a:pt x="655456" y="1710524"/>
                  </a:lnTo>
                  <a:lnTo>
                    <a:pt x="700636" y="1723611"/>
                  </a:lnTo>
                  <a:lnTo>
                    <a:pt x="746338" y="1734685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9" y="1743746"/>
                  </a:lnTo>
                  <a:lnTo>
                    <a:pt x="1212936" y="1734685"/>
                  </a:lnTo>
                  <a:lnTo>
                    <a:pt x="1258639" y="1723611"/>
                  </a:lnTo>
                  <a:lnTo>
                    <a:pt x="1303818" y="1710524"/>
                  </a:lnTo>
                  <a:lnTo>
                    <a:pt x="1348388" y="1695422"/>
                  </a:lnTo>
                  <a:lnTo>
                    <a:pt x="1392262" y="1678308"/>
                  </a:lnTo>
                  <a:lnTo>
                    <a:pt x="1435352" y="1659180"/>
                  </a:lnTo>
                  <a:lnTo>
                    <a:pt x="1477571" y="1638038"/>
                  </a:lnTo>
                  <a:lnTo>
                    <a:pt x="1518832" y="1614883"/>
                  </a:lnTo>
                  <a:lnTo>
                    <a:pt x="1559049" y="1589715"/>
                  </a:lnTo>
                  <a:lnTo>
                    <a:pt x="1598133" y="1562533"/>
                  </a:lnTo>
                  <a:lnTo>
                    <a:pt x="1635999" y="1533338"/>
                  </a:lnTo>
                  <a:lnTo>
                    <a:pt x="1672558" y="1502129"/>
                  </a:lnTo>
                  <a:lnTo>
                    <a:pt x="1708398" y="1468222"/>
                  </a:lnTo>
                  <a:lnTo>
                    <a:pt x="1741848" y="1433068"/>
                  </a:lnTo>
                  <a:lnTo>
                    <a:pt x="1772910" y="1396753"/>
                  </a:lnTo>
                  <a:lnTo>
                    <a:pt x="1801581" y="1359363"/>
                  </a:lnTo>
                  <a:lnTo>
                    <a:pt x="1827864" y="1320984"/>
                  </a:lnTo>
                  <a:lnTo>
                    <a:pt x="1851757" y="1281702"/>
                  </a:lnTo>
                  <a:lnTo>
                    <a:pt x="1873261" y="1241603"/>
                  </a:lnTo>
                  <a:lnTo>
                    <a:pt x="1892376" y="1200773"/>
                  </a:lnTo>
                  <a:lnTo>
                    <a:pt x="1909101" y="1159297"/>
                  </a:lnTo>
                  <a:lnTo>
                    <a:pt x="1923437" y="1117263"/>
                  </a:lnTo>
                  <a:lnTo>
                    <a:pt x="1935384" y="1074756"/>
                  </a:lnTo>
                  <a:lnTo>
                    <a:pt x="1944941" y="1031862"/>
                  </a:lnTo>
                  <a:lnTo>
                    <a:pt x="1952109" y="988667"/>
                  </a:lnTo>
                  <a:lnTo>
                    <a:pt x="1956887" y="945257"/>
                  </a:lnTo>
                  <a:lnTo>
                    <a:pt x="1959277" y="901718"/>
                  </a:lnTo>
                  <a:lnTo>
                    <a:pt x="1959277" y="858136"/>
                  </a:lnTo>
                  <a:lnTo>
                    <a:pt x="1956887" y="814596"/>
                  </a:lnTo>
                  <a:lnTo>
                    <a:pt x="1952109" y="771186"/>
                  </a:lnTo>
                  <a:lnTo>
                    <a:pt x="1944941" y="727991"/>
                  </a:lnTo>
                  <a:lnTo>
                    <a:pt x="1935384" y="685097"/>
                  </a:lnTo>
                  <a:lnTo>
                    <a:pt x="1923437" y="642590"/>
                  </a:lnTo>
                  <a:lnTo>
                    <a:pt x="1909101" y="600556"/>
                  </a:lnTo>
                  <a:lnTo>
                    <a:pt x="1892376" y="559081"/>
                  </a:lnTo>
                  <a:lnTo>
                    <a:pt x="1873261" y="518251"/>
                  </a:lnTo>
                  <a:lnTo>
                    <a:pt x="1851757" y="478152"/>
                  </a:lnTo>
                  <a:lnTo>
                    <a:pt x="1827864" y="438870"/>
                  </a:lnTo>
                  <a:lnTo>
                    <a:pt x="1801581" y="400491"/>
                  </a:lnTo>
                  <a:lnTo>
                    <a:pt x="1772910" y="363101"/>
                  </a:lnTo>
                  <a:lnTo>
                    <a:pt x="1741848" y="326786"/>
                  </a:lnTo>
                  <a:lnTo>
                    <a:pt x="1708398" y="291632"/>
                  </a:lnTo>
                  <a:lnTo>
                    <a:pt x="1672558" y="257725"/>
                  </a:lnTo>
                  <a:lnTo>
                    <a:pt x="1635999" y="226516"/>
                  </a:lnTo>
                  <a:lnTo>
                    <a:pt x="1598133" y="197320"/>
                  </a:lnTo>
                  <a:lnTo>
                    <a:pt x="1559049" y="170138"/>
                  </a:lnTo>
                  <a:lnTo>
                    <a:pt x="1518832" y="144970"/>
                  </a:lnTo>
                  <a:lnTo>
                    <a:pt x="1477571" y="121815"/>
                  </a:lnTo>
                  <a:lnTo>
                    <a:pt x="1435352" y="100673"/>
                  </a:lnTo>
                  <a:lnTo>
                    <a:pt x="1392262" y="81545"/>
                  </a:lnTo>
                  <a:lnTo>
                    <a:pt x="1348388" y="64431"/>
                  </a:lnTo>
                  <a:lnTo>
                    <a:pt x="1303818" y="49330"/>
                  </a:lnTo>
                  <a:lnTo>
                    <a:pt x="1258639" y="36242"/>
                  </a:lnTo>
                  <a:lnTo>
                    <a:pt x="1212936" y="25168"/>
                  </a:lnTo>
                  <a:lnTo>
                    <a:pt x="1166799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072412" y="2128589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9353528" y="2687904"/>
            <a:ext cx="1393190" cy="633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2069">
              <a:lnSpc>
                <a:spcPct val="110700"/>
              </a:lnSpc>
              <a:spcBef>
                <a:spcPts val="95"/>
              </a:spcBef>
            </a:pPr>
            <a:r>
              <a:rPr sz="1800" spc="-95" dirty="0">
                <a:latin typeface="Arial Black"/>
                <a:cs typeface="Arial Black"/>
              </a:rPr>
              <a:t>Community </a:t>
            </a:r>
            <a:r>
              <a:rPr sz="1800" spc="-165" dirty="0">
                <a:latin typeface="Arial Black"/>
                <a:cs typeface="Arial Black"/>
              </a:rPr>
              <a:t>Engagement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6099815" y="4559275"/>
            <a:ext cx="1991360" cy="1791970"/>
            <a:chOff x="6099815" y="4559275"/>
            <a:chExt cx="1991360" cy="1791970"/>
          </a:xfrm>
        </p:grpSpPr>
        <p:sp>
          <p:nvSpPr>
            <p:cNvPr id="19" name="object 19"/>
            <p:cNvSpPr/>
            <p:nvPr/>
          </p:nvSpPr>
          <p:spPr>
            <a:xfrm>
              <a:off x="6115690" y="4575151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69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5"/>
                  </a:lnTo>
                  <a:lnTo>
                    <a:pt x="286717" y="257724"/>
                  </a:lnTo>
                  <a:lnTo>
                    <a:pt x="250878" y="291631"/>
                  </a:lnTo>
                  <a:lnTo>
                    <a:pt x="217427" y="326785"/>
                  </a:lnTo>
                  <a:lnTo>
                    <a:pt x="186366" y="363100"/>
                  </a:lnTo>
                  <a:lnTo>
                    <a:pt x="157694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0" y="559080"/>
                  </a:lnTo>
                  <a:lnTo>
                    <a:pt x="50175" y="600555"/>
                  </a:lnTo>
                  <a:lnTo>
                    <a:pt x="35839" y="642589"/>
                  </a:lnTo>
                  <a:lnTo>
                    <a:pt x="23893" y="685096"/>
                  </a:lnTo>
                  <a:lnTo>
                    <a:pt x="14335" y="727990"/>
                  </a:lnTo>
                  <a:lnTo>
                    <a:pt x="7167" y="771186"/>
                  </a:lnTo>
                  <a:lnTo>
                    <a:pt x="2389" y="814596"/>
                  </a:lnTo>
                  <a:lnTo>
                    <a:pt x="0" y="858135"/>
                  </a:lnTo>
                  <a:lnTo>
                    <a:pt x="0" y="901717"/>
                  </a:lnTo>
                  <a:lnTo>
                    <a:pt x="2389" y="945256"/>
                  </a:lnTo>
                  <a:lnTo>
                    <a:pt x="7167" y="988666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3"/>
                  </a:lnTo>
                  <a:lnTo>
                    <a:pt x="50175" y="1159297"/>
                  </a:lnTo>
                  <a:lnTo>
                    <a:pt x="66900" y="1200772"/>
                  </a:lnTo>
                  <a:lnTo>
                    <a:pt x="86015" y="1241602"/>
                  </a:lnTo>
                  <a:lnTo>
                    <a:pt x="107519" y="1281701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3"/>
                  </a:lnTo>
                  <a:lnTo>
                    <a:pt x="481704" y="1638038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2"/>
                  </a:lnTo>
                  <a:lnTo>
                    <a:pt x="655456" y="1710523"/>
                  </a:lnTo>
                  <a:lnTo>
                    <a:pt x="700636" y="1723611"/>
                  </a:lnTo>
                  <a:lnTo>
                    <a:pt x="746338" y="1734685"/>
                  </a:lnTo>
                  <a:lnTo>
                    <a:pt x="792475" y="1743745"/>
                  </a:lnTo>
                  <a:lnTo>
                    <a:pt x="838961" y="1750793"/>
                  </a:lnTo>
                  <a:lnTo>
                    <a:pt x="885708" y="1755826"/>
                  </a:lnTo>
                  <a:lnTo>
                    <a:pt x="932629" y="1758847"/>
                  </a:lnTo>
                  <a:lnTo>
                    <a:pt x="979637" y="1759853"/>
                  </a:lnTo>
                  <a:lnTo>
                    <a:pt x="1026645" y="1758847"/>
                  </a:lnTo>
                  <a:lnTo>
                    <a:pt x="1073566" y="1755826"/>
                  </a:lnTo>
                  <a:lnTo>
                    <a:pt x="1120313" y="1750793"/>
                  </a:lnTo>
                  <a:lnTo>
                    <a:pt x="1166798" y="1743745"/>
                  </a:lnTo>
                  <a:lnTo>
                    <a:pt x="1212936" y="1734685"/>
                  </a:lnTo>
                  <a:lnTo>
                    <a:pt x="1258638" y="1723611"/>
                  </a:lnTo>
                  <a:lnTo>
                    <a:pt x="1303817" y="1710523"/>
                  </a:lnTo>
                  <a:lnTo>
                    <a:pt x="1348387" y="1695422"/>
                  </a:lnTo>
                  <a:lnTo>
                    <a:pt x="1392261" y="1678308"/>
                  </a:lnTo>
                  <a:lnTo>
                    <a:pt x="1435351" y="1659180"/>
                  </a:lnTo>
                  <a:lnTo>
                    <a:pt x="1477570" y="1638038"/>
                  </a:lnTo>
                  <a:lnTo>
                    <a:pt x="1518831" y="1614883"/>
                  </a:lnTo>
                  <a:lnTo>
                    <a:pt x="1559047" y="1589715"/>
                  </a:lnTo>
                  <a:lnTo>
                    <a:pt x="1598131" y="1562533"/>
                  </a:lnTo>
                  <a:lnTo>
                    <a:pt x="1635997" y="1533338"/>
                  </a:lnTo>
                  <a:lnTo>
                    <a:pt x="1672556" y="1502129"/>
                  </a:lnTo>
                  <a:lnTo>
                    <a:pt x="1708396" y="1468222"/>
                  </a:lnTo>
                  <a:lnTo>
                    <a:pt x="1741846" y="1433068"/>
                  </a:lnTo>
                  <a:lnTo>
                    <a:pt x="1772907" y="1396753"/>
                  </a:lnTo>
                  <a:lnTo>
                    <a:pt x="1801579" y="1359363"/>
                  </a:lnTo>
                  <a:lnTo>
                    <a:pt x="1827861" y="1320984"/>
                  </a:lnTo>
                  <a:lnTo>
                    <a:pt x="1851755" y="1281701"/>
                  </a:lnTo>
                  <a:lnTo>
                    <a:pt x="1873259" y="1241602"/>
                  </a:lnTo>
                  <a:lnTo>
                    <a:pt x="1892373" y="1200772"/>
                  </a:lnTo>
                  <a:lnTo>
                    <a:pt x="1909098" y="1159297"/>
                  </a:lnTo>
                  <a:lnTo>
                    <a:pt x="1923434" y="1117263"/>
                  </a:lnTo>
                  <a:lnTo>
                    <a:pt x="1935381" y="1074756"/>
                  </a:lnTo>
                  <a:lnTo>
                    <a:pt x="1944938" y="1031862"/>
                  </a:lnTo>
                  <a:lnTo>
                    <a:pt x="1952106" y="988666"/>
                  </a:lnTo>
                  <a:lnTo>
                    <a:pt x="1956885" y="945256"/>
                  </a:lnTo>
                  <a:lnTo>
                    <a:pt x="1959274" y="901717"/>
                  </a:lnTo>
                  <a:lnTo>
                    <a:pt x="1959274" y="858135"/>
                  </a:lnTo>
                  <a:lnTo>
                    <a:pt x="1956885" y="814596"/>
                  </a:lnTo>
                  <a:lnTo>
                    <a:pt x="1952106" y="771186"/>
                  </a:lnTo>
                  <a:lnTo>
                    <a:pt x="1944938" y="727990"/>
                  </a:lnTo>
                  <a:lnTo>
                    <a:pt x="1935381" y="685096"/>
                  </a:lnTo>
                  <a:lnTo>
                    <a:pt x="1923434" y="642589"/>
                  </a:lnTo>
                  <a:lnTo>
                    <a:pt x="1909098" y="600555"/>
                  </a:lnTo>
                  <a:lnTo>
                    <a:pt x="1892373" y="559080"/>
                  </a:lnTo>
                  <a:lnTo>
                    <a:pt x="1873259" y="518250"/>
                  </a:lnTo>
                  <a:lnTo>
                    <a:pt x="1851755" y="478151"/>
                  </a:lnTo>
                  <a:lnTo>
                    <a:pt x="1827861" y="438869"/>
                  </a:lnTo>
                  <a:lnTo>
                    <a:pt x="1801579" y="400490"/>
                  </a:lnTo>
                  <a:lnTo>
                    <a:pt x="1772907" y="363100"/>
                  </a:lnTo>
                  <a:lnTo>
                    <a:pt x="1741846" y="326785"/>
                  </a:lnTo>
                  <a:lnTo>
                    <a:pt x="1708396" y="291631"/>
                  </a:lnTo>
                  <a:lnTo>
                    <a:pt x="1672556" y="257724"/>
                  </a:lnTo>
                  <a:lnTo>
                    <a:pt x="1635997" y="226515"/>
                  </a:lnTo>
                  <a:lnTo>
                    <a:pt x="1598131" y="197320"/>
                  </a:lnTo>
                  <a:lnTo>
                    <a:pt x="1559047" y="170138"/>
                  </a:lnTo>
                  <a:lnTo>
                    <a:pt x="1518831" y="144969"/>
                  </a:lnTo>
                  <a:lnTo>
                    <a:pt x="1477570" y="121815"/>
                  </a:lnTo>
                  <a:lnTo>
                    <a:pt x="1435351" y="100673"/>
                  </a:lnTo>
                  <a:lnTo>
                    <a:pt x="1392261" y="81545"/>
                  </a:lnTo>
                  <a:lnTo>
                    <a:pt x="1348387" y="64431"/>
                  </a:lnTo>
                  <a:lnTo>
                    <a:pt x="1303817" y="49330"/>
                  </a:lnTo>
                  <a:lnTo>
                    <a:pt x="1258638" y="36242"/>
                  </a:lnTo>
                  <a:lnTo>
                    <a:pt x="1212936" y="25168"/>
                  </a:lnTo>
                  <a:lnTo>
                    <a:pt x="1166798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115690" y="4575150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6539627" y="5135038"/>
            <a:ext cx="1107440" cy="633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34620">
              <a:lnSpc>
                <a:spcPct val="110700"/>
              </a:lnSpc>
              <a:spcBef>
                <a:spcPts val="95"/>
              </a:spcBef>
            </a:pPr>
            <a:r>
              <a:rPr sz="1800" spc="-45" dirty="0">
                <a:latin typeface="Arial Black"/>
                <a:cs typeface="Arial Black"/>
              </a:rPr>
              <a:t>Physics </a:t>
            </a:r>
            <a:r>
              <a:rPr sz="1800" spc="-165" dirty="0">
                <a:latin typeface="Arial Black"/>
                <a:cs typeface="Arial Black"/>
              </a:rPr>
              <a:t>Education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1503679" y="6914772"/>
            <a:ext cx="3010535" cy="4269105"/>
            <a:chOff x="11503679" y="6914772"/>
            <a:chExt cx="3010535" cy="4269105"/>
          </a:xfrm>
        </p:grpSpPr>
        <p:sp>
          <p:nvSpPr>
            <p:cNvPr id="23" name="object 23"/>
            <p:cNvSpPr/>
            <p:nvPr/>
          </p:nvSpPr>
          <p:spPr>
            <a:xfrm>
              <a:off x="11519554" y="6930647"/>
              <a:ext cx="2978785" cy="4237355"/>
            </a:xfrm>
            <a:custGeom>
              <a:avLst/>
              <a:gdLst/>
              <a:ahLst/>
              <a:cxnLst/>
              <a:rect l="l" t="t" r="r" b="b"/>
              <a:pathLst>
                <a:path w="2978784" h="4237355">
                  <a:moveTo>
                    <a:pt x="2529326" y="0"/>
                  </a:moveTo>
                  <a:lnTo>
                    <a:pt x="449106" y="0"/>
                  </a:lnTo>
                  <a:lnTo>
                    <a:pt x="376149" y="176"/>
                  </a:lnTo>
                  <a:lnTo>
                    <a:pt x="314577" y="1408"/>
                  </a:lnTo>
                  <a:lnTo>
                    <a:pt x="263125" y="4753"/>
                  </a:lnTo>
                  <a:lnTo>
                    <a:pt x="220529" y="11268"/>
                  </a:lnTo>
                  <a:lnTo>
                    <a:pt x="141989" y="42340"/>
                  </a:lnTo>
                  <a:lnTo>
                    <a:pt x="103099" y="69630"/>
                  </a:lnTo>
                  <a:lnTo>
                    <a:pt x="69625" y="103106"/>
                  </a:lnTo>
                  <a:lnTo>
                    <a:pt x="42338" y="141996"/>
                  </a:lnTo>
                  <a:lnTo>
                    <a:pt x="22009" y="185529"/>
                  </a:lnTo>
                  <a:lnTo>
                    <a:pt x="4754" y="263127"/>
                  </a:lnTo>
                  <a:lnTo>
                    <a:pt x="1408" y="314578"/>
                  </a:lnTo>
                  <a:lnTo>
                    <a:pt x="176" y="376152"/>
                  </a:lnTo>
                  <a:lnTo>
                    <a:pt x="0" y="449111"/>
                  </a:lnTo>
                  <a:lnTo>
                    <a:pt x="0" y="3788084"/>
                  </a:lnTo>
                  <a:lnTo>
                    <a:pt x="176" y="3861044"/>
                  </a:lnTo>
                  <a:lnTo>
                    <a:pt x="1408" y="3922617"/>
                  </a:lnTo>
                  <a:lnTo>
                    <a:pt x="4754" y="3974068"/>
                  </a:lnTo>
                  <a:lnTo>
                    <a:pt x="11269" y="4016663"/>
                  </a:lnTo>
                  <a:lnTo>
                    <a:pt x="42338" y="4095200"/>
                  </a:lnTo>
                  <a:lnTo>
                    <a:pt x="69625" y="4134090"/>
                  </a:lnTo>
                  <a:lnTo>
                    <a:pt x="103099" y="4167565"/>
                  </a:lnTo>
                  <a:lnTo>
                    <a:pt x="141989" y="4194855"/>
                  </a:lnTo>
                  <a:lnTo>
                    <a:pt x="185523" y="4215187"/>
                  </a:lnTo>
                  <a:lnTo>
                    <a:pt x="263125" y="4232441"/>
                  </a:lnTo>
                  <a:lnTo>
                    <a:pt x="314577" y="4235787"/>
                  </a:lnTo>
                  <a:lnTo>
                    <a:pt x="376149" y="4237019"/>
                  </a:lnTo>
                  <a:lnTo>
                    <a:pt x="449106" y="4237195"/>
                  </a:lnTo>
                  <a:lnTo>
                    <a:pt x="2529326" y="4237195"/>
                  </a:lnTo>
                  <a:lnTo>
                    <a:pt x="2602283" y="4237019"/>
                  </a:lnTo>
                  <a:lnTo>
                    <a:pt x="2663855" y="4235787"/>
                  </a:lnTo>
                  <a:lnTo>
                    <a:pt x="2715307" y="4232441"/>
                  </a:lnTo>
                  <a:lnTo>
                    <a:pt x="2757903" y="4225927"/>
                  </a:lnTo>
                  <a:lnTo>
                    <a:pt x="2836443" y="4194855"/>
                  </a:lnTo>
                  <a:lnTo>
                    <a:pt x="2875333" y="4167565"/>
                  </a:lnTo>
                  <a:lnTo>
                    <a:pt x="2908809" y="4134090"/>
                  </a:lnTo>
                  <a:lnTo>
                    <a:pt x="2936099" y="4095200"/>
                  </a:lnTo>
                  <a:lnTo>
                    <a:pt x="2956433" y="4051667"/>
                  </a:lnTo>
                  <a:lnTo>
                    <a:pt x="2973681" y="3974068"/>
                  </a:lnTo>
                  <a:lnTo>
                    <a:pt x="2977024" y="3922617"/>
                  </a:lnTo>
                  <a:lnTo>
                    <a:pt x="2978256" y="3861044"/>
                  </a:lnTo>
                  <a:lnTo>
                    <a:pt x="2978432" y="3788084"/>
                  </a:lnTo>
                  <a:lnTo>
                    <a:pt x="2978432" y="449111"/>
                  </a:lnTo>
                  <a:lnTo>
                    <a:pt x="2978256" y="376152"/>
                  </a:lnTo>
                  <a:lnTo>
                    <a:pt x="2977024" y="314578"/>
                  </a:lnTo>
                  <a:lnTo>
                    <a:pt x="2973681" y="263127"/>
                  </a:lnTo>
                  <a:lnTo>
                    <a:pt x="2967169" y="220532"/>
                  </a:lnTo>
                  <a:lnTo>
                    <a:pt x="2936099" y="141996"/>
                  </a:lnTo>
                  <a:lnTo>
                    <a:pt x="2908809" y="103106"/>
                  </a:lnTo>
                  <a:lnTo>
                    <a:pt x="2875333" y="69630"/>
                  </a:lnTo>
                  <a:lnTo>
                    <a:pt x="2836443" y="42340"/>
                  </a:lnTo>
                  <a:lnTo>
                    <a:pt x="2792909" y="22008"/>
                  </a:lnTo>
                  <a:lnTo>
                    <a:pt x="2715307" y="4753"/>
                  </a:lnTo>
                  <a:lnTo>
                    <a:pt x="2663855" y="1408"/>
                  </a:lnTo>
                  <a:lnTo>
                    <a:pt x="2602283" y="176"/>
                  </a:lnTo>
                  <a:lnTo>
                    <a:pt x="2529326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519554" y="6930647"/>
              <a:ext cx="2978785" cy="4237355"/>
            </a:xfrm>
            <a:custGeom>
              <a:avLst/>
              <a:gdLst/>
              <a:ahLst/>
              <a:cxnLst/>
              <a:rect l="l" t="t" r="r" b="b"/>
              <a:pathLst>
                <a:path w="2978784" h="423735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3788084"/>
                  </a:lnTo>
                  <a:lnTo>
                    <a:pt x="2978264" y="3861044"/>
                  </a:lnTo>
                  <a:lnTo>
                    <a:pt x="2977031" y="3922616"/>
                  </a:lnTo>
                  <a:lnTo>
                    <a:pt x="2973686" y="3974068"/>
                  </a:lnTo>
                  <a:lnTo>
                    <a:pt x="2967171" y="4016663"/>
                  </a:lnTo>
                  <a:lnTo>
                    <a:pt x="2936099" y="4095200"/>
                  </a:lnTo>
                  <a:lnTo>
                    <a:pt x="2908809" y="4134090"/>
                  </a:lnTo>
                  <a:lnTo>
                    <a:pt x="2875334" y="4167565"/>
                  </a:lnTo>
                  <a:lnTo>
                    <a:pt x="2836444" y="4194854"/>
                  </a:lnTo>
                  <a:lnTo>
                    <a:pt x="2792911" y="4215186"/>
                  </a:lnTo>
                  <a:lnTo>
                    <a:pt x="2715312" y="4232441"/>
                  </a:lnTo>
                  <a:lnTo>
                    <a:pt x="2663861" y="4235787"/>
                  </a:lnTo>
                  <a:lnTo>
                    <a:pt x="2602288" y="4237019"/>
                  </a:lnTo>
                  <a:lnTo>
                    <a:pt x="2529328" y="4237195"/>
                  </a:lnTo>
                  <a:lnTo>
                    <a:pt x="449111" y="4237195"/>
                  </a:lnTo>
                  <a:lnTo>
                    <a:pt x="376151" y="4237019"/>
                  </a:lnTo>
                  <a:lnTo>
                    <a:pt x="314578" y="4235787"/>
                  </a:lnTo>
                  <a:lnTo>
                    <a:pt x="263127" y="4232441"/>
                  </a:lnTo>
                  <a:lnTo>
                    <a:pt x="220532" y="4225927"/>
                  </a:lnTo>
                  <a:lnTo>
                    <a:pt x="141995" y="4194854"/>
                  </a:lnTo>
                  <a:lnTo>
                    <a:pt x="103105" y="4167565"/>
                  </a:lnTo>
                  <a:lnTo>
                    <a:pt x="69629" y="4134090"/>
                  </a:lnTo>
                  <a:lnTo>
                    <a:pt x="42340" y="4095200"/>
                  </a:lnTo>
                  <a:lnTo>
                    <a:pt x="22008" y="4051667"/>
                  </a:lnTo>
                  <a:lnTo>
                    <a:pt x="4753" y="3974068"/>
                  </a:lnTo>
                  <a:lnTo>
                    <a:pt x="1408" y="3922616"/>
                  </a:lnTo>
                  <a:lnTo>
                    <a:pt x="176" y="3861044"/>
                  </a:lnTo>
                  <a:lnTo>
                    <a:pt x="0" y="3788084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11714838" y="7038385"/>
            <a:ext cx="2585085" cy="1326004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511175" marR="273050" indent="-231140">
              <a:lnSpc>
                <a:spcPct val="102400"/>
              </a:lnSpc>
              <a:spcBef>
                <a:spcPts val="30"/>
              </a:spcBef>
            </a:pPr>
            <a:endParaRPr lang="en-US" sz="2150" spc="-200" dirty="0">
              <a:latin typeface="Tahoma"/>
              <a:cs typeface="Tahoma"/>
            </a:endParaRPr>
          </a:p>
          <a:p>
            <a:pPr marL="511175" marR="273050" indent="-231140">
              <a:lnSpc>
                <a:spcPct val="102400"/>
              </a:lnSpc>
              <a:spcBef>
                <a:spcPts val="30"/>
              </a:spcBef>
            </a:pPr>
            <a:endParaRPr lang="en-US" sz="2150" spc="-200" dirty="0">
              <a:latin typeface="Tahoma"/>
              <a:cs typeface="Tahoma"/>
            </a:endParaRPr>
          </a:p>
          <a:p>
            <a:pPr marL="511175" marR="273050" indent="-231140">
              <a:lnSpc>
                <a:spcPct val="102400"/>
              </a:lnSpc>
              <a:spcBef>
                <a:spcPts val="30"/>
              </a:spcBef>
            </a:pPr>
            <a:r>
              <a:rPr sz="2150" spc="-10" dirty="0">
                <a:latin typeface="Tahoma"/>
                <a:cs typeface="Tahoma"/>
              </a:rPr>
              <a:t> </a:t>
            </a:r>
            <a:r>
              <a:rPr sz="2150" spc="-200" dirty="0">
                <a:latin typeface="Tahoma"/>
                <a:cs typeface="Tahoma"/>
              </a:rPr>
              <a:t>Dr.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90" dirty="0">
                <a:latin typeface="Tahoma"/>
                <a:cs typeface="Tahoma"/>
              </a:rPr>
              <a:t>Claire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25" dirty="0">
                <a:latin typeface="Tahoma"/>
                <a:cs typeface="Tahoma"/>
              </a:rPr>
              <a:t>Lee</a:t>
            </a:r>
            <a:endParaRPr sz="2150" dirty="0">
              <a:latin typeface="Tahoma"/>
              <a:cs typeface="Tahoma"/>
            </a:endParaRPr>
          </a:p>
          <a:p>
            <a:pPr marL="415290" marR="387985" indent="-19685" algn="just">
              <a:lnSpc>
                <a:spcPct val="102400"/>
              </a:lnSpc>
            </a:pPr>
            <a:endParaRPr sz="2150" dirty="0">
              <a:latin typeface="Tahoma"/>
              <a:cs typeface="Tahoma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4305751" y="4343197"/>
            <a:ext cx="3010535" cy="1990725"/>
            <a:chOff x="14305751" y="4343197"/>
            <a:chExt cx="3010535" cy="1990725"/>
          </a:xfrm>
        </p:grpSpPr>
        <p:sp>
          <p:nvSpPr>
            <p:cNvPr id="27" name="object 27"/>
            <p:cNvSpPr/>
            <p:nvPr/>
          </p:nvSpPr>
          <p:spPr>
            <a:xfrm>
              <a:off x="14321626" y="4359072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4" h="1958975">
                  <a:moveTo>
                    <a:pt x="2529326" y="0"/>
                  </a:moveTo>
                  <a:lnTo>
                    <a:pt x="449106" y="0"/>
                  </a:lnTo>
                  <a:lnTo>
                    <a:pt x="376149" y="176"/>
                  </a:lnTo>
                  <a:lnTo>
                    <a:pt x="314577" y="1408"/>
                  </a:lnTo>
                  <a:lnTo>
                    <a:pt x="263125" y="4753"/>
                  </a:lnTo>
                  <a:lnTo>
                    <a:pt x="220529" y="11268"/>
                  </a:lnTo>
                  <a:lnTo>
                    <a:pt x="141993" y="42340"/>
                  </a:lnTo>
                  <a:lnTo>
                    <a:pt x="103104" y="69630"/>
                  </a:lnTo>
                  <a:lnTo>
                    <a:pt x="69628" y="103106"/>
                  </a:lnTo>
                  <a:lnTo>
                    <a:pt x="42339" y="141996"/>
                  </a:lnTo>
                  <a:lnTo>
                    <a:pt x="22009" y="185529"/>
                  </a:lnTo>
                  <a:lnTo>
                    <a:pt x="4754" y="263127"/>
                  </a:lnTo>
                  <a:lnTo>
                    <a:pt x="1408" y="314578"/>
                  </a:lnTo>
                  <a:lnTo>
                    <a:pt x="176" y="376152"/>
                  </a:lnTo>
                  <a:lnTo>
                    <a:pt x="0" y="449111"/>
                  </a:lnTo>
                  <a:lnTo>
                    <a:pt x="0" y="1509510"/>
                  </a:lnTo>
                  <a:lnTo>
                    <a:pt x="176" y="1582469"/>
                  </a:lnTo>
                  <a:lnTo>
                    <a:pt x="1408" y="1644043"/>
                  </a:lnTo>
                  <a:lnTo>
                    <a:pt x="4754" y="1695494"/>
                  </a:lnTo>
                  <a:lnTo>
                    <a:pt x="11269" y="1738089"/>
                  </a:lnTo>
                  <a:lnTo>
                    <a:pt x="42339" y="1816625"/>
                  </a:lnTo>
                  <a:lnTo>
                    <a:pt x="69628" y="1855515"/>
                  </a:lnTo>
                  <a:lnTo>
                    <a:pt x="103104" y="1888991"/>
                  </a:lnTo>
                  <a:lnTo>
                    <a:pt x="141993" y="1916281"/>
                  </a:lnTo>
                  <a:lnTo>
                    <a:pt x="185523" y="1936613"/>
                  </a:lnTo>
                  <a:lnTo>
                    <a:pt x="263125" y="1953868"/>
                  </a:lnTo>
                  <a:lnTo>
                    <a:pt x="314577" y="1957213"/>
                  </a:lnTo>
                  <a:lnTo>
                    <a:pt x="376149" y="1958445"/>
                  </a:lnTo>
                  <a:lnTo>
                    <a:pt x="449106" y="1958622"/>
                  </a:lnTo>
                  <a:lnTo>
                    <a:pt x="2529326" y="1958622"/>
                  </a:lnTo>
                  <a:lnTo>
                    <a:pt x="2602287" y="1958445"/>
                  </a:lnTo>
                  <a:lnTo>
                    <a:pt x="2663860" y="1957213"/>
                  </a:lnTo>
                  <a:lnTo>
                    <a:pt x="2715310" y="1953868"/>
                  </a:lnTo>
                  <a:lnTo>
                    <a:pt x="2757904" y="1947353"/>
                  </a:lnTo>
                  <a:lnTo>
                    <a:pt x="2836443" y="1916281"/>
                  </a:lnTo>
                  <a:lnTo>
                    <a:pt x="2875333" y="1888991"/>
                  </a:lnTo>
                  <a:lnTo>
                    <a:pt x="2908809" y="1855515"/>
                  </a:lnTo>
                  <a:lnTo>
                    <a:pt x="2936099" y="1816625"/>
                  </a:lnTo>
                  <a:lnTo>
                    <a:pt x="2956433" y="1773092"/>
                  </a:lnTo>
                  <a:lnTo>
                    <a:pt x="2973689" y="1695494"/>
                  </a:lnTo>
                  <a:lnTo>
                    <a:pt x="2977034" y="1644043"/>
                  </a:lnTo>
                  <a:lnTo>
                    <a:pt x="2978267" y="1582469"/>
                  </a:lnTo>
                  <a:lnTo>
                    <a:pt x="2978443" y="1509510"/>
                  </a:lnTo>
                  <a:lnTo>
                    <a:pt x="2978443" y="449111"/>
                  </a:lnTo>
                  <a:lnTo>
                    <a:pt x="2978267" y="376152"/>
                  </a:lnTo>
                  <a:lnTo>
                    <a:pt x="2977034" y="314578"/>
                  </a:lnTo>
                  <a:lnTo>
                    <a:pt x="2973689" y="263127"/>
                  </a:lnTo>
                  <a:lnTo>
                    <a:pt x="2967174" y="220532"/>
                  </a:lnTo>
                  <a:lnTo>
                    <a:pt x="2936099" y="141996"/>
                  </a:lnTo>
                  <a:lnTo>
                    <a:pt x="2908809" y="103106"/>
                  </a:lnTo>
                  <a:lnTo>
                    <a:pt x="2875333" y="69630"/>
                  </a:lnTo>
                  <a:lnTo>
                    <a:pt x="2836443" y="42340"/>
                  </a:lnTo>
                  <a:lnTo>
                    <a:pt x="2792909" y="22008"/>
                  </a:lnTo>
                  <a:lnTo>
                    <a:pt x="2715310" y="4753"/>
                  </a:lnTo>
                  <a:lnTo>
                    <a:pt x="2663860" y="1408"/>
                  </a:lnTo>
                  <a:lnTo>
                    <a:pt x="2602287" y="176"/>
                  </a:lnTo>
                  <a:lnTo>
                    <a:pt x="2529326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4321626" y="4359072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4" h="195897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1509510"/>
                  </a:lnTo>
                  <a:lnTo>
                    <a:pt x="2978264" y="1582469"/>
                  </a:lnTo>
                  <a:lnTo>
                    <a:pt x="2977031" y="1644042"/>
                  </a:lnTo>
                  <a:lnTo>
                    <a:pt x="2973686" y="1695493"/>
                  </a:lnTo>
                  <a:lnTo>
                    <a:pt x="2967171" y="1738088"/>
                  </a:lnTo>
                  <a:lnTo>
                    <a:pt x="2936099" y="1816625"/>
                  </a:lnTo>
                  <a:lnTo>
                    <a:pt x="2908809" y="1855515"/>
                  </a:lnTo>
                  <a:lnTo>
                    <a:pt x="2875334" y="1888990"/>
                  </a:lnTo>
                  <a:lnTo>
                    <a:pt x="2836444" y="1916280"/>
                  </a:lnTo>
                  <a:lnTo>
                    <a:pt x="2792911" y="1936612"/>
                  </a:lnTo>
                  <a:lnTo>
                    <a:pt x="2715312" y="1953867"/>
                  </a:lnTo>
                  <a:lnTo>
                    <a:pt x="2663861" y="1957212"/>
                  </a:lnTo>
                  <a:lnTo>
                    <a:pt x="2602288" y="1958444"/>
                  </a:lnTo>
                  <a:lnTo>
                    <a:pt x="2529328" y="1958620"/>
                  </a:lnTo>
                  <a:lnTo>
                    <a:pt x="449111" y="1958620"/>
                  </a:lnTo>
                  <a:lnTo>
                    <a:pt x="376151" y="1958444"/>
                  </a:lnTo>
                  <a:lnTo>
                    <a:pt x="314578" y="1957212"/>
                  </a:lnTo>
                  <a:lnTo>
                    <a:pt x="263127" y="1953867"/>
                  </a:lnTo>
                  <a:lnTo>
                    <a:pt x="220532" y="1947352"/>
                  </a:lnTo>
                  <a:lnTo>
                    <a:pt x="141995" y="1916280"/>
                  </a:lnTo>
                  <a:lnTo>
                    <a:pt x="103105" y="1888990"/>
                  </a:lnTo>
                  <a:lnTo>
                    <a:pt x="69629" y="1855515"/>
                  </a:lnTo>
                  <a:lnTo>
                    <a:pt x="42340" y="1816625"/>
                  </a:lnTo>
                  <a:lnTo>
                    <a:pt x="22008" y="1773092"/>
                  </a:lnTo>
                  <a:lnTo>
                    <a:pt x="4753" y="1695493"/>
                  </a:lnTo>
                  <a:lnTo>
                    <a:pt x="1408" y="1644042"/>
                  </a:lnTo>
                  <a:lnTo>
                    <a:pt x="176" y="1582469"/>
                  </a:lnTo>
                  <a:lnTo>
                    <a:pt x="0" y="1509510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14474576" y="4838385"/>
            <a:ext cx="2670175" cy="1022459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636905" marR="73660" indent="-556260">
              <a:lnSpc>
                <a:spcPct val="102400"/>
              </a:lnSpc>
              <a:spcBef>
                <a:spcPts val="30"/>
              </a:spcBef>
            </a:pPr>
            <a:endParaRPr lang="en-US" sz="2150" spc="-200" dirty="0">
              <a:latin typeface="Tahoma"/>
              <a:cs typeface="Tahoma"/>
            </a:endParaRPr>
          </a:p>
          <a:p>
            <a:pPr marL="636905" marR="73660" indent="-556260">
              <a:lnSpc>
                <a:spcPct val="102400"/>
              </a:lnSpc>
              <a:spcBef>
                <a:spcPts val="30"/>
              </a:spcBef>
            </a:pPr>
            <a:r>
              <a:rPr sz="2150" spc="-200" dirty="0">
                <a:latin typeface="Tahoma"/>
                <a:cs typeface="Tahoma"/>
              </a:rPr>
              <a:t>Dr.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90" dirty="0">
                <a:latin typeface="Tahoma"/>
                <a:cs typeface="Tahoma"/>
              </a:rPr>
              <a:t>Claire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25" dirty="0">
                <a:latin typeface="Tahoma"/>
                <a:cs typeface="Tahoma"/>
              </a:rPr>
              <a:t>Lee</a:t>
            </a:r>
            <a:endParaRPr sz="215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5"/>
              </a:spcBef>
            </a:pPr>
            <a:endParaRPr lang="en-US" sz="2150" dirty="0">
              <a:latin typeface="Tahoma"/>
              <a:cs typeface="Tahoma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5345157" y="1292675"/>
            <a:ext cx="3010535" cy="2778125"/>
            <a:chOff x="5872327" y="501920"/>
            <a:chExt cx="3010535" cy="2778125"/>
          </a:xfrm>
        </p:grpSpPr>
        <p:sp>
          <p:nvSpPr>
            <p:cNvPr id="31" name="object 31"/>
            <p:cNvSpPr/>
            <p:nvPr/>
          </p:nvSpPr>
          <p:spPr>
            <a:xfrm>
              <a:off x="5888202" y="517795"/>
              <a:ext cx="2978785" cy="2746375"/>
            </a:xfrm>
            <a:custGeom>
              <a:avLst/>
              <a:gdLst/>
              <a:ahLst/>
              <a:cxnLst/>
              <a:rect l="l" t="t" r="r" b="b"/>
              <a:pathLst>
                <a:path w="2978784" h="2746375">
                  <a:moveTo>
                    <a:pt x="2529328" y="0"/>
                  </a:moveTo>
                  <a:lnTo>
                    <a:pt x="449110" y="0"/>
                  </a:lnTo>
                  <a:lnTo>
                    <a:pt x="376151" y="176"/>
                  </a:lnTo>
                  <a:lnTo>
                    <a:pt x="314578" y="1408"/>
                  </a:lnTo>
                  <a:lnTo>
                    <a:pt x="263127" y="4754"/>
                  </a:lnTo>
                  <a:lnTo>
                    <a:pt x="220532" y="11269"/>
                  </a:lnTo>
                  <a:lnTo>
                    <a:pt x="141995" y="42343"/>
                  </a:lnTo>
                  <a:lnTo>
                    <a:pt x="103105" y="69633"/>
                  </a:lnTo>
                  <a:lnTo>
                    <a:pt x="69629" y="103109"/>
                  </a:lnTo>
                  <a:lnTo>
                    <a:pt x="42339" y="141999"/>
                  </a:lnTo>
                  <a:lnTo>
                    <a:pt x="22007" y="185533"/>
                  </a:lnTo>
                  <a:lnTo>
                    <a:pt x="4753" y="263128"/>
                  </a:lnTo>
                  <a:lnTo>
                    <a:pt x="1408" y="314579"/>
                  </a:lnTo>
                  <a:lnTo>
                    <a:pt x="176" y="376152"/>
                  </a:lnTo>
                  <a:lnTo>
                    <a:pt x="0" y="449113"/>
                  </a:lnTo>
                  <a:lnTo>
                    <a:pt x="0" y="2296755"/>
                  </a:lnTo>
                  <a:lnTo>
                    <a:pt x="176" y="2369715"/>
                  </a:lnTo>
                  <a:lnTo>
                    <a:pt x="1408" y="2431288"/>
                  </a:lnTo>
                  <a:lnTo>
                    <a:pt x="4753" y="2482739"/>
                  </a:lnTo>
                  <a:lnTo>
                    <a:pt x="11267" y="2525334"/>
                  </a:lnTo>
                  <a:lnTo>
                    <a:pt x="42339" y="2603871"/>
                  </a:lnTo>
                  <a:lnTo>
                    <a:pt x="69629" y="2642761"/>
                  </a:lnTo>
                  <a:lnTo>
                    <a:pt x="103105" y="2676236"/>
                  </a:lnTo>
                  <a:lnTo>
                    <a:pt x="141995" y="2703526"/>
                  </a:lnTo>
                  <a:lnTo>
                    <a:pt x="185528" y="2723858"/>
                  </a:lnTo>
                  <a:lnTo>
                    <a:pt x="263127" y="2741113"/>
                  </a:lnTo>
                  <a:lnTo>
                    <a:pt x="314578" y="2744458"/>
                  </a:lnTo>
                  <a:lnTo>
                    <a:pt x="376151" y="2745691"/>
                  </a:lnTo>
                  <a:lnTo>
                    <a:pt x="449110" y="2745867"/>
                  </a:lnTo>
                  <a:lnTo>
                    <a:pt x="2529328" y="2745867"/>
                  </a:lnTo>
                  <a:lnTo>
                    <a:pt x="2602288" y="2745691"/>
                  </a:lnTo>
                  <a:lnTo>
                    <a:pt x="2663860" y="2744458"/>
                  </a:lnTo>
                  <a:lnTo>
                    <a:pt x="2715312" y="2741113"/>
                  </a:lnTo>
                  <a:lnTo>
                    <a:pt x="2757906" y="2734598"/>
                  </a:lnTo>
                  <a:lnTo>
                    <a:pt x="2836443" y="2703526"/>
                  </a:lnTo>
                  <a:lnTo>
                    <a:pt x="2875333" y="2676236"/>
                  </a:lnTo>
                  <a:lnTo>
                    <a:pt x="2908809" y="2642761"/>
                  </a:lnTo>
                  <a:lnTo>
                    <a:pt x="2936099" y="2603871"/>
                  </a:lnTo>
                  <a:lnTo>
                    <a:pt x="2956431" y="2560338"/>
                  </a:lnTo>
                  <a:lnTo>
                    <a:pt x="2973685" y="2482739"/>
                  </a:lnTo>
                  <a:lnTo>
                    <a:pt x="2977030" y="2431288"/>
                  </a:lnTo>
                  <a:lnTo>
                    <a:pt x="2978263" y="2369715"/>
                  </a:lnTo>
                  <a:lnTo>
                    <a:pt x="2978439" y="2296755"/>
                  </a:lnTo>
                  <a:lnTo>
                    <a:pt x="2978439" y="449113"/>
                  </a:lnTo>
                  <a:lnTo>
                    <a:pt x="2978263" y="376152"/>
                  </a:lnTo>
                  <a:lnTo>
                    <a:pt x="2977030" y="314579"/>
                  </a:lnTo>
                  <a:lnTo>
                    <a:pt x="2973685" y="263128"/>
                  </a:lnTo>
                  <a:lnTo>
                    <a:pt x="2967171" y="220534"/>
                  </a:lnTo>
                  <a:lnTo>
                    <a:pt x="2936099" y="141999"/>
                  </a:lnTo>
                  <a:lnTo>
                    <a:pt x="2908809" y="103109"/>
                  </a:lnTo>
                  <a:lnTo>
                    <a:pt x="2875333" y="69633"/>
                  </a:lnTo>
                  <a:lnTo>
                    <a:pt x="2836443" y="42343"/>
                  </a:lnTo>
                  <a:lnTo>
                    <a:pt x="2792910" y="22009"/>
                  </a:lnTo>
                  <a:lnTo>
                    <a:pt x="2715312" y="4754"/>
                  </a:lnTo>
                  <a:lnTo>
                    <a:pt x="2663860" y="1408"/>
                  </a:lnTo>
                  <a:lnTo>
                    <a:pt x="2602288" y="176"/>
                  </a:lnTo>
                  <a:lnTo>
                    <a:pt x="2529328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2" name="object 32"/>
            <p:cNvSpPr/>
            <p:nvPr/>
          </p:nvSpPr>
          <p:spPr>
            <a:xfrm>
              <a:off x="5888202" y="517795"/>
              <a:ext cx="2978785" cy="2746375"/>
            </a:xfrm>
            <a:custGeom>
              <a:avLst/>
              <a:gdLst/>
              <a:ahLst/>
              <a:cxnLst/>
              <a:rect l="l" t="t" r="r" b="b"/>
              <a:pathLst>
                <a:path w="2978784" h="274637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2296754"/>
                  </a:lnTo>
                  <a:lnTo>
                    <a:pt x="2978264" y="2369713"/>
                  </a:lnTo>
                  <a:lnTo>
                    <a:pt x="2977031" y="2431286"/>
                  </a:lnTo>
                  <a:lnTo>
                    <a:pt x="2973686" y="2482738"/>
                  </a:lnTo>
                  <a:lnTo>
                    <a:pt x="2967171" y="2525332"/>
                  </a:lnTo>
                  <a:lnTo>
                    <a:pt x="2936099" y="2603869"/>
                  </a:lnTo>
                  <a:lnTo>
                    <a:pt x="2908809" y="2642759"/>
                  </a:lnTo>
                  <a:lnTo>
                    <a:pt x="2875334" y="2676235"/>
                  </a:lnTo>
                  <a:lnTo>
                    <a:pt x="2836444" y="2703525"/>
                  </a:lnTo>
                  <a:lnTo>
                    <a:pt x="2792911" y="2723857"/>
                  </a:lnTo>
                  <a:lnTo>
                    <a:pt x="2715312" y="2741111"/>
                  </a:lnTo>
                  <a:lnTo>
                    <a:pt x="2663861" y="2744456"/>
                  </a:lnTo>
                  <a:lnTo>
                    <a:pt x="2602288" y="2745689"/>
                  </a:lnTo>
                  <a:lnTo>
                    <a:pt x="2529328" y="2745865"/>
                  </a:lnTo>
                  <a:lnTo>
                    <a:pt x="449111" y="2745865"/>
                  </a:lnTo>
                  <a:lnTo>
                    <a:pt x="376151" y="2745689"/>
                  </a:lnTo>
                  <a:lnTo>
                    <a:pt x="314578" y="2744456"/>
                  </a:lnTo>
                  <a:lnTo>
                    <a:pt x="263127" y="2741111"/>
                  </a:lnTo>
                  <a:lnTo>
                    <a:pt x="220532" y="2734597"/>
                  </a:lnTo>
                  <a:lnTo>
                    <a:pt x="141995" y="2703525"/>
                  </a:lnTo>
                  <a:lnTo>
                    <a:pt x="103105" y="2676235"/>
                  </a:lnTo>
                  <a:lnTo>
                    <a:pt x="69629" y="2642759"/>
                  </a:lnTo>
                  <a:lnTo>
                    <a:pt x="42340" y="2603869"/>
                  </a:lnTo>
                  <a:lnTo>
                    <a:pt x="22008" y="2560336"/>
                  </a:lnTo>
                  <a:lnTo>
                    <a:pt x="4753" y="2482738"/>
                  </a:lnTo>
                  <a:lnTo>
                    <a:pt x="1408" y="2431286"/>
                  </a:lnTo>
                  <a:lnTo>
                    <a:pt x="176" y="2369713"/>
                  </a:lnTo>
                  <a:lnTo>
                    <a:pt x="0" y="2296754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5514124" y="1412786"/>
            <a:ext cx="2670175" cy="1326004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120650" marR="113664" algn="ctr">
              <a:lnSpc>
                <a:spcPct val="102400"/>
              </a:lnSpc>
              <a:spcBef>
                <a:spcPts val="30"/>
              </a:spcBef>
            </a:pPr>
            <a:endParaRPr lang="en-US" sz="2150" spc="-145" dirty="0">
              <a:latin typeface="Tahoma"/>
              <a:cs typeface="Tahoma"/>
            </a:endParaRPr>
          </a:p>
          <a:p>
            <a:pPr marL="120650" marR="113664" algn="ctr">
              <a:lnSpc>
                <a:spcPct val="102400"/>
              </a:lnSpc>
              <a:spcBef>
                <a:spcPts val="30"/>
              </a:spcBef>
            </a:pPr>
            <a:endParaRPr lang="en-US" sz="2150" spc="-145" dirty="0">
              <a:latin typeface="Tahoma"/>
              <a:cs typeface="Tahoma"/>
            </a:endParaRPr>
          </a:p>
          <a:p>
            <a:pPr marL="120650" marR="113664" algn="ctr">
              <a:lnSpc>
                <a:spcPct val="102400"/>
              </a:lnSpc>
              <a:spcBef>
                <a:spcPts val="30"/>
              </a:spcBef>
            </a:pPr>
            <a:r>
              <a:rPr sz="2150" spc="-40" dirty="0">
                <a:latin typeface="Tahoma"/>
                <a:cs typeface="Tahoma"/>
              </a:rPr>
              <a:t> </a:t>
            </a:r>
            <a:r>
              <a:rPr sz="2150" spc="-145" dirty="0">
                <a:latin typeface="Tahoma"/>
                <a:cs typeface="Tahoma"/>
              </a:rPr>
              <a:t>Prof.</a:t>
            </a:r>
            <a:r>
              <a:rPr sz="2150" spc="-235" dirty="0">
                <a:latin typeface="Tahoma"/>
                <a:cs typeface="Tahoma"/>
              </a:rPr>
              <a:t> </a:t>
            </a:r>
            <a:r>
              <a:rPr sz="2150" spc="-125" dirty="0">
                <a:latin typeface="Tahoma"/>
                <a:cs typeface="Tahoma"/>
              </a:rPr>
              <a:t>Peter</a:t>
            </a:r>
            <a:r>
              <a:rPr sz="2150" spc="-235" dirty="0">
                <a:latin typeface="Tahoma"/>
                <a:cs typeface="Tahoma"/>
              </a:rPr>
              <a:t> </a:t>
            </a:r>
            <a:r>
              <a:rPr sz="2150" spc="-10" dirty="0">
                <a:latin typeface="Tahoma"/>
                <a:cs typeface="Tahoma"/>
              </a:rPr>
              <a:t>Jenni</a:t>
            </a:r>
            <a:endParaRPr sz="2150" dirty="0">
              <a:latin typeface="Tahoma"/>
              <a:cs typeface="Tahoma"/>
            </a:endParaRPr>
          </a:p>
          <a:p>
            <a:pPr marL="254000" marR="246379" indent="382905">
              <a:lnSpc>
                <a:spcPct val="102400"/>
              </a:lnSpc>
            </a:pPr>
            <a:r>
              <a:rPr sz="2150" spc="-200" dirty="0">
                <a:latin typeface="Tahoma"/>
                <a:cs typeface="Tahoma"/>
              </a:rPr>
              <a:t>Dr.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90" dirty="0">
                <a:latin typeface="Tahoma"/>
                <a:cs typeface="Tahoma"/>
              </a:rPr>
              <a:t>Claire</a:t>
            </a:r>
            <a:r>
              <a:rPr sz="2150" spc="-250" dirty="0">
                <a:latin typeface="Tahoma"/>
                <a:cs typeface="Tahoma"/>
              </a:rPr>
              <a:t> </a:t>
            </a:r>
            <a:r>
              <a:rPr sz="2150" spc="-25" dirty="0">
                <a:latin typeface="Tahoma"/>
                <a:cs typeface="Tahoma"/>
              </a:rPr>
              <a:t>Lee</a:t>
            </a:r>
            <a:endParaRPr sz="2150" dirty="0">
              <a:latin typeface="Tahoma"/>
              <a:cs typeface="Tahoma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2788160" y="4459892"/>
            <a:ext cx="3010535" cy="1990725"/>
            <a:chOff x="2788160" y="4459892"/>
            <a:chExt cx="3010535" cy="1990725"/>
          </a:xfrm>
        </p:grpSpPr>
        <p:sp>
          <p:nvSpPr>
            <p:cNvPr id="36" name="object 36"/>
            <p:cNvSpPr/>
            <p:nvPr/>
          </p:nvSpPr>
          <p:spPr>
            <a:xfrm>
              <a:off x="2804035" y="4475767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5" h="1958975">
                  <a:moveTo>
                    <a:pt x="2529329" y="0"/>
                  </a:moveTo>
                  <a:lnTo>
                    <a:pt x="449111" y="0"/>
                  </a:lnTo>
                  <a:lnTo>
                    <a:pt x="376152" y="176"/>
                  </a:lnTo>
                  <a:lnTo>
                    <a:pt x="314578" y="1408"/>
                  </a:lnTo>
                  <a:lnTo>
                    <a:pt x="263127" y="4753"/>
                  </a:lnTo>
                  <a:lnTo>
                    <a:pt x="220532" y="11268"/>
                  </a:lnTo>
                  <a:lnTo>
                    <a:pt x="141996" y="42340"/>
                  </a:lnTo>
                  <a:lnTo>
                    <a:pt x="103106" y="69630"/>
                  </a:lnTo>
                  <a:lnTo>
                    <a:pt x="69630" y="103105"/>
                  </a:lnTo>
                  <a:lnTo>
                    <a:pt x="42340" y="141995"/>
                  </a:lnTo>
                  <a:lnTo>
                    <a:pt x="22008" y="185528"/>
                  </a:lnTo>
                  <a:lnTo>
                    <a:pt x="4753" y="263127"/>
                  </a:lnTo>
                  <a:lnTo>
                    <a:pt x="1408" y="314578"/>
                  </a:lnTo>
                  <a:lnTo>
                    <a:pt x="176" y="376152"/>
                  </a:lnTo>
                  <a:lnTo>
                    <a:pt x="0" y="449111"/>
                  </a:lnTo>
                  <a:lnTo>
                    <a:pt x="0" y="1509510"/>
                  </a:lnTo>
                  <a:lnTo>
                    <a:pt x="176" y="1582469"/>
                  </a:lnTo>
                  <a:lnTo>
                    <a:pt x="1408" y="1644042"/>
                  </a:lnTo>
                  <a:lnTo>
                    <a:pt x="4753" y="1695493"/>
                  </a:lnTo>
                  <a:lnTo>
                    <a:pt x="11268" y="1738088"/>
                  </a:lnTo>
                  <a:lnTo>
                    <a:pt x="42340" y="1816625"/>
                  </a:lnTo>
                  <a:lnTo>
                    <a:pt x="69630" y="1855515"/>
                  </a:lnTo>
                  <a:lnTo>
                    <a:pt x="103106" y="1888991"/>
                  </a:lnTo>
                  <a:lnTo>
                    <a:pt x="141996" y="1916280"/>
                  </a:lnTo>
                  <a:lnTo>
                    <a:pt x="185529" y="1936613"/>
                  </a:lnTo>
                  <a:lnTo>
                    <a:pt x="263127" y="1953867"/>
                  </a:lnTo>
                  <a:lnTo>
                    <a:pt x="314578" y="1957212"/>
                  </a:lnTo>
                  <a:lnTo>
                    <a:pt x="376152" y="1958444"/>
                  </a:lnTo>
                  <a:lnTo>
                    <a:pt x="449111" y="1958620"/>
                  </a:lnTo>
                  <a:lnTo>
                    <a:pt x="2529329" y="1958620"/>
                  </a:lnTo>
                  <a:lnTo>
                    <a:pt x="2602288" y="1958444"/>
                  </a:lnTo>
                  <a:lnTo>
                    <a:pt x="2663861" y="1957212"/>
                  </a:lnTo>
                  <a:lnTo>
                    <a:pt x="2715312" y="1953867"/>
                  </a:lnTo>
                  <a:lnTo>
                    <a:pt x="2757907" y="1947353"/>
                  </a:lnTo>
                  <a:lnTo>
                    <a:pt x="2836444" y="1916280"/>
                  </a:lnTo>
                  <a:lnTo>
                    <a:pt x="2875334" y="1888991"/>
                  </a:lnTo>
                  <a:lnTo>
                    <a:pt x="2908810" y="1855515"/>
                  </a:lnTo>
                  <a:lnTo>
                    <a:pt x="2936100" y="1816625"/>
                  </a:lnTo>
                  <a:lnTo>
                    <a:pt x="2956432" y="1773092"/>
                  </a:lnTo>
                  <a:lnTo>
                    <a:pt x="2973686" y="1695493"/>
                  </a:lnTo>
                  <a:lnTo>
                    <a:pt x="2977031" y="1644042"/>
                  </a:lnTo>
                  <a:lnTo>
                    <a:pt x="2978264" y="1582469"/>
                  </a:lnTo>
                  <a:lnTo>
                    <a:pt x="2978440" y="1509510"/>
                  </a:lnTo>
                  <a:lnTo>
                    <a:pt x="2978440" y="449111"/>
                  </a:lnTo>
                  <a:lnTo>
                    <a:pt x="2978264" y="376152"/>
                  </a:lnTo>
                  <a:lnTo>
                    <a:pt x="2977031" y="314578"/>
                  </a:lnTo>
                  <a:lnTo>
                    <a:pt x="2973686" y="263127"/>
                  </a:lnTo>
                  <a:lnTo>
                    <a:pt x="2967172" y="220532"/>
                  </a:lnTo>
                  <a:lnTo>
                    <a:pt x="2936100" y="141995"/>
                  </a:lnTo>
                  <a:lnTo>
                    <a:pt x="2908810" y="103105"/>
                  </a:lnTo>
                  <a:lnTo>
                    <a:pt x="2875334" y="69630"/>
                  </a:lnTo>
                  <a:lnTo>
                    <a:pt x="2836444" y="42340"/>
                  </a:lnTo>
                  <a:lnTo>
                    <a:pt x="2792911" y="22008"/>
                  </a:lnTo>
                  <a:lnTo>
                    <a:pt x="2715312" y="4753"/>
                  </a:lnTo>
                  <a:lnTo>
                    <a:pt x="2663861" y="1408"/>
                  </a:lnTo>
                  <a:lnTo>
                    <a:pt x="2602288" y="176"/>
                  </a:lnTo>
                  <a:lnTo>
                    <a:pt x="2529329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7" name="object 37"/>
            <p:cNvSpPr/>
            <p:nvPr/>
          </p:nvSpPr>
          <p:spPr>
            <a:xfrm>
              <a:off x="2804035" y="4475767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5" h="195897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1509510"/>
                  </a:lnTo>
                  <a:lnTo>
                    <a:pt x="2978264" y="1582469"/>
                  </a:lnTo>
                  <a:lnTo>
                    <a:pt x="2977031" y="1644042"/>
                  </a:lnTo>
                  <a:lnTo>
                    <a:pt x="2973686" y="1695493"/>
                  </a:lnTo>
                  <a:lnTo>
                    <a:pt x="2967171" y="1738088"/>
                  </a:lnTo>
                  <a:lnTo>
                    <a:pt x="2936099" y="1816625"/>
                  </a:lnTo>
                  <a:lnTo>
                    <a:pt x="2908809" y="1855515"/>
                  </a:lnTo>
                  <a:lnTo>
                    <a:pt x="2875334" y="1888990"/>
                  </a:lnTo>
                  <a:lnTo>
                    <a:pt x="2836444" y="1916280"/>
                  </a:lnTo>
                  <a:lnTo>
                    <a:pt x="2792911" y="1936612"/>
                  </a:lnTo>
                  <a:lnTo>
                    <a:pt x="2715312" y="1953867"/>
                  </a:lnTo>
                  <a:lnTo>
                    <a:pt x="2663861" y="1957212"/>
                  </a:lnTo>
                  <a:lnTo>
                    <a:pt x="2602288" y="1958444"/>
                  </a:lnTo>
                  <a:lnTo>
                    <a:pt x="2529328" y="1958620"/>
                  </a:lnTo>
                  <a:lnTo>
                    <a:pt x="449111" y="1958620"/>
                  </a:lnTo>
                  <a:lnTo>
                    <a:pt x="376151" y="1958444"/>
                  </a:lnTo>
                  <a:lnTo>
                    <a:pt x="314578" y="1957212"/>
                  </a:lnTo>
                  <a:lnTo>
                    <a:pt x="263127" y="1953867"/>
                  </a:lnTo>
                  <a:lnTo>
                    <a:pt x="220532" y="1947352"/>
                  </a:lnTo>
                  <a:lnTo>
                    <a:pt x="141995" y="1916280"/>
                  </a:lnTo>
                  <a:lnTo>
                    <a:pt x="103105" y="1888990"/>
                  </a:lnTo>
                  <a:lnTo>
                    <a:pt x="69629" y="1855515"/>
                  </a:lnTo>
                  <a:lnTo>
                    <a:pt x="42340" y="1816625"/>
                  </a:lnTo>
                  <a:lnTo>
                    <a:pt x="22008" y="1773092"/>
                  </a:lnTo>
                  <a:lnTo>
                    <a:pt x="4753" y="1695493"/>
                  </a:lnTo>
                  <a:lnTo>
                    <a:pt x="1408" y="1644042"/>
                  </a:lnTo>
                  <a:lnTo>
                    <a:pt x="176" y="1582469"/>
                  </a:lnTo>
                  <a:lnTo>
                    <a:pt x="0" y="1509510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3025723" y="4622859"/>
            <a:ext cx="2532380" cy="98854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472440" marR="464820" algn="ctr">
              <a:lnSpc>
                <a:spcPct val="102400"/>
              </a:lnSpc>
              <a:spcBef>
                <a:spcPts val="30"/>
              </a:spcBef>
            </a:pPr>
            <a:endParaRPr lang="en-US" sz="2150" spc="-200" dirty="0">
              <a:latin typeface="Tahoma"/>
              <a:cs typeface="Tahoma"/>
            </a:endParaRPr>
          </a:p>
          <a:p>
            <a:pPr marL="472440" marR="464820" algn="ctr">
              <a:lnSpc>
                <a:spcPct val="102400"/>
              </a:lnSpc>
              <a:spcBef>
                <a:spcPts val="30"/>
              </a:spcBef>
            </a:pPr>
            <a:r>
              <a:rPr sz="2150" spc="-145" dirty="0">
                <a:latin typeface="Tahoma"/>
                <a:cs typeface="Tahoma"/>
              </a:rPr>
              <a:t>Prof.</a:t>
            </a:r>
            <a:r>
              <a:rPr sz="2150" spc="-240" dirty="0">
                <a:latin typeface="Tahoma"/>
                <a:cs typeface="Tahoma"/>
              </a:rPr>
              <a:t> </a:t>
            </a:r>
            <a:r>
              <a:rPr sz="2150" spc="-145" dirty="0">
                <a:latin typeface="Tahoma"/>
                <a:cs typeface="Tahoma"/>
              </a:rPr>
              <a:t>Oumar</a:t>
            </a:r>
            <a:r>
              <a:rPr sz="2150" spc="-235" dirty="0">
                <a:latin typeface="Tahoma"/>
                <a:cs typeface="Tahoma"/>
              </a:rPr>
              <a:t> </a:t>
            </a:r>
            <a:r>
              <a:rPr sz="2150" spc="-130" dirty="0">
                <a:latin typeface="Tahoma"/>
                <a:cs typeface="Tahoma"/>
              </a:rPr>
              <a:t>Ka</a:t>
            </a:r>
            <a:endParaRPr sz="2150" dirty="0">
              <a:latin typeface="Tahoma"/>
              <a:cs typeface="Tahoma"/>
            </a:endParaRPr>
          </a:p>
          <a:p>
            <a:pPr marL="12065" marR="5080" algn="ctr">
              <a:lnSpc>
                <a:spcPct val="102400"/>
              </a:lnSpc>
            </a:pPr>
            <a:endParaRPr sz="2150" dirty="0">
              <a:latin typeface="Tahoma"/>
              <a:cs typeface="Tahoma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8392632" y="4128151"/>
            <a:ext cx="3319145" cy="3246120"/>
            <a:chOff x="8392632" y="4128151"/>
            <a:chExt cx="3319145" cy="3246120"/>
          </a:xfrm>
        </p:grpSpPr>
        <p:sp>
          <p:nvSpPr>
            <p:cNvPr id="41" name="object 41"/>
            <p:cNvSpPr/>
            <p:nvPr/>
          </p:nvSpPr>
          <p:spPr>
            <a:xfrm>
              <a:off x="8408339" y="4143858"/>
              <a:ext cx="3288029" cy="3215005"/>
            </a:xfrm>
            <a:custGeom>
              <a:avLst/>
              <a:gdLst/>
              <a:ahLst/>
              <a:cxnLst/>
              <a:rect l="l" t="t" r="r" b="b"/>
              <a:pathLst>
                <a:path w="3288029" h="3215004">
                  <a:moveTo>
                    <a:pt x="1643712" y="0"/>
                  </a:moveTo>
                  <a:lnTo>
                    <a:pt x="1598641" y="600"/>
                  </a:lnTo>
                  <a:lnTo>
                    <a:pt x="1553597" y="2401"/>
                  </a:lnTo>
                  <a:lnTo>
                    <a:pt x="1508608" y="5404"/>
                  </a:lnTo>
                  <a:lnTo>
                    <a:pt x="1463701" y="9607"/>
                  </a:lnTo>
                  <a:lnTo>
                    <a:pt x="1418903" y="15012"/>
                  </a:lnTo>
                  <a:lnTo>
                    <a:pt x="1374241" y="21617"/>
                  </a:lnTo>
                  <a:lnTo>
                    <a:pt x="1329742" y="29423"/>
                  </a:lnTo>
                  <a:lnTo>
                    <a:pt x="1285434" y="38431"/>
                  </a:lnTo>
                  <a:lnTo>
                    <a:pt x="1241345" y="48639"/>
                  </a:lnTo>
                  <a:lnTo>
                    <a:pt x="1197500" y="60048"/>
                  </a:lnTo>
                  <a:lnTo>
                    <a:pt x="1153928" y="72658"/>
                  </a:lnTo>
                  <a:lnTo>
                    <a:pt x="1110656" y="86470"/>
                  </a:lnTo>
                  <a:lnTo>
                    <a:pt x="1067712" y="101482"/>
                  </a:lnTo>
                  <a:lnTo>
                    <a:pt x="1025121" y="117695"/>
                  </a:lnTo>
                  <a:lnTo>
                    <a:pt x="982912" y="135109"/>
                  </a:lnTo>
                  <a:lnTo>
                    <a:pt x="941112" y="153724"/>
                  </a:lnTo>
                  <a:lnTo>
                    <a:pt x="899747" y="173540"/>
                  </a:lnTo>
                  <a:lnTo>
                    <a:pt x="858847" y="194557"/>
                  </a:lnTo>
                  <a:lnTo>
                    <a:pt x="818436" y="216776"/>
                  </a:lnTo>
                  <a:lnTo>
                    <a:pt x="778544" y="240195"/>
                  </a:lnTo>
                  <a:lnTo>
                    <a:pt x="739197" y="264815"/>
                  </a:lnTo>
                  <a:lnTo>
                    <a:pt x="700422" y="290635"/>
                  </a:lnTo>
                  <a:lnTo>
                    <a:pt x="662247" y="317657"/>
                  </a:lnTo>
                  <a:lnTo>
                    <a:pt x="624698" y="345880"/>
                  </a:lnTo>
                  <a:lnTo>
                    <a:pt x="587804" y="375304"/>
                  </a:lnTo>
                  <a:lnTo>
                    <a:pt x="551591" y="405929"/>
                  </a:lnTo>
                  <a:lnTo>
                    <a:pt x="516087" y="437755"/>
                  </a:lnTo>
                  <a:lnTo>
                    <a:pt x="481319" y="470782"/>
                  </a:lnTo>
                  <a:lnTo>
                    <a:pt x="446939" y="505403"/>
                  </a:lnTo>
                  <a:lnTo>
                    <a:pt x="413832" y="540769"/>
                  </a:lnTo>
                  <a:lnTo>
                    <a:pt x="381999" y="576853"/>
                  </a:lnTo>
                  <a:lnTo>
                    <a:pt x="351439" y="613625"/>
                  </a:lnTo>
                  <a:lnTo>
                    <a:pt x="322152" y="651059"/>
                  </a:lnTo>
                  <a:lnTo>
                    <a:pt x="294139" y="689126"/>
                  </a:lnTo>
                  <a:lnTo>
                    <a:pt x="267399" y="727797"/>
                  </a:lnTo>
                  <a:lnTo>
                    <a:pt x="241932" y="767046"/>
                  </a:lnTo>
                  <a:lnTo>
                    <a:pt x="217739" y="806842"/>
                  </a:lnTo>
                  <a:lnTo>
                    <a:pt x="194819" y="847160"/>
                  </a:lnTo>
                  <a:lnTo>
                    <a:pt x="173173" y="887969"/>
                  </a:lnTo>
                  <a:lnTo>
                    <a:pt x="152799" y="929243"/>
                  </a:lnTo>
                  <a:lnTo>
                    <a:pt x="133699" y="970952"/>
                  </a:lnTo>
                  <a:lnTo>
                    <a:pt x="115873" y="1013070"/>
                  </a:lnTo>
                  <a:lnTo>
                    <a:pt x="99319" y="1055567"/>
                  </a:lnTo>
                  <a:lnTo>
                    <a:pt x="84039" y="1098416"/>
                  </a:lnTo>
                  <a:lnTo>
                    <a:pt x="70033" y="1141588"/>
                  </a:lnTo>
                  <a:lnTo>
                    <a:pt x="57299" y="1185056"/>
                  </a:lnTo>
                  <a:lnTo>
                    <a:pt x="45839" y="1228791"/>
                  </a:lnTo>
                  <a:lnTo>
                    <a:pt x="35653" y="1272765"/>
                  </a:lnTo>
                  <a:lnTo>
                    <a:pt x="26739" y="1316950"/>
                  </a:lnTo>
                  <a:lnTo>
                    <a:pt x="19099" y="1361317"/>
                  </a:lnTo>
                  <a:lnTo>
                    <a:pt x="12733" y="1405840"/>
                  </a:lnTo>
                  <a:lnTo>
                    <a:pt x="7639" y="1450489"/>
                  </a:lnTo>
                  <a:lnTo>
                    <a:pt x="3819" y="1495237"/>
                  </a:lnTo>
                  <a:lnTo>
                    <a:pt x="1273" y="1540055"/>
                  </a:lnTo>
                  <a:lnTo>
                    <a:pt x="0" y="1584915"/>
                  </a:lnTo>
                  <a:lnTo>
                    <a:pt x="0" y="1629789"/>
                  </a:lnTo>
                  <a:lnTo>
                    <a:pt x="1273" y="1674649"/>
                  </a:lnTo>
                  <a:lnTo>
                    <a:pt x="3819" y="1719467"/>
                  </a:lnTo>
                  <a:lnTo>
                    <a:pt x="7639" y="1764214"/>
                  </a:lnTo>
                  <a:lnTo>
                    <a:pt x="12733" y="1808864"/>
                  </a:lnTo>
                  <a:lnTo>
                    <a:pt x="19099" y="1853386"/>
                  </a:lnTo>
                  <a:lnTo>
                    <a:pt x="26739" y="1897754"/>
                  </a:lnTo>
                  <a:lnTo>
                    <a:pt x="35653" y="1941939"/>
                  </a:lnTo>
                  <a:lnTo>
                    <a:pt x="45839" y="1985913"/>
                  </a:lnTo>
                  <a:lnTo>
                    <a:pt x="57299" y="2029648"/>
                  </a:lnTo>
                  <a:lnTo>
                    <a:pt x="70033" y="2073115"/>
                  </a:lnTo>
                  <a:lnTo>
                    <a:pt x="84039" y="2116288"/>
                  </a:lnTo>
                  <a:lnTo>
                    <a:pt x="99319" y="2159136"/>
                  </a:lnTo>
                  <a:lnTo>
                    <a:pt x="115873" y="2201634"/>
                  </a:lnTo>
                  <a:lnTo>
                    <a:pt x="133699" y="2243751"/>
                  </a:lnTo>
                  <a:lnTo>
                    <a:pt x="152799" y="2285461"/>
                  </a:lnTo>
                  <a:lnTo>
                    <a:pt x="173173" y="2326734"/>
                  </a:lnTo>
                  <a:lnTo>
                    <a:pt x="194819" y="2367544"/>
                  </a:lnTo>
                  <a:lnTo>
                    <a:pt x="217739" y="2407861"/>
                  </a:lnTo>
                  <a:lnTo>
                    <a:pt x="241932" y="2447657"/>
                  </a:lnTo>
                  <a:lnTo>
                    <a:pt x="267399" y="2486906"/>
                  </a:lnTo>
                  <a:lnTo>
                    <a:pt x="294139" y="2525577"/>
                  </a:lnTo>
                  <a:lnTo>
                    <a:pt x="322152" y="2563644"/>
                  </a:lnTo>
                  <a:lnTo>
                    <a:pt x="351439" y="2601078"/>
                  </a:lnTo>
                  <a:lnTo>
                    <a:pt x="381999" y="2637850"/>
                  </a:lnTo>
                  <a:lnTo>
                    <a:pt x="413832" y="2673934"/>
                  </a:lnTo>
                  <a:lnTo>
                    <a:pt x="446939" y="2709300"/>
                  </a:lnTo>
                  <a:lnTo>
                    <a:pt x="481319" y="2743921"/>
                  </a:lnTo>
                  <a:lnTo>
                    <a:pt x="516087" y="2776948"/>
                  </a:lnTo>
                  <a:lnTo>
                    <a:pt x="551591" y="2808774"/>
                  </a:lnTo>
                  <a:lnTo>
                    <a:pt x="587804" y="2839399"/>
                  </a:lnTo>
                  <a:lnTo>
                    <a:pt x="624698" y="2868823"/>
                  </a:lnTo>
                  <a:lnTo>
                    <a:pt x="662247" y="2897046"/>
                  </a:lnTo>
                  <a:lnTo>
                    <a:pt x="700422" y="2924068"/>
                  </a:lnTo>
                  <a:lnTo>
                    <a:pt x="739197" y="2949889"/>
                  </a:lnTo>
                  <a:lnTo>
                    <a:pt x="778544" y="2974509"/>
                  </a:lnTo>
                  <a:lnTo>
                    <a:pt x="818436" y="2997928"/>
                  </a:lnTo>
                  <a:lnTo>
                    <a:pt x="858847" y="3020146"/>
                  </a:lnTo>
                  <a:lnTo>
                    <a:pt x="899747" y="3041163"/>
                  </a:lnTo>
                  <a:lnTo>
                    <a:pt x="941112" y="3060979"/>
                  </a:lnTo>
                  <a:lnTo>
                    <a:pt x="982912" y="3079594"/>
                  </a:lnTo>
                  <a:lnTo>
                    <a:pt x="1025121" y="3097008"/>
                  </a:lnTo>
                  <a:lnTo>
                    <a:pt x="1067712" y="3113221"/>
                  </a:lnTo>
                  <a:lnTo>
                    <a:pt x="1110656" y="3128234"/>
                  </a:lnTo>
                  <a:lnTo>
                    <a:pt x="1153928" y="3142045"/>
                  </a:lnTo>
                  <a:lnTo>
                    <a:pt x="1197500" y="3154655"/>
                  </a:lnTo>
                  <a:lnTo>
                    <a:pt x="1241345" y="3166064"/>
                  </a:lnTo>
                  <a:lnTo>
                    <a:pt x="1285434" y="3176273"/>
                  </a:lnTo>
                  <a:lnTo>
                    <a:pt x="1329742" y="3185280"/>
                  </a:lnTo>
                  <a:lnTo>
                    <a:pt x="1374241" y="3193086"/>
                  </a:lnTo>
                  <a:lnTo>
                    <a:pt x="1418903" y="3199692"/>
                  </a:lnTo>
                  <a:lnTo>
                    <a:pt x="1463701" y="3205096"/>
                  </a:lnTo>
                  <a:lnTo>
                    <a:pt x="1508608" y="3209300"/>
                  </a:lnTo>
                  <a:lnTo>
                    <a:pt x="1553597" y="3212302"/>
                  </a:lnTo>
                  <a:lnTo>
                    <a:pt x="1598641" y="3214103"/>
                  </a:lnTo>
                  <a:lnTo>
                    <a:pt x="1643712" y="3214704"/>
                  </a:lnTo>
                  <a:lnTo>
                    <a:pt x="1688783" y="3214103"/>
                  </a:lnTo>
                  <a:lnTo>
                    <a:pt x="1733826" y="3212302"/>
                  </a:lnTo>
                  <a:lnTo>
                    <a:pt x="1778815" y="3209300"/>
                  </a:lnTo>
                  <a:lnTo>
                    <a:pt x="1823723" y="3205096"/>
                  </a:lnTo>
                  <a:lnTo>
                    <a:pt x="1868521" y="3199692"/>
                  </a:lnTo>
                  <a:lnTo>
                    <a:pt x="1913183" y="3193086"/>
                  </a:lnTo>
                  <a:lnTo>
                    <a:pt x="1957682" y="3185280"/>
                  </a:lnTo>
                  <a:lnTo>
                    <a:pt x="2001989" y="3176273"/>
                  </a:lnTo>
                  <a:lnTo>
                    <a:pt x="2046079" y="3166064"/>
                  </a:lnTo>
                  <a:lnTo>
                    <a:pt x="2089923" y="3154655"/>
                  </a:lnTo>
                  <a:lnTo>
                    <a:pt x="2133495" y="3142045"/>
                  </a:lnTo>
                  <a:lnTo>
                    <a:pt x="2176767" y="3128234"/>
                  </a:lnTo>
                  <a:lnTo>
                    <a:pt x="2219712" y="3113221"/>
                  </a:lnTo>
                  <a:lnTo>
                    <a:pt x="2262303" y="3097008"/>
                  </a:lnTo>
                  <a:lnTo>
                    <a:pt x="2304512" y="3079594"/>
                  </a:lnTo>
                  <a:lnTo>
                    <a:pt x="2346312" y="3060979"/>
                  </a:lnTo>
                  <a:lnTo>
                    <a:pt x="2387676" y="3041163"/>
                  </a:lnTo>
                  <a:lnTo>
                    <a:pt x="2428577" y="3020146"/>
                  </a:lnTo>
                  <a:lnTo>
                    <a:pt x="2468987" y="2997928"/>
                  </a:lnTo>
                  <a:lnTo>
                    <a:pt x="2508879" y="2974509"/>
                  </a:lnTo>
                  <a:lnTo>
                    <a:pt x="2548226" y="2949889"/>
                  </a:lnTo>
                  <a:lnTo>
                    <a:pt x="2587001" y="2924068"/>
                  </a:lnTo>
                  <a:lnTo>
                    <a:pt x="2625177" y="2897046"/>
                  </a:lnTo>
                  <a:lnTo>
                    <a:pt x="2662725" y="2868823"/>
                  </a:lnTo>
                  <a:lnTo>
                    <a:pt x="2699619" y="2839399"/>
                  </a:lnTo>
                  <a:lnTo>
                    <a:pt x="2735832" y="2808774"/>
                  </a:lnTo>
                  <a:lnTo>
                    <a:pt x="2771336" y="2776948"/>
                  </a:lnTo>
                  <a:lnTo>
                    <a:pt x="2806104" y="2743921"/>
                  </a:lnTo>
                  <a:lnTo>
                    <a:pt x="2840484" y="2709300"/>
                  </a:lnTo>
                  <a:lnTo>
                    <a:pt x="2873591" y="2673934"/>
                  </a:lnTo>
                  <a:lnTo>
                    <a:pt x="2905424" y="2637850"/>
                  </a:lnTo>
                  <a:lnTo>
                    <a:pt x="2935984" y="2601078"/>
                  </a:lnTo>
                  <a:lnTo>
                    <a:pt x="2965270" y="2563644"/>
                  </a:lnTo>
                  <a:lnTo>
                    <a:pt x="2993284" y="2525577"/>
                  </a:lnTo>
                  <a:lnTo>
                    <a:pt x="3020024" y="2486906"/>
                  </a:lnTo>
                  <a:lnTo>
                    <a:pt x="3045490" y="2447657"/>
                  </a:lnTo>
                  <a:lnTo>
                    <a:pt x="3069683" y="2407861"/>
                  </a:lnTo>
                  <a:lnTo>
                    <a:pt x="3092603" y="2367544"/>
                  </a:lnTo>
                  <a:lnTo>
                    <a:pt x="3114250" y="2326734"/>
                  </a:lnTo>
                  <a:lnTo>
                    <a:pt x="3134623" y="2285461"/>
                  </a:lnTo>
                  <a:lnTo>
                    <a:pt x="3153723" y="2243751"/>
                  </a:lnTo>
                  <a:lnTo>
                    <a:pt x="3171550" y="2201634"/>
                  </a:lnTo>
                  <a:lnTo>
                    <a:pt x="3188103" y="2159136"/>
                  </a:lnTo>
                  <a:lnTo>
                    <a:pt x="3203383" y="2116288"/>
                  </a:lnTo>
                  <a:lnTo>
                    <a:pt x="3217390" y="2073115"/>
                  </a:lnTo>
                  <a:lnTo>
                    <a:pt x="3230123" y="2029648"/>
                  </a:lnTo>
                  <a:lnTo>
                    <a:pt x="3241583" y="1985913"/>
                  </a:lnTo>
                  <a:lnTo>
                    <a:pt x="3251769" y="1941939"/>
                  </a:lnTo>
                  <a:lnTo>
                    <a:pt x="3260683" y="1897754"/>
                  </a:lnTo>
                  <a:lnTo>
                    <a:pt x="3268323" y="1853386"/>
                  </a:lnTo>
                  <a:lnTo>
                    <a:pt x="3274689" y="1808864"/>
                  </a:lnTo>
                  <a:lnTo>
                    <a:pt x="3279783" y="1764214"/>
                  </a:lnTo>
                  <a:lnTo>
                    <a:pt x="3283603" y="1719467"/>
                  </a:lnTo>
                  <a:lnTo>
                    <a:pt x="3286149" y="1674649"/>
                  </a:lnTo>
                  <a:lnTo>
                    <a:pt x="3287423" y="1629789"/>
                  </a:lnTo>
                  <a:lnTo>
                    <a:pt x="3287423" y="1584915"/>
                  </a:lnTo>
                  <a:lnTo>
                    <a:pt x="3286149" y="1540055"/>
                  </a:lnTo>
                  <a:lnTo>
                    <a:pt x="3283603" y="1495237"/>
                  </a:lnTo>
                  <a:lnTo>
                    <a:pt x="3279783" y="1450489"/>
                  </a:lnTo>
                  <a:lnTo>
                    <a:pt x="3274689" y="1405840"/>
                  </a:lnTo>
                  <a:lnTo>
                    <a:pt x="3268323" y="1361317"/>
                  </a:lnTo>
                  <a:lnTo>
                    <a:pt x="3260683" y="1316950"/>
                  </a:lnTo>
                  <a:lnTo>
                    <a:pt x="3251769" y="1272765"/>
                  </a:lnTo>
                  <a:lnTo>
                    <a:pt x="3241583" y="1228791"/>
                  </a:lnTo>
                  <a:lnTo>
                    <a:pt x="3230123" y="1185056"/>
                  </a:lnTo>
                  <a:lnTo>
                    <a:pt x="3217390" y="1141588"/>
                  </a:lnTo>
                  <a:lnTo>
                    <a:pt x="3203383" y="1098416"/>
                  </a:lnTo>
                  <a:lnTo>
                    <a:pt x="3188103" y="1055567"/>
                  </a:lnTo>
                  <a:lnTo>
                    <a:pt x="3171550" y="1013070"/>
                  </a:lnTo>
                  <a:lnTo>
                    <a:pt x="3153723" y="970952"/>
                  </a:lnTo>
                  <a:lnTo>
                    <a:pt x="3134623" y="929243"/>
                  </a:lnTo>
                  <a:lnTo>
                    <a:pt x="3114250" y="887969"/>
                  </a:lnTo>
                  <a:lnTo>
                    <a:pt x="3092603" y="847160"/>
                  </a:lnTo>
                  <a:lnTo>
                    <a:pt x="3069683" y="806842"/>
                  </a:lnTo>
                  <a:lnTo>
                    <a:pt x="3045490" y="767046"/>
                  </a:lnTo>
                  <a:lnTo>
                    <a:pt x="3020024" y="727797"/>
                  </a:lnTo>
                  <a:lnTo>
                    <a:pt x="2993284" y="689126"/>
                  </a:lnTo>
                  <a:lnTo>
                    <a:pt x="2965270" y="651059"/>
                  </a:lnTo>
                  <a:lnTo>
                    <a:pt x="2935984" y="613625"/>
                  </a:lnTo>
                  <a:lnTo>
                    <a:pt x="2905424" y="576853"/>
                  </a:lnTo>
                  <a:lnTo>
                    <a:pt x="2873591" y="540769"/>
                  </a:lnTo>
                  <a:lnTo>
                    <a:pt x="2840484" y="505403"/>
                  </a:lnTo>
                  <a:lnTo>
                    <a:pt x="2806104" y="470782"/>
                  </a:lnTo>
                  <a:lnTo>
                    <a:pt x="2771336" y="437755"/>
                  </a:lnTo>
                  <a:lnTo>
                    <a:pt x="2735832" y="405929"/>
                  </a:lnTo>
                  <a:lnTo>
                    <a:pt x="2699619" y="375304"/>
                  </a:lnTo>
                  <a:lnTo>
                    <a:pt x="2662725" y="345880"/>
                  </a:lnTo>
                  <a:lnTo>
                    <a:pt x="2625177" y="317657"/>
                  </a:lnTo>
                  <a:lnTo>
                    <a:pt x="2587001" y="290635"/>
                  </a:lnTo>
                  <a:lnTo>
                    <a:pt x="2548226" y="264815"/>
                  </a:lnTo>
                  <a:lnTo>
                    <a:pt x="2508879" y="240195"/>
                  </a:lnTo>
                  <a:lnTo>
                    <a:pt x="2468987" y="216776"/>
                  </a:lnTo>
                  <a:lnTo>
                    <a:pt x="2428577" y="194557"/>
                  </a:lnTo>
                  <a:lnTo>
                    <a:pt x="2387676" y="173540"/>
                  </a:lnTo>
                  <a:lnTo>
                    <a:pt x="2346312" y="153724"/>
                  </a:lnTo>
                  <a:lnTo>
                    <a:pt x="2304512" y="135109"/>
                  </a:lnTo>
                  <a:lnTo>
                    <a:pt x="2262303" y="117695"/>
                  </a:lnTo>
                  <a:lnTo>
                    <a:pt x="2219712" y="101482"/>
                  </a:lnTo>
                  <a:lnTo>
                    <a:pt x="2176767" y="86470"/>
                  </a:lnTo>
                  <a:lnTo>
                    <a:pt x="2133495" y="72658"/>
                  </a:lnTo>
                  <a:lnTo>
                    <a:pt x="2089923" y="60048"/>
                  </a:lnTo>
                  <a:lnTo>
                    <a:pt x="2046079" y="48639"/>
                  </a:lnTo>
                  <a:lnTo>
                    <a:pt x="2001989" y="38431"/>
                  </a:lnTo>
                  <a:lnTo>
                    <a:pt x="1957682" y="29423"/>
                  </a:lnTo>
                  <a:lnTo>
                    <a:pt x="1913183" y="21617"/>
                  </a:lnTo>
                  <a:lnTo>
                    <a:pt x="1868521" y="15012"/>
                  </a:lnTo>
                  <a:lnTo>
                    <a:pt x="1823723" y="9607"/>
                  </a:lnTo>
                  <a:lnTo>
                    <a:pt x="1778815" y="5404"/>
                  </a:lnTo>
                  <a:lnTo>
                    <a:pt x="1733826" y="2401"/>
                  </a:lnTo>
                  <a:lnTo>
                    <a:pt x="1688783" y="600"/>
                  </a:lnTo>
                  <a:lnTo>
                    <a:pt x="1643712" y="0"/>
                  </a:lnTo>
                  <a:close/>
                </a:path>
              </a:pathLst>
            </a:custGeom>
            <a:solidFill>
              <a:srgbClr val="00D4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8408339" y="4143858"/>
              <a:ext cx="3288029" cy="3215005"/>
            </a:xfrm>
            <a:custGeom>
              <a:avLst/>
              <a:gdLst/>
              <a:ahLst/>
              <a:cxnLst/>
              <a:rect l="l" t="t" r="r" b="b"/>
              <a:pathLst>
                <a:path w="3288029" h="3215004">
                  <a:moveTo>
                    <a:pt x="2806103" y="470782"/>
                  </a:moveTo>
                  <a:lnTo>
                    <a:pt x="2840482" y="505403"/>
                  </a:lnTo>
                  <a:lnTo>
                    <a:pt x="2873589" y="540769"/>
                  </a:lnTo>
                  <a:lnTo>
                    <a:pt x="2905422" y="576853"/>
                  </a:lnTo>
                  <a:lnTo>
                    <a:pt x="2935982" y="613626"/>
                  </a:lnTo>
                  <a:lnTo>
                    <a:pt x="2965269" y="651059"/>
                  </a:lnTo>
                  <a:lnTo>
                    <a:pt x="2993282" y="689126"/>
                  </a:lnTo>
                  <a:lnTo>
                    <a:pt x="3020022" y="727798"/>
                  </a:lnTo>
                  <a:lnTo>
                    <a:pt x="3045489" y="767046"/>
                  </a:lnTo>
                  <a:lnTo>
                    <a:pt x="3069682" y="806842"/>
                  </a:lnTo>
                  <a:lnTo>
                    <a:pt x="3092602" y="847160"/>
                  </a:lnTo>
                  <a:lnTo>
                    <a:pt x="3114249" y="887969"/>
                  </a:lnTo>
                  <a:lnTo>
                    <a:pt x="3134622" y="929243"/>
                  </a:lnTo>
                  <a:lnTo>
                    <a:pt x="3153722" y="970952"/>
                  </a:lnTo>
                  <a:lnTo>
                    <a:pt x="3171549" y="1013069"/>
                  </a:lnTo>
                  <a:lnTo>
                    <a:pt x="3188102" y="1055567"/>
                  </a:lnTo>
                  <a:lnTo>
                    <a:pt x="3203382" y="1098416"/>
                  </a:lnTo>
                  <a:lnTo>
                    <a:pt x="3217388" y="1141588"/>
                  </a:lnTo>
                  <a:lnTo>
                    <a:pt x="3230122" y="1185055"/>
                  </a:lnTo>
                  <a:lnTo>
                    <a:pt x="3241582" y="1228790"/>
                  </a:lnTo>
                  <a:lnTo>
                    <a:pt x="3251768" y="1272764"/>
                  </a:lnTo>
                  <a:lnTo>
                    <a:pt x="3260682" y="1316949"/>
                  </a:lnTo>
                  <a:lnTo>
                    <a:pt x="3268322" y="1361317"/>
                  </a:lnTo>
                  <a:lnTo>
                    <a:pt x="3274688" y="1405840"/>
                  </a:lnTo>
                  <a:lnTo>
                    <a:pt x="3279782" y="1450489"/>
                  </a:lnTo>
                  <a:lnTo>
                    <a:pt x="3283602" y="1495237"/>
                  </a:lnTo>
                  <a:lnTo>
                    <a:pt x="3286148" y="1540054"/>
                  </a:lnTo>
                  <a:lnTo>
                    <a:pt x="3287422" y="1584915"/>
                  </a:lnTo>
                  <a:lnTo>
                    <a:pt x="3287422" y="1629789"/>
                  </a:lnTo>
                  <a:lnTo>
                    <a:pt x="3286148" y="1674649"/>
                  </a:lnTo>
                  <a:lnTo>
                    <a:pt x="3283602" y="1719467"/>
                  </a:lnTo>
                  <a:lnTo>
                    <a:pt x="3279782" y="1764214"/>
                  </a:lnTo>
                  <a:lnTo>
                    <a:pt x="3274688" y="1808863"/>
                  </a:lnTo>
                  <a:lnTo>
                    <a:pt x="3268322" y="1853386"/>
                  </a:lnTo>
                  <a:lnTo>
                    <a:pt x="3260682" y="1897754"/>
                  </a:lnTo>
                  <a:lnTo>
                    <a:pt x="3251768" y="1941939"/>
                  </a:lnTo>
                  <a:lnTo>
                    <a:pt x="3241582" y="1985913"/>
                  </a:lnTo>
                  <a:lnTo>
                    <a:pt x="3230122" y="2029648"/>
                  </a:lnTo>
                  <a:lnTo>
                    <a:pt x="3217388" y="2073115"/>
                  </a:lnTo>
                  <a:lnTo>
                    <a:pt x="3203382" y="2116288"/>
                  </a:lnTo>
                  <a:lnTo>
                    <a:pt x="3188102" y="2159137"/>
                  </a:lnTo>
                  <a:lnTo>
                    <a:pt x="3171549" y="2201634"/>
                  </a:lnTo>
                  <a:lnTo>
                    <a:pt x="3153722" y="2243751"/>
                  </a:lnTo>
                  <a:lnTo>
                    <a:pt x="3134622" y="2285461"/>
                  </a:lnTo>
                  <a:lnTo>
                    <a:pt x="3114249" y="2326734"/>
                  </a:lnTo>
                  <a:lnTo>
                    <a:pt x="3092602" y="2367544"/>
                  </a:lnTo>
                  <a:lnTo>
                    <a:pt x="3069682" y="2407861"/>
                  </a:lnTo>
                  <a:lnTo>
                    <a:pt x="3045489" y="2447658"/>
                  </a:lnTo>
                  <a:lnTo>
                    <a:pt x="3020022" y="2486906"/>
                  </a:lnTo>
                  <a:lnTo>
                    <a:pt x="2993282" y="2525577"/>
                  </a:lnTo>
                  <a:lnTo>
                    <a:pt x="2965269" y="2563644"/>
                  </a:lnTo>
                  <a:lnTo>
                    <a:pt x="2935982" y="2601078"/>
                  </a:lnTo>
                  <a:lnTo>
                    <a:pt x="2905422" y="2637851"/>
                  </a:lnTo>
                  <a:lnTo>
                    <a:pt x="2873589" y="2673934"/>
                  </a:lnTo>
                  <a:lnTo>
                    <a:pt x="2840482" y="2709300"/>
                  </a:lnTo>
                  <a:lnTo>
                    <a:pt x="2806103" y="2743921"/>
                  </a:lnTo>
                  <a:lnTo>
                    <a:pt x="2771334" y="2776948"/>
                  </a:lnTo>
                  <a:lnTo>
                    <a:pt x="2735830" y="2808774"/>
                  </a:lnTo>
                  <a:lnTo>
                    <a:pt x="2699617" y="2839399"/>
                  </a:lnTo>
                  <a:lnTo>
                    <a:pt x="2662723" y="2868823"/>
                  </a:lnTo>
                  <a:lnTo>
                    <a:pt x="2625175" y="2897046"/>
                  </a:lnTo>
                  <a:lnTo>
                    <a:pt x="2586999" y="2924068"/>
                  </a:lnTo>
                  <a:lnTo>
                    <a:pt x="2548224" y="2949889"/>
                  </a:lnTo>
                  <a:lnTo>
                    <a:pt x="2508877" y="2974509"/>
                  </a:lnTo>
                  <a:lnTo>
                    <a:pt x="2468985" y="2997928"/>
                  </a:lnTo>
                  <a:lnTo>
                    <a:pt x="2428575" y="3020146"/>
                  </a:lnTo>
                  <a:lnTo>
                    <a:pt x="2387674" y="3041163"/>
                  </a:lnTo>
                  <a:lnTo>
                    <a:pt x="2346310" y="3060979"/>
                  </a:lnTo>
                  <a:lnTo>
                    <a:pt x="2304510" y="3079594"/>
                  </a:lnTo>
                  <a:lnTo>
                    <a:pt x="2262301" y="3097008"/>
                  </a:lnTo>
                  <a:lnTo>
                    <a:pt x="2219710" y="3113222"/>
                  </a:lnTo>
                  <a:lnTo>
                    <a:pt x="2176765" y="3128234"/>
                  </a:lnTo>
                  <a:lnTo>
                    <a:pt x="2133493" y="3142045"/>
                  </a:lnTo>
                  <a:lnTo>
                    <a:pt x="2089922" y="3154655"/>
                  </a:lnTo>
                  <a:lnTo>
                    <a:pt x="2046077" y="3166065"/>
                  </a:lnTo>
                  <a:lnTo>
                    <a:pt x="2001988" y="3176273"/>
                  </a:lnTo>
                  <a:lnTo>
                    <a:pt x="1957680" y="3185280"/>
                  </a:lnTo>
                  <a:lnTo>
                    <a:pt x="1913182" y="3193087"/>
                  </a:lnTo>
                  <a:lnTo>
                    <a:pt x="1868520" y="3199692"/>
                  </a:lnTo>
                  <a:lnTo>
                    <a:pt x="1823721" y="3205096"/>
                  </a:lnTo>
                  <a:lnTo>
                    <a:pt x="1778814" y="3209300"/>
                  </a:lnTo>
                  <a:lnTo>
                    <a:pt x="1733825" y="3212302"/>
                  </a:lnTo>
                  <a:lnTo>
                    <a:pt x="1688781" y="3214104"/>
                  </a:lnTo>
                  <a:lnTo>
                    <a:pt x="1643711" y="3214704"/>
                  </a:lnTo>
                  <a:lnTo>
                    <a:pt x="1598640" y="3214104"/>
                  </a:lnTo>
                  <a:lnTo>
                    <a:pt x="1553596" y="3212302"/>
                  </a:lnTo>
                  <a:lnTo>
                    <a:pt x="1508607" y="3209300"/>
                  </a:lnTo>
                  <a:lnTo>
                    <a:pt x="1463700" y="3205096"/>
                  </a:lnTo>
                  <a:lnTo>
                    <a:pt x="1418902" y="3199692"/>
                  </a:lnTo>
                  <a:lnTo>
                    <a:pt x="1374240" y="3193087"/>
                  </a:lnTo>
                  <a:lnTo>
                    <a:pt x="1329741" y="3185280"/>
                  </a:lnTo>
                  <a:lnTo>
                    <a:pt x="1285434" y="3176273"/>
                  </a:lnTo>
                  <a:lnTo>
                    <a:pt x="1241344" y="3166065"/>
                  </a:lnTo>
                  <a:lnTo>
                    <a:pt x="1197500" y="3154655"/>
                  </a:lnTo>
                  <a:lnTo>
                    <a:pt x="1153928" y="3142045"/>
                  </a:lnTo>
                  <a:lnTo>
                    <a:pt x="1110656" y="3128234"/>
                  </a:lnTo>
                  <a:lnTo>
                    <a:pt x="1067711" y="3113222"/>
                  </a:lnTo>
                  <a:lnTo>
                    <a:pt x="1025121" y="3097008"/>
                  </a:lnTo>
                  <a:lnTo>
                    <a:pt x="982912" y="3079594"/>
                  </a:lnTo>
                  <a:lnTo>
                    <a:pt x="941111" y="3060979"/>
                  </a:lnTo>
                  <a:lnTo>
                    <a:pt x="899747" y="3041163"/>
                  </a:lnTo>
                  <a:lnTo>
                    <a:pt x="858847" y="3020146"/>
                  </a:lnTo>
                  <a:lnTo>
                    <a:pt x="818436" y="2997928"/>
                  </a:lnTo>
                  <a:lnTo>
                    <a:pt x="778544" y="2974509"/>
                  </a:lnTo>
                  <a:lnTo>
                    <a:pt x="739197" y="2949889"/>
                  </a:lnTo>
                  <a:lnTo>
                    <a:pt x="700422" y="2924068"/>
                  </a:lnTo>
                  <a:lnTo>
                    <a:pt x="662247" y="2897046"/>
                  </a:lnTo>
                  <a:lnTo>
                    <a:pt x="624698" y="2868823"/>
                  </a:lnTo>
                  <a:lnTo>
                    <a:pt x="587804" y="2839399"/>
                  </a:lnTo>
                  <a:lnTo>
                    <a:pt x="551591" y="2808774"/>
                  </a:lnTo>
                  <a:lnTo>
                    <a:pt x="516087" y="2776948"/>
                  </a:lnTo>
                  <a:lnTo>
                    <a:pt x="481319" y="2743921"/>
                  </a:lnTo>
                  <a:lnTo>
                    <a:pt x="446939" y="2709300"/>
                  </a:lnTo>
                  <a:lnTo>
                    <a:pt x="413832" y="2673934"/>
                  </a:lnTo>
                  <a:lnTo>
                    <a:pt x="381999" y="2637851"/>
                  </a:lnTo>
                  <a:lnTo>
                    <a:pt x="351439" y="2601078"/>
                  </a:lnTo>
                  <a:lnTo>
                    <a:pt x="322152" y="2563644"/>
                  </a:lnTo>
                  <a:lnTo>
                    <a:pt x="294139" y="2525577"/>
                  </a:lnTo>
                  <a:lnTo>
                    <a:pt x="267399" y="2486906"/>
                  </a:lnTo>
                  <a:lnTo>
                    <a:pt x="241932" y="2447658"/>
                  </a:lnTo>
                  <a:lnTo>
                    <a:pt x="217739" y="2407861"/>
                  </a:lnTo>
                  <a:lnTo>
                    <a:pt x="194819" y="2367544"/>
                  </a:lnTo>
                  <a:lnTo>
                    <a:pt x="173173" y="2326734"/>
                  </a:lnTo>
                  <a:lnTo>
                    <a:pt x="152799" y="2285461"/>
                  </a:lnTo>
                  <a:lnTo>
                    <a:pt x="133699" y="2243751"/>
                  </a:lnTo>
                  <a:lnTo>
                    <a:pt x="115873" y="2201634"/>
                  </a:lnTo>
                  <a:lnTo>
                    <a:pt x="99319" y="2159137"/>
                  </a:lnTo>
                  <a:lnTo>
                    <a:pt x="84039" y="2116288"/>
                  </a:lnTo>
                  <a:lnTo>
                    <a:pt x="70033" y="2073115"/>
                  </a:lnTo>
                  <a:lnTo>
                    <a:pt x="57299" y="2029648"/>
                  </a:lnTo>
                  <a:lnTo>
                    <a:pt x="45839" y="1985913"/>
                  </a:lnTo>
                  <a:lnTo>
                    <a:pt x="35653" y="1941939"/>
                  </a:lnTo>
                  <a:lnTo>
                    <a:pt x="26739" y="1897754"/>
                  </a:lnTo>
                  <a:lnTo>
                    <a:pt x="19099" y="1853386"/>
                  </a:lnTo>
                  <a:lnTo>
                    <a:pt x="12733" y="1808863"/>
                  </a:lnTo>
                  <a:lnTo>
                    <a:pt x="7639" y="1764214"/>
                  </a:lnTo>
                  <a:lnTo>
                    <a:pt x="3819" y="1719467"/>
                  </a:lnTo>
                  <a:lnTo>
                    <a:pt x="1273" y="1674649"/>
                  </a:lnTo>
                  <a:lnTo>
                    <a:pt x="0" y="1629789"/>
                  </a:lnTo>
                  <a:lnTo>
                    <a:pt x="0" y="1584915"/>
                  </a:lnTo>
                  <a:lnTo>
                    <a:pt x="1273" y="1540054"/>
                  </a:lnTo>
                  <a:lnTo>
                    <a:pt x="3819" y="1495237"/>
                  </a:lnTo>
                  <a:lnTo>
                    <a:pt x="7639" y="1450489"/>
                  </a:lnTo>
                  <a:lnTo>
                    <a:pt x="12733" y="1405840"/>
                  </a:lnTo>
                  <a:lnTo>
                    <a:pt x="19099" y="1361317"/>
                  </a:lnTo>
                  <a:lnTo>
                    <a:pt x="26739" y="1316949"/>
                  </a:lnTo>
                  <a:lnTo>
                    <a:pt x="35653" y="1272764"/>
                  </a:lnTo>
                  <a:lnTo>
                    <a:pt x="45839" y="1228790"/>
                  </a:lnTo>
                  <a:lnTo>
                    <a:pt x="57299" y="1185055"/>
                  </a:lnTo>
                  <a:lnTo>
                    <a:pt x="70033" y="1141588"/>
                  </a:lnTo>
                  <a:lnTo>
                    <a:pt x="84039" y="1098416"/>
                  </a:lnTo>
                  <a:lnTo>
                    <a:pt x="99319" y="1055567"/>
                  </a:lnTo>
                  <a:lnTo>
                    <a:pt x="115873" y="1013069"/>
                  </a:lnTo>
                  <a:lnTo>
                    <a:pt x="133699" y="970952"/>
                  </a:lnTo>
                  <a:lnTo>
                    <a:pt x="152799" y="929243"/>
                  </a:lnTo>
                  <a:lnTo>
                    <a:pt x="173173" y="887969"/>
                  </a:lnTo>
                  <a:lnTo>
                    <a:pt x="194819" y="847160"/>
                  </a:lnTo>
                  <a:lnTo>
                    <a:pt x="217739" y="806842"/>
                  </a:lnTo>
                  <a:lnTo>
                    <a:pt x="241932" y="767046"/>
                  </a:lnTo>
                  <a:lnTo>
                    <a:pt x="267399" y="727798"/>
                  </a:lnTo>
                  <a:lnTo>
                    <a:pt x="294139" y="689126"/>
                  </a:lnTo>
                  <a:lnTo>
                    <a:pt x="322152" y="651059"/>
                  </a:lnTo>
                  <a:lnTo>
                    <a:pt x="351439" y="613626"/>
                  </a:lnTo>
                  <a:lnTo>
                    <a:pt x="381999" y="576853"/>
                  </a:lnTo>
                  <a:lnTo>
                    <a:pt x="413832" y="540769"/>
                  </a:lnTo>
                  <a:lnTo>
                    <a:pt x="446939" y="505403"/>
                  </a:lnTo>
                  <a:lnTo>
                    <a:pt x="481319" y="470782"/>
                  </a:lnTo>
                  <a:lnTo>
                    <a:pt x="516087" y="437755"/>
                  </a:lnTo>
                  <a:lnTo>
                    <a:pt x="551591" y="405929"/>
                  </a:lnTo>
                  <a:lnTo>
                    <a:pt x="587804" y="375305"/>
                  </a:lnTo>
                  <a:lnTo>
                    <a:pt x="624698" y="345881"/>
                  </a:lnTo>
                  <a:lnTo>
                    <a:pt x="662247" y="317658"/>
                  </a:lnTo>
                  <a:lnTo>
                    <a:pt x="700422" y="290636"/>
                  </a:lnTo>
                  <a:lnTo>
                    <a:pt x="739197" y="264815"/>
                  </a:lnTo>
                  <a:lnTo>
                    <a:pt x="778544" y="240195"/>
                  </a:lnTo>
                  <a:lnTo>
                    <a:pt x="818436" y="216776"/>
                  </a:lnTo>
                  <a:lnTo>
                    <a:pt x="858847" y="194558"/>
                  </a:lnTo>
                  <a:lnTo>
                    <a:pt x="899747" y="173541"/>
                  </a:lnTo>
                  <a:lnTo>
                    <a:pt x="941111" y="153724"/>
                  </a:lnTo>
                  <a:lnTo>
                    <a:pt x="982912" y="135109"/>
                  </a:lnTo>
                  <a:lnTo>
                    <a:pt x="1025121" y="117695"/>
                  </a:lnTo>
                  <a:lnTo>
                    <a:pt x="1067711" y="101482"/>
                  </a:lnTo>
                  <a:lnTo>
                    <a:pt x="1110656" y="86470"/>
                  </a:lnTo>
                  <a:lnTo>
                    <a:pt x="1153928" y="72659"/>
                  </a:lnTo>
                  <a:lnTo>
                    <a:pt x="1197500" y="60048"/>
                  </a:lnTo>
                  <a:lnTo>
                    <a:pt x="1241344" y="48639"/>
                  </a:lnTo>
                  <a:lnTo>
                    <a:pt x="1285434" y="38431"/>
                  </a:lnTo>
                  <a:lnTo>
                    <a:pt x="1329741" y="29423"/>
                  </a:lnTo>
                  <a:lnTo>
                    <a:pt x="1374240" y="21617"/>
                  </a:lnTo>
                  <a:lnTo>
                    <a:pt x="1418902" y="15012"/>
                  </a:lnTo>
                  <a:lnTo>
                    <a:pt x="1463700" y="9607"/>
                  </a:lnTo>
                  <a:lnTo>
                    <a:pt x="1508607" y="5404"/>
                  </a:lnTo>
                  <a:lnTo>
                    <a:pt x="1553596" y="2401"/>
                  </a:lnTo>
                  <a:lnTo>
                    <a:pt x="1598640" y="600"/>
                  </a:lnTo>
                  <a:lnTo>
                    <a:pt x="1643711" y="0"/>
                  </a:lnTo>
                  <a:lnTo>
                    <a:pt x="1688781" y="600"/>
                  </a:lnTo>
                  <a:lnTo>
                    <a:pt x="1733825" y="2401"/>
                  </a:lnTo>
                  <a:lnTo>
                    <a:pt x="1778814" y="5404"/>
                  </a:lnTo>
                  <a:lnTo>
                    <a:pt x="1823721" y="9607"/>
                  </a:lnTo>
                  <a:lnTo>
                    <a:pt x="1868520" y="15012"/>
                  </a:lnTo>
                  <a:lnTo>
                    <a:pt x="1913182" y="21617"/>
                  </a:lnTo>
                  <a:lnTo>
                    <a:pt x="1957680" y="29423"/>
                  </a:lnTo>
                  <a:lnTo>
                    <a:pt x="2001988" y="38431"/>
                  </a:lnTo>
                  <a:lnTo>
                    <a:pt x="2046077" y="48639"/>
                  </a:lnTo>
                  <a:lnTo>
                    <a:pt x="2089922" y="60048"/>
                  </a:lnTo>
                  <a:lnTo>
                    <a:pt x="2133493" y="72659"/>
                  </a:lnTo>
                  <a:lnTo>
                    <a:pt x="2176765" y="86470"/>
                  </a:lnTo>
                  <a:lnTo>
                    <a:pt x="2219710" y="101482"/>
                  </a:lnTo>
                  <a:lnTo>
                    <a:pt x="2262301" y="117695"/>
                  </a:lnTo>
                  <a:lnTo>
                    <a:pt x="2304510" y="135109"/>
                  </a:lnTo>
                  <a:lnTo>
                    <a:pt x="2346310" y="153724"/>
                  </a:lnTo>
                  <a:lnTo>
                    <a:pt x="2387674" y="173541"/>
                  </a:lnTo>
                  <a:lnTo>
                    <a:pt x="2428575" y="194558"/>
                  </a:lnTo>
                  <a:lnTo>
                    <a:pt x="2468985" y="216776"/>
                  </a:lnTo>
                  <a:lnTo>
                    <a:pt x="2508877" y="240195"/>
                  </a:lnTo>
                  <a:lnTo>
                    <a:pt x="2548224" y="264815"/>
                  </a:lnTo>
                  <a:lnTo>
                    <a:pt x="2586999" y="290636"/>
                  </a:lnTo>
                  <a:lnTo>
                    <a:pt x="2625175" y="317658"/>
                  </a:lnTo>
                  <a:lnTo>
                    <a:pt x="2662723" y="345881"/>
                  </a:lnTo>
                  <a:lnTo>
                    <a:pt x="2699617" y="375305"/>
                  </a:lnTo>
                  <a:lnTo>
                    <a:pt x="2735830" y="405929"/>
                  </a:lnTo>
                  <a:lnTo>
                    <a:pt x="2771334" y="437755"/>
                  </a:lnTo>
                  <a:lnTo>
                    <a:pt x="2806103" y="470782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9103116" y="4574488"/>
            <a:ext cx="1891030" cy="14077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8000"/>
              </a:lnSpc>
              <a:spcBef>
                <a:spcPts val="95"/>
              </a:spcBef>
            </a:pPr>
            <a:r>
              <a:rPr sz="2800" spc="-130" dirty="0">
                <a:latin typeface="Arial Black"/>
                <a:cs typeface="Arial Black"/>
              </a:rPr>
              <a:t>Observers </a:t>
            </a:r>
            <a:r>
              <a:rPr sz="2800" spc="-245" dirty="0">
                <a:latin typeface="Arial Black"/>
                <a:cs typeface="Arial Black"/>
              </a:rPr>
              <a:t>Committee </a:t>
            </a:r>
            <a:r>
              <a:rPr sz="2800" spc="-315" dirty="0">
                <a:latin typeface="Arial Black"/>
                <a:cs typeface="Arial Black"/>
              </a:rPr>
              <a:t>x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979225" y="5956646"/>
            <a:ext cx="2138680" cy="9474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5485" marR="5080" indent="-693420">
              <a:lnSpc>
                <a:spcPct val="108000"/>
              </a:lnSpc>
              <a:spcBef>
                <a:spcPts val="95"/>
              </a:spcBef>
            </a:pPr>
            <a:r>
              <a:rPr sz="2800" spc="-265" dirty="0">
                <a:latin typeface="Arial Black"/>
                <a:cs typeface="Arial Black"/>
              </a:rPr>
              <a:t>Engagement </a:t>
            </a:r>
            <a:r>
              <a:rPr sz="2800" spc="-295" dirty="0">
                <a:latin typeface="Arial Black"/>
                <a:cs typeface="Arial Black"/>
              </a:rPr>
              <a:t>Fora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1D20C2-8960-EA4F-B502-19B52EA86C13}"/>
              </a:ext>
            </a:extLst>
          </p:cNvPr>
          <p:cNvSpPr txBox="1"/>
          <p:nvPr/>
        </p:nvSpPr>
        <p:spPr>
          <a:xfrm>
            <a:off x="2848771" y="2399243"/>
            <a:ext cx="14406557" cy="4506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5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 stage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help the working groups get running efficiently and smoothly.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n-US" sz="44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5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 stage</a:t>
            </a:r>
            <a:r>
              <a:rPr lang="en-US" sz="4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help review LOIs and White Papers, and with the editing of the Group Reports.</a:t>
            </a:r>
            <a:endParaRPr lang="en-CA" sz="44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9D4E7F-4F04-0120-73BD-D90AA23AE9F9}"/>
              </a:ext>
            </a:extLst>
          </p:cNvPr>
          <p:cNvSpPr txBox="1"/>
          <p:nvPr/>
        </p:nvSpPr>
        <p:spPr>
          <a:xfrm>
            <a:off x="2924822" y="7240250"/>
            <a:ext cx="14819147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stage, the Observers Committee is expected to bring its know-how to the project through the reviewing of the different documents that have been produced by the Working Groups for the final report. </a:t>
            </a: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2C047921-31E7-138C-0816-1AFB49935805}"/>
              </a:ext>
            </a:extLst>
          </p:cNvPr>
          <p:cNvSpPr txBox="1">
            <a:spLocks/>
          </p:cNvSpPr>
          <p:nvPr/>
        </p:nvSpPr>
        <p:spPr>
          <a:xfrm>
            <a:off x="2965789" y="1226128"/>
            <a:ext cx="17920837" cy="11253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7780">
              <a:spcBef>
                <a:spcPts val="135"/>
              </a:spcBef>
            </a:pPr>
            <a:r>
              <a:rPr lang="en-US" sz="7200" b="1" spc="-894" dirty="0"/>
              <a:t>Needs</a:t>
            </a:r>
            <a:endParaRPr lang="en-CA" sz="7200" b="1" spc="-745" dirty="0"/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4629F50F-698F-4B0A-6A1A-A488D7C8B4B6}"/>
              </a:ext>
            </a:extLst>
          </p:cNvPr>
          <p:cNvSpPr txBox="1">
            <a:spLocks/>
          </p:cNvSpPr>
          <p:nvPr/>
        </p:nvSpPr>
        <p:spPr>
          <a:xfrm>
            <a:off x="1373976" y="10184042"/>
            <a:ext cx="17920837" cy="11253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7780">
              <a:spcBef>
                <a:spcPts val="135"/>
              </a:spcBef>
            </a:pPr>
            <a:endParaRPr lang="en-US" sz="7200" b="1" spc="-745" dirty="0"/>
          </a:p>
        </p:txBody>
      </p:sp>
    </p:spTree>
    <p:extLst>
      <p:ext uri="{BB962C8B-B14F-4D97-AF65-F5344CB8AC3E}">
        <p14:creationId xmlns:p14="http://schemas.microsoft.com/office/powerpoint/2010/main" val="3213227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CA3903-646C-8D8C-747B-4FA06463258D}"/>
              </a:ext>
            </a:extLst>
          </p:cNvPr>
          <p:cNvSpPr txBox="1"/>
          <p:nvPr/>
        </p:nvSpPr>
        <p:spPr>
          <a:xfrm>
            <a:off x="2252394" y="2062740"/>
            <a:ext cx="15916813" cy="89209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interaction between the Observers Committee and the </a:t>
            </a:r>
            <a:r>
              <a:rPr lang="en-US" sz="4400" b="1" kern="1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WGs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was reduced to a minimum.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 reason :  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lack of visibility in the importance of an Observers Committee in such a major initiative.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n-CA" sz="44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some specific cases, especially in the beginning of the ASFAP process, members of the Observer Committee facilitated initial contacts between the WG </a:t>
            </a:r>
            <a:r>
              <a:rPr lang="en-US" sz="4400" b="1" kern="1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convenors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senior colleagues in their respective communities (the most tangible benefit from the scheme, as at least perceived by individual Observers</a:t>
            </a:r>
            <a:r>
              <a:rPr lang="en-US" sz="4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en-US" sz="4400" b="1" dirty="0"/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7BA431BD-9B09-C15D-9CF4-ED2F22D83BCA}"/>
              </a:ext>
            </a:extLst>
          </p:cNvPr>
          <p:cNvSpPr txBox="1">
            <a:spLocks/>
          </p:cNvSpPr>
          <p:nvPr/>
        </p:nvSpPr>
        <p:spPr>
          <a:xfrm>
            <a:off x="2412725" y="937432"/>
            <a:ext cx="17920837" cy="112530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7780">
              <a:spcBef>
                <a:spcPts val="135"/>
              </a:spcBef>
            </a:pPr>
            <a:r>
              <a:rPr lang="en-US" sz="7200" b="1" spc="-894" dirty="0"/>
              <a:t>OBSERVATIONS</a:t>
            </a:r>
            <a:endParaRPr lang="en-CA" sz="7200" b="1" spc="-745" dirty="0"/>
          </a:p>
        </p:txBody>
      </p:sp>
    </p:spTree>
    <p:extLst>
      <p:ext uri="{BB962C8B-B14F-4D97-AF65-F5344CB8AC3E}">
        <p14:creationId xmlns:p14="http://schemas.microsoft.com/office/powerpoint/2010/main" val="4224175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555E6F6-4460-AAC0-E84F-A9E451525B6A}"/>
              </a:ext>
            </a:extLst>
          </p:cNvPr>
          <p:cNvSpPr txBox="1"/>
          <p:nvPr/>
        </p:nvSpPr>
        <p:spPr>
          <a:xfrm>
            <a:off x="3177023" y="1833833"/>
            <a:ext cx="13422312" cy="4248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Observers did not interact formally among themselves.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a result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	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- 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common actions were developed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- no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internal motivation generated</a:t>
            </a:r>
            <a:endParaRPr lang="en-US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E3F622-AC46-9469-38CA-BF1419267A35}"/>
              </a:ext>
            </a:extLst>
          </p:cNvPr>
          <p:cNvSpPr txBox="1"/>
          <p:nvPr/>
        </p:nvSpPr>
        <p:spPr>
          <a:xfrm>
            <a:off x="3019995" y="6959515"/>
            <a:ext cx="13736368" cy="3168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Observer Committee actions remained with the initiatives of its individual members, both with respect to their assigned </a:t>
            </a:r>
            <a:r>
              <a:rPr lang="en-US" sz="4400" b="1" kern="1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WGs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as well as with the Steering Committee.</a:t>
            </a:r>
          </a:p>
        </p:txBody>
      </p:sp>
    </p:spTree>
    <p:extLst>
      <p:ext uri="{BB962C8B-B14F-4D97-AF65-F5344CB8AC3E}">
        <p14:creationId xmlns:p14="http://schemas.microsoft.com/office/powerpoint/2010/main" val="67794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28C2DD9-E1D5-C2B9-0E5A-B1B09F9B082E}"/>
              </a:ext>
            </a:extLst>
          </p:cNvPr>
          <p:cNvSpPr txBox="1"/>
          <p:nvPr/>
        </p:nvSpPr>
        <p:spPr>
          <a:xfrm>
            <a:off x="2807813" y="2177042"/>
            <a:ext cx="14304119" cy="9132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concept of inviting independent Observers with a broad background in science strategies is a very interesting approach but its effectiveness remained rather short of the initial expectations.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4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 to be rethought for future strategy plans.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n-US" sz="4400" b="1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Nevertheless, some overall positive contributions can be underlined thanks to the commitment of individual Observers. </a:t>
            </a:r>
            <a:endParaRPr lang="en-CA" sz="44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A" sz="44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Committee email: 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ASFAP-Observers@cern.ch</a:t>
            </a:r>
            <a:endParaRPr lang="en-US" sz="44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5935B3-0077-4AFE-DC4B-3D99C8B24498}"/>
              </a:ext>
            </a:extLst>
          </p:cNvPr>
          <p:cNvSpPr txBox="1"/>
          <p:nvPr/>
        </p:nvSpPr>
        <p:spPr>
          <a:xfrm>
            <a:off x="2992168" y="1242914"/>
            <a:ext cx="100575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200" b="1" spc="-894" dirty="0"/>
              <a:t>CONCLUSION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855456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E4BBB8-327B-ADE3-D8D3-E5B09E6EF125}"/>
              </a:ext>
            </a:extLst>
          </p:cNvPr>
          <p:cNvSpPr txBox="1"/>
          <p:nvPr/>
        </p:nvSpPr>
        <p:spPr>
          <a:xfrm>
            <a:off x="1928842" y="2461527"/>
            <a:ext cx="16246415" cy="4220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5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endParaRPr lang="en-CA" sz="54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4400" b="1" kern="1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indico.cern.ch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/event/1039315/contributions/4365534/attachments/2282501/3878422/African%20Strategy%20Town%20Hall%20-%20Observers%20Committee%20Talk%20-%20CA%20Lee%20v2.pdf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15053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525</Words>
  <Application>Microsoft Macintosh PowerPoint</Application>
  <PresentationFormat>Custom</PresentationFormat>
  <Paragraphs>78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Arial Black</vt:lpstr>
      <vt:lpstr>Calibri</vt:lpstr>
      <vt:lpstr>Roboto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Strategy Town Hall - Observers Committee Talk - CA Lee</dc:title>
  <cp:lastModifiedBy>Ketevi Adikle Assamagan</cp:lastModifiedBy>
  <cp:revision>3</cp:revision>
  <dcterms:created xsi:type="dcterms:W3CDTF">2024-12-14T15:05:05Z</dcterms:created>
  <dcterms:modified xsi:type="dcterms:W3CDTF">2024-12-15T07:08:24Z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2024-12-08T00:00:00Z</vt:filetime>
  </property>
  <property fmtid="{D5CDD505-2E9C-101B-9397-08002B2CF9AE}" pid="3" name="Creator">
    <vt:lpwstr>Keynote</vt:lpwstr>
  </property>
  <property fmtid="{D5CDD505-2E9C-101B-9397-08002B2CF9AE}" pid="4" name="LastSaved">
    <vt:filetime>2024-12-14T00:00:00Z</vt:filetime>
  </property>
  <property fmtid="{D5CDD505-2E9C-101B-9397-08002B2CF9AE}" pid="5" name="Producer">
    <vt:lpwstr>iOS Version 18.1.1 (Build 22B91) Quartz PDFContext</vt:lpwstr>
  </property>
</Properties>
</file>