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6" r:id="rId4"/>
    <p:sldId id="279" r:id="rId5"/>
    <p:sldId id="278" r:id="rId6"/>
    <p:sldId id="285" r:id="rId7"/>
    <p:sldId id="286" r:id="rId8"/>
    <p:sldId id="289" r:id="rId9"/>
    <p:sldId id="290" r:id="rId10"/>
    <p:sldId id="258" r:id="rId11"/>
    <p:sldId id="259" r:id="rId12"/>
    <p:sldId id="260" r:id="rId13"/>
    <p:sldId id="263" r:id="rId14"/>
    <p:sldId id="265" r:id="rId15"/>
    <p:sldId id="297" r:id="rId16"/>
    <p:sldId id="264" r:id="rId17"/>
    <p:sldId id="266" r:id="rId18"/>
    <p:sldId id="301" r:id="rId19"/>
    <p:sldId id="275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98" r:id="rId29"/>
    <p:sldId id="292" r:id="rId30"/>
    <p:sldId id="293" r:id="rId31"/>
    <p:sldId id="291" r:id="rId32"/>
    <p:sldId id="300" r:id="rId33"/>
    <p:sldId id="294" r:id="rId34"/>
    <p:sldId id="299" r:id="rId35"/>
    <p:sldId id="276" r:id="rId36"/>
    <p:sldId id="295" r:id="rId37"/>
    <p:sldId id="277" r:id="rId38"/>
  </p:sldIdLst>
  <p:sldSz cx="12192000" cy="6858000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FF0000"/>
    <a:srgbClr val="4472C4"/>
    <a:srgbClr val="3BA791"/>
    <a:srgbClr val="46095C"/>
    <a:srgbClr val="404588"/>
    <a:srgbClr val="B3E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3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14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_Facul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5885" y="0"/>
            <a:ext cx="10416116" cy="6597651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0752" y="1048714"/>
            <a:ext cx="3651249" cy="3117849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2351" y="4166563"/>
            <a:ext cx="2438400" cy="2091267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7" y="107045"/>
            <a:ext cx="1567068" cy="678207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34400" y="6244168"/>
            <a:ext cx="2438400" cy="613833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467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87583-F16A-6F41-8B68-000F9C9C20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0067" y="5920353"/>
            <a:ext cx="931333" cy="677300"/>
          </a:xfrm>
        </p:spPr>
        <p:txBody>
          <a:bodyPr lIns="0" tIns="0" rIns="0" bIns="0" anchor="b" anchorCtr="0">
            <a:noAutofit/>
          </a:bodyPr>
          <a:lstStyle>
            <a:lvl1pPr marL="152396" indent="-143930">
              <a:buFontTx/>
              <a:buBlip>
                <a:blip r:embed="rId3"/>
              </a:buBlip>
              <a:tabLst/>
              <a:defRPr sz="933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327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2084917"/>
            <a:ext cx="4193117" cy="477308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2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6500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029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14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71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0752" y="3429001"/>
            <a:ext cx="3651249" cy="2815167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68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73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4152899"/>
            <a:ext cx="10985500" cy="27051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06500" y="2084918"/>
            <a:ext cx="10195984" cy="1915583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18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74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7747F-4421-4F49-AF88-B29AAD375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EC5A9-FFB4-4167-A4A8-8DEC40FFC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D5CC5-A07F-4984-8F74-9DCE8A550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90712-D826-424F-9E6D-0DDC380E4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AEF1E-A7EA-468F-AE41-851A20969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096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15F5-2954-433D-8BAC-A9EFC01F4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8CC5B-6F3D-4EBB-81A4-EE1691C337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200045-10B6-44FB-9A52-0F0FD5C90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536F1-1227-4A0C-89B9-B598E191B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06018-FB72-4ADE-AA67-60D5689E4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77B488-3B97-4548-9FB3-859F726CA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5108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72EBB-065D-48C0-9F0D-640C9D688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2E8C3C-857C-405A-8CBF-6A847D9EBA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FB64D-427F-4F30-9DFA-F6E6BC344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8DE47-D9D1-4423-BEDB-55FBBF460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825A9-AE16-4407-B423-85A5F5E06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96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_EPF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5885" y="0"/>
            <a:ext cx="10416116" cy="659765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0752" y="1048714"/>
            <a:ext cx="3651249" cy="3117849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2351" y="4166563"/>
            <a:ext cx="2438400" cy="2091267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7" y="107045"/>
            <a:ext cx="1567068" cy="678207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34400" y="6244168"/>
            <a:ext cx="2438400" cy="613833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46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5041849-939B-E04F-AABC-A900B2B4E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1" y="6105691"/>
            <a:ext cx="748724" cy="4898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2865CD0-FD83-AF44-9C32-763AAD652C05}"/>
              </a:ext>
            </a:extLst>
          </p:cNvPr>
          <p:cNvSpPr/>
          <p:nvPr/>
        </p:nvSpPr>
        <p:spPr>
          <a:xfrm rot="16200000">
            <a:off x="119573" y="6121903"/>
            <a:ext cx="60959" cy="797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60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22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20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21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78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4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1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65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2" y="174710"/>
            <a:ext cx="4192693" cy="14303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53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en-GB" noProof="0"/>
              <a:t>Modifiez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6501" y="2084917"/>
            <a:ext cx="10301817" cy="4515696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en-GB" noProof="0" dirty="0"/>
              <a:t>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3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7FB611E2-E02E-423C-858B-5254115AC85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487985" y="2498752"/>
            <a:ext cx="4724347" cy="683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3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08317" y="260351"/>
            <a:ext cx="683683" cy="218069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933" b="1">
                <a:solidFill>
                  <a:schemeClr val="tx1"/>
                </a:solidFill>
                <a:latin typeface="+mj-lt"/>
              </a:defRPr>
            </a:lvl1pPr>
          </a:lstStyle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73697" y="176445"/>
            <a:ext cx="871936" cy="37736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/>
        </p:nvSpPr>
        <p:spPr>
          <a:xfrm rot="16200000">
            <a:off x="573338" y="6530279"/>
            <a:ext cx="60959" cy="797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909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267" b="1" i="0" kern="1000" spc="-93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90000"/>
        <a:buFont typeface="Wingdings" pitchFamily="2" charset="2"/>
        <a:buChar char="§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133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SzPct val="90000"/>
        <a:buFont typeface="Wingdings" pitchFamily="2" charset="2"/>
        <a:buChar char="§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126">
          <p15:clr>
            <a:srgbClr val="F26B43"/>
          </p15:clr>
        </p15:guide>
        <p15:guide id="3" pos="5602">
          <p15:clr>
            <a:srgbClr val="F26B43"/>
          </p15:clr>
        </p15:guide>
        <p15:guide id="4" pos="2880">
          <p15:clr>
            <a:srgbClr val="F26B43"/>
          </p15:clr>
        </p15:guide>
        <p15:guide id="5" orient="horz" pos="123">
          <p15:clr>
            <a:srgbClr val="F26B43"/>
          </p15:clr>
        </p15:guide>
        <p15:guide id="6" orient="horz" pos="3117">
          <p15:clr>
            <a:srgbClr val="F26B43"/>
          </p15:clr>
        </p15:guide>
        <p15:guide id="7" pos="570">
          <p15:clr>
            <a:srgbClr val="F26B43"/>
          </p15:clr>
        </p15:guide>
        <p15:guide id="8" pos="1155">
          <p15:clr>
            <a:srgbClr val="F26B43"/>
          </p15:clr>
        </p15:guide>
        <p15:guide id="9" pos="1728">
          <p15:clr>
            <a:srgbClr val="F26B43"/>
          </p15:clr>
        </p15:guide>
        <p15:guide id="10" pos="2304">
          <p15:clr>
            <a:srgbClr val="F26B43"/>
          </p15:clr>
        </p15:guide>
        <p15:guide id="11" pos="3456">
          <p15:clr>
            <a:srgbClr val="F26B43"/>
          </p15:clr>
        </p15:guide>
        <p15:guide id="12" pos="4035">
          <p15:clr>
            <a:srgbClr val="F26B43"/>
          </p15:clr>
        </p15:guide>
        <p15:guide id="13" pos="4608">
          <p15:clr>
            <a:srgbClr val="F26B43"/>
          </p15:clr>
        </p15:guide>
        <p15:guide id="14" pos="5180">
          <p15:clr>
            <a:srgbClr val="F26B43"/>
          </p15:clr>
        </p15:guide>
        <p15:guide id="15" orient="horz" pos="490">
          <p15:clr>
            <a:srgbClr val="F26B43"/>
          </p15:clr>
        </p15:guide>
        <p15:guide id="16" orient="horz" pos="985">
          <p15:clr>
            <a:srgbClr val="F26B43"/>
          </p15:clr>
        </p15:guide>
        <p15:guide id="17" orient="horz" pos="1475">
          <p15:clr>
            <a:srgbClr val="F26B43"/>
          </p15:clr>
        </p15:guide>
        <p15:guide id="18" orient="horz" pos="1962">
          <p15:clr>
            <a:srgbClr val="F26B43"/>
          </p15:clr>
        </p15:guide>
        <p15:guide id="19" orient="horz" pos="2458">
          <p15:clr>
            <a:srgbClr val="F26B43"/>
          </p15:clr>
        </p15:guide>
        <p15:guide id="20" orient="horz" pos="2950">
          <p15:clr>
            <a:srgbClr val="F26B43"/>
          </p15:clr>
        </p15:guide>
        <p15:guide id="21" pos="5437">
          <p15:clr>
            <a:srgbClr val="F26B43"/>
          </p15:clr>
        </p15:guide>
        <p15:guide id="22" orient="horz">
          <p15:clr>
            <a:srgbClr val="F26B43"/>
          </p15:clr>
        </p15:guide>
        <p15:guide id="23" pos="5760">
          <p15:clr>
            <a:srgbClr val="F26B43"/>
          </p15:clr>
        </p15:guide>
        <p15:guide id="24" orient="horz" pos="3240">
          <p15:clr>
            <a:srgbClr val="F26B43"/>
          </p15:clr>
        </p15:guide>
        <p15:guide id="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39019/contributions/6055509/attachments/2902073/5089942/DA%20with%20beam-beam%20and%20imperfections.pdf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1.png"/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.png"/><Relationship Id="rId11" Type="http://schemas.openxmlformats.org/officeDocument/2006/relationships/image" Target="../media/image27.png"/><Relationship Id="rId5" Type="http://schemas.openxmlformats.org/officeDocument/2006/relationships/image" Target="../media/image28.png"/><Relationship Id="rId10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12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.png"/><Relationship Id="rId11" Type="http://schemas.openxmlformats.org/officeDocument/2006/relationships/image" Target="../media/image36.png"/><Relationship Id="rId5" Type="http://schemas.openxmlformats.org/officeDocument/2006/relationships/image" Target="../media/image28.png"/><Relationship Id="rId10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33.png"/><Relationship Id="rId1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1.png"/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.png"/><Relationship Id="rId11" Type="http://schemas.openxmlformats.org/officeDocument/2006/relationships/image" Target="../media/image27.png"/><Relationship Id="rId5" Type="http://schemas.openxmlformats.org/officeDocument/2006/relationships/image" Target="../media/image28.png"/><Relationship Id="rId10" Type="http://schemas.openxmlformats.org/officeDocument/2006/relationships/image" Target="../media/image36.png"/><Relationship Id="rId4" Type="http://schemas.openxmlformats.org/officeDocument/2006/relationships/image" Target="../media/image26.png"/><Relationship Id="rId9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12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.png"/><Relationship Id="rId11" Type="http://schemas.openxmlformats.org/officeDocument/2006/relationships/image" Target="../media/image38.png"/><Relationship Id="rId5" Type="http://schemas.openxmlformats.org/officeDocument/2006/relationships/image" Target="../media/image28.png"/><Relationship Id="rId10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33.png"/><Relationship Id="rId1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39019/contributions/6055509/attachments/2902073/5089942/DA%20with%20beam-beam%20and%20imperfections.pd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62EBD-10A1-4D3B-B2CA-4D1256C96A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Dynamic Aperture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1B1F6A-6D17-402E-ABDA-7C25D3AA0E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64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BD04BDA-60FB-4500-87FB-9CD4CE4677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Typically DA simulations set up as: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,0,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,0)</m:t>
                    </m:r>
                  </m:oMath>
                </a14:m>
                <a:endParaRPr lang="en-GB" dirty="0"/>
              </a:p>
              <a:p>
                <a:pPr lvl="2"/>
                <a:r>
                  <a:rPr lang="en-GB" dirty="0"/>
                  <a:t>Over many turns different combinations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dirty="0"/>
                  <a:t> sampled</a:t>
                </a:r>
              </a:p>
              <a:p>
                <a:pPr lvl="1"/>
                <a:r>
                  <a:rPr lang="en-GB" dirty="0"/>
                  <a:t>In one location – typically point of symmetry without dispersion e.g. in RF section</a:t>
                </a:r>
              </a:p>
              <a:p>
                <a:pPr lvl="2"/>
                <a:r>
                  <a:rPr lang="en-GB" dirty="0"/>
                  <a:t>At low amplitudes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𝜖𝛽</m:t>
                        </m:r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e>
                    </m:rad>
                  </m:oMath>
                </a14:m>
                <a:r>
                  <a:rPr lang="en-GB" dirty="0"/>
                  <a:t> holds throughout machine so no </a:t>
                </a:r>
                <a:r>
                  <a:rPr lang="en-GB" dirty="0" err="1"/>
                  <a:t>locationation</a:t>
                </a:r>
                <a:r>
                  <a:rPr lang="en-GB" dirty="0"/>
                  <a:t> dependence</a:t>
                </a:r>
              </a:p>
              <a:p>
                <a:r>
                  <a:rPr lang="en-GB" dirty="0"/>
                  <a:t>FCC-</a:t>
                </a:r>
                <a:r>
                  <a:rPr lang="en-GB" dirty="0" err="1"/>
                  <a:t>ee</a:t>
                </a:r>
                <a:r>
                  <a:rPr lang="en-GB" dirty="0"/>
                  <a:t> (especially at </a:t>
                </a:r>
                <a:r>
                  <a:rPr lang="en-GB" dirty="0" err="1"/>
                  <a:t>tt</a:t>
                </a:r>
                <a:r>
                  <a:rPr lang="en-GB" dirty="0"/>
                  <a:t>) different</a:t>
                </a:r>
              </a:p>
              <a:p>
                <a:pPr lvl="1"/>
                <a:r>
                  <a:rPr lang="en-GB" dirty="0"/>
                  <a:t>Few turns before motion is damped</a:t>
                </a:r>
              </a:p>
              <a:p>
                <a:pPr lvl="1"/>
                <a:r>
                  <a:rPr lang="en-GB" dirty="0"/>
                  <a:t>Highly non-linear</a:t>
                </a:r>
              </a:p>
              <a:p>
                <a:pPr lvl="2"/>
                <a:r>
                  <a:rPr lang="en-GB" dirty="0"/>
                  <a:t>Especially at large amplitudes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&gt;50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in DA)</a:t>
                </a:r>
              </a:p>
              <a:p>
                <a:pPr lvl="2"/>
                <a:r>
                  <a:rPr lang="en-GB" dirty="0"/>
                  <a:t>Especially in areas of strong </a:t>
                </a:r>
                <a:r>
                  <a:rPr lang="en-GB" dirty="0" err="1"/>
                  <a:t>sextupoles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BD04BDA-60FB-4500-87FB-9CD4CE4677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754" r="-4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B92C92FE-5DF2-4B0D-BBCF-30013CECC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Position and Angle Dependence of DA</a:t>
            </a:r>
          </a:p>
        </p:txBody>
      </p:sp>
    </p:spTree>
    <p:extLst>
      <p:ext uri="{BB962C8B-B14F-4D97-AF65-F5344CB8AC3E}">
        <p14:creationId xmlns:p14="http://schemas.microsoft.com/office/powerpoint/2010/main" val="116624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9D2630E-242C-44E6-8B7E-D428F68C32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Understand dependence of DA on initial conditions</a:t>
                </a:r>
              </a:p>
              <a:p>
                <a:pPr lvl="1"/>
                <a:r>
                  <a:rPr lang="en-GB" dirty="0"/>
                  <a:t>Non-zero initial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Initiating in various locations around the ring (with z</a:t>
                </a:r>
                <a:r>
                  <a:rPr lang="en-GB" b="0" dirty="0"/>
                  <a:t>ero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dirty="0"/>
                  <a:t>)</a:t>
                </a:r>
              </a:p>
              <a:p>
                <a:r>
                  <a:rPr lang="en-GB" dirty="0"/>
                  <a:t>Strategy:</a:t>
                </a:r>
              </a:p>
              <a:p>
                <a:pPr lvl="1"/>
                <a:r>
                  <a:rPr lang="en-GB" dirty="0"/>
                  <a:t>Create multiple particles with different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dirty="0"/>
                  <a:t> and determine survival percentages</a:t>
                </a:r>
              </a:p>
              <a:p>
                <a:pPr lvl="1"/>
                <a:r>
                  <a:rPr lang="en-GB" dirty="0"/>
                  <a:t>Project particles to different location and determine DA</a:t>
                </a:r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9D2630E-242C-44E6-8B7E-D428F68C32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ADD93FAF-EEA9-4558-A25C-85FE7A8ED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Investigation</a:t>
            </a:r>
          </a:p>
        </p:txBody>
      </p:sp>
    </p:spTree>
    <p:extLst>
      <p:ext uri="{BB962C8B-B14F-4D97-AF65-F5344CB8AC3E}">
        <p14:creationId xmlns:p14="http://schemas.microsoft.com/office/powerpoint/2010/main" val="424084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2775C-B768-4169-BECF-F6C6AE44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Angle Scan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63245-88F5-4E96-9AB4-054B56FADD28}"/>
              </a:ext>
            </a:extLst>
          </p:cNvPr>
          <p:cNvSpPr/>
          <p:nvPr/>
        </p:nvSpPr>
        <p:spPr>
          <a:xfrm>
            <a:off x="69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541CC-0046-49FA-8494-039E25D442FA}"/>
              </a:ext>
            </a:extLst>
          </p:cNvPr>
          <p:cNvSpPr/>
          <p:nvPr/>
        </p:nvSpPr>
        <p:spPr>
          <a:xfrm>
            <a:off x="96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A9C2EA-5C86-4CB5-A211-7917D9D5CC52}"/>
              </a:ext>
            </a:extLst>
          </p:cNvPr>
          <p:cNvSpPr/>
          <p:nvPr/>
        </p:nvSpPr>
        <p:spPr>
          <a:xfrm>
            <a:off x="123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BB670-5254-453F-94EC-30EE74CCD475}"/>
              </a:ext>
            </a:extLst>
          </p:cNvPr>
          <p:cNvSpPr/>
          <p:nvPr/>
        </p:nvSpPr>
        <p:spPr>
          <a:xfrm>
            <a:off x="150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81334D-A61D-411C-AD93-2247823241D0}"/>
              </a:ext>
            </a:extLst>
          </p:cNvPr>
          <p:cNvSpPr/>
          <p:nvPr/>
        </p:nvSpPr>
        <p:spPr>
          <a:xfrm>
            <a:off x="64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B7104A-8B6F-4B9A-B6DB-F5F50A2677BF}"/>
              </a:ext>
            </a:extLst>
          </p:cNvPr>
          <p:cNvSpPr/>
          <p:nvPr/>
        </p:nvSpPr>
        <p:spPr>
          <a:xfrm>
            <a:off x="91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CF420BF-A4B4-4F0A-9AB6-932631B2E757}"/>
              </a:ext>
            </a:extLst>
          </p:cNvPr>
          <p:cNvSpPr/>
          <p:nvPr/>
        </p:nvSpPr>
        <p:spPr>
          <a:xfrm>
            <a:off x="118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58DFAA-AD39-4245-816C-49646DBC790C}"/>
              </a:ext>
            </a:extLst>
          </p:cNvPr>
          <p:cNvSpPr/>
          <p:nvPr/>
        </p:nvSpPr>
        <p:spPr>
          <a:xfrm>
            <a:off x="145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01EE14-D4C1-44DE-993A-616413FE57EF}"/>
              </a:ext>
            </a:extLst>
          </p:cNvPr>
          <p:cNvSpPr/>
          <p:nvPr/>
        </p:nvSpPr>
        <p:spPr>
          <a:xfrm>
            <a:off x="177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3AEF93-6E02-4F94-9DA0-CC44B4334A78}"/>
              </a:ext>
            </a:extLst>
          </p:cNvPr>
          <p:cNvSpPr/>
          <p:nvPr/>
        </p:nvSpPr>
        <p:spPr>
          <a:xfrm>
            <a:off x="204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049DB9-1C45-4F15-B9FE-53D980B94004}"/>
              </a:ext>
            </a:extLst>
          </p:cNvPr>
          <p:cNvSpPr/>
          <p:nvPr/>
        </p:nvSpPr>
        <p:spPr>
          <a:xfrm>
            <a:off x="231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C7CC6B-2EA8-402C-B387-D0FD75698AF8}"/>
              </a:ext>
            </a:extLst>
          </p:cNvPr>
          <p:cNvSpPr/>
          <p:nvPr/>
        </p:nvSpPr>
        <p:spPr>
          <a:xfrm>
            <a:off x="172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078C26-F847-429C-81F9-3E2DD7AB1556}"/>
              </a:ext>
            </a:extLst>
          </p:cNvPr>
          <p:cNvSpPr/>
          <p:nvPr/>
        </p:nvSpPr>
        <p:spPr>
          <a:xfrm>
            <a:off x="199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A6A9FB-6633-4C19-A6D3-53FC52F8E3AB}"/>
              </a:ext>
            </a:extLst>
          </p:cNvPr>
          <p:cNvSpPr/>
          <p:nvPr/>
        </p:nvSpPr>
        <p:spPr>
          <a:xfrm>
            <a:off x="226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328896-C457-4B32-AF42-664C608FD609}"/>
              </a:ext>
            </a:extLst>
          </p:cNvPr>
          <p:cNvSpPr/>
          <p:nvPr/>
        </p:nvSpPr>
        <p:spPr>
          <a:xfrm>
            <a:off x="253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D73270-692A-4DC3-9B40-D479C33FB4C3}"/>
              </a:ext>
            </a:extLst>
          </p:cNvPr>
          <p:cNvSpPr/>
          <p:nvPr/>
        </p:nvSpPr>
        <p:spPr>
          <a:xfrm>
            <a:off x="69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262580-72C3-406D-802F-2519E814034E}"/>
              </a:ext>
            </a:extLst>
          </p:cNvPr>
          <p:cNvSpPr/>
          <p:nvPr/>
        </p:nvSpPr>
        <p:spPr>
          <a:xfrm>
            <a:off x="96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238D94-8379-4308-BB87-5B6F792D36FC}"/>
              </a:ext>
            </a:extLst>
          </p:cNvPr>
          <p:cNvSpPr/>
          <p:nvPr/>
        </p:nvSpPr>
        <p:spPr>
          <a:xfrm>
            <a:off x="123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B95CB5-8871-41B6-86A9-6155FE3F38F9}"/>
              </a:ext>
            </a:extLst>
          </p:cNvPr>
          <p:cNvSpPr/>
          <p:nvPr/>
        </p:nvSpPr>
        <p:spPr>
          <a:xfrm>
            <a:off x="150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BAF6CA3-1C5F-4FC5-935C-CBAED1DA4352}"/>
              </a:ext>
            </a:extLst>
          </p:cNvPr>
          <p:cNvSpPr/>
          <p:nvPr/>
        </p:nvSpPr>
        <p:spPr>
          <a:xfrm>
            <a:off x="64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4CBADA-AA3F-4D68-A16C-F106905D6BDA}"/>
              </a:ext>
            </a:extLst>
          </p:cNvPr>
          <p:cNvSpPr/>
          <p:nvPr/>
        </p:nvSpPr>
        <p:spPr>
          <a:xfrm>
            <a:off x="91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EC7119-BEFF-446A-8832-1496D8200381}"/>
              </a:ext>
            </a:extLst>
          </p:cNvPr>
          <p:cNvSpPr/>
          <p:nvPr/>
        </p:nvSpPr>
        <p:spPr>
          <a:xfrm>
            <a:off x="118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A549BB-6EF1-445A-A1E4-B9956F9DB5AC}"/>
              </a:ext>
            </a:extLst>
          </p:cNvPr>
          <p:cNvSpPr/>
          <p:nvPr/>
        </p:nvSpPr>
        <p:spPr>
          <a:xfrm>
            <a:off x="145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AE46E2-3656-472F-ADA3-AD8210ED3C4D}"/>
              </a:ext>
            </a:extLst>
          </p:cNvPr>
          <p:cNvSpPr/>
          <p:nvPr/>
        </p:nvSpPr>
        <p:spPr>
          <a:xfrm>
            <a:off x="177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453CD9-5F8E-4735-8A99-28E5B372248E}"/>
              </a:ext>
            </a:extLst>
          </p:cNvPr>
          <p:cNvSpPr/>
          <p:nvPr/>
        </p:nvSpPr>
        <p:spPr>
          <a:xfrm>
            <a:off x="204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330A7D-EF21-4CA1-8471-C339C39C7B80}"/>
              </a:ext>
            </a:extLst>
          </p:cNvPr>
          <p:cNvSpPr/>
          <p:nvPr/>
        </p:nvSpPr>
        <p:spPr>
          <a:xfrm>
            <a:off x="231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D5C0F43-BC22-4259-94A6-D416EE527EB9}"/>
              </a:ext>
            </a:extLst>
          </p:cNvPr>
          <p:cNvSpPr/>
          <p:nvPr/>
        </p:nvSpPr>
        <p:spPr>
          <a:xfrm>
            <a:off x="172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260D26B-EFC3-46CF-A5C2-9BDE265109D6}"/>
              </a:ext>
            </a:extLst>
          </p:cNvPr>
          <p:cNvSpPr/>
          <p:nvPr/>
        </p:nvSpPr>
        <p:spPr>
          <a:xfrm>
            <a:off x="199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3D35295-AF50-4707-BA51-C0D52B85B90B}"/>
              </a:ext>
            </a:extLst>
          </p:cNvPr>
          <p:cNvSpPr/>
          <p:nvPr/>
        </p:nvSpPr>
        <p:spPr>
          <a:xfrm>
            <a:off x="226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46E082-2A62-44E9-A002-92FE792F3A3B}"/>
              </a:ext>
            </a:extLst>
          </p:cNvPr>
          <p:cNvSpPr/>
          <p:nvPr/>
        </p:nvSpPr>
        <p:spPr>
          <a:xfrm>
            <a:off x="253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3B9A6B-A4DE-4CEE-865B-10B5EA47A3B3}"/>
              </a:ext>
            </a:extLst>
          </p:cNvPr>
          <p:cNvSpPr/>
          <p:nvPr/>
        </p:nvSpPr>
        <p:spPr>
          <a:xfrm>
            <a:off x="69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5E034C8-6BFF-4E60-9050-E5E3A4E09CCC}"/>
              </a:ext>
            </a:extLst>
          </p:cNvPr>
          <p:cNvSpPr/>
          <p:nvPr/>
        </p:nvSpPr>
        <p:spPr>
          <a:xfrm>
            <a:off x="96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D5BFA6-4EB7-4E7A-8A62-FB880DDD69CE}"/>
              </a:ext>
            </a:extLst>
          </p:cNvPr>
          <p:cNvSpPr/>
          <p:nvPr/>
        </p:nvSpPr>
        <p:spPr>
          <a:xfrm>
            <a:off x="123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A95498-FE9B-4191-BE39-CC1301176A75}"/>
              </a:ext>
            </a:extLst>
          </p:cNvPr>
          <p:cNvSpPr/>
          <p:nvPr/>
        </p:nvSpPr>
        <p:spPr>
          <a:xfrm>
            <a:off x="150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EC15C92-E551-4F2E-9106-3B726236D576}"/>
              </a:ext>
            </a:extLst>
          </p:cNvPr>
          <p:cNvSpPr/>
          <p:nvPr/>
        </p:nvSpPr>
        <p:spPr>
          <a:xfrm>
            <a:off x="64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6716C6-EAA0-4E83-B532-47361C1EA4C6}"/>
              </a:ext>
            </a:extLst>
          </p:cNvPr>
          <p:cNvSpPr/>
          <p:nvPr/>
        </p:nvSpPr>
        <p:spPr>
          <a:xfrm>
            <a:off x="91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CAF5CB-69A4-484E-85C3-A07DC27646C3}"/>
              </a:ext>
            </a:extLst>
          </p:cNvPr>
          <p:cNvSpPr/>
          <p:nvPr/>
        </p:nvSpPr>
        <p:spPr>
          <a:xfrm>
            <a:off x="118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2CE884A-D68E-414D-B276-83DF74584816}"/>
              </a:ext>
            </a:extLst>
          </p:cNvPr>
          <p:cNvSpPr/>
          <p:nvPr/>
        </p:nvSpPr>
        <p:spPr>
          <a:xfrm>
            <a:off x="145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A962A-3741-4624-B7B0-2409085C3A71}"/>
              </a:ext>
            </a:extLst>
          </p:cNvPr>
          <p:cNvSpPr/>
          <p:nvPr/>
        </p:nvSpPr>
        <p:spPr>
          <a:xfrm>
            <a:off x="177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7DE645B-8D4D-4160-9398-5D5B8FE1699A}"/>
              </a:ext>
            </a:extLst>
          </p:cNvPr>
          <p:cNvSpPr/>
          <p:nvPr/>
        </p:nvSpPr>
        <p:spPr>
          <a:xfrm>
            <a:off x="204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A40CD0-8135-4449-B78D-41852D71C93D}"/>
              </a:ext>
            </a:extLst>
          </p:cNvPr>
          <p:cNvSpPr/>
          <p:nvPr/>
        </p:nvSpPr>
        <p:spPr>
          <a:xfrm>
            <a:off x="231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607569-695E-45FE-97C4-A85D39B983F7}"/>
              </a:ext>
            </a:extLst>
          </p:cNvPr>
          <p:cNvSpPr/>
          <p:nvPr/>
        </p:nvSpPr>
        <p:spPr>
          <a:xfrm>
            <a:off x="172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92B4BC8-C020-4E66-9CC1-14843BC2F6AB}"/>
              </a:ext>
            </a:extLst>
          </p:cNvPr>
          <p:cNvSpPr/>
          <p:nvPr/>
        </p:nvSpPr>
        <p:spPr>
          <a:xfrm>
            <a:off x="199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B717CBD-6C10-4865-A013-AB6A8AD5122B}"/>
              </a:ext>
            </a:extLst>
          </p:cNvPr>
          <p:cNvSpPr/>
          <p:nvPr/>
        </p:nvSpPr>
        <p:spPr>
          <a:xfrm>
            <a:off x="226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97066AD-A37E-43D8-8968-A39EEB4B986C}"/>
              </a:ext>
            </a:extLst>
          </p:cNvPr>
          <p:cNvSpPr/>
          <p:nvPr/>
        </p:nvSpPr>
        <p:spPr>
          <a:xfrm>
            <a:off x="253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369D5B-4603-486E-9E60-65AC5F4E062D}"/>
              </a:ext>
            </a:extLst>
          </p:cNvPr>
          <p:cNvSpPr/>
          <p:nvPr/>
        </p:nvSpPr>
        <p:spPr>
          <a:xfrm>
            <a:off x="69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25751D-9596-4302-A99E-B36A3A3E0159}"/>
              </a:ext>
            </a:extLst>
          </p:cNvPr>
          <p:cNvSpPr/>
          <p:nvPr/>
        </p:nvSpPr>
        <p:spPr>
          <a:xfrm>
            <a:off x="96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D78EBC-8B2E-45EB-BBEF-307661C7538D}"/>
              </a:ext>
            </a:extLst>
          </p:cNvPr>
          <p:cNvSpPr/>
          <p:nvPr/>
        </p:nvSpPr>
        <p:spPr>
          <a:xfrm>
            <a:off x="123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6D8E12-AADB-43DE-A5E7-7C399895B961}"/>
              </a:ext>
            </a:extLst>
          </p:cNvPr>
          <p:cNvSpPr/>
          <p:nvPr/>
        </p:nvSpPr>
        <p:spPr>
          <a:xfrm>
            <a:off x="150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8F06E56-ECD7-4707-AE92-774A59E7A8E6}"/>
              </a:ext>
            </a:extLst>
          </p:cNvPr>
          <p:cNvSpPr/>
          <p:nvPr/>
        </p:nvSpPr>
        <p:spPr>
          <a:xfrm>
            <a:off x="64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F4414B9-D7F8-45E0-929F-953637621625}"/>
              </a:ext>
            </a:extLst>
          </p:cNvPr>
          <p:cNvSpPr/>
          <p:nvPr/>
        </p:nvSpPr>
        <p:spPr>
          <a:xfrm>
            <a:off x="91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49198B6-8D9C-4F54-A6AB-6277E1C6F2BC}"/>
              </a:ext>
            </a:extLst>
          </p:cNvPr>
          <p:cNvSpPr/>
          <p:nvPr/>
        </p:nvSpPr>
        <p:spPr>
          <a:xfrm>
            <a:off x="118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94CB421-0096-4F28-9B4C-12AC13BC6D9D}"/>
              </a:ext>
            </a:extLst>
          </p:cNvPr>
          <p:cNvSpPr/>
          <p:nvPr/>
        </p:nvSpPr>
        <p:spPr>
          <a:xfrm>
            <a:off x="145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B9F7D21-02E1-4CAA-A38F-FA035567D608}"/>
              </a:ext>
            </a:extLst>
          </p:cNvPr>
          <p:cNvSpPr/>
          <p:nvPr/>
        </p:nvSpPr>
        <p:spPr>
          <a:xfrm>
            <a:off x="177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85D6934-05FF-4DDF-892C-7C80E685B9C0}"/>
              </a:ext>
            </a:extLst>
          </p:cNvPr>
          <p:cNvSpPr/>
          <p:nvPr/>
        </p:nvSpPr>
        <p:spPr>
          <a:xfrm>
            <a:off x="204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3247D99-C1E0-4BC5-8275-4E773E13F764}"/>
              </a:ext>
            </a:extLst>
          </p:cNvPr>
          <p:cNvSpPr/>
          <p:nvPr/>
        </p:nvSpPr>
        <p:spPr>
          <a:xfrm>
            <a:off x="231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37AC004-7FB1-4879-B138-10E25B94E17E}"/>
              </a:ext>
            </a:extLst>
          </p:cNvPr>
          <p:cNvSpPr/>
          <p:nvPr/>
        </p:nvSpPr>
        <p:spPr>
          <a:xfrm>
            <a:off x="172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EBF286-A180-45F6-9F48-A011D3149713}"/>
              </a:ext>
            </a:extLst>
          </p:cNvPr>
          <p:cNvSpPr/>
          <p:nvPr/>
        </p:nvSpPr>
        <p:spPr>
          <a:xfrm>
            <a:off x="199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ACCE52-E00C-4E29-B740-F63C1D090132}"/>
              </a:ext>
            </a:extLst>
          </p:cNvPr>
          <p:cNvSpPr/>
          <p:nvPr/>
        </p:nvSpPr>
        <p:spPr>
          <a:xfrm>
            <a:off x="226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93E7B54-94C6-49AB-B1F8-201A8C95DA1B}"/>
              </a:ext>
            </a:extLst>
          </p:cNvPr>
          <p:cNvSpPr/>
          <p:nvPr/>
        </p:nvSpPr>
        <p:spPr>
          <a:xfrm>
            <a:off x="253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B732B91-829C-49ED-B0E7-1FF777C9CBC2}"/>
              </a:ext>
            </a:extLst>
          </p:cNvPr>
          <p:cNvSpPr/>
          <p:nvPr/>
        </p:nvSpPr>
        <p:spPr>
          <a:xfrm>
            <a:off x="69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280E9D-5041-4D18-BB92-8AF8F39AB715}"/>
              </a:ext>
            </a:extLst>
          </p:cNvPr>
          <p:cNvSpPr/>
          <p:nvPr/>
        </p:nvSpPr>
        <p:spPr>
          <a:xfrm>
            <a:off x="96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548EAC7-8349-4245-8CA9-75C096C0C5CB}"/>
              </a:ext>
            </a:extLst>
          </p:cNvPr>
          <p:cNvSpPr/>
          <p:nvPr/>
        </p:nvSpPr>
        <p:spPr>
          <a:xfrm>
            <a:off x="123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98F058-3D92-490B-A3E6-4D75DDDB5F09}"/>
              </a:ext>
            </a:extLst>
          </p:cNvPr>
          <p:cNvSpPr/>
          <p:nvPr/>
        </p:nvSpPr>
        <p:spPr>
          <a:xfrm>
            <a:off x="150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C45B4C5-61C2-4E52-A9C1-1C9EEAA588D6}"/>
              </a:ext>
            </a:extLst>
          </p:cNvPr>
          <p:cNvSpPr/>
          <p:nvPr/>
        </p:nvSpPr>
        <p:spPr>
          <a:xfrm>
            <a:off x="64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DE0652C-FD68-4CDA-8289-672A5D81293B}"/>
              </a:ext>
            </a:extLst>
          </p:cNvPr>
          <p:cNvSpPr/>
          <p:nvPr/>
        </p:nvSpPr>
        <p:spPr>
          <a:xfrm>
            <a:off x="91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D447366-714C-4E08-91A7-F416E6C3F9E4}"/>
              </a:ext>
            </a:extLst>
          </p:cNvPr>
          <p:cNvSpPr/>
          <p:nvPr/>
        </p:nvSpPr>
        <p:spPr>
          <a:xfrm>
            <a:off x="118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D1D7169-01DD-4BC1-BD71-A8AD2E3F7CA2}"/>
              </a:ext>
            </a:extLst>
          </p:cNvPr>
          <p:cNvSpPr/>
          <p:nvPr/>
        </p:nvSpPr>
        <p:spPr>
          <a:xfrm>
            <a:off x="145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3A9EB4C-27B1-498D-BD0A-964393073871}"/>
              </a:ext>
            </a:extLst>
          </p:cNvPr>
          <p:cNvSpPr/>
          <p:nvPr/>
        </p:nvSpPr>
        <p:spPr>
          <a:xfrm>
            <a:off x="177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25967BC-8448-4330-8446-77ED34006DFE}"/>
              </a:ext>
            </a:extLst>
          </p:cNvPr>
          <p:cNvSpPr/>
          <p:nvPr/>
        </p:nvSpPr>
        <p:spPr>
          <a:xfrm>
            <a:off x="204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01B8F1A-FA9B-4639-9A39-AF84C2E2A4DB}"/>
              </a:ext>
            </a:extLst>
          </p:cNvPr>
          <p:cNvSpPr/>
          <p:nvPr/>
        </p:nvSpPr>
        <p:spPr>
          <a:xfrm>
            <a:off x="231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318A914-4F1D-4F29-BA06-135EB27A0849}"/>
              </a:ext>
            </a:extLst>
          </p:cNvPr>
          <p:cNvSpPr/>
          <p:nvPr/>
        </p:nvSpPr>
        <p:spPr>
          <a:xfrm>
            <a:off x="172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600F276-5267-468D-8632-4BE9D747B2B4}"/>
              </a:ext>
            </a:extLst>
          </p:cNvPr>
          <p:cNvSpPr/>
          <p:nvPr/>
        </p:nvSpPr>
        <p:spPr>
          <a:xfrm>
            <a:off x="199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08D5A1-52F5-4943-BD8E-1F4B6647AFF0}"/>
              </a:ext>
            </a:extLst>
          </p:cNvPr>
          <p:cNvSpPr/>
          <p:nvPr/>
        </p:nvSpPr>
        <p:spPr>
          <a:xfrm>
            <a:off x="226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663C2C3-24C5-40F4-A87D-36BE7651B06C}"/>
              </a:ext>
            </a:extLst>
          </p:cNvPr>
          <p:cNvSpPr/>
          <p:nvPr/>
        </p:nvSpPr>
        <p:spPr>
          <a:xfrm>
            <a:off x="253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5AFDE6E-077F-4B26-800B-33649A4CD209}"/>
              </a:ext>
            </a:extLst>
          </p:cNvPr>
          <p:cNvSpPr/>
          <p:nvPr/>
        </p:nvSpPr>
        <p:spPr>
          <a:xfrm>
            <a:off x="69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82D71B5-E153-44E5-A133-E3C99A55C231}"/>
              </a:ext>
            </a:extLst>
          </p:cNvPr>
          <p:cNvSpPr/>
          <p:nvPr/>
        </p:nvSpPr>
        <p:spPr>
          <a:xfrm>
            <a:off x="96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19F3B03-B3CB-44A9-B90C-A100B11ECBC1}"/>
              </a:ext>
            </a:extLst>
          </p:cNvPr>
          <p:cNvSpPr/>
          <p:nvPr/>
        </p:nvSpPr>
        <p:spPr>
          <a:xfrm>
            <a:off x="123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303486-399D-48FA-8979-C2E362508058}"/>
              </a:ext>
            </a:extLst>
          </p:cNvPr>
          <p:cNvSpPr/>
          <p:nvPr/>
        </p:nvSpPr>
        <p:spPr>
          <a:xfrm>
            <a:off x="150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904BB40-8057-4CB7-BF8E-AF844B3190C4}"/>
              </a:ext>
            </a:extLst>
          </p:cNvPr>
          <p:cNvSpPr/>
          <p:nvPr/>
        </p:nvSpPr>
        <p:spPr>
          <a:xfrm>
            <a:off x="64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2938A0B-87C9-4B00-BECE-BE83355C7A88}"/>
              </a:ext>
            </a:extLst>
          </p:cNvPr>
          <p:cNvSpPr/>
          <p:nvPr/>
        </p:nvSpPr>
        <p:spPr>
          <a:xfrm>
            <a:off x="91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1878946-97BD-47DC-89DC-BC7DE503D858}"/>
              </a:ext>
            </a:extLst>
          </p:cNvPr>
          <p:cNvSpPr/>
          <p:nvPr/>
        </p:nvSpPr>
        <p:spPr>
          <a:xfrm>
            <a:off x="118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A9EACA2-240E-46FC-A0C8-CE2ED57956CA}"/>
              </a:ext>
            </a:extLst>
          </p:cNvPr>
          <p:cNvSpPr/>
          <p:nvPr/>
        </p:nvSpPr>
        <p:spPr>
          <a:xfrm>
            <a:off x="145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0E451C-8E52-41C2-B0FD-0C0A4CB80027}"/>
              </a:ext>
            </a:extLst>
          </p:cNvPr>
          <p:cNvSpPr/>
          <p:nvPr/>
        </p:nvSpPr>
        <p:spPr>
          <a:xfrm>
            <a:off x="177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22664D2-9CBE-4A02-9395-1FA8793905EE}"/>
              </a:ext>
            </a:extLst>
          </p:cNvPr>
          <p:cNvSpPr/>
          <p:nvPr/>
        </p:nvSpPr>
        <p:spPr>
          <a:xfrm>
            <a:off x="204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6EA6B43-3B79-48D0-A54D-F3412BD552AE}"/>
              </a:ext>
            </a:extLst>
          </p:cNvPr>
          <p:cNvSpPr/>
          <p:nvPr/>
        </p:nvSpPr>
        <p:spPr>
          <a:xfrm>
            <a:off x="231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FACE20-C4D0-4AC9-8909-83CF23C57238}"/>
              </a:ext>
            </a:extLst>
          </p:cNvPr>
          <p:cNvSpPr/>
          <p:nvPr/>
        </p:nvSpPr>
        <p:spPr>
          <a:xfrm>
            <a:off x="172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D6B527-6CFB-4060-A38D-8D8ACE9DA487}"/>
              </a:ext>
            </a:extLst>
          </p:cNvPr>
          <p:cNvSpPr/>
          <p:nvPr/>
        </p:nvSpPr>
        <p:spPr>
          <a:xfrm>
            <a:off x="199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B8E0A6D3-3E75-4C2C-89AB-ACCCDC105F16}"/>
              </a:ext>
            </a:extLst>
          </p:cNvPr>
          <p:cNvSpPr/>
          <p:nvPr/>
        </p:nvSpPr>
        <p:spPr>
          <a:xfrm>
            <a:off x="226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BC1D858-1F3A-4D91-91C6-8160C4598E97}"/>
              </a:ext>
            </a:extLst>
          </p:cNvPr>
          <p:cNvSpPr/>
          <p:nvPr/>
        </p:nvSpPr>
        <p:spPr>
          <a:xfrm>
            <a:off x="253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D580859-37A3-4C95-BC42-C3D98C12308A}"/>
              </a:ext>
            </a:extLst>
          </p:cNvPr>
          <p:cNvSpPr/>
          <p:nvPr/>
        </p:nvSpPr>
        <p:spPr>
          <a:xfrm>
            <a:off x="69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F453479-F4F4-422D-8D5D-988007B5ACD9}"/>
              </a:ext>
            </a:extLst>
          </p:cNvPr>
          <p:cNvSpPr/>
          <p:nvPr/>
        </p:nvSpPr>
        <p:spPr>
          <a:xfrm>
            <a:off x="96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E623581-3E4F-4E0E-965A-DF4D4C2DED1B}"/>
              </a:ext>
            </a:extLst>
          </p:cNvPr>
          <p:cNvSpPr/>
          <p:nvPr/>
        </p:nvSpPr>
        <p:spPr>
          <a:xfrm>
            <a:off x="123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B308042-42BC-47B1-8D64-8DF1E6FDED6D}"/>
              </a:ext>
            </a:extLst>
          </p:cNvPr>
          <p:cNvSpPr/>
          <p:nvPr/>
        </p:nvSpPr>
        <p:spPr>
          <a:xfrm>
            <a:off x="150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CCFD8B9-59EF-4280-8C44-48B8C39E99AD}"/>
              </a:ext>
            </a:extLst>
          </p:cNvPr>
          <p:cNvSpPr/>
          <p:nvPr/>
        </p:nvSpPr>
        <p:spPr>
          <a:xfrm>
            <a:off x="64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87650FF-D9B1-4479-B1BC-DA5F157F5053}"/>
              </a:ext>
            </a:extLst>
          </p:cNvPr>
          <p:cNvSpPr/>
          <p:nvPr/>
        </p:nvSpPr>
        <p:spPr>
          <a:xfrm>
            <a:off x="91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D0BFB6A-B71A-4250-886F-7AA8B4536CC7}"/>
              </a:ext>
            </a:extLst>
          </p:cNvPr>
          <p:cNvSpPr/>
          <p:nvPr/>
        </p:nvSpPr>
        <p:spPr>
          <a:xfrm>
            <a:off x="118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031F2FF-7EA9-43AC-A726-A1E4862236EC}"/>
              </a:ext>
            </a:extLst>
          </p:cNvPr>
          <p:cNvSpPr/>
          <p:nvPr/>
        </p:nvSpPr>
        <p:spPr>
          <a:xfrm>
            <a:off x="145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8F93CA-3E63-4AC9-85D9-2E289AC1395A}"/>
              </a:ext>
            </a:extLst>
          </p:cNvPr>
          <p:cNvSpPr/>
          <p:nvPr/>
        </p:nvSpPr>
        <p:spPr>
          <a:xfrm>
            <a:off x="177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086F425-9CA2-4978-ABCB-DE554C5F853C}"/>
              </a:ext>
            </a:extLst>
          </p:cNvPr>
          <p:cNvSpPr/>
          <p:nvPr/>
        </p:nvSpPr>
        <p:spPr>
          <a:xfrm>
            <a:off x="204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2DC023-E27B-4828-BA36-7041B8C5C3DD}"/>
              </a:ext>
            </a:extLst>
          </p:cNvPr>
          <p:cNvSpPr/>
          <p:nvPr/>
        </p:nvSpPr>
        <p:spPr>
          <a:xfrm>
            <a:off x="231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A6339D-A105-4544-9499-EA9410BB5C37}"/>
              </a:ext>
            </a:extLst>
          </p:cNvPr>
          <p:cNvSpPr/>
          <p:nvPr/>
        </p:nvSpPr>
        <p:spPr>
          <a:xfrm>
            <a:off x="172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84E17CD-6B4B-4614-B7E1-3D74425CC6AE}"/>
              </a:ext>
            </a:extLst>
          </p:cNvPr>
          <p:cNvSpPr/>
          <p:nvPr/>
        </p:nvSpPr>
        <p:spPr>
          <a:xfrm>
            <a:off x="199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77E73EF-4679-4501-A3F8-1A8AED82F5B4}"/>
              </a:ext>
            </a:extLst>
          </p:cNvPr>
          <p:cNvSpPr/>
          <p:nvPr/>
        </p:nvSpPr>
        <p:spPr>
          <a:xfrm>
            <a:off x="226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0273BC8-FE21-4AE3-BA61-1A4B954CC5F0}"/>
              </a:ext>
            </a:extLst>
          </p:cNvPr>
          <p:cNvSpPr/>
          <p:nvPr/>
        </p:nvSpPr>
        <p:spPr>
          <a:xfrm>
            <a:off x="253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AE54F95-0B3A-4A16-BB26-66FA76CCD6F2}"/>
              </a:ext>
            </a:extLst>
          </p:cNvPr>
          <p:cNvSpPr/>
          <p:nvPr/>
        </p:nvSpPr>
        <p:spPr>
          <a:xfrm>
            <a:off x="69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6E0F-AE5D-4339-B568-0BA41515CD14}"/>
              </a:ext>
            </a:extLst>
          </p:cNvPr>
          <p:cNvSpPr/>
          <p:nvPr/>
        </p:nvSpPr>
        <p:spPr>
          <a:xfrm>
            <a:off x="96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18B1E045-7B15-41C2-8A46-5789450F9A34}"/>
              </a:ext>
            </a:extLst>
          </p:cNvPr>
          <p:cNvSpPr/>
          <p:nvPr/>
        </p:nvSpPr>
        <p:spPr>
          <a:xfrm>
            <a:off x="123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46749C8-7FA1-4AFA-A000-3DEE7D76EAA2}"/>
              </a:ext>
            </a:extLst>
          </p:cNvPr>
          <p:cNvSpPr/>
          <p:nvPr/>
        </p:nvSpPr>
        <p:spPr>
          <a:xfrm>
            <a:off x="150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8A95257-EACB-47C4-B53C-4F9CA0180268}"/>
              </a:ext>
            </a:extLst>
          </p:cNvPr>
          <p:cNvSpPr/>
          <p:nvPr/>
        </p:nvSpPr>
        <p:spPr>
          <a:xfrm>
            <a:off x="64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01671E9-C51B-4FB4-AABD-7A5C95C8985A}"/>
              </a:ext>
            </a:extLst>
          </p:cNvPr>
          <p:cNvSpPr/>
          <p:nvPr/>
        </p:nvSpPr>
        <p:spPr>
          <a:xfrm>
            <a:off x="64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8E16B5A-8BB1-49E8-AA97-88C93037A8AD}"/>
              </a:ext>
            </a:extLst>
          </p:cNvPr>
          <p:cNvSpPr/>
          <p:nvPr/>
        </p:nvSpPr>
        <p:spPr>
          <a:xfrm>
            <a:off x="91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470EFAB-4C35-474B-8BE3-5FAE41881AB2}"/>
              </a:ext>
            </a:extLst>
          </p:cNvPr>
          <p:cNvSpPr/>
          <p:nvPr/>
        </p:nvSpPr>
        <p:spPr>
          <a:xfrm>
            <a:off x="91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DECBE3B-5611-40B1-B91E-46E76B5228F9}"/>
              </a:ext>
            </a:extLst>
          </p:cNvPr>
          <p:cNvSpPr/>
          <p:nvPr/>
        </p:nvSpPr>
        <p:spPr>
          <a:xfrm>
            <a:off x="118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3AA20F9-6C50-4299-B7F3-733598A6A646}"/>
              </a:ext>
            </a:extLst>
          </p:cNvPr>
          <p:cNvSpPr/>
          <p:nvPr/>
        </p:nvSpPr>
        <p:spPr>
          <a:xfrm>
            <a:off x="118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2CE849F-77FA-4037-A238-7FE5DFC59338}"/>
              </a:ext>
            </a:extLst>
          </p:cNvPr>
          <p:cNvSpPr/>
          <p:nvPr/>
        </p:nvSpPr>
        <p:spPr>
          <a:xfrm>
            <a:off x="145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566D4A0B-1B6C-4450-8F19-E346CAB5A0FA}"/>
              </a:ext>
            </a:extLst>
          </p:cNvPr>
          <p:cNvSpPr/>
          <p:nvPr/>
        </p:nvSpPr>
        <p:spPr>
          <a:xfrm>
            <a:off x="145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396D69F-0396-44F8-A73F-EA5EF0C8BF86}"/>
              </a:ext>
            </a:extLst>
          </p:cNvPr>
          <p:cNvSpPr/>
          <p:nvPr/>
        </p:nvSpPr>
        <p:spPr>
          <a:xfrm>
            <a:off x="177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A339A67-2024-4B97-A3EC-7799BC6776C4}"/>
              </a:ext>
            </a:extLst>
          </p:cNvPr>
          <p:cNvSpPr/>
          <p:nvPr/>
        </p:nvSpPr>
        <p:spPr>
          <a:xfrm>
            <a:off x="204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2F729C0-94F0-4A41-BD71-6F85D2F89FAD}"/>
              </a:ext>
            </a:extLst>
          </p:cNvPr>
          <p:cNvSpPr/>
          <p:nvPr/>
        </p:nvSpPr>
        <p:spPr>
          <a:xfrm>
            <a:off x="231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033F134-B965-4D0F-B344-ABD02CC66802}"/>
              </a:ext>
            </a:extLst>
          </p:cNvPr>
          <p:cNvSpPr/>
          <p:nvPr/>
        </p:nvSpPr>
        <p:spPr>
          <a:xfrm>
            <a:off x="172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5871866-A6E8-4198-87F2-8882849F077F}"/>
              </a:ext>
            </a:extLst>
          </p:cNvPr>
          <p:cNvSpPr/>
          <p:nvPr/>
        </p:nvSpPr>
        <p:spPr>
          <a:xfrm>
            <a:off x="172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FED9C7C-CFBA-4418-8CBE-E4340ECA8F31}"/>
              </a:ext>
            </a:extLst>
          </p:cNvPr>
          <p:cNvSpPr/>
          <p:nvPr/>
        </p:nvSpPr>
        <p:spPr>
          <a:xfrm>
            <a:off x="199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F589A6-B35F-4798-886B-2380FBB615A0}"/>
              </a:ext>
            </a:extLst>
          </p:cNvPr>
          <p:cNvSpPr/>
          <p:nvPr/>
        </p:nvSpPr>
        <p:spPr>
          <a:xfrm>
            <a:off x="199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24DE7DC-D6FD-4B21-B043-3237481814C5}"/>
              </a:ext>
            </a:extLst>
          </p:cNvPr>
          <p:cNvSpPr/>
          <p:nvPr/>
        </p:nvSpPr>
        <p:spPr>
          <a:xfrm>
            <a:off x="226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8505AC1C-3417-4447-A88E-09AAEB02C329}"/>
              </a:ext>
            </a:extLst>
          </p:cNvPr>
          <p:cNvSpPr/>
          <p:nvPr/>
        </p:nvSpPr>
        <p:spPr>
          <a:xfrm>
            <a:off x="226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3793833-2B16-43EC-A3EE-3E17507C724E}"/>
              </a:ext>
            </a:extLst>
          </p:cNvPr>
          <p:cNvSpPr/>
          <p:nvPr/>
        </p:nvSpPr>
        <p:spPr>
          <a:xfrm>
            <a:off x="253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CA9DB94-DFF1-4DA5-8E2A-D13C203AA5A9}"/>
              </a:ext>
            </a:extLst>
          </p:cNvPr>
          <p:cNvSpPr/>
          <p:nvPr/>
        </p:nvSpPr>
        <p:spPr>
          <a:xfrm>
            <a:off x="253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1EF36BE-DCC7-4A5D-91D8-5B1C044B4C06}"/>
              </a:ext>
            </a:extLst>
          </p:cNvPr>
          <p:cNvCxnSpPr>
            <a:cxnSpLocks/>
          </p:cNvCxnSpPr>
          <p:nvPr/>
        </p:nvCxnSpPr>
        <p:spPr>
          <a:xfrm>
            <a:off x="697831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808F852-CDA3-4AD2-B4D8-01C4BEF72AFB}"/>
              </a:ext>
            </a:extLst>
          </p:cNvPr>
          <p:cNvCxnSpPr>
            <a:cxnSpLocks/>
          </p:cNvCxnSpPr>
          <p:nvPr/>
        </p:nvCxnSpPr>
        <p:spPr>
          <a:xfrm flipV="1">
            <a:off x="495841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/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blipFill>
                <a:blip r:embed="rId2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/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9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2775C-B768-4169-BECF-F6C6AE44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Angle Scan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63245-88F5-4E96-9AB4-054B56FADD28}"/>
              </a:ext>
            </a:extLst>
          </p:cNvPr>
          <p:cNvSpPr/>
          <p:nvPr/>
        </p:nvSpPr>
        <p:spPr>
          <a:xfrm>
            <a:off x="69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541CC-0046-49FA-8494-039E25D442FA}"/>
              </a:ext>
            </a:extLst>
          </p:cNvPr>
          <p:cNvSpPr/>
          <p:nvPr/>
        </p:nvSpPr>
        <p:spPr>
          <a:xfrm>
            <a:off x="96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A9C2EA-5C86-4CB5-A211-7917D9D5CC52}"/>
              </a:ext>
            </a:extLst>
          </p:cNvPr>
          <p:cNvSpPr/>
          <p:nvPr/>
        </p:nvSpPr>
        <p:spPr>
          <a:xfrm>
            <a:off x="123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BB670-5254-453F-94EC-30EE74CCD475}"/>
              </a:ext>
            </a:extLst>
          </p:cNvPr>
          <p:cNvSpPr/>
          <p:nvPr/>
        </p:nvSpPr>
        <p:spPr>
          <a:xfrm>
            <a:off x="150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81334D-A61D-411C-AD93-2247823241D0}"/>
              </a:ext>
            </a:extLst>
          </p:cNvPr>
          <p:cNvSpPr/>
          <p:nvPr/>
        </p:nvSpPr>
        <p:spPr>
          <a:xfrm>
            <a:off x="64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B7104A-8B6F-4B9A-B6DB-F5F50A2677BF}"/>
              </a:ext>
            </a:extLst>
          </p:cNvPr>
          <p:cNvSpPr/>
          <p:nvPr/>
        </p:nvSpPr>
        <p:spPr>
          <a:xfrm>
            <a:off x="91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CF420BF-A4B4-4F0A-9AB6-932631B2E757}"/>
              </a:ext>
            </a:extLst>
          </p:cNvPr>
          <p:cNvSpPr/>
          <p:nvPr/>
        </p:nvSpPr>
        <p:spPr>
          <a:xfrm>
            <a:off x="118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58DFAA-AD39-4245-816C-49646DBC790C}"/>
              </a:ext>
            </a:extLst>
          </p:cNvPr>
          <p:cNvSpPr/>
          <p:nvPr/>
        </p:nvSpPr>
        <p:spPr>
          <a:xfrm>
            <a:off x="145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01EE14-D4C1-44DE-993A-616413FE57EF}"/>
              </a:ext>
            </a:extLst>
          </p:cNvPr>
          <p:cNvSpPr/>
          <p:nvPr/>
        </p:nvSpPr>
        <p:spPr>
          <a:xfrm>
            <a:off x="177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3AEF93-6E02-4F94-9DA0-CC44B4334A78}"/>
              </a:ext>
            </a:extLst>
          </p:cNvPr>
          <p:cNvSpPr/>
          <p:nvPr/>
        </p:nvSpPr>
        <p:spPr>
          <a:xfrm>
            <a:off x="204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049DB9-1C45-4F15-B9FE-53D980B94004}"/>
              </a:ext>
            </a:extLst>
          </p:cNvPr>
          <p:cNvSpPr/>
          <p:nvPr/>
        </p:nvSpPr>
        <p:spPr>
          <a:xfrm>
            <a:off x="231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C7CC6B-2EA8-402C-B387-D0FD75698AF8}"/>
              </a:ext>
            </a:extLst>
          </p:cNvPr>
          <p:cNvSpPr/>
          <p:nvPr/>
        </p:nvSpPr>
        <p:spPr>
          <a:xfrm>
            <a:off x="172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078C26-F847-429C-81F9-3E2DD7AB1556}"/>
              </a:ext>
            </a:extLst>
          </p:cNvPr>
          <p:cNvSpPr/>
          <p:nvPr/>
        </p:nvSpPr>
        <p:spPr>
          <a:xfrm>
            <a:off x="199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A6A9FB-6633-4C19-A6D3-53FC52F8E3AB}"/>
              </a:ext>
            </a:extLst>
          </p:cNvPr>
          <p:cNvSpPr/>
          <p:nvPr/>
        </p:nvSpPr>
        <p:spPr>
          <a:xfrm>
            <a:off x="226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328896-C457-4B32-AF42-664C608FD609}"/>
              </a:ext>
            </a:extLst>
          </p:cNvPr>
          <p:cNvSpPr/>
          <p:nvPr/>
        </p:nvSpPr>
        <p:spPr>
          <a:xfrm>
            <a:off x="253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D73270-692A-4DC3-9B40-D479C33FB4C3}"/>
              </a:ext>
            </a:extLst>
          </p:cNvPr>
          <p:cNvSpPr/>
          <p:nvPr/>
        </p:nvSpPr>
        <p:spPr>
          <a:xfrm>
            <a:off x="69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262580-72C3-406D-802F-2519E814034E}"/>
              </a:ext>
            </a:extLst>
          </p:cNvPr>
          <p:cNvSpPr/>
          <p:nvPr/>
        </p:nvSpPr>
        <p:spPr>
          <a:xfrm>
            <a:off x="96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238D94-8379-4308-BB87-5B6F792D36FC}"/>
              </a:ext>
            </a:extLst>
          </p:cNvPr>
          <p:cNvSpPr/>
          <p:nvPr/>
        </p:nvSpPr>
        <p:spPr>
          <a:xfrm>
            <a:off x="123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B95CB5-8871-41B6-86A9-6155FE3F38F9}"/>
              </a:ext>
            </a:extLst>
          </p:cNvPr>
          <p:cNvSpPr/>
          <p:nvPr/>
        </p:nvSpPr>
        <p:spPr>
          <a:xfrm>
            <a:off x="150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BAF6CA3-1C5F-4FC5-935C-CBAED1DA4352}"/>
              </a:ext>
            </a:extLst>
          </p:cNvPr>
          <p:cNvSpPr/>
          <p:nvPr/>
        </p:nvSpPr>
        <p:spPr>
          <a:xfrm>
            <a:off x="64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4CBADA-AA3F-4D68-A16C-F106905D6BDA}"/>
              </a:ext>
            </a:extLst>
          </p:cNvPr>
          <p:cNvSpPr/>
          <p:nvPr/>
        </p:nvSpPr>
        <p:spPr>
          <a:xfrm>
            <a:off x="91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EC7119-BEFF-446A-8832-1496D8200381}"/>
              </a:ext>
            </a:extLst>
          </p:cNvPr>
          <p:cNvSpPr/>
          <p:nvPr/>
        </p:nvSpPr>
        <p:spPr>
          <a:xfrm>
            <a:off x="118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A549BB-6EF1-445A-A1E4-B9956F9DB5AC}"/>
              </a:ext>
            </a:extLst>
          </p:cNvPr>
          <p:cNvSpPr/>
          <p:nvPr/>
        </p:nvSpPr>
        <p:spPr>
          <a:xfrm>
            <a:off x="145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AE46E2-3656-472F-ADA3-AD8210ED3C4D}"/>
              </a:ext>
            </a:extLst>
          </p:cNvPr>
          <p:cNvSpPr/>
          <p:nvPr/>
        </p:nvSpPr>
        <p:spPr>
          <a:xfrm>
            <a:off x="177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453CD9-5F8E-4735-8A99-28E5B372248E}"/>
              </a:ext>
            </a:extLst>
          </p:cNvPr>
          <p:cNvSpPr/>
          <p:nvPr/>
        </p:nvSpPr>
        <p:spPr>
          <a:xfrm>
            <a:off x="204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330A7D-EF21-4CA1-8471-C339C39C7B80}"/>
              </a:ext>
            </a:extLst>
          </p:cNvPr>
          <p:cNvSpPr/>
          <p:nvPr/>
        </p:nvSpPr>
        <p:spPr>
          <a:xfrm>
            <a:off x="231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D5C0F43-BC22-4259-94A6-D416EE527EB9}"/>
              </a:ext>
            </a:extLst>
          </p:cNvPr>
          <p:cNvSpPr/>
          <p:nvPr/>
        </p:nvSpPr>
        <p:spPr>
          <a:xfrm>
            <a:off x="172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260D26B-EFC3-46CF-A5C2-9BDE265109D6}"/>
              </a:ext>
            </a:extLst>
          </p:cNvPr>
          <p:cNvSpPr/>
          <p:nvPr/>
        </p:nvSpPr>
        <p:spPr>
          <a:xfrm>
            <a:off x="199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3D35295-AF50-4707-BA51-C0D52B85B90B}"/>
              </a:ext>
            </a:extLst>
          </p:cNvPr>
          <p:cNvSpPr/>
          <p:nvPr/>
        </p:nvSpPr>
        <p:spPr>
          <a:xfrm>
            <a:off x="226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46E082-2A62-44E9-A002-92FE792F3A3B}"/>
              </a:ext>
            </a:extLst>
          </p:cNvPr>
          <p:cNvSpPr/>
          <p:nvPr/>
        </p:nvSpPr>
        <p:spPr>
          <a:xfrm>
            <a:off x="253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3B9A6B-A4DE-4CEE-865B-10B5EA47A3B3}"/>
              </a:ext>
            </a:extLst>
          </p:cNvPr>
          <p:cNvSpPr/>
          <p:nvPr/>
        </p:nvSpPr>
        <p:spPr>
          <a:xfrm>
            <a:off x="69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5E034C8-6BFF-4E60-9050-E5E3A4E09CCC}"/>
              </a:ext>
            </a:extLst>
          </p:cNvPr>
          <p:cNvSpPr/>
          <p:nvPr/>
        </p:nvSpPr>
        <p:spPr>
          <a:xfrm>
            <a:off x="96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D5BFA6-4EB7-4E7A-8A62-FB880DDD69CE}"/>
              </a:ext>
            </a:extLst>
          </p:cNvPr>
          <p:cNvSpPr/>
          <p:nvPr/>
        </p:nvSpPr>
        <p:spPr>
          <a:xfrm>
            <a:off x="123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A95498-FE9B-4191-BE39-CC1301176A75}"/>
              </a:ext>
            </a:extLst>
          </p:cNvPr>
          <p:cNvSpPr/>
          <p:nvPr/>
        </p:nvSpPr>
        <p:spPr>
          <a:xfrm>
            <a:off x="150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EC15C92-E551-4F2E-9106-3B726236D576}"/>
              </a:ext>
            </a:extLst>
          </p:cNvPr>
          <p:cNvSpPr/>
          <p:nvPr/>
        </p:nvSpPr>
        <p:spPr>
          <a:xfrm>
            <a:off x="64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6716C6-EAA0-4E83-B532-47361C1EA4C6}"/>
              </a:ext>
            </a:extLst>
          </p:cNvPr>
          <p:cNvSpPr/>
          <p:nvPr/>
        </p:nvSpPr>
        <p:spPr>
          <a:xfrm>
            <a:off x="91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CAF5CB-69A4-484E-85C3-A07DC27646C3}"/>
              </a:ext>
            </a:extLst>
          </p:cNvPr>
          <p:cNvSpPr/>
          <p:nvPr/>
        </p:nvSpPr>
        <p:spPr>
          <a:xfrm>
            <a:off x="118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2CE884A-D68E-414D-B276-83DF74584816}"/>
              </a:ext>
            </a:extLst>
          </p:cNvPr>
          <p:cNvSpPr/>
          <p:nvPr/>
        </p:nvSpPr>
        <p:spPr>
          <a:xfrm>
            <a:off x="145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A962A-3741-4624-B7B0-2409085C3A71}"/>
              </a:ext>
            </a:extLst>
          </p:cNvPr>
          <p:cNvSpPr/>
          <p:nvPr/>
        </p:nvSpPr>
        <p:spPr>
          <a:xfrm>
            <a:off x="177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7DE645B-8D4D-4160-9398-5D5B8FE1699A}"/>
              </a:ext>
            </a:extLst>
          </p:cNvPr>
          <p:cNvSpPr/>
          <p:nvPr/>
        </p:nvSpPr>
        <p:spPr>
          <a:xfrm>
            <a:off x="204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A40CD0-8135-4449-B78D-41852D71C93D}"/>
              </a:ext>
            </a:extLst>
          </p:cNvPr>
          <p:cNvSpPr/>
          <p:nvPr/>
        </p:nvSpPr>
        <p:spPr>
          <a:xfrm>
            <a:off x="231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607569-695E-45FE-97C4-A85D39B983F7}"/>
              </a:ext>
            </a:extLst>
          </p:cNvPr>
          <p:cNvSpPr/>
          <p:nvPr/>
        </p:nvSpPr>
        <p:spPr>
          <a:xfrm>
            <a:off x="172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92B4BC8-C020-4E66-9CC1-14843BC2F6AB}"/>
              </a:ext>
            </a:extLst>
          </p:cNvPr>
          <p:cNvSpPr/>
          <p:nvPr/>
        </p:nvSpPr>
        <p:spPr>
          <a:xfrm>
            <a:off x="199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B717CBD-6C10-4865-A013-AB6A8AD5122B}"/>
              </a:ext>
            </a:extLst>
          </p:cNvPr>
          <p:cNvSpPr/>
          <p:nvPr/>
        </p:nvSpPr>
        <p:spPr>
          <a:xfrm>
            <a:off x="226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97066AD-A37E-43D8-8968-A39EEB4B986C}"/>
              </a:ext>
            </a:extLst>
          </p:cNvPr>
          <p:cNvSpPr/>
          <p:nvPr/>
        </p:nvSpPr>
        <p:spPr>
          <a:xfrm>
            <a:off x="253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369D5B-4603-486E-9E60-65AC5F4E062D}"/>
              </a:ext>
            </a:extLst>
          </p:cNvPr>
          <p:cNvSpPr/>
          <p:nvPr/>
        </p:nvSpPr>
        <p:spPr>
          <a:xfrm>
            <a:off x="69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25751D-9596-4302-A99E-B36A3A3E0159}"/>
              </a:ext>
            </a:extLst>
          </p:cNvPr>
          <p:cNvSpPr/>
          <p:nvPr/>
        </p:nvSpPr>
        <p:spPr>
          <a:xfrm>
            <a:off x="96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D78EBC-8B2E-45EB-BBEF-307661C7538D}"/>
              </a:ext>
            </a:extLst>
          </p:cNvPr>
          <p:cNvSpPr/>
          <p:nvPr/>
        </p:nvSpPr>
        <p:spPr>
          <a:xfrm>
            <a:off x="123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6D8E12-AADB-43DE-A5E7-7C399895B961}"/>
              </a:ext>
            </a:extLst>
          </p:cNvPr>
          <p:cNvSpPr/>
          <p:nvPr/>
        </p:nvSpPr>
        <p:spPr>
          <a:xfrm>
            <a:off x="150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8F06E56-ECD7-4707-AE92-774A59E7A8E6}"/>
              </a:ext>
            </a:extLst>
          </p:cNvPr>
          <p:cNvSpPr/>
          <p:nvPr/>
        </p:nvSpPr>
        <p:spPr>
          <a:xfrm>
            <a:off x="64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F4414B9-D7F8-45E0-929F-953637621625}"/>
              </a:ext>
            </a:extLst>
          </p:cNvPr>
          <p:cNvSpPr/>
          <p:nvPr/>
        </p:nvSpPr>
        <p:spPr>
          <a:xfrm>
            <a:off x="91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49198B6-8D9C-4F54-A6AB-6277E1C6F2BC}"/>
              </a:ext>
            </a:extLst>
          </p:cNvPr>
          <p:cNvSpPr/>
          <p:nvPr/>
        </p:nvSpPr>
        <p:spPr>
          <a:xfrm>
            <a:off x="118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94CB421-0096-4F28-9B4C-12AC13BC6D9D}"/>
              </a:ext>
            </a:extLst>
          </p:cNvPr>
          <p:cNvSpPr/>
          <p:nvPr/>
        </p:nvSpPr>
        <p:spPr>
          <a:xfrm>
            <a:off x="145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B9F7D21-02E1-4CAA-A38F-FA035567D608}"/>
              </a:ext>
            </a:extLst>
          </p:cNvPr>
          <p:cNvSpPr/>
          <p:nvPr/>
        </p:nvSpPr>
        <p:spPr>
          <a:xfrm>
            <a:off x="177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85D6934-05FF-4DDF-892C-7C80E685B9C0}"/>
              </a:ext>
            </a:extLst>
          </p:cNvPr>
          <p:cNvSpPr/>
          <p:nvPr/>
        </p:nvSpPr>
        <p:spPr>
          <a:xfrm>
            <a:off x="204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3247D99-C1E0-4BC5-8275-4E773E13F764}"/>
              </a:ext>
            </a:extLst>
          </p:cNvPr>
          <p:cNvSpPr/>
          <p:nvPr/>
        </p:nvSpPr>
        <p:spPr>
          <a:xfrm>
            <a:off x="231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37AC004-7FB1-4879-B138-10E25B94E17E}"/>
              </a:ext>
            </a:extLst>
          </p:cNvPr>
          <p:cNvSpPr/>
          <p:nvPr/>
        </p:nvSpPr>
        <p:spPr>
          <a:xfrm>
            <a:off x="172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EBF286-A180-45F6-9F48-A011D3149713}"/>
              </a:ext>
            </a:extLst>
          </p:cNvPr>
          <p:cNvSpPr/>
          <p:nvPr/>
        </p:nvSpPr>
        <p:spPr>
          <a:xfrm>
            <a:off x="199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ACCE52-E00C-4E29-B740-F63C1D090132}"/>
              </a:ext>
            </a:extLst>
          </p:cNvPr>
          <p:cNvSpPr/>
          <p:nvPr/>
        </p:nvSpPr>
        <p:spPr>
          <a:xfrm>
            <a:off x="226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93E7B54-94C6-49AB-B1F8-201A8C95DA1B}"/>
              </a:ext>
            </a:extLst>
          </p:cNvPr>
          <p:cNvSpPr/>
          <p:nvPr/>
        </p:nvSpPr>
        <p:spPr>
          <a:xfrm>
            <a:off x="253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B732B91-829C-49ED-B0E7-1FF777C9CBC2}"/>
              </a:ext>
            </a:extLst>
          </p:cNvPr>
          <p:cNvSpPr/>
          <p:nvPr/>
        </p:nvSpPr>
        <p:spPr>
          <a:xfrm>
            <a:off x="69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280E9D-5041-4D18-BB92-8AF8F39AB715}"/>
              </a:ext>
            </a:extLst>
          </p:cNvPr>
          <p:cNvSpPr/>
          <p:nvPr/>
        </p:nvSpPr>
        <p:spPr>
          <a:xfrm>
            <a:off x="96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548EAC7-8349-4245-8CA9-75C096C0C5CB}"/>
              </a:ext>
            </a:extLst>
          </p:cNvPr>
          <p:cNvSpPr/>
          <p:nvPr/>
        </p:nvSpPr>
        <p:spPr>
          <a:xfrm>
            <a:off x="123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98F058-3D92-490B-A3E6-4D75DDDB5F09}"/>
              </a:ext>
            </a:extLst>
          </p:cNvPr>
          <p:cNvSpPr/>
          <p:nvPr/>
        </p:nvSpPr>
        <p:spPr>
          <a:xfrm>
            <a:off x="150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C45B4C5-61C2-4E52-A9C1-1C9EEAA588D6}"/>
              </a:ext>
            </a:extLst>
          </p:cNvPr>
          <p:cNvSpPr/>
          <p:nvPr/>
        </p:nvSpPr>
        <p:spPr>
          <a:xfrm>
            <a:off x="64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DE0652C-FD68-4CDA-8289-672A5D81293B}"/>
              </a:ext>
            </a:extLst>
          </p:cNvPr>
          <p:cNvSpPr/>
          <p:nvPr/>
        </p:nvSpPr>
        <p:spPr>
          <a:xfrm>
            <a:off x="91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D447366-714C-4E08-91A7-F416E6C3F9E4}"/>
              </a:ext>
            </a:extLst>
          </p:cNvPr>
          <p:cNvSpPr/>
          <p:nvPr/>
        </p:nvSpPr>
        <p:spPr>
          <a:xfrm>
            <a:off x="118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D1D7169-01DD-4BC1-BD71-A8AD2E3F7CA2}"/>
              </a:ext>
            </a:extLst>
          </p:cNvPr>
          <p:cNvSpPr/>
          <p:nvPr/>
        </p:nvSpPr>
        <p:spPr>
          <a:xfrm>
            <a:off x="145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3A9EB4C-27B1-498D-BD0A-964393073871}"/>
              </a:ext>
            </a:extLst>
          </p:cNvPr>
          <p:cNvSpPr/>
          <p:nvPr/>
        </p:nvSpPr>
        <p:spPr>
          <a:xfrm>
            <a:off x="177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25967BC-8448-4330-8446-77ED34006DFE}"/>
              </a:ext>
            </a:extLst>
          </p:cNvPr>
          <p:cNvSpPr/>
          <p:nvPr/>
        </p:nvSpPr>
        <p:spPr>
          <a:xfrm>
            <a:off x="204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01B8F1A-FA9B-4639-9A39-AF84C2E2A4DB}"/>
              </a:ext>
            </a:extLst>
          </p:cNvPr>
          <p:cNvSpPr/>
          <p:nvPr/>
        </p:nvSpPr>
        <p:spPr>
          <a:xfrm>
            <a:off x="231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318A914-4F1D-4F29-BA06-135EB27A0849}"/>
              </a:ext>
            </a:extLst>
          </p:cNvPr>
          <p:cNvSpPr/>
          <p:nvPr/>
        </p:nvSpPr>
        <p:spPr>
          <a:xfrm>
            <a:off x="172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600F276-5267-468D-8632-4BE9D747B2B4}"/>
              </a:ext>
            </a:extLst>
          </p:cNvPr>
          <p:cNvSpPr/>
          <p:nvPr/>
        </p:nvSpPr>
        <p:spPr>
          <a:xfrm>
            <a:off x="199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08D5A1-52F5-4943-BD8E-1F4B6647AFF0}"/>
              </a:ext>
            </a:extLst>
          </p:cNvPr>
          <p:cNvSpPr/>
          <p:nvPr/>
        </p:nvSpPr>
        <p:spPr>
          <a:xfrm>
            <a:off x="226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663C2C3-24C5-40F4-A87D-36BE7651B06C}"/>
              </a:ext>
            </a:extLst>
          </p:cNvPr>
          <p:cNvSpPr/>
          <p:nvPr/>
        </p:nvSpPr>
        <p:spPr>
          <a:xfrm>
            <a:off x="253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5AFDE6E-077F-4B26-800B-33649A4CD209}"/>
              </a:ext>
            </a:extLst>
          </p:cNvPr>
          <p:cNvSpPr/>
          <p:nvPr/>
        </p:nvSpPr>
        <p:spPr>
          <a:xfrm>
            <a:off x="69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82D71B5-E153-44E5-A133-E3C99A55C231}"/>
              </a:ext>
            </a:extLst>
          </p:cNvPr>
          <p:cNvSpPr/>
          <p:nvPr/>
        </p:nvSpPr>
        <p:spPr>
          <a:xfrm>
            <a:off x="96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19F3B03-B3CB-44A9-B90C-A100B11ECBC1}"/>
              </a:ext>
            </a:extLst>
          </p:cNvPr>
          <p:cNvSpPr/>
          <p:nvPr/>
        </p:nvSpPr>
        <p:spPr>
          <a:xfrm>
            <a:off x="123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303486-399D-48FA-8979-C2E362508058}"/>
              </a:ext>
            </a:extLst>
          </p:cNvPr>
          <p:cNvSpPr/>
          <p:nvPr/>
        </p:nvSpPr>
        <p:spPr>
          <a:xfrm>
            <a:off x="150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904BB40-8057-4CB7-BF8E-AF844B3190C4}"/>
              </a:ext>
            </a:extLst>
          </p:cNvPr>
          <p:cNvSpPr/>
          <p:nvPr/>
        </p:nvSpPr>
        <p:spPr>
          <a:xfrm>
            <a:off x="64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2938A0B-87C9-4B00-BECE-BE83355C7A88}"/>
              </a:ext>
            </a:extLst>
          </p:cNvPr>
          <p:cNvSpPr/>
          <p:nvPr/>
        </p:nvSpPr>
        <p:spPr>
          <a:xfrm>
            <a:off x="91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1878946-97BD-47DC-89DC-BC7DE503D858}"/>
              </a:ext>
            </a:extLst>
          </p:cNvPr>
          <p:cNvSpPr/>
          <p:nvPr/>
        </p:nvSpPr>
        <p:spPr>
          <a:xfrm>
            <a:off x="118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A9EACA2-240E-46FC-A0C8-CE2ED57956CA}"/>
              </a:ext>
            </a:extLst>
          </p:cNvPr>
          <p:cNvSpPr/>
          <p:nvPr/>
        </p:nvSpPr>
        <p:spPr>
          <a:xfrm>
            <a:off x="145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0E451C-8E52-41C2-B0FD-0C0A4CB80027}"/>
              </a:ext>
            </a:extLst>
          </p:cNvPr>
          <p:cNvSpPr/>
          <p:nvPr/>
        </p:nvSpPr>
        <p:spPr>
          <a:xfrm>
            <a:off x="177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22664D2-9CBE-4A02-9395-1FA8793905EE}"/>
              </a:ext>
            </a:extLst>
          </p:cNvPr>
          <p:cNvSpPr/>
          <p:nvPr/>
        </p:nvSpPr>
        <p:spPr>
          <a:xfrm>
            <a:off x="204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6EA6B43-3B79-48D0-A54D-F3412BD552AE}"/>
              </a:ext>
            </a:extLst>
          </p:cNvPr>
          <p:cNvSpPr/>
          <p:nvPr/>
        </p:nvSpPr>
        <p:spPr>
          <a:xfrm>
            <a:off x="231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FACE20-C4D0-4AC9-8909-83CF23C57238}"/>
              </a:ext>
            </a:extLst>
          </p:cNvPr>
          <p:cNvSpPr/>
          <p:nvPr/>
        </p:nvSpPr>
        <p:spPr>
          <a:xfrm>
            <a:off x="172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D6B527-6CFB-4060-A38D-8D8ACE9DA487}"/>
              </a:ext>
            </a:extLst>
          </p:cNvPr>
          <p:cNvSpPr/>
          <p:nvPr/>
        </p:nvSpPr>
        <p:spPr>
          <a:xfrm>
            <a:off x="199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B8E0A6D3-3E75-4C2C-89AB-ACCCDC105F16}"/>
              </a:ext>
            </a:extLst>
          </p:cNvPr>
          <p:cNvSpPr/>
          <p:nvPr/>
        </p:nvSpPr>
        <p:spPr>
          <a:xfrm>
            <a:off x="226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BC1D858-1F3A-4D91-91C6-8160C4598E97}"/>
              </a:ext>
            </a:extLst>
          </p:cNvPr>
          <p:cNvSpPr/>
          <p:nvPr/>
        </p:nvSpPr>
        <p:spPr>
          <a:xfrm>
            <a:off x="253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D580859-37A3-4C95-BC42-C3D98C12308A}"/>
              </a:ext>
            </a:extLst>
          </p:cNvPr>
          <p:cNvSpPr/>
          <p:nvPr/>
        </p:nvSpPr>
        <p:spPr>
          <a:xfrm>
            <a:off x="69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F453479-F4F4-422D-8D5D-988007B5ACD9}"/>
              </a:ext>
            </a:extLst>
          </p:cNvPr>
          <p:cNvSpPr/>
          <p:nvPr/>
        </p:nvSpPr>
        <p:spPr>
          <a:xfrm>
            <a:off x="96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E623581-3E4F-4E0E-965A-DF4D4C2DED1B}"/>
              </a:ext>
            </a:extLst>
          </p:cNvPr>
          <p:cNvSpPr/>
          <p:nvPr/>
        </p:nvSpPr>
        <p:spPr>
          <a:xfrm>
            <a:off x="123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B308042-42BC-47B1-8D64-8DF1E6FDED6D}"/>
              </a:ext>
            </a:extLst>
          </p:cNvPr>
          <p:cNvSpPr/>
          <p:nvPr/>
        </p:nvSpPr>
        <p:spPr>
          <a:xfrm>
            <a:off x="150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CCFD8B9-59EF-4280-8C44-48B8C39E99AD}"/>
              </a:ext>
            </a:extLst>
          </p:cNvPr>
          <p:cNvSpPr/>
          <p:nvPr/>
        </p:nvSpPr>
        <p:spPr>
          <a:xfrm>
            <a:off x="64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87650FF-D9B1-4479-B1BC-DA5F157F5053}"/>
              </a:ext>
            </a:extLst>
          </p:cNvPr>
          <p:cNvSpPr/>
          <p:nvPr/>
        </p:nvSpPr>
        <p:spPr>
          <a:xfrm>
            <a:off x="91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D0BFB6A-B71A-4250-886F-7AA8B4536CC7}"/>
              </a:ext>
            </a:extLst>
          </p:cNvPr>
          <p:cNvSpPr/>
          <p:nvPr/>
        </p:nvSpPr>
        <p:spPr>
          <a:xfrm>
            <a:off x="118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031F2FF-7EA9-43AC-A726-A1E4862236EC}"/>
              </a:ext>
            </a:extLst>
          </p:cNvPr>
          <p:cNvSpPr/>
          <p:nvPr/>
        </p:nvSpPr>
        <p:spPr>
          <a:xfrm>
            <a:off x="145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8F93CA-3E63-4AC9-85D9-2E289AC1395A}"/>
              </a:ext>
            </a:extLst>
          </p:cNvPr>
          <p:cNvSpPr/>
          <p:nvPr/>
        </p:nvSpPr>
        <p:spPr>
          <a:xfrm>
            <a:off x="177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086F425-9CA2-4978-ABCB-DE554C5F853C}"/>
              </a:ext>
            </a:extLst>
          </p:cNvPr>
          <p:cNvSpPr/>
          <p:nvPr/>
        </p:nvSpPr>
        <p:spPr>
          <a:xfrm>
            <a:off x="204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2DC023-E27B-4828-BA36-7041B8C5C3DD}"/>
              </a:ext>
            </a:extLst>
          </p:cNvPr>
          <p:cNvSpPr/>
          <p:nvPr/>
        </p:nvSpPr>
        <p:spPr>
          <a:xfrm>
            <a:off x="231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A6339D-A105-4544-9499-EA9410BB5C37}"/>
              </a:ext>
            </a:extLst>
          </p:cNvPr>
          <p:cNvSpPr/>
          <p:nvPr/>
        </p:nvSpPr>
        <p:spPr>
          <a:xfrm>
            <a:off x="172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84E17CD-6B4B-4614-B7E1-3D74425CC6AE}"/>
              </a:ext>
            </a:extLst>
          </p:cNvPr>
          <p:cNvSpPr/>
          <p:nvPr/>
        </p:nvSpPr>
        <p:spPr>
          <a:xfrm>
            <a:off x="199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77E73EF-4679-4501-A3F8-1A8AED82F5B4}"/>
              </a:ext>
            </a:extLst>
          </p:cNvPr>
          <p:cNvSpPr/>
          <p:nvPr/>
        </p:nvSpPr>
        <p:spPr>
          <a:xfrm>
            <a:off x="226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0273BC8-FE21-4AE3-BA61-1A4B954CC5F0}"/>
              </a:ext>
            </a:extLst>
          </p:cNvPr>
          <p:cNvSpPr/>
          <p:nvPr/>
        </p:nvSpPr>
        <p:spPr>
          <a:xfrm>
            <a:off x="253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AE54F95-0B3A-4A16-BB26-66FA76CCD6F2}"/>
              </a:ext>
            </a:extLst>
          </p:cNvPr>
          <p:cNvSpPr/>
          <p:nvPr/>
        </p:nvSpPr>
        <p:spPr>
          <a:xfrm>
            <a:off x="69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6E0F-AE5D-4339-B568-0BA41515CD14}"/>
              </a:ext>
            </a:extLst>
          </p:cNvPr>
          <p:cNvSpPr/>
          <p:nvPr/>
        </p:nvSpPr>
        <p:spPr>
          <a:xfrm>
            <a:off x="96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18B1E045-7B15-41C2-8A46-5789450F9A34}"/>
              </a:ext>
            </a:extLst>
          </p:cNvPr>
          <p:cNvSpPr/>
          <p:nvPr/>
        </p:nvSpPr>
        <p:spPr>
          <a:xfrm>
            <a:off x="123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46749C8-7FA1-4AFA-A000-3DEE7D76EAA2}"/>
              </a:ext>
            </a:extLst>
          </p:cNvPr>
          <p:cNvSpPr/>
          <p:nvPr/>
        </p:nvSpPr>
        <p:spPr>
          <a:xfrm>
            <a:off x="150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8A95257-EACB-47C4-B53C-4F9CA0180268}"/>
              </a:ext>
            </a:extLst>
          </p:cNvPr>
          <p:cNvSpPr/>
          <p:nvPr/>
        </p:nvSpPr>
        <p:spPr>
          <a:xfrm>
            <a:off x="64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01671E9-C51B-4FB4-AABD-7A5C95C8985A}"/>
              </a:ext>
            </a:extLst>
          </p:cNvPr>
          <p:cNvSpPr/>
          <p:nvPr/>
        </p:nvSpPr>
        <p:spPr>
          <a:xfrm>
            <a:off x="64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8E16B5A-8BB1-49E8-AA97-88C93037A8AD}"/>
              </a:ext>
            </a:extLst>
          </p:cNvPr>
          <p:cNvSpPr/>
          <p:nvPr/>
        </p:nvSpPr>
        <p:spPr>
          <a:xfrm>
            <a:off x="91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470EFAB-4C35-474B-8BE3-5FAE41881AB2}"/>
              </a:ext>
            </a:extLst>
          </p:cNvPr>
          <p:cNvSpPr/>
          <p:nvPr/>
        </p:nvSpPr>
        <p:spPr>
          <a:xfrm>
            <a:off x="91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DECBE3B-5611-40B1-B91E-46E76B5228F9}"/>
              </a:ext>
            </a:extLst>
          </p:cNvPr>
          <p:cNvSpPr/>
          <p:nvPr/>
        </p:nvSpPr>
        <p:spPr>
          <a:xfrm>
            <a:off x="118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3AA20F9-6C50-4299-B7F3-733598A6A646}"/>
              </a:ext>
            </a:extLst>
          </p:cNvPr>
          <p:cNvSpPr/>
          <p:nvPr/>
        </p:nvSpPr>
        <p:spPr>
          <a:xfrm>
            <a:off x="118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2CE849F-77FA-4037-A238-7FE5DFC59338}"/>
              </a:ext>
            </a:extLst>
          </p:cNvPr>
          <p:cNvSpPr/>
          <p:nvPr/>
        </p:nvSpPr>
        <p:spPr>
          <a:xfrm>
            <a:off x="145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566D4A0B-1B6C-4450-8F19-E346CAB5A0FA}"/>
              </a:ext>
            </a:extLst>
          </p:cNvPr>
          <p:cNvSpPr/>
          <p:nvPr/>
        </p:nvSpPr>
        <p:spPr>
          <a:xfrm>
            <a:off x="145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396D69F-0396-44F8-A73F-EA5EF0C8BF86}"/>
              </a:ext>
            </a:extLst>
          </p:cNvPr>
          <p:cNvSpPr/>
          <p:nvPr/>
        </p:nvSpPr>
        <p:spPr>
          <a:xfrm>
            <a:off x="177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A339A67-2024-4B97-A3EC-7799BC6776C4}"/>
              </a:ext>
            </a:extLst>
          </p:cNvPr>
          <p:cNvSpPr/>
          <p:nvPr/>
        </p:nvSpPr>
        <p:spPr>
          <a:xfrm>
            <a:off x="204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2F729C0-94F0-4A41-BD71-6F85D2F89FAD}"/>
              </a:ext>
            </a:extLst>
          </p:cNvPr>
          <p:cNvSpPr/>
          <p:nvPr/>
        </p:nvSpPr>
        <p:spPr>
          <a:xfrm>
            <a:off x="231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033F134-B965-4D0F-B344-ABD02CC66802}"/>
              </a:ext>
            </a:extLst>
          </p:cNvPr>
          <p:cNvSpPr/>
          <p:nvPr/>
        </p:nvSpPr>
        <p:spPr>
          <a:xfrm>
            <a:off x="172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5871866-A6E8-4198-87F2-8882849F077F}"/>
              </a:ext>
            </a:extLst>
          </p:cNvPr>
          <p:cNvSpPr/>
          <p:nvPr/>
        </p:nvSpPr>
        <p:spPr>
          <a:xfrm>
            <a:off x="172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FED9C7C-CFBA-4418-8CBE-E4340ECA8F31}"/>
              </a:ext>
            </a:extLst>
          </p:cNvPr>
          <p:cNvSpPr/>
          <p:nvPr/>
        </p:nvSpPr>
        <p:spPr>
          <a:xfrm>
            <a:off x="199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F589A6-B35F-4798-886B-2380FBB615A0}"/>
              </a:ext>
            </a:extLst>
          </p:cNvPr>
          <p:cNvSpPr/>
          <p:nvPr/>
        </p:nvSpPr>
        <p:spPr>
          <a:xfrm>
            <a:off x="199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24DE7DC-D6FD-4B21-B043-3237481814C5}"/>
              </a:ext>
            </a:extLst>
          </p:cNvPr>
          <p:cNvSpPr/>
          <p:nvPr/>
        </p:nvSpPr>
        <p:spPr>
          <a:xfrm>
            <a:off x="226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8505AC1C-3417-4447-A88E-09AAEB02C329}"/>
              </a:ext>
            </a:extLst>
          </p:cNvPr>
          <p:cNvSpPr/>
          <p:nvPr/>
        </p:nvSpPr>
        <p:spPr>
          <a:xfrm>
            <a:off x="226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3793833-2B16-43EC-A3EE-3E17507C724E}"/>
              </a:ext>
            </a:extLst>
          </p:cNvPr>
          <p:cNvSpPr/>
          <p:nvPr/>
        </p:nvSpPr>
        <p:spPr>
          <a:xfrm>
            <a:off x="253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CA9DB94-DFF1-4DA5-8E2A-D13C203AA5A9}"/>
              </a:ext>
            </a:extLst>
          </p:cNvPr>
          <p:cNvSpPr/>
          <p:nvPr/>
        </p:nvSpPr>
        <p:spPr>
          <a:xfrm>
            <a:off x="253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1EF36BE-DCC7-4A5D-91D8-5B1C044B4C06}"/>
              </a:ext>
            </a:extLst>
          </p:cNvPr>
          <p:cNvCxnSpPr>
            <a:cxnSpLocks/>
          </p:cNvCxnSpPr>
          <p:nvPr/>
        </p:nvCxnSpPr>
        <p:spPr>
          <a:xfrm>
            <a:off x="697831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808F852-CDA3-4AD2-B4D8-01C4BEF72AFB}"/>
              </a:ext>
            </a:extLst>
          </p:cNvPr>
          <p:cNvCxnSpPr>
            <a:cxnSpLocks/>
          </p:cNvCxnSpPr>
          <p:nvPr/>
        </p:nvCxnSpPr>
        <p:spPr>
          <a:xfrm flipV="1">
            <a:off x="495841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/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blipFill>
                <a:blip r:embed="rId2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/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D35FFB48-C258-460D-BE8A-A167A62DFC4C}"/>
              </a:ext>
            </a:extLst>
          </p:cNvPr>
          <p:cNvSpPr/>
          <p:nvPr/>
        </p:nvSpPr>
        <p:spPr>
          <a:xfrm>
            <a:off x="2186940" y="2971800"/>
            <a:ext cx="270000" cy="27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9956207-D18F-4624-93D9-F3DE7B35DBD7}"/>
              </a:ext>
            </a:extLst>
          </p:cNvPr>
          <p:cNvCxnSpPr/>
          <p:nvPr/>
        </p:nvCxnSpPr>
        <p:spPr>
          <a:xfrm flipV="1">
            <a:off x="2456940" y="975360"/>
            <a:ext cx="1977900" cy="19964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5DED368-5B2A-4CF9-A205-82D3EB42AA0B}"/>
              </a:ext>
            </a:extLst>
          </p:cNvPr>
          <p:cNvSpPr/>
          <p:nvPr/>
        </p:nvSpPr>
        <p:spPr>
          <a:xfrm>
            <a:off x="4418038" y="991727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C42C35FE-B37A-4FF6-AEC2-C59A22B6BBA9}"/>
              </a:ext>
            </a:extLst>
          </p:cNvPr>
          <p:cNvCxnSpPr>
            <a:stCxn id="138" idx="2"/>
            <a:endCxn id="138" idx="0"/>
          </p:cNvCxnSpPr>
          <p:nvPr/>
        </p:nvCxnSpPr>
        <p:spPr>
          <a:xfrm flipV="1">
            <a:off x="5498038" y="991727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6715887-E737-44A5-998C-431023CE9BE8}"/>
              </a:ext>
            </a:extLst>
          </p:cNvPr>
          <p:cNvCxnSpPr>
            <a:cxnSpLocks/>
            <a:stCxn id="138" idx="1"/>
            <a:endCxn id="138" idx="3"/>
          </p:cNvCxnSpPr>
          <p:nvPr/>
        </p:nvCxnSpPr>
        <p:spPr>
          <a:xfrm>
            <a:off x="4418038" y="2071727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AEFF5744-4FBD-474E-BA9D-8D5F14078E9F}"/>
              </a:ext>
            </a:extLst>
          </p:cNvPr>
          <p:cNvSpPr/>
          <p:nvPr/>
        </p:nvSpPr>
        <p:spPr>
          <a:xfrm>
            <a:off x="4792903" y="1356548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5B4955E-9F1B-4D27-85B6-C8703D91A91B}"/>
              </a:ext>
            </a:extLst>
          </p:cNvPr>
          <p:cNvSpPr/>
          <p:nvPr/>
        </p:nvSpPr>
        <p:spPr>
          <a:xfrm>
            <a:off x="6181768" y="2020592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42B762A-8640-4CF2-8F8F-896CB59D7EB4}"/>
              </a:ext>
            </a:extLst>
          </p:cNvPr>
          <p:cNvSpPr/>
          <p:nvPr/>
        </p:nvSpPr>
        <p:spPr>
          <a:xfrm>
            <a:off x="6108553" y="1693013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E003B352-3F63-4272-B33D-01F02B517E21}"/>
              </a:ext>
            </a:extLst>
          </p:cNvPr>
          <p:cNvSpPr/>
          <p:nvPr/>
        </p:nvSpPr>
        <p:spPr>
          <a:xfrm>
            <a:off x="5101768" y="1407682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6EFDCCEE-5C0E-4738-9A5A-47BDAAE10734}"/>
              </a:ext>
            </a:extLst>
          </p:cNvPr>
          <p:cNvSpPr/>
          <p:nvPr/>
        </p:nvSpPr>
        <p:spPr>
          <a:xfrm>
            <a:off x="4825064" y="2370929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1983F501-D1FF-48D1-B988-D06C82AAB61D}"/>
              </a:ext>
            </a:extLst>
          </p:cNvPr>
          <p:cNvSpPr/>
          <p:nvPr/>
        </p:nvSpPr>
        <p:spPr>
          <a:xfrm>
            <a:off x="5030039" y="2604085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B7922B38-A5D1-4869-B85E-9DD9B4357CDD}"/>
              </a:ext>
            </a:extLst>
          </p:cNvPr>
          <p:cNvSpPr/>
          <p:nvPr/>
        </p:nvSpPr>
        <p:spPr>
          <a:xfrm>
            <a:off x="5884635" y="2612862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F2D32E95-4C49-401C-AEB5-423B4AEDF984}"/>
              </a:ext>
            </a:extLst>
          </p:cNvPr>
          <p:cNvSpPr/>
          <p:nvPr/>
        </p:nvSpPr>
        <p:spPr>
          <a:xfrm>
            <a:off x="5872814" y="1429458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F9BC1EF6-9631-4D37-9F7E-43D539A2AF92}"/>
              </a:ext>
            </a:extLst>
          </p:cNvPr>
          <p:cNvSpPr/>
          <p:nvPr/>
        </p:nvSpPr>
        <p:spPr>
          <a:xfrm>
            <a:off x="5446903" y="1305413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DE46C46E-31A4-4E44-85F2-89719924DB21}"/>
              </a:ext>
            </a:extLst>
          </p:cNvPr>
          <p:cNvSpPr/>
          <p:nvPr/>
        </p:nvSpPr>
        <p:spPr>
          <a:xfrm>
            <a:off x="4848941" y="1669741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DB80AA87-1658-4A8D-9A70-98342283E29C}"/>
              </a:ext>
            </a:extLst>
          </p:cNvPr>
          <p:cNvSpPr/>
          <p:nvPr/>
        </p:nvSpPr>
        <p:spPr>
          <a:xfrm>
            <a:off x="4746672" y="2020591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4A0E52B-09CA-41D1-AACD-DAA0DB4CD9EB}"/>
              </a:ext>
            </a:extLst>
          </p:cNvPr>
          <p:cNvSpPr/>
          <p:nvPr/>
        </p:nvSpPr>
        <p:spPr>
          <a:xfrm>
            <a:off x="5446902" y="2749741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13CBE6C9-3E17-41BD-BD85-D6DDBAD5706A}"/>
              </a:ext>
            </a:extLst>
          </p:cNvPr>
          <p:cNvSpPr/>
          <p:nvPr/>
        </p:nvSpPr>
        <p:spPr>
          <a:xfrm>
            <a:off x="6096000" y="2385414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9A742F64-E043-45C6-B5F8-2D66F641B1FC}"/>
              </a:ext>
            </a:extLst>
          </p:cNvPr>
          <p:cNvCxnSpPr>
            <a:cxnSpLocks/>
          </p:cNvCxnSpPr>
          <p:nvPr/>
        </p:nvCxnSpPr>
        <p:spPr>
          <a:xfrm flipH="1">
            <a:off x="4025806" y="2370929"/>
            <a:ext cx="1178232" cy="43716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/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/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/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2594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2775C-B768-4169-BECF-F6C6AE44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Angle Scan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63245-88F5-4E96-9AB4-054B56FADD28}"/>
              </a:ext>
            </a:extLst>
          </p:cNvPr>
          <p:cNvSpPr/>
          <p:nvPr/>
        </p:nvSpPr>
        <p:spPr>
          <a:xfrm>
            <a:off x="69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541CC-0046-49FA-8494-039E25D442FA}"/>
              </a:ext>
            </a:extLst>
          </p:cNvPr>
          <p:cNvSpPr/>
          <p:nvPr/>
        </p:nvSpPr>
        <p:spPr>
          <a:xfrm>
            <a:off x="96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A9C2EA-5C86-4CB5-A211-7917D9D5CC52}"/>
              </a:ext>
            </a:extLst>
          </p:cNvPr>
          <p:cNvSpPr/>
          <p:nvPr/>
        </p:nvSpPr>
        <p:spPr>
          <a:xfrm>
            <a:off x="123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BB670-5254-453F-94EC-30EE74CCD475}"/>
              </a:ext>
            </a:extLst>
          </p:cNvPr>
          <p:cNvSpPr/>
          <p:nvPr/>
        </p:nvSpPr>
        <p:spPr>
          <a:xfrm>
            <a:off x="150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81334D-A61D-411C-AD93-2247823241D0}"/>
              </a:ext>
            </a:extLst>
          </p:cNvPr>
          <p:cNvSpPr/>
          <p:nvPr/>
        </p:nvSpPr>
        <p:spPr>
          <a:xfrm>
            <a:off x="64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B7104A-8B6F-4B9A-B6DB-F5F50A2677BF}"/>
              </a:ext>
            </a:extLst>
          </p:cNvPr>
          <p:cNvSpPr/>
          <p:nvPr/>
        </p:nvSpPr>
        <p:spPr>
          <a:xfrm>
            <a:off x="91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CF420BF-A4B4-4F0A-9AB6-932631B2E757}"/>
              </a:ext>
            </a:extLst>
          </p:cNvPr>
          <p:cNvSpPr/>
          <p:nvPr/>
        </p:nvSpPr>
        <p:spPr>
          <a:xfrm>
            <a:off x="118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58DFAA-AD39-4245-816C-49646DBC790C}"/>
              </a:ext>
            </a:extLst>
          </p:cNvPr>
          <p:cNvSpPr/>
          <p:nvPr/>
        </p:nvSpPr>
        <p:spPr>
          <a:xfrm>
            <a:off x="145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01EE14-D4C1-44DE-993A-616413FE57EF}"/>
              </a:ext>
            </a:extLst>
          </p:cNvPr>
          <p:cNvSpPr/>
          <p:nvPr/>
        </p:nvSpPr>
        <p:spPr>
          <a:xfrm>
            <a:off x="177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3AEF93-6E02-4F94-9DA0-CC44B4334A78}"/>
              </a:ext>
            </a:extLst>
          </p:cNvPr>
          <p:cNvSpPr/>
          <p:nvPr/>
        </p:nvSpPr>
        <p:spPr>
          <a:xfrm>
            <a:off x="204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049DB9-1C45-4F15-B9FE-53D980B94004}"/>
              </a:ext>
            </a:extLst>
          </p:cNvPr>
          <p:cNvSpPr/>
          <p:nvPr/>
        </p:nvSpPr>
        <p:spPr>
          <a:xfrm>
            <a:off x="231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C7CC6B-2EA8-402C-B387-D0FD75698AF8}"/>
              </a:ext>
            </a:extLst>
          </p:cNvPr>
          <p:cNvSpPr/>
          <p:nvPr/>
        </p:nvSpPr>
        <p:spPr>
          <a:xfrm>
            <a:off x="172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078C26-F847-429C-81F9-3E2DD7AB1556}"/>
              </a:ext>
            </a:extLst>
          </p:cNvPr>
          <p:cNvSpPr/>
          <p:nvPr/>
        </p:nvSpPr>
        <p:spPr>
          <a:xfrm>
            <a:off x="199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A6A9FB-6633-4C19-A6D3-53FC52F8E3AB}"/>
              </a:ext>
            </a:extLst>
          </p:cNvPr>
          <p:cNvSpPr/>
          <p:nvPr/>
        </p:nvSpPr>
        <p:spPr>
          <a:xfrm>
            <a:off x="226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328896-C457-4B32-AF42-664C608FD609}"/>
              </a:ext>
            </a:extLst>
          </p:cNvPr>
          <p:cNvSpPr/>
          <p:nvPr/>
        </p:nvSpPr>
        <p:spPr>
          <a:xfrm>
            <a:off x="253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D73270-692A-4DC3-9B40-D479C33FB4C3}"/>
              </a:ext>
            </a:extLst>
          </p:cNvPr>
          <p:cNvSpPr/>
          <p:nvPr/>
        </p:nvSpPr>
        <p:spPr>
          <a:xfrm>
            <a:off x="69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262580-72C3-406D-802F-2519E814034E}"/>
              </a:ext>
            </a:extLst>
          </p:cNvPr>
          <p:cNvSpPr/>
          <p:nvPr/>
        </p:nvSpPr>
        <p:spPr>
          <a:xfrm>
            <a:off x="96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238D94-8379-4308-BB87-5B6F792D36FC}"/>
              </a:ext>
            </a:extLst>
          </p:cNvPr>
          <p:cNvSpPr/>
          <p:nvPr/>
        </p:nvSpPr>
        <p:spPr>
          <a:xfrm>
            <a:off x="123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B95CB5-8871-41B6-86A9-6155FE3F38F9}"/>
              </a:ext>
            </a:extLst>
          </p:cNvPr>
          <p:cNvSpPr/>
          <p:nvPr/>
        </p:nvSpPr>
        <p:spPr>
          <a:xfrm>
            <a:off x="150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BAF6CA3-1C5F-4FC5-935C-CBAED1DA4352}"/>
              </a:ext>
            </a:extLst>
          </p:cNvPr>
          <p:cNvSpPr/>
          <p:nvPr/>
        </p:nvSpPr>
        <p:spPr>
          <a:xfrm>
            <a:off x="64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4CBADA-AA3F-4D68-A16C-F106905D6BDA}"/>
              </a:ext>
            </a:extLst>
          </p:cNvPr>
          <p:cNvSpPr/>
          <p:nvPr/>
        </p:nvSpPr>
        <p:spPr>
          <a:xfrm>
            <a:off x="91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EC7119-BEFF-446A-8832-1496D8200381}"/>
              </a:ext>
            </a:extLst>
          </p:cNvPr>
          <p:cNvSpPr/>
          <p:nvPr/>
        </p:nvSpPr>
        <p:spPr>
          <a:xfrm>
            <a:off x="118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A549BB-6EF1-445A-A1E4-B9956F9DB5AC}"/>
              </a:ext>
            </a:extLst>
          </p:cNvPr>
          <p:cNvSpPr/>
          <p:nvPr/>
        </p:nvSpPr>
        <p:spPr>
          <a:xfrm>
            <a:off x="145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AE46E2-3656-472F-ADA3-AD8210ED3C4D}"/>
              </a:ext>
            </a:extLst>
          </p:cNvPr>
          <p:cNvSpPr/>
          <p:nvPr/>
        </p:nvSpPr>
        <p:spPr>
          <a:xfrm>
            <a:off x="177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453CD9-5F8E-4735-8A99-28E5B372248E}"/>
              </a:ext>
            </a:extLst>
          </p:cNvPr>
          <p:cNvSpPr/>
          <p:nvPr/>
        </p:nvSpPr>
        <p:spPr>
          <a:xfrm>
            <a:off x="204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330A7D-EF21-4CA1-8471-C339C39C7B80}"/>
              </a:ext>
            </a:extLst>
          </p:cNvPr>
          <p:cNvSpPr/>
          <p:nvPr/>
        </p:nvSpPr>
        <p:spPr>
          <a:xfrm>
            <a:off x="231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D5C0F43-BC22-4259-94A6-D416EE527EB9}"/>
              </a:ext>
            </a:extLst>
          </p:cNvPr>
          <p:cNvSpPr/>
          <p:nvPr/>
        </p:nvSpPr>
        <p:spPr>
          <a:xfrm>
            <a:off x="172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260D26B-EFC3-46CF-A5C2-9BDE265109D6}"/>
              </a:ext>
            </a:extLst>
          </p:cNvPr>
          <p:cNvSpPr/>
          <p:nvPr/>
        </p:nvSpPr>
        <p:spPr>
          <a:xfrm>
            <a:off x="199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3D35295-AF50-4707-BA51-C0D52B85B90B}"/>
              </a:ext>
            </a:extLst>
          </p:cNvPr>
          <p:cNvSpPr/>
          <p:nvPr/>
        </p:nvSpPr>
        <p:spPr>
          <a:xfrm>
            <a:off x="226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46E082-2A62-44E9-A002-92FE792F3A3B}"/>
              </a:ext>
            </a:extLst>
          </p:cNvPr>
          <p:cNvSpPr/>
          <p:nvPr/>
        </p:nvSpPr>
        <p:spPr>
          <a:xfrm>
            <a:off x="253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3B9A6B-A4DE-4CEE-865B-10B5EA47A3B3}"/>
              </a:ext>
            </a:extLst>
          </p:cNvPr>
          <p:cNvSpPr/>
          <p:nvPr/>
        </p:nvSpPr>
        <p:spPr>
          <a:xfrm>
            <a:off x="69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5E034C8-6BFF-4E60-9050-E5E3A4E09CCC}"/>
              </a:ext>
            </a:extLst>
          </p:cNvPr>
          <p:cNvSpPr/>
          <p:nvPr/>
        </p:nvSpPr>
        <p:spPr>
          <a:xfrm>
            <a:off x="96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D5BFA6-4EB7-4E7A-8A62-FB880DDD69CE}"/>
              </a:ext>
            </a:extLst>
          </p:cNvPr>
          <p:cNvSpPr/>
          <p:nvPr/>
        </p:nvSpPr>
        <p:spPr>
          <a:xfrm>
            <a:off x="123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A95498-FE9B-4191-BE39-CC1301176A75}"/>
              </a:ext>
            </a:extLst>
          </p:cNvPr>
          <p:cNvSpPr/>
          <p:nvPr/>
        </p:nvSpPr>
        <p:spPr>
          <a:xfrm>
            <a:off x="150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EC15C92-E551-4F2E-9106-3B726236D576}"/>
              </a:ext>
            </a:extLst>
          </p:cNvPr>
          <p:cNvSpPr/>
          <p:nvPr/>
        </p:nvSpPr>
        <p:spPr>
          <a:xfrm>
            <a:off x="64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6716C6-EAA0-4E83-B532-47361C1EA4C6}"/>
              </a:ext>
            </a:extLst>
          </p:cNvPr>
          <p:cNvSpPr/>
          <p:nvPr/>
        </p:nvSpPr>
        <p:spPr>
          <a:xfrm>
            <a:off x="91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CAF5CB-69A4-484E-85C3-A07DC27646C3}"/>
              </a:ext>
            </a:extLst>
          </p:cNvPr>
          <p:cNvSpPr/>
          <p:nvPr/>
        </p:nvSpPr>
        <p:spPr>
          <a:xfrm>
            <a:off x="118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2CE884A-D68E-414D-B276-83DF74584816}"/>
              </a:ext>
            </a:extLst>
          </p:cNvPr>
          <p:cNvSpPr/>
          <p:nvPr/>
        </p:nvSpPr>
        <p:spPr>
          <a:xfrm>
            <a:off x="145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A962A-3741-4624-B7B0-2409085C3A71}"/>
              </a:ext>
            </a:extLst>
          </p:cNvPr>
          <p:cNvSpPr/>
          <p:nvPr/>
        </p:nvSpPr>
        <p:spPr>
          <a:xfrm>
            <a:off x="177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7DE645B-8D4D-4160-9398-5D5B8FE1699A}"/>
              </a:ext>
            </a:extLst>
          </p:cNvPr>
          <p:cNvSpPr/>
          <p:nvPr/>
        </p:nvSpPr>
        <p:spPr>
          <a:xfrm>
            <a:off x="204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A40CD0-8135-4449-B78D-41852D71C93D}"/>
              </a:ext>
            </a:extLst>
          </p:cNvPr>
          <p:cNvSpPr/>
          <p:nvPr/>
        </p:nvSpPr>
        <p:spPr>
          <a:xfrm>
            <a:off x="231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607569-695E-45FE-97C4-A85D39B983F7}"/>
              </a:ext>
            </a:extLst>
          </p:cNvPr>
          <p:cNvSpPr/>
          <p:nvPr/>
        </p:nvSpPr>
        <p:spPr>
          <a:xfrm>
            <a:off x="172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92B4BC8-C020-4E66-9CC1-14843BC2F6AB}"/>
              </a:ext>
            </a:extLst>
          </p:cNvPr>
          <p:cNvSpPr/>
          <p:nvPr/>
        </p:nvSpPr>
        <p:spPr>
          <a:xfrm>
            <a:off x="199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B717CBD-6C10-4865-A013-AB6A8AD5122B}"/>
              </a:ext>
            </a:extLst>
          </p:cNvPr>
          <p:cNvSpPr/>
          <p:nvPr/>
        </p:nvSpPr>
        <p:spPr>
          <a:xfrm>
            <a:off x="226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97066AD-A37E-43D8-8968-A39EEB4B986C}"/>
              </a:ext>
            </a:extLst>
          </p:cNvPr>
          <p:cNvSpPr/>
          <p:nvPr/>
        </p:nvSpPr>
        <p:spPr>
          <a:xfrm>
            <a:off x="253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369D5B-4603-486E-9E60-65AC5F4E062D}"/>
              </a:ext>
            </a:extLst>
          </p:cNvPr>
          <p:cNvSpPr/>
          <p:nvPr/>
        </p:nvSpPr>
        <p:spPr>
          <a:xfrm>
            <a:off x="69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25751D-9596-4302-A99E-B36A3A3E0159}"/>
              </a:ext>
            </a:extLst>
          </p:cNvPr>
          <p:cNvSpPr/>
          <p:nvPr/>
        </p:nvSpPr>
        <p:spPr>
          <a:xfrm>
            <a:off x="96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D78EBC-8B2E-45EB-BBEF-307661C7538D}"/>
              </a:ext>
            </a:extLst>
          </p:cNvPr>
          <p:cNvSpPr/>
          <p:nvPr/>
        </p:nvSpPr>
        <p:spPr>
          <a:xfrm>
            <a:off x="123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6D8E12-AADB-43DE-A5E7-7C399895B961}"/>
              </a:ext>
            </a:extLst>
          </p:cNvPr>
          <p:cNvSpPr/>
          <p:nvPr/>
        </p:nvSpPr>
        <p:spPr>
          <a:xfrm>
            <a:off x="150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8F06E56-ECD7-4707-AE92-774A59E7A8E6}"/>
              </a:ext>
            </a:extLst>
          </p:cNvPr>
          <p:cNvSpPr/>
          <p:nvPr/>
        </p:nvSpPr>
        <p:spPr>
          <a:xfrm>
            <a:off x="64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F4414B9-D7F8-45E0-929F-953637621625}"/>
              </a:ext>
            </a:extLst>
          </p:cNvPr>
          <p:cNvSpPr/>
          <p:nvPr/>
        </p:nvSpPr>
        <p:spPr>
          <a:xfrm>
            <a:off x="91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49198B6-8D9C-4F54-A6AB-6277E1C6F2BC}"/>
              </a:ext>
            </a:extLst>
          </p:cNvPr>
          <p:cNvSpPr/>
          <p:nvPr/>
        </p:nvSpPr>
        <p:spPr>
          <a:xfrm>
            <a:off x="118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94CB421-0096-4F28-9B4C-12AC13BC6D9D}"/>
              </a:ext>
            </a:extLst>
          </p:cNvPr>
          <p:cNvSpPr/>
          <p:nvPr/>
        </p:nvSpPr>
        <p:spPr>
          <a:xfrm>
            <a:off x="145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B9F7D21-02E1-4CAA-A38F-FA035567D608}"/>
              </a:ext>
            </a:extLst>
          </p:cNvPr>
          <p:cNvSpPr/>
          <p:nvPr/>
        </p:nvSpPr>
        <p:spPr>
          <a:xfrm>
            <a:off x="177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85D6934-05FF-4DDF-892C-7C80E685B9C0}"/>
              </a:ext>
            </a:extLst>
          </p:cNvPr>
          <p:cNvSpPr/>
          <p:nvPr/>
        </p:nvSpPr>
        <p:spPr>
          <a:xfrm>
            <a:off x="204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3247D99-C1E0-4BC5-8275-4E773E13F764}"/>
              </a:ext>
            </a:extLst>
          </p:cNvPr>
          <p:cNvSpPr/>
          <p:nvPr/>
        </p:nvSpPr>
        <p:spPr>
          <a:xfrm>
            <a:off x="231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37AC004-7FB1-4879-B138-10E25B94E17E}"/>
              </a:ext>
            </a:extLst>
          </p:cNvPr>
          <p:cNvSpPr/>
          <p:nvPr/>
        </p:nvSpPr>
        <p:spPr>
          <a:xfrm>
            <a:off x="172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EBF286-A180-45F6-9F48-A011D3149713}"/>
              </a:ext>
            </a:extLst>
          </p:cNvPr>
          <p:cNvSpPr/>
          <p:nvPr/>
        </p:nvSpPr>
        <p:spPr>
          <a:xfrm>
            <a:off x="199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ACCE52-E00C-4E29-B740-F63C1D090132}"/>
              </a:ext>
            </a:extLst>
          </p:cNvPr>
          <p:cNvSpPr/>
          <p:nvPr/>
        </p:nvSpPr>
        <p:spPr>
          <a:xfrm>
            <a:off x="226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93E7B54-94C6-49AB-B1F8-201A8C95DA1B}"/>
              </a:ext>
            </a:extLst>
          </p:cNvPr>
          <p:cNvSpPr/>
          <p:nvPr/>
        </p:nvSpPr>
        <p:spPr>
          <a:xfrm>
            <a:off x="253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B732B91-829C-49ED-B0E7-1FF777C9CBC2}"/>
              </a:ext>
            </a:extLst>
          </p:cNvPr>
          <p:cNvSpPr/>
          <p:nvPr/>
        </p:nvSpPr>
        <p:spPr>
          <a:xfrm>
            <a:off x="69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280E9D-5041-4D18-BB92-8AF8F39AB715}"/>
              </a:ext>
            </a:extLst>
          </p:cNvPr>
          <p:cNvSpPr/>
          <p:nvPr/>
        </p:nvSpPr>
        <p:spPr>
          <a:xfrm>
            <a:off x="96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548EAC7-8349-4245-8CA9-75C096C0C5CB}"/>
              </a:ext>
            </a:extLst>
          </p:cNvPr>
          <p:cNvSpPr/>
          <p:nvPr/>
        </p:nvSpPr>
        <p:spPr>
          <a:xfrm>
            <a:off x="123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98F058-3D92-490B-A3E6-4D75DDDB5F09}"/>
              </a:ext>
            </a:extLst>
          </p:cNvPr>
          <p:cNvSpPr/>
          <p:nvPr/>
        </p:nvSpPr>
        <p:spPr>
          <a:xfrm>
            <a:off x="150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C45B4C5-61C2-4E52-A9C1-1C9EEAA588D6}"/>
              </a:ext>
            </a:extLst>
          </p:cNvPr>
          <p:cNvSpPr/>
          <p:nvPr/>
        </p:nvSpPr>
        <p:spPr>
          <a:xfrm>
            <a:off x="64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DE0652C-FD68-4CDA-8289-672A5D81293B}"/>
              </a:ext>
            </a:extLst>
          </p:cNvPr>
          <p:cNvSpPr/>
          <p:nvPr/>
        </p:nvSpPr>
        <p:spPr>
          <a:xfrm>
            <a:off x="91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D447366-714C-4E08-91A7-F416E6C3F9E4}"/>
              </a:ext>
            </a:extLst>
          </p:cNvPr>
          <p:cNvSpPr/>
          <p:nvPr/>
        </p:nvSpPr>
        <p:spPr>
          <a:xfrm>
            <a:off x="118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D1D7169-01DD-4BC1-BD71-A8AD2E3F7CA2}"/>
              </a:ext>
            </a:extLst>
          </p:cNvPr>
          <p:cNvSpPr/>
          <p:nvPr/>
        </p:nvSpPr>
        <p:spPr>
          <a:xfrm>
            <a:off x="145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3A9EB4C-27B1-498D-BD0A-964393073871}"/>
              </a:ext>
            </a:extLst>
          </p:cNvPr>
          <p:cNvSpPr/>
          <p:nvPr/>
        </p:nvSpPr>
        <p:spPr>
          <a:xfrm>
            <a:off x="177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25967BC-8448-4330-8446-77ED34006DFE}"/>
              </a:ext>
            </a:extLst>
          </p:cNvPr>
          <p:cNvSpPr/>
          <p:nvPr/>
        </p:nvSpPr>
        <p:spPr>
          <a:xfrm>
            <a:off x="204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01B8F1A-FA9B-4639-9A39-AF84C2E2A4DB}"/>
              </a:ext>
            </a:extLst>
          </p:cNvPr>
          <p:cNvSpPr/>
          <p:nvPr/>
        </p:nvSpPr>
        <p:spPr>
          <a:xfrm>
            <a:off x="231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318A914-4F1D-4F29-BA06-135EB27A0849}"/>
              </a:ext>
            </a:extLst>
          </p:cNvPr>
          <p:cNvSpPr/>
          <p:nvPr/>
        </p:nvSpPr>
        <p:spPr>
          <a:xfrm>
            <a:off x="172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600F276-5267-468D-8632-4BE9D747B2B4}"/>
              </a:ext>
            </a:extLst>
          </p:cNvPr>
          <p:cNvSpPr/>
          <p:nvPr/>
        </p:nvSpPr>
        <p:spPr>
          <a:xfrm>
            <a:off x="199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08D5A1-52F5-4943-BD8E-1F4B6647AFF0}"/>
              </a:ext>
            </a:extLst>
          </p:cNvPr>
          <p:cNvSpPr/>
          <p:nvPr/>
        </p:nvSpPr>
        <p:spPr>
          <a:xfrm>
            <a:off x="226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663C2C3-24C5-40F4-A87D-36BE7651B06C}"/>
              </a:ext>
            </a:extLst>
          </p:cNvPr>
          <p:cNvSpPr/>
          <p:nvPr/>
        </p:nvSpPr>
        <p:spPr>
          <a:xfrm>
            <a:off x="253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5AFDE6E-077F-4B26-800B-33649A4CD209}"/>
              </a:ext>
            </a:extLst>
          </p:cNvPr>
          <p:cNvSpPr/>
          <p:nvPr/>
        </p:nvSpPr>
        <p:spPr>
          <a:xfrm>
            <a:off x="69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82D71B5-E153-44E5-A133-E3C99A55C231}"/>
              </a:ext>
            </a:extLst>
          </p:cNvPr>
          <p:cNvSpPr/>
          <p:nvPr/>
        </p:nvSpPr>
        <p:spPr>
          <a:xfrm>
            <a:off x="96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19F3B03-B3CB-44A9-B90C-A100B11ECBC1}"/>
              </a:ext>
            </a:extLst>
          </p:cNvPr>
          <p:cNvSpPr/>
          <p:nvPr/>
        </p:nvSpPr>
        <p:spPr>
          <a:xfrm>
            <a:off x="123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303486-399D-48FA-8979-C2E362508058}"/>
              </a:ext>
            </a:extLst>
          </p:cNvPr>
          <p:cNvSpPr/>
          <p:nvPr/>
        </p:nvSpPr>
        <p:spPr>
          <a:xfrm>
            <a:off x="150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904BB40-8057-4CB7-BF8E-AF844B3190C4}"/>
              </a:ext>
            </a:extLst>
          </p:cNvPr>
          <p:cNvSpPr/>
          <p:nvPr/>
        </p:nvSpPr>
        <p:spPr>
          <a:xfrm>
            <a:off x="64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2938A0B-87C9-4B00-BECE-BE83355C7A88}"/>
              </a:ext>
            </a:extLst>
          </p:cNvPr>
          <p:cNvSpPr/>
          <p:nvPr/>
        </p:nvSpPr>
        <p:spPr>
          <a:xfrm>
            <a:off x="91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1878946-97BD-47DC-89DC-BC7DE503D858}"/>
              </a:ext>
            </a:extLst>
          </p:cNvPr>
          <p:cNvSpPr/>
          <p:nvPr/>
        </p:nvSpPr>
        <p:spPr>
          <a:xfrm>
            <a:off x="118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A9EACA2-240E-46FC-A0C8-CE2ED57956CA}"/>
              </a:ext>
            </a:extLst>
          </p:cNvPr>
          <p:cNvSpPr/>
          <p:nvPr/>
        </p:nvSpPr>
        <p:spPr>
          <a:xfrm>
            <a:off x="145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0E451C-8E52-41C2-B0FD-0C0A4CB80027}"/>
              </a:ext>
            </a:extLst>
          </p:cNvPr>
          <p:cNvSpPr/>
          <p:nvPr/>
        </p:nvSpPr>
        <p:spPr>
          <a:xfrm>
            <a:off x="177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22664D2-9CBE-4A02-9395-1FA8793905EE}"/>
              </a:ext>
            </a:extLst>
          </p:cNvPr>
          <p:cNvSpPr/>
          <p:nvPr/>
        </p:nvSpPr>
        <p:spPr>
          <a:xfrm>
            <a:off x="204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6EA6B43-3B79-48D0-A54D-F3412BD552AE}"/>
              </a:ext>
            </a:extLst>
          </p:cNvPr>
          <p:cNvSpPr/>
          <p:nvPr/>
        </p:nvSpPr>
        <p:spPr>
          <a:xfrm>
            <a:off x="231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FACE20-C4D0-4AC9-8909-83CF23C57238}"/>
              </a:ext>
            </a:extLst>
          </p:cNvPr>
          <p:cNvSpPr/>
          <p:nvPr/>
        </p:nvSpPr>
        <p:spPr>
          <a:xfrm>
            <a:off x="172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D6B527-6CFB-4060-A38D-8D8ACE9DA487}"/>
              </a:ext>
            </a:extLst>
          </p:cNvPr>
          <p:cNvSpPr/>
          <p:nvPr/>
        </p:nvSpPr>
        <p:spPr>
          <a:xfrm>
            <a:off x="199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B8E0A6D3-3E75-4C2C-89AB-ACCCDC105F16}"/>
              </a:ext>
            </a:extLst>
          </p:cNvPr>
          <p:cNvSpPr/>
          <p:nvPr/>
        </p:nvSpPr>
        <p:spPr>
          <a:xfrm>
            <a:off x="226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BC1D858-1F3A-4D91-91C6-8160C4598E97}"/>
              </a:ext>
            </a:extLst>
          </p:cNvPr>
          <p:cNvSpPr/>
          <p:nvPr/>
        </p:nvSpPr>
        <p:spPr>
          <a:xfrm>
            <a:off x="253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D580859-37A3-4C95-BC42-C3D98C12308A}"/>
              </a:ext>
            </a:extLst>
          </p:cNvPr>
          <p:cNvSpPr/>
          <p:nvPr/>
        </p:nvSpPr>
        <p:spPr>
          <a:xfrm>
            <a:off x="69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F453479-F4F4-422D-8D5D-988007B5ACD9}"/>
              </a:ext>
            </a:extLst>
          </p:cNvPr>
          <p:cNvSpPr/>
          <p:nvPr/>
        </p:nvSpPr>
        <p:spPr>
          <a:xfrm>
            <a:off x="96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E623581-3E4F-4E0E-965A-DF4D4C2DED1B}"/>
              </a:ext>
            </a:extLst>
          </p:cNvPr>
          <p:cNvSpPr/>
          <p:nvPr/>
        </p:nvSpPr>
        <p:spPr>
          <a:xfrm>
            <a:off x="123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B308042-42BC-47B1-8D64-8DF1E6FDED6D}"/>
              </a:ext>
            </a:extLst>
          </p:cNvPr>
          <p:cNvSpPr/>
          <p:nvPr/>
        </p:nvSpPr>
        <p:spPr>
          <a:xfrm>
            <a:off x="150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CCFD8B9-59EF-4280-8C44-48B8C39E99AD}"/>
              </a:ext>
            </a:extLst>
          </p:cNvPr>
          <p:cNvSpPr/>
          <p:nvPr/>
        </p:nvSpPr>
        <p:spPr>
          <a:xfrm>
            <a:off x="64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87650FF-D9B1-4479-B1BC-DA5F157F5053}"/>
              </a:ext>
            </a:extLst>
          </p:cNvPr>
          <p:cNvSpPr/>
          <p:nvPr/>
        </p:nvSpPr>
        <p:spPr>
          <a:xfrm>
            <a:off x="91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D0BFB6A-B71A-4250-886F-7AA8B4536CC7}"/>
              </a:ext>
            </a:extLst>
          </p:cNvPr>
          <p:cNvSpPr/>
          <p:nvPr/>
        </p:nvSpPr>
        <p:spPr>
          <a:xfrm>
            <a:off x="118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031F2FF-7EA9-43AC-A726-A1E4862236EC}"/>
              </a:ext>
            </a:extLst>
          </p:cNvPr>
          <p:cNvSpPr/>
          <p:nvPr/>
        </p:nvSpPr>
        <p:spPr>
          <a:xfrm>
            <a:off x="145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8F93CA-3E63-4AC9-85D9-2E289AC1395A}"/>
              </a:ext>
            </a:extLst>
          </p:cNvPr>
          <p:cNvSpPr/>
          <p:nvPr/>
        </p:nvSpPr>
        <p:spPr>
          <a:xfrm>
            <a:off x="177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086F425-9CA2-4978-ABCB-DE554C5F853C}"/>
              </a:ext>
            </a:extLst>
          </p:cNvPr>
          <p:cNvSpPr/>
          <p:nvPr/>
        </p:nvSpPr>
        <p:spPr>
          <a:xfrm>
            <a:off x="204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2DC023-E27B-4828-BA36-7041B8C5C3DD}"/>
              </a:ext>
            </a:extLst>
          </p:cNvPr>
          <p:cNvSpPr/>
          <p:nvPr/>
        </p:nvSpPr>
        <p:spPr>
          <a:xfrm>
            <a:off x="231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A6339D-A105-4544-9499-EA9410BB5C37}"/>
              </a:ext>
            </a:extLst>
          </p:cNvPr>
          <p:cNvSpPr/>
          <p:nvPr/>
        </p:nvSpPr>
        <p:spPr>
          <a:xfrm>
            <a:off x="172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84E17CD-6B4B-4614-B7E1-3D74425CC6AE}"/>
              </a:ext>
            </a:extLst>
          </p:cNvPr>
          <p:cNvSpPr/>
          <p:nvPr/>
        </p:nvSpPr>
        <p:spPr>
          <a:xfrm>
            <a:off x="199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77E73EF-4679-4501-A3F8-1A8AED82F5B4}"/>
              </a:ext>
            </a:extLst>
          </p:cNvPr>
          <p:cNvSpPr/>
          <p:nvPr/>
        </p:nvSpPr>
        <p:spPr>
          <a:xfrm>
            <a:off x="226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0273BC8-FE21-4AE3-BA61-1A4B954CC5F0}"/>
              </a:ext>
            </a:extLst>
          </p:cNvPr>
          <p:cNvSpPr/>
          <p:nvPr/>
        </p:nvSpPr>
        <p:spPr>
          <a:xfrm>
            <a:off x="253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AE54F95-0B3A-4A16-BB26-66FA76CCD6F2}"/>
              </a:ext>
            </a:extLst>
          </p:cNvPr>
          <p:cNvSpPr/>
          <p:nvPr/>
        </p:nvSpPr>
        <p:spPr>
          <a:xfrm>
            <a:off x="69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6E0F-AE5D-4339-B568-0BA41515CD14}"/>
              </a:ext>
            </a:extLst>
          </p:cNvPr>
          <p:cNvSpPr/>
          <p:nvPr/>
        </p:nvSpPr>
        <p:spPr>
          <a:xfrm>
            <a:off x="96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18B1E045-7B15-41C2-8A46-5789450F9A34}"/>
              </a:ext>
            </a:extLst>
          </p:cNvPr>
          <p:cNvSpPr/>
          <p:nvPr/>
        </p:nvSpPr>
        <p:spPr>
          <a:xfrm>
            <a:off x="123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46749C8-7FA1-4AFA-A000-3DEE7D76EAA2}"/>
              </a:ext>
            </a:extLst>
          </p:cNvPr>
          <p:cNvSpPr/>
          <p:nvPr/>
        </p:nvSpPr>
        <p:spPr>
          <a:xfrm>
            <a:off x="150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8A95257-EACB-47C4-B53C-4F9CA0180268}"/>
              </a:ext>
            </a:extLst>
          </p:cNvPr>
          <p:cNvSpPr/>
          <p:nvPr/>
        </p:nvSpPr>
        <p:spPr>
          <a:xfrm>
            <a:off x="64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01671E9-C51B-4FB4-AABD-7A5C95C8985A}"/>
              </a:ext>
            </a:extLst>
          </p:cNvPr>
          <p:cNvSpPr/>
          <p:nvPr/>
        </p:nvSpPr>
        <p:spPr>
          <a:xfrm>
            <a:off x="64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8E16B5A-8BB1-49E8-AA97-88C93037A8AD}"/>
              </a:ext>
            </a:extLst>
          </p:cNvPr>
          <p:cNvSpPr/>
          <p:nvPr/>
        </p:nvSpPr>
        <p:spPr>
          <a:xfrm>
            <a:off x="91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470EFAB-4C35-474B-8BE3-5FAE41881AB2}"/>
              </a:ext>
            </a:extLst>
          </p:cNvPr>
          <p:cNvSpPr/>
          <p:nvPr/>
        </p:nvSpPr>
        <p:spPr>
          <a:xfrm>
            <a:off x="91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DECBE3B-5611-40B1-B91E-46E76B5228F9}"/>
              </a:ext>
            </a:extLst>
          </p:cNvPr>
          <p:cNvSpPr/>
          <p:nvPr/>
        </p:nvSpPr>
        <p:spPr>
          <a:xfrm>
            <a:off x="118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3AA20F9-6C50-4299-B7F3-733598A6A646}"/>
              </a:ext>
            </a:extLst>
          </p:cNvPr>
          <p:cNvSpPr/>
          <p:nvPr/>
        </p:nvSpPr>
        <p:spPr>
          <a:xfrm>
            <a:off x="118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2CE849F-77FA-4037-A238-7FE5DFC59338}"/>
              </a:ext>
            </a:extLst>
          </p:cNvPr>
          <p:cNvSpPr/>
          <p:nvPr/>
        </p:nvSpPr>
        <p:spPr>
          <a:xfrm>
            <a:off x="145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566D4A0B-1B6C-4450-8F19-E346CAB5A0FA}"/>
              </a:ext>
            </a:extLst>
          </p:cNvPr>
          <p:cNvSpPr/>
          <p:nvPr/>
        </p:nvSpPr>
        <p:spPr>
          <a:xfrm>
            <a:off x="145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396D69F-0396-44F8-A73F-EA5EF0C8BF86}"/>
              </a:ext>
            </a:extLst>
          </p:cNvPr>
          <p:cNvSpPr/>
          <p:nvPr/>
        </p:nvSpPr>
        <p:spPr>
          <a:xfrm>
            <a:off x="177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A339A67-2024-4B97-A3EC-7799BC6776C4}"/>
              </a:ext>
            </a:extLst>
          </p:cNvPr>
          <p:cNvSpPr/>
          <p:nvPr/>
        </p:nvSpPr>
        <p:spPr>
          <a:xfrm>
            <a:off x="204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2F729C0-94F0-4A41-BD71-6F85D2F89FAD}"/>
              </a:ext>
            </a:extLst>
          </p:cNvPr>
          <p:cNvSpPr/>
          <p:nvPr/>
        </p:nvSpPr>
        <p:spPr>
          <a:xfrm>
            <a:off x="231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033F134-B965-4D0F-B344-ABD02CC66802}"/>
              </a:ext>
            </a:extLst>
          </p:cNvPr>
          <p:cNvSpPr/>
          <p:nvPr/>
        </p:nvSpPr>
        <p:spPr>
          <a:xfrm>
            <a:off x="172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5871866-A6E8-4198-87F2-8882849F077F}"/>
              </a:ext>
            </a:extLst>
          </p:cNvPr>
          <p:cNvSpPr/>
          <p:nvPr/>
        </p:nvSpPr>
        <p:spPr>
          <a:xfrm>
            <a:off x="172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FED9C7C-CFBA-4418-8CBE-E4340ECA8F31}"/>
              </a:ext>
            </a:extLst>
          </p:cNvPr>
          <p:cNvSpPr/>
          <p:nvPr/>
        </p:nvSpPr>
        <p:spPr>
          <a:xfrm>
            <a:off x="199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F589A6-B35F-4798-886B-2380FBB615A0}"/>
              </a:ext>
            </a:extLst>
          </p:cNvPr>
          <p:cNvSpPr/>
          <p:nvPr/>
        </p:nvSpPr>
        <p:spPr>
          <a:xfrm>
            <a:off x="199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24DE7DC-D6FD-4B21-B043-3237481814C5}"/>
              </a:ext>
            </a:extLst>
          </p:cNvPr>
          <p:cNvSpPr/>
          <p:nvPr/>
        </p:nvSpPr>
        <p:spPr>
          <a:xfrm>
            <a:off x="226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8505AC1C-3417-4447-A88E-09AAEB02C329}"/>
              </a:ext>
            </a:extLst>
          </p:cNvPr>
          <p:cNvSpPr/>
          <p:nvPr/>
        </p:nvSpPr>
        <p:spPr>
          <a:xfrm>
            <a:off x="226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3793833-2B16-43EC-A3EE-3E17507C724E}"/>
              </a:ext>
            </a:extLst>
          </p:cNvPr>
          <p:cNvSpPr/>
          <p:nvPr/>
        </p:nvSpPr>
        <p:spPr>
          <a:xfrm>
            <a:off x="253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CA9DB94-DFF1-4DA5-8E2A-D13C203AA5A9}"/>
              </a:ext>
            </a:extLst>
          </p:cNvPr>
          <p:cNvSpPr/>
          <p:nvPr/>
        </p:nvSpPr>
        <p:spPr>
          <a:xfrm>
            <a:off x="253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1EF36BE-DCC7-4A5D-91D8-5B1C044B4C06}"/>
              </a:ext>
            </a:extLst>
          </p:cNvPr>
          <p:cNvCxnSpPr>
            <a:cxnSpLocks/>
          </p:cNvCxnSpPr>
          <p:nvPr/>
        </p:nvCxnSpPr>
        <p:spPr>
          <a:xfrm>
            <a:off x="697831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808F852-CDA3-4AD2-B4D8-01C4BEF72AFB}"/>
              </a:ext>
            </a:extLst>
          </p:cNvPr>
          <p:cNvCxnSpPr>
            <a:cxnSpLocks/>
          </p:cNvCxnSpPr>
          <p:nvPr/>
        </p:nvCxnSpPr>
        <p:spPr>
          <a:xfrm flipV="1">
            <a:off x="495841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/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blipFill>
                <a:blip r:embed="rId2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/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D35FFB48-C258-460D-BE8A-A167A62DFC4C}"/>
              </a:ext>
            </a:extLst>
          </p:cNvPr>
          <p:cNvSpPr/>
          <p:nvPr/>
        </p:nvSpPr>
        <p:spPr>
          <a:xfrm>
            <a:off x="2186940" y="2971800"/>
            <a:ext cx="270000" cy="27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9956207-D18F-4624-93D9-F3DE7B35DBD7}"/>
              </a:ext>
            </a:extLst>
          </p:cNvPr>
          <p:cNvCxnSpPr/>
          <p:nvPr/>
        </p:nvCxnSpPr>
        <p:spPr>
          <a:xfrm flipV="1">
            <a:off x="2456940" y="975360"/>
            <a:ext cx="1977900" cy="19964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5DED368-5B2A-4CF9-A205-82D3EB42AA0B}"/>
              </a:ext>
            </a:extLst>
          </p:cNvPr>
          <p:cNvSpPr/>
          <p:nvPr/>
        </p:nvSpPr>
        <p:spPr>
          <a:xfrm>
            <a:off x="4418038" y="991727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C42C35FE-B37A-4FF6-AEC2-C59A22B6BBA9}"/>
              </a:ext>
            </a:extLst>
          </p:cNvPr>
          <p:cNvCxnSpPr>
            <a:stCxn id="138" idx="2"/>
            <a:endCxn id="138" idx="0"/>
          </p:cNvCxnSpPr>
          <p:nvPr/>
        </p:nvCxnSpPr>
        <p:spPr>
          <a:xfrm flipV="1">
            <a:off x="5498038" y="991727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6715887-E737-44A5-998C-431023CE9BE8}"/>
              </a:ext>
            </a:extLst>
          </p:cNvPr>
          <p:cNvCxnSpPr>
            <a:cxnSpLocks/>
            <a:stCxn id="138" idx="1"/>
            <a:endCxn id="138" idx="3"/>
          </p:cNvCxnSpPr>
          <p:nvPr/>
        </p:nvCxnSpPr>
        <p:spPr>
          <a:xfrm>
            <a:off x="4418038" y="2071727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AEFF5744-4FBD-474E-BA9D-8D5F14078E9F}"/>
              </a:ext>
            </a:extLst>
          </p:cNvPr>
          <p:cNvSpPr/>
          <p:nvPr/>
        </p:nvSpPr>
        <p:spPr>
          <a:xfrm>
            <a:off x="4792903" y="1356548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5B4955E-9F1B-4D27-85B6-C8703D91A91B}"/>
              </a:ext>
            </a:extLst>
          </p:cNvPr>
          <p:cNvSpPr/>
          <p:nvPr/>
        </p:nvSpPr>
        <p:spPr>
          <a:xfrm>
            <a:off x="6181768" y="2020592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42B762A-8640-4CF2-8F8F-896CB59D7EB4}"/>
              </a:ext>
            </a:extLst>
          </p:cNvPr>
          <p:cNvSpPr/>
          <p:nvPr/>
        </p:nvSpPr>
        <p:spPr>
          <a:xfrm>
            <a:off x="6108553" y="1693013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E003B352-3F63-4272-B33D-01F02B517E21}"/>
              </a:ext>
            </a:extLst>
          </p:cNvPr>
          <p:cNvSpPr/>
          <p:nvPr/>
        </p:nvSpPr>
        <p:spPr>
          <a:xfrm>
            <a:off x="5101768" y="1407682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6EFDCCEE-5C0E-4738-9A5A-47BDAAE10734}"/>
              </a:ext>
            </a:extLst>
          </p:cNvPr>
          <p:cNvSpPr/>
          <p:nvPr/>
        </p:nvSpPr>
        <p:spPr>
          <a:xfrm>
            <a:off x="4825064" y="2370929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1983F501-D1FF-48D1-B988-D06C82AAB61D}"/>
              </a:ext>
            </a:extLst>
          </p:cNvPr>
          <p:cNvSpPr/>
          <p:nvPr/>
        </p:nvSpPr>
        <p:spPr>
          <a:xfrm>
            <a:off x="5030039" y="2604085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B7922B38-A5D1-4869-B85E-9DD9B4357CDD}"/>
              </a:ext>
            </a:extLst>
          </p:cNvPr>
          <p:cNvSpPr/>
          <p:nvPr/>
        </p:nvSpPr>
        <p:spPr>
          <a:xfrm>
            <a:off x="5884635" y="2612862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F2D32E95-4C49-401C-AEB5-423B4AEDF984}"/>
              </a:ext>
            </a:extLst>
          </p:cNvPr>
          <p:cNvSpPr/>
          <p:nvPr/>
        </p:nvSpPr>
        <p:spPr>
          <a:xfrm>
            <a:off x="5872814" y="1429458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F9BC1EF6-9631-4D37-9F7E-43D539A2AF92}"/>
              </a:ext>
            </a:extLst>
          </p:cNvPr>
          <p:cNvSpPr/>
          <p:nvPr/>
        </p:nvSpPr>
        <p:spPr>
          <a:xfrm>
            <a:off x="5446903" y="1305413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DE46C46E-31A4-4E44-85F2-89719924DB21}"/>
              </a:ext>
            </a:extLst>
          </p:cNvPr>
          <p:cNvSpPr/>
          <p:nvPr/>
        </p:nvSpPr>
        <p:spPr>
          <a:xfrm>
            <a:off x="4848941" y="1669741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DB80AA87-1658-4A8D-9A70-98342283E29C}"/>
              </a:ext>
            </a:extLst>
          </p:cNvPr>
          <p:cNvSpPr/>
          <p:nvPr/>
        </p:nvSpPr>
        <p:spPr>
          <a:xfrm>
            <a:off x="4746672" y="2020591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4A0E52B-09CA-41D1-AACD-DAA0DB4CD9EB}"/>
              </a:ext>
            </a:extLst>
          </p:cNvPr>
          <p:cNvSpPr/>
          <p:nvPr/>
        </p:nvSpPr>
        <p:spPr>
          <a:xfrm>
            <a:off x="5446902" y="2749741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13CBE6C9-3E17-41BD-BD85-D6DDBAD5706A}"/>
              </a:ext>
            </a:extLst>
          </p:cNvPr>
          <p:cNvSpPr/>
          <p:nvPr/>
        </p:nvSpPr>
        <p:spPr>
          <a:xfrm>
            <a:off x="6096000" y="2385414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9A742F64-E043-45C6-B5F8-2D66F641B1FC}"/>
              </a:ext>
            </a:extLst>
          </p:cNvPr>
          <p:cNvCxnSpPr>
            <a:cxnSpLocks/>
          </p:cNvCxnSpPr>
          <p:nvPr/>
        </p:nvCxnSpPr>
        <p:spPr>
          <a:xfrm flipH="1">
            <a:off x="4025806" y="2370929"/>
            <a:ext cx="1178232" cy="43716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/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/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/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8" name="Rectangle 157">
            <a:extLst>
              <a:ext uri="{FF2B5EF4-FFF2-40B4-BE49-F238E27FC236}">
                <a16:creationId xmlns:a16="http://schemas.microsoft.com/office/drawing/2014/main" id="{25C79C77-CA25-4EE3-82E9-D086F45C01BE}"/>
              </a:ext>
            </a:extLst>
          </p:cNvPr>
          <p:cNvSpPr/>
          <p:nvPr/>
        </p:nvSpPr>
        <p:spPr>
          <a:xfrm>
            <a:off x="4418038" y="407929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11AF7344-D1C3-4769-888B-3116CD2D2172}"/>
              </a:ext>
            </a:extLst>
          </p:cNvPr>
          <p:cNvCxnSpPr>
            <a:stCxn id="158" idx="2"/>
            <a:endCxn id="158" idx="0"/>
          </p:cNvCxnSpPr>
          <p:nvPr/>
        </p:nvCxnSpPr>
        <p:spPr>
          <a:xfrm flipV="1">
            <a:off x="5498038" y="407929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45FFD601-C058-4C5A-9E45-9786C8FFDA75}"/>
              </a:ext>
            </a:extLst>
          </p:cNvPr>
          <p:cNvCxnSpPr>
            <a:cxnSpLocks/>
            <a:stCxn id="158" idx="1"/>
            <a:endCxn id="158" idx="3"/>
          </p:cNvCxnSpPr>
          <p:nvPr/>
        </p:nvCxnSpPr>
        <p:spPr>
          <a:xfrm>
            <a:off x="4418038" y="515929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165">
            <a:extLst>
              <a:ext uri="{FF2B5EF4-FFF2-40B4-BE49-F238E27FC236}">
                <a16:creationId xmlns:a16="http://schemas.microsoft.com/office/drawing/2014/main" id="{8AA3B322-9592-49DF-8AC0-CF56C85040FE}"/>
              </a:ext>
            </a:extLst>
          </p:cNvPr>
          <p:cNvSpPr/>
          <p:nvPr/>
        </p:nvSpPr>
        <p:spPr>
          <a:xfrm>
            <a:off x="4792903" y="4444114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B8242F38-88C0-437F-AA96-0B9C48F649A8}"/>
              </a:ext>
            </a:extLst>
          </p:cNvPr>
          <p:cNvSpPr/>
          <p:nvPr/>
        </p:nvSpPr>
        <p:spPr>
          <a:xfrm>
            <a:off x="6181768" y="5108158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BC263AB1-15FD-4D95-B1D4-60AAD29D64F8}"/>
              </a:ext>
            </a:extLst>
          </p:cNvPr>
          <p:cNvSpPr/>
          <p:nvPr/>
        </p:nvSpPr>
        <p:spPr>
          <a:xfrm>
            <a:off x="6108553" y="4780579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31E505AE-5A15-4372-A9D0-97C27AC1B402}"/>
              </a:ext>
            </a:extLst>
          </p:cNvPr>
          <p:cNvSpPr/>
          <p:nvPr/>
        </p:nvSpPr>
        <p:spPr>
          <a:xfrm>
            <a:off x="5101768" y="4495248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9935B00E-7D78-4F78-9988-D392A5CB99F1}"/>
              </a:ext>
            </a:extLst>
          </p:cNvPr>
          <p:cNvSpPr/>
          <p:nvPr/>
        </p:nvSpPr>
        <p:spPr>
          <a:xfrm>
            <a:off x="4825064" y="5458495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B3DBB82B-9362-416A-AFCC-0634AB9C9045}"/>
              </a:ext>
            </a:extLst>
          </p:cNvPr>
          <p:cNvSpPr/>
          <p:nvPr/>
        </p:nvSpPr>
        <p:spPr>
          <a:xfrm>
            <a:off x="5030039" y="5691651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D173DAE6-1D63-43ED-A384-F48A588DBA79}"/>
              </a:ext>
            </a:extLst>
          </p:cNvPr>
          <p:cNvSpPr/>
          <p:nvPr/>
        </p:nvSpPr>
        <p:spPr>
          <a:xfrm>
            <a:off x="5884635" y="5700428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C9937FAA-C366-49C5-B5CC-47B4FBE42D52}"/>
              </a:ext>
            </a:extLst>
          </p:cNvPr>
          <p:cNvSpPr/>
          <p:nvPr/>
        </p:nvSpPr>
        <p:spPr>
          <a:xfrm>
            <a:off x="5872814" y="4517024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B0B0D3DE-6C46-4F94-A9D8-689F4B80D8A6}"/>
              </a:ext>
            </a:extLst>
          </p:cNvPr>
          <p:cNvSpPr/>
          <p:nvPr/>
        </p:nvSpPr>
        <p:spPr>
          <a:xfrm>
            <a:off x="5446903" y="4392979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CB037429-5444-4063-80F0-E116142FB683}"/>
              </a:ext>
            </a:extLst>
          </p:cNvPr>
          <p:cNvSpPr/>
          <p:nvPr/>
        </p:nvSpPr>
        <p:spPr>
          <a:xfrm>
            <a:off x="4848941" y="4757307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B2EE4277-F9D7-4A9D-8866-994C6B97F90D}"/>
              </a:ext>
            </a:extLst>
          </p:cNvPr>
          <p:cNvSpPr/>
          <p:nvPr/>
        </p:nvSpPr>
        <p:spPr>
          <a:xfrm>
            <a:off x="4746672" y="5108157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0C71062-E2F3-4723-9037-227199EDDF10}"/>
              </a:ext>
            </a:extLst>
          </p:cNvPr>
          <p:cNvSpPr/>
          <p:nvPr/>
        </p:nvSpPr>
        <p:spPr>
          <a:xfrm>
            <a:off x="5446902" y="5837307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009B3A09-1AA5-4A2B-BBD4-13A20914E094}"/>
              </a:ext>
            </a:extLst>
          </p:cNvPr>
          <p:cNvSpPr/>
          <p:nvPr/>
        </p:nvSpPr>
        <p:spPr>
          <a:xfrm>
            <a:off x="6096000" y="5472980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A915362-65FB-4868-B308-CCA6D138509F}"/>
              </a:ext>
            </a:extLst>
          </p:cNvPr>
          <p:cNvCxnSpPr>
            <a:cxnSpLocks/>
          </p:cNvCxnSpPr>
          <p:nvPr/>
        </p:nvCxnSpPr>
        <p:spPr>
          <a:xfrm flipH="1" flipV="1">
            <a:off x="4155561" y="4387480"/>
            <a:ext cx="1095227" cy="460827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/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blipFill>
                <a:blip r:embed="rId7"/>
                <a:stretch>
                  <a:fillRect l="-694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/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/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21DA9E36-C53E-40BC-B033-0F6852299080}"/>
              </a:ext>
            </a:extLst>
          </p:cNvPr>
          <p:cNvCxnSpPr>
            <a:cxnSpLocks/>
          </p:cNvCxnSpPr>
          <p:nvPr/>
        </p:nvCxnSpPr>
        <p:spPr>
          <a:xfrm>
            <a:off x="2456940" y="3263130"/>
            <a:ext cx="1986990" cy="29761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2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2775C-B768-4169-BECF-F6C6AE44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Angle Scan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63245-88F5-4E96-9AB4-054B56FADD28}"/>
              </a:ext>
            </a:extLst>
          </p:cNvPr>
          <p:cNvSpPr/>
          <p:nvPr/>
        </p:nvSpPr>
        <p:spPr>
          <a:xfrm>
            <a:off x="69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541CC-0046-49FA-8494-039E25D442FA}"/>
              </a:ext>
            </a:extLst>
          </p:cNvPr>
          <p:cNvSpPr/>
          <p:nvPr/>
        </p:nvSpPr>
        <p:spPr>
          <a:xfrm>
            <a:off x="96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A9C2EA-5C86-4CB5-A211-7917D9D5CC52}"/>
              </a:ext>
            </a:extLst>
          </p:cNvPr>
          <p:cNvSpPr/>
          <p:nvPr/>
        </p:nvSpPr>
        <p:spPr>
          <a:xfrm>
            <a:off x="123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BB670-5254-453F-94EC-30EE74CCD475}"/>
              </a:ext>
            </a:extLst>
          </p:cNvPr>
          <p:cNvSpPr/>
          <p:nvPr/>
        </p:nvSpPr>
        <p:spPr>
          <a:xfrm>
            <a:off x="150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81334D-A61D-411C-AD93-2247823241D0}"/>
              </a:ext>
            </a:extLst>
          </p:cNvPr>
          <p:cNvSpPr/>
          <p:nvPr/>
        </p:nvSpPr>
        <p:spPr>
          <a:xfrm>
            <a:off x="64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B7104A-8B6F-4B9A-B6DB-F5F50A2677BF}"/>
              </a:ext>
            </a:extLst>
          </p:cNvPr>
          <p:cNvSpPr/>
          <p:nvPr/>
        </p:nvSpPr>
        <p:spPr>
          <a:xfrm>
            <a:off x="91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CF420BF-A4B4-4F0A-9AB6-932631B2E757}"/>
              </a:ext>
            </a:extLst>
          </p:cNvPr>
          <p:cNvSpPr/>
          <p:nvPr/>
        </p:nvSpPr>
        <p:spPr>
          <a:xfrm>
            <a:off x="118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58DFAA-AD39-4245-816C-49646DBC790C}"/>
              </a:ext>
            </a:extLst>
          </p:cNvPr>
          <p:cNvSpPr/>
          <p:nvPr/>
        </p:nvSpPr>
        <p:spPr>
          <a:xfrm>
            <a:off x="145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01EE14-D4C1-44DE-993A-616413FE57EF}"/>
              </a:ext>
            </a:extLst>
          </p:cNvPr>
          <p:cNvSpPr/>
          <p:nvPr/>
        </p:nvSpPr>
        <p:spPr>
          <a:xfrm>
            <a:off x="177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3AEF93-6E02-4F94-9DA0-CC44B4334A78}"/>
              </a:ext>
            </a:extLst>
          </p:cNvPr>
          <p:cNvSpPr/>
          <p:nvPr/>
        </p:nvSpPr>
        <p:spPr>
          <a:xfrm>
            <a:off x="204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049DB9-1C45-4F15-B9FE-53D980B94004}"/>
              </a:ext>
            </a:extLst>
          </p:cNvPr>
          <p:cNvSpPr/>
          <p:nvPr/>
        </p:nvSpPr>
        <p:spPr>
          <a:xfrm>
            <a:off x="231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C7CC6B-2EA8-402C-B387-D0FD75698AF8}"/>
              </a:ext>
            </a:extLst>
          </p:cNvPr>
          <p:cNvSpPr/>
          <p:nvPr/>
        </p:nvSpPr>
        <p:spPr>
          <a:xfrm>
            <a:off x="172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078C26-F847-429C-81F9-3E2DD7AB1556}"/>
              </a:ext>
            </a:extLst>
          </p:cNvPr>
          <p:cNvSpPr/>
          <p:nvPr/>
        </p:nvSpPr>
        <p:spPr>
          <a:xfrm>
            <a:off x="199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A6A9FB-6633-4C19-A6D3-53FC52F8E3AB}"/>
              </a:ext>
            </a:extLst>
          </p:cNvPr>
          <p:cNvSpPr/>
          <p:nvPr/>
        </p:nvSpPr>
        <p:spPr>
          <a:xfrm>
            <a:off x="226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328896-C457-4B32-AF42-664C608FD609}"/>
              </a:ext>
            </a:extLst>
          </p:cNvPr>
          <p:cNvSpPr/>
          <p:nvPr/>
        </p:nvSpPr>
        <p:spPr>
          <a:xfrm>
            <a:off x="253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D73270-692A-4DC3-9B40-D479C33FB4C3}"/>
              </a:ext>
            </a:extLst>
          </p:cNvPr>
          <p:cNvSpPr/>
          <p:nvPr/>
        </p:nvSpPr>
        <p:spPr>
          <a:xfrm>
            <a:off x="69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262580-72C3-406D-802F-2519E814034E}"/>
              </a:ext>
            </a:extLst>
          </p:cNvPr>
          <p:cNvSpPr/>
          <p:nvPr/>
        </p:nvSpPr>
        <p:spPr>
          <a:xfrm>
            <a:off x="96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238D94-8379-4308-BB87-5B6F792D36FC}"/>
              </a:ext>
            </a:extLst>
          </p:cNvPr>
          <p:cNvSpPr/>
          <p:nvPr/>
        </p:nvSpPr>
        <p:spPr>
          <a:xfrm>
            <a:off x="123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B95CB5-8871-41B6-86A9-6155FE3F38F9}"/>
              </a:ext>
            </a:extLst>
          </p:cNvPr>
          <p:cNvSpPr/>
          <p:nvPr/>
        </p:nvSpPr>
        <p:spPr>
          <a:xfrm>
            <a:off x="150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BAF6CA3-1C5F-4FC5-935C-CBAED1DA4352}"/>
              </a:ext>
            </a:extLst>
          </p:cNvPr>
          <p:cNvSpPr/>
          <p:nvPr/>
        </p:nvSpPr>
        <p:spPr>
          <a:xfrm>
            <a:off x="64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4CBADA-AA3F-4D68-A16C-F106905D6BDA}"/>
              </a:ext>
            </a:extLst>
          </p:cNvPr>
          <p:cNvSpPr/>
          <p:nvPr/>
        </p:nvSpPr>
        <p:spPr>
          <a:xfrm>
            <a:off x="91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EC7119-BEFF-446A-8832-1496D8200381}"/>
              </a:ext>
            </a:extLst>
          </p:cNvPr>
          <p:cNvSpPr/>
          <p:nvPr/>
        </p:nvSpPr>
        <p:spPr>
          <a:xfrm>
            <a:off x="118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A549BB-6EF1-445A-A1E4-B9956F9DB5AC}"/>
              </a:ext>
            </a:extLst>
          </p:cNvPr>
          <p:cNvSpPr/>
          <p:nvPr/>
        </p:nvSpPr>
        <p:spPr>
          <a:xfrm>
            <a:off x="145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AE46E2-3656-472F-ADA3-AD8210ED3C4D}"/>
              </a:ext>
            </a:extLst>
          </p:cNvPr>
          <p:cNvSpPr/>
          <p:nvPr/>
        </p:nvSpPr>
        <p:spPr>
          <a:xfrm>
            <a:off x="177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453CD9-5F8E-4735-8A99-28E5B372248E}"/>
              </a:ext>
            </a:extLst>
          </p:cNvPr>
          <p:cNvSpPr/>
          <p:nvPr/>
        </p:nvSpPr>
        <p:spPr>
          <a:xfrm>
            <a:off x="204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330A7D-EF21-4CA1-8471-C339C39C7B80}"/>
              </a:ext>
            </a:extLst>
          </p:cNvPr>
          <p:cNvSpPr/>
          <p:nvPr/>
        </p:nvSpPr>
        <p:spPr>
          <a:xfrm>
            <a:off x="231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D5C0F43-BC22-4259-94A6-D416EE527EB9}"/>
              </a:ext>
            </a:extLst>
          </p:cNvPr>
          <p:cNvSpPr/>
          <p:nvPr/>
        </p:nvSpPr>
        <p:spPr>
          <a:xfrm>
            <a:off x="172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260D26B-EFC3-46CF-A5C2-9BDE265109D6}"/>
              </a:ext>
            </a:extLst>
          </p:cNvPr>
          <p:cNvSpPr/>
          <p:nvPr/>
        </p:nvSpPr>
        <p:spPr>
          <a:xfrm>
            <a:off x="199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3D35295-AF50-4707-BA51-C0D52B85B90B}"/>
              </a:ext>
            </a:extLst>
          </p:cNvPr>
          <p:cNvSpPr/>
          <p:nvPr/>
        </p:nvSpPr>
        <p:spPr>
          <a:xfrm>
            <a:off x="226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46E082-2A62-44E9-A002-92FE792F3A3B}"/>
              </a:ext>
            </a:extLst>
          </p:cNvPr>
          <p:cNvSpPr/>
          <p:nvPr/>
        </p:nvSpPr>
        <p:spPr>
          <a:xfrm>
            <a:off x="253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3B9A6B-A4DE-4CEE-865B-10B5EA47A3B3}"/>
              </a:ext>
            </a:extLst>
          </p:cNvPr>
          <p:cNvSpPr/>
          <p:nvPr/>
        </p:nvSpPr>
        <p:spPr>
          <a:xfrm>
            <a:off x="69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5E034C8-6BFF-4E60-9050-E5E3A4E09CCC}"/>
              </a:ext>
            </a:extLst>
          </p:cNvPr>
          <p:cNvSpPr/>
          <p:nvPr/>
        </p:nvSpPr>
        <p:spPr>
          <a:xfrm>
            <a:off x="96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D5BFA6-4EB7-4E7A-8A62-FB880DDD69CE}"/>
              </a:ext>
            </a:extLst>
          </p:cNvPr>
          <p:cNvSpPr/>
          <p:nvPr/>
        </p:nvSpPr>
        <p:spPr>
          <a:xfrm>
            <a:off x="123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A95498-FE9B-4191-BE39-CC1301176A75}"/>
              </a:ext>
            </a:extLst>
          </p:cNvPr>
          <p:cNvSpPr/>
          <p:nvPr/>
        </p:nvSpPr>
        <p:spPr>
          <a:xfrm>
            <a:off x="150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EC15C92-E551-4F2E-9106-3B726236D576}"/>
              </a:ext>
            </a:extLst>
          </p:cNvPr>
          <p:cNvSpPr/>
          <p:nvPr/>
        </p:nvSpPr>
        <p:spPr>
          <a:xfrm>
            <a:off x="64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6716C6-EAA0-4E83-B532-47361C1EA4C6}"/>
              </a:ext>
            </a:extLst>
          </p:cNvPr>
          <p:cNvSpPr/>
          <p:nvPr/>
        </p:nvSpPr>
        <p:spPr>
          <a:xfrm>
            <a:off x="91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CAF5CB-69A4-484E-85C3-A07DC27646C3}"/>
              </a:ext>
            </a:extLst>
          </p:cNvPr>
          <p:cNvSpPr/>
          <p:nvPr/>
        </p:nvSpPr>
        <p:spPr>
          <a:xfrm>
            <a:off x="118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2CE884A-D68E-414D-B276-83DF74584816}"/>
              </a:ext>
            </a:extLst>
          </p:cNvPr>
          <p:cNvSpPr/>
          <p:nvPr/>
        </p:nvSpPr>
        <p:spPr>
          <a:xfrm>
            <a:off x="145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A962A-3741-4624-B7B0-2409085C3A71}"/>
              </a:ext>
            </a:extLst>
          </p:cNvPr>
          <p:cNvSpPr/>
          <p:nvPr/>
        </p:nvSpPr>
        <p:spPr>
          <a:xfrm>
            <a:off x="177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7DE645B-8D4D-4160-9398-5D5B8FE1699A}"/>
              </a:ext>
            </a:extLst>
          </p:cNvPr>
          <p:cNvSpPr/>
          <p:nvPr/>
        </p:nvSpPr>
        <p:spPr>
          <a:xfrm>
            <a:off x="204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A40CD0-8135-4449-B78D-41852D71C93D}"/>
              </a:ext>
            </a:extLst>
          </p:cNvPr>
          <p:cNvSpPr/>
          <p:nvPr/>
        </p:nvSpPr>
        <p:spPr>
          <a:xfrm>
            <a:off x="231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607569-695E-45FE-97C4-A85D39B983F7}"/>
              </a:ext>
            </a:extLst>
          </p:cNvPr>
          <p:cNvSpPr/>
          <p:nvPr/>
        </p:nvSpPr>
        <p:spPr>
          <a:xfrm>
            <a:off x="172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92B4BC8-C020-4E66-9CC1-14843BC2F6AB}"/>
              </a:ext>
            </a:extLst>
          </p:cNvPr>
          <p:cNvSpPr/>
          <p:nvPr/>
        </p:nvSpPr>
        <p:spPr>
          <a:xfrm>
            <a:off x="199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B717CBD-6C10-4865-A013-AB6A8AD5122B}"/>
              </a:ext>
            </a:extLst>
          </p:cNvPr>
          <p:cNvSpPr/>
          <p:nvPr/>
        </p:nvSpPr>
        <p:spPr>
          <a:xfrm>
            <a:off x="226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97066AD-A37E-43D8-8968-A39EEB4B986C}"/>
              </a:ext>
            </a:extLst>
          </p:cNvPr>
          <p:cNvSpPr/>
          <p:nvPr/>
        </p:nvSpPr>
        <p:spPr>
          <a:xfrm>
            <a:off x="253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369D5B-4603-486E-9E60-65AC5F4E062D}"/>
              </a:ext>
            </a:extLst>
          </p:cNvPr>
          <p:cNvSpPr/>
          <p:nvPr/>
        </p:nvSpPr>
        <p:spPr>
          <a:xfrm>
            <a:off x="69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25751D-9596-4302-A99E-B36A3A3E0159}"/>
              </a:ext>
            </a:extLst>
          </p:cNvPr>
          <p:cNvSpPr/>
          <p:nvPr/>
        </p:nvSpPr>
        <p:spPr>
          <a:xfrm>
            <a:off x="96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D78EBC-8B2E-45EB-BBEF-307661C7538D}"/>
              </a:ext>
            </a:extLst>
          </p:cNvPr>
          <p:cNvSpPr/>
          <p:nvPr/>
        </p:nvSpPr>
        <p:spPr>
          <a:xfrm>
            <a:off x="123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6D8E12-AADB-43DE-A5E7-7C399895B961}"/>
              </a:ext>
            </a:extLst>
          </p:cNvPr>
          <p:cNvSpPr/>
          <p:nvPr/>
        </p:nvSpPr>
        <p:spPr>
          <a:xfrm>
            <a:off x="150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8F06E56-ECD7-4707-AE92-774A59E7A8E6}"/>
              </a:ext>
            </a:extLst>
          </p:cNvPr>
          <p:cNvSpPr/>
          <p:nvPr/>
        </p:nvSpPr>
        <p:spPr>
          <a:xfrm>
            <a:off x="64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F4414B9-D7F8-45E0-929F-953637621625}"/>
              </a:ext>
            </a:extLst>
          </p:cNvPr>
          <p:cNvSpPr/>
          <p:nvPr/>
        </p:nvSpPr>
        <p:spPr>
          <a:xfrm>
            <a:off x="91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49198B6-8D9C-4F54-A6AB-6277E1C6F2BC}"/>
              </a:ext>
            </a:extLst>
          </p:cNvPr>
          <p:cNvSpPr/>
          <p:nvPr/>
        </p:nvSpPr>
        <p:spPr>
          <a:xfrm>
            <a:off x="118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94CB421-0096-4F28-9B4C-12AC13BC6D9D}"/>
              </a:ext>
            </a:extLst>
          </p:cNvPr>
          <p:cNvSpPr/>
          <p:nvPr/>
        </p:nvSpPr>
        <p:spPr>
          <a:xfrm>
            <a:off x="145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B9F7D21-02E1-4CAA-A38F-FA035567D608}"/>
              </a:ext>
            </a:extLst>
          </p:cNvPr>
          <p:cNvSpPr/>
          <p:nvPr/>
        </p:nvSpPr>
        <p:spPr>
          <a:xfrm>
            <a:off x="177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85D6934-05FF-4DDF-892C-7C80E685B9C0}"/>
              </a:ext>
            </a:extLst>
          </p:cNvPr>
          <p:cNvSpPr/>
          <p:nvPr/>
        </p:nvSpPr>
        <p:spPr>
          <a:xfrm>
            <a:off x="204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3247D99-C1E0-4BC5-8275-4E773E13F764}"/>
              </a:ext>
            </a:extLst>
          </p:cNvPr>
          <p:cNvSpPr/>
          <p:nvPr/>
        </p:nvSpPr>
        <p:spPr>
          <a:xfrm>
            <a:off x="231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37AC004-7FB1-4879-B138-10E25B94E17E}"/>
              </a:ext>
            </a:extLst>
          </p:cNvPr>
          <p:cNvSpPr/>
          <p:nvPr/>
        </p:nvSpPr>
        <p:spPr>
          <a:xfrm>
            <a:off x="172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EBF286-A180-45F6-9F48-A011D3149713}"/>
              </a:ext>
            </a:extLst>
          </p:cNvPr>
          <p:cNvSpPr/>
          <p:nvPr/>
        </p:nvSpPr>
        <p:spPr>
          <a:xfrm>
            <a:off x="199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ACCE52-E00C-4E29-B740-F63C1D090132}"/>
              </a:ext>
            </a:extLst>
          </p:cNvPr>
          <p:cNvSpPr/>
          <p:nvPr/>
        </p:nvSpPr>
        <p:spPr>
          <a:xfrm>
            <a:off x="226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93E7B54-94C6-49AB-B1F8-201A8C95DA1B}"/>
              </a:ext>
            </a:extLst>
          </p:cNvPr>
          <p:cNvSpPr/>
          <p:nvPr/>
        </p:nvSpPr>
        <p:spPr>
          <a:xfrm>
            <a:off x="253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B732B91-829C-49ED-B0E7-1FF777C9CBC2}"/>
              </a:ext>
            </a:extLst>
          </p:cNvPr>
          <p:cNvSpPr/>
          <p:nvPr/>
        </p:nvSpPr>
        <p:spPr>
          <a:xfrm>
            <a:off x="69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280E9D-5041-4D18-BB92-8AF8F39AB715}"/>
              </a:ext>
            </a:extLst>
          </p:cNvPr>
          <p:cNvSpPr/>
          <p:nvPr/>
        </p:nvSpPr>
        <p:spPr>
          <a:xfrm>
            <a:off x="96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548EAC7-8349-4245-8CA9-75C096C0C5CB}"/>
              </a:ext>
            </a:extLst>
          </p:cNvPr>
          <p:cNvSpPr/>
          <p:nvPr/>
        </p:nvSpPr>
        <p:spPr>
          <a:xfrm>
            <a:off x="123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98F058-3D92-490B-A3E6-4D75DDDB5F09}"/>
              </a:ext>
            </a:extLst>
          </p:cNvPr>
          <p:cNvSpPr/>
          <p:nvPr/>
        </p:nvSpPr>
        <p:spPr>
          <a:xfrm>
            <a:off x="150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C45B4C5-61C2-4E52-A9C1-1C9EEAA588D6}"/>
              </a:ext>
            </a:extLst>
          </p:cNvPr>
          <p:cNvSpPr/>
          <p:nvPr/>
        </p:nvSpPr>
        <p:spPr>
          <a:xfrm>
            <a:off x="64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DE0652C-FD68-4CDA-8289-672A5D81293B}"/>
              </a:ext>
            </a:extLst>
          </p:cNvPr>
          <p:cNvSpPr/>
          <p:nvPr/>
        </p:nvSpPr>
        <p:spPr>
          <a:xfrm>
            <a:off x="91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D447366-714C-4E08-91A7-F416E6C3F9E4}"/>
              </a:ext>
            </a:extLst>
          </p:cNvPr>
          <p:cNvSpPr/>
          <p:nvPr/>
        </p:nvSpPr>
        <p:spPr>
          <a:xfrm>
            <a:off x="118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D1D7169-01DD-4BC1-BD71-A8AD2E3F7CA2}"/>
              </a:ext>
            </a:extLst>
          </p:cNvPr>
          <p:cNvSpPr/>
          <p:nvPr/>
        </p:nvSpPr>
        <p:spPr>
          <a:xfrm>
            <a:off x="145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3A9EB4C-27B1-498D-BD0A-964393073871}"/>
              </a:ext>
            </a:extLst>
          </p:cNvPr>
          <p:cNvSpPr/>
          <p:nvPr/>
        </p:nvSpPr>
        <p:spPr>
          <a:xfrm>
            <a:off x="177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25967BC-8448-4330-8446-77ED34006DFE}"/>
              </a:ext>
            </a:extLst>
          </p:cNvPr>
          <p:cNvSpPr/>
          <p:nvPr/>
        </p:nvSpPr>
        <p:spPr>
          <a:xfrm>
            <a:off x="204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01B8F1A-FA9B-4639-9A39-AF84C2E2A4DB}"/>
              </a:ext>
            </a:extLst>
          </p:cNvPr>
          <p:cNvSpPr/>
          <p:nvPr/>
        </p:nvSpPr>
        <p:spPr>
          <a:xfrm>
            <a:off x="231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318A914-4F1D-4F29-BA06-135EB27A0849}"/>
              </a:ext>
            </a:extLst>
          </p:cNvPr>
          <p:cNvSpPr/>
          <p:nvPr/>
        </p:nvSpPr>
        <p:spPr>
          <a:xfrm>
            <a:off x="172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600F276-5267-468D-8632-4BE9D747B2B4}"/>
              </a:ext>
            </a:extLst>
          </p:cNvPr>
          <p:cNvSpPr/>
          <p:nvPr/>
        </p:nvSpPr>
        <p:spPr>
          <a:xfrm>
            <a:off x="199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08D5A1-52F5-4943-BD8E-1F4B6647AFF0}"/>
              </a:ext>
            </a:extLst>
          </p:cNvPr>
          <p:cNvSpPr/>
          <p:nvPr/>
        </p:nvSpPr>
        <p:spPr>
          <a:xfrm>
            <a:off x="226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663C2C3-24C5-40F4-A87D-36BE7651B06C}"/>
              </a:ext>
            </a:extLst>
          </p:cNvPr>
          <p:cNvSpPr/>
          <p:nvPr/>
        </p:nvSpPr>
        <p:spPr>
          <a:xfrm>
            <a:off x="253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5AFDE6E-077F-4B26-800B-33649A4CD209}"/>
              </a:ext>
            </a:extLst>
          </p:cNvPr>
          <p:cNvSpPr/>
          <p:nvPr/>
        </p:nvSpPr>
        <p:spPr>
          <a:xfrm>
            <a:off x="69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82D71B5-E153-44E5-A133-E3C99A55C231}"/>
              </a:ext>
            </a:extLst>
          </p:cNvPr>
          <p:cNvSpPr/>
          <p:nvPr/>
        </p:nvSpPr>
        <p:spPr>
          <a:xfrm>
            <a:off x="96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19F3B03-B3CB-44A9-B90C-A100B11ECBC1}"/>
              </a:ext>
            </a:extLst>
          </p:cNvPr>
          <p:cNvSpPr/>
          <p:nvPr/>
        </p:nvSpPr>
        <p:spPr>
          <a:xfrm>
            <a:off x="123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303486-399D-48FA-8979-C2E362508058}"/>
              </a:ext>
            </a:extLst>
          </p:cNvPr>
          <p:cNvSpPr/>
          <p:nvPr/>
        </p:nvSpPr>
        <p:spPr>
          <a:xfrm>
            <a:off x="150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904BB40-8057-4CB7-BF8E-AF844B3190C4}"/>
              </a:ext>
            </a:extLst>
          </p:cNvPr>
          <p:cNvSpPr/>
          <p:nvPr/>
        </p:nvSpPr>
        <p:spPr>
          <a:xfrm>
            <a:off x="64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2938A0B-87C9-4B00-BECE-BE83355C7A88}"/>
              </a:ext>
            </a:extLst>
          </p:cNvPr>
          <p:cNvSpPr/>
          <p:nvPr/>
        </p:nvSpPr>
        <p:spPr>
          <a:xfrm>
            <a:off x="91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1878946-97BD-47DC-89DC-BC7DE503D858}"/>
              </a:ext>
            </a:extLst>
          </p:cNvPr>
          <p:cNvSpPr/>
          <p:nvPr/>
        </p:nvSpPr>
        <p:spPr>
          <a:xfrm>
            <a:off x="118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A9EACA2-240E-46FC-A0C8-CE2ED57956CA}"/>
              </a:ext>
            </a:extLst>
          </p:cNvPr>
          <p:cNvSpPr/>
          <p:nvPr/>
        </p:nvSpPr>
        <p:spPr>
          <a:xfrm>
            <a:off x="145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0E451C-8E52-41C2-B0FD-0C0A4CB80027}"/>
              </a:ext>
            </a:extLst>
          </p:cNvPr>
          <p:cNvSpPr/>
          <p:nvPr/>
        </p:nvSpPr>
        <p:spPr>
          <a:xfrm>
            <a:off x="177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22664D2-9CBE-4A02-9395-1FA8793905EE}"/>
              </a:ext>
            </a:extLst>
          </p:cNvPr>
          <p:cNvSpPr/>
          <p:nvPr/>
        </p:nvSpPr>
        <p:spPr>
          <a:xfrm>
            <a:off x="204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6EA6B43-3B79-48D0-A54D-F3412BD552AE}"/>
              </a:ext>
            </a:extLst>
          </p:cNvPr>
          <p:cNvSpPr/>
          <p:nvPr/>
        </p:nvSpPr>
        <p:spPr>
          <a:xfrm>
            <a:off x="231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FACE20-C4D0-4AC9-8909-83CF23C57238}"/>
              </a:ext>
            </a:extLst>
          </p:cNvPr>
          <p:cNvSpPr/>
          <p:nvPr/>
        </p:nvSpPr>
        <p:spPr>
          <a:xfrm>
            <a:off x="172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D6B527-6CFB-4060-A38D-8D8ACE9DA487}"/>
              </a:ext>
            </a:extLst>
          </p:cNvPr>
          <p:cNvSpPr/>
          <p:nvPr/>
        </p:nvSpPr>
        <p:spPr>
          <a:xfrm>
            <a:off x="199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B8E0A6D3-3E75-4C2C-89AB-ACCCDC105F16}"/>
              </a:ext>
            </a:extLst>
          </p:cNvPr>
          <p:cNvSpPr/>
          <p:nvPr/>
        </p:nvSpPr>
        <p:spPr>
          <a:xfrm>
            <a:off x="226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BC1D858-1F3A-4D91-91C6-8160C4598E97}"/>
              </a:ext>
            </a:extLst>
          </p:cNvPr>
          <p:cNvSpPr/>
          <p:nvPr/>
        </p:nvSpPr>
        <p:spPr>
          <a:xfrm>
            <a:off x="253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D580859-37A3-4C95-BC42-C3D98C12308A}"/>
              </a:ext>
            </a:extLst>
          </p:cNvPr>
          <p:cNvSpPr/>
          <p:nvPr/>
        </p:nvSpPr>
        <p:spPr>
          <a:xfrm>
            <a:off x="69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F453479-F4F4-422D-8D5D-988007B5ACD9}"/>
              </a:ext>
            </a:extLst>
          </p:cNvPr>
          <p:cNvSpPr/>
          <p:nvPr/>
        </p:nvSpPr>
        <p:spPr>
          <a:xfrm>
            <a:off x="96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E623581-3E4F-4E0E-965A-DF4D4C2DED1B}"/>
              </a:ext>
            </a:extLst>
          </p:cNvPr>
          <p:cNvSpPr/>
          <p:nvPr/>
        </p:nvSpPr>
        <p:spPr>
          <a:xfrm>
            <a:off x="123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B308042-42BC-47B1-8D64-8DF1E6FDED6D}"/>
              </a:ext>
            </a:extLst>
          </p:cNvPr>
          <p:cNvSpPr/>
          <p:nvPr/>
        </p:nvSpPr>
        <p:spPr>
          <a:xfrm>
            <a:off x="150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CCFD8B9-59EF-4280-8C44-48B8C39E99AD}"/>
              </a:ext>
            </a:extLst>
          </p:cNvPr>
          <p:cNvSpPr/>
          <p:nvPr/>
        </p:nvSpPr>
        <p:spPr>
          <a:xfrm>
            <a:off x="64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87650FF-D9B1-4479-B1BC-DA5F157F5053}"/>
              </a:ext>
            </a:extLst>
          </p:cNvPr>
          <p:cNvSpPr/>
          <p:nvPr/>
        </p:nvSpPr>
        <p:spPr>
          <a:xfrm>
            <a:off x="91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D0BFB6A-B71A-4250-886F-7AA8B4536CC7}"/>
              </a:ext>
            </a:extLst>
          </p:cNvPr>
          <p:cNvSpPr/>
          <p:nvPr/>
        </p:nvSpPr>
        <p:spPr>
          <a:xfrm>
            <a:off x="118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031F2FF-7EA9-43AC-A726-A1E4862236EC}"/>
              </a:ext>
            </a:extLst>
          </p:cNvPr>
          <p:cNvSpPr/>
          <p:nvPr/>
        </p:nvSpPr>
        <p:spPr>
          <a:xfrm>
            <a:off x="145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8F93CA-3E63-4AC9-85D9-2E289AC1395A}"/>
              </a:ext>
            </a:extLst>
          </p:cNvPr>
          <p:cNvSpPr/>
          <p:nvPr/>
        </p:nvSpPr>
        <p:spPr>
          <a:xfrm>
            <a:off x="177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086F425-9CA2-4978-ABCB-DE554C5F853C}"/>
              </a:ext>
            </a:extLst>
          </p:cNvPr>
          <p:cNvSpPr/>
          <p:nvPr/>
        </p:nvSpPr>
        <p:spPr>
          <a:xfrm>
            <a:off x="204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2DC023-E27B-4828-BA36-7041B8C5C3DD}"/>
              </a:ext>
            </a:extLst>
          </p:cNvPr>
          <p:cNvSpPr/>
          <p:nvPr/>
        </p:nvSpPr>
        <p:spPr>
          <a:xfrm>
            <a:off x="231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A6339D-A105-4544-9499-EA9410BB5C37}"/>
              </a:ext>
            </a:extLst>
          </p:cNvPr>
          <p:cNvSpPr/>
          <p:nvPr/>
        </p:nvSpPr>
        <p:spPr>
          <a:xfrm>
            <a:off x="172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84E17CD-6B4B-4614-B7E1-3D74425CC6AE}"/>
              </a:ext>
            </a:extLst>
          </p:cNvPr>
          <p:cNvSpPr/>
          <p:nvPr/>
        </p:nvSpPr>
        <p:spPr>
          <a:xfrm>
            <a:off x="199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77E73EF-4679-4501-A3F8-1A8AED82F5B4}"/>
              </a:ext>
            </a:extLst>
          </p:cNvPr>
          <p:cNvSpPr/>
          <p:nvPr/>
        </p:nvSpPr>
        <p:spPr>
          <a:xfrm>
            <a:off x="226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0273BC8-FE21-4AE3-BA61-1A4B954CC5F0}"/>
              </a:ext>
            </a:extLst>
          </p:cNvPr>
          <p:cNvSpPr/>
          <p:nvPr/>
        </p:nvSpPr>
        <p:spPr>
          <a:xfrm>
            <a:off x="253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AE54F95-0B3A-4A16-BB26-66FA76CCD6F2}"/>
              </a:ext>
            </a:extLst>
          </p:cNvPr>
          <p:cNvSpPr/>
          <p:nvPr/>
        </p:nvSpPr>
        <p:spPr>
          <a:xfrm>
            <a:off x="69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6E0F-AE5D-4339-B568-0BA41515CD14}"/>
              </a:ext>
            </a:extLst>
          </p:cNvPr>
          <p:cNvSpPr/>
          <p:nvPr/>
        </p:nvSpPr>
        <p:spPr>
          <a:xfrm>
            <a:off x="96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18B1E045-7B15-41C2-8A46-5789450F9A34}"/>
              </a:ext>
            </a:extLst>
          </p:cNvPr>
          <p:cNvSpPr/>
          <p:nvPr/>
        </p:nvSpPr>
        <p:spPr>
          <a:xfrm>
            <a:off x="123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46749C8-7FA1-4AFA-A000-3DEE7D76EAA2}"/>
              </a:ext>
            </a:extLst>
          </p:cNvPr>
          <p:cNvSpPr/>
          <p:nvPr/>
        </p:nvSpPr>
        <p:spPr>
          <a:xfrm>
            <a:off x="150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8A95257-EACB-47C4-B53C-4F9CA0180268}"/>
              </a:ext>
            </a:extLst>
          </p:cNvPr>
          <p:cNvSpPr/>
          <p:nvPr/>
        </p:nvSpPr>
        <p:spPr>
          <a:xfrm>
            <a:off x="64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01671E9-C51B-4FB4-AABD-7A5C95C8985A}"/>
              </a:ext>
            </a:extLst>
          </p:cNvPr>
          <p:cNvSpPr/>
          <p:nvPr/>
        </p:nvSpPr>
        <p:spPr>
          <a:xfrm>
            <a:off x="64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8E16B5A-8BB1-49E8-AA97-88C93037A8AD}"/>
              </a:ext>
            </a:extLst>
          </p:cNvPr>
          <p:cNvSpPr/>
          <p:nvPr/>
        </p:nvSpPr>
        <p:spPr>
          <a:xfrm>
            <a:off x="91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470EFAB-4C35-474B-8BE3-5FAE41881AB2}"/>
              </a:ext>
            </a:extLst>
          </p:cNvPr>
          <p:cNvSpPr/>
          <p:nvPr/>
        </p:nvSpPr>
        <p:spPr>
          <a:xfrm>
            <a:off x="91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DECBE3B-5611-40B1-B91E-46E76B5228F9}"/>
              </a:ext>
            </a:extLst>
          </p:cNvPr>
          <p:cNvSpPr/>
          <p:nvPr/>
        </p:nvSpPr>
        <p:spPr>
          <a:xfrm>
            <a:off x="118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3AA20F9-6C50-4299-B7F3-733598A6A646}"/>
              </a:ext>
            </a:extLst>
          </p:cNvPr>
          <p:cNvSpPr/>
          <p:nvPr/>
        </p:nvSpPr>
        <p:spPr>
          <a:xfrm>
            <a:off x="118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2CE849F-77FA-4037-A238-7FE5DFC59338}"/>
              </a:ext>
            </a:extLst>
          </p:cNvPr>
          <p:cNvSpPr/>
          <p:nvPr/>
        </p:nvSpPr>
        <p:spPr>
          <a:xfrm>
            <a:off x="145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566D4A0B-1B6C-4450-8F19-E346CAB5A0FA}"/>
              </a:ext>
            </a:extLst>
          </p:cNvPr>
          <p:cNvSpPr/>
          <p:nvPr/>
        </p:nvSpPr>
        <p:spPr>
          <a:xfrm>
            <a:off x="145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396D69F-0396-44F8-A73F-EA5EF0C8BF86}"/>
              </a:ext>
            </a:extLst>
          </p:cNvPr>
          <p:cNvSpPr/>
          <p:nvPr/>
        </p:nvSpPr>
        <p:spPr>
          <a:xfrm>
            <a:off x="177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A339A67-2024-4B97-A3EC-7799BC6776C4}"/>
              </a:ext>
            </a:extLst>
          </p:cNvPr>
          <p:cNvSpPr/>
          <p:nvPr/>
        </p:nvSpPr>
        <p:spPr>
          <a:xfrm>
            <a:off x="204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2F729C0-94F0-4A41-BD71-6F85D2F89FAD}"/>
              </a:ext>
            </a:extLst>
          </p:cNvPr>
          <p:cNvSpPr/>
          <p:nvPr/>
        </p:nvSpPr>
        <p:spPr>
          <a:xfrm>
            <a:off x="231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033F134-B965-4D0F-B344-ABD02CC66802}"/>
              </a:ext>
            </a:extLst>
          </p:cNvPr>
          <p:cNvSpPr/>
          <p:nvPr/>
        </p:nvSpPr>
        <p:spPr>
          <a:xfrm>
            <a:off x="172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5871866-A6E8-4198-87F2-8882849F077F}"/>
              </a:ext>
            </a:extLst>
          </p:cNvPr>
          <p:cNvSpPr/>
          <p:nvPr/>
        </p:nvSpPr>
        <p:spPr>
          <a:xfrm>
            <a:off x="172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FED9C7C-CFBA-4418-8CBE-E4340ECA8F31}"/>
              </a:ext>
            </a:extLst>
          </p:cNvPr>
          <p:cNvSpPr/>
          <p:nvPr/>
        </p:nvSpPr>
        <p:spPr>
          <a:xfrm>
            <a:off x="199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F589A6-B35F-4798-886B-2380FBB615A0}"/>
              </a:ext>
            </a:extLst>
          </p:cNvPr>
          <p:cNvSpPr/>
          <p:nvPr/>
        </p:nvSpPr>
        <p:spPr>
          <a:xfrm>
            <a:off x="199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24DE7DC-D6FD-4B21-B043-3237481814C5}"/>
              </a:ext>
            </a:extLst>
          </p:cNvPr>
          <p:cNvSpPr/>
          <p:nvPr/>
        </p:nvSpPr>
        <p:spPr>
          <a:xfrm>
            <a:off x="226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8505AC1C-3417-4447-A88E-09AAEB02C329}"/>
              </a:ext>
            </a:extLst>
          </p:cNvPr>
          <p:cNvSpPr/>
          <p:nvPr/>
        </p:nvSpPr>
        <p:spPr>
          <a:xfrm>
            <a:off x="226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3793833-2B16-43EC-A3EE-3E17507C724E}"/>
              </a:ext>
            </a:extLst>
          </p:cNvPr>
          <p:cNvSpPr/>
          <p:nvPr/>
        </p:nvSpPr>
        <p:spPr>
          <a:xfrm>
            <a:off x="253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CA9DB94-DFF1-4DA5-8E2A-D13C203AA5A9}"/>
              </a:ext>
            </a:extLst>
          </p:cNvPr>
          <p:cNvSpPr/>
          <p:nvPr/>
        </p:nvSpPr>
        <p:spPr>
          <a:xfrm>
            <a:off x="253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1EF36BE-DCC7-4A5D-91D8-5B1C044B4C06}"/>
              </a:ext>
            </a:extLst>
          </p:cNvPr>
          <p:cNvCxnSpPr>
            <a:cxnSpLocks/>
          </p:cNvCxnSpPr>
          <p:nvPr/>
        </p:nvCxnSpPr>
        <p:spPr>
          <a:xfrm>
            <a:off x="697831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808F852-CDA3-4AD2-B4D8-01C4BEF72AFB}"/>
              </a:ext>
            </a:extLst>
          </p:cNvPr>
          <p:cNvCxnSpPr>
            <a:cxnSpLocks/>
          </p:cNvCxnSpPr>
          <p:nvPr/>
        </p:nvCxnSpPr>
        <p:spPr>
          <a:xfrm flipV="1">
            <a:off x="495841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/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blipFill>
                <a:blip r:embed="rId2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/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D35FFB48-C258-460D-BE8A-A167A62DFC4C}"/>
              </a:ext>
            </a:extLst>
          </p:cNvPr>
          <p:cNvSpPr/>
          <p:nvPr/>
        </p:nvSpPr>
        <p:spPr>
          <a:xfrm>
            <a:off x="2186940" y="2971800"/>
            <a:ext cx="270000" cy="27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9956207-D18F-4624-93D9-F3DE7B35DBD7}"/>
              </a:ext>
            </a:extLst>
          </p:cNvPr>
          <p:cNvCxnSpPr/>
          <p:nvPr/>
        </p:nvCxnSpPr>
        <p:spPr>
          <a:xfrm flipV="1">
            <a:off x="2456940" y="975360"/>
            <a:ext cx="1977900" cy="19964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5DED368-5B2A-4CF9-A205-82D3EB42AA0B}"/>
              </a:ext>
            </a:extLst>
          </p:cNvPr>
          <p:cNvSpPr/>
          <p:nvPr/>
        </p:nvSpPr>
        <p:spPr>
          <a:xfrm>
            <a:off x="4418038" y="991727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C42C35FE-B37A-4FF6-AEC2-C59A22B6BBA9}"/>
              </a:ext>
            </a:extLst>
          </p:cNvPr>
          <p:cNvCxnSpPr>
            <a:stCxn id="138" idx="2"/>
            <a:endCxn id="138" idx="0"/>
          </p:cNvCxnSpPr>
          <p:nvPr/>
        </p:nvCxnSpPr>
        <p:spPr>
          <a:xfrm flipV="1">
            <a:off x="5498038" y="991727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6715887-E737-44A5-998C-431023CE9BE8}"/>
              </a:ext>
            </a:extLst>
          </p:cNvPr>
          <p:cNvCxnSpPr>
            <a:cxnSpLocks/>
            <a:stCxn id="138" idx="1"/>
            <a:endCxn id="138" idx="3"/>
          </p:cNvCxnSpPr>
          <p:nvPr/>
        </p:nvCxnSpPr>
        <p:spPr>
          <a:xfrm>
            <a:off x="4418038" y="2071727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AEFF5744-4FBD-474E-BA9D-8D5F14078E9F}"/>
              </a:ext>
            </a:extLst>
          </p:cNvPr>
          <p:cNvSpPr/>
          <p:nvPr/>
        </p:nvSpPr>
        <p:spPr>
          <a:xfrm>
            <a:off x="4792903" y="1356548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5B4955E-9F1B-4D27-85B6-C8703D91A91B}"/>
              </a:ext>
            </a:extLst>
          </p:cNvPr>
          <p:cNvSpPr/>
          <p:nvPr/>
        </p:nvSpPr>
        <p:spPr>
          <a:xfrm>
            <a:off x="6181768" y="202059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42B762A-8640-4CF2-8F8F-896CB59D7EB4}"/>
              </a:ext>
            </a:extLst>
          </p:cNvPr>
          <p:cNvSpPr/>
          <p:nvPr/>
        </p:nvSpPr>
        <p:spPr>
          <a:xfrm>
            <a:off x="6108553" y="1693013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E003B352-3F63-4272-B33D-01F02B517E21}"/>
              </a:ext>
            </a:extLst>
          </p:cNvPr>
          <p:cNvSpPr/>
          <p:nvPr/>
        </p:nvSpPr>
        <p:spPr>
          <a:xfrm>
            <a:off x="5101768" y="140768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6EFDCCEE-5C0E-4738-9A5A-47BDAAE10734}"/>
              </a:ext>
            </a:extLst>
          </p:cNvPr>
          <p:cNvSpPr/>
          <p:nvPr/>
        </p:nvSpPr>
        <p:spPr>
          <a:xfrm>
            <a:off x="4825064" y="2370929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1983F501-D1FF-48D1-B988-D06C82AAB61D}"/>
              </a:ext>
            </a:extLst>
          </p:cNvPr>
          <p:cNvSpPr/>
          <p:nvPr/>
        </p:nvSpPr>
        <p:spPr>
          <a:xfrm>
            <a:off x="5030039" y="260408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B7922B38-A5D1-4869-B85E-9DD9B4357CDD}"/>
              </a:ext>
            </a:extLst>
          </p:cNvPr>
          <p:cNvSpPr/>
          <p:nvPr/>
        </p:nvSpPr>
        <p:spPr>
          <a:xfrm>
            <a:off x="5884635" y="261286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F2D32E95-4C49-401C-AEB5-423B4AEDF984}"/>
              </a:ext>
            </a:extLst>
          </p:cNvPr>
          <p:cNvSpPr/>
          <p:nvPr/>
        </p:nvSpPr>
        <p:spPr>
          <a:xfrm>
            <a:off x="5872814" y="1429458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F9BC1EF6-9631-4D37-9F7E-43D539A2AF92}"/>
              </a:ext>
            </a:extLst>
          </p:cNvPr>
          <p:cNvSpPr/>
          <p:nvPr/>
        </p:nvSpPr>
        <p:spPr>
          <a:xfrm>
            <a:off x="5446903" y="1305413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DE46C46E-31A4-4E44-85F2-89719924DB21}"/>
              </a:ext>
            </a:extLst>
          </p:cNvPr>
          <p:cNvSpPr/>
          <p:nvPr/>
        </p:nvSpPr>
        <p:spPr>
          <a:xfrm>
            <a:off x="4848941" y="166974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DB80AA87-1658-4A8D-9A70-98342283E29C}"/>
              </a:ext>
            </a:extLst>
          </p:cNvPr>
          <p:cNvSpPr/>
          <p:nvPr/>
        </p:nvSpPr>
        <p:spPr>
          <a:xfrm>
            <a:off x="4746672" y="202059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4A0E52B-09CA-41D1-AACD-DAA0DB4CD9EB}"/>
              </a:ext>
            </a:extLst>
          </p:cNvPr>
          <p:cNvSpPr/>
          <p:nvPr/>
        </p:nvSpPr>
        <p:spPr>
          <a:xfrm>
            <a:off x="5446902" y="274974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13CBE6C9-3E17-41BD-BD85-D6DDBAD5706A}"/>
              </a:ext>
            </a:extLst>
          </p:cNvPr>
          <p:cNvSpPr/>
          <p:nvPr/>
        </p:nvSpPr>
        <p:spPr>
          <a:xfrm>
            <a:off x="6096000" y="23854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9A742F64-E043-45C6-B5F8-2D66F641B1FC}"/>
              </a:ext>
            </a:extLst>
          </p:cNvPr>
          <p:cNvCxnSpPr>
            <a:cxnSpLocks/>
          </p:cNvCxnSpPr>
          <p:nvPr/>
        </p:nvCxnSpPr>
        <p:spPr>
          <a:xfrm flipH="1">
            <a:off x="4025806" y="2370929"/>
            <a:ext cx="1178232" cy="43716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/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/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/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8" name="Rectangle 157">
            <a:extLst>
              <a:ext uri="{FF2B5EF4-FFF2-40B4-BE49-F238E27FC236}">
                <a16:creationId xmlns:a16="http://schemas.microsoft.com/office/drawing/2014/main" id="{25C79C77-CA25-4EE3-82E9-D086F45C01BE}"/>
              </a:ext>
            </a:extLst>
          </p:cNvPr>
          <p:cNvSpPr/>
          <p:nvPr/>
        </p:nvSpPr>
        <p:spPr>
          <a:xfrm>
            <a:off x="4418038" y="407929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11AF7344-D1C3-4769-888B-3116CD2D2172}"/>
              </a:ext>
            </a:extLst>
          </p:cNvPr>
          <p:cNvCxnSpPr>
            <a:stCxn id="158" idx="2"/>
            <a:endCxn id="158" idx="0"/>
          </p:cNvCxnSpPr>
          <p:nvPr/>
        </p:nvCxnSpPr>
        <p:spPr>
          <a:xfrm flipV="1">
            <a:off x="5498038" y="407929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45FFD601-C058-4C5A-9E45-9786C8FFDA75}"/>
              </a:ext>
            </a:extLst>
          </p:cNvPr>
          <p:cNvCxnSpPr>
            <a:cxnSpLocks/>
            <a:stCxn id="158" idx="1"/>
            <a:endCxn id="158" idx="3"/>
          </p:cNvCxnSpPr>
          <p:nvPr/>
        </p:nvCxnSpPr>
        <p:spPr>
          <a:xfrm>
            <a:off x="4418038" y="515929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165">
            <a:extLst>
              <a:ext uri="{FF2B5EF4-FFF2-40B4-BE49-F238E27FC236}">
                <a16:creationId xmlns:a16="http://schemas.microsoft.com/office/drawing/2014/main" id="{8AA3B322-9592-49DF-8AC0-CF56C85040FE}"/>
              </a:ext>
            </a:extLst>
          </p:cNvPr>
          <p:cNvSpPr/>
          <p:nvPr/>
        </p:nvSpPr>
        <p:spPr>
          <a:xfrm>
            <a:off x="4792903" y="4444114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B8242F38-88C0-437F-AA96-0B9C48F649A8}"/>
              </a:ext>
            </a:extLst>
          </p:cNvPr>
          <p:cNvSpPr/>
          <p:nvPr/>
        </p:nvSpPr>
        <p:spPr>
          <a:xfrm>
            <a:off x="6181768" y="51081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BC263AB1-15FD-4D95-B1D4-60AAD29D64F8}"/>
              </a:ext>
            </a:extLst>
          </p:cNvPr>
          <p:cNvSpPr/>
          <p:nvPr/>
        </p:nvSpPr>
        <p:spPr>
          <a:xfrm>
            <a:off x="6108553" y="4780579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31E505AE-5A15-4372-A9D0-97C27AC1B402}"/>
              </a:ext>
            </a:extLst>
          </p:cNvPr>
          <p:cNvSpPr/>
          <p:nvPr/>
        </p:nvSpPr>
        <p:spPr>
          <a:xfrm>
            <a:off x="5101768" y="4495248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9935B00E-7D78-4F78-9988-D392A5CB99F1}"/>
              </a:ext>
            </a:extLst>
          </p:cNvPr>
          <p:cNvSpPr/>
          <p:nvPr/>
        </p:nvSpPr>
        <p:spPr>
          <a:xfrm>
            <a:off x="4825064" y="545849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B3DBB82B-9362-416A-AFCC-0634AB9C9045}"/>
              </a:ext>
            </a:extLst>
          </p:cNvPr>
          <p:cNvSpPr/>
          <p:nvPr/>
        </p:nvSpPr>
        <p:spPr>
          <a:xfrm>
            <a:off x="5030039" y="569165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D173DAE6-1D63-43ED-A384-F48A588DBA79}"/>
              </a:ext>
            </a:extLst>
          </p:cNvPr>
          <p:cNvSpPr/>
          <p:nvPr/>
        </p:nvSpPr>
        <p:spPr>
          <a:xfrm>
            <a:off x="5884635" y="570042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C9937FAA-C366-49C5-B5CC-47B4FBE42D52}"/>
              </a:ext>
            </a:extLst>
          </p:cNvPr>
          <p:cNvSpPr/>
          <p:nvPr/>
        </p:nvSpPr>
        <p:spPr>
          <a:xfrm>
            <a:off x="5872814" y="451702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B0B0D3DE-6C46-4F94-A9D8-689F4B80D8A6}"/>
              </a:ext>
            </a:extLst>
          </p:cNvPr>
          <p:cNvSpPr/>
          <p:nvPr/>
        </p:nvSpPr>
        <p:spPr>
          <a:xfrm>
            <a:off x="5446903" y="4392979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CB037429-5444-4063-80F0-E116142FB683}"/>
              </a:ext>
            </a:extLst>
          </p:cNvPr>
          <p:cNvSpPr/>
          <p:nvPr/>
        </p:nvSpPr>
        <p:spPr>
          <a:xfrm>
            <a:off x="4848941" y="475730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B2EE4277-F9D7-4A9D-8866-994C6B97F90D}"/>
              </a:ext>
            </a:extLst>
          </p:cNvPr>
          <p:cNvSpPr/>
          <p:nvPr/>
        </p:nvSpPr>
        <p:spPr>
          <a:xfrm>
            <a:off x="4746672" y="5108157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0C71062-E2F3-4723-9037-227199EDDF10}"/>
              </a:ext>
            </a:extLst>
          </p:cNvPr>
          <p:cNvSpPr/>
          <p:nvPr/>
        </p:nvSpPr>
        <p:spPr>
          <a:xfrm>
            <a:off x="5446902" y="583730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009B3A09-1AA5-4A2B-BBD4-13A20914E094}"/>
              </a:ext>
            </a:extLst>
          </p:cNvPr>
          <p:cNvSpPr/>
          <p:nvPr/>
        </p:nvSpPr>
        <p:spPr>
          <a:xfrm>
            <a:off x="6096000" y="5472980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A915362-65FB-4868-B308-CCA6D138509F}"/>
              </a:ext>
            </a:extLst>
          </p:cNvPr>
          <p:cNvCxnSpPr>
            <a:cxnSpLocks/>
          </p:cNvCxnSpPr>
          <p:nvPr/>
        </p:nvCxnSpPr>
        <p:spPr>
          <a:xfrm flipH="1" flipV="1">
            <a:off x="4155561" y="4387480"/>
            <a:ext cx="1095227" cy="460827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/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blipFill>
                <a:blip r:embed="rId7"/>
                <a:stretch>
                  <a:fillRect l="-694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/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/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21DA9E36-C53E-40BC-B033-0F6852299080}"/>
              </a:ext>
            </a:extLst>
          </p:cNvPr>
          <p:cNvCxnSpPr>
            <a:cxnSpLocks/>
          </p:cNvCxnSpPr>
          <p:nvPr/>
        </p:nvCxnSpPr>
        <p:spPr>
          <a:xfrm>
            <a:off x="2456940" y="3263130"/>
            <a:ext cx="1986990" cy="29761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028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2775C-B768-4169-BECF-F6C6AE44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Angle Scan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63245-88F5-4E96-9AB4-054B56FADD28}"/>
              </a:ext>
            </a:extLst>
          </p:cNvPr>
          <p:cNvSpPr/>
          <p:nvPr/>
        </p:nvSpPr>
        <p:spPr>
          <a:xfrm>
            <a:off x="69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541CC-0046-49FA-8494-039E25D442FA}"/>
              </a:ext>
            </a:extLst>
          </p:cNvPr>
          <p:cNvSpPr/>
          <p:nvPr/>
        </p:nvSpPr>
        <p:spPr>
          <a:xfrm>
            <a:off x="96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A9C2EA-5C86-4CB5-A211-7917D9D5CC52}"/>
              </a:ext>
            </a:extLst>
          </p:cNvPr>
          <p:cNvSpPr/>
          <p:nvPr/>
        </p:nvSpPr>
        <p:spPr>
          <a:xfrm>
            <a:off x="123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BB670-5254-453F-94EC-30EE74CCD475}"/>
              </a:ext>
            </a:extLst>
          </p:cNvPr>
          <p:cNvSpPr/>
          <p:nvPr/>
        </p:nvSpPr>
        <p:spPr>
          <a:xfrm>
            <a:off x="150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81334D-A61D-411C-AD93-2247823241D0}"/>
              </a:ext>
            </a:extLst>
          </p:cNvPr>
          <p:cNvSpPr/>
          <p:nvPr/>
        </p:nvSpPr>
        <p:spPr>
          <a:xfrm>
            <a:off x="64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B7104A-8B6F-4B9A-B6DB-F5F50A2677BF}"/>
              </a:ext>
            </a:extLst>
          </p:cNvPr>
          <p:cNvSpPr/>
          <p:nvPr/>
        </p:nvSpPr>
        <p:spPr>
          <a:xfrm>
            <a:off x="91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CF420BF-A4B4-4F0A-9AB6-932631B2E757}"/>
              </a:ext>
            </a:extLst>
          </p:cNvPr>
          <p:cNvSpPr/>
          <p:nvPr/>
        </p:nvSpPr>
        <p:spPr>
          <a:xfrm>
            <a:off x="118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58DFAA-AD39-4245-816C-49646DBC790C}"/>
              </a:ext>
            </a:extLst>
          </p:cNvPr>
          <p:cNvSpPr/>
          <p:nvPr/>
        </p:nvSpPr>
        <p:spPr>
          <a:xfrm>
            <a:off x="145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01EE14-D4C1-44DE-993A-616413FE57EF}"/>
              </a:ext>
            </a:extLst>
          </p:cNvPr>
          <p:cNvSpPr/>
          <p:nvPr/>
        </p:nvSpPr>
        <p:spPr>
          <a:xfrm>
            <a:off x="177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3AEF93-6E02-4F94-9DA0-CC44B4334A78}"/>
              </a:ext>
            </a:extLst>
          </p:cNvPr>
          <p:cNvSpPr/>
          <p:nvPr/>
        </p:nvSpPr>
        <p:spPr>
          <a:xfrm>
            <a:off x="204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049DB9-1C45-4F15-B9FE-53D980B94004}"/>
              </a:ext>
            </a:extLst>
          </p:cNvPr>
          <p:cNvSpPr/>
          <p:nvPr/>
        </p:nvSpPr>
        <p:spPr>
          <a:xfrm>
            <a:off x="231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C7CC6B-2EA8-402C-B387-D0FD75698AF8}"/>
              </a:ext>
            </a:extLst>
          </p:cNvPr>
          <p:cNvSpPr/>
          <p:nvPr/>
        </p:nvSpPr>
        <p:spPr>
          <a:xfrm>
            <a:off x="172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078C26-F847-429C-81F9-3E2DD7AB1556}"/>
              </a:ext>
            </a:extLst>
          </p:cNvPr>
          <p:cNvSpPr/>
          <p:nvPr/>
        </p:nvSpPr>
        <p:spPr>
          <a:xfrm>
            <a:off x="199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A6A9FB-6633-4C19-A6D3-53FC52F8E3AB}"/>
              </a:ext>
            </a:extLst>
          </p:cNvPr>
          <p:cNvSpPr/>
          <p:nvPr/>
        </p:nvSpPr>
        <p:spPr>
          <a:xfrm>
            <a:off x="226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328896-C457-4B32-AF42-664C608FD609}"/>
              </a:ext>
            </a:extLst>
          </p:cNvPr>
          <p:cNvSpPr/>
          <p:nvPr/>
        </p:nvSpPr>
        <p:spPr>
          <a:xfrm>
            <a:off x="253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D73270-692A-4DC3-9B40-D479C33FB4C3}"/>
              </a:ext>
            </a:extLst>
          </p:cNvPr>
          <p:cNvSpPr/>
          <p:nvPr/>
        </p:nvSpPr>
        <p:spPr>
          <a:xfrm>
            <a:off x="69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262580-72C3-406D-802F-2519E814034E}"/>
              </a:ext>
            </a:extLst>
          </p:cNvPr>
          <p:cNvSpPr/>
          <p:nvPr/>
        </p:nvSpPr>
        <p:spPr>
          <a:xfrm>
            <a:off x="96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238D94-8379-4308-BB87-5B6F792D36FC}"/>
              </a:ext>
            </a:extLst>
          </p:cNvPr>
          <p:cNvSpPr/>
          <p:nvPr/>
        </p:nvSpPr>
        <p:spPr>
          <a:xfrm>
            <a:off x="123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B95CB5-8871-41B6-86A9-6155FE3F38F9}"/>
              </a:ext>
            </a:extLst>
          </p:cNvPr>
          <p:cNvSpPr/>
          <p:nvPr/>
        </p:nvSpPr>
        <p:spPr>
          <a:xfrm>
            <a:off x="150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BAF6CA3-1C5F-4FC5-935C-CBAED1DA4352}"/>
              </a:ext>
            </a:extLst>
          </p:cNvPr>
          <p:cNvSpPr/>
          <p:nvPr/>
        </p:nvSpPr>
        <p:spPr>
          <a:xfrm>
            <a:off x="64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4CBADA-AA3F-4D68-A16C-F106905D6BDA}"/>
              </a:ext>
            </a:extLst>
          </p:cNvPr>
          <p:cNvSpPr/>
          <p:nvPr/>
        </p:nvSpPr>
        <p:spPr>
          <a:xfrm>
            <a:off x="91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EC7119-BEFF-446A-8832-1496D8200381}"/>
              </a:ext>
            </a:extLst>
          </p:cNvPr>
          <p:cNvSpPr/>
          <p:nvPr/>
        </p:nvSpPr>
        <p:spPr>
          <a:xfrm>
            <a:off x="118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A549BB-6EF1-445A-A1E4-B9956F9DB5AC}"/>
              </a:ext>
            </a:extLst>
          </p:cNvPr>
          <p:cNvSpPr/>
          <p:nvPr/>
        </p:nvSpPr>
        <p:spPr>
          <a:xfrm>
            <a:off x="145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AE46E2-3656-472F-ADA3-AD8210ED3C4D}"/>
              </a:ext>
            </a:extLst>
          </p:cNvPr>
          <p:cNvSpPr/>
          <p:nvPr/>
        </p:nvSpPr>
        <p:spPr>
          <a:xfrm>
            <a:off x="177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453CD9-5F8E-4735-8A99-28E5B372248E}"/>
              </a:ext>
            </a:extLst>
          </p:cNvPr>
          <p:cNvSpPr/>
          <p:nvPr/>
        </p:nvSpPr>
        <p:spPr>
          <a:xfrm>
            <a:off x="204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330A7D-EF21-4CA1-8471-C339C39C7B80}"/>
              </a:ext>
            </a:extLst>
          </p:cNvPr>
          <p:cNvSpPr/>
          <p:nvPr/>
        </p:nvSpPr>
        <p:spPr>
          <a:xfrm>
            <a:off x="231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D5C0F43-BC22-4259-94A6-D416EE527EB9}"/>
              </a:ext>
            </a:extLst>
          </p:cNvPr>
          <p:cNvSpPr/>
          <p:nvPr/>
        </p:nvSpPr>
        <p:spPr>
          <a:xfrm>
            <a:off x="172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260D26B-EFC3-46CF-A5C2-9BDE265109D6}"/>
              </a:ext>
            </a:extLst>
          </p:cNvPr>
          <p:cNvSpPr/>
          <p:nvPr/>
        </p:nvSpPr>
        <p:spPr>
          <a:xfrm>
            <a:off x="199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3D35295-AF50-4707-BA51-C0D52B85B90B}"/>
              </a:ext>
            </a:extLst>
          </p:cNvPr>
          <p:cNvSpPr/>
          <p:nvPr/>
        </p:nvSpPr>
        <p:spPr>
          <a:xfrm>
            <a:off x="226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46E082-2A62-44E9-A002-92FE792F3A3B}"/>
              </a:ext>
            </a:extLst>
          </p:cNvPr>
          <p:cNvSpPr/>
          <p:nvPr/>
        </p:nvSpPr>
        <p:spPr>
          <a:xfrm>
            <a:off x="253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3B9A6B-A4DE-4CEE-865B-10B5EA47A3B3}"/>
              </a:ext>
            </a:extLst>
          </p:cNvPr>
          <p:cNvSpPr/>
          <p:nvPr/>
        </p:nvSpPr>
        <p:spPr>
          <a:xfrm>
            <a:off x="69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5E034C8-6BFF-4E60-9050-E5E3A4E09CCC}"/>
              </a:ext>
            </a:extLst>
          </p:cNvPr>
          <p:cNvSpPr/>
          <p:nvPr/>
        </p:nvSpPr>
        <p:spPr>
          <a:xfrm>
            <a:off x="96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D5BFA6-4EB7-4E7A-8A62-FB880DDD69CE}"/>
              </a:ext>
            </a:extLst>
          </p:cNvPr>
          <p:cNvSpPr/>
          <p:nvPr/>
        </p:nvSpPr>
        <p:spPr>
          <a:xfrm>
            <a:off x="123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A95498-FE9B-4191-BE39-CC1301176A75}"/>
              </a:ext>
            </a:extLst>
          </p:cNvPr>
          <p:cNvSpPr/>
          <p:nvPr/>
        </p:nvSpPr>
        <p:spPr>
          <a:xfrm>
            <a:off x="150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EC15C92-E551-4F2E-9106-3B726236D576}"/>
              </a:ext>
            </a:extLst>
          </p:cNvPr>
          <p:cNvSpPr/>
          <p:nvPr/>
        </p:nvSpPr>
        <p:spPr>
          <a:xfrm>
            <a:off x="64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6716C6-EAA0-4E83-B532-47361C1EA4C6}"/>
              </a:ext>
            </a:extLst>
          </p:cNvPr>
          <p:cNvSpPr/>
          <p:nvPr/>
        </p:nvSpPr>
        <p:spPr>
          <a:xfrm>
            <a:off x="91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CAF5CB-69A4-484E-85C3-A07DC27646C3}"/>
              </a:ext>
            </a:extLst>
          </p:cNvPr>
          <p:cNvSpPr/>
          <p:nvPr/>
        </p:nvSpPr>
        <p:spPr>
          <a:xfrm>
            <a:off x="118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2CE884A-D68E-414D-B276-83DF74584816}"/>
              </a:ext>
            </a:extLst>
          </p:cNvPr>
          <p:cNvSpPr/>
          <p:nvPr/>
        </p:nvSpPr>
        <p:spPr>
          <a:xfrm>
            <a:off x="145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A962A-3741-4624-B7B0-2409085C3A71}"/>
              </a:ext>
            </a:extLst>
          </p:cNvPr>
          <p:cNvSpPr/>
          <p:nvPr/>
        </p:nvSpPr>
        <p:spPr>
          <a:xfrm>
            <a:off x="177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7DE645B-8D4D-4160-9398-5D5B8FE1699A}"/>
              </a:ext>
            </a:extLst>
          </p:cNvPr>
          <p:cNvSpPr/>
          <p:nvPr/>
        </p:nvSpPr>
        <p:spPr>
          <a:xfrm>
            <a:off x="204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A40CD0-8135-4449-B78D-41852D71C93D}"/>
              </a:ext>
            </a:extLst>
          </p:cNvPr>
          <p:cNvSpPr/>
          <p:nvPr/>
        </p:nvSpPr>
        <p:spPr>
          <a:xfrm>
            <a:off x="231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607569-695E-45FE-97C4-A85D39B983F7}"/>
              </a:ext>
            </a:extLst>
          </p:cNvPr>
          <p:cNvSpPr/>
          <p:nvPr/>
        </p:nvSpPr>
        <p:spPr>
          <a:xfrm>
            <a:off x="172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92B4BC8-C020-4E66-9CC1-14843BC2F6AB}"/>
              </a:ext>
            </a:extLst>
          </p:cNvPr>
          <p:cNvSpPr/>
          <p:nvPr/>
        </p:nvSpPr>
        <p:spPr>
          <a:xfrm>
            <a:off x="199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B717CBD-6C10-4865-A013-AB6A8AD5122B}"/>
              </a:ext>
            </a:extLst>
          </p:cNvPr>
          <p:cNvSpPr/>
          <p:nvPr/>
        </p:nvSpPr>
        <p:spPr>
          <a:xfrm>
            <a:off x="226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97066AD-A37E-43D8-8968-A39EEB4B986C}"/>
              </a:ext>
            </a:extLst>
          </p:cNvPr>
          <p:cNvSpPr/>
          <p:nvPr/>
        </p:nvSpPr>
        <p:spPr>
          <a:xfrm>
            <a:off x="253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369D5B-4603-486E-9E60-65AC5F4E062D}"/>
              </a:ext>
            </a:extLst>
          </p:cNvPr>
          <p:cNvSpPr/>
          <p:nvPr/>
        </p:nvSpPr>
        <p:spPr>
          <a:xfrm>
            <a:off x="69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25751D-9596-4302-A99E-B36A3A3E0159}"/>
              </a:ext>
            </a:extLst>
          </p:cNvPr>
          <p:cNvSpPr/>
          <p:nvPr/>
        </p:nvSpPr>
        <p:spPr>
          <a:xfrm>
            <a:off x="96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D78EBC-8B2E-45EB-BBEF-307661C7538D}"/>
              </a:ext>
            </a:extLst>
          </p:cNvPr>
          <p:cNvSpPr/>
          <p:nvPr/>
        </p:nvSpPr>
        <p:spPr>
          <a:xfrm>
            <a:off x="123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6D8E12-AADB-43DE-A5E7-7C399895B961}"/>
              </a:ext>
            </a:extLst>
          </p:cNvPr>
          <p:cNvSpPr/>
          <p:nvPr/>
        </p:nvSpPr>
        <p:spPr>
          <a:xfrm>
            <a:off x="150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8F06E56-ECD7-4707-AE92-774A59E7A8E6}"/>
              </a:ext>
            </a:extLst>
          </p:cNvPr>
          <p:cNvSpPr/>
          <p:nvPr/>
        </p:nvSpPr>
        <p:spPr>
          <a:xfrm>
            <a:off x="64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F4414B9-D7F8-45E0-929F-953637621625}"/>
              </a:ext>
            </a:extLst>
          </p:cNvPr>
          <p:cNvSpPr/>
          <p:nvPr/>
        </p:nvSpPr>
        <p:spPr>
          <a:xfrm>
            <a:off x="91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49198B6-8D9C-4F54-A6AB-6277E1C6F2BC}"/>
              </a:ext>
            </a:extLst>
          </p:cNvPr>
          <p:cNvSpPr/>
          <p:nvPr/>
        </p:nvSpPr>
        <p:spPr>
          <a:xfrm>
            <a:off x="118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94CB421-0096-4F28-9B4C-12AC13BC6D9D}"/>
              </a:ext>
            </a:extLst>
          </p:cNvPr>
          <p:cNvSpPr/>
          <p:nvPr/>
        </p:nvSpPr>
        <p:spPr>
          <a:xfrm>
            <a:off x="145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B9F7D21-02E1-4CAA-A38F-FA035567D608}"/>
              </a:ext>
            </a:extLst>
          </p:cNvPr>
          <p:cNvSpPr/>
          <p:nvPr/>
        </p:nvSpPr>
        <p:spPr>
          <a:xfrm>
            <a:off x="177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85D6934-05FF-4DDF-892C-7C80E685B9C0}"/>
              </a:ext>
            </a:extLst>
          </p:cNvPr>
          <p:cNvSpPr/>
          <p:nvPr/>
        </p:nvSpPr>
        <p:spPr>
          <a:xfrm>
            <a:off x="204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3247D99-C1E0-4BC5-8275-4E773E13F764}"/>
              </a:ext>
            </a:extLst>
          </p:cNvPr>
          <p:cNvSpPr/>
          <p:nvPr/>
        </p:nvSpPr>
        <p:spPr>
          <a:xfrm>
            <a:off x="231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37AC004-7FB1-4879-B138-10E25B94E17E}"/>
              </a:ext>
            </a:extLst>
          </p:cNvPr>
          <p:cNvSpPr/>
          <p:nvPr/>
        </p:nvSpPr>
        <p:spPr>
          <a:xfrm>
            <a:off x="172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EBF286-A180-45F6-9F48-A011D3149713}"/>
              </a:ext>
            </a:extLst>
          </p:cNvPr>
          <p:cNvSpPr/>
          <p:nvPr/>
        </p:nvSpPr>
        <p:spPr>
          <a:xfrm>
            <a:off x="199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ACCE52-E00C-4E29-B740-F63C1D090132}"/>
              </a:ext>
            </a:extLst>
          </p:cNvPr>
          <p:cNvSpPr/>
          <p:nvPr/>
        </p:nvSpPr>
        <p:spPr>
          <a:xfrm>
            <a:off x="226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93E7B54-94C6-49AB-B1F8-201A8C95DA1B}"/>
              </a:ext>
            </a:extLst>
          </p:cNvPr>
          <p:cNvSpPr/>
          <p:nvPr/>
        </p:nvSpPr>
        <p:spPr>
          <a:xfrm>
            <a:off x="253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B732B91-829C-49ED-B0E7-1FF777C9CBC2}"/>
              </a:ext>
            </a:extLst>
          </p:cNvPr>
          <p:cNvSpPr/>
          <p:nvPr/>
        </p:nvSpPr>
        <p:spPr>
          <a:xfrm>
            <a:off x="69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280E9D-5041-4D18-BB92-8AF8F39AB715}"/>
              </a:ext>
            </a:extLst>
          </p:cNvPr>
          <p:cNvSpPr/>
          <p:nvPr/>
        </p:nvSpPr>
        <p:spPr>
          <a:xfrm>
            <a:off x="96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548EAC7-8349-4245-8CA9-75C096C0C5CB}"/>
              </a:ext>
            </a:extLst>
          </p:cNvPr>
          <p:cNvSpPr/>
          <p:nvPr/>
        </p:nvSpPr>
        <p:spPr>
          <a:xfrm>
            <a:off x="123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98F058-3D92-490B-A3E6-4D75DDDB5F09}"/>
              </a:ext>
            </a:extLst>
          </p:cNvPr>
          <p:cNvSpPr/>
          <p:nvPr/>
        </p:nvSpPr>
        <p:spPr>
          <a:xfrm>
            <a:off x="150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C45B4C5-61C2-4E52-A9C1-1C9EEAA588D6}"/>
              </a:ext>
            </a:extLst>
          </p:cNvPr>
          <p:cNvSpPr/>
          <p:nvPr/>
        </p:nvSpPr>
        <p:spPr>
          <a:xfrm>
            <a:off x="64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DE0652C-FD68-4CDA-8289-672A5D81293B}"/>
              </a:ext>
            </a:extLst>
          </p:cNvPr>
          <p:cNvSpPr/>
          <p:nvPr/>
        </p:nvSpPr>
        <p:spPr>
          <a:xfrm>
            <a:off x="91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D447366-714C-4E08-91A7-F416E6C3F9E4}"/>
              </a:ext>
            </a:extLst>
          </p:cNvPr>
          <p:cNvSpPr/>
          <p:nvPr/>
        </p:nvSpPr>
        <p:spPr>
          <a:xfrm>
            <a:off x="118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D1D7169-01DD-4BC1-BD71-A8AD2E3F7CA2}"/>
              </a:ext>
            </a:extLst>
          </p:cNvPr>
          <p:cNvSpPr/>
          <p:nvPr/>
        </p:nvSpPr>
        <p:spPr>
          <a:xfrm>
            <a:off x="145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3A9EB4C-27B1-498D-BD0A-964393073871}"/>
              </a:ext>
            </a:extLst>
          </p:cNvPr>
          <p:cNvSpPr/>
          <p:nvPr/>
        </p:nvSpPr>
        <p:spPr>
          <a:xfrm>
            <a:off x="177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25967BC-8448-4330-8446-77ED34006DFE}"/>
              </a:ext>
            </a:extLst>
          </p:cNvPr>
          <p:cNvSpPr/>
          <p:nvPr/>
        </p:nvSpPr>
        <p:spPr>
          <a:xfrm>
            <a:off x="204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01B8F1A-FA9B-4639-9A39-AF84C2E2A4DB}"/>
              </a:ext>
            </a:extLst>
          </p:cNvPr>
          <p:cNvSpPr/>
          <p:nvPr/>
        </p:nvSpPr>
        <p:spPr>
          <a:xfrm>
            <a:off x="231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318A914-4F1D-4F29-BA06-135EB27A0849}"/>
              </a:ext>
            </a:extLst>
          </p:cNvPr>
          <p:cNvSpPr/>
          <p:nvPr/>
        </p:nvSpPr>
        <p:spPr>
          <a:xfrm>
            <a:off x="172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600F276-5267-468D-8632-4BE9D747B2B4}"/>
              </a:ext>
            </a:extLst>
          </p:cNvPr>
          <p:cNvSpPr/>
          <p:nvPr/>
        </p:nvSpPr>
        <p:spPr>
          <a:xfrm>
            <a:off x="199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08D5A1-52F5-4943-BD8E-1F4B6647AFF0}"/>
              </a:ext>
            </a:extLst>
          </p:cNvPr>
          <p:cNvSpPr/>
          <p:nvPr/>
        </p:nvSpPr>
        <p:spPr>
          <a:xfrm>
            <a:off x="226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663C2C3-24C5-40F4-A87D-36BE7651B06C}"/>
              </a:ext>
            </a:extLst>
          </p:cNvPr>
          <p:cNvSpPr/>
          <p:nvPr/>
        </p:nvSpPr>
        <p:spPr>
          <a:xfrm>
            <a:off x="253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5AFDE6E-077F-4B26-800B-33649A4CD209}"/>
              </a:ext>
            </a:extLst>
          </p:cNvPr>
          <p:cNvSpPr/>
          <p:nvPr/>
        </p:nvSpPr>
        <p:spPr>
          <a:xfrm>
            <a:off x="69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82D71B5-E153-44E5-A133-E3C99A55C231}"/>
              </a:ext>
            </a:extLst>
          </p:cNvPr>
          <p:cNvSpPr/>
          <p:nvPr/>
        </p:nvSpPr>
        <p:spPr>
          <a:xfrm>
            <a:off x="96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19F3B03-B3CB-44A9-B90C-A100B11ECBC1}"/>
              </a:ext>
            </a:extLst>
          </p:cNvPr>
          <p:cNvSpPr/>
          <p:nvPr/>
        </p:nvSpPr>
        <p:spPr>
          <a:xfrm>
            <a:off x="123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303486-399D-48FA-8979-C2E362508058}"/>
              </a:ext>
            </a:extLst>
          </p:cNvPr>
          <p:cNvSpPr/>
          <p:nvPr/>
        </p:nvSpPr>
        <p:spPr>
          <a:xfrm>
            <a:off x="150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904BB40-8057-4CB7-BF8E-AF844B3190C4}"/>
              </a:ext>
            </a:extLst>
          </p:cNvPr>
          <p:cNvSpPr/>
          <p:nvPr/>
        </p:nvSpPr>
        <p:spPr>
          <a:xfrm>
            <a:off x="64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2938A0B-87C9-4B00-BECE-BE83355C7A88}"/>
              </a:ext>
            </a:extLst>
          </p:cNvPr>
          <p:cNvSpPr/>
          <p:nvPr/>
        </p:nvSpPr>
        <p:spPr>
          <a:xfrm>
            <a:off x="91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1878946-97BD-47DC-89DC-BC7DE503D858}"/>
              </a:ext>
            </a:extLst>
          </p:cNvPr>
          <p:cNvSpPr/>
          <p:nvPr/>
        </p:nvSpPr>
        <p:spPr>
          <a:xfrm>
            <a:off x="118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A9EACA2-240E-46FC-A0C8-CE2ED57956CA}"/>
              </a:ext>
            </a:extLst>
          </p:cNvPr>
          <p:cNvSpPr/>
          <p:nvPr/>
        </p:nvSpPr>
        <p:spPr>
          <a:xfrm>
            <a:off x="145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0E451C-8E52-41C2-B0FD-0C0A4CB80027}"/>
              </a:ext>
            </a:extLst>
          </p:cNvPr>
          <p:cNvSpPr/>
          <p:nvPr/>
        </p:nvSpPr>
        <p:spPr>
          <a:xfrm>
            <a:off x="177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22664D2-9CBE-4A02-9395-1FA8793905EE}"/>
              </a:ext>
            </a:extLst>
          </p:cNvPr>
          <p:cNvSpPr/>
          <p:nvPr/>
        </p:nvSpPr>
        <p:spPr>
          <a:xfrm>
            <a:off x="204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6EA6B43-3B79-48D0-A54D-F3412BD552AE}"/>
              </a:ext>
            </a:extLst>
          </p:cNvPr>
          <p:cNvSpPr/>
          <p:nvPr/>
        </p:nvSpPr>
        <p:spPr>
          <a:xfrm>
            <a:off x="231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FACE20-C4D0-4AC9-8909-83CF23C57238}"/>
              </a:ext>
            </a:extLst>
          </p:cNvPr>
          <p:cNvSpPr/>
          <p:nvPr/>
        </p:nvSpPr>
        <p:spPr>
          <a:xfrm>
            <a:off x="172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D6B527-6CFB-4060-A38D-8D8ACE9DA487}"/>
              </a:ext>
            </a:extLst>
          </p:cNvPr>
          <p:cNvSpPr/>
          <p:nvPr/>
        </p:nvSpPr>
        <p:spPr>
          <a:xfrm>
            <a:off x="199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B8E0A6D3-3E75-4C2C-89AB-ACCCDC105F16}"/>
              </a:ext>
            </a:extLst>
          </p:cNvPr>
          <p:cNvSpPr/>
          <p:nvPr/>
        </p:nvSpPr>
        <p:spPr>
          <a:xfrm>
            <a:off x="226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BC1D858-1F3A-4D91-91C6-8160C4598E97}"/>
              </a:ext>
            </a:extLst>
          </p:cNvPr>
          <p:cNvSpPr/>
          <p:nvPr/>
        </p:nvSpPr>
        <p:spPr>
          <a:xfrm>
            <a:off x="253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D580859-37A3-4C95-BC42-C3D98C12308A}"/>
              </a:ext>
            </a:extLst>
          </p:cNvPr>
          <p:cNvSpPr/>
          <p:nvPr/>
        </p:nvSpPr>
        <p:spPr>
          <a:xfrm>
            <a:off x="69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F453479-F4F4-422D-8D5D-988007B5ACD9}"/>
              </a:ext>
            </a:extLst>
          </p:cNvPr>
          <p:cNvSpPr/>
          <p:nvPr/>
        </p:nvSpPr>
        <p:spPr>
          <a:xfrm>
            <a:off x="96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E623581-3E4F-4E0E-965A-DF4D4C2DED1B}"/>
              </a:ext>
            </a:extLst>
          </p:cNvPr>
          <p:cNvSpPr/>
          <p:nvPr/>
        </p:nvSpPr>
        <p:spPr>
          <a:xfrm>
            <a:off x="123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B308042-42BC-47B1-8D64-8DF1E6FDED6D}"/>
              </a:ext>
            </a:extLst>
          </p:cNvPr>
          <p:cNvSpPr/>
          <p:nvPr/>
        </p:nvSpPr>
        <p:spPr>
          <a:xfrm>
            <a:off x="150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CCFD8B9-59EF-4280-8C44-48B8C39E99AD}"/>
              </a:ext>
            </a:extLst>
          </p:cNvPr>
          <p:cNvSpPr/>
          <p:nvPr/>
        </p:nvSpPr>
        <p:spPr>
          <a:xfrm>
            <a:off x="64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87650FF-D9B1-4479-B1BC-DA5F157F5053}"/>
              </a:ext>
            </a:extLst>
          </p:cNvPr>
          <p:cNvSpPr/>
          <p:nvPr/>
        </p:nvSpPr>
        <p:spPr>
          <a:xfrm>
            <a:off x="91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D0BFB6A-B71A-4250-886F-7AA8B4536CC7}"/>
              </a:ext>
            </a:extLst>
          </p:cNvPr>
          <p:cNvSpPr/>
          <p:nvPr/>
        </p:nvSpPr>
        <p:spPr>
          <a:xfrm>
            <a:off x="118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031F2FF-7EA9-43AC-A726-A1E4862236EC}"/>
              </a:ext>
            </a:extLst>
          </p:cNvPr>
          <p:cNvSpPr/>
          <p:nvPr/>
        </p:nvSpPr>
        <p:spPr>
          <a:xfrm>
            <a:off x="145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8F93CA-3E63-4AC9-85D9-2E289AC1395A}"/>
              </a:ext>
            </a:extLst>
          </p:cNvPr>
          <p:cNvSpPr/>
          <p:nvPr/>
        </p:nvSpPr>
        <p:spPr>
          <a:xfrm>
            <a:off x="177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086F425-9CA2-4978-ABCB-DE554C5F853C}"/>
              </a:ext>
            </a:extLst>
          </p:cNvPr>
          <p:cNvSpPr/>
          <p:nvPr/>
        </p:nvSpPr>
        <p:spPr>
          <a:xfrm>
            <a:off x="204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2DC023-E27B-4828-BA36-7041B8C5C3DD}"/>
              </a:ext>
            </a:extLst>
          </p:cNvPr>
          <p:cNvSpPr/>
          <p:nvPr/>
        </p:nvSpPr>
        <p:spPr>
          <a:xfrm>
            <a:off x="231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A6339D-A105-4544-9499-EA9410BB5C37}"/>
              </a:ext>
            </a:extLst>
          </p:cNvPr>
          <p:cNvSpPr/>
          <p:nvPr/>
        </p:nvSpPr>
        <p:spPr>
          <a:xfrm>
            <a:off x="172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84E17CD-6B4B-4614-B7E1-3D74425CC6AE}"/>
              </a:ext>
            </a:extLst>
          </p:cNvPr>
          <p:cNvSpPr/>
          <p:nvPr/>
        </p:nvSpPr>
        <p:spPr>
          <a:xfrm>
            <a:off x="199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77E73EF-4679-4501-A3F8-1A8AED82F5B4}"/>
              </a:ext>
            </a:extLst>
          </p:cNvPr>
          <p:cNvSpPr/>
          <p:nvPr/>
        </p:nvSpPr>
        <p:spPr>
          <a:xfrm>
            <a:off x="226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0273BC8-FE21-4AE3-BA61-1A4B954CC5F0}"/>
              </a:ext>
            </a:extLst>
          </p:cNvPr>
          <p:cNvSpPr/>
          <p:nvPr/>
        </p:nvSpPr>
        <p:spPr>
          <a:xfrm>
            <a:off x="253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AE54F95-0B3A-4A16-BB26-66FA76CCD6F2}"/>
              </a:ext>
            </a:extLst>
          </p:cNvPr>
          <p:cNvSpPr/>
          <p:nvPr/>
        </p:nvSpPr>
        <p:spPr>
          <a:xfrm>
            <a:off x="69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6E0F-AE5D-4339-B568-0BA41515CD14}"/>
              </a:ext>
            </a:extLst>
          </p:cNvPr>
          <p:cNvSpPr/>
          <p:nvPr/>
        </p:nvSpPr>
        <p:spPr>
          <a:xfrm>
            <a:off x="96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18B1E045-7B15-41C2-8A46-5789450F9A34}"/>
              </a:ext>
            </a:extLst>
          </p:cNvPr>
          <p:cNvSpPr/>
          <p:nvPr/>
        </p:nvSpPr>
        <p:spPr>
          <a:xfrm>
            <a:off x="123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46749C8-7FA1-4AFA-A000-3DEE7D76EAA2}"/>
              </a:ext>
            </a:extLst>
          </p:cNvPr>
          <p:cNvSpPr/>
          <p:nvPr/>
        </p:nvSpPr>
        <p:spPr>
          <a:xfrm>
            <a:off x="150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8A95257-EACB-47C4-B53C-4F9CA0180268}"/>
              </a:ext>
            </a:extLst>
          </p:cNvPr>
          <p:cNvSpPr/>
          <p:nvPr/>
        </p:nvSpPr>
        <p:spPr>
          <a:xfrm>
            <a:off x="64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01671E9-C51B-4FB4-AABD-7A5C95C8985A}"/>
              </a:ext>
            </a:extLst>
          </p:cNvPr>
          <p:cNvSpPr/>
          <p:nvPr/>
        </p:nvSpPr>
        <p:spPr>
          <a:xfrm>
            <a:off x="64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8E16B5A-8BB1-49E8-AA97-88C93037A8AD}"/>
              </a:ext>
            </a:extLst>
          </p:cNvPr>
          <p:cNvSpPr/>
          <p:nvPr/>
        </p:nvSpPr>
        <p:spPr>
          <a:xfrm>
            <a:off x="91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470EFAB-4C35-474B-8BE3-5FAE41881AB2}"/>
              </a:ext>
            </a:extLst>
          </p:cNvPr>
          <p:cNvSpPr/>
          <p:nvPr/>
        </p:nvSpPr>
        <p:spPr>
          <a:xfrm>
            <a:off x="91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DECBE3B-5611-40B1-B91E-46E76B5228F9}"/>
              </a:ext>
            </a:extLst>
          </p:cNvPr>
          <p:cNvSpPr/>
          <p:nvPr/>
        </p:nvSpPr>
        <p:spPr>
          <a:xfrm>
            <a:off x="118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3AA20F9-6C50-4299-B7F3-733598A6A646}"/>
              </a:ext>
            </a:extLst>
          </p:cNvPr>
          <p:cNvSpPr/>
          <p:nvPr/>
        </p:nvSpPr>
        <p:spPr>
          <a:xfrm>
            <a:off x="118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2CE849F-77FA-4037-A238-7FE5DFC59338}"/>
              </a:ext>
            </a:extLst>
          </p:cNvPr>
          <p:cNvSpPr/>
          <p:nvPr/>
        </p:nvSpPr>
        <p:spPr>
          <a:xfrm>
            <a:off x="145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566D4A0B-1B6C-4450-8F19-E346CAB5A0FA}"/>
              </a:ext>
            </a:extLst>
          </p:cNvPr>
          <p:cNvSpPr/>
          <p:nvPr/>
        </p:nvSpPr>
        <p:spPr>
          <a:xfrm>
            <a:off x="145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396D69F-0396-44F8-A73F-EA5EF0C8BF86}"/>
              </a:ext>
            </a:extLst>
          </p:cNvPr>
          <p:cNvSpPr/>
          <p:nvPr/>
        </p:nvSpPr>
        <p:spPr>
          <a:xfrm>
            <a:off x="177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A339A67-2024-4B97-A3EC-7799BC6776C4}"/>
              </a:ext>
            </a:extLst>
          </p:cNvPr>
          <p:cNvSpPr/>
          <p:nvPr/>
        </p:nvSpPr>
        <p:spPr>
          <a:xfrm>
            <a:off x="204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2F729C0-94F0-4A41-BD71-6F85D2F89FAD}"/>
              </a:ext>
            </a:extLst>
          </p:cNvPr>
          <p:cNvSpPr/>
          <p:nvPr/>
        </p:nvSpPr>
        <p:spPr>
          <a:xfrm>
            <a:off x="231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033F134-B965-4D0F-B344-ABD02CC66802}"/>
              </a:ext>
            </a:extLst>
          </p:cNvPr>
          <p:cNvSpPr/>
          <p:nvPr/>
        </p:nvSpPr>
        <p:spPr>
          <a:xfrm>
            <a:off x="172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5871866-A6E8-4198-87F2-8882849F077F}"/>
              </a:ext>
            </a:extLst>
          </p:cNvPr>
          <p:cNvSpPr/>
          <p:nvPr/>
        </p:nvSpPr>
        <p:spPr>
          <a:xfrm>
            <a:off x="172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FED9C7C-CFBA-4418-8CBE-E4340ECA8F31}"/>
              </a:ext>
            </a:extLst>
          </p:cNvPr>
          <p:cNvSpPr/>
          <p:nvPr/>
        </p:nvSpPr>
        <p:spPr>
          <a:xfrm>
            <a:off x="199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F589A6-B35F-4798-886B-2380FBB615A0}"/>
              </a:ext>
            </a:extLst>
          </p:cNvPr>
          <p:cNvSpPr/>
          <p:nvPr/>
        </p:nvSpPr>
        <p:spPr>
          <a:xfrm>
            <a:off x="199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24DE7DC-D6FD-4B21-B043-3237481814C5}"/>
              </a:ext>
            </a:extLst>
          </p:cNvPr>
          <p:cNvSpPr/>
          <p:nvPr/>
        </p:nvSpPr>
        <p:spPr>
          <a:xfrm>
            <a:off x="226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8505AC1C-3417-4447-A88E-09AAEB02C329}"/>
              </a:ext>
            </a:extLst>
          </p:cNvPr>
          <p:cNvSpPr/>
          <p:nvPr/>
        </p:nvSpPr>
        <p:spPr>
          <a:xfrm>
            <a:off x="226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3793833-2B16-43EC-A3EE-3E17507C724E}"/>
              </a:ext>
            </a:extLst>
          </p:cNvPr>
          <p:cNvSpPr/>
          <p:nvPr/>
        </p:nvSpPr>
        <p:spPr>
          <a:xfrm>
            <a:off x="253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CA9DB94-DFF1-4DA5-8E2A-D13C203AA5A9}"/>
              </a:ext>
            </a:extLst>
          </p:cNvPr>
          <p:cNvSpPr/>
          <p:nvPr/>
        </p:nvSpPr>
        <p:spPr>
          <a:xfrm>
            <a:off x="253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1EF36BE-DCC7-4A5D-91D8-5B1C044B4C06}"/>
              </a:ext>
            </a:extLst>
          </p:cNvPr>
          <p:cNvCxnSpPr>
            <a:cxnSpLocks/>
          </p:cNvCxnSpPr>
          <p:nvPr/>
        </p:nvCxnSpPr>
        <p:spPr>
          <a:xfrm>
            <a:off x="697831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808F852-CDA3-4AD2-B4D8-01C4BEF72AFB}"/>
              </a:ext>
            </a:extLst>
          </p:cNvPr>
          <p:cNvCxnSpPr>
            <a:cxnSpLocks/>
          </p:cNvCxnSpPr>
          <p:nvPr/>
        </p:nvCxnSpPr>
        <p:spPr>
          <a:xfrm flipV="1">
            <a:off x="495841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/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blipFill>
                <a:blip r:embed="rId2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/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D35FFB48-C258-460D-BE8A-A167A62DFC4C}"/>
              </a:ext>
            </a:extLst>
          </p:cNvPr>
          <p:cNvSpPr/>
          <p:nvPr/>
        </p:nvSpPr>
        <p:spPr>
          <a:xfrm>
            <a:off x="2186940" y="2971800"/>
            <a:ext cx="270000" cy="27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9956207-D18F-4624-93D9-F3DE7B35DBD7}"/>
              </a:ext>
            </a:extLst>
          </p:cNvPr>
          <p:cNvCxnSpPr/>
          <p:nvPr/>
        </p:nvCxnSpPr>
        <p:spPr>
          <a:xfrm flipV="1">
            <a:off x="2456940" y="975360"/>
            <a:ext cx="1977900" cy="19964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5DED368-5B2A-4CF9-A205-82D3EB42AA0B}"/>
              </a:ext>
            </a:extLst>
          </p:cNvPr>
          <p:cNvSpPr/>
          <p:nvPr/>
        </p:nvSpPr>
        <p:spPr>
          <a:xfrm>
            <a:off x="4418038" y="991727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C42C35FE-B37A-4FF6-AEC2-C59A22B6BBA9}"/>
              </a:ext>
            </a:extLst>
          </p:cNvPr>
          <p:cNvCxnSpPr>
            <a:stCxn id="138" idx="2"/>
            <a:endCxn id="138" idx="0"/>
          </p:cNvCxnSpPr>
          <p:nvPr/>
        </p:nvCxnSpPr>
        <p:spPr>
          <a:xfrm flipV="1">
            <a:off x="5498038" y="991727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6715887-E737-44A5-998C-431023CE9BE8}"/>
              </a:ext>
            </a:extLst>
          </p:cNvPr>
          <p:cNvCxnSpPr>
            <a:cxnSpLocks/>
            <a:stCxn id="138" idx="1"/>
            <a:endCxn id="138" idx="3"/>
          </p:cNvCxnSpPr>
          <p:nvPr/>
        </p:nvCxnSpPr>
        <p:spPr>
          <a:xfrm>
            <a:off x="4418038" y="2071727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AEFF5744-4FBD-474E-BA9D-8D5F14078E9F}"/>
              </a:ext>
            </a:extLst>
          </p:cNvPr>
          <p:cNvSpPr/>
          <p:nvPr/>
        </p:nvSpPr>
        <p:spPr>
          <a:xfrm>
            <a:off x="4792903" y="1356548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5B4955E-9F1B-4D27-85B6-C8703D91A91B}"/>
              </a:ext>
            </a:extLst>
          </p:cNvPr>
          <p:cNvSpPr/>
          <p:nvPr/>
        </p:nvSpPr>
        <p:spPr>
          <a:xfrm>
            <a:off x="6181768" y="202059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42B762A-8640-4CF2-8F8F-896CB59D7EB4}"/>
              </a:ext>
            </a:extLst>
          </p:cNvPr>
          <p:cNvSpPr/>
          <p:nvPr/>
        </p:nvSpPr>
        <p:spPr>
          <a:xfrm>
            <a:off x="6108553" y="1693013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E003B352-3F63-4272-B33D-01F02B517E21}"/>
              </a:ext>
            </a:extLst>
          </p:cNvPr>
          <p:cNvSpPr/>
          <p:nvPr/>
        </p:nvSpPr>
        <p:spPr>
          <a:xfrm>
            <a:off x="5101768" y="140768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6EFDCCEE-5C0E-4738-9A5A-47BDAAE10734}"/>
              </a:ext>
            </a:extLst>
          </p:cNvPr>
          <p:cNvSpPr/>
          <p:nvPr/>
        </p:nvSpPr>
        <p:spPr>
          <a:xfrm>
            <a:off x="4825064" y="2370929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1983F501-D1FF-48D1-B988-D06C82AAB61D}"/>
              </a:ext>
            </a:extLst>
          </p:cNvPr>
          <p:cNvSpPr/>
          <p:nvPr/>
        </p:nvSpPr>
        <p:spPr>
          <a:xfrm>
            <a:off x="5030039" y="260408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B7922B38-A5D1-4869-B85E-9DD9B4357CDD}"/>
              </a:ext>
            </a:extLst>
          </p:cNvPr>
          <p:cNvSpPr/>
          <p:nvPr/>
        </p:nvSpPr>
        <p:spPr>
          <a:xfrm>
            <a:off x="5884635" y="261286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F2D32E95-4C49-401C-AEB5-423B4AEDF984}"/>
              </a:ext>
            </a:extLst>
          </p:cNvPr>
          <p:cNvSpPr/>
          <p:nvPr/>
        </p:nvSpPr>
        <p:spPr>
          <a:xfrm>
            <a:off x="5872814" y="1429458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F9BC1EF6-9631-4D37-9F7E-43D539A2AF92}"/>
              </a:ext>
            </a:extLst>
          </p:cNvPr>
          <p:cNvSpPr/>
          <p:nvPr/>
        </p:nvSpPr>
        <p:spPr>
          <a:xfrm>
            <a:off x="5446903" y="1305413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DE46C46E-31A4-4E44-85F2-89719924DB21}"/>
              </a:ext>
            </a:extLst>
          </p:cNvPr>
          <p:cNvSpPr/>
          <p:nvPr/>
        </p:nvSpPr>
        <p:spPr>
          <a:xfrm>
            <a:off x="4848941" y="166974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DB80AA87-1658-4A8D-9A70-98342283E29C}"/>
              </a:ext>
            </a:extLst>
          </p:cNvPr>
          <p:cNvSpPr/>
          <p:nvPr/>
        </p:nvSpPr>
        <p:spPr>
          <a:xfrm>
            <a:off x="4746672" y="202059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4A0E52B-09CA-41D1-AACD-DAA0DB4CD9EB}"/>
              </a:ext>
            </a:extLst>
          </p:cNvPr>
          <p:cNvSpPr/>
          <p:nvPr/>
        </p:nvSpPr>
        <p:spPr>
          <a:xfrm>
            <a:off x="5446902" y="274974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13CBE6C9-3E17-41BD-BD85-D6DDBAD5706A}"/>
              </a:ext>
            </a:extLst>
          </p:cNvPr>
          <p:cNvSpPr/>
          <p:nvPr/>
        </p:nvSpPr>
        <p:spPr>
          <a:xfrm>
            <a:off x="6096000" y="23854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9A742F64-E043-45C6-B5F8-2D66F641B1FC}"/>
              </a:ext>
            </a:extLst>
          </p:cNvPr>
          <p:cNvCxnSpPr>
            <a:cxnSpLocks/>
          </p:cNvCxnSpPr>
          <p:nvPr/>
        </p:nvCxnSpPr>
        <p:spPr>
          <a:xfrm flipH="1">
            <a:off x="4025806" y="2370929"/>
            <a:ext cx="1178232" cy="43716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/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/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/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8" name="Rectangle 157">
            <a:extLst>
              <a:ext uri="{FF2B5EF4-FFF2-40B4-BE49-F238E27FC236}">
                <a16:creationId xmlns:a16="http://schemas.microsoft.com/office/drawing/2014/main" id="{25C79C77-CA25-4EE3-82E9-D086F45C01BE}"/>
              </a:ext>
            </a:extLst>
          </p:cNvPr>
          <p:cNvSpPr/>
          <p:nvPr/>
        </p:nvSpPr>
        <p:spPr>
          <a:xfrm>
            <a:off x="4418038" y="407929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11AF7344-D1C3-4769-888B-3116CD2D2172}"/>
              </a:ext>
            </a:extLst>
          </p:cNvPr>
          <p:cNvCxnSpPr>
            <a:stCxn id="158" idx="2"/>
            <a:endCxn id="158" idx="0"/>
          </p:cNvCxnSpPr>
          <p:nvPr/>
        </p:nvCxnSpPr>
        <p:spPr>
          <a:xfrm flipV="1">
            <a:off x="5498038" y="407929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45FFD601-C058-4C5A-9E45-9786C8FFDA75}"/>
              </a:ext>
            </a:extLst>
          </p:cNvPr>
          <p:cNvCxnSpPr>
            <a:cxnSpLocks/>
            <a:stCxn id="158" idx="1"/>
            <a:endCxn id="158" idx="3"/>
          </p:cNvCxnSpPr>
          <p:nvPr/>
        </p:nvCxnSpPr>
        <p:spPr>
          <a:xfrm>
            <a:off x="4418038" y="515929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165">
            <a:extLst>
              <a:ext uri="{FF2B5EF4-FFF2-40B4-BE49-F238E27FC236}">
                <a16:creationId xmlns:a16="http://schemas.microsoft.com/office/drawing/2014/main" id="{8AA3B322-9592-49DF-8AC0-CF56C85040FE}"/>
              </a:ext>
            </a:extLst>
          </p:cNvPr>
          <p:cNvSpPr/>
          <p:nvPr/>
        </p:nvSpPr>
        <p:spPr>
          <a:xfrm>
            <a:off x="4792903" y="4444114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B8242F38-88C0-437F-AA96-0B9C48F649A8}"/>
              </a:ext>
            </a:extLst>
          </p:cNvPr>
          <p:cNvSpPr/>
          <p:nvPr/>
        </p:nvSpPr>
        <p:spPr>
          <a:xfrm>
            <a:off x="6181768" y="51081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BC263AB1-15FD-4D95-B1D4-60AAD29D64F8}"/>
              </a:ext>
            </a:extLst>
          </p:cNvPr>
          <p:cNvSpPr/>
          <p:nvPr/>
        </p:nvSpPr>
        <p:spPr>
          <a:xfrm>
            <a:off x="6108553" y="4780579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31E505AE-5A15-4372-A9D0-97C27AC1B402}"/>
              </a:ext>
            </a:extLst>
          </p:cNvPr>
          <p:cNvSpPr/>
          <p:nvPr/>
        </p:nvSpPr>
        <p:spPr>
          <a:xfrm>
            <a:off x="5101768" y="4495248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9935B00E-7D78-4F78-9988-D392A5CB99F1}"/>
              </a:ext>
            </a:extLst>
          </p:cNvPr>
          <p:cNvSpPr/>
          <p:nvPr/>
        </p:nvSpPr>
        <p:spPr>
          <a:xfrm>
            <a:off x="4825064" y="545849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B3DBB82B-9362-416A-AFCC-0634AB9C9045}"/>
              </a:ext>
            </a:extLst>
          </p:cNvPr>
          <p:cNvSpPr/>
          <p:nvPr/>
        </p:nvSpPr>
        <p:spPr>
          <a:xfrm>
            <a:off x="5030039" y="569165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D173DAE6-1D63-43ED-A384-F48A588DBA79}"/>
              </a:ext>
            </a:extLst>
          </p:cNvPr>
          <p:cNvSpPr/>
          <p:nvPr/>
        </p:nvSpPr>
        <p:spPr>
          <a:xfrm>
            <a:off x="5884635" y="570042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C9937FAA-C366-49C5-B5CC-47B4FBE42D52}"/>
              </a:ext>
            </a:extLst>
          </p:cNvPr>
          <p:cNvSpPr/>
          <p:nvPr/>
        </p:nvSpPr>
        <p:spPr>
          <a:xfrm>
            <a:off x="5872814" y="451702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B0B0D3DE-6C46-4F94-A9D8-689F4B80D8A6}"/>
              </a:ext>
            </a:extLst>
          </p:cNvPr>
          <p:cNvSpPr/>
          <p:nvPr/>
        </p:nvSpPr>
        <p:spPr>
          <a:xfrm>
            <a:off x="5446903" y="4392979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CB037429-5444-4063-80F0-E116142FB683}"/>
              </a:ext>
            </a:extLst>
          </p:cNvPr>
          <p:cNvSpPr/>
          <p:nvPr/>
        </p:nvSpPr>
        <p:spPr>
          <a:xfrm>
            <a:off x="4848941" y="475730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B2EE4277-F9D7-4A9D-8866-994C6B97F90D}"/>
              </a:ext>
            </a:extLst>
          </p:cNvPr>
          <p:cNvSpPr/>
          <p:nvPr/>
        </p:nvSpPr>
        <p:spPr>
          <a:xfrm>
            <a:off x="4746672" y="5108157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0C71062-E2F3-4723-9037-227199EDDF10}"/>
              </a:ext>
            </a:extLst>
          </p:cNvPr>
          <p:cNvSpPr/>
          <p:nvPr/>
        </p:nvSpPr>
        <p:spPr>
          <a:xfrm>
            <a:off x="5446902" y="583730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009B3A09-1AA5-4A2B-BBD4-13A20914E094}"/>
              </a:ext>
            </a:extLst>
          </p:cNvPr>
          <p:cNvSpPr/>
          <p:nvPr/>
        </p:nvSpPr>
        <p:spPr>
          <a:xfrm>
            <a:off x="6096000" y="5472980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A915362-65FB-4868-B308-CCA6D138509F}"/>
              </a:ext>
            </a:extLst>
          </p:cNvPr>
          <p:cNvCxnSpPr>
            <a:cxnSpLocks/>
          </p:cNvCxnSpPr>
          <p:nvPr/>
        </p:nvCxnSpPr>
        <p:spPr>
          <a:xfrm flipH="1" flipV="1">
            <a:off x="4155561" y="4387480"/>
            <a:ext cx="1095227" cy="460827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/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blipFill>
                <a:blip r:embed="rId7"/>
                <a:stretch>
                  <a:fillRect l="-694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/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/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21DA9E36-C53E-40BC-B033-0F6852299080}"/>
              </a:ext>
            </a:extLst>
          </p:cNvPr>
          <p:cNvCxnSpPr>
            <a:cxnSpLocks/>
          </p:cNvCxnSpPr>
          <p:nvPr/>
        </p:nvCxnSpPr>
        <p:spPr>
          <a:xfrm>
            <a:off x="2456940" y="3263130"/>
            <a:ext cx="1986990" cy="29761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>
            <a:extLst>
              <a:ext uri="{FF2B5EF4-FFF2-40B4-BE49-F238E27FC236}">
                <a16:creationId xmlns:a16="http://schemas.microsoft.com/office/drawing/2014/main" id="{57B198EB-F2EA-4929-A21B-B6B9EB64351E}"/>
              </a:ext>
            </a:extLst>
          </p:cNvPr>
          <p:cNvSpPr/>
          <p:nvPr/>
        </p:nvSpPr>
        <p:spPr>
          <a:xfrm>
            <a:off x="882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C77AD3E0-2E9C-4932-AF6C-B6A1633A4F9C}"/>
              </a:ext>
            </a:extLst>
          </p:cNvPr>
          <p:cNvSpPr/>
          <p:nvPr/>
        </p:nvSpPr>
        <p:spPr>
          <a:xfrm>
            <a:off x="909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96B1E81F-5A35-4196-A2DA-A9A1A31BE51B}"/>
              </a:ext>
            </a:extLst>
          </p:cNvPr>
          <p:cNvSpPr/>
          <p:nvPr/>
        </p:nvSpPr>
        <p:spPr>
          <a:xfrm>
            <a:off x="936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A4163CFC-5D56-4A6F-9A6D-B605EBED2CA7}"/>
              </a:ext>
            </a:extLst>
          </p:cNvPr>
          <p:cNvSpPr/>
          <p:nvPr/>
        </p:nvSpPr>
        <p:spPr>
          <a:xfrm>
            <a:off x="963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E530750E-83CC-4B20-B980-FB518E650287}"/>
              </a:ext>
            </a:extLst>
          </p:cNvPr>
          <p:cNvSpPr/>
          <p:nvPr/>
        </p:nvSpPr>
        <p:spPr>
          <a:xfrm>
            <a:off x="877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1B9AB3DA-7CEE-4BC3-A09F-3F59A35E81F9}"/>
              </a:ext>
            </a:extLst>
          </p:cNvPr>
          <p:cNvSpPr/>
          <p:nvPr/>
        </p:nvSpPr>
        <p:spPr>
          <a:xfrm>
            <a:off x="904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6D278250-C058-4194-88B9-63FE8120D419}"/>
              </a:ext>
            </a:extLst>
          </p:cNvPr>
          <p:cNvSpPr/>
          <p:nvPr/>
        </p:nvSpPr>
        <p:spPr>
          <a:xfrm>
            <a:off x="931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1B170AF7-2CED-4307-A6F4-9E0255714FE5}"/>
              </a:ext>
            </a:extLst>
          </p:cNvPr>
          <p:cNvSpPr/>
          <p:nvPr/>
        </p:nvSpPr>
        <p:spPr>
          <a:xfrm>
            <a:off x="958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C30CF6D6-9265-4AD4-8707-30DEC4C0D5FA}"/>
              </a:ext>
            </a:extLst>
          </p:cNvPr>
          <p:cNvSpPr/>
          <p:nvPr/>
        </p:nvSpPr>
        <p:spPr>
          <a:xfrm>
            <a:off x="990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4BC5D4BB-1B55-4D23-B101-A662BA1EF81F}"/>
              </a:ext>
            </a:extLst>
          </p:cNvPr>
          <p:cNvSpPr/>
          <p:nvPr/>
        </p:nvSpPr>
        <p:spPr>
          <a:xfrm>
            <a:off x="1017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7F909D1A-DAE0-4DED-AFE3-85EFD948071F}"/>
              </a:ext>
            </a:extLst>
          </p:cNvPr>
          <p:cNvSpPr/>
          <p:nvPr/>
        </p:nvSpPr>
        <p:spPr>
          <a:xfrm>
            <a:off x="1044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58ED6F0B-7A02-463F-9CAC-B2FA969F5163}"/>
              </a:ext>
            </a:extLst>
          </p:cNvPr>
          <p:cNvSpPr/>
          <p:nvPr/>
        </p:nvSpPr>
        <p:spPr>
          <a:xfrm>
            <a:off x="985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F1A0D714-75D7-4BCF-8D1D-4262B1DDE3D2}"/>
              </a:ext>
            </a:extLst>
          </p:cNvPr>
          <p:cNvSpPr/>
          <p:nvPr/>
        </p:nvSpPr>
        <p:spPr>
          <a:xfrm>
            <a:off x="1012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5D65A188-33B7-4275-8232-515FC7AF11C2}"/>
              </a:ext>
            </a:extLst>
          </p:cNvPr>
          <p:cNvSpPr/>
          <p:nvPr/>
        </p:nvSpPr>
        <p:spPr>
          <a:xfrm>
            <a:off x="1039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9230743B-0FDB-477E-8FB6-F7A834E00E01}"/>
              </a:ext>
            </a:extLst>
          </p:cNvPr>
          <p:cNvSpPr/>
          <p:nvPr/>
        </p:nvSpPr>
        <p:spPr>
          <a:xfrm>
            <a:off x="1066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7F429427-17D1-40F4-AFCB-77BCB3693131}"/>
              </a:ext>
            </a:extLst>
          </p:cNvPr>
          <p:cNvSpPr/>
          <p:nvPr/>
        </p:nvSpPr>
        <p:spPr>
          <a:xfrm>
            <a:off x="882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DAC1CAE8-6BEA-4D0F-AB23-9C9FA01FDD78}"/>
              </a:ext>
            </a:extLst>
          </p:cNvPr>
          <p:cNvSpPr/>
          <p:nvPr/>
        </p:nvSpPr>
        <p:spPr>
          <a:xfrm>
            <a:off x="909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C2A4B0E9-7A5B-4BCA-8D61-65A898971D8A}"/>
              </a:ext>
            </a:extLst>
          </p:cNvPr>
          <p:cNvSpPr/>
          <p:nvPr/>
        </p:nvSpPr>
        <p:spPr>
          <a:xfrm>
            <a:off x="936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2302DB56-A9E4-42E8-8151-9FF04318D173}"/>
              </a:ext>
            </a:extLst>
          </p:cNvPr>
          <p:cNvSpPr/>
          <p:nvPr/>
        </p:nvSpPr>
        <p:spPr>
          <a:xfrm>
            <a:off x="963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37B1C382-F10F-451D-8C90-9B577CE17C42}"/>
              </a:ext>
            </a:extLst>
          </p:cNvPr>
          <p:cNvSpPr/>
          <p:nvPr/>
        </p:nvSpPr>
        <p:spPr>
          <a:xfrm>
            <a:off x="877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E15A71E3-6BA2-460A-8306-BE41C69D0D91}"/>
              </a:ext>
            </a:extLst>
          </p:cNvPr>
          <p:cNvSpPr/>
          <p:nvPr/>
        </p:nvSpPr>
        <p:spPr>
          <a:xfrm>
            <a:off x="904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AD124B92-73EC-430B-8C7D-439CD4355194}"/>
              </a:ext>
            </a:extLst>
          </p:cNvPr>
          <p:cNvSpPr/>
          <p:nvPr/>
        </p:nvSpPr>
        <p:spPr>
          <a:xfrm>
            <a:off x="931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A764347A-8A6B-4D36-A8AC-00B35277AD30}"/>
              </a:ext>
            </a:extLst>
          </p:cNvPr>
          <p:cNvSpPr/>
          <p:nvPr/>
        </p:nvSpPr>
        <p:spPr>
          <a:xfrm>
            <a:off x="958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B2E62C50-2E54-4EA5-9A06-1F0D15E5B21C}"/>
              </a:ext>
            </a:extLst>
          </p:cNvPr>
          <p:cNvSpPr/>
          <p:nvPr/>
        </p:nvSpPr>
        <p:spPr>
          <a:xfrm>
            <a:off x="990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E2F5492E-17BD-4160-B4E5-8F46B729133A}"/>
              </a:ext>
            </a:extLst>
          </p:cNvPr>
          <p:cNvSpPr/>
          <p:nvPr/>
        </p:nvSpPr>
        <p:spPr>
          <a:xfrm>
            <a:off x="1017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7F7E78CD-9FA5-4E88-8DF4-209FA79F1517}"/>
              </a:ext>
            </a:extLst>
          </p:cNvPr>
          <p:cNvSpPr/>
          <p:nvPr/>
        </p:nvSpPr>
        <p:spPr>
          <a:xfrm>
            <a:off x="1044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E14A918A-4A68-4B3A-B5DF-7B0785FC4DA7}"/>
              </a:ext>
            </a:extLst>
          </p:cNvPr>
          <p:cNvSpPr/>
          <p:nvPr/>
        </p:nvSpPr>
        <p:spPr>
          <a:xfrm>
            <a:off x="985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27A9F888-E878-40BD-B9B9-228F3D57FDCF}"/>
              </a:ext>
            </a:extLst>
          </p:cNvPr>
          <p:cNvSpPr/>
          <p:nvPr/>
        </p:nvSpPr>
        <p:spPr>
          <a:xfrm>
            <a:off x="1012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47A02101-4FE5-4BB7-ADE5-BB133B8B4DE7}"/>
              </a:ext>
            </a:extLst>
          </p:cNvPr>
          <p:cNvSpPr/>
          <p:nvPr/>
        </p:nvSpPr>
        <p:spPr>
          <a:xfrm>
            <a:off x="1039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2344AD59-B806-4174-BC04-128777C589F1}"/>
              </a:ext>
            </a:extLst>
          </p:cNvPr>
          <p:cNvSpPr/>
          <p:nvPr/>
        </p:nvSpPr>
        <p:spPr>
          <a:xfrm>
            <a:off x="1066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28ED434B-B0CE-400C-8118-FC2246120472}"/>
              </a:ext>
            </a:extLst>
          </p:cNvPr>
          <p:cNvSpPr/>
          <p:nvPr/>
        </p:nvSpPr>
        <p:spPr>
          <a:xfrm>
            <a:off x="882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FF8E6E23-2422-4CFA-8AC3-671D9DC7C251}"/>
              </a:ext>
            </a:extLst>
          </p:cNvPr>
          <p:cNvSpPr/>
          <p:nvPr/>
        </p:nvSpPr>
        <p:spPr>
          <a:xfrm>
            <a:off x="909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E863D6E0-F076-45FF-92FA-6FE6F0E65B70}"/>
              </a:ext>
            </a:extLst>
          </p:cNvPr>
          <p:cNvSpPr/>
          <p:nvPr/>
        </p:nvSpPr>
        <p:spPr>
          <a:xfrm>
            <a:off x="936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7F8765FD-D090-466B-9FFF-4559EEDC9FD9}"/>
              </a:ext>
            </a:extLst>
          </p:cNvPr>
          <p:cNvSpPr/>
          <p:nvPr/>
        </p:nvSpPr>
        <p:spPr>
          <a:xfrm>
            <a:off x="963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515EA00C-0F8D-4F6D-9064-6875DB0FB4AE}"/>
              </a:ext>
            </a:extLst>
          </p:cNvPr>
          <p:cNvSpPr/>
          <p:nvPr/>
        </p:nvSpPr>
        <p:spPr>
          <a:xfrm>
            <a:off x="877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0312CF61-1B1F-4144-A1BC-2FBDCE321A40}"/>
              </a:ext>
            </a:extLst>
          </p:cNvPr>
          <p:cNvSpPr/>
          <p:nvPr/>
        </p:nvSpPr>
        <p:spPr>
          <a:xfrm>
            <a:off x="904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35FD3DA6-1E63-4621-8579-7F6D15773B8F}"/>
              </a:ext>
            </a:extLst>
          </p:cNvPr>
          <p:cNvSpPr/>
          <p:nvPr/>
        </p:nvSpPr>
        <p:spPr>
          <a:xfrm>
            <a:off x="931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ADE041CC-4989-4872-B712-8872C0A7B2D8}"/>
              </a:ext>
            </a:extLst>
          </p:cNvPr>
          <p:cNvSpPr/>
          <p:nvPr/>
        </p:nvSpPr>
        <p:spPr>
          <a:xfrm>
            <a:off x="958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AEB4BC0E-C666-4E1F-8117-C11393320E1B}"/>
              </a:ext>
            </a:extLst>
          </p:cNvPr>
          <p:cNvSpPr/>
          <p:nvPr/>
        </p:nvSpPr>
        <p:spPr>
          <a:xfrm>
            <a:off x="990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85F6EC01-0F0A-4E4E-8A09-BD23D809EA96}"/>
              </a:ext>
            </a:extLst>
          </p:cNvPr>
          <p:cNvSpPr/>
          <p:nvPr/>
        </p:nvSpPr>
        <p:spPr>
          <a:xfrm>
            <a:off x="1017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EF614BBF-BAAB-4A35-A14A-1B06113F7710}"/>
              </a:ext>
            </a:extLst>
          </p:cNvPr>
          <p:cNvSpPr/>
          <p:nvPr/>
        </p:nvSpPr>
        <p:spPr>
          <a:xfrm>
            <a:off x="1044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EB1FFFA6-A598-4BDD-B8CC-BD13CCEEF395}"/>
              </a:ext>
            </a:extLst>
          </p:cNvPr>
          <p:cNvSpPr/>
          <p:nvPr/>
        </p:nvSpPr>
        <p:spPr>
          <a:xfrm>
            <a:off x="985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5FF60842-EDD1-4EFB-AD69-48C393762253}"/>
              </a:ext>
            </a:extLst>
          </p:cNvPr>
          <p:cNvSpPr/>
          <p:nvPr/>
        </p:nvSpPr>
        <p:spPr>
          <a:xfrm>
            <a:off x="1012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3D7CA61F-F37C-4ECA-85F1-C60B8540BF2C}"/>
              </a:ext>
            </a:extLst>
          </p:cNvPr>
          <p:cNvSpPr/>
          <p:nvPr/>
        </p:nvSpPr>
        <p:spPr>
          <a:xfrm>
            <a:off x="10396622" y="386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0" name="Oval 229">
            <a:extLst>
              <a:ext uri="{FF2B5EF4-FFF2-40B4-BE49-F238E27FC236}">
                <a16:creationId xmlns:a16="http://schemas.microsoft.com/office/drawing/2014/main" id="{304A940B-AFA6-4E74-A654-03EFC6DAA7AA}"/>
              </a:ext>
            </a:extLst>
          </p:cNvPr>
          <p:cNvSpPr/>
          <p:nvPr/>
        </p:nvSpPr>
        <p:spPr>
          <a:xfrm>
            <a:off x="10666622" y="386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56FDC228-A313-49B3-80CD-E54DF0250A79}"/>
              </a:ext>
            </a:extLst>
          </p:cNvPr>
          <p:cNvSpPr/>
          <p:nvPr/>
        </p:nvSpPr>
        <p:spPr>
          <a:xfrm>
            <a:off x="882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3F37F8FA-1951-429C-80F9-07D37595534C}"/>
              </a:ext>
            </a:extLst>
          </p:cNvPr>
          <p:cNvSpPr/>
          <p:nvPr/>
        </p:nvSpPr>
        <p:spPr>
          <a:xfrm>
            <a:off x="909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C98299F7-04FA-4D5A-9B7F-4EC6D1607C81}"/>
              </a:ext>
            </a:extLst>
          </p:cNvPr>
          <p:cNvSpPr/>
          <p:nvPr/>
        </p:nvSpPr>
        <p:spPr>
          <a:xfrm>
            <a:off x="936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ED44C3C9-82CE-4B39-9095-A350B225A378}"/>
              </a:ext>
            </a:extLst>
          </p:cNvPr>
          <p:cNvSpPr/>
          <p:nvPr/>
        </p:nvSpPr>
        <p:spPr>
          <a:xfrm>
            <a:off x="963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668DA67B-B942-4CCF-9269-EEFEF668790E}"/>
              </a:ext>
            </a:extLst>
          </p:cNvPr>
          <p:cNvSpPr/>
          <p:nvPr/>
        </p:nvSpPr>
        <p:spPr>
          <a:xfrm>
            <a:off x="8776622" y="359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787A951D-6DEB-42DC-9E85-6C79860A998B}"/>
              </a:ext>
            </a:extLst>
          </p:cNvPr>
          <p:cNvSpPr/>
          <p:nvPr/>
        </p:nvSpPr>
        <p:spPr>
          <a:xfrm>
            <a:off x="9046622" y="359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BA12F513-4C77-49FB-A2FB-106638E53177}"/>
              </a:ext>
            </a:extLst>
          </p:cNvPr>
          <p:cNvSpPr/>
          <p:nvPr/>
        </p:nvSpPr>
        <p:spPr>
          <a:xfrm>
            <a:off x="9316622" y="359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D71A52BF-7C19-41D8-82C8-ECEA3D709513}"/>
              </a:ext>
            </a:extLst>
          </p:cNvPr>
          <p:cNvSpPr/>
          <p:nvPr/>
        </p:nvSpPr>
        <p:spPr>
          <a:xfrm>
            <a:off x="9586622" y="359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8B41B69C-8A4E-42FB-8C60-748F64AFFD1B}"/>
              </a:ext>
            </a:extLst>
          </p:cNvPr>
          <p:cNvSpPr/>
          <p:nvPr/>
        </p:nvSpPr>
        <p:spPr>
          <a:xfrm>
            <a:off x="990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3B419C2F-1EA9-4D04-9AFE-949A2B0490B6}"/>
              </a:ext>
            </a:extLst>
          </p:cNvPr>
          <p:cNvSpPr/>
          <p:nvPr/>
        </p:nvSpPr>
        <p:spPr>
          <a:xfrm>
            <a:off x="1017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6728D4BA-6BF3-43A3-B6EE-C627F83E9F0A}"/>
              </a:ext>
            </a:extLst>
          </p:cNvPr>
          <p:cNvSpPr/>
          <p:nvPr/>
        </p:nvSpPr>
        <p:spPr>
          <a:xfrm>
            <a:off x="1044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2" name="Oval 241">
            <a:extLst>
              <a:ext uri="{FF2B5EF4-FFF2-40B4-BE49-F238E27FC236}">
                <a16:creationId xmlns:a16="http://schemas.microsoft.com/office/drawing/2014/main" id="{675DEE5A-4957-4C23-A963-7EABB987EA7D}"/>
              </a:ext>
            </a:extLst>
          </p:cNvPr>
          <p:cNvSpPr/>
          <p:nvPr/>
        </p:nvSpPr>
        <p:spPr>
          <a:xfrm>
            <a:off x="9856622" y="359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3" name="Oval 242">
            <a:extLst>
              <a:ext uri="{FF2B5EF4-FFF2-40B4-BE49-F238E27FC236}">
                <a16:creationId xmlns:a16="http://schemas.microsoft.com/office/drawing/2014/main" id="{DA1BFBA9-43FA-460C-B1BD-EAB92F27B1D2}"/>
              </a:ext>
            </a:extLst>
          </p:cNvPr>
          <p:cNvSpPr/>
          <p:nvPr/>
        </p:nvSpPr>
        <p:spPr>
          <a:xfrm>
            <a:off x="10126622" y="359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096365CE-B998-4836-BBC2-FD348013AA51}"/>
              </a:ext>
            </a:extLst>
          </p:cNvPr>
          <p:cNvSpPr/>
          <p:nvPr/>
        </p:nvSpPr>
        <p:spPr>
          <a:xfrm>
            <a:off x="10396622" y="359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C879F59B-D670-4FD4-9CD7-736533F133E0}"/>
              </a:ext>
            </a:extLst>
          </p:cNvPr>
          <p:cNvSpPr/>
          <p:nvPr/>
        </p:nvSpPr>
        <p:spPr>
          <a:xfrm>
            <a:off x="10666622" y="359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810EC633-9DDE-482B-9598-A577BA1D0024}"/>
              </a:ext>
            </a:extLst>
          </p:cNvPr>
          <p:cNvSpPr/>
          <p:nvPr/>
        </p:nvSpPr>
        <p:spPr>
          <a:xfrm>
            <a:off x="882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0ED7C31E-BC1A-4BF5-97C3-4CD866B2EBD8}"/>
              </a:ext>
            </a:extLst>
          </p:cNvPr>
          <p:cNvSpPr/>
          <p:nvPr/>
        </p:nvSpPr>
        <p:spPr>
          <a:xfrm>
            <a:off x="909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405A4BD6-DA75-46F6-A493-59271E0FB9A3}"/>
              </a:ext>
            </a:extLst>
          </p:cNvPr>
          <p:cNvSpPr/>
          <p:nvPr/>
        </p:nvSpPr>
        <p:spPr>
          <a:xfrm>
            <a:off x="936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F828D3B8-B35C-41C2-BFAF-BA3F413E3F0D}"/>
              </a:ext>
            </a:extLst>
          </p:cNvPr>
          <p:cNvSpPr/>
          <p:nvPr/>
        </p:nvSpPr>
        <p:spPr>
          <a:xfrm>
            <a:off x="963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0" name="Oval 249">
            <a:extLst>
              <a:ext uri="{FF2B5EF4-FFF2-40B4-BE49-F238E27FC236}">
                <a16:creationId xmlns:a16="http://schemas.microsoft.com/office/drawing/2014/main" id="{346B14FA-1B7B-44D7-878B-A978BE8C42D8}"/>
              </a:ext>
            </a:extLst>
          </p:cNvPr>
          <p:cNvSpPr/>
          <p:nvPr/>
        </p:nvSpPr>
        <p:spPr>
          <a:xfrm>
            <a:off x="8776622" y="332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501FE769-08C9-4C89-A4F5-A7E69C5C6720}"/>
              </a:ext>
            </a:extLst>
          </p:cNvPr>
          <p:cNvSpPr/>
          <p:nvPr/>
        </p:nvSpPr>
        <p:spPr>
          <a:xfrm>
            <a:off x="9046622" y="332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2" name="Oval 251">
            <a:extLst>
              <a:ext uri="{FF2B5EF4-FFF2-40B4-BE49-F238E27FC236}">
                <a16:creationId xmlns:a16="http://schemas.microsoft.com/office/drawing/2014/main" id="{9E4CD3EE-ABC5-4FBE-A943-F426D993527A}"/>
              </a:ext>
            </a:extLst>
          </p:cNvPr>
          <p:cNvSpPr/>
          <p:nvPr/>
        </p:nvSpPr>
        <p:spPr>
          <a:xfrm>
            <a:off x="9316622" y="332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3" name="Oval 252">
            <a:extLst>
              <a:ext uri="{FF2B5EF4-FFF2-40B4-BE49-F238E27FC236}">
                <a16:creationId xmlns:a16="http://schemas.microsoft.com/office/drawing/2014/main" id="{7CD4BA13-29D2-4C40-B904-912A764A7E57}"/>
              </a:ext>
            </a:extLst>
          </p:cNvPr>
          <p:cNvSpPr/>
          <p:nvPr/>
        </p:nvSpPr>
        <p:spPr>
          <a:xfrm>
            <a:off x="9586622" y="332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BEDBF2C-917A-48FB-B517-540E26B408F6}"/>
              </a:ext>
            </a:extLst>
          </p:cNvPr>
          <p:cNvSpPr/>
          <p:nvPr/>
        </p:nvSpPr>
        <p:spPr>
          <a:xfrm>
            <a:off x="990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DF95BE00-A686-4300-A5E7-AFA013CC4D36}"/>
              </a:ext>
            </a:extLst>
          </p:cNvPr>
          <p:cNvSpPr/>
          <p:nvPr/>
        </p:nvSpPr>
        <p:spPr>
          <a:xfrm>
            <a:off x="1017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96207E9-384E-4132-B3F0-747111FC61D9}"/>
              </a:ext>
            </a:extLst>
          </p:cNvPr>
          <p:cNvSpPr/>
          <p:nvPr/>
        </p:nvSpPr>
        <p:spPr>
          <a:xfrm>
            <a:off x="1044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751095F6-9293-4FA9-AE0E-9E7208874D36}"/>
              </a:ext>
            </a:extLst>
          </p:cNvPr>
          <p:cNvSpPr/>
          <p:nvPr/>
        </p:nvSpPr>
        <p:spPr>
          <a:xfrm>
            <a:off x="9856622" y="332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BE0BDEB8-F524-4365-BF47-B01113FACA57}"/>
              </a:ext>
            </a:extLst>
          </p:cNvPr>
          <p:cNvSpPr/>
          <p:nvPr/>
        </p:nvSpPr>
        <p:spPr>
          <a:xfrm>
            <a:off x="10126622" y="332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0BC84527-D674-452F-9E98-2BCE532A5A3F}"/>
              </a:ext>
            </a:extLst>
          </p:cNvPr>
          <p:cNvSpPr/>
          <p:nvPr/>
        </p:nvSpPr>
        <p:spPr>
          <a:xfrm>
            <a:off x="10396622" y="332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BCF09CC7-CCC8-48F7-B454-A30E1EA265AB}"/>
              </a:ext>
            </a:extLst>
          </p:cNvPr>
          <p:cNvSpPr/>
          <p:nvPr/>
        </p:nvSpPr>
        <p:spPr>
          <a:xfrm>
            <a:off x="10666622" y="332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EF1D11D8-67C6-4A54-A49A-D6333A6D8632}"/>
              </a:ext>
            </a:extLst>
          </p:cNvPr>
          <p:cNvSpPr/>
          <p:nvPr/>
        </p:nvSpPr>
        <p:spPr>
          <a:xfrm>
            <a:off x="882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723E9726-AB0D-4220-97EE-488167FD30D2}"/>
              </a:ext>
            </a:extLst>
          </p:cNvPr>
          <p:cNvSpPr/>
          <p:nvPr/>
        </p:nvSpPr>
        <p:spPr>
          <a:xfrm>
            <a:off x="909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8FD8EB7B-71A3-487B-9C16-23D530776D5E}"/>
              </a:ext>
            </a:extLst>
          </p:cNvPr>
          <p:cNvSpPr/>
          <p:nvPr/>
        </p:nvSpPr>
        <p:spPr>
          <a:xfrm>
            <a:off x="936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DFCC7216-042F-4BBC-887C-5FF965429235}"/>
              </a:ext>
            </a:extLst>
          </p:cNvPr>
          <p:cNvSpPr/>
          <p:nvPr/>
        </p:nvSpPr>
        <p:spPr>
          <a:xfrm>
            <a:off x="963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EFEDC6DB-37BF-4125-AF12-F7ABD4083802}"/>
              </a:ext>
            </a:extLst>
          </p:cNvPr>
          <p:cNvSpPr/>
          <p:nvPr/>
        </p:nvSpPr>
        <p:spPr>
          <a:xfrm>
            <a:off x="8776622" y="305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30056163-5025-46A5-8066-4EC744DF60AA}"/>
              </a:ext>
            </a:extLst>
          </p:cNvPr>
          <p:cNvSpPr/>
          <p:nvPr/>
        </p:nvSpPr>
        <p:spPr>
          <a:xfrm>
            <a:off x="9046622" y="305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7" name="Oval 266">
            <a:extLst>
              <a:ext uri="{FF2B5EF4-FFF2-40B4-BE49-F238E27FC236}">
                <a16:creationId xmlns:a16="http://schemas.microsoft.com/office/drawing/2014/main" id="{BE32C76E-CDA1-4B28-A8B4-57B705B837C8}"/>
              </a:ext>
            </a:extLst>
          </p:cNvPr>
          <p:cNvSpPr/>
          <p:nvPr/>
        </p:nvSpPr>
        <p:spPr>
          <a:xfrm>
            <a:off x="9316622" y="305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6D3B7053-DA44-43CD-9FD4-E6504348B92B}"/>
              </a:ext>
            </a:extLst>
          </p:cNvPr>
          <p:cNvSpPr/>
          <p:nvPr/>
        </p:nvSpPr>
        <p:spPr>
          <a:xfrm>
            <a:off x="9586622" y="305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9DEB33A7-E6E3-4434-9943-81D7F4B679DD}"/>
              </a:ext>
            </a:extLst>
          </p:cNvPr>
          <p:cNvSpPr/>
          <p:nvPr/>
        </p:nvSpPr>
        <p:spPr>
          <a:xfrm>
            <a:off x="990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332E823A-0008-4B8D-A81F-3975EA56B691}"/>
              </a:ext>
            </a:extLst>
          </p:cNvPr>
          <p:cNvSpPr/>
          <p:nvPr/>
        </p:nvSpPr>
        <p:spPr>
          <a:xfrm>
            <a:off x="1017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1AF26C2A-B212-4B2D-8E42-607386F84875}"/>
              </a:ext>
            </a:extLst>
          </p:cNvPr>
          <p:cNvSpPr/>
          <p:nvPr/>
        </p:nvSpPr>
        <p:spPr>
          <a:xfrm>
            <a:off x="1044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A3FFF05B-C68E-4D23-859A-E8E5E2BD2E44}"/>
              </a:ext>
            </a:extLst>
          </p:cNvPr>
          <p:cNvSpPr/>
          <p:nvPr/>
        </p:nvSpPr>
        <p:spPr>
          <a:xfrm>
            <a:off x="9856622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160293E7-964D-4CD1-8548-96DDA56CA558}"/>
              </a:ext>
            </a:extLst>
          </p:cNvPr>
          <p:cNvSpPr/>
          <p:nvPr/>
        </p:nvSpPr>
        <p:spPr>
          <a:xfrm>
            <a:off x="10126622" y="305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C8711161-C11E-43A9-8827-042E59405546}"/>
              </a:ext>
            </a:extLst>
          </p:cNvPr>
          <p:cNvSpPr/>
          <p:nvPr/>
        </p:nvSpPr>
        <p:spPr>
          <a:xfrm>
            <a:off x="10396622" y="305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5" name="Oval 274">
            <a:extLst>
              <a:ext uri="{FF2B5EF4-FFF2-40B4-BE49-F238E27FC236}">
                <a16:creationId xmlns:a16="http://schemas.microsoft.com/office/drawing/2014/main" id="{4AC01592-9991-4135-A63C-47962F54FB31}"/>
              </a:ext>
            </a:extLst>
          </p:cNvPr>
          <p:cNvSpPr/>
          <p:nvPr/>
        </p:nvSpPr>
        <p:spPr>
          <a:xfrm>
            <a:off x="10666622" y="305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F71B2806-9E44-4BF2-9FA9-207195543615}"/>
              </a:ext>
            </a:extLst>
          </p:cNvPr>
          <p:cNvSpPr/>
          <p:nvPr/>
        </p:nvSpPr>
        <p:spPr>
          <a:xfrm>
            <a:off x="882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44AE0BC3-392B-4BBD-84A6-DDF736F4A281}"/>
              </a:ext>
            </a:extLst>
          </p:cNvPr>
          <p:cNvSpPr/>
          <p:nvPr/>
        </p:nvSpPr>
        <p:spPr>
          <a:xfrm>
            <a:off x="909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10C2838E-8418-48C6-A5C0-64E117A6004F}"/>
              </a:ext>
            </a:extLst>
          </p:cNvPr>
          <p:cNvSpPr/>
          <p:nvPr/>
        </p:nvSpPr>
        <p:spPr>
          <a:xfrm>
            <a:off x="936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A90A8507-D24A-4895-8371-E00F1C2B7E4C}"/>
              </a:ext>
            </a:extLst>
          </p:cNvPr>
          <p:cNvSpPr/>
          <p:nvPr/>
        </p:nvSpPr>
        <p:spPr>
          <a:xfrm>
            <a:off x="963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0" name="Oval 279">
            <a:extLst>
              <a:ext uri="{FF2B5EF4-FFF2-40B4-BE49-F238E27FC236}">
                <a16:creationId xmlns:a16="http://schemas.microsoft.com/office/drawing/2014/main" id="{79191ED4-72D7-4A4B-B196-A832073F77C3}"/>
              </a:ext>
            </a:extLst>
          </p:cNvPr>
          <p:cNvSpPr/>
          <p:nvPr/>
        </p:nvSpPr>
        <p:spPr>
          <a:xfrm>
            <a:off x="8776622" y="278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A4BAE039-1CB0-4651-B92F-E0AA5AB3D52A}"/>
              </a:ext>
            </a:extLst>
          </p:cNvPr>
          <p:cNvSpPr/>
          <p:nvPr/>
        </p:nvSpPr>
        <p:spPr>
          <a:xfrm>
            <a:off x="9046622" y="278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id="{A5565BB7-742F-4770-812A-AB68CFB42C9B}"/>
              </a:ext>
            </a:extLst>
          </p:cNvPr>
          <p:cNvSpPr/>
          <p:nvPr/>
        </p:nvSpPr>
        <p:spPr>
          <a:xfrm>
            <a:off x="9316622" y="278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3" name="Oval 282">
            <a:extLst>
              <a:ext uri="{FF2B5EF4-FFF2-40B4-BE49-F238E27FC236}">
                <a16:creationId xmlns:a16="http://schemas.microsoft.com/office/drawing/2014/main" id="{42EE5C97-10AC-4BB1-94E5-92E9A9B7BB71}"/>
              </a:ext>
            </a:extLst>
          </p:cNvPr>
          <p:cNvSpPr/>
          <p:nvPr/>
        </p:nvSpPr>
        <p:spPr>
          <a:xfrm>
            <a:off x="9586622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0DB2CB4E-D8A0-4ED1-BD79-A41E8DCFDB1D}"/>
              </a:ext>
            </a:extLst>
          </p:cNvPr>
          <p:cNvSpPr/>
          <p:nvPr/>
        </p:nvSpPr>
        <p:spPr>
          <a:xfrm>
            <a:off x="990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4224E175-C6A7-43E4-9316-E61B2B2F7281}"/>
              </a:ext>
            </a:extLst>
          </p:cNvPr>
          <p:cNvSpPr/>
          <p:nvPr/>
        </p:nvSpPr>
        <p:spPr>
          <a:xfrm>
            <a:off x="1017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3F70A624-D73B-4DDB-A662-50B11B08D00E}"/>
              </a:ext>
            </a:extLst>
          </p:cNvPr>
          <p:cNvSpPr/>
          <p:nvPr/>
        </p:nvSpPr>
        <p:spPr>
          <a:xfrm>
            <a:off x="1044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7" name="Oval 286">
            <a:extLst>
              <a:ext uri="{FF2B5EF4-FFF2-40B4-BE49-F238E27FC236}">
                <a16:creationId xmlns:a16="http://schemas.microsoft.com/office/drawing/2014/main" id="{7CD1BEEC-F0ED-4400-AAD6-A75CAA31BB8C}"/>
              </a:ext>
            </a:extLst>
          </p:cNvPr>
          <p:cNvSpPr/>
          <p:nvPr/>
        </p:nvSpPr>
        <p:spPr>
          <a:xfrm>
            <a:off x="9856622" y="278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8" name="Oval 287">
            <a:extLst>
              <a:ext uri="{FF2B5EF4-FFF2-40B4-BE49-F238E27FC236}">
                <a16:creationId xmlns:a16="http://schemas.microsoft.com/office/drawing/2014/main" id="{6CD4C365-6912-48A1-9543-9B9E114B5F2D}"/>
              </a:ext>
            </a:extLst>
          </p:cNvPr>
          <p:cNvSpPr/>
          <p:nvPr/>
        </p:nvSpPr>
        <p:spPr>
          <a:xfrm>
            <a:off x="10126622" y="278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F44E4194-0F11-4594-ABEA-7DF83AA3E8BA}"/>
              </a:ext>
            </a:extLst>
          </p:cNvPr>
          <p:cNvSpPr/>
          <p:nvPr/>
        </p:nvSpPr>
        <p:spPr>
          <a:xfrm>
            <a:off x="10396622" y="278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004812B3-A5D5-4E8D-81F5-7CE6DB447DEE}"/>
              </a:ext>
            </a:extLst>
          </p:cNvPr>
          <p:cNvSpPr/>
          <p:nvPr/>
        </p:nvSpPr>
        <p:spPr>
          <a:xfrm>
            <a:off x="10666622" y="278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ADEB5647-5F44-4FE7-94C8-27D11554F622}"/>
              </a:ext>
            </a:extLst>
          </p:cNvPr>
          <p:cNvSpPr/>
          <p:nvPr/>
        </p:nvSpPr>
        <p:spPr>
          <a:xfrm>
            <a:off x="882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9B363BDD-BF18-433D-8B52-4E1429B48949}"/>
              </a:ext>
            </a:extLst>
          </p:cNvPr>
          <p:cNvSpPr/>
          <p:nvPr/>
        </p:nvSpPr>
        <p:spPr>
          <a:xfrm>
            <a:off x="909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5446FDC9-ED51-4DDD-87DA-7997406F4C87}"/>
              </a:ext>
            </a:extLst>
          </p:cNvPr>
          <p:cNvSpPr/>
          <p:nvPr/>
        </p:nvSpPr>
        <p:spPr>
          <a:xfrm>
            <a:off x="936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E5E2C77D-4408-4FD4-A9FE-F0953745C6D2}"/>
              </a:ext>
            </a:extLst>
          </p:cNvPr>
          <p:cNvSpPr/>
          <p:nvPr/>
        </p:nvSpPr>
        <p:spPr>
          <a:xfrm>
            <a:off x="963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5" name="Oval 294">
            <a:extLst>
              <a:ext uri="{FF2B5EF4-FFF2-40B4-BE49-F238E27FC236}">
                <a16:creationId xmlns:a16="http://schemas.microsoft.com/office/drawing/2014/main" id="{84C62BB7-C35C-4EB4-8036-3A775CA111D4}"/>
              </a:ext>
            </a:extLst>
          </p:cNvPr>
          <p:cNvSpPr/>
          <p:nvPr/>
        </p:nvSpPr>
        <p:spPr>
          <a:xfrm>
            <a:off x="8776622" y="224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id="{7DDFE6F6-C37D-4CAF-8B3C-909D5E2C6529}"/>
              </a:ext>
            </a:extLst>
          </p:cNvPr>
          <p:cNvSpPr/>
          <p:nvPr/>
        </p:nvSpPr>
        <p:spPr>
          <a:xfrm>
            <a:off x="8776622" y="251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9C2130A7-A0AA-48E4-BC98-AB25AFD0D695}"/>
              </a:ext>
            </a:extLst>
          </p:cNvPr>
          <p:cNvSpPr/>
          <p:nvPr/>
        </p:nvSpPr>
        <p:spPr>
          <a:xfrm>
            <a:off x="9046622" y="224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8" name="Oval 297">
            <a:extLst>
              <a:ext uri="{FF2B5EF4-FFF2-40B4-BE49-F238E27FC236}">
                <a16:creationId xmlns:a16="http://schemas.microsoft.com/office/drawing/2014/main" id="{63DECDD3-58A6-4627-B5C1-A6C410F93E8A}"/>
              </a:ext>
            </a:extLst>
          </p:cNvPr>
          <p:cNvSpPr/>
          <p:nvPr/>
        </p:nvSpPr>
        <p:spPr>
          <a:xfrm>
            <a:off x="9046622" y="251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9" name="Oval 298">
            <a:extLst>
              <a:ext uri="{FF2B5EF4-FFF2-40B4-BE49-F238E27FC236}">
                <a16:creationId xmlns:a16="http://schemas.microsoft.com/office/drawing/2014/main" id="{23167527-AB29-4A12-9421-6346F1AE13AB}"/>
              </a:ext>
            </a:extLst>
          </p:cNvPr>
          <p:cNvSpPr/>
          <p:nvPr/>
        </p:nvSpPr>
        <p:spPr>
          <a:xfrm>
            <a:off x="9316622" y="224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0" name="Oval 299">
            <a:extLst>
              <a:ext uri="{FF2B5EF4-FFF2-40B4-BE49-F238E27FC236}">
                <a16:creationId xmlns:a16="http://schemas.microsoft.com/office/drawing/2014/main" id="{14EE4E72-9B5A-405A-972E-76BBAD5CC6A0}"/>
              </a:ext>
            </a:extLst>
          </p:cNvPr>
          <p:cNvSpPr/>
          <p:nvPr/>
        </p:nvSpPr>
        <p:spPr>
          <a:xfrm>
            <a:off x="9316622" y="251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id="{0B118E32-E9AD-4405-AC1A-0D20E0C5CA4D}"/>
              </a:ext>
            </a:extLst>
          </p:cNvPr>
          <p:cNvSpPr/>
          <p:nvPr/>
        </p:nvSpPr>
        <p:spPr>
          <a:xfrm>
            <a:off x="9586622" y="224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112936C9-8C86-4D1B-8736-92D604286A32}"/>
              </a:ext>
            </a:extLst>
          </p:cNvPr>
          <p:cNvSpPr/>
          <p:nvPr/>
        </p:nvSpPr>
        <p:spPr>
          <a:xfrm>
            <a:off x="9586622" y="251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3" name="Rectangle 302">
            <a:extLst>
              <a:ext uri="{FF2B5EF4-FFF2-40B4-BE49-F238E27FC236}">
                <a16:creationId xmlns:a16="http://schemas.microsoft.com/office/drawing/2014/main" id="{6232D75A-4281-49F4-A212-0DF0FD7F2C32}"/>
              </a:ext>
            </a:extLst>
          </p:cNvPr>
          <p:cNvSpPr/>
          <p:nvPr/>
        </p:nvSpPr>
        <p:spPr>
          <a:xfrm>
            <a:off x="990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4" name="Rectangle 303">
            <a:extLst>
              <a:ext uri="{FF2B5EF4-FFF2-40B4-BE49-F238E27FC236}">
                <a16:creationId xmlns:a16="http://schemas.microsoft.com/office/drawing/2014/main" id="{274A62A9-0A99-417D-B3FB-5E15984E511D}"/>
              </a:ext>
            </a:extLst>
          </p:cNvPr>
          <p:cNvSpPr/>
          <p:nvPr/>
        </p:nvSpPr>
        <p:spPr>
          <a:xfrm>
            <a:off x="1017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6BBC7E9-EDA5-4C48-A861-6360037CEBE0}"/>
              </a:ext>
            </a:extLst>
          </p:cNvPr>
          <p:cNvSpPr/>
          <p:nvPr/>
        </p:nvSpPr>
        <p:spPr>
          <a:xfrm>
            <a:off x="1044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6" name="Oval 305">
            <a:extLst>
              <a:ext uri="{FF2B5EF4-FFF2-40B4-BE49-F238E27FC236}">
                <a16:creationId xmlns:a16="http://schemas.microsoft.com/office/drawing/2014/main" id="{FC1AFF9F-CB99-42E0-8D03-F72CEC21D01A}"/>
              </a:ext>
            </a:extLst>
          </p:cNvPr>
          <p:cNvSpPr/>
          <p:nvPr/>
        </p:nvSpPr>
        <p:spPr>
          <a:xfrm>
            <a:off x="9856622" y="224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0146BD5C-C9A3-4110-8393-341FC001AB70}"/>
              </a:ext>
            </a:extLst>
          </p:cNvPr>
          <p:cNvSpPr/>
          <p:nvPr/>
        </p:nvSpPr>
        <p:spPr>
          <a:xfrm>
            <a:off x="9856622" y="251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8" name="Oval 307">
            <a:extLst>
              <a:ext uri="{FF2B5EF4-FFF2-40B4-BE49-F238E27FC236}">
                <a16:creationId xmlns:a16="http://schemas.microsoft.com/office/drawing/2014/main" id="{1913881A-CB25-4B7C-A8BF-A719B4323E41}"/>
              </a:ext>
            </a:extLst>
          </p:cNvPr>
          <p:cNvSpPr/>
          <p:nvPr/>
        </p:nvSpPr>
        <p:spPr>
          <a:xfrm>
            <a:off x="10126622" y="224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0FDCDF99-8A77-4E81-8CDF-0123FBE03615}"/>
              </a:ext>
            </a:extLst>
          </p:cNvPr>
          <p:cNvSpPr/>
          <p:nvPr/>
        </p:nvSpPr>
        <p:spPr>
          <a:xfrm>
            <a:off x="10126622" y="251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0" name="Oval 309">
            <a:extLst>
              <a:ext uri="{FF2B5EF4-FFF2-40B4-BE49-F238E27FC236}">
                <a16:creationId xmlns:a16="http://schemas.microsoft.com/office/drawing/2014/main" id="{CF885E4B-8FB1-413E-9BA1-E0CA4F8C8044}"/>
              </a:ext>
            </a:extLst>
          </p:cNvPr>
          <p:cNvSpPr/>
          <p:nvPr/>
        </p:nvSpPr>
        <p:spPr>
          <a:xfrm>
            <a:off x="10396622" y="224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1" name="Oval 310">
            <a:extLst>
              <a:ext uri="{FF2B5EF4-FFF2-40B4-BE49-F238E27FC236}">
                <a16:creationId xmlns:a16="http://schemas.microsoft.com/office/drawing/2014/main" id="{23F272CE-2D27-4B74-BC9D-414A326273EF}"/>
              </a:ext>
            </a:extLst>
          </p:cNvPr>
          <p:cNvSpPr/>
          <p:nvPr/>
        </p:nvSpPr>
        <p:spPr>
          <a:xfrm>
            <a:off x="10396622" y="251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2" name="Oval 311">
            <a:extLst>
              <a:ext uri="{FF2B5EF4-FFF2-40B4-BE49-F238E27FC236}">
                <a16:creationId xmlns:a16="http://schemas.microsoft.com/office/drawing/2014/main" id="{E0A5FB44-ABBD-4245-8CE3-A65F1EAC10C4}"/>
              </a:ext>
            </a:extLst>
          </p:cNvPr>
          <p:cNvSpPr/>
          <p:nvPr/>
        </p:nvSpPr>
        <p:spPr>
          <a:xfrm>
            <a:off x="10666622" y="224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5FFA921A-9D9C-4F7A-B987-604B74AC1869}"/>
              </a:ext>
            </a:extLst>
          </p:cNvPr>
          <p:cNvSpPr/>
          <p:nvPr/>
        </p:nvSpPr>
        <p:spPr>
          <a:xfrm>
            <a:off x="10666622" y="251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314" name="Straight Arrow Connector 313">
            <a:extLst>
              <a:ext uri="{FF2B5EF4-FFF2-40B4-BE49-F238E27FC236}">
                <a16:creationId xmlns:a16="http://schemas.microsoft.com/office/drawing/2014/main" id="{87BA70A5-0477-46DC-A145-BAD96CA46ED4}"/>
              </a:ext>
            </a:extLst>
          </p:cNvPr>
          <p:cNvCxnSpPr>
            <a:cxnSpLocks/>
          </p:cNvCxnSpPr>
          <p:nvPr/>
        </p:nvCxnSpPr>
        <p:spPr>
          <a:xfrm>
            <a:off x="8827756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Arrow Connector 314">
            <a:extLst>
              <a:ext uri="{FF2B5EF4-FFF2-40B4-BE49-F238E27FC236}">
                <a16:creationId xmlns:a16="http://schemas.microsoft.com/office/drawing/2014/main" id="{B1DB7E24-4FB8-40F1-B25B-E28A208ECF66}"/>
              </a:ext>
            </a:extLst>
          </p:cNvPr>
          <p:cNvCxnSpPr>
            <a:cxnSpLocks/>
          </p:cNvCxnSpPr>
          <p:nvPr/>
        </p:nvCxnSpPr>
        <p:spPr>
          <a:xfrm flipV="1">
            <a:off x="8625766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01D7305A-E1F9-4C87-A052-3CE85D942D69}"/>
                  </a:ext>
                </a:extLst>
              </p:cNvPr>
              <p:cNvSpPr txBox="1"/>
              <p:nvPr/>
            </p:nvSpPr>
            <p:spPr>
              <a:xfrm rot="16200000">
                <a:off x="7945587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01D7305A-E1F9-4C87-A052-3CE85D942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945587" y="3248756"/>
                <a:ext cx="813703" cy="495520"/>
              </a:xfrm>
              <a:prstGeom prst="rect">
                <a:avLst/>
              </a:prstGeom>
              <a:blipFill>
                <a:blip r:embed="rId10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7" name="TextBox 316">
                <a:extLst>
                  <a:ext uri="{FF2B5EF4-FFF2-40B4-BE49-F238E27FC236}">
                    <a16:creationId xmlns:a16="http://schemas.microsoft.com/office/drawing/2014/main" id="{B485A0D2-4ABF-4C31-A1A5-D54EB0D7A33C}"/>
                  </a:ext>
                </a:extLst>
              </p:cNvPr>
              <p:cNvSpPr txBox="1"/>
              <p:nvPr/>
            </p:nvSpPr>
            <p:spPr>
              <a:xfrm>
                <a:off x="9316622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317" name="TextBox 316">
                <a:extLst>
                  <a:ext uri="{FF2B5EF4-FFF2-40B4-BE49-F238E27FC236}">
                    <a16:creationId xmlns:a16="http://schemas.microsoft.com/office/drawing/2014/main" id="{B485A0D2-4ABF-4C31-A1A5-D54EB0D7A3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6622" y="4567236"/>
                <a:ext cx="878681" cy="461665"/>
              </a:xfrm>
              <a:prstGeom prst="rect">
                <a:avLst/>
              </a:prstGeom>
              <a:blipFill>
                <a:blip r:embed="rId11"/>
                <a:stretch>
                  <a:fillRect l="-13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8" name="Rectangle 317">
            <a:extLst>
              <a:ext uri="{FF2B5EF4-FFF2-40B4-BE49-F238E27FC236}">
                <a16:creationId xmlns:a16="http://schemas.microsoft.com/office/drawing/2014/main" id="{11E2C156-DF43-4122-BAC9-3BAFE02357DE}"/>
              </a:ext>
            </a:extLst>
          </p:cNvPr>
          <p:cNvSpPr/>
          <p:nvPr/>
        </p:nvSpPr>
        <p:spPr>
          <a:xfrm>
            <a:off x="10316865" y="2971800"/>
            <a:ext cx="270000" cy="27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9" name="Straight Connector 318">
            <a:extLst>
              <a:ext uri="{FF2B5EF4-FFF2-40B4-BE49-F238E27FC236}">
                <a16:creationId xmlns:a16="http://schemas.microsoft.com/office/drawing/2014/main" id="{DCD9168B-7F33-4407-9694-EE493D61E496}"/>
              </a:ext>
            </a:extLst>
          </p:cNvPr>
          <p:cNvCxnSpPr>
            <a:cxnSpLocks/>
          </p:cNvCxnSpPr>
          <p:nvPr/>
        </p:nvCxnSpPr>
        <p:spPr>
          <a:xfrm>
            <a:off x="6578038" y="991728"/>
            <a:ext cx="3738827" cy="198007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5BFB2D46-DF00-4F14-AABB-E2841732B74B}"/>
              </a:ext>
            </a:extLst>
          </p:cNvPr>
          <p:cNvCxnSpPr>
            <a:cxnSpLocks/>
          </p:cNvCxnSpPr>
          <p:nvPr/>
        </p:nvCxnSpPr>
        <p:spPr>
          <a:xfrm flipV="1">
            <a:off x="6546871" y="3239648"/>
            <a:ext cx="3765886" cy="299964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218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2D9A44F-7C05-4F17-9261-4FF6814DE0F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DA computed at different amplitudes at RF marker</a:t>
                </a:r>
              </a:p>
              <a:p>
                <a:r>
                  <a:rPr lang="en-GB" dirty="0"/>
                  <a:t>Each amplitude probed using 256 particles</a:t>
                </a:r>
              </a:p>
              <a:p>
                <a:pPr lvl="1"/>
                <a:r>
                  <a:rPr lang="en-GB" dirty="0"/>
                  <a:t>16 angles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16 angles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r>
                  <a:rPr lang="en-GB" dirty="0"/>
                  <a:t>100 turns in </a:t>
                </a:r>
                <a:r>
                  <a:rPr lang="en-GB" dirty="0" err="1"/>
                  <a:t>tt</a:t>
                </a:r>
                <a:r>
                  <a:rPr lang="en-GB" dirty="0"/>
                  <a:t> lattice</a:t>
                </a:r>
              </a:p>
              <a:p>
                <a:r>
                  <a:rPr lang="en-GB" dirty="0"/>
                  <a:t>Colour indicating fraction of survived all 100 turns</a:t>
                </a:r>
              </a:p>
              <a:p>
                <a:pPr lvl="1"/>
                <a:r>
                  <a:rPr lang="en-GB" dirty="0"/>
                  <a:t>Yellow = 100%</a:t>
                </a:r>
              </a:p>
              <a:p>
                <a:pPr lvl="1"/>
                <a:r>
                  <a:rPr lang="en-GB" dirty="0"/>
                  <a:t>Dark Blue = 0%</a:t>
                </a:r>
              </a:p>
              <a:p>
                <a:r>
                  <a:rPr lang="en-GB" dirty="0"/>
                  <a:t>Dots representing survival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particles</a:t>
                </a:r>
              </a:p>
              <a:p>
                <a:pPr lvl="1"/>
                <a:r>
                  <a:rPr lang="en-GB" dirty="0"/>
                  <a:t>“Classical DA”</a:t>
                </a:r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2D9A44F-7C05-4F17-9261-4FF6814DE0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t="-3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5E68969-4159-4FBD-895E-A0EB357E57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13998" y="1669740"/>
            <a:ext cx="6326453" cy="468118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23AD85-24D7-472B-BA90-8D15F5E63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Angle Scan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49D9AE-A570-47F7-85C5-61EA54721B3A}"/>
              </a:ext>
            </a:extLst>
          </p:cNvPr>
          <p:cNvSpPr txBox="1"/>
          <p:nvPr/>
        </p:nvSpPr>
        <p:spPr>
          <a:xfrm>
            <a:off x="6593055" y="1179254"/>
            <a:ext cx="5598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No Radiation</a:t>
            </a:r>
          </a:p>
        </p:txBody>
      </p:sp>
    </p:spTree>
    <p:extLst>
      <p:ext uri="{BB962C8B-B14F-4D97-AF65-F5344CB8AC3E}">
        <p14:creationId xmlns:p14="http://schemas.microsoft.com/office/powerpoint/2010/main" val="94063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2D9A44F-7C05-4F17-9261-4FF6814DE0F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DA computed at different amplitudes at RF marker</a:t>
                </a:r>
              </a:p>
              <a:p>
                <a:r>
                  <a:rPr lang="en-GB" dirty="0"/>
                  <a:t>Each amplitude probed using 256 particles</a:t>
                </a:r>
              </a:p>
              <a:p>
                <a:pPr lvl="1"/>
                <a:r>
                  <a:rPr lang="en-GB" dirty="0"/>
                  <a:t>16 angles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16 angles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r>
                  <a:rPr lang="en-GB" dirty="0"/>
                  <a:t>100 turns in </a:t>
                </a:r>
                <a:r>
                  <a:rPr lang="en-GB" dirty="0" err="1"/>
                  <a:t>tt</a:t>
                </a:r>
                <a:r>
                  <a:rPr lang="en-GB" dirty="0"/>
                  <a:t> lattice</a:t>
                </a:r>
              </a:p>
              <a:p>
                <a:r>
                  <a:rPr lang="en-GB" dirty="0"/>
                  <a:t>Colour indicating fraction of survived all 100 turns</a:t>
                </a:r>
              </a:p>
              <a:p>
                <a:pPr lvl="1"/>
                <a:r>
                  <a:rPr lang="en-GB" dirty="0"/>
                  <a:t>Yellow = 100%</a:t>
                </a:r>
              </a:p>
              <a:p>
                <a:pPr lvl="1"/>
                <a:r>
                  <a:rPr lang="en-GB" dirty="0"/>
                  <a:t>Dark Blue = 0%</a:t>
                </a:r>
              </a:p>
              <a:p>
                <a:r>
                  <a:rPr lang="en-GB" dirty="0"/>
                  <a:t>Dots representing survival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particles</a:t>
                </a:r>
              </a:p>
              <a:p>
                <a:pPr lvl="1"/>
                <a:r>
                  <a:rPr lang="en-GB" dirty="0"/>
                  <a:t>“Classical DA”</a:t>
                </a:r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2D9A44F-7C05-4F17-9261-4FF6814DE0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t="-3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8A23AD85-24D7-472B-BA90-8D15F5E63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Angle Scan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B22CE34-8C5D-484F-8257-1CB23894C0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32263" y="1725223"/>
            <a:ext cx="6059737" cy="450321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054861-885D-4B5F-ADBB-671B89832ECD}"/>
              </a:ext>
            </a:extLst>
          </p:cNvPr>
          <p:cNvSpPr txBox="1"/>
          <p:nvPr/>
        </p:nvSpPr>
        <p:spPr>
          <a:xfrm>
            <a:off x="6593055" y="1179254"/>
            <a:ext cx="5598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Radiation</a:t>
            </a:r>
          </a:p>
        </p:txBody>
      </p:sp>
    </p:spTree>
    <p:extLst>
      <p:ext uri="{BB962C8B-B14F-4D97-AF65-F5344CB8AC3E}">
        <p14:creationId xmlns:p14="http://schemas.microsoft.com/office/powerpoint/2010/main" val="2611076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19CE905-C0D9-45F4-8E49-5419822317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Strategy:</a:t>
                </a:r>
              </a:p>
              <a:p>
                <a:pPr lvl="1"/>
                <a:r>
                  <a:rPr lang="en-GB" dirty="0"/>
                  <a:t>For each amplitude:</a:t>
                </a:r>
              </a:p>
              <a:p>
                <a:pPr lvl="2"/>
                <a:r>
                  <a:rPr lang="en-GB" dirty="0"/>
                  <a:t>Check and label stability:</a:t>
                </a:r>
              </a:p>
              <a:p>
                <a:pPr lvl="3"/>
                <a:r>
                  <a:rPr lang="en-GB" dirty="0"/>
                  <a:t>Generate 256 particles at RF marker (FRF.1)</a:t>
                </a:r>
              </a:p>
              <a:p>
                <a:pPr lvl="3"/>
                <a:r>
                  <a:rPr lang="en-GB" dirty="0"/>
                  <a:t>Track each particle 100 turns</a:t>
                </a:r>
              </a:p>
              <a:p>
                <a:pPr lvl="2"/>
                <a:r>
                  <a:rPr lang="en-GB" dirty="0"/>
                  <a:t>Project:</a:t>
                </a:r>
              </a:p>
              <a:p>
                <a:pPr lvl="3"/>
                <a:r>
                  <a:rPr lang="en-GB" dirty="0"/>
                  <a:t>Create same particles and track to different locations</a:t>
                </a:r>
              </a:p>
              <a:p>
                <a:pPr lvl="3"/>
                <a:r>
                  <a:rPr lang="en-GB" dirty="0"/>
                  <a:t>Determine particles with minimum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&gt; </m:t>
                            </m:r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&gt; </m:t>
                            </m:r>
                          </m:den>
                        </m:f>
                      </m:e>
                    </m:d>
                  </m:oMath>
                </a14:m>
                <a:endParaRPr lang="en-GB" b="0" dirty="0"/>
              </a:p>
              <a:p>
                <a:pPr lvl="3"/>
                <a:r>
                  <a:rPr lang="en-GB" b="0" dirty="0"/>
                  <a:t>Determine linear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b="0" dirty="0"/>
                  <a:t> from local Twiss</a:t>
                </a:r>
              </a:p>
              <a:p>
                <a:pPr lvl="2"/>
                <a:r>
                  <a:rPr lang="en-GB" dirty="0"/>
                  <a:t>Plot new particle amplitude and stability</a:t>
                </a:r>
                <a:endParaRPr lang="en-GB" b="0" dirty="0"/>
              </a:p>
              <a:p>
                <a:pPr lvl="2"/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19CE905-C0D9-45F4-8E49-5419822317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44CF4EEE-011F-42A9-BD27-4D1D887C3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Location Projection</a:t>
            </a:r>
          </a:p>
        </p:txBody>
      </p:sp>
    </p:spTree>
    <p:extLst>
      <p:ext uri="{BB962C8B-B14F-4D97-AF65-F5344CB8AC3E}">
        <p14:creationId xmlns:p14="http://schemas.microsoft.com/office/powerpoint/2010/main" val="421663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73E6C82-E2BF-4ED2-9ACA-C7609AE52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Updates on dynamic aperture with beam-beam and errors</a:t>
            </a:r>
          </a:p>
          <a:p>
            <a:pPr lvl="1"/>
            <a:r>
              <a:rPr lang="en-GB" dirty="0"/>
              <a:t>Update from </a:t>
            </a:r>
            <a:r>
              <a:rPr lang="en-GB" dirty="0">
                <a:hlinkClick r:id="rId2"/>
              </a:rPr>
              <a:t>previous talk</a:t>
            </a:r>
            <a:endParaRPr lang="en-GB" dirty="0"/>
          </a:p>
          <a:p>
            <a:r>
              <a:rPr lang="en-GB" dirty="0"/>
              <a:t>General points on dynamic aperture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4B18E9-9DC5-4508-8C8C-B28D48FAE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</p:spTree>
    <p:extLst>
      <p:ext uri="{BB962C8B-B14F-4D97-AF65-F5344CB8AC3E}">
        <p14:creationId xmlns:p14="http://schemas.microsoft.com/office/powerpoint/2010/main" val="36730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F7C7C-E1C4-4BD2-9053-E80F122E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Projection of DA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C04F70-8027-4AD4-BD19-C9DD61E71589}"/>
              </a:ext>
            </a:extLst>
          </p:cNvPr>
          <p:cNvSpPr/>
          <p:nvPr/>
        </p:nvSpPr>
        <p:spPr>
          <a:xfrm>
            <a:off x="444007" y="2349000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469A9-7C89-4B90-8B93-1B4A7C6427A1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1524007" y="2349000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D42A5-76C6-4064-9702-B9B37E4EE9A1}"/>
              </a:ext>
            </a:extLst>
          </p:cNvPr>
          <p:cNvCxnSpPr>
            <a:cxnSpLocks/>
            <a:stCxn id="5" idx="1"/>
            <a:endCxn id="5" idx="3"/>
          </p:cNvCxnSpPr>
          <p:nvPr/>
        </p:nvCxnSpPr>
        <p:spPr>
          <a:xfrm>
            <a:off x="444007" y="3429000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8385A3-B688-42BB-8331-642C19906210}"/>
              </a:ext>
            </a:extLst>
          </p:cNvPr>
          <p:cNvSpPr/>
          <p:nvPr/>
        </p:nvSpPr>
        <p:spPr>
          <a:xfrm>
            <a:off x="818872" y="2713821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8F641B-449C-4A91-8F3D-21C8F340C519}"/>
              </a:ext>
            </a:extLst>
          </p:cNvPr>
          <p:cNvSpPr/>
          <p:nvPr/>
        </p:nvSpPr>
        <p:spPr>
          <a:xfrm>
            <a:off x="2207737" y="3377865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06D79E-316E-43DA-8BA6-168A0ECD2653}"/>
              </a:ext>
            </a:extLst>
          </p:cNvPr>
          <p:cNvSpPr/>
          <p:nvPr/>
        </p:nvSpPr>
        <p:spPr>
          <a:xfrm>
            <a:off x="2134522" y="305028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65298-278D-4657-ACA2-F005659108A0}"/>
              </a:ext>
            </a:extLst>
          </p:cNvPr>
          <p:cNvSpPr/>
          <p:nvPr/>
        </p:nvSpPr>
        <p:spPr>
          <a:xfrm>
            <a:off x="1127737" y="276495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913ABD-D843-4B7F-A837-98F31EBFEC9C}"/>
              </a:ext>
            </a:extLst>
          </p:cNvPr>
          <p:cNvSpPr/>
          <p:nvPr/>
        </p:nvSpPr>
        <p:spPr>
          <a:xfrm>
            <a:off x="851033" y="372820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168F03-5DDD-4A19-BEDC-5EC273E00E79}"/>
              </a:ext>
            </a:extLst>
          </p:cNvPr>
          <p:cNvSpPr/>
          <p:nvPr/>
        </p:nvSpPr>
        <p:spPr>
          <a:xfrm>
            <a:off x="1056008" y="39613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314E0-550F-4A08-8E4D-B9A9202ACAE6}"/>
              </a:ext>
            </a:extLst>
          </p:cNvPr>
          <p:cNvSpPr/>
          <p:nvPr/>
        </p:nvSpPr>
        <p:spPr>
          <a:xfrm>
            <a:off x="1910604" y="397013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3EA1C46-581A-40A1-95AE-57B5179D62B7}"/>
              </a:ext>
            </a:extLst>
          </p:cNvPr>
          <p:cNvSpPr/>
          <p:nvPr/>
        </p:nvSpPr>
        <p:spPr>
          <a:xfrm>
            <a:off x="1898783" y="278673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78486-CFCD-4809-8065-6D516CD790D6}"/>
              </a:ext>
            </a:extLst>
          </p:cNvPr>
          <p:cNvSpPr/>
          <p:nvPr/>
        </p:nvSpPr>
        <p:spPr>
          <a:xfrm>
            <a:off x="1472872" y="266268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36EA7D-11EF-4B8D-BF4A-4F1CCCE98ED4}"/>
              </a:ext>
            </a:extLst>
          </p:cNvPr>
          <p:cNvSpPr/>
          <p:nvPr/>
        </p:nvSpPr>
        <p:spPr>
          <a:xfrm>
            <a:off x="874910" y="302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129D8A-EC9A-48BF-8AA1-369A639E6786}"/>
              </a:ext>
            </a:extLst>
          </p:cNvPr>
          <p:cNvSpPr/>
          <p:nvPr/>
        </p:nvSpPr>
        <p:spPr>
          <a:xfrm>
            <a:off x="772641" y="337786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2EBD88-1309-4043-A4FD-8937CB0DC6B0}"/>
              </a:ext>
            </a:extLst>
          </p:cNvPr>
          <p:cNvSpPr/>
          <p:nvPr/>
        </p:nvSpPr>
        <p:spPr>
          <a:xfrm>
            <a:off x="1472871" y="410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8D018C-6617-4FA6-A3D4-6FD3C8AD2CD7}"/>
              </a:ext>
            </a:extLst>
          </p:cNvPr>
          <p:cNvSpPr/>
          <p:nvPr/>
        </p:nvSpPr>
        <p:spPr>
          <a:xfrm>
            <a:off x="2121969" y="374268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B9C28-F3D5-46C4-85E8-B5CEC8AABC91}"/>
              </a:ext>
            </a:extLst>
          </p:cNvPr>
          <p:cNvCxnSpPr>
            <a:cxnSpLocks/>
          </p:cNvCxnSpPr>
          <p:nvPr/>
        </p:nvCxnSpPr>
        <p:spPr>
          <a:xfrm flipH="1">
            <a:off x="909323" y="3728202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/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/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/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/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5C916A6F-7350-4E21-8838-FCD924499709}"/>
              </a:ext>
            </a:extLst>
          </p:cNvPr>
          <p:cNvSpPr txBox="1"/>
          <p:nvPr/>
        </p:nvSpPr>
        <p:spPr>
          <a:xfrm>
            <a:off x="3009309" y="2942479"/>
            <a:ext cx="963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</a:t>
            </a:r>
          </a:p>
        </p:txBody>
      </p:sp>
    </p:spTree>
    <p:extLst>
      <p:ext uri="{BB962C8B-B14F-4D97-AF65-F5344CB8AC3E}">
        <p14:creationId xmlns:p14="http://schemas.microsoft.com/office/powerpoint/2010/main" val="391389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F7C7C-E1C4-4BD2-9053-E80F122E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Projection of DA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C04F70-8027-4AD4-BD19-C9DD61E71589}"/>
              </a:ext>
            </a:extLst>
          </p:cNvPr>
          <p:cNvSpPr/>
          <p:nvPr/>
        </p:nvSpPr>
        <p:spPr>
          <a:xfrm>
            <a:off x="444007" y="2349000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469A9-7C89-4B90-8B93-1B4A7C6427A1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1524007" y="2349000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D42A5-76C6-4064-9702-B9B37E4EE9A1}"/>
              </a:ext>
            </a:extLst>
          </p:cNvPr>
          <p:cNvCxnSpPr>
            <a:cxnSpLocks/>
            <a:stCxn id="5" idx="1"/>
            <a:endCxn id="5" idx="3"/>
          </p:cNvCxnSpPr>
          <p:nvPr/>
        </p:nvCxnSpPr>
        <p:spPr>
          <a:xfrm>
            <a:off x="444007" y="3429000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8385A3-B688-42BB-8331-642C19906210}"/>
              </a:ext>
            </a:extLst>
          </p:cNvPr>
          <p:cNvSpPr/>
          <p:nvPr/>
        </p:nvSpPr>
        <p:spPr>
          <a:xfrm>
            <a:off x="818872" y="2713821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8F641B-449C-4A91-8F3D-21C8F340C519}"/>
              </a:ext>
            </a:extLst>
          </p:cNvPr>
          <p:cNvSpPr/>
          <p:nvPr/>
        </p:nvSpPr>
        <p:spPr>
          <a:xfrm>
            <a:off x="2207737" y="3377865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06D79E-316E-43DA-8BA6-168A0ECD2653}"/>
              </a:ext>
            </a:extLst>
          </p:cNvPr>
          <p:cNvSpPr/>
          <p:nvPr/>
        </p:nvSpPr>
        <p:spPr>
          <a:xfrm>
            <a:off x="2134522" y="305028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65298-278D-4657-ACA2-F005659108A0}"/>
              </a:ext>
            </a:extLst>
          </p:cNvPr>
          <p:cNvSpPr/>
          <p:nvPr/>
        </p:nvSpPr>
        <p:spPr>
          <a:xfrm>
            <a:off x="1127737" y="276495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913ABD-D843-4B7F-A837-98F31EBFEC9C}"/>
              </a:ext>
            </a:extLst>
          </p:cNvPr>
          <p:cNvSpPr/>
          <p:nvPr/>
        </p:nvSpPr>
        <p:spPr>
          <a:xfrm>
            <a:off x="851033" y="372820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168F03-5DDD-4A19-BEDC-5EC273E00E79}"/>
              </a:ext>
            </a:extLst>
          </p:cNvPr>
          <p:cNvSpPr/>
          <p:nvPr/>
        </p:nvSpPr>
        <p:spPr>
          <a:xfrm>
            <a:off x="1056008" y="39613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314E0-550F-4A08-8E4D-B9A9202ACAE6}"/>
              </a:ext>
            </a:extLst>
          </p:cNvPr>
          <p:cNvSpPr/>
          <p:nvPr/>
        </p:nvSpPr>
        <p:spPr>
          <a:xfrm>
            <a:off x="1910604" y="397013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3EA1C46-581A-40A1-95AE-57B5179D62B7}"/>
              </a:ext>
            </a:extLst>
          </p:cNvPr>
          <p:cNvSpPr/>
          <p:nvPr/>
        </p:nvSpPr>
        <p:spPr>
          <a:xfrm>
            <a:off x="1898783" y="278673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78486-CFCD-4809-8065-6D516CD790D6}"/>
              </a:ext>
            </a:extLst>
          </p:cNvPr>
          <p:cNvSpPr/>
          <p:nvPr/>
        </p:nvSpPr>
        <p:spPr>
          <a:xfrm>
            <a:off x="1472872" y="266268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36EA7D-11EF-4B8D-BF4A-4F1CCCE98ED4}"/>
              </a:ext>
            </a:extLst>
          </p:cNvPr>
          <p:cNvSpPr/>
          <p:nvPr/>
        </p:nvSpPr>
        <p:spPr>
          <a:xfrm>
            <a:off x="874910" y="302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129D8A-EC9A-48BF-8AA1-369A639E6786}"/>
              </a:ext>
            </a:extLst>
          </p:cNvPr>
          <p:cNvSpPr/>
          <p:nvPr/>
        </p:nvSpPr>
        <p:spPr>
          <a:xfrm>
            <a:off x="772641" y="337786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2EBD88-1309-4043-A4FD-8937CB0DC6B0}"/>
              </a:ext>
            </a:extLst>
          </p:cNvPr>
          <p:cNvSpPr/>
          <p:nvPr/>
        </p:nvSpPr>
        <p:spPr>
          <a:xfrm>
            <a:off x="1472871" y="410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8D018C-6617-4FA6-A3D4-6FD3C8AD2CD7}"/>
              </a:ext>
            </a:extLst>
          </p:cNvPr>
          <p:cNvSpPr/>
          <p:nvPr/>
        </p:nvSpPr>
        <p:spPr>
          <a:xfrm>
            <a:off x="2121969" y="374268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B9C28-F3D5-46C4-85E8-B5CEC8AABC91}"/>
              </a:ext>
            </a:extLst>
          </p:cNvPr>
          <p:cNvCxnSpPr>
            <a:cxnSpLocks/>
          </p:cNvCxnSpPr>
          <p:nvPr/>
        </p:nvCxnSpPr>
        <p:spPr>
          <a:xfrm flipH="1">
            <a:off x="909323" y="3728202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/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/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/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5840EE-9920-40A2-8499-C31006BFEF88}"/>
              </a:ext>
            </a:extLst>
          </p:cNvPr>
          <p:cNvCxnSpPr>
            <a:cxnSpLocks/>
          </p:cNvCxnSpPr>
          <p:nvPr/>
        </p:nvCxnSpPr>
        <p:spPr>
          <a:xfrm>
            <a:off x="3168316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80363C5-1C46-4E51-B65E-6BE8609182E5}"/>
              </a:ext>
            </a:extLst>
          </p:cNvPr>
          <p:cNvSpPr/>
          <p:nvPr/>
        </p:nvSpPr>
        <p:spPr>
          <a:xfrm>
            <a:off x="4125670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D7D82C1-023A-4ABD-B7D0-7DB9D55202FF}"/>
              </a:ext>
            </a:extLst>
          </p:cNvPr>
          <p:cNvCxnSpPr>
            <a:stCxn id="29" idx="2"/>
            <a:endCxn id="29" idx="0"/>
          </p:cNvCxnSpPr>
          <p:nvPr/>
        </p:nvCxnSpPr>
        <p:spPr>
          <a:xfrm flipV="1">
            <a:off x="5205670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53090B-DCE9-490B-ABD5-3D9D5463B7CD}"/>
              </a:ext>
            </a:extLst>
          </p:cNvPr>
          <p:cNvCxnSpPr>
            <a:cxnSpLocks/>
            <a:stCxn id="29" idx="1"/>
            <a:endCxn id="29" idx="3"/>
          </p:cNvCxnSpPr>
          <p:nvPr/>
        </p:nvCxnSpPr>
        <p:spPr>
          <a:xfrm>
            <a:off x="4125670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8824BC7-8C0D-4D70-915F-9A18F72D59D0}"/>
              </a:ext>
            </a:extLst>
          </p:cNvPr>
          <p:cNvGrpSpPr/>
          <p:nvPr/>
        </p:nvGrpSpPr>
        <p:grpSpPr>
          <a:xfrm rot="2891105">
            <a:off x="4454304" y="2713820"/>
            <a:ext cx="1537365" cy="1546596"/>
            <a:chOff x="4454304" y="2713820"/>
            <a:chExt cx="1537365" cy="15465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20B8A30-8084-4823-99E7-B68C9F967BE0}"/>
                </a:ext>
              </a:extLst>
            </p:cNvPr>
            <p:cNvSpPr/>
            <p:nvPr/>
          </p:nvSpPr>
          <p:spPr>
            <a:xfrm>
              <a:off x="4500534" y="2764955"/>
              <a:ext cx="1440000" cy="1440000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AAE6B7-9A14-4BFF-B592-6CCF574239F7}"/>
                </a:ext>
              </a:extLst>
            </p:cNvPr>
            <p:cNvSpPr/>
            <p:nvPr/>
          </p:nvSpPr>
          <p:spPr>
            <a:xfrm>
              <a:off x="5889400" y="3428998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93EA0ED-5592-4D35-BBD2-BB0F1C3A6EDF}"/>
                </a:ext>
              </a:extLst>
            </p:cNvPr>
            <p:cNvSpPr/>
            <p:nvPr/>
          </p:nvSpPr>
          <p:spPr>
            <a:xfrm>
              <a:off x="5816185" y="3101420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5C9D39-68CB-4337-B60D-0CBF0CB53B81}"/>
                </a:ext>
              </a:extLst>
            </p:cNvPr>
            <p:cNvSpPr/>
            <p:nvPr/>
          </p:nvSpPr>
          <p:spPr>
            <a:xfrm>
              <a:off x="4809400" y="281608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E039B00-23A7-4FBE-9365-4927A9458E63}"/>
                </a:ext>
              </a:extLst>
            </p:cNvPr>
            <p:cNvSpPr/>
            <p:nvPr/>
          </p:nvSpPr>
          <p:spPr>
            <a:xfrm>
              <a:off x="4532696" y="3779335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F58C8FE-A841-4B3B-97D0-D96CDFE89ECA}"/>
                </a:ext>
              </a:extLst>
            </p:cNvPr>
            <p:cNvSpPr/>
            <p:nvPr/>
          </p:nvSpPr>
          <p:spPr>
            <a:xfrm>
              <a:off x="4737671" y="4012492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60003D-4B9B-47E3-A5A2-5CFC0B05353A}"/>
                </a:ext>
              </a:extLst>
            </p:cNvPr>
            <p:cNvSpPr/>
            <p:nvPr/>
          </p:nvSpPr>
          <p:spPr>
            <a:xfrm>
              <a:off x="5592267" y="402126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A4C55D-EC9D-4495-8BBD-D93624D3ECC4}"/>
                </a:ext>
              </a:extLst>
            </p:cNvPr>
            <p:cNvSpPr/>
            <p:nvPr/>
          </p:nvSpPr>
          <p:spPr>
            <a:xfrm>
              <a:off x="5580446" y="2837865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AE22C1-17BB-4A25-94C3-F76A8043F366}"/>
                </a:ext>
              </a:extLst>
            </p:cNvPr>
            <p:cNvSpPr/>
            <p:nvPr/>
          </p:nvSpPr>
          <p:spPr>
            <a:xfrm>
              <a:off x="5154535" y="271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46726C9-7905-408F-B29A-683C2856C704}"/>
                </a:ext>
              </a:extLst>
            </p:cNvPr>
            <p:cNvSpPr/>
            <p:nvPr/>
          </p:nvSpPr>
          <p:spPr>
            <a:xfrm>
              <a:off x="4556573" y="307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97F14E-3B8B-4976-83A4-00BB22319011}"/>
                </a:ext>
              </a:extLst>
            </p:cNvPr>
            <p:cNvSpPr/>
            <p:nvPr/>
          </p:nvSpPr>
          <p:spPr>
            <a:xfrm>
              <a:off x="4454304" y="342899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BBA7C63-EFBA-488C-8BF0-5604C53508FC}"/>
                </a:ext>
              </a:extLst>
            </p:cNvPr>
            <p:cNvSpPr/>
            <p:nvPr/>
          </p:nvSpPr>
          <p:spPr>
            <a:xfrm>
              <a:off x="5154535" y="415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B66CB03-1E2A-49E5-8E92-C7CCC6A02660}"/>
                </a:ext>
              </a:extLst>
            </p:cNvPr>
            <p:cNvSpPr/>
            <p:nvPr/>
          </p:nvSpPr>
          <p:spPr>
            <a:xfrm>
              <a:off x="5803633" y="379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661B2E4-B152-4E16-BF1B-38E527A692C4}"/>
              </a:ext>
            </a:extLst>
          </p:cNvPr>
          <p:cNvCxnSpPr>
            <a:cxnSpLocks/>
          </p:cNvCxnSpPr>
          <p:nvPr/>
        </p:nvCxnSpPr>
        <p:spPr>
          <a:xfrm flipH="1">
            <a:off x="4590986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/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/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/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5130F674-F481-42C4-BA42-DE48E6287D9D}"/>
              </a:ext>
            </a:extLst>
          </p:cNvPr>
          <p:cNvSpPr txBox="1"/>
          <p:nvPr/>
        </p:nvSpPr>
        <p:spPr>
          <a:xfrm>
            <a:off x="5638800" y="2947987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/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/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5C916A6F-7350-4E21-8838-FCD924499709}"/>
              </a:ext>
            </a:extLst>
          </p:cNvPr>
          <p:cNvSpPr txBox="1"/>
          <p:nvPr/>
        </p:nvSpPr>
        <p:spPr>
          <a:xfrm>
            <a:off x="3009309" y="2942479"/>
            <a:ext cx="963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</a:t>
            </a:r>
          </a:p>
        </p:txBody>
      </p:sp>
      <p:sp>
        <p:nvSpPr>
          <p:cNvPr id="2" name="Arc 1">
            <a:extLst>
              <a:ext uri="{FF2B5EF4-FFF2-40B4-BE49-F238E27FC236}">
                <a16:creationId xmlns:a16="http://schemas.microsoft.com/office/drawing/2014/main" id="{5C18E07F-2038-44F7-80B0-61F23ED1A798}"/>
              </a:ext>
            </a:extLst>
          </p:cNvPr>
          <p:cNvSpPr/>
          <p:nvPr/>
        </p:nvSpPr>
        <p:spPr>
          <a:xfrm>
            <a:off x="4305669" y="2583848"/>
            <a:ext cx="1800000" cy="1800000"/>
          </a:xfrm>
          <a:prstGeom prst="arc">
            <a:avLst>
              <a:gd name="adj1" fmla="val 17122419"/>
              <a:gd name="adj2" fmla="val 20494926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Arc 73">
            <a:extLst>
              <a:ext uri="{FF2B5EF4-FFF2-40B4-BE49-F238E27FC236}">
                <a16:creationId xmlns:a16="http://schemas.microsoft.com/office/drawing/2014/main" id="{03D06430-E200-41E8-B3F4-DF912582345C}"/>
              </a:ext>
            </a:extLst>
          </p:cNvPr>
          <p:cNvSpPr/>
          <p:nvPr/>
        </p:nvSpPr>
        <p:spPr>
          <a:xfrm rot="10800000">
            <a:off x="4305669" y="2583848"/>
            <a:ext cx="1800000" cy="1800000"/>
          </a:xfrm>
          <a:prstGeom prst="arc">
            <a:avLst>
              <a:gd name="adj1" fmla="val 17122419"/>
              <a:gd name="adj2" fmla="val 20494926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181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F7C7C-E1C4-4BD2-9053-E80F122E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Projection of DA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C04F70-8027-4AD4-BD19-C9DD61E71589}"/>
              </a:ext>
            </a:extLst>
          </p:cNvPr>
          <p:cNvSpPr/>
          <p:nvPr/>
        </p:nvSpPr>
        <p:spPr>
          <a:xfrm>
            <a:off x="444007" y="2349000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469A9-7C89-4B90-8B93-1B4A7C6427A1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1524007" y="2349000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D42A5-76C6-4064-9702-B9B37E4EE9A1}"/>
              </a:ext>
            </a:extLst>
          </p:cNvPr>
          <p:cNvCxnSpPr>
            <a:cxnSpLocks/>
            <a:stCxn id="5" idx="1"/>
            <a:endCxn id="5" idx="3"/>
          </p:cNvCxnSpPr>
          <p:nvPr/>
        </p:nvCxnSpPr>
        <p:spPr>
          <a:xfrm>
            <a:off x="444007" y="3429000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8385A3-B688-42BB-8331-642C19906210}"/>
              </a:ext>
            </a:extLst>
          </p:cNvPr>
          <p:cNvSpPr/>
          <p:nvPr/>
        </p:nvSpPr>
        <p:spPr>
          <a:xfrm>
            <a:off x="818872" y="2713821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8F641B-449C-4A91-8F3D-21C8F340C519}"/>
              </a:ext>
            </a:extLst>
          </p:cNvPr>
          <p:cNvSpPr/>
          <p:nvPr/>
        </p:nvSpPr>
        <p:spPr>
          <a:xfrm>
            <a:off x="2207737" y="3377865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06D79E-316E-43DA-8BA6-168A0ECD2653}"/>
              </a:ext>
            </a:extLst>
          </p:cNvPr>
          <p:cNvSpPr/>
          <p:nvPr/>
        </p:nvSpPr>
        <p:spPr>
          <a:xfrm>
            <a:off x="2134522" y="305028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65298-278D-4657-ACA2-F005659108A0}"/>
              </a:ext>
            </a:extLst>
          </p:cNvPr>
          <p:cNvSpPr/>
          <p:nvPr/>
        </p:nvSpPr>
        <p:spPr>
          <a:xfrm>
            <a:off x="1127737" y="276495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913ABD-D843-4B7F-A837-98F31EBFEC9C}"/>
              </a:ext>
            </a:extLst>
          </p:cNvPr>
          <p:cNvSpPr/>
          <p:nvPr/>
        </p:nvSpPr>
        <p:spPr>
          <a:xfrm>
            <a:off x="851033" y="372820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168F03-5DDD-4A19-BEDC-5EC273E00E79}"/>
              </a:ext>
            </a:extLst>
          </p:cNvPr>
          <p:cNvSpPr/>
          <p:nvPr/>
        </p:nvSpPr>
        <p:spPr>
          <a:xfrm>
            <a:off x="1056008" y="39613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314E0-550F-4A08-8E4D-B9A9202ACAE6}"/>
              </a:ext>
            </a:extLst>
          </p:cNvPr>
          <p:cNvSpPr/>
          <p:nvPr/>
        </p:nvSpPr>
        <p:spPr>
          <a:xfrm>
            <a:off x="1910604" y="397013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3EA1C46-581A-40A1-95AE-57B5179D62B7}"/>
              </a:ext>
            </a:extLst>
          </p:cNvPr>
          <p:cNvSpPr/>
          <p:nvPr/>
        </p:nvSpPr>
        <p:spPr>
          <a:xfrm>
            <a:off x="1898783" y="278673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78486-CFCD-4809-8065-6D516CD790D6}"/>
              </a:ext>
            </a:extLst>
          </p:cNvPr>
          <p:cNvSpPr/>
          <p:nvPr/>
        </p:nvSpPr>
        <p:spPr>
          <a:xfrm>
            <a:off x="1472872" y="266268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36EA7D-11EF-4B8D-BF4A-4F1CCCE98ED4}"/>
              </a:ext>
            </a:extLst>
          </p:cNvPr>
          <p:cNvSpPr/>
          <p:nvPr/>
        </p:nvSpPr>
        <p:spPr>
          <a:xfrm>
            <a:off x="874910" y="302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129D8A-EC9A-48BF-8AA1-369A639E6786}"/>
              </a:ext>
            </a:extLst>
          </p:cNvPr>
          <p:cNvSpPr/>
          <p:nvPr/>
        </p:nvSpPr>
        <p:spPr>
          <a:xfrm>
            <a:off x="772641" y="337786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2EBD88-1309-4043-A4FD-8937CB0DC6B0}"/>
              </a:ext>
            </a:extLst>
          </p:cNvPr>
          <p:cNvSpPr/>
          <p:nvPr/>
        </p:nvSpPr>
        <p:spPr>
          <a:xfrm>
            <a:off x="1472871" y="410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8D018C-6617-4FA6-A3D4-6FD3C8AD2CD7}"/>
              </a:ext>
            </a:extLst>
          </p:cNvPr>
          <p:cNvSpPr/>
          <p:nvPr/>
        </p:nvSpPr>
        <p:spPr>
          <a:xfrm>
            <a:off x="2121969" y="374268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B9C28-F3D5-46C4-85E8-B5CEC8AABC91}"/>
              </a:ext>
            </a:extLst>
          </p:cNvPr>
          <p:cNvCxnSpPr>
            <a:cxnSpLocks/>
          </p:cNvCxnSpPr>
          <p:nvPr/>
        </p:nvCxnSpPr>
        <p:spPr>
          <a:xfrm flipH="1">
            <a:off x="909323" y="3728202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/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/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/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5840EE-9920-40A2-8499-C31006BFEF88}"/>
              </a:ext>
            </a:extLst>
          </p:cNvPr>
          <p:cNvCxnSpPr>
            <a:cxnSpLocks/>
          </p:cNvCxnSpPr>
          <p:nvPr/>
        </p:nvCxnSpPr>
        <p:spPr>
          <a:xfrm>
            <a:off x="3168316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80363C5-1C46-4E51-B65E-6BE8609182E5}"/>
              </a:ext>
            </a:extLst>
          </p:cNvPr>
          <p:cNvSpPr/>
          <p:nvPr/>
        </p:nvSpPr>
        <p:spPr>
          <a:xfrm>
            <a:off x="4125670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D7D82C1-023A-4ABD-B7D0-7DB9D55202FF}"/>
              </a:ext>
            </a:extLst>
          </p:cNvPr>
          <p:cNvCxnSpPr>
            <a:stCxn id="29" idx="2"/>
            <a:endCxn id="29" idx="0"/>
          </p:cNvCxnSpPr>
          <p:nvPr/>
        </p:nvCxnSpPr>
        <p:spPr>
          <a:xfrm flipV="1">
            <a:off x="5205670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53090B-DCE9-490B-ABD5-3D9D5463B7CD}"/>
              </a:ext>
            </a:extLst>
          </p:cNvPr>
          <p:cNvCxnSpPr>
            <a:cxnSpLocks/>
            <a:stCxn id="29" idx="1"/>
            <a:endCxn id="29" idx="3"/>
          </p:cNvCxnSpPr>
          <p:nvPr/>
        </p:nvCxnSpPr>
        <p:spPr>
          <a:xfrm>
            <a:off x="4125670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8824BC7-8C0D-4D70-915F-9A18F72D59D0}"/>
              </a:ext>
            </a:extLst>
          </p:cNvPr>
          <p:cNvGrpSpPr/>
          <p:nvPr/>
        </p:nvGrpSpPr>
        <p:grpSpPr>
          <a:xfrm rot="2891105">
            <a:off x="4454304" y="2713820"/>
            <a:ext cx="1537365" cy="1546596"/>
            <a:chOff x="4454304" y="2713820"/>
            <a:chExt cx="1537365" cy="15465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20B8A30-8084-4823-99E7-B68C9F967BE0}"/>
                </a:ext>
              </a:extLst>
            </p:cNvPr>
            <p:cNvSpPr/>
            <p:nvPr/>
          </p:nvSpPr>
          <p:spPr>
            <a:xfrm>
              <a:off x="4500534" y="2764955"/>
              <a:ext cx="1440000" cy="1440000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AAE6B7-9A14-4BFF-B592-6CCF574239F7}"/>
                </a:ext>
              </a:extLst>
            </p:cNvPr>
            <p:cNvSpPr/>
            <p:nvPr/>
          </p:nvSpPr>
          <p:spPr>
            <a:xfrm>
              <a:off x="5889400" y="3428998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93EA0ED-5592-4D35-BBD2-BB0F1C3A6EDF}"/>
                </a:ext>
              </a:extLst>
            </p:cNvPr>
            <p:cNvSpPr/>
            <p:nvPr/>
          </p:nvSpPr>
          <p:spPr>
            <a:xfrm>
              <a:off x="5816185" y="3101420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5C9D39-68CB-4337-B60D-0CBF0CB53B81}"/>
                </a:ext>
              </a:extLst>
            </p:cNvPr>
            <p:cNvSpPr/>
            <p:nvPr/>
          </p:nvSpPr>
          <p:spPr>
            <a:xfrm>
              <a:off x="4809400" y="281608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E039B00-23A7-4FBE-9365-4927A9458E63}"/>
                </a:ext>
              </a:extLst>
            </p:cNvPr>
            <p:cNvSpPr/>
            <p:nvPr/>
          </p:nvSpPr>
          <p:spPr>
            <a:xfrm>
              <a:off x="4532696" y="3779335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F58C8FE-A841-4B3B-97D0-D96CDFE89ECA}"/>
                </a:ext>
              </a:extLst>
            </p:cNvPr>
            <p:cNvSpPr/>
            <p:nvPr/>
          </p:nvSpPr>
          <p:spPr>
            <a:xfrm>
              <a:off x="4737671" y="4012492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60003D-4B9B-47E3-A5A2-5CFC0B05353A}"/>
                </a:ext>
              </a:extLst>
            </p:cNvPr>
            <p:cNvSpPr/>
            <p:nvPr/>
          </p:nvSpPr>
          <p:spPr>
            <a:xfrm>
              <a:off x="5592267" y="402126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A4C55D-EC9D-4495-8BBD-D93624D3ECC4}"/>
                </a:ext>
              </a:extLst>
            </p:cNvPr>
            <p:cNvSpPr/>
            <p:nvPr/>
          </p:nvSpPr>
          <p:spPr>
            <a:xfrm>
              <a:off x="5580446" y="2837865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AE22C1-17BB-4A25-94C3-F76A8043F366}"/>
                </a:ext>
              </a:extLst>
            </p:cNvPr>
            <p:cNvSpPr/>
            <p:nvPr/>
          </p:nvSpPr>
          <p:spPr>
            <a:xfrm>
              <a:off x="5154535" y="271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46726C9-7905-408F-B29A-683C2856C704}"/>
                </a:ext>
              </a:extLst>
            </p:cNvPr>
            <p:cNvSpPr/>
            <p:nvPr/>
          </p:nvSpPr>
          <p:spPr>
            <a:xfrm>
              <a:off x="4556573" y="307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97F14E-3B8B-4976-83A4-00BB22319011}"/>
                </a:ext>
              </a:extLst>
            </p:cNvPr>
            <p:cNvSpPr/>
            <p:nvPr/>
          </p:nvSpPr>
          <p:spPr>
            <a:xfrm>
              <a:off x="4454304" y="342899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BBA7C63-EFBA-488C-8BF0-5604C53508FC}"/>
                </a:ext>
              </a:extLst>
            </p:cNvPr>
            <p:cNvSpPr/>
            <p:nvPr/>
          </p:nvSpPr>
          <p:spPr>
            <a:xfrm>
              <a:off x="5154535" y="415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B66CB03-1E2A-49E5-8E92-C7CCC6A02660}"/>
                </a:ext>
              </a:extLst>
            </p:cNvPr>
            <p:cNvSpPr/>
            <p:nvPr/>
          </p:nvSpPr>
          <p:spPr>
            <a:xfrm>
              <a:off x="5803633" y="379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661B2E4-B152-4E16-BF1B-38E527A692C4}"/>
              </a:ext>
            </a:extLst>
          </p:cNvPr>
          <p:cNvCxnSpPr>
            <a:cxnSpLocks/>
          </p:cNvCxnSpPr>
          <p:nvPr/>
        </p:nvCxnSpPr>
        <p:spPr>
          <a:xfrm flipH="1">
            <a:off x="4590986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/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/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/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D9224F6-2475-41FB-9791-C2BD672F16D2}"/>
              </a:ext>
            </a:extLst>
          </p:cNvPr>
          <p:cNvCxnSpPr>
            <a:cxnSpLocks/>
          </p:cNvCxnSpPr>
          <p:nvPr/>
        </p:nvCxnSpPr>
        <p:spPr>
          <a:xfrm>
            <a:off x="6940124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46900798-56E0-4A24-9180-6CB8AE84639A}"/>
              </a:ext>
            </a:extLst>
          </p:cNvPr>
          <p:cNvSpPr/>
          <p:nvPr/>
        </p:nvSpPr>
        <p:spPr>
          <a:xfrm>
            <a:off x="7897478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CAEE05E-47A9-4D3B-BE08-E1A018249B4B}"/>
              </a:ext>
            </a:extLst>
          </p:cNvPr>
          <p:cNvCxnSpPr>
            <a:stCxn id="51" idx="2"/>
            <a:endCxn id="51" idx="0"/>
          </p:cNvCxnSpPr>
          <p:nvPr/>
        </p:nvCxnSpPr>
        <p:spPr>
          <a:xfrm flipV="1">
            <a:off x="8977478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E014BF7-7F7B-4B0E-B2FE-F6E531E6D206}"/>
              </a:ext>
            </a:extLst>
          </p:cNvPr>
          <p:cNvCxnSpPr>
            <a:cxnSpLocks/>
            <a:stCxn id="51" idx="1"/>
            <a:endCxn id="51" idx="3"/>
          </p:cNvCxnSpPr>
          <p:nvPr/>
        </p:nvCxnSpPr>
        <p:spPr>
          <a:xfrm>
            <a:off x="7897478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386B2F65-534B-4C1C-B131-FCAC62FF37A0}"/>
              </a:ext>
            </a:extLst>
          </p:cNvPr>
          <p:cNvSpPr/>
          <p:nvPr/>
        </p:nvSpPr>
        <p:spPr>
          <a:xfrm rot="2891105">
            <a:off x="8370379" y="2369097"/>
            <a:ext cx="1196211" cy="2210073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2E87B94-3CF5-4079-BA5D-F9F2F1FB4560}"/>
              </a:ext>
            </a:extLst>
          </p:cNvPr>
          <p:cNvSpPr/>
          <p:nvPr/>
        </p:nvSpPr>
        <p:spPr>
          <a:xfrm rot="2891105">
            <a:off x="9348582" y="3851750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482D451-363E-4F92-9E7C-C48A26AD9258}"/>
              </a:ext>
            </a:extLst>
          </p:cNvPr>
          <p:cNvSpPr/>
          <p:nvPr/>
        </p:nvSpPr>
        <p:spPr>
          <a:xfrm rot="2891105">
            <a:off x="9668573" y="3477167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E2DE38C-4559-4E90-BAB2-7E3E04EE4114}"/>
              </a:ext>
            </a:extLst>
          </p:cNvPr>
          <p:cNvSpPr/>
          <p:nvPr/>
        </p:nvSpPr>
        <p:spPr>
          <a:xfrm rot="2891105">
            <a:off x="9451510" y="2555919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509ABCC-10D4-4B8D-B5BF-629F0AA41E98}"/>
              </a:ext>
            </a:extLst>
          </p:cNvPr>
          <p:cNvSpPr/>
          <p:nvPr/>
        </p:nvSpPr>
        <p:spPr>
          <a:xfrm rot="2891105">
            <a:off x="8199010" y="3335666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9B69DAB-09CB-48BB-84F7-740C4B149E4D}"/>
              </a:ext>
            </a:extLst>
          </p:cNvPr>
          <p:cNvSpPr/>
          <p:nvPr/>
        </p:nvSpPr>
        <p:spPr>
          <a:xfrm rot="2891105">
            <a:off x="8043252" y="3735759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9E316B1-A011-42EF-BA40-1798C12D744B}"/>
              </a:ext>
            </a:extLst>
          </p:cNvPr>
          <p:cNvSpPr/>
          <p:nvPr/>
        </p:nvSpPr>
        <p:spPr>
          <a:xfrm rot="2891105">
            <a:off x="8506531" y="4273842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D42B262-EE38-4341-8881-5B872B914D22}"/>
              </a:ext>
            </a:extLst>
          </p:cNvPr>
          <p:cNvSpPr/>
          <p:nvPr/>
        </p:nvSpPr>
        <p:spPr>
          <a:xfrm rot="2891105">
            <a:off x="9853646" y="3055575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F4A43EF-0A92-4ED4-B79E-4B408EB63AB7}"/>
              </a:ext>
            </a:extLst>
          </p:cNvPr>
          <p:cNvSpPr/>
          <p:nvPr/>
        </p:nvSpPr>
        <p:spPr>
          <a:xfrm rot="2891105">
            <a:off x="9759646" y="2664953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3523425-A7E7-4CF1-A428-BBD9F03BB586}"/>
              </a:ext>
            </a:extLst>
          </p:cNvPr>
          <p:cNvSpPr/>
          <p:nvPr/>
        </p:nvSpPr>
        <p:spPr>
          <a:xfrm rot="2891105">
            <a:off x="9011720" y="2667547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6A4AADD-A447-44AF-A718-E072B20258A3}"/>
              </a:ext>
            </a:extLst>
          </p:cNvPr>
          <p:cNvSpPr/>
          <p:nvPr/>
        </p:nvSpPr>
        <p:spPr>
          <a:xfrm rot="2891105">
            <a:off x="8553752" y="296324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9AC37B2-9D0E-46C5-97C4-01F839AC906E}"/>
              </a:ext>
            </a:extLst>
          </p:cNvPr>
          <p:cNvSpPr/>
          <p:nvPr/>
        </p:nvSpPr>
        <p:spPr>
          <a:xfrm rot="2891105">
            <a:off x="8107519" y="4142899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54808A5-B4F5-4940-8BA3-535844B55111}"/>
              </a:ext>
            </a:extLst>
          </p:cNvPr>
          <p:cNvSpPr/>
          <p:nvPr/>
        </p:nvSpPr>
        <p:spPr>
          <a:xfrm rot="2891105">
            <a:off x="8883756" y="4171968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8D4126F-23F6-4082-8DE5-FA88123970EA}"/>
              </a:ext>
            </a:extLst>
          </p:cNvPr>
          <p:cNvCxnSpPr>
            <a:cxnSpLocks/>
          </p:cNvCxnSpPr>
          <p:nvPr/>
        </p:nvCxnSpPr>
        <p:spPr>
          <a:xfrm flipH="1">
            <a:off x="8362794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/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/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/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5130F674-F481-42C4-BA42-DE48E6287D9D}"/>
              </a:ext>
            </a:extLst>
          </p:cNvPr>
          <p:cNvSpPr txBox="1"/>
          <p:nvPr/>
        </p:nvSpPr>
        <p:spPr>
          <a:xfrm>
            <a:off x="5638800" y="2947987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/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blipFill>
                <a:blip r:embed="rId11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/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blipFill>
                <a:blip r:embed="rId12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/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blipFill>
                <a:blip r:embed="rId1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5C916A6F-7350-4E21-8838-FCD924499709}"/>
              </a:ext>
            </a:extLst>
          </p:cNvPr>
          <p:cNvSpPr txBox="1"/>
          <p:nvPr/>
        </p:nvSpPr>
        <p:spPr>
          <a:xfrm>
            <a:off x="3009309" y="2942479"/>
            <a:ext cx="963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</a:t>
            </a:r>
          </a:p>
        </p:txBody>
      </p:sp>
    </p:spTree>
    <p:extLst>
      <p:ext uri="{BB962C8B-B14F-4D97-AF65-F5344CB8AC3E}">
        <p14:creationId xmlns:p14="http://schemas.microsoft.com/office/powerpoint/2010/main" val="249075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F7C7C-E1C4-4BD2-9053-E80F122E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Projection of DA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C04F70-8027-4AD4-BD19-C9DD61E71589}"/>
              </a:ext>
            </a:extLst>
          </p:cNvPr>
          <p:cNvSpPr/>
          <p:nvPr/>
        </p:nvSpPr>
        <p:spPr>
          <a:xfrm>
            <a:off x="444007" y="2349000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469A9-7C89-4B90-8B93-1B4A7C6427A1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1524007" y="2349000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D42A5-76C6-4064-9702-B9B37E4EE9A1}"/>
              </a:ext>
            </a:extLst>
          </p:cNvPr>
          <p:cNvCxnSpPr>
            <a:cxnSpLocks/>
            <a:stCxn id="5" idx="1"/>
            <a:endCxn id="5" idx="3"/>
          </p:cNvCxnSpPr>
          <p:nvPr/>
        </p:nvCxnSpPr>
        <p:spPr>
          <a:xfrm>
            <a:off x="444007" y="3429000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8385A3-B688-42BB-8331-642C19906210}"/>
              </a:ext>
            </a:extLst>
          </p:cNvPr>
          <p:cNvSpPr/>
          <p:nvPr/>
        </p:nvSpPr>
        <p:spPr>
          <a:xfrm>
            <a:off x="818872" y="2713821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8F641B-449C-4A91-8F3D-21C8F340C519}"/>
              </a:ext>
            </a:extLst>
          </p:cNvPr>
          <p:cNvSpPr/>
          <p:nvPr/>
        </p:nvSpPr>
        <p:spPr>
          <a:xfrm>
            <a:off x="2207737" y="3377865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06D79E-316E-43DA-8BA6-168A0ECD2653}"/>
              </a:ext>
            </a:extLst>
          </p:cNvPr>
          <p:cNvSpPr/>
          <p:nvPr/>
        </p:nvSpPr>
        <p:spPr>
          <a:xfrm>
            <a:off x="2134522" y="305028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65298-278D-4657-ACA2-F005659108A0}"/>
              </a:ext>
            </a:extLst>
          </p:cNvPr>
          <p:cNvSpPr/>
          <p:nvPr/>
        </p:nvSpPr>
        <p:spPr>
          <a:xfrm>
            <a:off x="1127737" y="276495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913ABD-D843-4B7F-A837-98F31EBFEC9C}"/>
              </a:ext>
            </a:extLst>
          </p:cNvPr>
          <p:cNvSpPr/>
          <p:nvPr/>
        </p:nvSpPr>
        <p:spPr>
          <a:xfrm>
            <a:off x="851033" y="372820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168F03-5DDD-4A19-BEDC-5EC273E00E79}"/>
              </a:ext>
            </a:extLst>
          </p:cNvPr>
          <p:cNvSpPr/>
          <p:nvPr/>
        </p:nvSpPr>
        <p:spPr>
          <a:xfrm>
            <a:off x="1056008" y="39613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314E0-550F-4A08-8E4D-B9A9202ACAE6}"/>
              </a:ext>
            </a:extLst>
          </p:cNvPr>
          <p:cNvSpPr/>
          <p:nvPr/>
        </p:nvSpPr>
        <p:spPr>
          <a:xfrm>
            <a:off x="1910604" y="397013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3EA1C46-581A-40A1-95AE-57B5179D62B7}"/>
              </a:ext>
            </a:extLst>
          </p:cNvPr>
          <p:cNvSpPr/>
          <p:nvPr/>
        </p:nvSpPr>
        <p:spPr>
          <a:xfrm>
            <a:off x="1898783" y="278673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78486-CFCD-4809-8065-6D516CD790D6}"/>
              </a:ext>
            </a:extLst>
          </p:cNvPr>
          <p:cNvSpPr/>
          <p:nvPr/>
        </p:nvSpPr>
        <p:spPr>
          <a:xfrm>
            <a:off x="1472872" y="266268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36EA7D-11EF-4B8D-BF4A-4F1CCCE98ED4}"/>
              </a:ext>
            </a:extLst>
          </p:cNvPr>
          <p:cNvSpPr/>
          <p:nvPr/>
        </p:nvSpPr>
        <p:spPr>
          <a:xfrm>
            <a:off x="874910" y="302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129D8A-EC9A-48BF-8AA1-369A639E6786}"/>
              </a:ext>
            </a:extLst>
          </p:cNvPr>
          <p:cNvSpPr/>
          <p:nvPr/>
        </p:nvSpPr>
        <p:spPr>
          <a:xfrm>
            <a:off x="772641" y="337786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2EBD88-1309-4043-A4FD-8937CB0DC6B0}"/>
              </a:ext>
            </a:extLst>
          </p:cNvPr>
          <p:cNvSpPr/>
          <p:nvPr/>
        </p:nvSpPr>
        <p:spPr>
          <a:xfrm>
            <a:off x="1472871" y="410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8D018C-6617-4FA6-A3D4-6FD3C8AD2CD7}"/>
              </a:ext>
            </a:extLst>
          </p:cNvPr>
          <p:cNvSpPr/>
          <p:nvPr/>
        </p:nvSpPr>
        <p:spPr>
          <a:xfrm>
            <a:off x="2121969" y="374268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B9C28-F3D5-46C4-85E8-B5CEC8AABC91}"/>
              </a:ext>
            </a:extLst>
          </p:cNvPr>
          <p:cNvCxnSpPr>
            <a:cxnSpLocks/>
          </p:cNvCxnSpPr>
          <p:nvPr/>
        </p:nvCxnSpPr>
        <p:spPr>
          <a:xfrm flipH="1">
            <a:off x="909323" y="3728202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/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/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/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5840EE-9920-40A2-8499-C31006BFEF88}"/>
              </a:ext>
            </a:extLst>
          </p:cNvPr>
          <p:cNvCxnSpPr>
            <a:cxnSpLocks/>
          </p:cNvCxnSpPr>
          <p:nvPr/>
        </p:nvCxnSpPr>
        <p:spPr>
          <a:xfrm>
            <a:off x="3168316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80363C5-1C46-4E51-B65E-6BE8609182E5}"/>
              </a:ext>
            </a:extLst>
          </p:cNvPr>
          <p:cNvSpPr/>
          <p:nvPr/>
        </p:nvSpPr>
        <p:spPr>
          <a:xfrm>
            <a:off x="4125670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D7D82C1-023A-4ABD-B7D0-7DB9D55202FF}"/>
              </a:ext>
            </a:extLst>
          </p:cNvPr>
          <p:cNvCxnSpPr>
            <a:stCxn id="29" idx="2"/>
            <a:endCxn id="29" idx="0"/>
          </p:cNvCxnSpPr>
          <p:nvPr/>
        </p:nvCxnSpPr>
        <p:spPr>
          <a:xfrm flipV="1">
            <a:off x="5205670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53090B-DCE9-490B-ABD5-3D9D5463B7CD}"/>
              </a:ext>
            </a:extLst>
          </p:cNvPr>
          <p:cNvCxnSpPr>
            <a:cxnSpLocks/>
            <a:stCxn id="29" idx="1"/>
            <a:endCxn id="29" idx="3"/>
          </p:cNvCxnSpPr>
          <p:nvPr/>
        </p:nvCxnSpPr>
        <p:spPr>
          <a:xfrm>
            <a:off x="4125670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8824BC7-8C0D-4D70-915F-9A18F72D59D0}"/>
              </a:ext>
            </a:extLst>
          </p:cNvPr>
          <p:cNvGrpSpPr/>
          <p:nvPr/>
        </p:nvGrpSpPr>
        <p:grpSpPr>
          <a:xfrm rot="2891105">
            <a:off x="4454304" y="2713820"/>
            <a:ext cx="1537365" cy="1546596"/>
            <a:chOff x="4454304" y="2713820"/>
            <a:chExt cx="1537365" cy="15465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20B8A30-8084-4823-99E7-B68C9F967BE0}"/>
                </a:ext>
              </a:extLst>
            </p:cNvPr>
            <p:cNvSpPr/>
            <p:nvPr/>
          </p:nvSpPr>
          <p:spPr>
            <a:xfrm>
              <a:off x="4500534" y="2764955"/>
              <a:ext cx="1440000" cy="1440000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AAE6B7-9A14-4BFF-B592-6CCF574239F7}"/>
                </a:ext>
              </a:extLst>
            </p:cNvPr>
            <p:cNvSpPr/>
            <p:nvPr/>
          </p:nvSpPr>
          <p:spPr>
            <a:xfrm>
              <a:off x="5889400" y="3428998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93EA0ED-5592-4D35-BBD2-BB0F1C3A6EDF}"/>
                </a:ext>
              </a:extLst>
            </p:cNvPr>
            <p:cNvSpPr/>
            <p:nvPr/>
          </p:nvSpPr>
          <p:spPr>
            <a:xfrm>
              <a:off x="5816185" y="3101420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5C9D39-68CB-4337-B60D-0CBF0CB53B81}"/>
                </a:ext>
              </a:extLst>
            </p:cNvPr>
            <p:cNvSpPr/>
            <p:nvPr/>
          </p:nvSpPr>
          <p:spPr>
            <a:xfrm>
              <a:off x="4809400" y="281608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E039B00-23A7-4FBE-9365-4927A9458E63}"/>
                </a:ext>
              </a:extLst>
            </p:cNvPr>
            <p:cNvSpPr/>
            <p:nvPr/>
          </p:nvSpPr>
          <p:spPr>
            <a:xfrm>
              <a:off x="4532696" y="3779335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F58C8FE-A841-4B3B-97D0-D96CDFE89ECA}"/>
                </a:ext>
              </a:extLst>
            </p:cNvPr>
            <p:cNvSpPr/>
            <p:nvPr/>
          </p:nvSpPr>
          <p:spPr>
            <a:xfrm>
              <a:off x="4737671" y="4012492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60003D-4B9B-47E3-A5A2-5CFC0B05353A}"/>
                </a:ext>
              </a:extLst>
            </p:cNvPr>
            <p:cNvSpPr/>
            <p:nvPr/>
          </p:nvSpPr>
          <p:spPr>
            <a:xfrm>
              <a:off x="5592267" y="402126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A4C55D-EC9D-4495-8BBD-D93624D3ECC4}"/>
                </a:ext>
              </a:extLst>
            </p:cNvPr>
            <p:cNvSpPr/>
            <p:nvPr/>
          </p:nvSpPr>
          <p:spPr>
            <a:xfrm>
              <a:off x="5580446" y="2837865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AE22C1-17BB-4A25-94C3-F76A8043F366}"/>
                </a:ext>
              </a:extLst>
            </p:cNvPr>
            <p:cNvSpPr/>
            <p:nvPr/>
          </p:nvSpPr>
          <p:spPr>
            <a:xfrm>
              <a:off x="5154535" y="271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46726C9-7905-408F-B29A-683C2856C704}"/>
                </a:ext>
              </a:extLst>
            </p:cNvPr>
            <p:cNvSpPr/>
            <p:nvPr/>
          </p:nvSpPr>
          <p:spPr>
            <a:xfrm>
              <a:off x="4556573" y="307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97F14E-3B8B-4976-83A4-00BB22319011}"/>
                </a:ext>
              </a:extLst>
            </p:cNvPr>
            <p:cNvSpPr/>
            <p:nvPr/>
          </p:nvSpPr>
          <p:spPr>
            <a:xfrm>
              <a:off x="4454304" y="342899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BBA7C63-EFBA-488C-8BF0-5604C53508FC}"/>
                </a:ext>
              </a:extLst>
            </p:cNvPr>
            <p:cNvSpPr/>
            <p:nvPr/>
          </p:nvSpPr>
          <p:spPr>
            <a:xfrm>
              <a:off x="5154535" y="415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B66CB03-1E2A-49E5-8E92-C7CCC6A02660}"/>
                </a:ext>
              </a:extLst>
            </p:cNvPr>
            <p:cNvSpPr/>
            <p:nvPr/>
          </p:nvSpPr>
          <p:spPr>
            <a:xfrm>
              <a:off x="5803633" y="379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661B2E4-B152-4E16-BF1B-38E527A692C4}"/>
              </a:ext>
            </a:extLst>
          </p:cNvPr>
          <p:cNvCxnSpPr>
            <a:cxnSpLocks/>
          </p:cNvCxnSpPr>
          <p:nvPr/>
        </p:nvCxnSpPr>
        <p:spPr>
          <a:xfrm flipH="1">
            <a:off x="4590986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/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/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/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D9224F6-2475-41FB-9791-C2BD672F16D2}"/>
              </a:ext>
            </a:extLst>
          </p:cNvPr>
          <p:cNvCxnSpPr>
            <a:cxnSpLocks/>
          </p:cNvCxnSpPr>
          <p:nvPr/>
        </p:nvCxnSpPr>
        <p:spPr>
          <a:xfrm>
            <a:off x="6940124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46900798-56E0-4A24-9180-6CB8AE84639A}"/>
              </a:ext>
            </a:extLst>
          </p:cNvPr>
          <p:cNvSpPr/>
          <p:nvPr/>
        </p:nvSpPr>
        <p:spPr>
          <a:xfrm>
            <a:off x="7897478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CAEE05E-47A9-4D3B-BE08-E1A018249B4B}"/>
              </a:ext>
            </a:extLst>
          </p:cNvPr>
          <p:cNvCxnSpPr>
            <a:stCxn id="51" idx="2"/>
            <a:endCxn id="51" idx="0"/>
          </p:cNvCxnSpPr>
          <p:nvPr/>
        </p:nvCxnSpPr>
        <p:spPr>
          <a:xfrm flipV="1">
            <a:off x="8977478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E014BF7-7F7B-4B0E-B2FE-F6E531E6D206}"/>
              </a:ext>
            </a:extLst>
          </p:cNvPr>
          <p:cNvCxnSpPr>
            <a:cxnSpLocks/>
            <a:stCxn id="51" idx="1"/>
            <a:endCxn id="51" idx="3"/>
          </p:cNvCxnSpPr>
          <p:nvPr/>
        </p:nvCxnSpPr>
        <p:spPr>
          <a:xfrm>
            <a:off x="7897478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386B2F65-534B-4C1C-B131-FCAC62FF37A0}"/>
              </a:ext>
            </a:extLst>
          </p:cNvPr>
          <p:cNvSpPr/>
          <p:nvPr/>
        </p:nvSpPr>
        <p:spPr>
          <a:xfrm rot="2891105">
            <a:off x="8370379" y="2369097"/>
            <a:ext cx="1196211" cy="2210073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2E87B94-3CF5-4079-BA5D-F9F2F1FB4560}"/>
              </a:ext>
            </a:extLst>
          </p:cNvPr>
          <p:cNvSpPr/>
          <p:nvPr/>
        </p:nvSpPr>
        <p:spPr>
          <a:xfrm rot="2891105">
            <a:off x="9348582" y="3851750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482D451-363E-4F92-9E7C-C48A26AD9258}"/>
              </a:ext>
            </a:extLst>
          </p:cNvPr>
          <p:cNvSpPr/>
          <p:nvPr/>
        </p:nvSpPr>
        <p:spPr>
          <a:xfrm rot="2891105">
            <a:off x="9668573" y="3477167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E2DE38C-4559-4E90-BAB2-7E3E04EE4114}"/>
              </a:ext>
            </a:extLst>
          </p:cNvPr>
          <p:cNvSpPr/>
          <p:nvPr/>
        </p:nvSpPr>
        <p:spPr>
          <a:xfrm rot="2891105">
            <a:off x="9451510" y="2555919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509ABCC-10D4-4B8D-B5BF-629F0AA41E98}"/>
              </a:ext>
            </a:extLst>
          </p:cNvPr>
          <p:cNvSpPr/>
          <p:nvPr/>
        </p:nvSpPr>
        <p:spPr>
          <a:xfrm rot="2891105">
            <a:off x="8199010" y="3335666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9B69DAB-09CB-48BB-84F7-740C4B149E4D}"/>
              </a:ext>
            </a:extLst>
          </p:cNvPr>
          <p:cNvSpPr/>
          <p:nvPr/>
        </p:nvSpPr>
        <p:spPr>
          <a:xfrm rot="2891105">
            <a:off x="8043252" y="3735759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9E316B1-A011-42EF-BA40-1798C12D744B}"/>
              </a:ext>
            </a:extLst>
          </p:cNvPr>
          <p:cNvSpPr/>
          <p:nvPr/>
        </p:nvSpPr>
        <p:spPr>
          <a:xfrm rot="2891105">
            <a:off x="8506531" y="4273842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D42B262-EE38-4341-8881-5B872B914D22}"/>
              </a:ext>
            </a:extLst>
          </p:cNvPr>
          <p:cNvSpPr/>
          <p:nvPr/>
        </p:nvSpPr>
        <p:spPr>
          <a:xfrm rot="2891105">
            <a:off x="9853646" y="3055575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F4A43EF-0A92-4ED4-B79E-4B408EB63AB7}"/>
              </a:ext>
            </a:extLst>
          </p:cNvPr>
          <p:cNvSpPr/>
          <p:nvPr/>
        </p:nvSpPr>
        <p:spPr>
          <a:xfrm rot="2891105">
            <a:off x="9759646" y="2664953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3523425-A7E7-4CF1-A428-BBD9F03BB586}"/>
              </a:ext>
            </a:extLst>
          </p:cNvPr>
          <p:cNvSpPr/>
          <p:nvPr/>
        </p:nvSpPr>
        <p:spPr>
          <a:xfrm rot="2891105">
            <a:off x="9011720" y="2667547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6A4AADD-A447-44AF-A718-E072B20258A3}"/>
              </a:ext>
            </a:extLst>
          </p:cNvPr>
          <p:cNvSpPr/>
          <p:nvPr/>
        </p:nvSpPr>
        <p:spPr>
          <a:xfrm rot="2891105">
            <a:off x="8553752" y="296324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9AC37B2-9D0E-46C5-97C4-01F839AC906E}"/>
              </a:ext>
            </a:extLst>
          </p:cNvPr>
          <p:cNvSpPr/>
          <p:nvPr/>
        </p:nvSpPr>
        <p:spPr>
          <a:xfrm rot="2891105">
            <a:off x="8107519" y="4142899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54808A5-B4F5-4940-8BA3-535844B55111}"/>
              </a:ext>
            </a:extLst>
          </p:cNvPr>
          <p:cNvSpPr/>
          <p:nvPr/>
        </p:nvSpPr>
        <p:spPr>
          <a:xfrm rot="2891105">
            <a:off x="8883756" y="4171968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8D4126F-23F6-4082-8DE5-FA88123970EA}"/>
              </a:ext>
            </a:extLst>
          </p:cNvPr>
          <p:cNvCxnSpPr>
            <a:cxnSpLocks/>
          </p:cNvCxnSpPr>
          <p:nvPr/>
        </p:nvCxnSpPr>
        <p:spPr>
          <a:xfrm flipH="1">
            <a:off x="8362794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/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/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/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24A8EA8-DC8F-4387-91A0-BD454F860FAE}"/>
              </a:ext>
            </a:extLst>
          </p:cNvPr>
          <p:cNvCxnSpPr>
            <a:cxnSpLocks/>
            <a:endCxn id="57" idx="5"/>
          </p:cNvCxnSpPr>
          <p:nvPr/>
        </p:nvCxnSpPr>
        <p:spPr>
          <a:xfrm flipH="1" flipV="1">
            <a:off x="9716173" y="3577889"/>
            <a:ext cx="12987" cy="20385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/>
              <p:nvPr/>
            </p:nvSpPr>
            <p:spPr>
              <a:xfrm>
                <a:off x="8015959" y="5658740"/>
                <a:ext cx="377617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Closest particle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, represents DA @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5959" y="5658740"/>
                <a:ext cx="3776173" cy="830997"/>
              </a:xfrm>
              <a:prstGeom prst="rect">
                <a:avLst/>
              </a:prstGeom>
              <a:blipFill>
                <a:blip r:embed="rId11"/>
                <a:stretch>
                  <a:fillRect l="-2585" t="-5109" r="-323" b="-16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5130F674-F481-42C4-BA42-DE48E6287D9D}"/>
              </a:ext>
            </a:extLst>
          </p:cNvPr>
          <p:cNvSpPr txBox="1"/>
          <p:nvPr/>
        </p:nvSpPr>
        <p:spPr>
          <a:xfrm>
            <a:off x="5638800" y="2947987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/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blipFill>
                <a:blip r:embed="rId12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/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blipFill>
                <a:blip r:embed="rId1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/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blipFill>
                <a:blip r:embed="rId14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5C916A6F-7350-4E21-8838-FCD924499709}"/>
              </a:ext>
            </a:extLst>
          </p:cNvPr>
          <p:cNvSpPr txBox="1"/>
          <p:nvPr/>
        </p:nvSpPr>
        <p:spPr>
          <a:xfrm>
            <a:off x="3009309" y="2942479"/>
            <a:ext cx="963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</a:t>
            </a:r>
          </a:p>
        </p:txBody>
      </p:sp>
    </p:spTree>
    <p:extLst>
      <p:ext uri="{BB962C8B-B14F-4D97-AF65-F5344CB8AC3E}">
        <p14:creationId xmlns:p14="http://schemas.microsoft.com/office/powerpoint/2010/main" val="1957430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F7C7C-E1C4-4BD2-9053-E80F122E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Projection of DA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C04F70-8027-4AD4-BD19-C9DD61E71589}"/>
              </a:ext>
            </a:extLst>
          </p:cNvPr>
          <p:cNvSpPr/>
          <p:nvPr/>
        </p:nvSpPr>
        <p:spPr>
          <a:xfrm>
            <a:off x="444007" y="2349000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469A9-7C89-4B90-8B93-1B4A7C6427A1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1524007" y="2349000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D42A5-76C6-4064-9702-B9B37E4EE9A1}"/>
              </a:ext>
            </a:extLst>
          </p:cNvPr>
          <p:cNvCxnSpPr>
            <a:cxnSpLocks/>
            <a:stCxn id="5" idx="1"/>
            <a:endCxn id="5" idx="3"/>
          </p:cNvCxnSpPr>
          <p:nvPr/>
        </p:nvCxnSpPr>
        <p:spPr>
          <a:xfrm>
            <a:off x="444007" y="3429000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8385A3-B688-42BB-8331-642C19906210}"/>
              </a:ext>
            </a:extLst>
          </p:cNvPr>
          <p:cNvSpPr/>
          <p:nvPr/>
        </p:nvSpPr>
        <p:spPr>
          <a:xfrm>
            <a:off x="818872" y="2713821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8F641B-449C-4A91-8F3D-21C8F340C519}"/>
              </a:ext>
            </a:extLst>
          </p:cNvPr>
          <p:cNvSpPr/>
          <p:nvPr/>
        </p:nvSpPr>
        <p:spPr>
          <a:xfrm>
            <a:off x="2207737" y="3377865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06D79E-316E-43DA-8BA6-168A0ECD2653}"/>
              </a:ext>
            </a:extLst>
          </p:cNvPr>
          <p:cNvSpPr/>
          <p:nvPr/>
        </p:nvSpPr>
        <p:spPr>
          <a:xfrm>
            <a:off x="2134522" y="305028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65298-278D-4657-ACA2-F005659108A0}"/>
              </a:ext>
            </a:extLst>
          </p:cNvPr>
          <p:cNvSpPr/>
          <p:nvPr/>
        </p:nvSpPr>
        <p:spPr>
          <a:xfrm>
            <a:off x="1127737" y="276495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913ABD-D843-4B7F-A837-98F31EBFEC9C}"/>
              </a:ext>
            </a:extLst>
          </p:cNvPr>
          <p:cNvSpPr/>
          <p:nvPr/>
        </p:nvSpPr>
        <p:spPr>
          <a:xfrm>
            <a:off x="851033" y="372820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168F03-5DDD-4A19-BEDC-5EC273E00E79}"/>
              </a:ext>
            </a:extLst>
          </p:cNvPr>
          <p:cNvSpPr/>
          <p:nvPr/>
        </p:nvSpPr>
        <p:spPr>
          <a:xfrm>
            <a:off x="1056008" y="39613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314E0-550F-4A08-8E4D-B9A9202ACAE6}"/>
              </a:ext>
            </a:extLst>
          </p:cNvPr>
          <p:cNvSpPr/>
          <p:nvPr/>
        </p:nvSpPr>
        <p:spPr>
          <a:xfrm>
            <a:off x="1910604" y="397013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3EA1C46-581A-40A1-95AE-57B5179D62B7}"/>
              </a:ext>
            </a:extLst>
          </p:cNvPr>
          <p:cNvSpPr/>
          <p:nvPr/>
        </p:nvSpPr>
        <p:spPr>
          <a:xfrm>
            <a:off x="1898783" y="278673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78486-CFCD-4809-8065-6D516CD790D6}"/>
              </a:ext>
            </a:extLst>
          </p:cNvPr>
          <p:cNvSpPr/>
          <p:nvPr/>
        </p:nvSpPr>
        <p:spPr>
          <a:xfrm>
            <a:off x="1472872" y="266268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36EA7D-11EF-4B8D-BF4A-4F1CCCE98ED4}"/>
              </a:ext>
            </a:extLst>
          </p:cNvPr>
          <p:cNvSpPr/>
          <p:nvPr/>
        </p:nvSpPr>
        <p:spPr>
          <a:xfrm>
            <a:off x="874910" y="302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129D8A-EC9A-48BF-8AA1-369A639E6786}"/>
              </a:ext>
            </a:extLst>
          </p:cNvPr>
          <p:cNvSpPr/>
          <p:nvPr/>
        </p:nvSpPr>
        <p:spPr>
          <a:xfrm>
            <a:off x="772641" y="337786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2EBD88-1309-4043-A4FD-8937CB0DC6B0}"/>
              </a:ext>
            </a:extLst>
          </p:cNvPr>
          <p:cNvSpPr/>
          <p:nvPr/>
        </p:nvSpPr>
        <p:spPr>
          <a:xfrm>
            <a:off x="1472871" y="410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8D018C-6617-4FA6-A3D4-6FD3C8AD2CD7}"/>
              </a:ext>
            </a:extLst>
          </p:cNvPr>
          <p:cNvSpPr/>
          <p:nvPr/>
        </p:nvSpPr>
        <p:spPr>
          <a:xfrm>
            <a:off x="2121969" y="374268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B9C28-F3D5-46C4-85E8-B5CEC8AABC91}"/>
              </a:ext>
            </a:extLst>
          </p:cNvPr>
          <p:cNvCxnSpPr>
            <a:cxnSpLocks/>
          </p:cNvCxnSpPr>
          <p:nvPr/>
        </p:nvCxnSpPr>
        <p:spPr>
          <a:xfrm flipH="1">
            <a:off x="909323" y="3728202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/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/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/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5840EE-9920-40A2-8499-C31006BFEF88}"/>
              </a:ext>
            </a:extLst>
          </p:cNvPr>
          <p:cNvCxnSpPr>
            <a:cxnSpLocks/>
          </p:cNvCxnSpPr>
          <p:nvPr/>
        </p:nvCxnSpPr>
        <p:spPr>
          <a:xfrm>
            <a:off x="3168316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80363C5-1C46-4E51-B65E-6BE8609182E5}"/>
              </a:ext>
            </a:extLst>
          </p:cNvPr>
          <p:cNvSpPr/>
          <p:nvPr/>
        </p:nvSpPr>
        <p:spPr>
          <a:xfrm>
            <a:off x="4125670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D7D82C1-023A-4ABD-B7D0-7DB9D55202FF}"/>
              </a:ext>
            </a:extLst>
          </p:cNvPr>
          <p:cNvCxnSpPr>
            <a:stCxn id="29" idx="2"/>
            <a:endCxn id="29" idx="0"/>
          </p:cNvCxnSpPr>
          <p:nvPr/>
        </p:nvCxnSpPr>
        <p:spPr>
          <a:xfrm flipV="1">
            <a:off x="5205670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53090B-DCE9-490B-ABD5-3D9D5463B7CD}"/>
              </a:ext>
            </a:extLst>
          </p:cNvPr>
          <p:cNvCxnSpPr>
            <a:cxnSpLocks/>
            <a:stCxn id="29" idx="1"/>
            <a:endCxn id="29" idx="3"/>
          </p:cNvCxnSpPr>
          <p:nvPr/>
        </p:nvCxnSpPr>
        <p:spPr>
          <a:xfrm>
            <a:off x="4125670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8824BC7-8C0D-4D70-915F-9A18F72D59D0}"/>
              </a:ext>
            </a:extLst>
          </p:cNvPr>
          <p:cNvGrpSpPr/>
          <p:nvPr/>
        </p:nvGrpSpPr>
        <p:grpSpPr>
          <a:xfrm rot="2891105">
            <a:off x="4454304" y="2713820"/>
            <a:ext cx="1537365" cy="1546596"/>
            <a:chOff x="4454304" y="2713820"/>
            <a:chExt cx="1537365" cy="15465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20B8A30-8084-4823-99E7-B68C9F967BE0}"/>
                </a:ext>
              </a:extLst>
            </p:cNvPr>
            <p:cNvSpPr/>
            <p:nvPr/>
          </p:nvSpPr>
          <p:spPr>
            <a:xfrm>
              <a:off x="4500534" y="2764955"/>
              <a:ext cx="1440000" cy="1440000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AAE6B7-9A14-4BFF-B592-6CCF574239F7}"/>
                </a:ext>
              </a:extLst>
            </p:cNvPr>
            <p:cNvSpPr/>
            <p:nvPr/>
          </p:nvSpPr>
          <p:spPr>
            <a:xfrm>
              <a:off x="5889400" y="3428998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93EA0ED-5592-4D35-BBD2-BB0F1C3A6EDF}"/>
                </a:ext>
              </a:extLst>
            </p:cNvPr>
            <p:cNvSpPr/>
            <p:nvPr/>
          </p:nvSpPr>
          <p:spPr>
            <a:xfrm>
              <a:off x="5816185" y="3101420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5C9D39-68CB-4337-B60D-0CBF0CB53B81}"/>
                </a:ext>
              </a:extLst>
            </p:cNvPr>
            <p:cNvSpPr/>
            <p:nvPr/>
          </p:nvSpPr>
          <p:spPr>
            <a:xfrm>
              <a:off x="4809400" y="281608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E039B00-23A7-4FBE-9365-4927A9458E63}"/>
                </a:ext>
              </a:extLst>
            </p:cNvPr>
            <p:cNvSpPr/>
            <p:nvPr/>
          </p:nvSpPr>
          <p:spPr>
            <a:xfrm>
              <a:off x="4532696" y="3779335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F58C8FE-A841-4B3B-97D0-D96CDFE89ECA}"/>
                </a:ext>
              </a:extLst>
            </p:cNvPr>
            <p:cNvSpPr/>
            <p:nvPr/>
          </p:nvSpPr>
          <p:spPr>
            <a:xfrm>
              <a:off x="4737671" y="4012492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60003D-4B9B-47E3-A5A2-5CFC0B05353A}"/>
                </a:ext>
              </a:extLst>
            </p:cNvPr>
            <p:cNvSpPr/>
            <p:nvPr/>
          </p:nvSpPr>
          <p:spPr>
            <a:xfrm>
              <a:off x="5592267" y="402126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A4C55D-EC9D-4495-8BBD-D93624D3ECC4}"/>
                </a:ext>
              </a:extLst>
            </p:cNvPr>
            <p:cNvSpPr/>
            <p:nvPr/>
          </p:nvSpPr>
          <p:spPr>
            <a:xfrm>
              <a:off x="5580446" y="2837865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AE22C1-17BB-4A25-94C3-F76A8043F366}"/>
                </a:ext>
              </a:extLst>
            </p:cNvPr>
            <p:cNvSpPr/>
            <p:nvPr/>
          </p:nvSpPr>
          <p:spPr>
            <a:xfrm>
              <a:off x="5154535" y="271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46726C9-7905-408F-B29A-683C2856C704}"/>
                </a:ext>
              </a:extLst>
            </p:cNvPr>
            <p:cNvSpPr/>
            <p:nvPr/>
          </p:nvSpPr>
          <p:spPr>
            <a:xfrm>
              <a:off x="4556573" y="307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97F14E-3B8B-4976-83A4-00BB22319011}"/>
                </a:ext>
              </a:extLst>
            </p:cNvPr>
            <p:cNvSpPr/>
            <p:nvPr/>
          </p:nvSpPr>
          <p:spPr>
            <a:xfrm>
              <a:off x="4454304" y="342899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BBA7C63-EFBA-488C-8BF0-5604C53508FC}"/>
                </a:ext>
              </a:extLst>
            </p:cNvPr>
            <p:cNvSpPr/>
            <p:nvPr/>
          </p:nvSpPr>
          <p:spPr>
            <a:xfrm>
              <a:off x="5154535" y="415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B66CB03-1E2A-49E5-8E92-C7CCC6A02660}"/>
                </a:ext>
              </a:extLst>
            </p:cNvPr>
            <p:cNvSpPr/>
            <p:nvPr/>
          </p:nvSpPr>
          <p:spPr>
            <a:xfrm>
              <a:off x="5803633" y="379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661B2E4-B152-4E16-BF1B-38E527A692C4}"/>
              </a:ext>
            </a:extLst>
          </p:cNvPr>
          <p:cNvCxnSpPr>
            <a:cxnSpLocks/>
          </p:cNvCxnSpPr>
          <p:nvPr/>
        </p:nvCxnSpPr>
        <p:spPr>
          <a:xfrm flipH="1">
            <a:off x="4590986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/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/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/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D9224F6-2475-41FB-9791-C2BD672F16D2}"/>
              </a:ext>
            </a:extLst>
          </p:cNvPr>
          <p:cNvCxnSpPr>
            <a:cxnSpLocks/>
          </p:cNvCxnSpPr>
          <p:nvPr/>
        </p:nvCxnSpPr>
        <p:spPr>
          <a:xfrm>
            <a:off x="6940124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46900798-56E0-4A24-9180-6CB8AE84639A}"/>
              </a:ext>
            </a:extLst>
          </p:cNvPr>
          <p:cNvSpPr/>
          <p:nvPr/>
        </p:nvSpPr>
        <p:spPr>
          <a:xfrm>
            <a:off x="7897478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CAEE05E-47A9-4D3B-BE08-E1A018249B4B}"/>
              </a:ext>
            </a:extLst>
          </p:cNvPr>
          <p:cNvCxnSpPr>
            <a:stCxn id="51" idx="2"/>
            <a:endCxn id="51" idx="0"/>
          </p:cNvCxnSpPr>
          <p:nvPr/>
        </p:nvCxnSpPr>
        <p:spPr>
          <a:xfrm flipV="1">
            <a:off x="8977478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E014BF7-7F7B-4B0E-B2FE-F6E531E6D206}"/>
              </a:ext>
            </a:extLst>
          </p:cNvPr>
          <p:cNvCxnSpPr>
            <a:cxnSpLocks/>
            <a:stCxn id="51" idx="1"/>
            <a:endCxn id="51" idx="3"/>
          </p:cNvCxnSpPr>
          <p:nvPr/>
        </p:nvCxnSpPr>
        <p:spPr>
          <a:xfrm>
            <a:off x="7897478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D2E87B94-3CF5-4079-BA5D-F9F2F1FB4560}"/>
              </a:ext>
            </a:extLst>
          </p:cNvPr>
          <p:cNvSpPr/>
          <p:nvPr/>
        </p:nvSpPr>
        <p:spPr>
          <a:xfrm rot="2891105">
            <a:off x="9482544" y="3977500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482D451-363E-4F92-9E7C-C48A26AD9258}"/>
              </a:ext>
            </a:extLst>
          </p:cNvPr>
          <p:cNvSpPr/>
          <p:nvPr/>
        </p:nvSpPr>
        <p:spPr>
          <a:xfrm rot="2891105">
            <a:off x="9668573" y="3477167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E2DE38C-4559-4E90-BAB2-7E3E04EE4114}"/>
              </a:ext>
            </a:extLst>
          </p:cNvPr>
          <p:cNvSpPr/>
          <p:nvPr/>
        </p:nvSpPr>
        <p:spPr>
          <a:xfrm rot="2891105">
            <a:off x="9411378" y="2702870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509ABCC-10D4-4B8D-B5BF-629F0AA41E98}"/>
              </a:ext>
            </a:extLst>
          </p:cNvPr>
          <p:cNvSpPr/>
          <p:nvPr/>
        </p:nvSpPr>
        <p:spPr>
          <a:xfrm rot="2891105">
            <a:off x="8396383" y="3298568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9B69DAB-09CB-48BB-84F7-740C4B149E4D}"/>
              </a:ext>
            </a:extLst>
          </p:cNvPr>
          <p:cNvSpPr/>
          <p:nvPr/>
        </p:nvSpPr>
        <p:spPr>
          <a:xfrm rot="2891105">
            <a:off x="8207044" y="3703232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9E316B1-A011-42EF-BA40-1798C12D744B}"/>
              </a:ext>
            </a:extLst>
          </p:cNvPr>
          <p:cNvSpPr/>
          <p:nvPr/>
        </p:nvSpPr>
        <p:spPr>
          <a:xfrm rot="2891105">
            <a:off x="8553752" y="4333103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D42B262-EE38-4341-8881-5B872B914D22}"/>
              </a:ext>
            </a:extLst>
          </p:cNvPr>
          <p:cNvSpPr/>
          <p:nvPr/>
        </p:nvSpPr>
        <p:spPr>
          <a:xfrm rot="2891105">
            <a:off x="9853646" y="3055575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F4A43EF-0A92-4ED4-B79E-4B408EB63AB7}"/>
              </a:ext>
            </a:extLst>
          </p:cNvPr>
          <p:cNvSpPr/>
          <p:nvPr/>
        </p:nvSpPr>
        <p:spPr>
          <a:xfrm rot="2891105">
            <a:off x="9665112" y="2853243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3523425-A7E7-4CF1-A428-BBD9F03BB586}"/>
              </a:ext>
            </a:extLst>
          </p:cNvPr>
          <p:cNvSpPr/>
          <p:nvPr/>
        </p:nvSpPr>
        <p:spPr>
          <a:xfrm rot="2891105">
            <a:off x="9078432" y="2498821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6A4AADD-A447-44AF-A718-E072B20258A3}"/>
              </a:ext>
            </a:extLst>
          </p:cNvPr>
          <p:cNvSpPr/>
          <p:nvPr/>
        </p:nvSpPr>
        <p:spPr>
          <a:xfrm rot="2891105">
            <a:off x="8513946" y="282614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9AC37B2-9D0E-46C5-97C4-01F839AC906E}"/>
              </a:ext>
            </a:extLst>
          </p:cNvPr>
          <p:cNvSpPr/>
          <p:nvPr/>
        </p:nvSpPr>
        <p:spPr>
          <a:xfrm rot="2891105">
            <a:off x="8000510" y="421466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54808A5-B4F5-4940-8BA3-535844B55111}"/>
              </a:ext>
            </a:extLst>
          </p:cNvPr>
          <p:cNvSpPr/>
          <p:nvPr/>
        </p:nvSpPr>
        <p:spPr>
          <a:xfrm rot="2891105">
            <a:off x="8815237" y="4047899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/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/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24A8EA8-DC8F-4387-91A0-BD454F860FAE}"/>
              </a:ext>
            </a:extLst>
          </p:cNvPr>
          <p:cNvCxnSpPr>
            <a:cxnSpLocks/>
            <a:endCxn id="57" idx="5"/>
          </p:cNvCxnSpPr>
          <p:nvPr/>
        </p:nvCxnSpPr>
        <p:spPr>
          <a:xfrm flipH="1" flipV="1">
            <a:off x="9716173" y="3577889"/>
            <a:ext cx="12987" cy="20385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/>
              <p:nvPr/>
            </p:nvSpPr>
            <p:spPr>
              <a:xfrm>
                <a:off x="8015959" y="5658740"/>
                <a:ext cx="377617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Closest particle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, represents DA @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5959" y="5658740"/>
                <a:ext cx="3776173" cy="830997"/>
              </a:xfrm>
              <a:prstGeom prst="rect">
                <a:avLst/>
              </a:prstGeom>
              <a:blipFill>
                <a:blip r:embed="rId10"/>
                <a:stretch>
                  <a:fillRect l="-2585" t="-5109" r="-323" b="-16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5130F674-F481-42C4-BA42-DE48E6287D9D}"/>
              </a:ext>
            </a:extLst>
          </p:cNvPr>
          <p:cNvSpPr txBox="1"/>
          <p:nvPr/>
        </p:nvSpPr>
        <p:spPr>
          <a:xfrm>
            <a:off x="5638800" y="2947987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/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blipFill>
                <a:blip r:embed="rId11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/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blipFill>
                <a:blip r:embed="rId12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/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blipFill>
                <a:blip r:embed="rId1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5C916A6F-7350-4E21-8838-FCD924499709}"/>
              </a:ext>
            </a:extLst>
          </p:cNvPr>
          <p:cNvSpPr txBox="1"/>
          <p:nvPr/>
        </p:nvSpPr>
        <p:spPr>
          <a:xfrm>
            <a:off x="3009309" y="2942479"/>
            <a:ext cx="963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DD828BF-F389-4812-B43C-A65306F0D23B}"/>
              </a:ext>
            </a:extLst>
          </p:cNvPr>
          <p:cNvSpPr/>
          <p:nvPr/>
        </p:nvSpPr>
        <p:spPr>
          <a:xfrm>
            <a:off x="8045450" y="2543175"/>
            <a:ext cx="1886092" cy="1870280"/>
          </a:xfrm>
          <a:custGeom>
            <a:avLst/>
            <a:gdLst>
              <a:gd name="connsiteX0" fmla="*/ 1682750 w 1886092"/>
              <a:gd name="connsiteY0" fmla="*/ 349250 h 1870280"/>
              <a:gd name="connsiteX1" fmla="*/ 1682750 w 1886092"/>
              <a:gd name="connsiteY1" fmla="*/ 349250 h 1870280"/>
              <a:gd name="connsiteX2" fmla="*/ 1631950 w 1886092"/>
              <a:gd name="connsiteY2" fmla="*/ 339725 h 1870280"/>
              <a:gd name="connsiteX3" fmla="*/ 1403350 w 1886092"/>
              <a:gd name="connsiteY3" fmla="*/ 212725 h 1870280"/>
              <a:gd name="connsiteX4" fmla="*/ 1403350 w 1886092"/>
              <a:gd name="connsiteY4" fmla="*/ 193675 h 1870280"/>
              <a:gd name="connsiteX5" fmla="*/ 1390650 w 1886092"/>
              <a:gd name="connsiteY5" fmla="*/ 174625 h 1870280"/>
              <a:gd name="connsiteX6" fmla="*/ 1301750 w 1886092"/>
              <a:gd name="connsiteY6" fmla="*/ 82550 h 1870280"/>
              <a:gd name="connsiteX7" fmla="*/ 1244600 w 1886092"/>
              <a:gd name="connsiteY7" fmla="*/ 15875 h 1870280"/>
              <a:gd name="connsiteX8" fmla="*/ 1158875 w 1886092"/>
              <a:gd name="connsiteY8" fmla="*/ 12700 h 1870280"/>
              <a:gd name="connsiteX9" fmla="*/ 1117600 w 1886092"/>
              <a:gd name="connsiteY9" fmla="*/ 9525 h 1870280"/>
              <a:gd name="connsiteX10" fmla="*/ 1104900 w 1886092"/>
              <a:gd name="connsiteY10" fmla="*/ 6350 h 1870280"/>
              <a:gd name="connsiteX11" fmla="*/ 1073150 w 1886092"/>
              <a:gd name="connsiteY11" fmla="*/ 0 h 1870280"/>
              <a:gd name="connsiteX12" fmla="*/ 946150 w 1886092"/>
              <a:gd name="connsiteY12" fmla="*/ 28575 h 1870280"/>
              <a:gd name="connsiteX13" fmla="*/ 800100 w 1886092"/>
              <a:gd name="connsiteY13" fmla="*/ 92075 h 1870280"/>
              <a:gd name="connsiteX14" fmla="*/ 676275 w 1886092"/>
              <a:gd name="connsiteY14" fmla="*/ 142875 h 1870280"/>
              <a:gd name="connsiteX15" fmla="*/ 593725 w 1886092"/>
              <a:gd name="connsiteY15" fmla="*/ 254000 h 1870280"/>
              <a:gd name="connsiteX16" fmla="*/ 565150 w 1886092"/>
              <a:gd name="connsiteY16" fmla="*/ 304800 h 1870280"/>
              <a:gd name="connsiteX17" fmla="*/ 552450 w 1886092"/>
              <a:gd name="connsiteY17" fmla="*/ 314325 h 1870280"/>
              <a:gd name="connsiteX18" fmla="*/ 501650 w 1886092"/>
              <a:gd name="connsiteY18" fmla="*/ 355600 h 1870280"/>
              <a:gd name="connsiteX19" fmla="*/ 488950 w 1886092"/>
              <a:gd name="connsiteY19" fmla="*/ 406400 h 1870280"/>
              <a:gd name="connsiteX20" fmla="*/ 469900 w 1886092"/>
              <a:gd name="connsiteY20" fmla="*/ 476250 h 1870280"/>
              <a:gd name="connsiteX21" fmla="*/ 463550 w 1886092"/>
              <a:gd name="connsiteY21" fmla="*/ 587375 h 1870280"/>
              <a:gd name="connsiteX22" fmla="*/ 457200 w 1886092"/>
              <a:gd name="connsiteY22" fmla="*/ 619125 h 1870280"/>
              <a:gd name="connsiteX23" fmla="*/ 450850 w 1886092"/>
              <a:gd name="connsiteY23" fmla="*/ 682625 h 1870280"/>
              <a:gd name="connsiteX24" fmla="*/ 447675 w 1886092"/>
              <a:gd name="connsiteY24" fmla="*/ 692150 h 1870280"/>
              <a:gd name="connsiteX25" fmla="*/ 422275 w 1886092"/>
              <a:gd name="connsiteY25" fmla="*/ 727075 h 1870280"/>
              <a:gd name="connsiteX26" fmla="*/ 403225 w 1886092"/>
              <a:gd name="connsiteY26" fmla="*/ 762000 h 1870280"/>
              <a:gd name="connsiteX27" fmla="*/ 384175 w 1886092"/>
              <a:gd name="connsiteY27" fmla="*/ 809625 h 1870280"/>
              <a:gd name="connsiteX28" fmla="*/ 358775 w 1886092"/>
              <a:gd name="connsiteY28" fmla="*/ 942975 h 1870280"/>
              <a:gd name="connsiteX29" fmla="*/ 342900 w 1886092"/>
              <a:gd name="connsiteY29" fmla="*/ 977900 h 1870280"/>
              <a:gd name="connsiteX30" fmla="*/ 339725 w 1886092"/>
              <a:gd name="connsiteY30" fmla="*/ 1006475 h 1870280"/>
              <a:gd name="connsiteX31" fmla="*/ 323850 w 1886092"/>
              <a:gd name="connsiteY31" fmla="*/ 1041400 h 1870280"/>
              <a:gd name="connsiteX32" fmla="*/ 304800 w 1886092"/>
              <a:gd name="connsiteY32" fmla="*/ 1095375 h 1870280"/>
              <a:gd name="connsiteX33" fmla="*/ 279400 w 1886092"/>
              <a:gd name="connsiteY33" fmla="*/ 1139825 h 1870280"/>
              <a:gd name="connsiteX34" fmla="*/ 266700 w 1886092"/>
              <a:gd name="connsiteY34" fmla="*/ 1165225 h 1870280"/>
              <a:gd name="connsiteX35" fmla="*/ 254000 w 1886092"/>
              <a:gd name="connsiteY35" fmla="*/ 1168400 h 1870280"/>
              <a:gd name="connsiteX36" fmla="*/ 212725 w 1886092"/>
              <a:gd name="connsiteY36" fmla="*/ 1190625 h 1870280"/>
              <a:gd name="connsiteX37" fmla="*/ 177800 w 1886092"/>
              <a:gd name="connsiteY37" fmla="*/ 1212850 h 1870280"/>
              <a:gd name="connsiteX38" fmla="*/ 104775 w 1886092"/>
              <a:gd name="connsiteY38" fmla="*/ 1279525 h 1870280"/>
              <a:gd name="connsiteX39" fmla="*/ 82550 w 1886092"/>
              <a:gd name="connsiteY39" fmla="*/ 1317625 h 1870280"/>
              <a:gd name="connsiteX40" fmla="*/ 66675 w 1886092"/>
              <a:gd name="connsiteY40" fmla="*/ 1390650 h 1870280"/>
              <a:gd name="connsiteX41" fmla="*/ 73025 w 1886092"/>
              <a:gd name="connsiteY41" fmla="*/ 1412875 h 1870280"/>
              <a:gd name="connsiteX42" fmla="*/ 66675 w 1886092"/>
              <a:gd name="connsiteY42" fmla="*/ 1463675 h 1870280"/>
              <a:gd name="connsiteX43" fmla="*/ 44450 w 1886092"/>
              <a:gd name="connsiteY43" fmla="*/ 1504950 h 1870280"/>
              <a:gd name="connsiteX44" fmla="*/ 22225 w 1886092"/>
              <a:gd name="connsiteY44" fmla="*/ 1644650 h 1870280"/>
              <a:gd name="connsiteX45" fmla="*/ 3175 w 1886092"/>
              <a:gd name="connsiteY45" fmla="*/ 1676400 h 1870280"/>
              <a:gd name="connsiteX46" fmla="*/ 0 w 1886092"/>
              <a:gd name="connsiteY46" fmla="*/ 1685925 h 1870280"/>
              <a:gd name="connsiteX47" fmla="*/ 9525 w 1886092"/>
              <a:gd name="connsiteY47" fmla="*/ 1749425 h 1870280"/>
              <a:gd name="connsiteX48" fmla="*/ 88900 w 1886092"/>
              <a:gd name="connsiteY48" fmla="*/ 1790700 h 1870280"/>
              <a:gd name="connsiteX49" fmla="*/ 263525 w 1886092"/>
              <a:gd name="connsiteY49" fmla="*/ 1844675 h 1870280"/>
              <a:gd name="connsiteX50" fmla="*/ 371475 w 1886092"/>
              <a:gd name="connsiteY50" fmla="*/ 1857375 h 1870280"/>
              <a:gd name="connsiteX51" fmla="*/ 492125 w 1886092"/>
              <a:gd name="connsiteY51" fmla="*/ 1863725 h 1870280"/>
              <a:gd name="connsiteX52" fmla="*/ 523875 w 1886092"/>
              <a:gd name="connsiteY52" fmla="*/ 1870075 h 1870280"/>
              <a:gd name="connsiteX53" fmla="*/ 546100 w 1886092"/>
              <a:gd name="connsiteY53" fmla="*/ 1838325 h 1870280"/>
              <a:gd name="connsiteX54" fmla="*/ 555625 w 1886092"/>
              <a:gd name="connsiteY54" fmla="*/ 1828800 h 1870280"/>
              <a:gd name="connsiteX55" fmla="*/ 609600 w 1886092"/>
              <a:gd name="connsiteY55" fmla="*/ 1765300 h 1870280"/>
              <a:gd name="connsiteX56" fmla="*/ 714375 w 1886092"/>
              <a:gd name="connsiteY56" fmla="*/ 1711325 h 1870280"/>
              <a:gd name="connsiteX57" fmla="*/ 796925 w 1886092"/>
              <a:gd name="connsiteY57" fmla="*/ 1635125 h 1870280"/>
              <a:gd name="connsiteX58" fmla="*/ 812800 w 1886092"/>
              <a:gd name="connsiteY58" fmla="*/ 1609725 h 1870280"/>
              <a:gd name="connsiteX59" fmla="*/ 822325 w 1886092"/>
              <a:gd name="connsiteY59" fmla="*/ 1584325 h 1870280"/>
              <a:gd name="connsiteX60" fmla="*/ 825500 w 1886092"/>
              <a:gd name="connsiteY60" fmla="*/ 1558925 h 1870280"/>
              <a:gd name="connsiteX61" fmla="*/ 828675 w 1886092"/>
              <a:gd name="connsiteY61" fmla="*/ 1530350 h 1870280"/>
              <a:gd name="connsiteX62" fmla="*/ 911225 w 1886092"/>
              <a:gd name="connsiteY62" fmla="*/ 1549400 h 1870280"/>
              <a:gd name="connsiteX63" fmla="*/ 1041400 w 1886092"/>
              <a:gd name="connsiteY63" fmla="*/ 1565275 h 1870280"/>
              <a:gd name="connsiteX64" fmla="*/ 1152525 w 1886092"/>
              <a:gd name="connsiteY64" fmla="*/ 1571625 h 1870280"/>
              <a:gd name="connsiteX65" fmla="*/ 1393825 w 1886092"/>
              <a:gd name="connsiteY65" fmla="*/ 1562100 h 1870280"/>
              <a:gd name="connsiteX66" fmla="*/ 1457325 w 1886092"/>
              <a:gd name="connsiteY66" fmla="*/ 1555750 h 1870280"/>
              <a:gd name="connsiteX67" fmla="*/ 1470025 w 1886092"/>
              <a:gd name="connsiteY67" fmla="*/ 1546225 h 1870280"/>
              <a:gd name="connsiteX68" fmla="*/ 1479550 w 1886092"/>
              <a:gd name="connsiteY68" fmla="*/ 1539875 h 1870280"/>
              <a:gd name="connsiteX69" fmla="*/ 1489075 w 1886092"/>
              <a:gd name="connsiteY69" fmla="*/ 1524000 h 1870280"/>
              <a:gd name="connsiteX70" fmla="*/ 1492250 w 1886092"/>
              <a:gd name="connsiteY70" fmla="*/ 1479550 h 1870280"/>
              <a:gd name="connsiteX71" fmla="*/ 1479550 w 1886092"/>
              <a:gd name="connsiteY71" fmla="*/ 1454150 h 1870280"/>
              <a:gd name="connsiteX72" fmla="*/ 1476375 w 1886092"/>
              <a:gd name="connsiteY72" fmla="*/ 1444625 h 1870280"/>
              <a:gd name="connsiteX73" fmla="*/ 1479550 w 1886092"/>
              <a:gd name="connsiteY73" fmla="*/ 1422400 h 1870280"/>
              <a:gd name="connsiteX74" fmla="*/ 1587500 w 1886092"/>
              <a:gd name="connsiteY74" fmla="*/ 1250950 h 1870280"/>
              <a:gd name="connsiteX75" fmla="*/ 1651000 w 1886092"/>
              <a:gd name="connsiteY75" fmla="*/ 1098550 h 1870280"/>
              <a:gd name="connsiteX76" fmla="*/ 1660525 w 1886092"/>
              <a:gd name="connsiteY76" fmla="*/ 1022350 h 1870280"/>
              <a:gd name="connsiteX77" fmla="*/ 1657350 w 1886092"/>
              <a:gd name="connsiteY77" fmla="*/ 958850 h 1870280"/>
              <a:gd name="connsiteX78" fmla="*/ 1673225 w 1886092"/>
              <a:gd name="connsiteY78" fmla="*/ 930275 h 1870280"/>
              <a:gd name="connsiteX79" fmla="*/ 1717675 w 1886092"/>
              <a:gd name="connsiteY79" fmla="*/ 869950 h 1870280"/>
              <a:gd name="connsiteX80" fmla="*/ 1844675 w 1886092"/>
              <a:gd name="connsiteY80" fmla="*/ 746125 h 1870280"/>
              <a:gd name="connsiteX81" fmla="*/ 1860550 w 1886092"/>
              <a:gd name="connsiteY81" fmla="*/ 717550 h 1870280"/>
              <a:gd name="connsiteX82" fmla="*/ 1876425 w 1886092"/>
              <a:gd name="connsiteY82" fmla="*/ 688975 h 1870280"/>
              <a:gd name="connsiteX83" fmla="*/ 1882775 w 1886092"/>
              <a:gd name="connsiteY83" fmla="*/ 663575 h 1870280"/>
              <a:gd name="connsiteX84" fmla="*/ 1882775 w 1886092"/>
              <a:gd name="connsiteY84" fmla="*/ 590550 h 1870280"/>
              <a:gd name="connsiteX85" fmla="*/ 1851025 w 1886092"/>
              <a:gd name="connsiteY85" fmla="*/ 558800 h 1870280"/>
              <a:gd name="connsiteX86" fmla="*/ 1819275 w 1886092"/>
              <a:gd name="connsiteY86" fmla="*/ 539750 h 1870280"/>
              <a:gd name="connsiteX87" fmla="*/ 1771650 w 1886092"/>
              <a:gd name="connsiteY87" fmla="*/ 504825 h 1870280"/>
              <a:gd name="connsiteX88" fmla="*/ 1758950 w 1886092"/>
              <a:gd name="connsiteY88" fmla="*/ 466725 h 1870280"/>
              <a:gd name="connsiteX89" fmla="*/ 1749425 w 1886092"/>
              <a:gd name="connsiteY89" fmla="*/ 444500 h 1870280"/>
              <a:gd name="connsiteX90" fmla="*/ 1739900 w 1886092"/>
              <a:gd name="connsiteY90" fmla="*/ 422275 h 1870280"/>
              <a:gd name="connsiteX91" fmla="*/ 1711325 w 1886092"/>
              <a:gd name="connsiteY91" fmla="*/ 393700 h 1870280"/>
              <a:gd name="connsiteX92" fmla="*/ 1698625 w 1886092"/>
              <a:gd name="connsiteY92" fmla="*/ 377825 h 1870280"/>
              <a:gd name="connsiteX93" fmla="*/ 1682750 w 1886092"/>
              <a:gd name="connsiteY93" fmla="*/ 349250 h 187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1886092" h="1870280">
                <a:moveTo>
                  <a:pt x="1682750" y="349250"/>
                </a:moveTo>
                <a:lnTo>
                  <a:pt x="1682750" y="349250"/>
                </a:lnTo>
                <a:cubicBezTo>
                  <a:pt x="1665817" y="346075"/>
                  <a:pt x="1647429" y="347289"/>
                  <a:pt x="1631950" y="339725"/>
                </a:cubicBezTo>
                <a:cubicBezTo>
                  <a:pt x="1553630" y="301455"/>
                  <a:pt x="1403350" y="212725"/>
                  <a:pt x="1403350" y="212725"/>
                </a:cubicBezTo>
                <a:cubicBezTo>
                  <a:pt x="1377950" y="174625"/>
                  <a:pt x="1411817" y="231775"/>
                  <a:pt x="1403350" y="193675"/>
                </a:cubicBezTo>
                <a:cubicBezTo>
                  <a:pt x="1401694" y="186225"/>
                  <a:pt x="1395452" y="180557"/>
                  <a:pt x="1390650" y="174625"/>
                </a:cubicBezTo>
                <a:cubicBezTo>
                  <a:pt x="1275710" y="32641"/>
                  <a:pt x="1426178" y="221909"/>
                  <a:pt x="1301750" y="82550"/>
                </a:cubicBezTo>
                <a:cubicBezTo>
                  <a:pt x="1297328" y="77597"/>
                  <a:pt x="1262778" y="20030"/>
                  <a:pt x="1244600" y="15875"/>
                </a:cubicBezTo>
                <a:cubicBezTo>
                  <a:pt x="1216724" y="9503"/>
                  <a:pt x="1187450" y="13758"/>
                  <a:pt x="1158875" y="12700"/>
                </a:cubicBezTo>
                <a:cubicBezTo>
                  <a:pt x="1145117" y="11642"/>
                  <a:pt x="1131304" y="11137"/>
                  <a:pt x="1117600" y="9525"/>
                </a:cubicBezTo>
                <a:cubicBezTo>
                  <a:pt x="1113266" y="9015"/>
                  <a:pt x="1109179" y="7206"/>
                  <a:pt x="1104900" y="6350"/>
                </a:cubicBezTo>
                <a:cubicBezTo>
                  <a:pt x="1065976" y="-1435"/>
                  <a:pt x="1102649" y="7375"/>
                  <a:pt x="1073150" y="0"/>
                </a:cubicBezTo>
                <a:cubicBezTo>
                  <a:pt x="1045806" y="5757"/>
                  <a:pt x="971292" y="20893"/>
                  <a:pt x="946150" y="28575"/>
                </a:cubicBezTo>
                <a:cubicBezTo>
                  <a:pt x="913531" y="38542"/>
                  <a:pt x="812140" y="87861"/>
                  <a:pt x="800100" y="92075"/>
                </a:cubicBezTo>
                <a:cubicBezTo>
                  <a:pt x="715599" y="121650"/>
                  <a:pt x="756867" y="104700"/>
                  <a:pt x="676275" y="142875"/>
                </a:cubicBezTo>
                <a:cubicBezTo>
                  <a:pt x="629434" y="196922"/>
                  <a:pt x="633268" y="188095"/>
                  <a:pt x="593725" y="254000"/>
                </a:cubicBezTo>
                <a:cubicBezTo>
                  <a:pt x="591860" y="257109"/>
                  <a:pt x="573176" y="298780"/>
                  <a:pt x="565150" y="304800"/>
                </a:cubicBezTo>
                <a:cubicBezTo>
                  <a:pt x="560917" y="307975"/>
                  <a:pt x="556582" y="311019"/>
                  <a:pt x="552450" y="314325"/>
                </a:cubicBezTo>
                <a:cubicBezTo>
                  <a:pt x="535413" y="327955"/>
                  <a:pt x="501650" y="355600"/>
                  <a:pt x="501650" y="355600"/>
                </a:cubicBezTo>
                <a:cubicBezTo>
                  <a:pt x="497417" y="372533"/>
                  <a:pt x="493392" y="389520"/>
                  <a:pt x="488950" y="406400"/>
                </a:cubicBezTo>
                <a:cubicBezTo>
                  <a:pt x="482808" y="429739"/>
                  <a:pt x="469900" y="476250"/>
                  <a:pt x="469900" y="476250"/>
                </a:cubicBezTo>
                <a:cubicBezTo>
                  <a:pt x="469565" y="482608"/>
                  <a:pt x="464836" y="576226"/>
                  <a:pt x="463550" y="587375"/>
                </a:cubicBezTo>
                <a:cubicBezTo>
                  <a:pt x="462313" y="598097"/>
                  <a:pt x="458626" y="608427"/>
                  <a:pt x="457200" y="619125"/>
                </a:cubicBezTo>
                <a:cubicBezTo>
                  <a:pt x="454389" y="640211"/>
                  <a:pt x="453601" y="661531"/>
                  <a:pt x="450850" y="682625"/>
                </a:cubicBezTo>
                <a:cubicBezTo>
                  <a:pt x="450417" y="685944"/>
                  <a:pt x="449300" y="689224"/>
                  <a:pt x="447675" y="692150"/>
                </a:cubicBezTo>
                <a:cubicBezTo>
                  <a:pt x="421479" y="739303"/>
                  <a:pt x="448388" y="685294"/>
                  <a:pt x="422275" y="727075"/>
                </a:cubicBezTo>
                <a:cubicBezTo>
                  <a:pt x="415247" y="738320"/>
                  <a:pt x="408782" y="749960"/>
                  <a:pt x="403225" y="762000"/>
                </a:cubicBezTo>
                <a:cubicBezTo>
                  <a:pt x="396060" y="777524"/>
                  <a:pt x="384175" y="809625"/>
                  <a:pt x="384175" y="809625"/>
                </a:cubicBezTo>
                <a:cubicBezTo>
                  <a:pt x="375708" y="854075"/>
                  <a:pt x="369554" y="899029"/>
                  <a:pt x="358775" y="942975"/>
                </a:cubicBezTo>
                <a:cubicBezTo>
                  <a:pt x="355729" y="955395"/>
                  <a:pt x="346575" y="965651"/>
                  <a:pt x="342900" y="977900"/>
                </a:cubicBezTo>
                <a:cubicBezTo>
                  <a:pt x="340146" y="987079"/>
                  <a:pt x="342479" y="997296"/>
                  <a:pt x="339725" y="1006475"/>
                </a:cubicBezTo>
                <a:cubicBezTo>
                  <a:pt x="336050" y="1018724"/>
                  <a:pt x="328599" y="1029527"/>
                  <a:pt x="323850" y="1041400"/>
                </a:cubicBezTo>
                <a:cubicBezTo>
                  <a:pt x="318402" y="1055021"/>
                  <a:pt x="311604" y="1081768"/>
                  <a:pt x="304800" y="1095375"/>
                </a:cubicBezTo>
                <a:cubicBezTo>
                  <a:pt x="297168" y="1110639"/>
                  <a:pt x="287032" y="1124561"/>
                  <a:pt x="279400" y="1139825"/>
                </a:cubicBezTo>
                <a:cubicBezTo>
                  <a:pt x="275167" y="1148292"/>
                  <a:pt x="272989" y="1158150"/>
                  <a:pt x="266700" y="1165225"/>
                </a:cubicBezTo>
                <a:cubicBezTo>
                  <a:pt x="263801" y="1168486"/>
                  <a:pt x="258233" y="1167342"/>
                  <a:pt x="254000" y="1168400"/>
                </a:cubicBezTo>
                <a:cubicBezTo>
                  <a:pt x="224009" y="1190893"/>
                  <a:pt x="263769" y="1162551"/>
                  <a:pt x="212725" y="1190625"/>
                </a:cubicBezTo>
                <a:cubicBezTo>
                  <a:pt x="200634" y="1197275"/>
                  <a:pt x="189060" y="1204874"/>
                  <a:pt x="177800" y="1212850"/>
                </a:cubicBezTo>
                <a:cubicBezTo>
                  <a:pt x="147932" y="1234007"/>
                  <a:pt x="126559" y="1250053"/>
                  <a:pt x="104775" y="1279525"/>
                </a:cubicBezTo>
                <a:cubicBezTo>
                  <a:pt x="96036" y="1291349"/>
                  <a:pt x="89958" y="1304925"/>
                  <a:pt x="82550" y="1317625"/>
                </a:cubicBezTo>
                <a:cubicBezTo>
                  <a:pt x="79964" y="1327322"/>
                  <a:pt x="65493" y="1372926"/>
                  <a:pt x="66675" y="1390650"/>
                </a:cubicBezTo>
                <a:cubicBezTo>
                  <a:pt x="67188" y="1398338"/>
                  <a:pt x="70908" y="1405467"/>
                  <a:pt x="73025" y="1412875"/>
                </a:cubicBezTo>
                <a:cubicBezTo>
                  <a:pt x="70908" y="1429808"/>
                  <a:pt x="71733" y="1447377"/>
                  <a:pt x="66675" y="1463675"/>
                </a:cubicBezTo>
                <a:cubicBezTo>
                  <a:pt x="62043" y="1478599"/>
                  <a:pt x="48177" y="1489775"/>
                  <a:pt x="44450" y="1504950"/>
                </a:cubicBezTo>
                <a:cubicBezTo>
                  <a:pt x="33203" y="1550741"/>
                  <a:pt x="33261" y="1598807"/>
                  <a:pt x="22225" y="1644650"/>
                </a:cubicBezTo>
                <a:cubicBezTo>
                  <a:pt x="19336" y="1656649"/>
                  <a:pt x="9026" y="1665533"/>
                  <a:pt x="3175" y="1676400"/>
                </a:cubicBezTo>
                <a:cubicBezTo>
                  <a:pt x="1588" y="1679347"/>
                  <a:pt x="1058" y="1682750"/>
                  <a:pt x="0" y="1685925"/>
                </a:cubicBezTo>
                <a:cubicBezTo>
                  <a:pt x="3175" y="1707092"/>
                  <a:pt x="-4323" y="1733105"/>
                  <a:pt x="9525" y="1749425"/>
                </a:cubicBezTo>
                <a:cubicBezTo>
                  <a:pt x="28819" y="1772164"/>
                  <a:pt x="60977" y="1780229"/>
                  <a:pt x="88900" y="1790700"/>
                </a:cubicBezTo>
                <a:cubicBezTo>
                  <a:pt x="145946" y="1812092"/>
                  <a:pt x="204228" y="1830684"/>
                  <a:pt x="263525" y="1844675"/>
                </a:cubicBezTo>
                <a:cubicBezTo>
                  <a:pt x="298788" y="1852996"/>
                  <a:pt x="335431" y="1853697"/>
                  <a:pt x="371475" y="1857375"/>
                </a:cubicBezTo>
                <a:cubicBezTo>
                  <a:pt x="399959" y="1860281"/>
                  <a:pt x="469747" y="1862752"/>
                  <a:pt x="492125" y="1863725"/>
                </a:cubicBezTo>
                <a:cubicBezTo>
                  <a:pt x="502708" y="1865842"/>
                  <a:pt x="513165" y="1871414"/>
                  <a:pt x="523875" y="1870075"/>
                </a:cubicBezTo>
                <a:cubicBezTo>
                  <a:pt x="551327" y="1866643"/>
                  <a:pt x="539101" y="1854073"/>
                  <a:pt x="546100" y="1838325"/>
                </a:cubicBezTo>
                <a:cubicBezTo>
                  <a:pt x="547924" y="1834222"/>
                  <a:pt x="553134" y="1832536"/>
                  <a:pt x="555625" y="1828800"/>
                </a:cubicBezTo>
                <a:cubicBezTo>
                  <a:pt x="578973" y="1793777"/>
                  <a:pt x="546989" y="1806597"/>
                  <a:pt x="609600" y="1765300"/>
                </a:cubicBezTo>
                <a:cubicBezTo>
                  <a:pt x="642396" y="1743669"/>
                  <a:pt x="680566" y="1731335"/>
                  <a:pt x="714375" y="1711325"/>
                </a:cubicBezTo>
                <a:cubicBezTo>
                  <a:pt x="754314" y="1687688"/>
                  <a:pt x="770437" y="1670443"/>
                  <a:pt x="796925" y="1635125"/>
                </a:cubicBezTo>
                <a:cubicBezTo>
                  <a:pt x="802916" y="1627138"/>
                  <a:pt x="808335" y="1618655"/>
                  <a:pt x="812800" y="1609725"/>
                </a:cubicBezTo>
                <a:cubicBezTo>
                  <a:pt x="816844" y="1601637"/>
                  <a:pt x="819150" y="1592792"/>
                  <a:pt x="822325" y="1584325"/>
                </a:cubicBezTo>
                <a:cubicBezTo>
                  <a:pt x="823383" y="1575858"/>
                  <a:pt x="824503" y="1567399"/>
                  <a:pt x="825500" y="1558925"/>
                </a:cubicBezTo>
                <a:cubicBezTo>
                  <a:pt x="826620" y="1549407"/>
                  <a:pt x="819150" y="1531408"/>
                  <a:pt x="828675" y="1530350"/>
                </a:cubicBezTo>
                <a:cubicBezTo>
                  <a:pt x="856742" y="1527231"/>
                  <a:pt x="883358" y="1544825"/>
                  <a:pt x="911225" y="1549400"/>
                </a:cubicBezTo>
                <a:cubicBezTo>
                  <a:pt x="954361" y="1556482"/>
                  <a:pt x="997871" y="1561266"/>
                  <a:pt x="1041400" y="1565275"/>
                </a:cubicBezTo>
                <a:cubicBezTo>
                  <a:pt x="1078346" y="1568678"/>
                  <a:pt x="1152525" y="1571625"/>
                  <a:pt x="1152525" y="1571625"/>
                </a:cubicBezTo>
                <a:lnTo>
                  <a:pt x="1393825" y="1562100"/>
                </a:lnTo>
                <a:cubicBezTo>
                  <a:pt x="1415068" y="1560994"/>
                  <a:pt x="1436500" y="1560089"/>
                  <a:pt x="1457325" y="1555750"/>
                </a:cubicBezTo>
                <a:cubicBezTo>
                  <a:pt x="1462505" y="1554671"/>
                  <a:pt x="1465719" y="1549301"/>
                  <a:pt x="1470025" y="1546225"/>
                </a:cubicBezTo>
                <a:cubicBezTo>
                  <a:pt x="1473130" y="1544007"/>
                  <a:pt x="1476375" y="1541992"/>
                  <a:pt x="1479550" y="1539875"/>
                </a:cubicBezTo>
                <a:cubicBezTo>
                  <a:pt x="1482725" y="1534583"/>
                  <a:pt x="1486702" y="1529696"/>
                  <a:pt x="1489075" y="1524000"/>
                </a:cubicBezTo>
                <a:cubicBezTo>
                  <a:pt x="1495941" y="1507522"/>
                  <a:pt x="1498010" y="1496831"/>
                  <a:pt x="1492250" y="1479550"/>
                </a:cubicBezTo>
                <a:cubicBezTo>
                  <a:pt x="1489257" y="1470570"/>
                  <a:pt x="1483467" y="1462768"/>
                  <a:pt x="1479550" y="1454150"/>
                </a:cubicBezTo>
                <a:cubicBezTo>
                  <a:pt x="1478165" y="1451103"/>
                  <a:pt x="1477433" y="1447800"/>
                  <a:pt x="1476375" y="1444625"/>
                </a:cubicBezTo>
                <a:cubicBezTo>
                  <a:pt x="1477433" y="1437217"/>
                  <a:pt x="1476716" y="1429326"/>
                  <a:pt x="1479550" y="1422400"/>
                </a:cubicBezTo>
                <a:cubicBezTo>
                  <a:pt x="1501854" y="1367879"/>
                  <a:pt x="1567870" y="1288076"/>
                  <a:pt x="1587500" y="1250950"/>
                </a:cubicBezTo>
                <a:cubicBezTo>
                  <a:pt x="1613224" y="1202299"/>
                  <a:pt x="1629833" y="1149350"/>
                  <a:pt x="1651000" y="1098550"/>
                </a:cubicBezTo>
                <a:cubicBezTo>
                  <a:pt x="1654175" y="1073150"/>
                  <a:pt x="1659363" y="1047921"/>
                  <a:pt x="1660525" y="1022350"/>
                </a:cubicBezTo>
                <a:cubicBezTo>
                  <a:pt x="1661487" y="1001179"/>
                  <a:pt x="1654454" y="979844"/>
                  <a:pt x="1657350" y="958850"/>
                </a:cubicBezTo>
                <a:cubicBezTo>
                  <a:pt x="1658839" y="948056"/>
                  <a:pt x="1667107" y="939291"/>
                  <a:pt x="1673225" y="930275"/>
                </a:cubicBezTo>
                <a:cubicBezTo>
                  <a:pt x="1687250" y="909607"/>
                  <a:pt x="1700632" y="888210"/>
                  <a:pt x="1717675" y="869950"/>
                </a:cubicBezTo>
                <a:cubicBezTo>
                  <a:pt x="1752167" y="832994"/>
                  <a:pt x="1810691" y="790105"/>
                  <a:pt x="1844675" y="746125"/>
                </a:cubicBezTo>
                <a:cubicBezTo>
                  <a:pt x="1851337" y="737503"/>
                  <a:pt x="1855384" y="727144"/>
                  <a:pt x="1860550" y="717550"/>
                </a:cubicBezTo>
                <a:cubicBezTo>
                  <a:pt x="1876492" y="687943"/>
                  <a:pt x="1855557" y="723756"/>
                  <a:pt x="1876425" y="688975"/>
                </a:cubicBezTo>
                <a:cubicBezTo>
                  <a:pt x="1878542" y="680508"/>
                  <a:pt x="1881340" y="672183"/>
                  <a:pt x="1882775" y="663575"/>
                </a:cubicBezTo>
                <a:cubicBezTo>
                  <a:pt x="1886472" y="641393"/>
                  <a:pt x="1887870" y="612203"/>
                  <a:pt x="1882775" y="590550"/>
                </a:cubicBezTo>
                <a:cubicBezTo>
                  <a:pt x="1880660" y="581560"/>
                  <a:pt x="1852810" y="560060"/>
                  <a:pt x="1851025" y="558800"/>
                </a:cubicBezTo>
                <a:cubicBezTo>
                  <a:pt x="1840942" y="551682"/>
                  <a:pt x="1829623" y="546476"/>
                  <a:pt x="1819275" y="539750"/>
                </a:cubicBezTo>
                <a:cubicBezTo>
                  <a:pt x="1794407" y="523586"/>
                  <a:pt x="1791090" y="520377"/>
                  <a:pt x="1771650" y="504825"/>
                </a:cubicBezTo>
                <a:cubicBezTo>
                  <a:pt x="1757331" y="476186"/>
                  <a:pt x="1773946" y="511713"/>
                  <a:pt x="1758950" y="466725"/>
                </a:cubicBezTo>
                <a:cubicBezTo>
                  <a:pt x="1756401" y="459079"/>
                  <a:pt x="1752179" y="452075"/>
                  <a:pt x="1749425" y="444500"/>
                </a:cubicBezTo>
                <a:cubicBezTo>
                  <a:pt x="1742886" y="426519"/>
                  <a:pt x="1750803" y="436812"/>
                  <a:pt x="1739900" y="422275"/>
                </a:cubicBezTo>
                <a:cubicBezTo>
                  <a:pt x="1714500" y="388408"/>
                  <a:pt x="1740958" y="423333"/>
                  <a:pt x="1711325" y="393700"/>
                </a:cubicBezTo>
                <a:cubicBezTo>
                  <a:pt x="1706533" y="388908"/>
                  <a:pt x="1703770" y="382235"/>
                  <a:pt x="1698625" y="377825"/>
                </a:cubicBezTo>
                <a:cubicBezTo>
                  <a:pt x="1688096" y="368800"/>
                  <a:pt x="1685396" y="354012"/>
                  <a:pt x="1682750" y="349250"/>
                </a:cubicBezTo>
                <a:close/>
              </a:path>
            </a:pathLst>
          </a:cu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26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F7C7C-E1C4-4BD2-9053-E80F122E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Projection of DA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C04F70-8027-4AD4-BD19-C9DD61E71589}"/>
              </a:ext>
            </a:extLst>
          </p:cNvPr>
          <p:cNvSpPr/>
          <p:nvPr/>
        </p:nvSpPr>
        <p:spPr>
          <a:xfrm>
            <a:off x="444007" y="2349000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469A9-7C89-4B90-8B93-1B4A7C6427A1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1524007" y="2349000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D42A5-76C6-4064-9702-B9B37E4EE9A1}"/>
              </a:ext>
            </a:extLst>
          </p:cNvPr>
          <p:cNvCxnSpPr>
            <a:cxnSpLocks/>
            <a:stCxn id="5" idx="1"/>
            <a:endCxn id="5" idx="3"/>
          </p:cNvCxnSpPr>
          <p:nvPr/>
        </p:nvCxnSpPr>
        <p:spPr>
          <a:xfrm>
            <a:off x="444007" y="3429000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8385A3-B688-42BB-8331-642C19906210}"/>
              </a:ext>
            </a:extLst>
          </p:cNvPr>
          <p:cNvSpPr/>
          <p:nvPr/>
        </p:nvSpPr>
        <p:spPr>
          <a:xfrm>
            <a:off x="818872" y="2713821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8F641B-449C-4A91-8F3D-21C8F340C519}"/>
              </a:ext>
            </a:extLst>
          </p:cNvPr>
          <p:cNvSpPr/>
          <p:nvPr/>
        </p:nvSpPr>
        <p:spPr>
          <a:xfrm>
            <a:off x="2207737" y="3377865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06D79E-316E-43DA-8BA6-168A0ECD2653}"/>
              </a:ext>
            </a:extLst>
          </p:cNvPr>
          <p:cNvSpPr/>
          <p:nvPr/>
        </p:nvSpPr>
        <p:spPr>
          <a:xfrm>
            <a:off x="2134522" y="305028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65298-278D-4657-ACA2-F005659108A0}"/>
              </a:ext>
            </a:extLst>
          </p:cNvPr>
          <p:cNvSpPr/>
          <p:nvPr/>
        </p:nvSpPr>
        <p:spPr>
          <a:xfrm>
            <a:off x="1127737" y="276495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913ABD-D843-4B7F-A837-98F31EBFEC9C}"/>
              </a:ext>
            </a:extLst>
          </p:cNvPr>
          <p:cNvSpPr/>
          <p:nvPr/>
        </p:nvSpPr>
        <p:spPr>
          <a:xfrm>
            <a:off x="851033" y="372820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168F03-5DDD-4A19-BEDC-5EC273E00E79}"/>
              </a:ext>
            </a:extLst>
          </p:cNvPr>
          <p:cNvSpPr/>
          <p:nvPr/>
        </p:nvSpPr>
        <p:spPr>
          <a:xfrm>
            <a:off x="1056008" y="39613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314E0-550F-4A08-8E4D-B9A9202ACAE6}"/>
              </a:ext>
            </a:extLst>
          </p:cNvPr>
          <p:cNvSpPr/>
          <p:nvPr/>
        </p:nvSpPr>
        <p:spPr>
          <a:xfrm>
            <a:off x="1910604" y="397013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3EA1C46-581A-40A1-95AE-57B5179D62B7}"/>
              </a:ext>
            </a:extLst>
          </p:cNvPr>
          <p:cNvSpPr/>
          <p:nvPr/>
        </p:nvSpPr>
        <p:spPr>
          <a:xfrm>
            <a:off x="1898783" y="278673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78486-CFCD-4809-8065-6D516CD790D6}"/>
              </a:ext>
            </a:extLst>
          </p:cNvPr>
          <p:cNvSpPr/>
          <p:nvPr/>
        </p:nvSpPr>
        <p:spPr>
          <a:xfrm>
            <a:off x="1472872" y="266268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36EA7D-11EF-4B8D-BF4A-4F1CCCE98ED4}"/>
              </a:ext>
            </a:extLst>
          </p:cNvPr>
          <p:cNvSpPr/>
          <p:nvPr/>
        </p:nvSpPr>
        <p:spPr>
          <a:xfrm>
            <a:off x="874910" y="302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129D8A-EC9A-48BF-8AA1-369A639E6786}"/>
              </a:ext>
            </a:extLst>
          </p:cNvPr>
          <p:cNvSpPr/>
          <p:nvPr/>
        </p:nvSpPr>
        <p:spPr>
          <a:xfrm>
            <a:off x="772641" y="337786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2EBD88-1309-4043-A4FD-8937CB0DC6B0}"/>
              </a:ext>
            </a:extLst>
          </p:cNvPr>
          <p:cNvSpPr/>
          <p:nvPr/>
        </p:nvSpPr>
        <p:spPr>
          <a:xfrm>
            <a:off x="1472871" y="410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8D018C-6617-4FA6-A3D4-6FD3C8AD2CD7}"/>
              </a:ext>
            </a:extLst>
          </p:cNvPr>
          <p:cNvSpPr/>
          <p:nvPr/>
        </p:nvSpPr>
        <p:spPr>
          <a:xfrm>
            <a:off x="2121969" y="374268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B9C28-F3D5-46C4-85E8-B5CEC8AABC91}"/>
              </a:ext>
            </a:extLst>
          </p:cNvPr>
          <p:cNvCxnSpPr>
            <a:cxnSpLocks/>
          </p:cNvCxnSpPr>
          <p:nvPr/>
        </p:nvCxnSpPr>
        <p:spPr>
          <a:xfrm flipH="1">
            <a:off x="909323" y="3728202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/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/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/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5840EE-9920-40A2-8499-C31006BFEF88}"/>
              </a:ext>
            </a:extLst>
          </p:cNvPr>
          <p:cNvCxnSpPr>
            <a:cxnSpLocks/>
          </p:cNvCxnSpPr>
          <p:nvPr/>
        </p:nvCxnSpPr>
        <p:spPr>
          <a:xfrm>
            <a:off x="3168316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80363C5-1C46-4E51-B65E-6BE8609182E5}"/>
              </a:ext>
            </a:extLst>
          </p:cNvPr>
          <p:cNvSpPr/>
          <p:nvPr/>
        </p:nvSpPr>
        <p:spPr>
          <a:xfrm>
            <a:off x="4125670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D7D82C1-023A-4ABD-B7D0-7DB9D55202FF}"/>
              </a:ext>
            </a:extLst>
          </p:cNvPr>
          <p:cNvCxnSpPr>
            <a:stCxn id="29" idx="2"/>
            <a:endCxn id="29" idx="0"/>
          </p:cNvCxnSpPr>
          <p:nvPr/>
        </p:nvCxnSpPr>
        <p:spPr>
          <a:xfrm flipV="1">
            <a:off x="5205670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53090B-DCE9-490B-ABD5-3D9D5463B7CD}"/>
              </a:ext>
            </a:extLst>
          </p:cNvPr>
          <p:cNvCxnSpPr>
            <a:cxnSpLocks/>
            <a:stCxn id="29" idx="1"/>
            <a:endCxn id="29" idx="3"/>
          </p:cNvCxnSpPr>
          <p:nvPr/>
        </p:nvCxnSpPr>
        <p:spPr>
          <a:xfrm>
            <a:off x="4125670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8824BC7-8C0D-4D70-915F-9A18F72D59D0}"/>
              </a:ext>
            </a:extLst>
          </p:cNvPr>
          <p:cNvGrpSpPr/>
          <p:nvPr/>
        </p:nvGrpSpPr>
        <p:grpSpPr>
          <a:xfrm rot="2891105">
            <a:off x="4454304" y="2713820"/>
            <a:ext cx="1537365" cy="1546596"/>
            <a:chOff x="4454304" y="2713820"/>
            <a:chExt cx="1537365" cy="15465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20B8A30-8084-4823-99E7-B68C9F967BE0}"/>
                </a:ext>
              </a:extLst>
            </p:cNvPr>
            <p:cNvSpPr/>
            <p:nvPr/>
          </p:nvSpPr>
          <p:spPr>
            <a:xfrm>
              <a:off x="4500534" y="2764955"/>
              <a:ext cx="1440000" cy="1440000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AAE6B7-9A14-4BFF-B592-6CCF574239F7}"/>
                </a:ext>
              </a:extLst>
            </p:cNvPr>
            <p:cNvSpPr/>
            <p:nvPr/>
          </p:nvSpPr>
          <p:spPr>
            <a:xfrm>
              <a:off x="5889400" y="3428998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93EA0ED-5592-4D35-BBD2-BB0F1C3A6EDF}"/>
                </a:ext>
              </a:extLst>
            </p:cNvPr>
            <p:cNvSpPr/>
            <p:nvPr/>
          </p:nvSpPr>
          <p:spPr>
            <a:xfrm>
              <a:off x="5816185" y="3101420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5C9D39-68CB-4337-B60D-0CBF0CB53B81}"/>
                </a:ext>
              </a:extLst>
            </p:cNvPr>
            <p:cNvSpPr/>
            <p:nvPr/>
          </p:nvSpPr>
          <p:spPr>
            <a:xfrm>
              <a:off x="4809400" y="281608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E039B00-23A7-4FBE-9365-4927A9458E63}"/>
                </a:ext>
              </a:extLst>
            </p:cNvPr>
            <p:cNvSpPr/>
            <p:nvPr/>
          </p:nvSpPr>
          <p:spPr>
            <a:xfrm>
              <a:off x="4532696" y="3779335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F58C8FE-A841-4B3B-97D0-D96CDFE89ECA}"/>
                </a:ext>
              </a:extLst>
            </p:cNvPr>
            <p:cNvSpPr/>
            <p:nvPr/>
          </p:nvSpPr>
          <p:spPr>
            <a:xfrm>
              <a:off x="4737671" y="4012492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60003D-4B9B-47E3-A5A2-5CFC0B05353A}"/>
                </a:ext>
              </a:extLst>
            </p:cNvPr>
            <p:cNvSpPr/>
            <p:nvPr/>
          </p:nvSpPr>
          <p:spPr>
            <a:xfrm>
              <a:off x="5592267" y="402126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A4C55D-EC9D-4495-8BBD-D93624D3ECC4}"/>
                </a:ext>
              </a:extLst>
            </p:cNvPr>
            <p:cNvSpPr/>
            <p:nvPr/>
          </p:nvSpPr>
          <p:spPr>
            <a:xfrm>
              <a:off x="5580446" y="2837865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AE22C1-17BB-4A25-94C3-F76A8043F366}"/>
                </a:ext>
              </a:extLst>
            </p:cNvPr>
            <p:cNvSpPr/>
            <p:nvPr/>
          </p:nvSpPr>
          <p:spPr>
            <a:xfrm>
              <a:off x="5154535" y="271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46726C9-7905-408F-B29A-683C2856C704}"/>
                </a:ext>
              </a:extLst>
            </p:cNvPr>
            <p:cNvSpPr/>
            <p:nvPr/>
          </p:nvSpPr>
          <p:spPr>
            <a:xfrm>
              <a:off x="4556573" y="307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97F14E-3B8B-4976-83A4-00BB22319011}"/>
                </a:ext>
              </a:extLst>
            </p:cNvPr>
            <p:cNvSpPr/>
            <p:nvPr/>
          </p:nvSpPr>
          <p:spPr>
            <a:xfrm>
              <a:off x="4454304" y="342899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BBA7C63-EFBA-488C-8BF0-5604C53508FC}"/>
                </a:ext>
              </a:extLst>
            </p:cNvPr>
            <p:cNvSpPr/>
            <p:nvPr/>
          </p:nvSpPr>
          <p:spPr>
            <a:xfrm>
              <a:off x="5154535" y="415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B66CB03-1E2A-49E5-8E92-C7CCC6A02660}"/>
                </a:ext>
              </a:extLst>
            </p:cNvPr>
            <p:cNvSpPr/>
            <p:nvPr/>
          </p:nvSpPr>
          <p:spPr>
            <a:xfrm>
              <a:off x="5803633" y="379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661B2E4-B152-4E16-BF1B-38E527A692C4}"/>
              </a:ext>
            </a:extLst>
          </p:cNvPr>
          <p:cNvCxnSpPr>
            <a:cxnSpLocks/>
          </p:cNvCxnSpPr>
          <p:nvPr/>
        </p:nvCxnSpPr>
        <p:spPr>
          <a:xfrm flipH="1">
            <a:off x="4590986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/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/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/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D9224F6-2475-41FB-9791-C2BD672F16D2}"/>
              </a:ext>
            </a:extLst>
          </p:cNvPr>
          <p:cNvCxnSpPr>
            <a:cxnSpLocks/>
          </p:cNvCxnSpPr>
          <p:nvPr/>
        </p:nvCxnSpPr>
        <p:spPr>
          <a:xfrm>
            <a:off x="6940124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46900798-56E0-4A24-9180-6CB8AE84639A}"/>
              </a:ext>
            </a:extLst>
          </p:cNvPr>
          <p:cNvSpPr/>
          <p:nvPr/>
        </p:nvSpPr>
        <p:spPr>
          <a:xfrm>
            <a:off x="7897478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CAEE05E-47A9-4D3B-BE08-E1A018249B4B}"/>
              </a:ext>
            </a:extLst>
          </p:cNvPr>
          <p:cNvCxnSpPr>
            <a:stCxn id="51" idx="2"/>
            <a:endCxn id="51" idx="0"/>
          </p:cNvCxnSpPr>
          <p:nvPr/>
        </p:nvCxnSpPr>
        <p:spPr>
          <a:xfrm flipV="1">
            <a:off x="8977478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E014BF7-7F7B-4B0E-B2FE-F6E531E6D206}"/>
              </a:ext>
            </a:extLst>
          </p:cNvPr>
          <p:cNvCxnSpPr>
            <a:cxnSpLocks/>
            <a:stCxn id="51" idx="1"/>
            <a:endCxn id="51" idx="3"/>
          </p:cNvCxnSpPr>
          <p:nvPr/>
        </p:nvCxnSpPr>
        <p:spPr>
          <a:xfrm>
            <a:off x="7897478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386B2F65-534B-4C1C-B131-FCAC62FF37A0}"/>
              </a:ext>
            </a:extLst>
          </p:cNvPr>
          <p:cNvSpPr/>
          <p:nvPr/>
        </p:nvSpPr>
        <p:spPr>
          <a:xfrm rot="2891105">
            <a:off x="8370379" y="2369097"/>
            <a:ext cx="1196211" cy="2210073"/>
          </a:xfrm>
          <a:prstGeom prst="ellipse">
            <a:avLst/>
          </a:prstGeom>
          <a:noFill/>
          <a:ln w="19050">
            <a:solidFill>
              <a:srgbClr val="4472C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2E87B94-3CF5-4079-BA5D-F9F2F1FB4560}"/>
              </a:ext>
            </a:extLst>
          </p:cNvPr>
          <p:cNvSpPr/>
          <p:nvPr/>
        </p:nvSpPr>
        <p:spPr>
          <a:xfrm rot="2891105">
            <a:off x="9482544" y="3977500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482D451-363E-4F92-9E7C-C48A26AD9258}"/>
              </a:ext>
            </a:extLst>
          </p:cNvPr>
          <p:cNvSpPr/>
          <p:nvPr/>
        </p:nvSpPr>
        <p:spPr>
          <a:xfrm rot="2891105">
            <a:off x="9668573" y="3477167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E2DE38C-4559-4E90-BAB2-7E3E04EE4114}"/>
              </a:ext>
            </a:extLst>
          </p:cNvPr>
          <p:cNvSpPr/>
          <p:nvPr/>
        </p:nvSpPr>
        <p:spPr>
          <a:xfrm rot="2891105">
            <a:off x="9411378" y="2702870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509ABCC-10D4-4B8D-B5BF-629F0AA41E98}"/>
              </a:ext>
            </a:extLst>
          </p:cNvPr>
          <p:cNvSpPr/>
          <p:nvPr/>
        </p:nvSpPr>
        <p:spPr>
          <a:xfrm rot="2891105">
            <a:off x="8396383" y="3298568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9B69DAB-09CB-48BB-84F7-740C4B149E4D}"/>
              </a:ext>
            </a:extLst>
          </p:cNvPr>
          <p:cNvSpPr/>
          <p:nvPr/>
        </p:nvSpPr>
        <p:spPr>
          <a:xfrm rot="2891105">
            <a:off x="8207044" y="3703232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9E316B1-A011-42EF-BA40-1798C12D744B}"/>
              </a:ext>
            </a:extLst>
          </p:cNvPr>
          <p:cNvSpPr/>
          <p:nvPr/>
        </p:nvSpPr>
        <p:spPr>
          <a:xfrm rot="2891105">
            <a:off x="8553752" y="4333103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D42B262-EE38-4341-8881-5B872B914D22}"/>
              </a:ext>
            </a:extLst>
          </p:cNvPr>
          <p:cNvSpPr/>
          <p:nvPr/>
        </p:nvSpPr>
        <p:spPr>
          <a:xfrm rot="2891105">
            <a:off x="9853646" y="3055575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F4A43EF-0A92-4ED4-B79E-4B408EB63AB7}"/>
              </a:ext>
            </a:extLst>
          </p:cNvPr>
          <p:cNvSpPr/>
          <p:nvPr/>
        </p:nvSpPr>
        <p:spPr>
          <a:xfrm rot="2891105">
            <a:off x="9665112" y="2853243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3523425-A7E7-4CF1-A428-BBD9F03BB586}"/>
              </a:ext>
            </a:extLst>
          </p:cNvPr>
          <p:cNvSpPr/>
          <p:nvPr/>
        </p:nvSpPr>
        <p:spPr>
          <a:xfrm rot="2891105">
            <a:off x="9078432" y="2498821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6A4AADD-A447-44AF-A718-E072B20258A3}"/>
              </a:ext>
            </a:extLst>
          </p:cNvPr>
          <p:cNvSpPr/>
          <p:nvPr/>
        </p:nvSpPr>
        <p:spPr>
          <a:xfrm rot="2891105">
            <a:off x="8513946" y="282614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9AC37B2-9D0E-46C5-97C4-01F839AC906E}"/>
              </a:ext>
            </a:extLst>
          </p:cNvPr>
          <p:cNvSpPr/>
          <p:nvPr/>
        </p:nvSpPr>
        <p:spPr>
          <a:xfrm rot="2891105">
            <a:off x="8000510" y="421466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54808A5-B4F5-4940-8BA3-535844B55111}"/>
              </a:ext>
            </a:extLst>
          </p:cNvPr>
          <p:cNvSpPr/>
          <p:nvPr/>
        </p:nvSpPr>
        <p:spPr>
          <a:xfrm rot="2891105">
            <a:off x="8815237" y="4047899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8D4126F-23F6-4082-8DE5-FA88123970EA}"/>
              </a:ext>
            </a:extLst>
          </p:cNvPr>
          <p:cNvCxnSpPr>
            <a:cxnSpLocks/>
            <a:stCxn id="55" idx="4"/>
          </p:cNvCxnSpPr>
          <p:nvPr/>
        </p:nvCxnSpPr>
        <p:spPr>
          <a:xfrm>
            <a:off x="8144898" y="4210891"/>
            <a:ext cx="217896" cy="776782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/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l="-2083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/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/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24A8EA8-DC8F-4387-91A0-BD454F860FAE}"/>
              </a:ext>
            </a:extLst>
          </p:cNvPr>
          <p:cNvCxnSpPr>
            <a:cxnSpLocks/>
            <a:endCxn id="57" idx="5"/>
          </p:cNvCxnSpPr>
          <p:nvPr/>
        </p:nvCxnSpPr>
        <p:spPr>
          <a:xfrm flipH="1" flipV="1">
            <a:off x="9716173" y="3577889"/>
            <a:ext cx="12987" cy="20385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/>
              <p:nvPr/>
            </p:nvSpPr>
            <p:spPr>
              <a:xfrm>
                <a:off x="8015959" y="5658740"/>
                <a:ext cx="377617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Closest particle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, represents DA @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/>
                  <a:t>,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2400" dirty="0"/>
                  <a:t> amplitude</a:t>
                </a:r>
              </a:p>
            </p:txBody>
          </p:sp>
        </mc:Choice>
        <mc:Fallback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5959" y="5658740"/>
                <a:ext cx="3776173" cy="1200329"/>
              </a:xfrm>
              <a:prstGeom prst="rect">
                <a:avLst/>
              </a:prstGeom>
              <a:blipFill>
                <a:blip r:embed="rId11"/>
                <a:stretch>
                  <a:fillRect l="-2585" t="-3553" r="-323" b="-111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5130F674-F481-42C4-BA42-DE48E6287D9D}"/>
              </a:ext>
            </a:extLst>
          </p:cNvPr>
          <p:cNvSpPr txBox="1"/>
          <p:nvPr/>
        </p:nvSpPr>
        <p:spPr>
          <a:xfrm>
            <a:off x="5638800" y="2947987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/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blipFill>
                <a:blip r:embed="rId12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/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blipFill>
                <a:blip r:embed="rId1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/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blipFill>
                <a:blip r:embed="rId14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5C916A6F-7350-4E21-8838-FCD924499709}"/>
              </a:ext>
            </a:extLst>
          </p:cNvPr>
          <p:cNvSpPr txBox="1"/>
          <p:nvPr/>
        </p:nvSpPr>
        <p:spPr>
          <a:xfrm>
            <a:off x="3009309" y="2942479"/>
            <a:ext cx="963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DD828BF-F389-4812-B43C-A65306F0D23B}"/>
              </a:ext>
            </a:extLst>
          </p:cNvPr>
          <p:cNvSpPr/>
          <p:nvPr/>
        </p:nvSpPr>
        <p:spPr>
          <a:xfrm>
            <a:off x="8045450" y="2543175"/>
            <a:ext cx="1886092" cy="1870280"/>
          </a:xfrm>
          <a:custGeom>
            <a:avLst/>
            <a:gdLst>
              <a:gd name="connsiteX0" fmla="*/ 1682750 w 1886092"/>
              <a:gd name="connsiteY0" fmla="*/ 349250 h 1870280"/>
              <a:gd name="connsiteX1" fmla="*/ 1682750 w 1886092"/>
              <a:gd name="connsiteY1" fmla="*/ 349250 h 1870280"/>
              <a:gd name="connsiteX2" fmla="*/ 1631950 w 1886092"/>
              <a:gd name="connsiteY2" fmla="*/ 339725 h 1870280"/>
              <a:gd name="connsiteX3" fmla="*/ 1403350 w 1886092"/>
              <a:gd name="connsiteY3" fmla="*/ 212725 h 1870280"/>
              <a:gd name="connsiteX4" fmla="*/ 1403350 w 1886092"/>
              <a:gd name="connsiteY4" fmla="*/ 193675 h 1870280"/>
              <a:gd name="connsiteX5" fmla="*/ 1390650 w 1886092"/>
              <a:gd name="connsiteY5" fmla="*/ 174625 h 1870280"/>
              <a:gd name="connsiteX6" fmla="*/ 1301750 w 1886092"/>
              <a:gd name="connsiteY6" fmla="*/ 82550 h 1870280"/>
              <a:gd name="connsiteX7" fmla="*/ 1244600 w 1886092"/>
              <a:gd name="connsiteY7" fmla="*/ 15875 h 1870280"/>
              <a:gd name="connsiteX8" fmla="*/ 1158875 w 1886092"/>
              <a:gd name="connsiteY8" fmla="*/ 12700 h 1870280"/>
              <a:gd name="connsiteX9" fmla="*/ 1117600 w 1886092"/>
              <a:gd name="connsiteY9" fmla="*/ 9525 h 1870280"/>
              <a:gd name="connsiteX10" fmla="*/ 1104900 w 1886092"/>
              <a:gd name="connsiteY10" fmla="*/ 6350 h 1870280"/>
              <a:gd name="connsiteX11" fmla="*/ 1073150 w 1886092"/>
              <a:gd name="connsiteY11" fmla="*/ 0 h 1870280"/>
              <a:gd name="connsiteX12" fmla="*/ 946150 w 1886092"/>
              <a:gd name="connsiteY12" fmla="*/ 28575 h 1870280"/>
              <a:gd name="connsiteX13" fmla="*/ 800100 w 1886092"/>
              <a:gd name="connsiteY13" fmla="*/ 92075 h 1870280"/>
              <a:gd name="connsiteX14" fmla="*/ 676275 w 1886092"/>
              <a:gd name="connsiteY14" fmla="*/ 142875 h 1870280"/>
              <a:gd name="connsiteX15" fmla="*/ 593725 w 1886092"/>
              <a:gd name="connsiteY15" fmla="*/ 254000 h 1870280"/>
              <a:gd name="connsiteX16" fmla="*/ 565150 w 1886092"/>
              <a:gd name="connsiteY16" fmla="*/ 304800 h 1870280"/>
              <a:gd name="connsiteX17" fmla="*/ 552450 w 1886092"/>
              <a:gd name="connsiteY17" fmla="*/ 314325 h 1870280"/>
              <a:gd name="connsiteX18" fmla="*/ 501650 w 1886092"/>
              <a:gd name="connsiteY18" fmla="*/ 355600 h 1870280"/>
              <a:gd name="connsiteX19" fmla="*/ 488950 w 1886092"/>
              <a:gd name="connsiteY19" fmla="*/ 406400 h 1870280"/>
              <a:gd name="connsiteX20" fmla="*/ 469900 w 1886092"/>
              <a:gd name="connsiteY20" fmla="*/ 476250 h 1870280"/>
              <a:gd name="connsiteX21" fmla="*/ 463550 w 1886092"/>
              <a:gd name="connsiteY21" fmla="*/ 587375 h 1870280"/>
              <a:gd name="connsiteX22" fmla="*/ 457200 w 1886092"/>
              <a:gd name="connsiteY22" fmla="*/ 619125 h 1870280"/>
              <a:gd name="connsiteX23" fmla="*/ 450850 w 1886092"/>
              <a:gd name="connsiteY23" fmla="*/ 682625 h 1870280"/>
              <a:gd name="connsiteX24" fmla="*/ 447675 w 1886092"/>
              <a:gd name="connsiteY24" fmla="*/ 692150 h 1870280"/>
              <a:gd name="connsiteX25" fmla="*/ 422275 w 1886092"/>
              <a:gd name="connsiteY25" fmla="*/ 727075 h 1870280"/>
              <a:gd name="connsiteX26" fmla="*/ 403225 w 1886092"/>
              <a:gd name="connsiteY26" fmla="*/ 762000 h 1870280"/>
              <a:gd name="connsiteX27" fmla="*/ 384175 w 1886092"/>
              <a:gd name="connsiteY27" fmla="*/ 809625 h 1870280"/>
              <a:gd name="connsiteX28" fmla="*/ 358775 w 1886092"/>
              <a:gd name="connsiteY28" fmla="*/ 942975 h 1870280"/>
              <a:gd name="connsiteX29" fmla="*/ 342900 w 1886092"/>
              <a:gd name="connsiteY29" fmla="*/ 977900 h 1870280"/>
              <a:gd name="connsiteX30" fmla="*/ 339725 w 1886092"/>
              <a:gd name="connsiteY30" fmla="*/ 1006475 h 1870280"/>
              <a:gd name="connsiteX31" fmla="*/ 323850 w 1886092"/>
              <a:gd name="connsiteY31" fmla="*/ 1041400 h 1870280"/>
              <a:gd name="connsiteX32" fmla="*/ 304800 w 1886092"/>
              <a:gd name="connsiteY32" fmla="*/ 1095375 h 1870280"/>
              <a:gd name="connsiteX33" fmla="*/ 279400 w 1886092"/>
              <a:gd name="connsiteY33" fmla="*/ 1139825 h 1870280"/>
              <a:gd name="connsiteX34" fmla="*/ 266700 w 1886092"/>
              <a:gd name="connsiteY34" fmla="*/ 1165225 h 1870280"/>
              <a:gd name="connsiteX35" fmla="*/ 254000 w 1886092"/>
              <a:gd name="connsiteY35" fmla="*/ 1168400 h 1870280"/>
              <a:gd name="connsiteX36" fmla="*/ 212725 w 1886092"/>
              <a:gd name="connsiteY36" fmla="*/ 1190625 h 1870280"/>
              <a:gd name="connsiteX37" fmla="*/ 177800 w 1886092"/>
              <a:gd name="connsiteY37" fmla="*/ 1212850 h 1870280"/>
              <a:gd name="connsiteX38" fmla="*/ 104775 w 1886092"/>
              <a:gd name="connsiteY38" fmla="*/ 1279525 h 1870280"/>
              <a:gd name="connsiteX39" fmla="*/ 82550 w 1886092"/>
              <a:gd name="connsiteY39" fmla="*/ 1317625 h 1870280"/>
              <a:gd name="connsiteX40" fmla="*/ 66675 w 1886092"/>
              <a:gd name="connsiteY40" fmla="*/ 1390650 h 1870280"/>
              <a:gd name="connsiteX41" fmla="*/ 73025 w 1886092"/>
              <a:gd name="connsiteY41" fmla="*/ 1412875 h 1870280"/>
              <a:gd name="connsiteX42" fmla="*/ 66675 w 1886092"/>
              <a:gd name="connsiteY42" fmla="*/ 1463675 h 1870280"/>
              <a:gd name="connsiteX43" fmla="*/ 44450 w 1886092"/>
              <a:gd name="connsiteY43" fmla="*/ 1504950 h 1870280"/>
              <a:gd name="connsiteX44" fmla="*/ 22225 w 1886092"/>
              <a:gd name="connsiteY44" fmla="*/ 1644650 h 1870280"/>
              <a:gd name="connsiteX45" fmla="*/ 3175 w 1886092"/>
              <a:gd name="connsiteY45" fmla="*/ 1676400 h 1870280"/>
              <a:gd name="connsiteX46" fmla="*/ 0 w 1886092"/>
              <a:gd name="connsiteY46" fmla="*/ 1685925 h 1870280"/>
              <a:gd name="connsiteX47" fmla="*/ 9525 w 1886092"/>
              <a:gd name="connsiteY47" fmla="*/ 1749425 h 1870280"/>
              <a:gd name="connsiteX48" fmla="*/ 88900 w 1886092"/>
              <a:gd name="connsiteY48" fmla="*/ 1790700 h 1870280"/>
              <a:gd name="connsiteX49" fmla="*/ 263525 w 1886092"/>
              <a:gd name="connsiteY49" fmla="*/ 1844675 h 1870280"/>
              <a:gd name="connsiteX50" fmla="*/ 371475 w 1886092"/>
              <a:gd name="connsiteY50" fmla="*/ 1857375 h 1870280"/>
              <a:gd name="connsiteX51" fmla="*/ 492125 w 1886092"/>
              <a:gd name="connsiteY51" fmla="*/ 1863725 h 1870280"/>
              <a:gd name="connsiteX52" fmla="*/ 523875 w 1886092"/>
              <a:gd name="connsiteY52" fmla="*/ 1870075 h 1870280"/>
              <a:gd name="connsiteX53" fmla="*/ 546100 w 1886092"/>
              <a:gd name="connsiteY53" fmla="*/ 1838325 h 1870280"/>
              <a:gd name="connsiteX54" fmla="*/ 555625 w 1886092"/>
              <a:gd name="connsiteY54" fmla="*/ 1828800 h 1870280"/>
              <a:gd name="connsiteX55" fmla="*/ 609600 w 1886092"/>
              <a:gd name="connsiteY55" fmla="*/ 1765300 h 1870280"/>
              <a:gd name="connsiteX56" fmla="*/ 714375 w 1886092"/>
              <a:gd name="connsiteY56" fmla="*/ 1711325 h 1870280"/>
              <a:gd name="connsiteX57" fmla="*/ 796925 w 1886092"/>
              <a:gd name="connsiteY57" fmla="*/ 1635125 h 1870280"/>
              <a:gd name="connsiteX58" fmla="*/ 812800 w 1886092"/>
              <a:gd name="connsiteY58" fmla="*/ 1609725 h 1870280"/>
              <a:gd name="connsiteX59" fmla="*/ 822325 w 1886092"/>
              <a:gd name="connsiteY59" fmla="*/ 1584325 h 1870280"/>
              <a:gd name="connsiteX60" fmla="*/ 825500 w 1886092"/>
              <a:gd name="connsiteY60" fmla="*/ 1558925 h 1870280"/>
              <a:gd name="connsiteX61" fmla="*/ 828675 w 1886092"/>
              <a:gd name="connsiteY61" fmla="*/ 1530350 h 1870280"/>
              <a:gd name="connsiteX62" fmla="*/ 911225 w 1886092"/>
              <a:gd name="connsiteY62" fmla="*/ 1549400 h 1870280"/>
              <a:gd name="connsiteX63" fmla="*/ 1041400 w 1886092"/>
              <a:gd name="connsiteY63" fmla="*/ 1565275 h 1870280"/>
              <a:gd name="connsiteX64" fmla="*/ 1152525 w 1886092"/>
              <a:gd name="connsiteY64" fmla="*/ 1571625 h 1870280"/>
              <a:gd name="connsiteX65" fmla="*/ 1393825 w 1886092"/>
              <a:gd name="connsiteY65" fmla="*/ 1562100 h 1870280"/>
              <a:gd name="connsiteX66" fmla="*/ 1457325 w 1886092"/>
              <a:gd name="connsiteY66" fmla="*/ 1555750 h 1870280"/>
              <a:gd name="connsiteX67" fmla="*/ 1470025 w 1886092"/>
              <a:gd name="connsiteY67" fmla="*/ 1546225 h 1870280"/>
              <a:gd name="connsiteX68" fmla="*/ 1479550 w 1886092"/>
              <a:gd name="connsiteY68" fmla="*/ 1539875 h 1870280"/>
              <a:gd name="connsiteX69" fmla="*/ 1489075 w 1886092"/>
              <a:gd name="connsiteY69" fmla="*/ 1524000 h 1870280"/>
              <a:gd name="connsiteX70" fmla="*/ 1492250 w 1886092"/>
              <a:gd name="connsiteY70" fmla="*/ 1479550 h 1870280"/>
              <a:gd name="connsiteX71" fmla="*/ 1479550 w 1886092"/>
              <a:gd name="connsiteY71" fmla="*/ 1454150 h 1870280"/>
              <a:gd name="connsiteX72" fmla="*/ 1476375 w 1886092"/>
              <a:gd name="connsiteY72" fmla="*/ 1444625 h 1870280"/>
              <a:gd name="connsiteX73" fmla="*/ 1479550 w 1886092"/>
              <a:gd name="connsiteY73" fmla="*/ 1422400 h 1870280"/>
              <a:gd name="connsiteX74" fmla="*/ 1587500 w 1886092"/>
              <a:gd name="connsiteY74" fmla="*/ 1250950 h 1870280"/>
              <a:gd name="connsiteX75" fmla="*/ 1651000 w 1886092"/>
              <a:gd name="connsiteY75" fmla="*/ 1098550 h 1870280"/>
              <a:gd name="connsiteX76" fmla="*/ 1660525 w 1886092"/>
              <a:gd name="connsiteY76" fmla="*/ 1022350 h 1870280"/>
              <a:gd name="connsiteX77" fmla="*/ 1657350 w 1886092"/>
              <a:gd name="connsiteY77" fmla="*/ 958850 h 1870280"/>
              <a:gd name="connsiteX78" fmla="*/ 1673225 w 1886092"/>
              <a:gd name="connsiteY78" fmla="*/ 930275 h 1870280"/>
              <a:gd name="connsiteX79" fmla="*/ 1717675 w 1886092"/>
              <a:gd name="connsiteY79" fmla="*/ 869950 h 1870280"/>
              <a:gd name="connsiteX80" fmla="*/ 1844675 w 1886092"/>
              <a:gd name="connsiteY80" fmla="*/ 746125 h 1870280"/>
              <a:gd name="connsiteX81" fmla="*/ 1860550 w 1886092"/>
              <a:gd name="connsiteY81" fmla="*/ 717550 h 1870280"/>
              <a:gd name="connsiteX82" fmla="*/ 1876425 w 1886092"/>
              <a:gd name="connsiteY82" fmla="*/ 688975 h 1870280"/>
              <a:gd name="connsiteX83" fmla="*/ 1882775 w 1886092"/>
              <a:gd name="connsiteY83" fmla="*/ 663575 h 1870280"/>
              <a:gd name="connsiteX84" fmla="*/ 1882775 w 1886092"/>
              <a:gd name="connsiteY84" fmla="*/ 590550 h 1870280"/>
              <a:gd name="connsiteX85" fmla="*/ 1851025 w 1886092"/>
              <a:gd name="connsiteY85" fmla="*/ 558800 h 1870280"/>
              <a:gd name="connsiteX86" fmla="*/ 1819275 w 1886092"/>
              <a:gd name="connsiteY86" fmla="*/ 539750 h 1870280"/>
              <a:gd name="connsiteX87" fmla="*/ 1771650 w 1886092"/>
              <a:gd name="connsiteY87" fmla="*/ 504825 h 1870280"/>
              <a:gd name="connsiteX88" fmla="*/ 1758950 w 1886092"/>
              <a:gd name="connsiteY88" fmla="*/ 466725 h 1870280"/>
              <a:gd name="connsiteX89" fmla="*/ 1749425 w 1886092"/>
              <a:gd name="connsiteY89" fmla="*/ 444500 h 1870280"/>
              <a:gd name="connsiteX90" fmla="*/ 1739900 w 1886092"/>
              <a:gd name="connsiteY90" fmla="*/ 422275 h 1870280"/>
              <a:gd name="connsiteX91" fmla="*/ 1711325 w 1886092"/>
              <a:gd name="connsiteY91" fmla="*/ 393700 h 1870280"/>
              <a:gd name="connsiteX92" fmla="*/ 1698625 w 1886092"/>
              <a:gd name="connsiteY92" fmla="*/ 377825 h 1870280"/>
              <a:gd name="connsiteX93" fmla="*/ 1682750 w 1886092"/>
              <a:gd name="connsiteY93" fmla="*/ 349250 h 187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1886092" h="1870280">
                <a:moveTo>
                  <a:pt x="1682750" y="349250"/>
                </a:moveTo>
                <a:lnTo>
                  <a:pt x="1682750" y="349250"/>
                </a:lnTo>
                <a:cubicBezTo>
                  <a:pt x="1665817" y="346075"/>
                  <a:pt x="1647429" y="347289"/>
                  <a:pt x="1631950" y="339725"/>
                </a:cubicBezTo>
                <a:cubicBezTo>
                  <a:pt x="1553630" y="301455"/>
                  <a:pt x="1403350" y="212725"/>
                  <a:pt x="1403350" y="212725"/>
                </a:cubicBezTo>
                <a:cubicBezTo>
                  <a:pt x="1377950" y="174625"/>
                  <a:pt x="1411817" y="231775"/>
                  <a:pt x="1403350" y="193675"/>
                </a:cubicBezTo>
                <a:cubicBezTo>
                  <a:pt x="1401694" y="186225"/>
                  <a:pt x="1395452" y="180557"/>
                  <a:pt x="1390650" y="174625"/>
                </a:cubicBezTo>
                <a:cubicBezTo>
                  <a:pt x="1275710" y="32641"/>
                  <a:pt x="1426178" y="221909"/>
                  <a:pt x="1301750" y="82550"/>
                </a:cubicBezTo>
                <a:cubicBezTo>
                  <a:pt x="1297328" y="77597"/>
                  <a:pt x="1262778" y="20030"/>
                  <a:pt x="1244600" y="15875"/>
                </a:cubicBezTo>
                <a:cubicBezTo>
                  <a:pt x="1216724" y="9503"/>
                  <a:pt x="1187450" y="13758"/>
                  <a:pt x="1158875" y="12700"/>
                </a:cubicBezTo>
                <a:cubicBezTo>
                  <a:pt x="1145117" y="11642"/>
                  <a:pt x="1131304" y="11137"/>
                  <a:pt x="1117600" y="9525"/>
                </a:cubicBezTo>
                <a:cubicBezTo>
                  <a:pt x="1113266" y="9015"/>
                  <a:pt x="1109179" y="7206"/>
                  <a:pt x="1104900" y="6350"/>
                </a:cubicBezTo>
                <a:cubicBezTo>
                  <a:pt x="1065976" y="-1435"/>
                  <a:pt x="1102649" y="7375"/>
                  <a:pt x="1073150" y="0"/>
                </a:cubicBezTo>
                <a:cubicBezTo>
                  <a:pt x="1045806" y="5757"/>
                  <a:pt x="971292" y="20893"/>
                  <a:pt x="946150" y="28575"/>
                </a:cubicBezTo>
                <a:cubicBezTo>
                  <a:pt x="913531" y="38542"/>
                  <a:pt x="812140" y="87861"/>
                  <a:pt x="800100" y="92075"/>
                </a:cubicBezTo>
                <a:cubicBezTo>
                  <a:pt x="715599" y="121650"/>
                  <a:pt x="756867" y="104700"/>
                  <a:pt x="676275" y="142875"/>
                </a:cubicBezTo>
                <a:cubicBezTo>
                  <a:pt x="629434" y="196922"/>
                  <a:pt x="633268" y="188095"/>
                  <a:pt x="593725" y="254000"/>
                </a:cubicBezTo>
                <a:cubicBezTo>
                  <a:pt x="591860" y="257109"/>
                  <a:pt x="573176" y="298780"/>
                  <a:pt x="565150" y="304800"/>
                </a:cubicBezTo>
                <a:cubicBezTo>
                  <a:pt x="560917" y="307975"/>
                  <a:pt x="556582" y="311019"/>
                  <a:pt x="552450" y="314325"/>
                </a:cubicBezTo>
                <a:cubicBezTo>
                  <a:pt x="535413" y="327955"/>
                  <a:pt x="501650" y="355600"/>
                  <a:pt x="501650" y="355600"/>
                </a:cubicBezTo>
                <a:cubicBezTo>
                  <a:pt x="497417" y="372533"/>
                  <a:pt x="493392" y="389520"/>
                  <a:pt x="488950" y="406400"/>
                </a:cubicBezTo>
                <a:cubicBezTo>
                  <a:pt x="482808" y="429739"/>
                  <a:pt x="469900" y="476250"/>
                  <a:pt x="469900" y="476250"/>
                </a:cubicBezTo>
                <a:cubicBezTo>
                  <a:pt x="469565" y="482608"/>
                  <a:pt x="464836" y="576226"/>
                  <a:pt x="463550" y="587375"/>
                </a:cubicBezTo>
                <a:cubicBezTo>
                  <a:pt x="462313" y="598097"/>
                  <a:pt x="458626" y="608427"/>
                  <a:pt x="457200" y="619125"/>
                </a:cubicBezTo>
                <a:cubicBezTo>
                  <a:pt x="454389" y="640211"/>
                  <a:pt x="453601" y="661531"/>
                  <a:pt x="450850" y="682625"/>
                </a:cubicBezTo>
                <a:cubicBezTo>
                  <a:pt x="450417" y="685944"/>
                  <a:pt x="449300" y="689224"/>
                  <a:pt x="447675" y="692150"/>
                </a:cubicBezTo>
                <a:cubicBezTo>
                  <a:pt x="421479" y="739303"/>
                  <a:pt x="448388" y="685294"/>
                  <a:pt x="422275" y="727075"/>
                </a:cubicBezTo>
                <a:cubicBezTo>
                  <a:pt x="415247" y="738320"/>
                  <a:pt x="408782" y="749960"/>
                  <a:pt x="403225" y="762000"/>
                </a:cubicBezTo>
                <a:cubicBezTo>
                  <a:pt x="396060" y="777524"/>
                  <a:pt x="384175" y="809625"/>
                  <a:pt x="384175" y="809625"/>
                </a:cubicBezTo>
                <a:cubicBezTo>
                  <a:pt x="375708" y="854075"/>
                  <a:pt x="369554" y="899029"/>
                  <a:pt x="358775" y="942975"/>
                </a:cubicBezTo>
                <a:cubicBezTo>
                  <a:pt x="355729" y="955395"/>
                  <a:pt x="346575" y="965651"/>
                  <a:pt x="342900" y="977900"/>
                </a:cubicBezTo>
                <a:cubicBezTo>
                  <a:pt x="340146" y="987079"/>
                  <a:pt x="342479" y="997296"/>
                  <a:pt x="339725" y="1006475"/>
                </a:cubicBezTo>
                <a:cubicBezTo>
                  <a:pt x="336050" y="1018724"/>
                  <a:pt x="328599" y="1029527"/>
                  <a:pt x="323850" y="1041400"/>
                </a:cubicBezTo>
                <a:cubicBezTo>
                  <a:pt x="318402" y="1055021"/>
                  <a:pt x="311604" y="1081768"/>
                  <a:pt x="304800" y="1095375"/>
                </a:cubicBezTo>
                <a:cubicBezTo>
                  <a:pt x="297168" y="1110639"/>
                  <a:pt x="287032" y="1124561"/>
                  <a:pt x="279400" y="1139825"/>
                </a:cubicBezTo>
                <a:cubicBezTo>
                  <a:pt x="275167" y="1148292"/>
                  <a:pt x="272989" y="1158150"/>
                  <a:pt x="266700" y="1165225"/>
                </a:cubicBezTo>
                <a:cubicBezTo>
                  <a:pt x="263801" y="1168486"/>
                  <a:pt x="258233" y="1167342"/>
                  <a:pt x="254000" y="1168400"/>
                </a:cubicBezTo>
                <a:cubicBezTo>
                  <a:pt x="224009" y="1190893"/>
                  <a:pt x="263769" y="1162551"/>
                  <a:pt x="212725" y="1190625"/>
                </a:cubicBezTo>
                <a:cubicBezTo>
                  <a:pt x="200634" y="1197275"/>
                  <a:pt x="189060" y="1204874"/>
                  <a:pt x="177800" y="1212850"/>
                </a:cubicBezTo>
                <a:cubicBezTo>
                  <a:pt x="147932" y="1234007"/>
                  <a:pt x="126559" y="1250053"/>
                  <a:pt x="104775" y="1279525"/>
                </a:cubicBezTo>
                <a:cubicBezTo>
                  <a:pt x="96036" y="1291349"/>
                  <a:pt x="89958" y="1304925"/>
                  <a:pt x="82550" y="1317625"/>
                </a:cubicBezTo>
                <a:cubicBezTo>
                  <a:pt x="79964" y="1327322"/>
                  <a:pt x="65493" y="1372926"/>
                  <a:pt x="66675" y="1390650"/>
                </a:cubicBezTo>
                <a:cubicBezTo>
                  <a:pt x="67188" y="1398338"/>
                  <a:pt x="70908" y="1405467"/>
                  <a:pt x="73025" y="1412875"/>
                </a:cubicBezTo>
                <a:cubicBezTo>
                  <a:pt x="70908" y="1429808"/>
                  <a:pt x="71733" y="1447377"/>
                  <a:pt x="66675" y="1463675"/>
                </a:cubicBezTo>
                <a:cubicBezTo>
                  <a:pt x="62043" y="1478599"/>
                  <a:pt x="48177" y="1489775"/>
                  <a:pt x="44450" y="1504950"/>
                </a:cubicBezTo>
                <a:cubicBezTo>
                  <a:pt x="33203" y="1550741"/>
                  <a:pt x="33261" y="1598807"/>
                  <a:pt x="22225" y="1644650"/>
                </a:cubicBezTo>
                <a:cubicBezTo>
                  <a:pt x="19336" y="1656649"/>
                  <a:pt x="9026" y="1665533"/>
                  <a:pt x="3175" y="1676400"/>
                </a:cubicBezTo>
                <a:cubicBezTo>
                  <a:pt x="1588" y="1679347"/>
                  <a:pt x="1058" y="1682750"/>
                  <a:pt x="0" y="1685925"/>
                </a:cubicBezTo>
                <a:cubicBezTo>
                  <a:pt x="3175" y="1707092"/>
                  <a:pt x="-4323" y="1733105"/>
                  <a:pt x="9525" y="1749425"/>
                </a:cubicBezTo>
                <a:cubicBezTo>
                  <a:pt x="28819" y="1772164"/>
                  <a:pt x="60977" y="1780229"/>
                  <a:pt x="88900" y="1790700"/>
                </a:cubicBezTo>
                <a:cubicBezTo>
                  <a:pt x="145946" y="1812092"/>
                  <a:pt x="204228" y="1830684"/>
                  <a:pt x="263525" y="1844675"/>
                </a:cubicBezTo>
                <a:cubicBezTo>
                  <a:pt x="298788" y="1852996"/>
                  <a:pt x="335431" y="1853697"/>
                  <a:pt x="371475" y="1857375"/>
                </a:cubicBezTo>
                <a:cubicBezTo>
                  <a:pt x="399959" y="1860281"/>
                  <a:pt x="469747" y="1862752"/>
                  <a:pt x="492125" y="1863725"/>
                </a:cubicBezTo>
                <a:cubicBezTo>
                  <a:pt x="502708" y="1865842"/>
                  <a:pt x="513165" y="1871414"/>
                  <a:pt x="523875" y="1870075"/>
                </a:cubicBezTo>
                <a:cubicBezTo>
                  <a:pt x="551327" y="1866643"/>
                  <a:pt x="539101" y="1854073"/>
                  <a:pt x="546100" y="1838325"/>
                </a:cubicBezTo>
                <a:cubicBezTo>
                  <a:pt x="547924" y="1834222"/>
                  <a:pt x="553134" y="1832536"/>
                  <a:pt x="555625" y="1828800"/>
                </a:cubicBezTo>
                <a:cubicBezTo>
                  <a:pt x="578973" y="1793777"/>
                  <a:pt x="546989" y="1806597"/>
                  <a:pt x="609600" y="1765300"/>
                </a:cubicBezTo>
                <a:cubicBezTo>
                  <a:pt x="642396" y="1743669"/>
                  <a:pt x="680566" y="1731335"/>
                  <a:pt x="714375" y="1711325"/>
                </a:cubicBezTo>
                <a:cubicBezTo>
                  <a:pt x="754314" y="1687688"/>
                  <a:pt x="770437" y="1670443"/>
                  <a:pt x="796925" y="1635125"/>
                </a:cubicBezTo>
                <a:cubicBezTo>
                  <a:pt x="802916" y="1627138"/>
                  <a:pt x="808335" y="1618655"/>
                  <a:pt x="812800" y="1609725"/>
                </a:cubicBezTo>
                <a:cubicBezTo>
                  <a:pt x="816844" y="1601637"/>
                  <a:pt x="819150" y="1592792"/>
                  <a:pt x="822325" y="1584325"/>
                </a:cubicBezTo>
                <a:cubicBezTo>
                  <a:pt x="823383" y="1575858"/>
                  <a:pt x="824503" y="1567399"/>
                  <a:pt x="825500" y="1558925"/>
                </a:cubicBezTo>
                <a:cubicBezTo>
                  <a:pt x="826620" y="1549407"/>
                  <a:pt x="819150" y="1531408"/>
                  <a:pt x="828675" y="1530350"/>
                </a:cubicBezTo>
                <a:cubicBezTo>
                  <a:pt x="856742" y="1527231"/>
                  <a:pt x="883358" y="1544825"/>
                  <a:pt x="911225" y="1549400"/>
                </a:cubicBezTo>
                <a:cubicBezTo>
                  <a:pt x="954361" y="1556482"/>
                  <a:pt x="997871" y="1561266"/>
                  <a:pt x="1041400" y="1565275"/>
                </a:cubicBezTo>
                <a:cubicBezTo>
                  <a:pt x="1078346" y="1568678"/>
                  <a:pt x="1152525" y="1571625"/>
                  <a:pt x="1152525" y="1571625"/>
                </a:cubicBezTo>
                <a:lnTo>
                  <a:pt x="1393825" y="1562100"/>
                </a:lnTo>
                <a:cubicBezTo>
                  <a:pt x="1415068" y="1560994"/>
                  <a:pt x="1436500" y="1560089"/>
                  <a:pt x="1457325" y="1555750"/>
                </a:cubicBezTo>
                <a:cubicBezTo>
                  <a:pt x="1462505" y="1554671"/>
                  <a:pt x="1465719" y="1549301"/>
                  <a:pt x="1470025" y="1546225"/>
                </a:cubicBezTo>
                <a:cubicBezTo>
                  <a:pt x="1473130" y="1544007"/>
                  <a:pt x="1476375" y="1541992"/>
                  <a:pt x="1479550" y="1539875"/>
                </a:cubicBezTo>
                <a:cubicBezTo>
                  <a:pt x="1482725" y="1534583"/>
                  <a:pt x="1486702" y="1529696"/>
                  <a:pt x="1489075" y="1524000"/>
                </a:cubicBezTo>
                <a:cubicBezTo>
                  <a:pt x="1495941" y="1507522"/>
                  <a:pt x="1498010" y="1496831"/>
                  <a:pt x="1492250" y="1479550"/>
                </a:cubicBezTo>
                <a:cubicBezTo>
                  <a:pt x="1489257" y="1470570"/>
                  <a:pt x="1483467" y="1462768"/>
                  <a:pt x="1479550" y="1454150"/>
                </a:cubicBezTo>
                <a:cubicBezTo>
                  <a:pt x="1478165" y="1451103"/>
                  <a:pt x="1477433" y="1447800"/>
                  <a:pt x="1476375" y="1444625"/>
                </a:cubicBezTo>
                <a:cubicBezTo>
                  <a:pt x="1477433" y="1437217"/>
                  <a:pt x="1476716" y="1429326"/>
                  <a:pt x="1479550" y="1422400"/>
                </a:cubicBezTo>
                <a:cubicBezTo>
                  <a:pt x="1501854" y="1367879"/>
                  <a:pt x="1567870" y="1288076"/>
                  <a:pt x="1587500" y="1250950"/>
                </a:cubicBezTo>
                <a:cubicBezTo>
                  <a:pt x="1613224" y="1202299"/>
                  <a:pt x="1629833" y="1149350"/>
                  <a:pt x="1651000" y="1098550"/>
                </a:cubicBezTo>
                <a:cubicBezTo>
                  <a:pt x="1654175" y="1073150"/>
                  <a:pt x="1659363" y="1047921"/>
                  <a:pt x="1660525" y="1022350"/>
                </a:cubicBezTo>
                <a:cubicBezTo>
                  <a:pt x="1661487" y="1001179"/>
                  <a:pt x="1654454" y="979844"/>
                  <a:pt x="1657350" y="958850"/>
                </a:cubicBezTo>
                <a:cubicBezTo>
                  <a:pt x="1658839" y="948056"/>
                  <a:pt x="1667107" y="939291"/>
                  <a:pt x="1673225" y="930275"/>
                </a:cubicBezTo>
                <a:cubicBezTo>
                  <a:pt x="1687250" y="909607"/>
                  <a:pt x="1700632" y="888210"/>
                  <a:pt x="1717675" y="869950"/>
                </a:cubicBezTo>
                <a:cubicBezTo>
                  <a:pt x="1752167" y="832994"/>
                  <a:pt x="1810691" y="790105"/>
                  <a:pt x="1844675" y="746125"/>
                </a:cubicBezTo>
                <a:cubicBezTo>
                  <a:pt x="1851337" y="737503"/>
                  <a:pt x="1855384" y="727144"/>
                  <a:pt x="1860550" y="717550"/>
                </a:cubicBezTo>
                <a:cubicBezTo>
                  <a:pt x="1876492" y="687943"/>
                  <a:pt x="1855557" y="723756"/>
                  <a:pt x="1876425" y="688975"/>
                </a:cubicBezTo>
                <a:cubicBezTo>
                  <a:pt x="1878542" y="680508"/>
                  <a:pt x="1881340" y="672183"/>
                  <a:pt x="1882775" y="663575"/>
                </a:cubicBezTo>
                <a:cubicBezTo>
                  <a:pt x="1886472" y="641393"/>
                  <a:pt x="1887870" y="612203"/>
                  <a:pt x="1882775" y="590550"/>
                </a:cubicBezTo>
                <a:cubicBezTo>
                  <a:pt x="1880660" y="581560"/>
                  <a:pt x="1852810" y="560060"/>
                  <a:pt x="1851025" y="558800"/>
                </a:cubicBezTo>
                <a:cubicBezTo>
                  <a:pt x="1840942" y="551682"/>
                  <a:pt x="1829623" y="546476"/>
                  <a:pt x="1819275" y="539750"/>
                </a:cubicBezTo>
                <a:cubicBezTo>
                  <a:pt x="1794407" y="523586"/>
                  <a:pt x="1791090" y="520377"/>
                  <a:pt x="1771650" y="504825"/>
                </a:cubicBezTo>
                <a:cubicBezTo>
                  <a:pt x="1757331" y="476186"/>
                  <a:pt x="1773946" y="511713"/>
                  <a:pt x="1758950" y="466725"/>
                </a:cubicBezTo>
                <a:cubicBezTo>
                  <a:pt x="1756401" y="459079"/>
                  <a:pt x="1752179" y="452075"/>
                  <a:pt x="1749425" y="444500"/>
                </a:cubicBezTo>
                <a:cubicBezTo>
                  <a:pt x="1742886" y="426519"/>
                  <a:pt x="1750803" y="436812"/>
                  <a:pt x="1739900" y="422275"/>
                </a:cubicBezTo>
                <a:cubicBezTo>
                  <a:pt x="1714500" y="388408"/>
                  <a:pt x="1740958" y="423333"/>
                  <a:pt x="1711325" y="393700"/>
                </a:cubicBezTo>
                <a:cubicBezTo>
                  <a:pt x="1706533" y="388908"/>
                  <a:pt x="1703770" y="382235"/>
                  <a:pt x="1698625" y="377825"/>
                </a:cubicBezTo>
                <a:cubicBezTo>
                  <a:pt x="1688096" y="368800"/>
                  <a:pt x="1685396" y="354012"/>
                  <a:pt x="1682750" y="349250"/>
                </a:cubicBezTo>
                <a:close/>
              </a:path>
            </a:pathLst>
          </a:cu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594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3CED221-5938-4C8E-867C-DEEBA6D38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projection – Drift Downstream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305D4D-EC83-44C7-AE05-86117F3168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617" y="2522638"/>
            <a:ext cx="4133938" cy="37355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40F130-39AC-460D-9810-018D5D029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56077"/>
            <a:ext cx="3826193" cy="36687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180476-BF80-4FEE-AA57-04785D94B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9224" y="2624096"/>
            <a:ext cx="3992776" cy="363413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3329EE7-0E19-4A8F-9C65-357EA9771E8E}"/>
                  </a:ext>
                </a:extLst>
              </p:cNvPr>
              <p:cNvSpPr txBox="1"/>
              <p:nvPr/>
            </p:nvSpPr>
            <p:spPr>
              <a:xfrm>
                <a:off x="1715921" y="206097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3329EE7-0E19-4A8F-9C65-357EA9771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921" y="2060973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E479A5-83A1-44A2-A484-704C801C0641}"/>
                  </a:ext>
                </a:extLst>
              </p:cNvPr>
              <p:cNvSpPr txBox="1"/>
              <p:nvPr/>
            </p:nvSpPr>
            <p:spPr>
              <a:xfrm>
                <a:off x="5830721" y="205891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E479A5-83A1-44A2-A484-704C801C0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0721" y="2058917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l="-1379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E849599-EB4F-41DE-A4C2-B3A513B78D9D}"/>
                  </a:ext>
                </a:extLst>
              </p:cNvPr>
              <p:cNvSpPr txBox="1"/>
              <p:nvPr/>
            </p:nvSpPr>
            <p:spPr>
              <a:xfrm>
                <a:off x="10159522" y="205891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E849599-EB4F-41DE-A4C2-B3A513B78D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9522" y="2058916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l="-2778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5476D056-F51D-4EA4-A697-58BF2FBC6CE5}"/>
              </a:ext>
            </a:extLst>
          </p:cNvPr>
          <p:cNvSpPr txBox="1"/>
          <p:nvPr/>
        </p:nvSpPr>
        <p:spPr>
          <a:xfrm>
            <a:off x="6593055" y="206665"/>
            <a:ext cx="5598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Green = particles initiated at RF marker</a:t>
            </a:r>
          </a:p>
          <a:p>
            <a:r>
              <a:rPr lang="en-GB" sz="2400" dirty="0"/>
              <a:t>Blue = Particles downstream</a:t>
            </a:r>
          </a:p>
          <a:p>
            <a:r>
              <a:rPr lang="en-GB" sz="2400" dirty="0"/>
              <a:t>Orange = Closest particle to x’ = 0</a:t>
            </a:r>
          </a:p>
        </p:txBody>
      </p:sp>
    </p:spTree>
    <p:extLst>
      <p:ext uri="{BB962C8B-B14F-4D97-AF65-F5344CB8AC3E}">
        <p14:creationId xmlns:p14="http://schemas.microsoft.com/office/powerpoint/2010/main" val="427126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3CED221-5938-4C8E-867C-DEEBA6D38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projection – IP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3329EE7-0E19-4A8F-9C65-357EA9771E8E}"/>
                  </a:ext>
                </a:extLst>
              </p:cNvPr>
              <p:cNvSpPr txBox="1"/>
              <p:nvPr/>
            </p:nvSpPr>
            <p:spPr>
              <a:xfrm>
                <a:off x="2885960" y="181239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3329EE7-0E19-4A8F-9C65-357EA9771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5960" y="1812395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E479A5-83A1-44A2-A484-704C801C0641}"/>
                  </a:ext>
                </a:extLst>
              </p:cNvPr>
              <p:cNvSpPr txBox="1"/>
              <p:nvPr/>
            </p:nvSpPr>
            <p:spPr>
              <a:xfrm>
                <a:off x="9163955" y="1717159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E479A5-83A1-44A2-A484-704C801C0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3955" y="1717159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1389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5476D056-F51D-4EA4-A697-58BF2FBC6CE5}"/>
              </a:ext>
            </a:extLst>
          </p:cNvPr>
          <p:cNvSpPr txBox="1"/>
          <p:nvPr/>
        </p:nvSpPr>
        <p:spPr>
          <a:xfrm>
            <a:off x="6593055" y="206665"/>
            <a:ext cx="5598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Green = particles initiated at RF marker</a:t>
            </a:r>
          </a:p>
          <a:p>
            <a:r>
              <a:rPr lang="en-GB" sz="2400" dirty="0"/>
              <a:t>Blue = Particles downstream</a:t>
            </a:r>
          </a:p>
          <a:p>
            <a:r>
              <a:rPr lang="en-GB" sz="2400" dirty="0"/>
              <a:t>Orange = Closest particle to x’ = 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6E1D5D-0904-44AC-A365-6210AFA739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63385"/>
            <a:ext cx="6046052" cy="45946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B1961E-07D1-4AE8-9565-45584E4E8B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3829" y="2274060"/>
            <a:ext cx="6080252" cy="458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985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19CE905-C0D9-45F4-8E49-5419822317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Strategy:</a:t>
                </a:r>
              </a:p>
              <a:p>
                <a:pPr lvl="1"/>
                <a:r>
                  <a:rPr lang="en-GB" dirty="0"/>
                  <a:t>For each amplitude:</a:t>
                </a:r>
              </a:p>
              <a:p>
                <a:pPr lvl="2"/>
                <a:r>
                  <a:rPr lang="en-GB" dirty="0"/>
                  <a:t>Check and label stability:</a:t>
                </a:r>
              </a:p>
              <a:p>
                <a:pPr lvl="3"/>
                <a:r>
                  <a:rPr lang="en-GB" dirty="0"/>
                  <a:t>Generate 256 particles at RF marker (FRF.1)</a:t>
                </a:r>
              </a:p>
              <a:p>
                <a:pPr lvl="3"/>
                <a:r>
                  <a:rPr lang="en-GB" dirty="0"/>
                  <a:t>Track each particle 100 turns</a:t>
                </a:r>
              </a:p>
              <a:p>
                <a:pPr lvl="2"/>
                <a:r>
                  <a:rPr lang="en-GB" dirty="0"/>
                  <a:t>Project:</a:t>
                </a:r>
              </a:p>
              <a:p>
                <a:pPr lvl="3"/>
                <a:r>
                  <a:rPr lang="en-GB" dirty="0"/>
                  <a:t>Create same particles and track to different locations</a:t>
                </a:r>
              </a:p>
              <a:p>
                <a:pPr lvl="3"/>
                <a:r>
                  <a:rPr lang="en-GB" dirty="0"/>
                  <a:t>Determine particles with minimum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&gt; </m:t>
                            </m:r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&gt; </m:t>
                            </m:r>
                          </m:den>
                        </m:f>
                      </m:e>
                    </m:d>
                  </m:oMath>
                </a14:m>
                <a:endParaRPr lang="en-GB" b="0" dirty="0"/>
              </a:p>
              <a:p>
                <a:pPr lvl="3"/>
                <a:r>
                  <a:rPr lang="en-GB" b="0" dirty="0"/>
                  <a:t>Determine linear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b="0" dirty="0"/>
                  <a:t> from local Twiss</a:t>
                </a:r>
              </a:p>
              <a:p>
                <a:pPr lvl="2"/>
                <a:r>
                  <a:rPr lang="en-GB" dirty="0"/>
                  <a:t>Plot new particle amplitude and stability</a:t>
                </a:r>
                <a:endParaRPr lang="en-GB" b="0" dirty="0"/>
              </a:p>
              <a:p>
                <a:pPr lvl="2"/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19CE905-C0D9-45F4-8E49-5419822317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44CF4EEE-011F-42A9-BD27-4D1D887C3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Location Projection</a:t>
            </a:r>
          </a:p>
        </p:txBody>
      </p:sp>
    </p:spTree>
    <p:extLst>
      <p:ext uri="{BB962C8B-B14F-4D97-AF65-F5344CB8AC3E}">
        <p14:creationId xmlns:p14="http://schemas.microsoft.com/office/powerpoint/2010/main" val="155899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91EB71-D3D1-4A09-B64F-E6A801A8C0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5" y="1684559"/>
            <a:ext cx="5959475" cy="4370893"/>
          </a:xfr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89C48EFF-6730-40F5-BB69-A9933D1F43C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53175" y="1740172"/>
            <a:ext cx="5839283" cy="4337753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5C32656-8537-45C8-A985-3B7A25EF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IP.1</a:t>
            </a:r>
          </a:p>
        </p:txBody>
      </p:sp>
    </p:spTree>
    <p:extLst>
      <p:ext uri="{BB962C8B-B14F-4D97-AF65-F5344CB8AC3E}">
        <p14:creationId xmlns:p14="http://schemas.microsoft.com/office/powerpoint/2010/main" val="1073071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9A5780-C948-43E3-B7A7-FF1837CAA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Previously shown beam-beam has very low impact on DA with</a:t>
            </a:r>
          </a:p>
          <a:p>
            <a:pPr lvl="1"/>
            <a:r>
              <a:rPr lang="en-GB" dirty="0"/>
              <a:t>Single multipole lens in between two IPs</a:t>
            </a:r>
          </a:p>
          <a:p>
            <a:pPr lvl="1"/>
            <a:r>
              <a:rPr lang="en-GB" dirty="0"/>
              <a:t>Identical multipole lenses between all IPs</a:t>
            </a:r>
          </a:p>
          <a:p>
            <a:pPr lvl="1"/>
            <a:r>
              <a:rPr lang="en-GB" dirty="0"/>
              <a:t>Lattice with misalignment and orbit + tune correction (Yi Wu)</a:t>
            </a:r>
          </a:p>
          <a:p>
            <a:pPr lvl="1"/>
            <a:r>
              <a:rPr lang="en-GB" dirty="0"/>
              <a:t>IP waist and beta modified</a:t>
            </a:r>
          </a:p>
          <a:p>
            <a:r>
              <a:rPr lang="en-GB" dirty="0"/>
              <a:t>Dynamic aperture evaluated using largest ellipse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59BEC9-B6C2-481A-8C34-49DA266B5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</a:t>
            </a:r>
          </a:p>
        </p:txBody>
      </p:sp>
    </p:spTree>
    <p:extLst>
      <p:ext uri="{BB962C8B-B14F-4D97-AF65-F5344CB8AC3E}">
        <p14:creationId xmlns:p14="http://schemas.microsoft.com/office/powerpoint/2010/main" val="277562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91EB71-D3D1-4A09-B64F-E6A801A8C0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5" y="1684559"/>
            <a:ext cx="5959475" cy="4370893"/>
          </a:xfr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18E8CDA-B535-444C-B109-C3EFC790DD0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13397" y="1704040"/>
            <a:ext cx="5893596" cy="4370893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5C32656-8537-45C8-A985-3B7A25EF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IP.4</a:t>
            </a:r>
          </a:p>
        </p:txBody>
      </p:sp>
    </p:spTree>
    <p:extLst>
      <p:ext uri="{BB962C8B-B14F-4D97-AF65-F5344CB8AC3E}">
        <p14:creationId xmlns:p14="http://schemas.microsoft.com/office/powerpoint/2010/main" val="820855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91EB71-D3D1-4A09-B64F-E6A801A8C0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5" y="1684559"/>
            <a:ext cx="5959475" cy="4370893"/>
          </a:xfr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8B4176B-BD86-405E-B25D-AA649E844D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86500" y="1698410"/>
            <a:ext cx="5870741" cy="4392662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5C32656-8537-45C8-A985-3B7A25EF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 Quad outside Crab </a:t>
            </a:r>
            <a:r>
              <a:rPr lang="en-GB" dirty="0" err="1"/>
              <a:t>Sextupoles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122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91EB71-D3D1-4A09-B64F-E6A801A8C0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5" y="1684559"/>
            <a:ext cx="5959475" cy="4370893"/>
          </a:xfr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8B4176B-BD86-405E-B25D-AA649E844D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86500" y="1698410"/>
            <a:ext cx="5870741" cy="4392662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5C32656-8537-45C8-A985-3B7A25EF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 Quad outside Crab </a:t>
            </a:r>
            <a:r>
              <a:rPr lang="en-GB" dirty="0" err="1"/>
              <a:t>Sextupoles</a:t>
            </a:r>
            <a:endParaRPr lang="en-GB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5CFADE12-F174-45F6-860E-BF3F94379A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315" y="2285073"/>
            <a:ext cx="5016893" cy="371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14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91EB71-D3D1-4A09-B64F-E6A801A8C0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5" y="1684559"/>
            <a:ext cx="5959475" cy="4370893"/>
          </a:xfr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C23A7E21-96F5-4A62-A582-24DA2F15E4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09246" y="1758948"/>
            <a:ext cx="5959475" cy="4387796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5C32656-8537-45C8-A985-3B7A25EF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 Quadrupole</a:t>
            </a:r>
          </a:p>
        </p:txBody>
      </p:sp>
    </p:spTree>
    <p:extLst>
      <p:ext uri="{BB962C8B-B14F-4D97-AF65-F5344CB8AC3E}">
        <p14:creationId xmlns:p14="http://schemas.microsoft.com/office/powerpoint/2010/main" val="3396628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91EB71-D3D1-4A09-B64F-E6A801A8C0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5" y="1684559"/>
            <a:ext cx="5959475" cy="4370893"/>
          </a:xfr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C23A7E21-96F5-4A62-A582-24DA2F15E4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09246" y="1758948"/>
            <a:ext cx="5959475" cy="4387796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5C32656-8537-45C8-A985-3B7A25EF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 Quadrupole</a:t>
            </a:r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D523809E-D1C6-4415-81D2-02D531A4D0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315" y="2285073"/>
            <a:ext cx="5016893" cy="371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75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91EB71-D3D1-4A09-B64F-E6A801A8C0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5" y="1684559"/>
            <a:ext cx="5959475" cy="4370893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7991110-1545-40BD-B991-18BFF65867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96161" y="1703349"/>
            <a:ext cx="5895840" cy="4370893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5C32656-8537-45C8-A985-3B7A25EF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Same marker ½ turn later (FRF.2)</a:t>
            </a:r>
          </a:p>
        </p:txBody>
      </p:sp>
    </p:spTree>
    <p:extLst>
      <p:ext uri="{BB962C8B-B14F-4D97-AF65-F5344CB8AC3E}">
        <p14:creationId xmlns:p14="http://schemas.microsoft.com/office/powerpoint/2010/main" val="293082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91EB71-D3D1-4A09-B64F-E6A801A8C0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5" y="1684559"/>
            <a:ext cx="5959475" cy="4370893"/>
          </a:xfr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ED9F0C5-6D59-44A3-8BFD-D0A77693A3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62701" y="1745607"/>
            <a:ext cx="5802402" cy="4348338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5C32656-8537-45C8-A985-3B7A25EF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Same location 1 turn later…</a:t>
            </a:r>
          </a:p>
        </p:txBody>
      </p:sp>
    </p:spTree>
    <p:extLst>
      <p:ext uri="{BB962C8B-B14F-4D97-AF65-F5344CB8AC3E}">
        <p14:creationId xmlns:p14="http://schemas.microsoft.com/office/powerpoint/2010/main" val="3146778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368052-439D-4AF2-A884-1319651F0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 highly dependent on initial conditions</a:t>
            </a:r>
          </a:p>
          <a:p>
            <a:pPr lvl="1"/>
            <a:r>
              <a:rPr lang="en-GB" dirty="0"/>
              <a:t>Need to be careful when evaluating DA </a:t>
            </a:r>
          </a:p>
          <a:p>
            <a:pPr lvl="2"/>
            <a:r>
              <a:rPr lang="en-GB" dirty="0"/>
              <a:t>Intrinsic property when simulating with radiation</a:t>
            </a:r>
          </a:p>
          <a:p>
            <a:pPr lvl="1"/>
            <a:r>
              <a:rPr lang="en-GB" dirty="0"/>
              <a:t>Especially important when optimising DA</a:t>
            </a:r>
          </a:p>
          <a:p>
            <a:pPr lvl="2"/>
            <a:r>
              <a:rPr lang="en-GB" dirty="0"/>
              <a:t>Might just lead to weakening of </a:t>
            </a:r>
            <a:r>
              <a:rPr lang="en-GB" dirty="0" err="1"/>
              <a:t>sextupoles</a:t>
            </a:r>
            <a:r>
              <a:rPr lang="en-GB" dirty="0"/>
              <a:t> at certain phase advances from initiation point</a:t>
            </a:r>
          </a:p>
          <a:p>
            <a:pPr lvl="1"/>
            <a:r>
              <a:rPr lang="en-GB" dirty="0"/>
              <a:t>Solution – evaluate DA at multiple angles in phase space</a:t>
            </a:r>
          </a:p>
          <a:p>
            <a:pPr lvl="2"/>
            <a:r>
              <a:rPr lang="en-GB" dirty="0"/>
              <a:t>Number of angles to be determined – convergence or analytical considerations</a:t>
            </a:r>
          </a:p>
          <a:p>
            <a:r>
              <a:rPr lang="en-GB" dirty="0"/>
              <a:t>Next steps</a:t>
            </a:r>
          </a:p>
          <a:p>
            <a:pPr lvl="1"/>
            <a:r>
              <a:rPr lang="en-GB" dirty="0"/>
              <a:t>Repeat with LCC lattice – maybe less extreme non-</a:t>
            </a:r>
            <a:r>
              <a:rPr lang="en-GB" dirty="0" err="1"/>
              <a:t>lienearities</a:t>
            </a:r>
            <a:endParaRPr lang="en-GB" dirty="0"/>
          </a:p>
          <a:p>
            <a:pPr lvl="1"/>
            <a:r>
              <a:rPr lang="en-GB" dirty="0"/>
              <a:t>Explore with multipole errors and beam-beam distorting linearity at lower amplitudes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58E40E0-11EF-4FA4-886B-8DE392CBE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252122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7E480C2B-E0EE-42FE-8DA3-BD56759B1ECE}"/>
              </a:ext>
            </a:extLst>
          </p:cNvPr>
          <p:cNvSpPr/>
          <p:nvPr/>
        </p:nvSpPr>
        <p:spPr>
          <a:xfrm>
            <a:off x="9304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720A9E6-3ED3-411A-A6F7-820324EE78CB}"/>
              </a:ext>
            </a:extLst>
          </p:cNvPr>
          <p:cNvSpPr/>
          <p:nvPr/>
        </p:nvSpPr>
        <p:spPr>
          <a:xfrm>
            <a:off x="12904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1331190-6667-49CA-9541-36AA9DE7E0A6}"/>
              </a:ext>
            </a:extLst>
          </p:cNvPr>
          <p:cNvSpPr/>
          <p:nvPr/>
        </p:nvSpPr>
        <p:spPr>
          <a:xfrm>
            <a:off x="16504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F9CD75-93EB-4AF5-8B3C-02E581F40FCD}"/>
              </a:ext>
            </a:extLst>
          </p:cNvPr>
          <p:cNvSpPr/>
          <p:nvPr/>
        </p:nvSpPr>
        <p:spPr>
          <a:xfrm>
            <a:off x="20104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2A6DAE9-85F8-4DA2-988B-E7E61BE5AE4E}"/>
              </a:ext>
            </a:extLst>
          </p:cNvPr>
          <p:cNvSpPr/>
          <p:nvPr/>
        </p:nvSpPr>
        <p:spPr>
          <a:xfrm>
            <a:off x="8622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073013E-7923-476B-B256-CCCE043D6AFD}"/>
              </a:ext>
            </a:extLst>
          </p:cNvPr>
          <p:cNvSpPr/>
          <p:nvPr/>
        </p:nvSpPr>
        <p:spPr>
          <a:xfrm>
            <a:off x="12222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DD485A9-5BB5-47D2-B15F-37E281ED62EA}"/>
              </a:ext>
            </a:extLst>
          </p:cNvPr>
          <p:cNvSpPr/>
          <p:nvPr/>
        </p:nvSpPr>
        <p:spPr>
          <a:xfrm>
            <a:off x="15822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5B0D231-2D47-46CF-86F2-BB6F21D58211}"/>
              </a:ext>
            </a:extLst>
          </p:cNvPr>
          <p:cNvSpPr/>
          <p:nvPr/>
        </p:nvSpPr>
        <p:spPr>
          <a:xfrm>
            <a:off x="19422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594DA64-86D8-4D60-BB23-1FE1551E8F07}"/>
              </a:ext>
            </a:extLst>
          </p:cNvPr>
          <p:cNvSpPr/>
          <p:nvPr/>
        </p:nvSpPr>
        <p:spPr>
          <a:xfrm>
            <a:off x="23704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E8DA4A3-DFCC-478D-A140-9CCAB69E8067}"/>
              </a:ext>
            </a:extLst>
          </p:cNvPr>
          <p:cNvSpPr/>
          <p:nvPr/>
        </p:nvSpPr>
        <p:spPr>
          <a:xfrm>
            <a:off x="27304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BDF7DE8-BAC4-48D1-8D8F-F2E8F468F917}"/>
              </a:ext>
            </a:extLst>
          </p:cNvPr>
          <p:cNvSpPr/>
          <p:nvPr/>
        </p:nvSpPr>
        <p:spPr>
          <a:xfrm>
            <a:off x="30904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FACA008-4A2F-4B98-8BEA-F0453449F5D2}"/>
              </a:ext>
            </a:extLst>
          </p:cNvPr>
          <p:cNvSpPr/>
          <p:nvPr/>
        </p:nvSpPr>
        <p:spPr>
          <a:xfrm>
            <a:off x="23022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4F47250-5485-48F7-B6C9-40B8FAB0E99B}"/>
              </a:ext>
            </a:extLst>
          </p:cNvPr>
          <p:cNvSpPr/>
          <p:nvPr/>
        </p:nvSpPr>
        <p:spPr>
          <a:xfrm>
            <a:off x="26622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F92EF8F-21C3-41E7-A6E4-1C4279595372}"/>
              </a:ext>
            </a:extLst>
          </p:cNvPr>
          <p:cNvSpPr/>
          <p:nvPr/>
        </p:nvSpPr>
        <p:spPr>
          <a:xfrm>
            <a:off x="30222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F757AA7C-3A03-4787-B9DF-4DF5CE3986DA}"/>
              </a:ext>
            </a:extLst>
          </p:cNvPr>
          <p:cNvSpPr/>
          <p:nvPr/>
        </p:nvSpPr>
        <p:spPr>
          <a:xfrm>
            <a:off x="33822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C2A954C-F56C-4DC3-847A-0BAE72CE37AE}"/>
              </a:ext>
            </a:extLst>
          </p:cNvPr>
          <p:cNvSpPr/>
          <p:nvPr/>
        </p:nvSpPr>
        <p:spPr>
          <a:xfrm>
            <a:off x="9304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C5A6C48-1538-470C-BE10-86BCF66544F6}"/>
              </a:ext>
            </a:extLst>
          </p:cNvPr>
          <p:cNvSpPr/>
          <p:nvPr/>
        </p:nvSpPr>
        <p:spPr>
          <a:xfrm>
            <a:off x="12904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FBFE008-D309-4F62-AB64-E1D1E435779D}"/>
              </a:ext>
            </a:extLst>
          </p:cNvPr>
          <p:cNvSpPr/>
          <p:nvPr/>
        </p:nvSpPr>
        <p:spPr>
          <a:xfrm>
            <a:off x="16504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7AF15FA-EA09-45D9-9A62-2616D1E65168}"/>
              </a:ext>
            </a:extLst>
          </p:cNvPr>
          <p:cNvSpPr/>
          <p:nvPr/>
        </p:nvSpPr>
        <p:spPr>
          <a:xfrm>
            <a:off x="20104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C6A01D1-DF67-4DE7-BC5D-B6A76C0D5388}"/>
              </a:ext>
            </a:extLst>
          </p:cNvPr>
          <p:cNvSpPr/>
          <p:nvPr/>
        </p:nvSpPr>
        <p:spPr>
          <a:xfrm>
            <a:off x="862263" y="55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AB4D5299-2737-4C82-B567-F6854EB6FE0C}"/>
              </a:ext>
            </a:extLst>
          </p:cNvPr>
          <p:cNvSpPr/>
          <p:nvPr/>
        </p:nvSpPr>
        <p:spPr>
          <a:xfrm>
            <a:off x="12222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49C1ECB8-5054-4940-ACFA-8807067B58D0}"/>
              </a:ext>
            </a:extLst>
          </p:cNvPr>
          <p:cNvSpPr/>
          <p:nvPr/>
        </p:nvSpPr>
        <p:spPr>
          <a:xfrm>
            <a:off x="15822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571B3958-3A0A-4F6B-B8BB-DE41C1651728}"/>
              </a:ext>
            </a:extLst>
          </p:cNvPr>
          <p:cNvSpPr/>
          <p:nvPr/>
        </p:nvSpPr>
        <p:spPr>
          <a:xfrm>
            <a:off x="19422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03641DA-1375-4AAB-87F9-0BC3C09A5220}"/>
              </a:ext>
            </a:extLst>
          </p:cNvPr>
          <p:cNvSpPr/>
          <p:nvPr/>
        </p:nvSpPr>
        <p:spPr>
          <a:xfrm>
            <a:off x="23704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F4AD979-EB80-4A0F-A165-53D1E6067F00}"/>
              </a:ext>
            </a:extLst>
          </p:cNvPr>
          <p:cNvSpPr/>
          <p:nvPr/>
        </p:nvSpPr>
        <p:spPr>
          <a:xfrm>
            <a:off x="27304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516A578-9D8D-4DA0-BEA4-AAC16A009DA0}"/>
              </a:ext>
            </a:extLst>
          </p:cNvPr>
          <p:cNvSpPr/>
          <p:nvPr/>
        </p:nvSpPr>
        <p:spPr>
          <a:xfrm>
            <a:off x="30904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6686A884-AEC3-409D-B129-42ED2A1E124E}"/>
              </a:ext>
            </a:extLst>
          </p:cNvPr>
          <p:cNvSpPr/>
          <p:nvPr/>
        </p:nvSpPr>
        <p:spPr>
          <a:xfrm>
            <a:off x="23022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D1526B-9B7C-4432-9838-7D7AEA8D3917}"/>
              </a:ext>
            </a:extLst>
          </p:cNvPr>
          <p:cNvSpPr/>
          <p:nvPr/>
        </p:nvSpPr>
        <p:spPr>
          <a:xfrm>
            <a:off x="26622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31560A80-313C-4A3E-8A5C-F13A1A2454CA}"/>
              </a:ext>
            </a:extLst>
          </p:cNvPr>
          <p:cNvSpPr/>
          <p:nvPr/>
        </p:nvSpPr>
        <p:spPr>
          <a:xfrm>
            <a:off x="30222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E0D364F-35CB-4152-8BD9-83CC9D663E5F}"/>
              </a:ext>
            </a:extLst>
          </p:cNvPr>
          <p:cNvSpPr/>
          <p:nvPr/>
        </p:nvSpPr>
        <p:spPr>
          <a:xfrm>
            <a:off x="33822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93062CAF-44F3-4E87-9CE7-D6D3FC031306}"/>
              </a:ext>
            </a:extLst>
          </p:cNvPr>
          <p:cNvSpPr/>
          <p:nvPr/>
        </p:nvSpPr>
        <p:spPr>
          <a:xfrm>
            <a:off x="9304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B9919D0-3F1D-4698-9CD0-D101BD3916DE}"/>
              </a:ext>
            </a:extLst>
          </p:cNvPr>
          <p:cNvSpPr/>
          <p:nvPr/>
        </p:nvSpPr>
        <p:spPr>
          <a:xfrm>
            <a:off x="12904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1076B61F-4ABE-475D-B934-CD84C76D7412}"/>
              </a:ext>
            </a:extLst>
          </p:cNvPr>
          <p:cNvSpPr/>
          <p:nvPr/>
        </p:nvSpPr>
        <p:spPr>
          <a:xfrm>
            <a:off x="16504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B1C9847-EDF6-4725-9C87-81C9EF2062D1}"/>
              </a:ext>
            </a:extLst>
          </p:cNvPr>
          <p:cNvSpPr/>
          <p:nvPr/>
        </p:nvSpPr>
        <p:spPr>
          <a:xfrm>
            <a:off x="20104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F6A3068-93C7-44A6-80A4-F79551895139}"/>
              </a:ext>
            </a:extLst>
          </p:cNvPr>
          <p:cNvSpPr/>
          <p:nvPr/>
        </p:nvSpPr>
        <p:spPr>
          <a:xfrm>
            <a:off x="862263" y="51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821461AC-4A72-4B6D-945D-7EC27ABA849F}"/>
              </a:ext>
            </a:extLst>
          </p:cNvPr>
          <p:cNvSpPr/>
          <p:nvPr/>
        </p:nvSpPr>
        <p:spPr>
          <a:xfrm>
            <a:off x="12222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FFE3162-8401-40BF-8C4F-6CEB284A5EB6}"/>
              </a:ext>
            </a:extLst>
          </p:cNvPr>
          <p:cNvSpPr/>
          <p:nvPr/>
        </p:nvSpPr>
        <p:spPr>
          <a:xfrm>
            <a:off x="15822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09F04A5-0CD6-4BFB-871E-B957B88BD7B6}"/>
              </a:ext>
            </a:extLst>
          </p:cNvPr>
          <p:cNvSpPr/>
          <p:nvPr/>
        </p:nvSpPr>
        <p:spPr>
          <a:xfrm>
            <a:off x="19422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044E4BB-9DAB-487F-B504-AF6E18D8639C}"/>
              </a:ext>
            </a:extLst>
          </p:cNvPr>
          <p:cNvSpPr/>
          <p:nvPr/>
        </p:nvSpPr>
        <p:spPr>
          <a:xfrm>
            <a:off x="23704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5159E7A6-26D8-4176-A5CE-88237427D3F7}"/>
              </a:ext>
            </a:extLst>
          </p:cNvPr>
          <p:cNvSpPr/>
          <p:nvPr/>
        </p:nvSpPr>
        <p:spPr>
          <a:xfrm>
            <a:off x="27304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5C97EB9-7A02-4B50-87E1-67D144056E2B}"/>
              </a:ext>
            </a:extLst>
          </p:cNvPr>
          <p:cNvSpPr/>
          <p:nvPr/>
        </p:nvSpPr>
        <p:spPr>
          <a:xfrm>
            <a:off x="30904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9D5E2CDC-BB1E-41B2-9567-06FA3ED8CE3C}"/>
              </a:ext>
            </a:extLst>
          </p:cNvPr>
          <p:cNvSpPr/>
          <p:nvPr/>
        </p:nvSpPr>
        <p:spPr>
          <a:xfrm>
            <a:off x="23022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52604666-F09A-450E-9FF8-793680238932}"/>
              </a:ext>
            </a:extLst>
          </p:cNvPr>
          <p:cNvSpPr/>
          <p:nvPr/>
        </p:nvSpPr>
        <p:spPr>
          <a:xfrm>
            <a:off x="26622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C65402D5-529F-41F8-9327-A39769E30DB5}"/>
              </a:ext>
            </a:extLst>
          </p:cNvPr>
          <p:cNvSpPr/>
          <p:nvPr/>
        </p:nvSpPr>
        <p:spPr>
          <a:xfrm>
            <a:off x="30222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A94FAD57-C0E6-4854-A6AF-09DB4A720104}"/>
              </a:ext>
            </a:extLst>
          </p:cNvPr>
          <p:cNvSpPr/>
          <p:nvPr/>
        </p:nvSpPr>
        <p:spPr>
          <a:xfrm>
            <a:off x="33822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4F545B4-4271-42BC-913C-682772ADF95D}"/>
              </a:ext>
            </a:extLst>
          </p:cNvPr>
          <p:cNvSpPr/>
          <p:nvPr/>
        </p:nvSpPr>
        <p:spPr>
          <a:xfrm>
            <a:off x="9304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88BFE5A-A3A2-4AEB-9B46-C04CB7425393}"/>
              </a:ext>
            </a:extLst>
          </p:cNvPr>
          <p:cNvSpPr/>
          <p:nvPr/>
        </p:nvSpPr>
        <p:spPr>
          <a:xfrm>
            <a:off x="12904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0935566-66AD-438E-AC3A-30193DB44FD7}"/>
              </a:ext>
            </a:extLst>
          </p:cNvPr>
          <p:cNvSpPr/>
          <p:nvPr/>
        </p:nvSpPr>
        <p:spPr>
          <a:xfrm>
            <a:off x="16504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37BEC4F-4208-41B7-BFEB-B094E2D8EE99}"/>
              </a:ext>
            </a:extLst>
          </p:cNvPr>
          <p:cNvSpPr/>
          <p:nvPr/>
        </p:nvSpPr>
        <p:spPr>
          <a:xfrm>
            <a:off x="20104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A2E0D38-3F2D-4C0E-9EEA-CD250031036C}"/>
              </a:ext>
            </a:extLst>
          </p:cNvPr>
          <p:cNvSpPr/>
          <p:nvPr/>
        </p:nvSpPr>
        <p:spPr>
          <a:xfrm>
            <a:off x="862263" y="47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266C6A7C-9FB1-48BE-BBC1-8E37A62B908F}"/>
              </a:ext>
            </a:extLst>
          </p:cNvPr>
          <p:cNvSpPr/>
          <p:nvPr/>
        </p:nvSpPr>
        <p:spPr>
          <a:xfrm>
            <a:off x="12222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DFD2EA0C-508B-40F1-AA29-965E636378D1}"/>
              </a:ext>
            </a:extLst>
          </p:cNvPr>
          <p:cNvSpPr/>
          <p:nvPr/>
        </p:nvSpPr>
        <p:spPr>
          <a:xfrm>
            <a:off x="15822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AD2A67A6-0ABF-4E38-A2CE-7013218FE587}"/>
              </a:ext>
            </a:extLst>
          </p:cNvPr>
          <p:cNvSpPr/>
          <p:nvPr/>
        </p:nvSpPr>
        <p:spPr>
          <a:xfrm>
            <a:off x="19422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8B540A2-D677-480D-AC56-D330CD5B7414}"/>
              </a:ext>
            </a:extLst>
          </p:cNvPr>
          <p:cNvSpPr/>
          <p:nvPr/>
        </p:nvSpPr>
        <p:spPr>
          <a:xfrm>
            <a:off x="23704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E8362D27-CE91-4C7B-9DEA-A848623AF060}"/>
              </a:ext>
            </a:extLst>
          </p:cNvPr>
          <p:cNvSpPr/>
          <p:nvPr/>
        </p:nvSpPr>
        <p:spPr>
          <a:xfrm>
            <a:off x="27304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9AC378EB-AED3-41AF-9381-C809A3B17A88}"/>
              </a:ext>
            </a:extLst>
          </p:cNvPr>
          <p:cNvSpPr/>
          <p:nvPr/>
        </p:nvSpPr>
        <p:spPr>
          <a:xfrm>
            <a:off x="30904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B53D4CCA-0F37-4B9A-BBCE-FD37FE34F3ED}"/>
              </a:ext>
            </a:extLst>
          </p:cNvPr>
          <p:cNvSpPr/>
          <p:nvPr/>
        </p:nvSpPr>
        <p:spPr>
          <a:xfrm>
            <a:off x="23022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43705C85-F0F8-4786-A7A3-C4A37EF8A9C2}"/>
              </a:ext>
            </a:extLst>
          </p:cNvPr>
          <p:cNvSpPr/>
          <p:nvPr/>
        </p:nvSpPr>
        <p:spPr>
          <a:xfrm>
            <a:off x="26622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71F07D22-1416-422C-91EC-0D2EE57129BC}"/>
              </a:ext>
            </a:extLst>
          </p:cNvPr>
          <p:cNvSpPr/>
          <p:nvPr/>
        </p:nvSpPr>
        <p:spPr>
          <a:xfrm>
            <a:off x="30222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6D39CA04-B5C3-4E42-A06D-BD0BC2F2D215}"/>
              </a:ext>
            </a:extLst>
          </p:cNvPr>
          <p:cNvSpPr/>
          <p:nvPr/>
        </p:nvSpPr>
        <p:spPr>
          <a:xfrm>
            <a:off x="33822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4AC1094-1905-4E87-B977-B5C2B67B118B}"/>
              </a:ext>
            </a:extLst>
          </p:cNvPr>
          <p:cNvSpPr/>
          <p:nvPr/>
        </p:nvSpPr>
        <p:spPr>
          <a:xfrm>
            <a:off x="9304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FBCC024-7B9A-487E-8998-C6491903F0BD}"/>
              </a:ext>
            </a:extLst>
          </p:cNvPr>
          <p:cNvSpPr/>
          <p:nvPr/>
        </p:nvSpPr>
        <p:spPr>
          <a:xfrm>
            <a:off x="12904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FAF8FBB-2036-438A-B8E6-D4F9F7B65DF9}"/>
              </a:ext>
            </a:extLst>
          </p:cNvPr>
          <p:cNvSpPr/>
          <p:nvPr/>
        </p:nvSpPr>
        <p:spPr>
          <a:xfrm>
            <a:off x="16504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090417-9705-4083-897C-4F5A50D707B2}"/>
              </a:ext>
            </a:extLst>
          </p:cNvPr>
          <p:cNvSpPr/>
          <p:nvPr/>
        </p:nvSpPr>
        <p:spPr>
          <a:xfrm>
            <a:off x="20104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07DDE6C-3EC5-4F80-9DC3-8071D17B2260}"/>
              </a:ext>
            </a:extLst>
          </p:cNvPr>
          <p:cNvSpPr/>
          <p:nvPr/>
        </p:nvSpPr>
        <p:spPr>
          <a:xfrm>
            <a:off x="862263" y="443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B016AE-411E-4847-B1CC-51E5FA710A23}"/>
              </a:ext>
            </a:extLst>
          </p:cNvPr>
          <p:cNvSpPr/>
          <p:nvPr/>
        </p:nvSpPr>
        <p:spPr>
          <a:xfrm>
            <a:off x="12222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F273548-1B66-446B-B090-759B47C6DAB4}"/>
              </a:ext>
            </a:extLst>
          </p:cNvPr>
          <p:cNvSpPr/>
          <p:nvPr/>
        </p:nvSpPr>
        <p:spPr>
          <a:xfrm>
            <a:off x="15822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D0E59AE-79D2-4DB2-B920-9CAA5EB48475}"/>
              </a:ext>
            </a:extLst>
          </p:cNvPr>
          <p:cNvSpPr/>
          <p:nvPr/>
        </p:nvSpPr>
        <p:spPr>
          <a:xfrm>
            <a:off x="19422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5C5E768-8484-4034-8467-355D56585C24}"/>
              </a:ext>
            </a:extLst>
          </p:cNvPr>
          <p:cNvSpPr/>
          <p:nvPr/>
        </p:nvSpPr>
        <p:spPr>
          <a:xfrm>
            <a:off x="23704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50929FA-2FA8-4C3F-87A1-E411EF1B2DAE}"/>
              </a:ext>
            </a:extLst>
          </p:cNvPr>
          <p:cNvSpPr/>
          <p:nvPr/>
        </p:nvSpPr>
        <p:spPr>
          <a:xfrm>
            <a:off x="27304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C880664-9583-45F9-BD52-755BC5A7FCA4}"/>
              </a:ext>
            </a:extLst>
          </p:cNvPr>
          <p:cNvSpPr/>
          <p:nvPr/>
        </p:nvSpPr>
        <p:spPr>
          <a:xfrm>
            <a:off x="30904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A7E68D0-C1AA-4732-8ABD-E52434E25453}"/>
              </a:ext>
            </a:extLst>
          </p:cNvPr>
          <p:cNvSpPr/>
          <p:nvPr/>
        </p:nvSpPr>
        <p:spPr>
          <a:xfrm>
            <a:off x="23022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2B61E99-93B1-42DD-83F3-B4E971C1FA65}"/>
              </a:ext>
            </a:extLst>
          </p:cNvPr>
          <p:cNvSpPr/>
          <p:nvPr/>
        </p:nvSpPr>
        <p:spPr>
          <a:xfrm>
            <a:off x="26622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34415C3-324D-4B4B-B532-7D4CCF9917F1}"/>
              </a:ext>
            </a:extLst>
          </p:cNvPr>
          <p:cNvSpPr/>
          <p:nvPr/>
        </p:nvSpPr>
        <p:spPr>
          <a:xfrm>
            <a:off x="30222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E65DA2E-6566-4C04-B1AB-FEAEEC3B99FD}"/>
              </a:ext>
            </a:extLst>
          </p:cNvPr>
          <p:cNvSpPr/>
          <p:nvPr/>
        </p:nvSpPr>
        <p:spPr>
          <a:xfrm>
            <a:off x="3382263" y="443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F4E9751-4C0D-4470-839F-0FDE36A8E4C0}"/>
              </a:ext>
            </a:extLst>
          </p:cNvPr>
          <p:cNvSpPr/>
          <p:nvPr/>
        </p:nvSpPr>
        <p:spPr>
          <a:xfrm>
            <a:off x="9304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8DF2E51-C489-4F44-822B-EE1E18A3D7FF}"/>
              </a:ext>
            </a:extLst>
          </p:cNvPr>
          <p:cNvSpPr/>
          <p:nvPr/>
        </p:nvSpPr>
        <p:spPr>
          <a:xfrm>
            <a:off x="12904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E21FBDA-443A-4F0A-8A27-784C0CB9A3CE}"/>
              </a:ext>
            </a:extLst>
          </p:cNvPr>
          <p:cNvSpPr/>
          <p:nvPr/>
        </p:nvSpPr>
        <p:spPr>
          <a:xfrm>
            <a:off x="16504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C70BE8F-D2A4-4413-A2A3-9D6BE8622A06}"/>
              </a:ext>
            </a:extLst>
          </p:cNvPr>
          <p:cNvSpPr/>
          <p:nvPr/>
        </p:nvSpPr>
        <p:spPr>
          <a:xfrm>
            <a:off x="20104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E3330D1-0F78-452B-813E-ECDF66E9E0FA}"/>
              </a:ext>
            </a:extLst>
          </p:cNvPr>
          <p:cNvSpPr/>
          <p:nvPr/>
        </p:nvSpPr>
        <p:spPr>
          <a:xfrm>
            <a:off x="862263" y="407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4060071-4177-4D44-91D8-4B26FE690418}"/>
              </a:ext>
            </a:extLst>
          </p:cNvPr>
          <p:cNvSpPr/>
          <p:nvPr/>
        </p:nvSpPr>
        <p:spPr>
          <a:xfrm>
            <a:off x="1222263" y="407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68F9527-13E2-45D1-9C65-F507AF98ADC8}"/>
              </a:ext>
            </a:extLst>
          </p:cNvPr>
          <p:cNvSpPr/>
          <p:nvPr/>
        </p:nvSpPr>
        <p:spPr>
          <a:xfrm>
            <a:off x="1582263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02718CC0-24BA-4330-9B1F-9E1618C8821B}"/>
              </a:ext>
            </a:extLst>
          </p:cNvPr>
          <p:cNvSpPr/>
          <p:nvPr/>
        </p:nvSpPr>
        <p:spPr>
          <a:xfrm>
            <a:off x="1942263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749E95A-1BDE-46E3-9642-02F716190021}"/>
              </a:ext>
            </a:extLst>
          </p:cNvPr>
          <p:cNvSpPr/>
          <p:nvPr/>
        </p:nvSpPr>
        <p:spPr>
          <a:xfrm>
            <a:off x="23704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7E3DA7B-7835-4B01-8FA0-A6771D4A2049}"/>
              </a:ext>
            </a:extLst>
          </p:cNvPr>
          <p:cNvSpPr/>
          <p:nvPr/>
        </p:nvSpPr>
        <p:spPr>
          <a:xfrm>
            <a:off x="27304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2CB00BE-55BF-42D0-9000-E96D65B73658}"/>
              </a:ext>
            </a:extLst>
          </p:cNvPr>
          <p:cNvSpPr/>
          <p:nvPr/>
        </p:nvSpPr>
        <p:spPr>
          <a:xfrm>
            <a:off x="30904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3A74B08-CBFF-427D-93B1-1BB2D8F7F233}"/>
              </a:ext>
            </a:extLst>
          </p:cNvPr>
          <p:cNvSpPr/>
          <p:nvPr/>
        </p:nvSpPr>
        <p:spPr>
          <a:xfrm>
            <a:off x="2302263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685B761-EB04-4CAF-BA8E-7126015F9FCC}"/>
              </a:ext>
            </a:extLst>
          </p:cNvPr>
          <p:cNvSpPr/>
          <p:nvPr/>
        </p:nvSpPr>
        <p:spPr>
          <a:xfrm>
            <a:off x="2662263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E8CEB34-7E6B-4886-99D5-3A3314F73B2F}"/>
              </a:ext>
            </a:extLst>
          </p:cNvPr>
          <p:cNvSpPr/>
          <p:nvPr/>
        </p:nvSpPr>
        <p:spPr>
          <a:xfrm>
            <a:off x="3022263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C936BFA-D71C-43A0-B1E7-E83074CFDD09}"/>
              </a:ext>
            </a:extLst>
          </p:cNvPr>
          <p:cNvSpPr/>
          <p:nvPr/>
        </p:nvSpPr>
        <p:spPr>
          <a:xfrm>
            <a:off x="3382263" y="407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9AD6A7-793E-4FB1-9567-0C23EEE62821}"/>
              </a:ext>
            </a:extLst>
          </p:cNvPr>
          <p:cNvSpPr/>
          <p:nvPr/>
        </p:nvSpPr>
        <p:spPr>
          <a:xfrm>
            <a:off x="9304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578281-62B7-4DF0-85A8-72F1C1349B82}"/>
              </a:ext>
            </a:extLst>
          </p:cNvPr>
          <p:cNvSpPr/>
          <p:nvPr/>
        </p:nvSpPr>
        <p:spPr>
          <a:xfrm>
            <a:off x="12904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6669B5-4367-4DBF-A93B-1718A87E7E9B}"/>
              </a:ext>
            </a:extLst>
          </p:cNvPr>
          <p:cNvSpPr/>
          <p:nvPr/>
        </p:nvSpPr>
        <p:spPr>
          <a:xfrm>
            <a:off x="16504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68153D8-BE9F-43FE-AF2C-9A7F6FFD6765}"/>
              </a:ext>
            </a:extLst>
          </p:cNvPr>
          <p:cNvSpPr/>
          <p:nvPr/>
        </p:nvSpPr>
        <p:spPr>
          <a:xfrm>
            <a:off x="20104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A0B1B9A-C121-4C06-A658-37CD64AAE9FA}"/>
              </a:ext>
            </a:extLst>
          </p:cNvPr>
          <p:cNvSpPr/>
          <p:nvPr/>
        </p:nvSpPr>
        <p:spPr>
          <a:xfrm>
            <a:off x="862263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032FEB0-E47A-42BC-8032-50577BC3495E}"/>
              </a:ext>
            </a:extLst>
          </p:cNvPr>
          <p:cNvSpPr/>
          <p:nvPr/>
        </p:nvSpPr>
        <p:spPr>
          <a:xfrm>
            <a:off x="1222263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FAB1D4-0F93-41A8-80B3-2F790D511246}"/>
              </a:ext>
            </a:extLst>
          </p:cNvPr>
          <p:cNvSpPr/>
          <p:nvPr/>
        </p:nvSpPr>
        <p:spPr>
          <a:xfrm>
            <a:off x="1582263" y="37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0C0BA2B-D575-4CF4-AFAC-86FF94D2B6FE}"/>
              </a:ext>
            </a:extLst>
          </p:cNvPr>
          <p:cNvSpPr/>
          <p:nvPr/>
        </p:nvSpPr>
        <p:spPr>
          <a:xfrm>
            <a:off x="1942263" y="37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D1D4B37-7B30-4019-8F1B-2E383A582031}"/>
              </a:ext>
            </a:extLst>
          </p:cNvPr>
          <p:cNvSpPr/>
          <p:nvPr/>
        </p:nvSpPr>
        <p:spPr>
          <a:xfrm>
            <a:off x="23704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532C05F-4F96-4FF9-B364-09BA8C446AF1}"/>
              </a:ext>
            </a:extLst>
          </p:cNvPr>
          <p:cNvSpPr/>
          <p:nvPr/>
        </p:nvSpPr>
        <p:spPr>
          <a:xfrm>
            <a:off x="27304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057A8CB-F1CE-4257-8BE5-9EEBE531E7C8}"/>
              </a:ext>
            </a:extLst>
          </p:cNvPr>
          <p:cNvSpPr/>
          <p:nvPr/>
        </p:nvSpPr>
        <p:spPr>
          <a:xfrm>
            <a:off x="30904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D7B9B4-157A-4C1A-BC9D-282DDA2093E2}"/>
              </a:ext>
            </a:extLst>
          </p:cNvPr>
          <p:cNvSpPr/>
          <p:nvPr/>
        </p:nvSpPr>
        <p:spPr>
          <a:xfrm>
            <a:off x="2302263" y="37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B008DBF-614B-4F3C-9935-918CDBBED02E}"/>
              </a:ext>
            </a:extLst>
          </p:cNvPr>
          <p:cNvSpPr/>
          <p:nvPr/>
        </p:nvSpPr>
        <p:spPr>
          <a:xfrm>
            <a:off x="2662263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7F128F4-42CB-4258-B13C-8E2FDE4C6D1C}"/>
              </a:ext>
            </a:extLst>
          </p:cNvPr>
          <p:cNvSpPr/>
          <p:nvPr/>
        </p:nvSpPr>
        <p:spPr>
          <a:xfrm>
            <a:off x="3022263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F8AF104-F0BE-43A1-B571-DA90EE4A44CD}"/>
              </a:ext>
            </a:extLst>
          </p:cNvPr>
          <p:cNvSpPr/>
          <p:nvPr/>
        </p:nvSpPr>
        <p:spPr>
          <a:xfrm>
            <a:off x="3382263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01A34-C4E0-47C9-A05F-8ACBA5BD71F6}"/>
              </a:ext>
            </a:extLst>
          </p:cNvPr>
          <p:cNvSpPr/>
          <p:nvPr/>
        </p:nvSpPr>
        <p:spPr>
          <a:xfrm>
            <a:off x="9304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C23255-99F2-4774-9B36-6518BA812C6A}"/>
              </a:ext>
            </a:extLst>
          </p:cNvPr>
          <p:cNvSpPr/>
          <p:nvPr/>
        </p:nvSpPr>
        <p:spPr>
          <a:xfrm>
            <a:off x="12904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DFD135-9E3F-4FFB-A8EB-9C8B83FA7886}"/>
              </a:ext>
            </a:extLst>
          </p:cNvPr>
          <p:cNvSpPr/>
          <p:nvPr/>
        </p:nvSpPr>
        <p:spPr>
          <a:xfrm>
            <a:off x="16504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FB47CA-B258-404F-95F0-3616DECB635A}"/>
              </a:ext>
            </a:extLst>
          </p:cNvPr>
          <p:cNvSpPr/>
          <p:nvPr/>
        </p:nvSpPr>
        <p:spPr>
          <a:xfrm>
            <a:off x="20104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D44EFC-1C3D-4D0A-A86A-D9A5891E4801}"/>
              </a:ext>
            </a:extLst>
          </p:cNvPr>
          <p:cNvSpPr/>
          <p:nvPr/>
        </p:nvSpPr>
        <p:spPr>
          <a:xfrm>
            <a:off x="8622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1BBFE3C-5AE3-447E-8153-C608F77D3C89}"/>
              </a:ext>
            </a:extLst>
          </p:cNvPr>
          <p:cNvSpPr/>
          <p:nvPr/>
        </p:nvSpPr>
        <p:spPr>
          <a:xfrm>
            <a:off x="8622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9832A16-5E8C-4559-ADAF-C775B5F64973}"/>
              </a:ext>
            </a:extLst>
          </p:cNvPr>
          <p:cNvSpPr/>
          <p:nvPr/>
        </p:nvSpPr>
        <p:spPr>
          <a:xfrm>
            <a:off x="12222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E1A0B9-EA17-4950-8F8D-C1421365539E}"/>
              </a:ext>
            </a:extLst>
          </p:cNvPr>
          <p:cNvSpPr/>
          <p:nvPr/>
        </p:nvSpPr>
        <p:spPr>
          <a:xfrm>
            <a:off x="12222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FEE3AF6-B07A-4283-8825-E841DB2FF315}"/>
              </a:ext>
            </a:extLst>
          </p:cNvPr>
          <p:cNvSpPr/>
          <p:nvPr/>
        </p:nvSpPr>
        <p:spPr>
          <a:xfrm>
            <a:off x="15822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DFC6351-5281-446C-90DE-1A33C54DAD93}"/>
              </a:ext>
            </a:extLst>
          </p:cNvPr>
          <p:cNvSpPr/>
          <p:nvPr/>
        </p:nvSpPr>
        <p:spPr>
          <a:xfrm>
            <a:off x="15822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CDF32A9-67D2-491B-8151-556135D1A2C8}"/>
              </a:ext>
            </a:extLst>
          </p:cNvPr>
          <p:cNvSpPr/>
          <p:nvPr/>
        </p:nvSpPr>
        <p:spPr>
          <a:xfrm>
            <a:off x="19422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4EB82FF-7B3B-4146-BCA3-FFAD6E74AB0C}"/>
              </a:ext>
            </a:extLst>
          </p:cNvPr>
          <p:cNvSpPr/>
          <p:nvPr/>
        </p:nvSpPr>
        <p:spPr>
          <a:xfrm>
            <a:off x="19422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88A560-4681-48C7-9D57-9546D97488C5}"/>
              </a:ext>
            </a:extLst>
          </p:cNvPr>
          <p:cNvSpPr/>
          <p:nvPr/>
        </p:nvSpPr>
        <p:spPr>
          <a:xfrm>
            <a:off x="23704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790230-6C83-4D9E-B762-8778DD97AF48}"/>
              </a:ext>
            </a:extLst>
          </p:cNvPr>
          <p:cNvSpPr/>
          <p:nvPr/>
        </p:nvSpPr>
        <p:spPr>
          <a:xfrm>
            <a:off x="27304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4185BD-38A9-41E6-8FB5-3DFAB5C6DA85}"/>
              </a:ext>
            </a:extLst>
          </p:cNvPr>
          <p:cNvSpPr/>
          <p:nvPr/>
        </p:nvSpPr>
        <p:spPr>
          <a:xfrm>
            <a:off x="30904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B2D9322-17DF-4699-BA4E-68C708A47880}"/>
              </a:ext>
            </a:extLst>
          </p:cNvPr>
          <p:cNvSpPr/>
          <p:nvPr/>
        </p:nvSpPr>
        <p:spPr>
          <a:xfrm>
            <a:off x="23022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9ECE25E-2CB4-4E7F-8E4E-9007268D6C21}"/>
              </a:ext>
            </a:extLst>
          </p:cNvPr>
          <p:cNvSpPr/>
          <p:nvPr/>
        </p:nvSpPr>
        <p:spPr>
          <a:xfrm>
            <a:off x="23022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D294C2A-F53B-468F-BE55-B29357D79F1E}"/>
              </a:ext>
            </a:extLst>
          </p:cNvPr>
          <p:cNvSpPr/>
          <p:nvPr/>
        </p:nvSpPr>
        <p:spPr>
          <a:xfrm>
            <a:off x="26622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400237D-50BC-4D22-B319-133A8D70575E}"/>
              </a:ext>
            </a:extLst>
          </p:cNvPr>
          <p:cNvSpPr/>
          <p:nvPr/>
        </p:nvSpPr>
        <p:spPr>
          <a:xfrm>
            <a:off x="26622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7A14212-DF5E-42D3-BC65-C7B5F4242618}"/>
              </a:ext>
            </a:extLst>
          </p:cNvPr>
          <p:cNvSpPr/>
          <p:nvPr/>
        </p:nvSpPr>
        <p:spPr>
          <a:xfrm>
            <a:off x="30222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C5EBF03-A175-4DDD-8F69-1DF9D94304F7}"/>
              </a:ext>
            </a:extLst>
          </p:cNvPr>
          <p:cNvSpPr/>
          <p:nvPr/>
        </p:nvSpPr>
        <p:spPr>
          <a:xfrm>
            <a:off x="30222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6A30FD9-1E8B-4245-945A-F9CC68F4F618}"/>
              </a:ext>
            </a:extLst>
          </p:cNvPr>
          <p:cNvSpPr/>
          <p:nvPr/>
        </p:nvSpPr>
        <p:spPr>
          <a:xfrm>
            <a:off x="33822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14081B9-F7A2-46D9-B39B-9A7C567670B3}"/>
              </a:ext>
            </a:extLst>
          </p:cNvPr>
          <p:cNvSpPr/>
          <p:nvPr/>
        </p:nvSpPr>
        <p:spPr>
          <a:xfrm>
            <a:off x="33822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70" name="Arc 269">
            <a:extLst>
              <a:ext uri="{FF2B5EF4-FFF2-40B4-BE49-F238E27FC236}">
                <a16:creationId xmlns:a16="http://schemas.microsoft.com/office/drawing/2014/main" id="{A79DFB16-FC0C-4CC8-BE5E-0CEBDA427087}"/>
              </a:ext>
            </a:extLst>
          </p:cNvPr>
          <p:cNvSpPr/>
          <p:nvPr/>
        </p:nvSpPr>
        <p:spPr>
          <a:xfrm>
            <a:off x="930443" y="3419530"/>
            <a:ext cx="2520000" cy="5064239"/>
          </a:xfrm>
          <a:prstGeom prst="arc">
            <a:avLst>
              <a:gd name="adj1" fmla="val 10772021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99" name="Rectangle 398">
            <a:extLst>
              <a:ext uri="{FF2B5EF4-FFF2-40B4-BE49-F238E27FC236}">
                <a16:creationId xmlns:a16="http://schemas.microsoft.com/office/drawing/2014/main" id="{C1D8E041-EB89-4D6A-AE3F-734E941A4096}"/>
              </a:ext>
            </a:extLst>
          </p:cNvPr>
          <p:cNvSpPr/>
          <p:nvPr/>
        </p:nvSpPr>
        <p:spPr>
          <a:xfrm>
            <a:off x="49436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0" name="Rectangle 399">
            <a:extLst>
              <a:ext uri="{FF2B5EF4-FFF2-40B4-BE49-F238E27FC236}">
                <a16:creationId xmlns:a16="http://schemas.microsoft.com/office/drawing/2014/main" id="{AC4E9FC9-2CDD-4083-85B4-062C8EA1CB78}"/>
              </a:ext>
            </a:extLst>
          </p:cNvPr>
          <p:cNvSpPr/>
          <p:nvPr/>
        </p:nvSpPr>
        <p:spPr>
          <a:xfrm>
            <a:off x="53036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1" name="Rectangle 400">
            <a:extLst>
              <a:ext uri="{FF2B5EF4-FFF2-40B4-BE49-F238E27FC236}">
                <a16:creationId xmlns:a16="http://schemas.microsoft.com/office/drawing/2014/main" id="{E039DADE-5054-4694-A4CD-FB77E9F7B3CF}"/>
              </a:ext>
            </a:extLst>
          </p:cNvPr>
          <p:cNvSpPr/>
          <p:nvPr/>
        </p:nvSpPr>
        <p:spPr>
          <a:xfrm>
            <a:off x="56636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2" name="Rectangle 401">
            <a:extLst>
              <a:ext uri="{FF2B5EF4-FFF2-40B4-BE49-F238E27FC236}">
                <a16:creationId xmlns:a16="http://schemas.microsoft.com/office/drawing/2014/main" id="{0A7B61EB-5C10-40FB-851A-907DEAD846F4}"/>
              </a:ext>
            </a:extLst>
          </p:cNvPr>
          <p:cNvSpPr/>
          <p:nvPr/>
        </p:nvSpPr>
        <p:spPr>
          <a:xfrm>
            <a:off x="60236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3" name="Oval 402">
            <a:extLst>
              <a:ext uri="{FF2B5EF4-FFF2-40B4-BE49-F238E27FC236}">
                <a16:creationId xmlns:a16="http://schemas.microsoft.com/office/drawing/2014/main" id="{54B46877-2B24-4DE1-81A1-377A195E28DF}"/>
              </a:ext>
            </a:extLst>
          </p:cNvPr>
          <p:cNvSpPr/>
          <p:nvPr/>
        </p:nvSpPr>
        <p:spPr>
          <a:xfrm>
            <a:off x="48754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4" name="Oval 403">
            <a:extLst>
              <a:ext uri="{FF2B5EF4-FFF2-40B4-BE49-F238E27FC236}">
                <a16:creationId xmlns:a16="http://schemas.microsoft.com/office/drawing/2014/main" id="{F3CEE5C7-3D64-491A-8825-035C5AD9BED3}"/>
              </a:ext>
            </a:extLst>
          </p:cNvPr>
          <p:cNvSpPr/>
          <p:nvPr/>
        </p:nvSpPr>
        <p:spPr>
          <a:xfrm>
            <a:off x="52354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5" name="Oval 404">
            <a:extLst>
              <a:ext uri="{FF2B5EF4-FFF2-40B4-BE49-F238E27FC236}">
                <a16:creationId xmlns:a16="http://schemas.microsoft.com/office/drawing/2014/main" id="{B8E63C0A-0750-489D-A3B9-25E1C88AE615}"/>
              </a:ext>
            </a:extLst>
          </p:cNvPr>
          <p:cNvSpPr/>
          <p:nvPr/>
        </p:nvSpPr>
        <p:spPr>
          <a:xfrm>
            <a:off x="55954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6" name="Oval 405">
            <a:extLst>
              <a:ext uri="{FF2B5EF4-FFF2-40B4-BE49-F238E27FC236}">
                <a16:creationId xmlns:a16="http://schemas.microsoft.com/office/drawing/2014/main" id="{6B8B463E-666B-448C-8DAE-FE1794420EE5}"/>
              </a:ext>
            </a:extLst>
          </p:cNvPr>
          <p:cNvSpPr/>
          <p:nvPr/>
        </p:nvSpPr>
        <p:spPr>
          <a:xfrm>
            <a:off x="59554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7" name="Rectangle 406">
            <a:extLst>
              <a:ext uri="{FF2B5EF4-FFF2-40B4-BE49-F238E27FC236}">
                <a16:creationId xmlns:a16="http://schemas.microsoft.com/office/drawing/2014/main" id="{0D082F4B-7142-46DC-87E0-2B8374161251}"/>
              </a:ext>
            </a:extLst>
          </p:cNvPr>
          <p:cNvSpPr/>
          <p:nvPr/>
        </p:nvSpPr>
        <p:spPr>
          <a:xfrm>
            <a:off x="63836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8" name="Rectangle 407">
            <a:extLst>
              <a:ext uri="{FF2B5EF4-FFF2-40B4-BE49-F238E27FC236}">
                <a16:creationId xmlns:a16="http://schemas.microsoft.com/office/drawing/2014/main" id="{657A45D5-818D-4464-AFE0-AC783AEC7E8F}"/>
              </a:ext>
            </a:extLst>
          </p:cNvPr>
          <p:cNvSpPr/>
          <p:nvPr/>
        </p:nvSpPr>
        <p:spPr>
          <a:xfrm>
            <a:off x="67436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9" name="Rectangle 408">
            <a:extLst>
              <a:ext uri="{FF2B5EF4-FFF2-40B4-BE49-F238E27FC236}">
                <a16:creationId xmlns:a16="http://schemas.microsoft.com/office/drawing/2014/main" id="{1056F3F9-EFE2-493E-9954-D39D13FB36D5}"/>
              </a:ext>
            </a:extLst>
          </p:cNvPr>
          <p:cNvSpPr/>
          <p:nvPr/>
        </p:nvSpPr>
        <p:spPr>
          <a:xfrm>
            <a:off x="7103643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0" name="Oval 409">
            <a:extLst>
              <a:ext uri="{FF2B5EF4-FFF2-40B4-BE49-F238E27FC236}">
                <a16:creationId xmlns:a16="http://schemas.microsoft.com/office/drawing/2014/main" id="{74133E3E-14EA-40B8-B9AB-B718BD42553A}"/>
              </a:ext>
            </a:extLst>
          </p:cNvPr>
          <p:cNvSpPr/>
          <p:nvPr/>
        </p:nvSpPr>
        <p:spPr>
          <a:xfrm>
            <a:off x="63154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1" name="Oval 410">
            <a:extLst>
              <a:ext uri="{FF2B5EF4-FFF2-40B4-BE49-F238E27FC236}">
                <a16:creationId xmlns:a16="http://schemas.microsoft.com/office/drawing/2014/main" id="{CB52143D-D112-4046-8772-6DCA484A6A15}"/>
              </a:ext>
            </a:extLst>
          </p:cNvPr>
          <p:cNvSpPr/>
          <p:nvPr/>
        </p:nvSpPr>
        <p:spPr>
          <a:xfrm>
            <a:off x="66754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2" name="Oval 411">
            <a:extLst>
              <a:ext uri="{FF2B5EF4-FFF2-40B4-BE49-F238E27FC236}">
                <a16:creationId xmlns:a16="http://schemas.microsoft.com/office/drawing/2014/main" id="{EAA0780D-713F-4D2A-9E93-8EE5A1B0A0C3}"/>
              </a:ext>
            </a:extLst>
          </p:cNvPr>
          <p:cNvSpPr/>
          <p:nvPr/>
        </p:nvSpPr>
        <p:spPr>
          <a:xfrm>
            <a:off x="70354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3" name="Oval 412">
            <a:extLst>
              <a:ext uri="{FF2B5EF4-FFF2-40B4-BE49-F238E27FC236}">
                <a16:creationId xmlns:a16="http://schemas.microsoft.com/office/drawing/2014/main" id="{585766E1-7C2A-4322-8C17-DC6E9E7D4A5A}"/>
              </a:ext>
            </a:extLst>
          </p:cNvPr>
          <p:cNvSpPr/>
          <p:nvPr/>
        </p:nvSpPr>
        <p:spPr>
          <a:xfrm>
            <a:off x="7395463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4" name="Rectangle 413">
            <a:extLst>
              <a:ext uri="{FF2B5EF4-FFF2-40B4-BE49-F238E27FC236}">
                <a16:creationId xmlns:a16="http://schemas.microsoft.com/office/drawing/2014/main" id="{78C89DB3-02B6-4FF8-852D-51A44EE96C7B}"/>
              </a:ext>
            </a:extLst>
          </p:cNvPr>
          <p:cNvSpPr/>
          <p:nvPr/>
        </p:nvSpPr>
        <p:spPr>
          <a:xfrm>
            <a:off x="49436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5" name="Rectangle 414">
            <a:extLst>
              <a:ext uri="{FF2B5EF4-FFF2-40B4-BE49-F238E27FC236}">
                <a16:creationId xmlns:a16="http://schemas.microsoft.com/office/drawing/2014/main" id="{E2470BF8-93E2-4A6D-97D1-5B3255BF72C6}"/>
              </a:ext>
            </a:extLst>
          </p:cNvPr>
          <p:cNvSpPr/>
          <p:nvPr/>
        </p:nvSpPr>
        <p:spPr>
          <a:xfrm>
            <a:off x="53036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6" name="Rectangle 415">
            <a:extLst>
              <a:ext uri="{FF2B5EF4-FFF2-40B4-BE49-F238E27FC236}">
                <a16:creationId xmlns:a16="http://schemas.microsoft.com/office/drawing/2014/main" id="{CC57C90A-8784-4D78-A975-FBBE0B94A196}"/>
              </a:ext>
            </a:extLst>
          </p:cNvPr>
          <p:cNvSpPr/>
          <p:nvPr/>
        </p:nvSpPr>
        <p:spPr>
          <a:xfrm>
            <a:off x="56636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7" name="Rectangle 416">
            <a:extLst>
              <a:ext uri="{FF2B5EF4-FFF2-40B4-BE49-F238E27FC236}">
                <a16:creationId xmlns:a16="http://schemas.microsoft.com/office/drawing/2014/main" id="{C769A8F8-AA9C-4CB3-8073-B8C2A5DDDC2D}"/>
              </a:ext>
            </a:extLst>
          </p:cNvPr>
          <p:cNvSpPr/>
          <p:nvPr/>
        </p:nvSpPr>
        <p:spPr>
          <a:xfrm>
            <a:off x="60236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8" name="Oval 417">
            <a:extLst>
              <a:ext uri="{FF2B5EF4-FFF2-40B4-BE49-F238E27FC236}">
                <a16:creationId xmlns:a16="http://schemas.microsoft.com/office/drawing/2014/main" id="{7A5E493B-C405-4A7A-8734-3EDF7C5644B6}"/>
              </a:ext>
            </a:extLst>
          </p:cNvPr>
          <p:cNvSpPr/>
          <p:nvPr/>
        </p:nvSpPr>
        <p:spPr>
          <a:xfrm>
            <a:off x="4875463" y="55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9" name="Oval 418">
            <a:extLst>
              <a:ext uri="{FF2B5EF4-FFF2-40B4-BE49-F238E27FC236}">
                <a16:creationId xmlns:a16="http://schemas.microsoft.com/office/drawing/2014/main" id="{331F2DF3-D331-4C01-B59B-A0E622FDB9D5}"/>
              </a:ext>
            </a:extLst>
          </p:cNvPr>
          <p:cNvSpPr/>
          <p:nvPr/>
        </p:nvSpPr>
        <p:spPr>
          <a:xfrm>
            <a:off x="52354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0" name="Oval 419">
            <a:extLst>
              <a:ext uri="{FF2B5EF4-FFF2-40B4-BE49-F238E27FC236}">
                <a16:creationId xmlns:a16="http://schemas.microsoft.com/office/drawing/2014/main" id="{62B1111D-E423-4026-8942-6798038A9D84}"/>
              </a:ext>
            </a:extLst>
          </p:cNvPr>
          <p:cNvSpPr/>
          <p:nvPr/>
        </p:nvSpPr>
        <p:spPr>
          <a:xfrm>
            <a:off x="55954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1" name="Oval 420">
            <a:extLst>
              <a:ext uri="{FF2B5EF4-FFF2-40B4-BE49-F238E27FC236}">
                <a16:creationId xmlns:a16="http://schemas.microsoft.com/office/drawing/2014/main" id="{C6061EC4-D55A-4146-A1DE-1408BD371034}"/>
              </a:ext>
            </a:extLst>
          </p:cNvPr>
          <p:cNvSpPr/>
          <p:nvPr/>
        </p:nvSpPr>
        <p:spPr>
          <a:xfrm>
            <a:off x="59554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2" name="Rectangle 421">
            <a:extLst>
              <a:ext uri="{FF2B5EF4-FFF2-40B4-BE49-F238E27FC236}">
                <a16:creationId xmlns:a16="http://schemas.microsoft.com/office/drawing/2014/main" id="{150846AA-5B3B-44FB-9868-2969E1F3277F}"/>
              </a:ext>
            </a:extLst>
          </p:cNvPr>
          <p:cNvSpPr/>
          <p:nvPr/>
        </p:nvSpPr>
        <p:spPr>
          <a:xfrm>
            <a:off x="63836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3" name="Rectangle 422">
            <a:extLst>
              <a:ext uri="{FF2B5EF4-FFF2-40B4-BE49-F238E27FC236}">
                <a16:creationId xmlns:a16="http://schemas.microsoft.com/office/drawing/2014/main" id="{C1B813D6-B0C1-44D5-8C21-3909ECEB5694}"/>
              </a:ext>
            </a:extLst>
          </p:cNvPr>
          <p:cNvSpPr/>
          <p:nvPr/>
        </p:nvSpPr>
        <p:spPr>
          <a:xfrm>
            <a:off x="67436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4" name="Rectangle 423">
            <a:extLst>
              <a:ext uri="{FF2B5EF4-FFF2-40B4-BE49-F238E27FC236}">
                <a16:creationId xmlns:a16="http://schemas.microsoft.com/office/drawing/2014/main" id="{6E676F09-5F87-4975-8EAC-336C74B36D77}"/>
              </a:ext>
            </a:extLst>
          </p:cNvPr>
          <p:cNvSpPr/>
          <p:nvPr/>
        </p:nvSpPr>
        <p:spPr>
          <a:xfrm>
            <a:off x="7103643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5" name="Oval 424">
            <a:extLst>
              <a:ext uri="{FF2B5EF4-FFF2-40B4-BE49-F238E27FC236}">
                <a16:creationId xmlns:a16="http://schemas.microsoft.com/office/drawing/2014/main" id="{14E78B96-3C41-45AD-80CD-9EF6350411E5}"/>
              </a:ext>
            </a:extLst>
          </p:cNvPr>
          <p:cNvSpPr/>
          <p:nvPr/>
        </p:nvSpPr>
        <p:spPr>
          <a:xfrm>
            <a:off x="63154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6" name="Oval 425">
            <a:extLst>
              <a:ext uri="{FF2B5EF4-FFF2-40B4-BE49-F238E27FC236}">
                <a16:creationId xmlns:a16="http://schemas.microsoft.com/office/drawing/2014/main" id="{9D928BB7-0627-496B-BC36-AC934D241539}"/>
              </a:ext>
            </a:extLst>
          </p:cNvPr>
          <p:cNvSpPr/>
          <p:nvPr/>
        </p:nvSpPr>
        <p:spPr>
          <a:xfrm>
            <a:off x="66754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7" name="Oval 426">
            <a:extLst>
              <a:ext uri="{FF2B5EF4-FFF2-40B4-BE49-F238E27FC236}">
                <a16:creationId xmlns:a16="http://schemas.microsoft.com/office/drawing/2014/main" id="{1056BB90-0527-48F4-87D6-C8A319D20CF1}"/>
              </a:ext>
            </a:extLst>
          </p:cNvPr>
          <p:cNvSpPr/>
          <p:nvPr/>
        </p:nvSpPr>
        <p:spPr>
          <a:xfrm>
            <a:off x="70354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8" name="Oval 427">
            <a:extLst>
              <a:ext uri="{FF2B5EF4-FFF2-40B4-BE49-F238E27FC236}">
                <a16:creationId xmlns:a16="http://schemas.microsoft.com/office/drawing/2014/main" id="{7A131C4B-DA98-42FA-8034-043A00A7CF03}"/>
              </a:ext>
            </a:extLst>
          </p:cNvPr>
          <p:cNvSpPr/>
          <p:nvPr/>
        </p:nvSpPr>
        <p:spPr>
          <a:xfrm>
            <a:off x="7395463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9" name="Rectangle 428">
            <a:extLst>
              <a:ext uri="{FF2B5EF4-FFF2-40B4-BE49-F238E27FC236}">
                <a16:creationId xmlns:a16="http://schemas.microsoft.com/office/drawing/2014/main" id="{45CFC86E-9D41-4D85-97C7-39FCCED8AAA6}"/>
              </a:ext>
            </a:extLst>
          </p:cNvPr>
          <p:cNvSpPr/>
          <p:nvPr/>
        </p:nvSpPr>
        <p:spPr>
          <a:xfrm>
            <a:off x="49436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0" name="Rectangle 429">
            <a:extLst>
              <a:ext uri="{FF2B5EF4-FFF2-40B4-BE49-F238E27FC236}">
                <a16:creationId xmlns:a16="http://schemas.microsoft.com/office/drawing/2014/main" id="{05D3D359-E8E1-4DBE-87DA-9F55F2856134}"/>
              </a:ext>
            </a:extLst>
          </p:cNvPr>
          <p:cNvSpPr/>
          <p:nvPr/>
        </p:nvSpPr>
        <p:spPr>
          <a:xfrm>
            <a:off x="53036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1" name="Rectangle 430">
            <a:extLst>
              <a:ext uri="{FF2B5EF4-FFF2-40B4-BE49-F238E27FC236}">
                <a16:creationId xmlns:a16="http://schemas.microsoft.com/office/drawing/2014/main" id="{B2DFEFC7-63C1-4F2F-AD58-B51A559C6941}"/>
              </a:ext>
            </a:extLst>
          </p:cNvPr>
          <p:cNvSpPr/>
          <p:nvPr/>
        </p:nvSpPr>
        <p:spPr>
          <a:xfrm>
            <a:off x="56636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2" name="Rectangle 431">
            <a:extLst>
              <a:ext uri="{FF2B5EF4-FFF2-40B4-BE49-F238E27FC236}">
                <a16:creationId xmlns:a16="http://schemas.microsoft.com/office/drawing/2014/main" id="{67BAF831-EBF5-43B9-8640-7EFAF3CF141B}"/>
              </a:ext>
            </a:extLst>
          </p:cNvPr>
          <p:cNvSpPr/>
          <p:nvPr/>
        </p:nvSpPr>
        <p:spPr>
          <a:xfrm>
            <a:off x="60236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3" name="Oval 432">
            <a:extLst>
              <a:ext uri="{FF2B5EF4-FFF2-40B4-BE49-F238E27FC236}">
                <a16:creationId xmlns:a16="http://schemas.microsoft.com/office/drawing/2014/main" id="{47793862-7976-4C2A-B70B-C4A4A30D8603}"/>
              </a:ext>
            </a:extLst>
          </p:cNvPr>
          <p:cNvSpPr/>
          <p:nvPr/>
        </p:nvSpPr>
        <p:spPr>
          <a:xfrm>
            <a:off x="4875463" y="51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4" name="Oval 433">
            <a:extLst>
              <a:ext uri="{FF2B5EF4-FFF2-40B4-BE49-F238E27FC236}">
                <a16:creationId xmlns:a16="http://schemas.microsoft.com/office/drawing/2014/main" id="{41E26828-3F49-4578-A151-C55393E0D730}"/>
              </a:ext>
            </a:extLst>
          </p:cNvPr>
          <p:cNvSpPr/>
          <p:nvPr/>
        </p:nvSpPr>
        <p:spPr>
          <a:xfrm>
            <a:off x="52354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5" name="Oval 434">
            <a:extLst>
              <a:ext uri="{FF2B5EF4-FFF2-40B4-BE49-F238E27FC236}">
                <a16:creationId xmlns:a16="http://schemas.microsoft.com/office/drawing/2014/main" id="{498F9C60-7406-4FDB-92B7-401BC68B1FCB}"/>
              </a:ext>
            </a:extLst>
          </p:cNvPr>
          <p:cNvSpPr/>
          <p:nvPr/>
        </p:nvSpPr>
        <p:spPr>
          <a:xfrm>
            <a:off x="55954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6" name="Oval 435">
            <a:extLst>
              <a:ext uri="{FF2B5EF4-FFF2-40B4-BE49-F238E27FC236}">
                <a16:creationId xmlns:a16="http://schemas.microsoft.com/office/drawing/2014/main" id="{A1477756-316F-42A3-9935-8F47EB1FF3B4}"/>
              </a:ext>
            </a:extLst>
          </p:cNvPr>
          <p:cNvSpPr/>
          <p:nvPr/>
        </p:nvSpPr>
        <p:spPr>
          <a:xfrm>
            <a:off x="59554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7" name="Rectangle 436">
            <a:extLst>
              <a:ext uri="{FF2B5EF4-FFF2-40B4-BE49-F238E27FC236}">
                <a16:creationId xmlns:a16="http://schemas.microsoft.com/office/drawing/2014/main" id="{B3E2A78E-B9E0-4CC2-8CE5-E1000518268B}"/>
              </a:ext>
            </a:extLst>
          </p:cNvPr>
          <p:cNvSpPr/>
          <p:nvPr/>
        </p:nvSpPr>
        <p:spPr>
          <a:xfrm>
            <a:off x="63836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8" name="Rectangle 437">
            <a:extLst>
              <a:ext uri="{FF2B5EF4-FFF2-40B4-BE49-F238E27FC236}">
                <a16:creationId xmlns:a16="http://schemas.microsoft.com/office/drawing/2014/main" id="{6D874771-9ACB-4BF1-B48C-1A0433A82E89}"/>
              </a:ext>
            </a:extLst>
          </p:cNvPr>
          <p:cNvSpPr/>
          <p:nvPr/>
        </p:nvSpPr>
        <p:spPr>
          <a:xfrm>
            <a:off x="67436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9" name="Rectangle 438">
            <a:extLst>
              <a:ext uri="{FF2B5EF4-FFF2-40B4-BE49-F238E27FC236}">
                <a16:creationId xmlns:a16="http://schemas.microsoft.com/office/drawing/2014/main" id="{271C612E-ECB1-4958-8926-3ADA6E2AFAC0}"/>
              </a:ext>
            </a:extLst>
          </p:cNvPr>
          <p:cNvSpPr/>
          <p:nvPr/>
        </p:nvSpPr>
        <p:spPr>
          <a:xfrm>
            <a:off x="7103643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0" name="Oval 439">
            <a:extLst>
              <a:ext uri="{FF2B5EF4-FFF2-40B4-BE49-F238E27FC236}">
                <a16:creationId xmlns:a16="http://schemas.microsoft.com/office/drawing/2014/main" id="{51E57CEB-32DF-4A40-ACD9-4652005DC7E6}"/>
              </a:ext>
            </a:extLst>
          </p:cNvPr>
          <p:cNvSpPr/>
          <p:nvPr/>
        </p:nvSpPr>
        <p:spPr>
          <a:xfrm>
            <a:off x="63154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1" name="Oval 440">
            <a:extLst>
              <a:ext uri="{FF2B5EF4-FFF2-40B4-BE49-F238E27FC236}">
                <a16:creationId xmlns:a16="http://schemas.microsoft.com/office/drawing/2014/main" id="{677923E2-DF7F-4DF7-8CA5-37456CECE30E}"/>
              </a:ext>
            </a:extLst>
          </p:cNvPr>
          <p:cNvSpPr/>
          <p:nvPr/>
        </p:nvSpPr>
        <p:spPr>
          <a:xfrm>
            <a:off x="66754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2" name="Oval 441">
            <a:extLst>
              <a:ext uri="{FF2B5EF4-FFF2-40B4-BE49-F238E27FC236}">
                <a16:creationId xmlns:a16="http://schemas.microsoft.com/office/drawing/2014/main" id="{4918F85B-A2E2-4CA5-8E27-2F597ADAD60C}"/>
              </a:ext>
            </a:extLst>
          </p:cNvPr>
          <p:cNvSpPr/>
          <p:nvPr/>
        </p:nvSpPr>
        <p:spPr>
          <a:xfrm>
            <a:off x="70354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3" name="Oval 442">
            <a:extLst>
              <a:ext uri="{FF2B5EF4-FFF2-40B4-BE49-F238E27FC236}">
                <a16:creationId xmlns:a16="http://schemas.microsoft.com/office/drawing/2014/main" id="{E5A423DD-B456-45C7-B59A-DFE4FD34D594}"/>
              </a:ext>
            </a:extLst>
          </p:cNvPr>
          <p:cNvSpPr/>
          <p:nvPr/>
        </p:nvSpPr>
        <p:spPr>
          <a:xfrm>
            <a:off x="7395463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4" name="Rectangle 443">
            <a:extLst>
              <a:ext uri="{FF2B5EF4-FFF2-40B4-BE49-F238E27FC236}">
                <a16:creationId xmlns:a16="http://schemas.microsoft.com/office/drawing/2014/main" id="{B609FC0D-4889-4087-8D66-14477898F10D}"/>
              </a:ext>
            </a:extLst>
          </p:cNvPr>
          <p:cNvSpPr/>
          <p:nvPr/>
        </p:nvSpPr>
        <p:spPr>
          <a:xfrm>
            <a:off x="49436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5" name="Rectangle 444">
            <a:extLst>
              <a:ext uri="{FF2B5EF4-FFF2-40B4-BE49-F238E27FC236}">
                <a16:creationId xmlns:a16="http://schemas.microsoft.com/office/drawing/2014/main" id="{89188FD1-EC7C-4F33-97ED-84F655ED6E54}"/>
              </a:ext>
            </a:extLst>
          </p:cNvPr>
          <p:cNvSpPr/>
          <p:nvPr/>
        </p:nvSpPr>
        <p:spPr>
          <a:xfrm>
            <a:off x="53036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A545A3F2-A85B-47EE-BA43-973EFB5470CD}"/>
              </a:ext>
            </a:extLst>
          </p:cNvPr>
          <p:cNvSpPr/>
          <p:nvPr/>
        </p:nvSpPr>
        <p:spPr>
          <a:xfrm>
            <a:off x="56636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7" name="Rectangle 446">
            <a:extLst>
              <a:ext uri="{FF2B5EF4-FFF2-40B4-BE49-F238E27FC236}">
                <a16:creationId xmlns:a16="http://schemas.microsoft.com/office/drawing/2014/main" id="{F674CBA3-78CA-4B56-9008-10831A52B0A4}"/>
              </a:ext>
            </a:extLst>
          </p:cNvPr>
          <p:cNvSpPr/>
          <p:nvPr/>
        </p:nvSpPr>
        <p:spPr>
          <a:xfrm>
            <a:off x="60236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8" name="Oval 447">
            <a:extLst>
              <a:ext uri="{FF2B5EF4-FFF2-40B4-BE49-F238E27FC236}">
                <a16:creationId xmlns:a16="http://schemas.microsoft.com/office/drawing/2014/main" id="{5ECE235A-E135-4936-B196-EB3815949BCB}"/>
              </a:ext>
            </a:extLst>
          </p:cNvPr>
          <p:cNvSpPr/>
          <p:nvPr/>
        </p:nvSpPr>
        <p:spPr>
          <a:xfrm>
            <a:off x="4875463" y="47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9" name="Oval 448">
            <a:extLst>
              <a:ext uri="{FF2B5EF4-FFF2-40B4-BE49-F238E27FC236}">
                <a16:creationId xmlns:a16="http://schemas.microsoft.com/office/drawing/2014/main" id="{0DDD826F-B8B2-4E32-9666-CF0C5AF69954}"/>
              </a:ext>
            </a:extLst>
          </p:cNvPr>
          <p:cNvSpPr/>
          <p:nvPr/>
        </p:nvSpPr>
        <p:spPr>
          <a:xfrm>
            <a:off x="52354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0" name="Oval 449">
            <a:extLst>
              <a:ext uri="{FF2B5EF4-FFF2-40B4-BE49-F238E27FC236}">
                <a16:creationId xmlns:a16="http://schemas.microsoft.com/office/drawing/2014/main" id="{4FA2FE2B-1A30-441C-9D80-CF46DDD9F731}"/>
              </a:ext>
            </a:extLst>
          </p:cNvPr>
          <p:cNvSpPr/>
          <p:nvPr/>
        </p:nvSpPr>
        <p:spPr>
          <a:xfrm>
            <a:off x="55954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1" name="Oval 450">
            <a:extLst>
              <a:ext uri="{FF2B5EF4-FFF2-40B4-BE49-F238E27FC236}">
                <a16:creationId xmlns:a16="http://schemas.microsoft.com/office/drawing/2014/main" id="{B70B8617-227F-437F-B94A-E862E77E33A6}"/>
              </a:ext>
            </a:extLst>
          </p:cNvPr>
          <p:cNvSpPr/>
          <p:nvPr/>
        </p:nvSpPr>
        <p:spPr>
          <a:xfrm>
            <a:off x="59554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2" name="Rectangle 451">
            <a:extLst>
              <a:ext uri="{FF2B5EF4-FFF2-40B4-BE49-F238E27FC236}">
                <a16:creationId xmlns:a16="http://schemas.microsoft.com/office/drawing/2014/main" id="{497F1CE3-ADFD-4C05-A3AD-57BCFABC93CB}"/>
              </a:ext>
            </a:extLst>
          </p:cNvPr>
          <p:cNvSpPr/>
          <p:nvPr/>
        </p:nvSpPr>
        <p:spPr>
          <a:xfrm>
            <a:off x="63836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3" name="Rectangle 452">
            <a:extLst>
              <a:ext uri="{FF2B5EF4-FFF2-40B4-BE49-F238E27FC236}">
                <a16:creationId xmlns:a16="http://schemas.microsoft.com/office/drawing/2014/main" id="{269BFDCF-8C61-4676-BE1F-E19F8AA30B09}"/>
              </a:ext>
            </a:extLst>
          </p:cNvPr>
          <p:cNvSpPr/>
          <p:nvPr/>
        </p:nvSpPr>
        <p:spPr>
          <a:xfrm>
            <a:off x="67436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4" name="Rectangle 453">
            <a:extLst>
              <a:ext uri="{FF2B5EF4-FFF2-40B4-BE49-F238E27FC236}">
                <a16:creationId xmlns:a16="http://schemas.microsoft.com/office/drawing/2014/main" id="{B3629E5F-C23C-46FF-8486-472CF0929F14}"/>
              </a:ext>
            </a:extLst>
          </p:cNvPr>
          <p:cNvSpPr/>
          <p:nvPr/>
        </p:nvSpPr>
        <p:spPr>
          <a:xfrm>
            <a:off x="7103643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5" name="Oval 454">
            <a:extLst>
              <a:ext uri="{FF2B5EF4-FFF2-40B4-BE49-F238E27FC236}">
                <a16:creationId xmlns:a16="http://schemas.microsoft.com/office/drawing/2014/main" id="{756A260D-9E59-416A-A2C7-4B5C97665CD1}"/>
              </a:ext>
            </a:extLst>
          </p:cNvPr>
          <p:cNvSpPr/>
          <p:nvPr/>
        </p:nvSpPr>
        <p:spPr>
          <a:xfrm>
            <a:off x="63154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6" name="Oval 455">
            <a:extLst>
              <a:ext uri="{FF2B5EF4-FFF2-40B4-BE49-F238E27FC236}">
                <a16:creationId xmlns:a16="http://schemas.microsoft.com/office/drawing/2014/main" id="{E625038A-BFBC-4E0D-91A0-035977DA4674}"/>
              </a:ext>
            </a:extLst>
          </p:cNvPr>
          <p:cNvSpPr/>
          <p:nvPr/>
        </p:nvSpPr>
        <p:spPr>
          <a:xfrm>
            <a:off x="66754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7" name="Oval 456">
            <a:extLst>
              <a:ext uri="{FF2B5EF4-FFF2-40B4-BE49-F238E27FC236}">
                <a16:creationId xmlns:a16="http://schemas.microsoft.com/office/drawing/2014/main" id="{A640E5DF-D91D-4AB2-9DA9-3C96EB29A8B0}"/>
              </a:ext>
            </a:extLst>
          </p:cNvPr>
          <p:cNvSpPr/>
          <p:nvPr/>
        </p:nvSpPr>
        <p:spPr>
          <a:xfrm>
            <a:off x="70354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8" name="Oval 457">
            <a:extLst>
              <a:ext uri="{FF2B5EF4-FFF2-40B4-BE49-F238E27FC236}">
                <a16:creationId xmlns:a16="http://schemas.microsoft.com/office/drawing/2014/main" id="{CECC4901-FBB5-472C-AA1E-4D0313E2F50F}"/>
              </a:ext>
            </a:extLst>
          </p:cNvPr>
          <p:cNvSpPr/>
          <p:nvPr/>
        </p:nvSpPr>
        <p:spPr>
          <a:xfrm>
            <a:off x="7395463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9" name="Rectangle 458">
            <a:extLst>
              <a:ext uri="{FF2B5EF4-FFF2-40B4-BE49-F238E27FC236}">
                <a16:creationId xmlns:a16="http://schemas.microsoft.com/office/drawing/2014/main" id="{3ED4C410-8B43-4E2B-8B0E-462C9B1B5B28}"/>
              </a:ext>
            </a:extLst>
          </p:cNvPr>
          <p:cNvSpPr/>
          <p:nvPr/>
        </p:nvSpPr>
        <p:spPr>
          <a:xfrm>
            <a:off x="49436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0" name="Rectangle 459">
            <a:extLst>
              <a:ext uri="{FF2B5EF4-FFF2-40B4-BE49-F238E27FC236}">
                <a16:creationId xmlns:a16="http://schemas.microsoft.com/office/drawing/2014/main" id="{037356C5-E038-450A-A54B-3244AC81F2DC}"/>
              </a:ext>
            </a:extLst>
          </p:cNvPr>
          <p:cNvSpPr/>
          <p:nvPr/>
        </p:nvSpPr>
        <p:spPr>
          <a:xfrm>
            <a:off x="53036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1" name="Rectangle 460">
            <a:extLst>
              <a:ext uri="{FF2B5EF4-FFF2-40B4-BE49-F238E27FC236}">
                <a16:creationId xmlns:a16="http://schemas.microsoft.com/office/drawing/2014/main" id="{6B1A3722-5B41-4027-876B-05C11F71F694}"/>
              </a:ext>
            </a:extLst>
          </p:cNvPr>
          <p:cNvSpPr/>
          <p:nvPr/>
        </p:nvSpPr>
        <p:spPr>
          <a:xfrm>
            <a:off x="56636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2" name="Rectangle 461">
            <a:extLst>
              <a:ext uri="{FF2B5EF4-FFF2-40B4-BE49-F238E27FC236}">
                <a16:creationId xmlns:a16="http://schemas.microsoft.com/office/drawing/2014/main" id="{CE9F9F4D-69B3-4806-8791-C729130E3DBC}"/>
              </a:ext>
            </a:extLst>
          </p:cNvPr>
          <p:cNvSpPr/>
          <p:nvPr/>
        </p:nvSpPr>
        <p:spPr>
          <a:xfrm>
            <a:off x="60236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3" name="Oval 462">
            <a:extLst>
              <a:ext uri="{FF2B5EF4-FFF2-40B4-BE49-F238E27FC236}">
                <a16:creationId xmlns:a16="http://schemas.microsoft.com/office/drawing/2014/main" id="{3204CE8C-BE5C-4CB8-B60C-CB9D6A2D6ABB}"/>
              </a:ext>
            </a:extLst>
          </p:cNvPr>
          <p:cNvSpPr/>
          <p:nvPr/>
        </p:nvSpPr>
        <p:spPr>
          <a:xfrm>
            <a:off x="4875463" y="443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4" name="Oval 463">
            <a:extLst>
              <a:ext uri="{FF2B5EF4-FFF2-40B4-BE49-F238E27FC236}">
                <a16:creationId xmlns:a16="http://schemas.microsoft.com/office/drawing/2014/main" id="{67D7D114-F632-4F72-99B6-F5E370BE7E4E}"/>
              </a:ext>
            </a:extLst>
          </p:cNvPr>
          <p:cNvSpPr/>
          <p:nvPr/>
        </p:nvSpPr>
        <p:spPr>
          <a:xfrm>
            <a:off x="52354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5" name="Oval 464">
            <a:extLst>
              <a:ext uri="{FF2B5EF4-FFF2-40B4-BE49-F238E27FC236}">
                <a16:creationId xmlns:a16="http://schemas.microsoft.com/office/drawing/2014/main" id="{133A9A2D-58BB-49E3-A4FA-9835B6C83519}"/>
              </a:ext>
            </a:extLst>
          </p:cNvPr>
          <p:cNvSpPr/>
          <p:nvPr/>
        </p:nvSpPr>
        <p:spPr>
          <a:xfrm>
            <a:off x="55954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6" name="Oval 465">
            <a:extLst>
              <a:ext uri="{FF2B5EF4-FFF2-40B4-BE49-F238E27FC236}">
                <a16:creationId xmlns:a16="http://schemas.microsoft.com/office/drawing/2014/main" id="{8CB26628-65E5-4EF2-B79A-5EC7C84CFE83}"/>
              </a:ext>
            </a:extLst>
          </p:cNvPr>
          <p:cNvSpPr/>
          <p:nvPr/>
        </p:nvSpPr>
        <p:spPr>
          <a:xfrm>
            <a:off x="59554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7" name="Rectangle 466">
            <a:extLst>
              <a:ext uri="{FF2B5EF4-FFF2-40B4-BE49-F238E27FC236}">
                <a16:creationId xmlns:a16="http://schemas.microsoft.com/office/drawing/2014/main" id="{0B6FADB7-A2D5-442C-8E79-1901E635EC9C}"/>
              </a:ext>
            </a:extLst>
          </p:cNvPr>
          <p:cNvSpPr/>
          <p:nvPr/>
        </p:nvSpPr>
        <p:spPr>
          <a:xfrm>
            <a:off x="63836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8" name="Rectangle 467">
            <a:extLst>
              <a:ext uri="{FF2B5EF4-FFF2-40B4-BE49-F238E27FC236}">
                <a16:creationId xmlns:a16="http://schemas.microsoft.com/office/drawing/2014/main" id="{6D341817-2FF0-494F-A51D-BB829FF75E4D}"/>
              </a:ext>
            </a:extLst>
          </p:cNvPr>
          <p:cNvSpPr/>
          <p:nvPr/>
        </p:nvSpPr>
        <p:spPr>
          <a:xfrm>
            <a:off x="67436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9" name="Rectangle 468">
            <a:extLst>
              <a:ext uri="{FF2B5EF4-FFF2-40B4-BE49-F238E27FC236}">
                <a16:creationId xmlns:a16="http://schemas.microsoft.com/office/drawing/2014/main" id="{6A38AA30-1EF5-4792-B4F9-F9E714B8E704}"/>
              </a:ext>
            </a:extLst>
          </p:cNvPr>
          <p:cNvSpPr/>
          <p:nvPr/>
        </p:nvSpPr>
        <p:spPr>
          <a:xfrm>
            <a:off x="7103643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0" name="Oval 469">
            <a:extLst>
              <a:ext uri="{FF2B5EF4-FFF2-40B4-BE49-F238E27FC236}">
                <a16:creationId xmlns:a16="http://schemas.microsoft.com/office/drawing/2014/main" id="{02ED8052-01BB-44F6-A7C8-BD1E8EACD457}"/>
              </a:ext>
            </a:extLst>
          </p:cNvPr>
          <p:cNvSpPr/>
          <p:nvPr/>
        </p:nvSpPr>
        <p:spPr>
          <a:xfrm>
            <a:off x="63154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1" name="Oval 470">
            <a:extLst>
              <a:ext uri="{FF2B5EF4-FFF2-40B4-BE49-F238E27FC236}">
                <a16:creationId xmlns:a16="http://schemas.microsoft.com/office/drawing/2014/main" id="{D3451791-9A43-4674-846C-EE4293102CE5}"/>
              </a:ext>
            </a:extLst>
          </p:cNvPr>
          <p:cNvSpPr/>
          <p:nvPr/>
        </p:nvSpPr>
        <p:spPr>
          <a:xfrm>
            <a:off x="66754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2" name="Oval 471">
            <a:extLst>
              <a:ext uri="{FF2B5EF4-FFF2-40B4-BE49-F238E27FC236}">
                <a16:creationId xmlns:a16="http://schemas.microsoft.com/office/drawing/2014/main" id="{9C0C1706-938B-49A1-96A2-0F02AD92FA2A}"/>
              </a:ext>
            </a:extLst>
          </p:cNvPr>
          <p:cNvSpPr/>
          <p:nvPr/>
        </p:nvSpPr>
        <p:spPr>
          <a:xfrm>
            <a:off x="7035463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3" name="Oval 472">
            <a:extLst>
              <a:ext uri="{FF2B5EF4-FFF2-40B4-BE49-F238E27FC236}">
                <a16:creationId xmlns:a16="http://schemas.microsoft.com/office/drawing/2014/main" id="{3A8D5C77-7191-440D-9C34-4C371DDDF650}"/>
              </a:ext>
            </a:extLst>
          </p:cNvPr>
          <p:cNvSpPr/>
          <p:nvPr/>
        </p:nvSpPr>
        <p:spPr>
          <a:xfrm>
            <a:off x="7395463" y="443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4" name="Rectangle 473">
            <a:extLst>
              <a:ext uri="{FF2B5EF4-FFF2-40B4-BE49-F238E27FC236}">
                <a16:creationId xmlns:a16="http://schemas.microsoft.com/office/drawing/2014/main" id="{69281384-0732-41DE-B3AD-CA4C5EBD98BE}"/>
              </a:ext>
            </a:extLst>
          </p:cNvPr>
          <p:cNvSpPr/>
          <p:nvPr/>
        </p:nvSpPr>
        <p:spPr>
          <a:xfrm>
            <a:off x="49436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5" name="Rectangle 474">
            <a:extLst>
              <a:ext uri="{FF2B5EF4-FFF2-40B4-BE49-F238E27FC236}">
                <a16:creationId xmlns:a16="http://schemas.microsoft.com/office/drawing/2014/main" id="{FB1F8064-785C-4A09-B390-0E6CE70CF97C}"/>
              </a:ext>
            </a:extLst>
          </p:cNvPr>
          <p:cNvSpPr/>
          <p:nvPr/>
        </p:nvSpPr>
        <p:spPr>
          <a:xfrm>
            <a:off x="53036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6" name="Rectangle 475">
            <a:extLst>
              <a:ext uri="{FF2B5EF4-FFF2-40B4-BE49-F238E27FC236}">
                <a16:creationId xmlns:a16="http://schemas.microsoft.com/office/drawing/2014/main" id="{51148E62-34AF-4E4D-AE89-B0577E4E0C0A}"/>
              </a:ext>
            </a:extLst>
          </p:cNvPr>
          <p:cNvSpPr/>
          <p:nvPr/>
        </p:nvSpPr>
        <p:spPr>
          <a:xfrm>
            <a:off x="56636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7" name="Rectangle 476">
            <a:extLst>
              <a:ext uri="{FF2B5EF4-FFF2-40B4-BE49-F238E27FC236}">
                <a16:creationId xmlns:a16="http://schemas.microsoft.com/office/drawing/2014/main" id="{F61EB341-07C4-4504-AB29-DA24EEA43AB7}"/>
              </a:ext>
            </a:extLst>
          </p:cNvPr>
          <p:cNvSpPr/>
          <p:nvPr/>
        </p:nvSpPr>
        <p:spPr>
          <a:xfrm>
            <a:off x="60236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8" name="Oval 477">
            <a:extLst>
              <a:ext uri="{FF2B5EF4-FFF2-40B4-BE49-F238E27FC236}">
                <a16:creationId xmlns:a16="http://schemas.microsoft.com/office/drawing/2014/main" id="{0021A198-F19D-4908-9E45-8C9B109C39DE}"/>
              </a:ext>
            </a:extLst>
          </p:cNvPr>
          <p:cNvSpPr/>
          <p:nvPr/>
        </p:nvSpPr>
        <p:spPr>
          <a:xfrm>
            <a:off x="4875463" y="407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9" name="Oval 478">
            <a:extLst>
              <a:ext uri="{FF2B5EF4-FFF2-40B4-BE49-F238E27FC236}">
                <a16:creationId xmlns:a16="http://schemas.microsoft.com/office/drawing/2014/main" id="{153E1CFD-133D-4615-AFC6-18F7DDF5101E}"/>
              </a:ext>
            </a:extLst>
          </p:cNvPr>
          <p:cNvSpPr/>
          <p:nvPr/>
        </p:nvSpPr>
        <p:spPr>
          <a:xfrm>
            <a:off x="5235463" y="407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0" name="Oval 479">
            <a:extLst>
              <a:ext uri="{FF2B5EF4-FFF2-40B4-BE49-F238E27FC236}">
                <a16:creationId xmlns:a16="http://schemas.microsoft.com/office/drawing/2014/main" id="{611256AA-4CE0-421C-82FB-36E722DF2D4D}"/>
              </a:ext>
            </a:extLst>
          </p:cNvPr>
          <p:cNvSpPr/>
          <p:nvPr/>
        </p:nvSpPr>
        <p:spPr>
          <a:xfrm>
            <a:off x="5595463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1" name="Oval 480">
            <a:extLst>
              <a:ext uri="{FF2B5EF4-FFF2-40B4-BE49-F238E27FC236}">
                <a16:creationId xmlns:a16="http://schemas.microsoft.com/office/drawing/2014/main" id="{A4327C3D-D5B7-42C3-97FB-9C4D5D1200FA}"/>
              </a:ext>
            </a:extLst>
          </p:cNvPr>
          <p:cNvSpPr/>
          <p:nvPr/>
        </p:nvSpPr>
        <p:spPr>
          <a:xfrm>
            <a:off x="5955463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2" name="Rectangle 481">
            <a:extLst>
              <a:ext uri="{FF2B5EF4-FFF2-40B4-BE49-F238E27FC236}">
                <a16:creationId xmlns:a16="http://schemas.microsoft.com/office/drawing/2014/main" id="{401A190D-4122-416F-AF85-2D43874C62EA}"/>
              </a:ext>
            </a:extLst>
          </p:cNvPr>
          <p:cNvSpPr/>
          <p:nvPr/>
        </p:nvSpPr>
        <p:spPr>
          <a:xfrm>
            <a:off x="63836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3" name="Rectangle 482">
            <a:extLst>
              <a:ext uri="{FF2B5EF4-FFF2-40B4-BE49-F238E27FC236}">
                <a16:creationId xmlns:a16="http://schemas.microsoft.com/office/drawing/2014/main" id="{85669313-3EFD-4131-868C-22BAF2E7C057}"/>
              </a:ext>
            </a:extLst>
          </p:cNvPr>
          <p:cNvSpPr/>
          <p:nvPr/>
        </p:nvSpPr>
        <p:spPr>
          <a:xfrm>
            <a:off x="67436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4" name="Rectangle 483">
            <a:extLst>
              <a:ext uri="{FF2B5EF4-FFF2-40B4-BE49-F238E27FC236}">
                <a16:creationId xmlns:a16="http://schemas.microsoft.com/office/drawing/2014/main" id="{13A4312C-3939-4B9B-B436-0A8AF1C1632C}"/>
              </a:ext>
            </a:extLst>
          </p:cNvPr>
          <p:cNvSpPr/>
          <p:nvPr/>
        </p:nvSpPr>
        <p:spPr>
          <a:xfrm>
            <a:off x="7103643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5" name="Oval 484">
            <a:extLst>
              <a:ext uri="{FF2B5EF4-FFF2-40B4-BE49-F238E27FC236}">
                <a16:creationId xmlns:a16="http://schemas.microsoft.com/office/drawing/2014/main" id="{C461268C-EC91-40A2-8BA6-2FE7A32896FA}"/>
              </a:ext>
            </a:extLst>
          </p:cNvPr>
          <p:cNvSpPr/>
          <p:nvPr/>
        </p:nvSpPr>
        <p:spPr>
          <a:xfrm>
            <a:off x="6315463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6" name="Oval 485">
            <a:extLst>
              <a:ext uri="{FF2B5EF4-FFF2-40B4-BE49-F238E27FC236}">
                <a16:creationId xmlns:a16="http://schemas.microsoft.com/office/drawing/2014/main" id="{A5131522-8554-4332-9554-382E2FD57CD6}"/>
              </a:ext>
            </a:extLst>
          </p:cNvPr>
          <p:cNvSpPr/>
          <p:nvPr/>
        </p:nvSpPr>
        <p:spPr>
          <a:xfrm>
            <a:off x="6675463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7" name="Oval 486">
            <a:extLst>
              <a:ext uri="{FF2B5EF4-FFF2-40B4-BE49-F238E27FC236}">
                <a16:creationId xmlns:a16="http://schemas.microsoft.com/office/drawing/2014/main" id="{37E685A0-986D-4386-B330-A0A2873A3BEF}"/>
              </a:ext>
            </a:extLst>
          </p:cNvPr>
          <p:cNvSpPr/>
          <p:nvPr/>
        </p:nvSpPr>
        <p:spPr>
          <a:xfrm>
            <a:off x="7035463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8" name="Oval 487">
            <a:extLst>
              <a:ext uri="{FF2B5EF4-FFF2-40B4-BE49-F238E27FC236}">
                <a16:creationId xmlns:a16="http://schemas.microsoft.com/office/drawing/2014/main" id="{76B93896-BC81-4370-87C7-EE1096A8816B}"/>
              </a:ext>
            </a:extLst>
          </p:cNvPr>
          <p:cNvSpPr/>
          <p:nvPr/>
        </p:nvSpPr>
        <p:spPr>
          <a:xfrm>
            <a:off x="7395463" y="407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BB4EC3F8-6A4B-41E1-84AF-D0A0F795D8B2}"/>
              </a:ext>
            </a:extLst>
          </p:cNvPr>
          <p:cNvSpPr/>
          <p:nvPr/>
        </p:nvSpPr>
        <p:spPr>
          <a:xfrm>
            <a:off x="49436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0" name="Rectangle 489">
            <a:extLst>
              <a:ext uri="{FF2B5EF4-FFF2-40B4-BE49-F238E27FC236}">
                <a16:creationId xmlns:a16="http://schemas.microsoft.com/office/drawing/2014/main" id="{2E5909BB-C8A7-499D-AFEC-7973A3E5F17D}"/>
              </a:ext>
            </a:extLst>
          </p:cNvPr>
          <p:cNvSpPr/>
          <p:nvPr/>
        </p:nvSpPr>
        <p:spPr>
          <a:xfrm>
            <a:off x="53036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1" name="Rectangle 490">
            <a:extLst>
              <a:ext uri="{FF2B5EF4-FFF2-40B4-BE49-F238E27FC236}">
                <a16:creationId xmlns:a16="http://schemas.microsoft.com/office/drawing/2014/main" id="{6CBDFC2C-CF95-4AD3-968F-1C0F4A075DA0}"/>
              </a:ext>
            </a:extLst>
          </p:cNvPr>
          <p:cNvSpPr/>
          <p:nvPr/>
        </p:nvSpPr>
        <p:spPr>
          <a:xfrm>
            <a:off x="56636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2" name="Rectangle 491">
            <a:extLst>
              <a:ext uri="{FF2B5EF4-FFF2-40B4-BE49-F238E27FC236}">
                <a16:creationId xmlns:a16="http://schemas.microsoft.com/office/drawing/2014/main" id="{E88A446D-A627-4CCE-906D-04F49EB5BD22}"/>
              </a:ext>
            </a:extLst>
          </p:cNvPr>
          <p:cNvSpPr/>
          <p:nvPr/>
        </p:nvSpPr>
        <p:spPr>
          <a:xfrm>
            <a:off x="60236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3" name="Oval 492">
            <a:extLst>
              <a:ext uri="{FF2B5EF4-FFF2-40B4-BE49-F238E27FC236}">
                <a16:creationId xmlns:a16="http://schemas.microsoft.com/office/drawing/2014/main" id="{58E09413-1696-4E6B-A764-55FEADE116D5}"/>
              </a:ext>
            </a:extLst>
          </p:cNvPr>
          <p:cNvSpPr/>
          <p:nvPr/>
        </p:nvSpPr>
        <p:spPr>
          <a:xfrm>
            <a:off x="4875463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4" name="Oval 493">
            <a:extLst>
              <a:ext uri="{FF2B5EF4-FFF2-40B4-BE49-F238E27FC236}">
                <a16:creationId xmlns:a16="http://schemas.microsoft.com/office/drawing/2014/main" id="{C03AD30B-A571-4995-A01B-2922E322DC66}"/>
              </a:ext>
            </a:extLst>
          </p:cNvPr>
          <p:cNvSpPr/>
          <p:nvPr/>
        </p:nvSpPr>
        <p:spPr>
          <a:xfrm>
            <a:off x="5235463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5" name="Oval 494">
            <a:extLst>
              <a:ext uri="{FF2B5EF4-FFF2-40B4-BE49-F238E27FC236}">
                <a16:creationId xmlns:a16="http://schemas.microsoft.com/office/drawing/2014/main" id="{02814899-4B93-41CC-8F1C-0B4B74782B50}"/>
              </a:ext>
            </a:extLst>
          </p:cNvPr>
          <p:cNvSpPr/>
          <p:nvPr/>
        </p:nvSpPr>
        <p:spPr>
          <a:xfrm>
            <a:off x="5595463" y="37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6" name="Oval 495">
            <a:extLst>
              <a:ext uri="{FF2B5EF4-FFF2-40B4-BE49-F238E27FC236}">
                <a16:creationId xmlns:a16="http://schemas.microsoft.com/office/drawing/2014/main" id="{388E4A9F-4BE2-4BA6-AF0A-C0CC7E76D980}"/>
              </a:ext>
            </a:extLst>
          </p:cNvPr>
          <p:cNvSpPr/>
          <p:nvPr/>
        </p:nvSpPr>
        <p:spPr>
          <a:xfrm>
            <a:off x="5955463" y="37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7" name="Rectangle 496">
            <a:extLst>
              <a:ext uri="{FF2B5EF4-FFF2-40B4-BE49-F238E27FC236}">
                <a16:creationId xmlns:a16="http://schemas.microsoft.com/office/drawing/2014/main" id="{67A58C12-8027-4945-B1BE-10B13342E4F8}"/>
              </a:ext>
            </a:extLst>
          </p:cNvPr>
          <p:cNvSpPr/>
          <p:nvPr/>
        </p:nvSpPr>
        <p:spPr>
          <a:xfrm>
            <a:off x="63836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8" name="Rectangle 497">
            <a:extLst>
              <a:ext uri="{FF2B5EF4-FFF2-40B4-BE49-F238E27FC236}">
                <a16:creationId xmlns:a16="http://schemas.microsoft.com/office/drawing/2014/main" id="{22EEEDB5-63E8-4908-9922-FB2DDDA89F0A}"/>
              </a:ext>
            </a:extLst>
          </p:cNvPr>
          <p:cNvSpPr/>
          <p:nvPr/>
        </p:nvSpPr>
        <p:spPr>
          <a:xfrm>
            <a:off x="67436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9" name="Rectangle 498">
            <a:extLst>
              <a:ext uri="{FF2B5EF4-FFF2-40B4-BE49-F238E27FC236}">
                <a16:creationId xmlns:a16="http://schemas.microsoft.com/office/drawing/2014/main" id="{05CBD990-EEA5-418E-86A6-1A08D29F5E71}"/>
              </a:ext>
            </a:extLst>
          </p:cNvPr>
          <p:cNvSpPr/>
          <p:nvPr/>
        </p:nvSpPr>
        <p:spPr>
          <a:xfrm>
            <a:off x="7103643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00" name="Oval 499">
            <a:extLst>
              <a:ext uri="{FF2B5EF4-FFF2-40B4-BE49-F238E27FC236}">
                <a16:creationId xmlns:a16="http://schemas.microsoft.com/office/drawing/2014/main" id="{8C5B472D-3057-4ED4-BC4E-D3787CC8E62B}"/>
              </a:ext>
            </a:extLst>
          </p:cNvPr>
          <p:cNvSpPr/>
          <p:nvPr/>
        </p:nvSpPr>
        <p:spPr>
          <a:xfrm>
            <a:off x="6315463" y="37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01" name="Oval 500">
            <a:extLst>
              <a:ext uri="{FF2B5EF4-FFF2-40B4-BE49-F238E27FC236}">
                <a16:creationId xmlns:a16="http://schemas.microsoft.com/office/drawing/2014/main" id="{CF430F83-67FA-49A3-839A-71EE4DDECE92}"/>
              </a:ext>
            </a:extLst>
          </p:cNvPr>
          <p:cNvSpPr/>
          <p:nvPr/>
        </p:nvSpPr>
        <p:spPr>
          <a:xfrm>
            <a:off x="6675463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02" name="Oval 501">
            <a:extLst>
              <a:ext uri="{FF2B5EF4-FFF2-40B4-BE49-F238E27FC236}">
                <a16:creationId xmlns:a16="http://schemas.microsoft.com/office/drawing/2014/main" id="{68FAAED6-BEAA-4987-978E-A947ABE21D0A}"/>
              </a:ext>
            </a:extLst>
          </p:cNvPr>
          <p:cNvSpPr/>
          <p:nvPr/>
        </p:nvSpPr>
        <p:spPr>
          <a:xfrm>
            <a:off x="7035463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03" name="Oval 502">
            <a:extLst>
              <a:ext uri="{FF2B5EF4-FFF2-40B4-BE49-F238E27FC236}">
                <a16:creationId xmlns:a16="http://schemas.microsoft.com/office/drawing/2014/main" id="{86159C52-9C76-4718-AA38-EEBEA97094CB}"/>
              </a:ext>
            </a:extLst>
          </p:cNvPr>
          <p:cNvSpPr/>
          <p:nvPr/>
        </p:nvSpPr>
        <p:spPr>
          <a:xfrm>
            <a:off x="7395463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04" name="Rectangle 503">
            <a:extLst>
              <a:ext uri="{FF2B5EF4-FFF2-40B4-BE49-F238E27FC236}">
                <a16:creationId xmlns:a16="http://schemas.microsoft.com/office/drawing/2014/main" id="{65E90F31-9DBD-4B0C-B9B2-6ECD061A4090}"/>
              </a:ext>
            </a:extLst>
          </p:cNvPr>
          <p:cNvSpPr/>
          <p:nvPr/>
        </p:nvSpPr>
        <p:spPr>
          <a:xfrm>
            <a:off x="49436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05" name="Rectangle 504">
            <a:extLst>
              <a:ext uri="{FF2B5EF4-FFF2-40B4-BE49-F238E27FC236}">
                <a16:creationId xmlns:a16="http://schemas.microsoft.com/office/drawing/2014/main" id="{C7AD4223-A323-452A-84E0-C0923BBE186A}"/>
              </a:ext>
            </a:extLst>
          </p:cNvPr>
          <p:cNvSpPr/>
          <p:nvPr/>
        </p:nvSpPr>
        <p:spPr>
          <a:xfrm>
            <a:off x="53036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06" name="Rectangle 505">
            <a:extLst>
              <a:ext uri="{FF2B5EF4-FFF2-40B4-BE49-F238E27FC236}">
                <a16:creationId xmlns:a16="http://schemas.microsoft.com/office/drawing/2014/main" id="{A593DED5-B691-43EB-A334-E277175430F0}"/>
              </a:ext>
            </a:extLst>
          </p:cNvPr>
          <p:cNvSpPr/>
          <p:nvPr/>
        </p:nvSpPr>
        <p:spPr>
          <a:xfrm>
            <a:off x="56636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07" name="Rectangle 506">
            <a:extLst>
              <a:ext uri="{FF2B5EF4-FFF2-40B4-BE49-F238E27FC236}">
                <a16:creationId xmlns:a16="http://schemas.microsoft.com/office/drawing/2014/main" id="{77769C54-49F1-4494-B2D3-B20EE31531D1}"/>
              </a:ext>
            </a:extLst>
          </p:cNvPr>
          <p:cNvSpPr/>
          <p:nvPr/>
        </p:nvSpPr>
        <p:spPr>
          <a:xfrm>
            <a:off x="60236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08" name="Oval 507">
            <a:extLst>
              <a:ext uri="{FF2B5EF4-FFF2-40B4-BE49-F238E27FC236}">
                <a16:creationId xmlns:a16="http://schemas.microsoft.com/office/drawing/2014/main" id="{29877C12-1C7D-4E01-8A75-D68BFEEED1CF}"/>
              </a:ext>
            </a:extLst>
          </p:cNvPr>
          <p:cNvSpPr/>
          <p:nvPr/>
        </p:nvSpPr>
        <p:spPr>
          <a:xfrm>
            <a:off x="48754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 dirty="0"/>
          </a:p>
        </p:txBody>
      </p:sp>
      <p:sp>
        <p:nvSpPr>
          <p:cNvPr id="509" name="Oval 508">
            <a:extLst>
              <a:ext uri="{FF2B5EF4-FFF2-40B4-BE49-F238E27FC236}">
                <a16:creationId xmlns:a16="http://schemas.microsoft.com/office/drawing/2014/main" id="{C138E3F1-6C68-47BA-856B-F8CEF7D6F170}"/>
              </a:ext>
            </a:extLst>
          </p:cNvPr>
          <p:cNvSpPr/>
          <p:nvPr/>
        </p:nvSpPr>
        <p:spPr>
          <a:xfrm>
            <a:off x="48754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0" name="Oval 509">
            <a:extLst>
              <a:ext uri="{FF2B5EF4-FFF2-40B4-BE49-F238E27FC236}">
                <a16:creationId xmlns:a16="http://schemas.microsoft.com/office/drawing/2014/main" id="{05E941A2-23FE-41D6-9BA6-9EEC34A4C94A}"/>
              </a:ext>
            </a:extLst>
          </p:cNvPr>
          <p:cNvSpPr/>
          <p:nvPr/>
        </p:nvSpPr>
        <p:spPr>
          <a:xfrm>
            <a:off x="52354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1" name="Oval 510">
            <a:extLst>
              <a:ext uri="{FF2B5EF4-FFF2-40B4-BE49-F238E27FC236}">
                <a16:creationId xmlns:a16="http://schemas.microsoft.com/office/drawing/2014/main" id="{04F055D0-1452-412E-A03D-F740D8267B9F}"/>
              </a:ext>
            </a:extLst>
          </p:cNvPr>
          <p:cNvSpPr/>
          <p:nvPr/>
        </p:nvSpPr>
        <p:spPr>
          <a:xfrm>
            <a:off x="52354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2" name="Oval 511">
            <a:extLst>
              <a:ext uri="{FF2B5EF4-FFF2-40B4-BE49-F238E27FC236}">
                <a16:creationId xmlns:a16="http://schemas.microsoft.com/office/drawing/2014/main" id="{18C32068-453E-47DB-9EB1-DCA71291086F}"/>
              </a:ext>
            </a:extLst>
          </p:cNvPr>
          <p:cNvSpPr/>
          <p:nvPr/>
        </p:nvSpPr>
        <p:spPr>
          <a:xfrm>
            <a:off x="55954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3" name="Oval 512">
            <a:extLst>
              <a:ext uri="{FF2B5EF4-FFF2-40B4-BE49-F238E27FC236}">
                <a16:creationId xmlns:a16="http://schemas.microsoft.com/office/drawing/2014/main" id="{6F750EC6-D6EF-426C-B72A-96428BAE6C43}"/>
              </a:ext>
            </a:extLst>
          </p:cNvPr>
          <p:cNvSpPr/>
          <p:nvPr/>
        </p:nvSpPr>
        <p:spPr>
          <a:xfrm>
            <a:off x="55954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4" name="Oval 513">
            <a:extLst>
              <a:ext uri="{FF2B5EF4-FFF2-40B4-BE49-F238E27FC236}">
                <a16:creationId xmlns:a16="http://schemas.microsoft.com/office/drawing/2014/main" id="{7A3B2783-2795-44C8-9BEA-FEF33B240A56}"/>
              </a:ext>
            </a:extLst>
          </p:cNvPr>
          <p:cNvSpPr/>
          <p:nvPr/>
        </p:nvSpPr>
        <p:spPr>
          <a:xfrm>
            <a:off x="59554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5" name="Oval 514">
            <a:extLst>
              <a:ext uri="{FF2B5EF4-FFF2-40B4-BE49-F238E27FC236}">
                <a16:creationId xmlns:a16="http://schemas.microsoft.com/office/drawing/2014/main" id="{20BEA89D-B315-47F1-8498-004E3B4F6E13}"/>
              </a:ext>
            </a:extLst>
          </p:cNvPr>
          <p:cNvSpPr/>
          <p:nvPr/>
        </p:nvSpPr>
        <p:spPr>
          <a:xfrm>
            <a:off x="59554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6" name="Rectangle 515">
            <a:extLst>
              <a:ext uri="{FF2B5EF4-FFF2-40B4-BE49-F238E27FC236}">
                <a16:creationId xmlns:a16="http://schemas.microsoft.com/office/drawing/2014/main" id="{D40ACD08-1CF0-4E35-8793-62C13AF471D6}"/>
              </a:ext>
            </a:extLst>
          </p:cNvPr>
          <p:cNvSpPr/>
          <p:nvPr/>
        </p:nvSpPr>
        <p:spPr>
          <a:xfrm>
            <a:off x="63836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7" name="Rectangle 516">
            <a:extLst>
              <a:ext uri="{FF2B5EF4-FFF2-40B4-BE49-F238E27FC236}">
                <a16:creationId xmlns:a16="http://schemas.microsoft.com/office/drawing/2014/main" id="{8A86FCED-8C0C-4F88-B192-0D0604A0FE4D}"/>
              </a:ext>
            </a:extLst>
          </p:cNvPr>
          <p:cNvSpPr/>
          <p:nvPr/>
        </p:nvSpPr>
        <p:spPr>
          <a:xfrm>
            <a:off x="67436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8" name="Rectangle 517">
            <a:extLst>
              <a:ext uri="{FF2B5EF4-FFF2-40B4-BE49-F238E27FC236}">
                <a16:creationId xmlns:a16="http://schemas.microsoft.com/office/drawing/2014/main" id="{D709BA5E-447B-43B5-9E5C-417E47D9BB07}"/>
              </a:ext>
            </a:extLst>
          </p:cNvPr>
          <p:cNvSpPr/>
          <p:nvPr/>
        </p:nvSpPr>
        <p:spPr>
          <a:xfrm>
            <a:off x="7103643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9" name="Oval 518">
            <a:extLst>
              <a:ext uri="{FF2B5EF4-FFF2-40B4-BE49-F238E27FC236}">
                <a16:creationId xmlns:a16="http://schemas.microsoft.com/office/drawing/2014/main" id="{8E571235-9733-4C36-A0F4-12C7F61666CE}"/>
              </a:ext>
            </a:extLst>
          </p:cNvPr>
          <p:cNvSpPr/>
          <p:nvPr/>
        </p:nvSpPr>
        <p:spPr>
          <a:xfrm>
            <a:off x="63154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20" name="Oval 519">
            <a:extLst>
              <a:ext uri="{FF2B5EF4-FFF2-40B4-BE49-F238E27FC236}">
                <a16:creationId xmlns:a16="http://schemas.microsoft.com/office/drawing/2014/main" id="{2F935561-72DE-45A4-800D-38972BB8965E}"/>
              </a:ext>
            </a:extLst>
          </p:cNvPr>
          <p:cNvSpPr/>
          <p:nvPr/>
        </p:nvSpPr>
        <p:spPr>
          <a:xfrm>
            <a:off x="63154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21" name="Oval 520">
            <a:extLst>
              <a:ext uri="{FF2B5EF4-FFF2-40B4-BE49-F238E27FC236}">
                <a16:creationId xmlns:a16="http://schemas.microsoft.com/office/drawing/2014/main" id="{B8F34A4D-B98D-46DC-BF15-7E45945C33E6}"/>
              </a:ext>
            </a:extLst>
          </p:cNvPr>
          <p:cNvSpPr/>
          <p:nvPr/>
        </p:nvSpPr>
        <p:spPr>
          <a:xfrm>
            <a:off x="66754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22" name="Oval 521">
            <a:extLst>
              <a:ext uri="{FF2B5EF4-FFF2-40B4-BE49-F238E27FC236}">
                <a16:creationId xmlns:a16="http://schemas.microsoft.com/office/drawing/2014/main" id="{B84076E9-8A0C-4434-BAEF-DF820EB96E5B}"/>
              </a:ext>
            </a:extLst>
          </p:cNvPr>
          <p:cNvSpPr/>
          <p:nvPr/>
        </p:nvSpPr>
        <p:spPr>
          <a:xfrm>
            <a:off x="66754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23" name="Oval 522">
            <a:extLst>
              <a:ext uri="{FF2B5EF4-FFF2-40B4-BE49-F238E27FC236}">
                <a16:creationId xmlns:a16="http://schemas.microsoft.com/office/drawing/2014/main" id="{3BA17CB3-14B8-46FC-BC14-ED62078A019E}"/>
              </a:ext>
            </a:extLst>
          </p:cNvPr>
          <p:cNvSpPr/>
          <p:nvPr/>
        </p:nvSpPr>
        <p:spPr>
          <a:xfrm>
            <a:off x="70354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24" name="Oval 523">
            <a:extLst>
              <a:ext uri="{FF2B5EF4-FFF2-40B4-BE49-F238E27FC236}">
                <a16:creationId xmlns:a16="http://schemas.microsoft.com/office/drawing/2014/main" id="{8170CB95-7427-4E14-9DB1-32FAD41B612E}"/>
              </a:ext>
            </a:extLst>
          </p:cNvPr>
          <p:cNvSpPr/>
          <p:nvPr/>
        </p:nvSpPr>
        <p:spPr>
          <a:xfrm>
            <a:off x="70354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25" name="Oval 524">
            <a:extLst>
              <a:ext uri="{FF2B5EF4-FFF2-40B4-BE49-F238E27FC236}">
                <a16:creationId xmlns:a16="http://schemas.microsoft.com/office/drawing/2014/main" id="{43868AF6-F91A-4609-8B52-643ADF4C5827}"/>
              </a:ext>
            </a:extLst>
          </p:cNvPr>
          <p:cNvSpPr/>
          <p:nvPr/>
        </p:nvSpPr>
        <p:spPr>
          <a:xfrm>
            <a:off x="7395463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26" name="Oval 525">
            <a:extLst>
              <a:ext uri="{FF2B5EF4-FFF2-40B4-BE49-F238E27FC236}">
                <a16:creationId xmlns:a16="http://schemas.microsoft.com/office/drawing/2014/main" id="{99CC30CB-712A-4957-995B-FE2F556AF94D}"/>
              </a:ext>
            </a:extLst>
          </p:cNvPr>
          <p:cNvSpPr/>
          <p:nvPr/>
        </p:nvSpPr>
        <p:spPr>
          <a:xfrm>
            <a:off x="7395463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27" name="Arc 526">
            <a:extLst>
              <a:ext uri="{FF2B5EF4-FFF2-40B4-BE49-F238E27FC236}">
                <a16:creationId xmlns:a16="http://schemas.microsoft.com/office/drawing/2014/main" id="{44B83117-390C-4489-8136-3DA647A5B89B}"/>
              </a:ext>
            </a:extLst>
          </p:cNvPr>
          <p:cNvSpPr/>
          <p:nvPr/>
        </p:nvSpPr>
        <p:spPr>
          <a:xfrm>
            <a:off x="5303643" y="3419530"/>
            <a:ext cx="1800000" cy="5064239"/>
          </a:xfrm>
          <a:prstGeom prst="arc">
            <a:avLst>
              <a:gd name="adj1" fmla="val 10847185"/>
              <a:gd name="adj2" fmla="val 215005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56" name="Rectangle 655">
            <a:extLst>
              <a:ext uri="{FF2B5EF4-FFF2-40B4-BE49-F238E27FC236}">
                <a16:creationId xmlns:a16="http://schemas.microsoft.com/office/drawing/2014/main" id="{3B2C0DAA-C305-4098-ACDB-612AD5508EC9}"/>
              </a:ext>
            </a:extLst>
          </p:cNvPr>
          <p:cNvSpPr/>
          <p:nvPr/>
        </p:nvSpPr>
        <p:spPr>
          <a:xfrm>
            <a:off x="8809737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57" name="Rectangle 656">
            <a:extLst>
              <a:ext uri="{FF2B5EF4-FFF2-40B4-BE49-F238E27FC236}">
                <a16:creationId xmlns:a16="http://schemas.microsoft.com/office/drawing/2014/main" id="{0376AEE1-40CA-47F3-8234-72E5723C678E}"/>
              </a:ext>
            </a:extLst>
          </p:cNvPr>
          <p:cNvSpPr/>
          <p:nvPr/>
        </p:nvSpPr>
        <p:spPr>
          <a:xfrm>
            <a:off x="9169737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58" name="Rectangle 657">
            <a:extLst>
              <a:ext uri="{FF2B5EF4-FFF2-40B4-BE49-F238E27FC236}">
                <a16:creationId xmlns:a16="http://schemas.microsoft.com/office/drawing/2014/main" id="{EE62A665-9492-4589-AA17-3A005A844D5F}"/>
              </a:ext>
            </a:extLst>
          </p:cNvPr>
          <p:cNvSpPr/>
          <p:nvPr/>
        </p:nvSpPr>
        <p:spPr>
          <a:xfrm>
            <a:off x="9529737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59" name="Rectangle 658">
            <a:extLst>
              <a:ext uri="{FF2B5EF4-FFF2-40B4-BE49-F238E27FC236}">
                <a16:creationId xmlns:a16="http://schemas.microsoft.com/office/drawing/2014/main" id="{F0FA8CDB-BE97-4C85-99FE-15523B4A5704}"/>
              </a:ext>
            </a:extLst>
          </p:cNvPr>
          <p:cNvSpPr/>
          <p:nvPr/>
        </p:nvSpPr>
        <p:spPr>
          <a:xfrm>
            <a:off x="9889737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0" name="Oval 659">
            <a:extLst>
              <a:ext uri="{FF2B5EF4-FFF2-40B4-BE49-F238E27FC236}">
                <a16:creationId xmlns:a16="http://schemas.microsoft.com/office/drawing/2014/main" id="{DC72FC17-684D-4579-8896-A968F82C2706}"/>
              </a:ext>
            </a:extLst>
          </p:cNvPr>
          <p:cNvSpPr/>
          <p:nvPr/>
        </p:nvSpPr>
        <p:spPr>
          <a:xfrm>
            <a:off x="8741558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1" name="Oval 660">
            <a:extLst>
              <a:ext uri="{FF2B5EF4-FFF2-40B4-BE49-F238E27FC236}">
                <a16:creationId xmlns:a16="http://schemas.microsoft.com/office/drawing/2014/main" id="{2DCE805F-1FB3-4B32-AC26-D730F1DB6EBB}"/>
              </a:ext>
            </a:extLst>
          </p:cNvPr>
          <p:cNvSpPr/>
          <p:nvPr/>
        </p:nvSpPr>
        <p:spPr>
          <a:xfrm>
            <a:off x="9101558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2" name="Oval 661">
            <a:extLst>
              <a:ext uri="{FF2B5EF4-FFF2-40B4-BE49-F238E27FC236}">
                <a16:creationId xmlns:a16="http://schemas.microsoft.com/office/drawing/2014/main" id="{28076AB2-B64D-4E53-BE9C-947325109B4F}"/>
              </a:ext>
            </a:extLst>
          </p:cNvPr>
          <p:cNvSpPr/>
          <p:nvPr/>
        </p:nvSpPr>
        <p:spPr>
          <a:xfrm>
            <a:off x="9461558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3" name="Oval 662">
            <a:extLst>
              <a:ext uri="{FF2B5EF4-FFF2-40B4-BE49-F238E27FC236}">
                <a16:creationId xmlns:a16="http://schemas.microsoft.com/office/drawing/2014/main" id="{FAD26621-C551-41BD-B024-93CFB2F0DA04}"/>
              </a:ext>
            </a:extLst>
          </p:cNvPr>
          <p:cNvSpPr/>
          <p:nvPr/>
        </p:nvSpPr>
        <p:spPr>
          <a:xfrm>
            <a:off x="9821558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4" name="Rectangle 663">
            <a:extLst>
              <a:ext uri="{FF2B5EF4-FFF2-40B4-BE49-F238E27FC236}">
                <a16:creationId xmlns:a16="http://schemas.microsoft.com/office/drawing/2014/main" id="{174ED28D-0B0D-4659-B5E6-9642F376EB6D}"/>
              </a:ext>
            </a:extLst>
          </p:cNvPr>
          <p:cNvSpPr/>
          <p:nvPr/>
        </p:nvSpPr>
        <p:spPr>
          <a:xfrm>
            <a:off x="10249737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5" name="Rectangle 664">
            <a:extLst>
              <a:ext uri="{FF2B5EF4-FFF2-40B4-BE49-F238E27FC236}">
                <a16:creationId xmlns:a16="http://schemas.microsoft.com/office/drawing/2014/main" id="{99B8890A-6A1E-4556-BD8B-D04D9559AA34}"/>
              </a:ext>
            </a:extLst>
          </p:cNvPr>
          <p:cNvSpPr/>
          <p:nvPr/>
        </p:nvSpPr>
        <p:spPr>
          <a:xfrm>
            <a:off x="10609737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6" name="Rectangle 665">
            <a:extLst>
              <a:ext uri="{FF2B5EF4-FFF2-40B4-BE49-F238E27FC236}">
                <a16:creationId xmlns:a16="http://schemas.microsoft.com/office/drawing/2014/main" id="{C9420F2B-BC94-4CB7-B984-291BA8E16670}"/>
              </a:ext>
            </a:extLst>
          </p:cNvPr>
          <p:cNvSpPr/>
          <p:nvPr/>
        </p:nvSpPr>
        <p:spPr>
          <a:xfrm>
            <a:off x="10969737" y="55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7" name="Oval 666">
            <a:extLst>
              <a:ext uri="{FF2B5EF4-FFF2-40B4-BE49-F238E27FC236}">
                <a16:creationId xmlns:a16="http://schemas.microsoft.com/office/drawing/2014/main" id="{9F2E08B8-A0DD-48E5-AB1B-F37A7D18B4B4}"/>
              </a:ext>
            </a:extLst>
          </p:cNvPr>
          <p:cNvSpPr/>
          <p:nvPr/>
        </p:nvSpPr>
        <p:spPr>
          <a:xfrm>
            <a:off x="10181558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8" name="Oval 667">
            <a:extLst>
              <a:ext uri="{FF2B5EF4-FFF2-40B4-BE49-F238E27FC236}">
                <a16:creationId xmlns:a16="http://schemas.microsoft.com/office/drawing/2014/main" id="{9DCF10DA-8DFE-4C09-A572-DE3DA01E4453}"/>
              </a:ext>
            </a:extLst>
          </p:cNvPr>
          <p:cNvSpPr/>
          <p:nvPr/>
        </p:nvSpPr>
        <p:spPr>
          <a:xfrm>
            <a:off x="10541558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9" name="Oval 668">
            <a:extLst>
              <a:ext uri="{FF2B5EF4-FFF2-40B4-BE49-F238E27FC236}">
                <a16:creationId xmlns:a16="http://schemas.microsoft.com/office/drawing/2014/main" id="{EA79C8F9-3E21-44F3-9750-70EDEF21D3E4}"/>
              </a:ext>
            </a:extLst>
          </p:cNvPr>
          <p:cNvSpPr/>
          <p:nvPr/>
        </p:nvSpPr>
        <p:spPr>
          <a:xfrm>
            <a:off x="10901558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0" name="Oval 669">
            <a:extLst>
              <a:ext uri="{FF2B5EF4-FFF2-40B4-BE49-F238E27FC236}">
                <a16:creationId xmlns:a16="http://schemas.microsoft.com/office/drawing/2014/main" id="{70D15BF0-3371-4A9D-A257-45812995CBBE}"/>
              </a:ext>
            </a:extLst>
          </p:cNvPr>
          <p:cNvSpPr/>
          <p:nvPr/>
        </p:nvSpPr>
        <p:spPr>
          <a:xfrm>
            <a:off x="11261558" y="58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1" name="Rectangle 670">
            <a:extLst>
              <a:ext uri="{FF2B5EF4-FFF2-40B4-BE49-F238E27FC236}">
                <a16:creationId xmlns:a16="http://schemas.microsoft.com/office/drawing/2014/main" id="{D5263012-68E1-490F-9C77-7BC43535EC53}"/>
              </a:ext>
            </a:extLst>
          </p:cNvPr>
          <p:cNvSpPr/>
          <p:nvPr/>
        </p:nvSpPr>
        <p:spPr>
          <a:xfrm>
            <a:off x="8809737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2" name="Rectangle 671">
            <a:extLst>
              <a:ext uri="{FF2B5EF4-FFF2-40B4-BE49-F238E27FC236}">
                <a16:creationId xmlns:a16="http://schemas.microsoft.com/office/drawing/2014/main" id="{45DC0D44-686E-4939-92C0-C94FF959E66F}"/>
              </a:ext>
            </a:extLst>
          </p:cNvPr>
          <p:cNvSpPr/>
          <p:nvPr/>
        </p:nvSpPr>
        <p:spPr>
          <a:xfrm>
            <a:off x="9169737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3" name="Rectangle 672">
            <a:extLst>
              <a:ext uri="{FF2B5EF4-FFF2-40B4-BE49-F238E27FC236}">
                <a16:creationId xmlns:a16="http://schemas.microsoft.com/office/drawing/2014/main" id="{C60AC142-8994-434E-A450-2B9764B1FC56}"/>
              </a:ext>
            </a:extLst>
          </p:cNvPr>
          <p:cNvSpPr/>
          <p:nvPr/>
        </p:nvSpPr>
        <p:spPr>
          <a:xfrm>
            <a:off x="9529737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4" name="Rectangle 673">
            <a:extLst>
              <a:ext uri="{FF2B5EF4-FFF2-40B4-BE49-F238E27FC236}">
                <a16:creationId xmlns:a16="http://schemas.microsoft.com/office/drawing/2014/main" id="{B9155C83-9B8D-49A8-9C6A-34D30722D38D}"/>
              </a:ext>
            </a:extLst>
          </p:cNvPr>
          <p:cNvSpPr/>
          <p:nvPr/>
        </p:nvSpPr>
        <p:spPr>
          <a:xfrm>
            <a:off x="9889737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5" name="Oval 674">
            <a:extLst>
              <a:ext uri="{FF2B5EF4-FFF2-40B4-BE49-F238E27FC236}">
                <a16:creationId xmlns:a16="http://schemas.microsoft.com/office/drawing/2014/main" id="{0EDBF8E7-B600-47AB-BC89-FF2C3C0C56BE}"/>
              </a:ext>
            </a:extLst>
          </p:cNvPr>
          <p:cNvSpPr/>
          <p:nvPr/>
        </p:nvSpPr>
        <p:spPr>
          <a:xfrm>
            <a:off x="8741558" y="55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6" name="Oval 675">
            <a:extLst>
              <a:ext uri="{FF2B5EF4-FFF2-40B4-BE49-F238E27FC236}">
                <a16:creationId xmlns:a16="http://schemas.microsoft.com/office/drawing/2014/main" id="{61FF1405-D8E2-4DA0-ACCC-113D005F5540}"/>
              </a:ext>
            </a:extLst>
          </p:cNvPr>
          <p:cNvSpPr/>
          <p:nvPr/>
        </p:nvSpPr>
        <p:spPr>
          <a:xfrm>
            <a:off x="9101558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7" name="Oval 676">
            <a:extLst>
              <a:ext uri="{FF2B5EF4-FFF2-40B4-BE49-F238E27FC236}">
                <a16:creationId xmlns:a16="http://schemas.microsoft.com/office/drawing/2014/main" id="{30FC406E-D7E3-4682-86C9-D98839E91F1C}"/>
              </a:ext>
            </a:extLst>
          </p:cNvPr>
          <p:cNvSpPr/>
          <p:nvPr/>
        </p:nvSpPr>
        <p:spPr>
          <a:xfrm>
            <a:off x="9461558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8" name="Oval 677">
            <a:extLst>
              <a:ext uri="{FF2B5EF4-FFF2-40B4-BE49-F238E27FC236}">
                <a16:creationId xmlns:a16="http://schemas.microsoft.com/office/drawing/2014/main" id="{3CED9F75-3102-4913-939D-6CDAA63EAEFF}"/>
              </a:ext>
            </a:extLst>
          </p:cNvPr>
          <p:cNvSpPr/>
          <p:nvPr/>
        </p:nvSpPr>
        <p:spPr>
          <a:xfrm>
            <a:off x="9821558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9" name="Rectangle 678">
            <a:extLst>
              <a:ext uri="{FF2B5EF4-FFF2-40B4-BE49-F238E27FC236}">
                <a16:creationId xmlns:a16="http://schemas.microsoft.com/office/drawing/2014/main" id="{DB92EFD2-BF29-497E-B0D5-3FCBF1CFBC0E}"/>
              </a:ext>
            </a:extLst>
          </p:cNvPr>
          <p:cNvSpPr/>
          <p:nvPr/>
        </p:nvSpPr>
        <p:spPr>
          <a:xfrm>
            <a:off x="10249737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0" name="Rectangle 679">
            <a:extLst>
              <a:ext uri="{FF2B5EF4-FFF2-40B4-BE49-F238E27FC236}">
                <a16:creationId xmlns:a16="http://schemas.microsoft.com/office/drawing/2014/main" id="{FB1771B3-738F-4DC8-8418-5A25015D19D7}"/>
              </a:ext>
            </a:extLst>
          </p:cNvPr>
          <p:cNvSpPr/>
          <p:nvPr/>
        </p:nvSpPr>
        <p:spPr>
          <a:xfrm>
            <a:off x="10609737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1" name="Rectangle 680">
            <a:extLst>
              <a:ext uri="{FF2B5EF4-FFF2-40B4-BE49-F238E27FC236}">
                <a16:creationId xmlns:a16="http://schemas.microsoft.com/office/drawing/2014/main" id="{8F3BB0B5-6FAE-4D85-800A-093C26EBBE33}"/>
              </a:ext>
            </a:extLst>
          </p:cNvPr>
          <p:cNvSpPr/>
          <p:nvPr/>
        </p:nvSpPr>
        <p:spPr>
          <a:xfrm>
            <a:off x="10969737" y="52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2" name="Oval 681">
            <a:extLst>
              <a:ext uri="{FF2B5EF4-FFF2-40B4-BE49-F238E27FC236}">
                <a16:creationId xmlns:a16="http://schemas.microsoft.com/office/drawing/2014/main" id="{5511C1DA-C8C2-4381-8CC7-0138C6B19EA3}"/>
              </a:ext>
            </a:extLst>
          </p:cNvPr>
          <p:cNvSpPr/>
          <p:nvPr/>
        </p:nvSpPr>
        <p:spPr>
          <a:xfrm>
            <a:off x="10181558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3" name="Oval 682">
            <a:extLst>
              <a:ext uri="{FF2B5EF4-FFF2-40B4-BE49-F238E27FC236}">
                <a16:creationId xmlns:a16="http://schemas.microsoft.com/office/drawing/2014/main" id="{922EDFF0-2D7A-4A36-BC7C-696CB642FFC5}"/>
              </a:ext>
            </a:extLst>
          </p:cNvPr>
          <p:cNvSpPr/>
          <p:nvPr/>
        </p:nvSpPr>
        <p:spPr>
          <a:xfrm>
            <a:off x="10541558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4" name="Oval 683">
            <a:extLst>
              <a:ext uri="{FF2B5EF4-FFF2-40B4-BE49-F238E27FC236}">
                <a16:creationId xmlns:a16="http://schemas.microsoft.com/office/drawing/2014/main" id="{F43A31F1-DF2F-451C-BBE3-2B4C8FE0D46F}"/>
              </a:ext>
            </a:extLst>
          </p:cNvPr>
          <p:cNvSpPr/>
          <p:nvPr/>
        </p:nvSpPr>
        <p:spPr>
          <a:xfrm>
            <a:off x="10901558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5" name="Oval 684">
            <a:extLst>
              <a:ext uri="{FF2B5EF4-FFF2-40B4-BE49-F238E27FC236}">
                <a16:creationId xmlns:a16="http://schemas.microsoft.com/office/drawing/2014/main" id="{F23E7971-11E8-4611-A5D2-C3525729ADDA}"/>
              </a:ext>
            </a:extLst>
          </p:cNvPr>
          <p:cNvSpPr/>
          <p:nvPr/>
        </p:nvSpPr>
        <p:spPr>
          <a:xfrm>
            <a:off x="11261558" y="55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6" name="Rectangle 685">
            <a:extLst>
              <a:ext uri="{FF2B5EF4-FFF2-40B4-BE49-F238E27FC236}">
                <a16:creationId xmlns:a16="http://schemas.microsoft.com/office/drawing/2014/main" id="{847FC98A-111E-4911-8509-D87D2DCC765A}"/>
              </a:ext>
            </a:extLst>
          </p:cNvPr>
          <p:cNvSpPr/>
          <p:nvPr/>
        </p:nvSpPr>
        <p:spPr>
          <a:xfrm>
            <a:off x="8809737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7" name="Rectangle 686">
            <a:extLst>
              <a:ext uri="{FF2B5EF4-FFF2-40B4-BE49-F238E27FC236}">
                <a16:creationId xmlns:a16="http://schemas.microsoft.com/office/drawing/2014/main" id="{EB762C06-9E24-49CB-BBB3-1DB4D2142876}"/>
              </a:ext>
            </a:extLst>
          </p:cNvPr>
          <p:cNvSpPr/>
          <p:nvPr/>
        </p:nvSpPr>
        <p:spPr>
          <a:xfrm>
            <a:off x="9169737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8" name="Rectangle 687">
            <a:extLst>
              <a:ext uri="{FF2B5EF4-FFF2-40B4-BE49-F238E27FC236}">
                <a16:creationId xmlns:a16="http://schemas.microsoft.com/office/drawing/2014/main" id="{74739B95-395C-43C9-A57B-2E49A32ABE46}"/>
              </a:ext>
            </a:extLst>
          </p:cNvPr>
          <p:cNvSpPr/>
          <p:nvPr/>
        </p:nvSpPr>
        <p:spPr>
          <a:xfrm>
            <a:off x="9529737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9" name="Rectangle 688">
            <a:extLst>
              <a:ext uri="{FF2B5EF4-FFF2-40B4-BE49-F238E27FC236}">
                <a16:creationId xmlns:a16="http://schemas.microsoft.com/office/drawing/2014/main" id="{1A8DC3FE-8669-4ABF-A06D-A2C3D8A136BD}"/>
              </a:ext>
            </a:extLst>
          </p:cNvPr>
          <p:cNvSpPr/>
          <p:nvPr/>
        </p:nvSpPr>
        <p:spPr>
          <a:xfrm>
            <a:off x="9889737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0" name="Oval 689">
            <a:extLst>
              <a:ext uri="{FF2B5EF4-FFF2-40B4-BE49-F238E27FC236}">
                <a16:creationId xmlns:a16="http://schemas.microsoft.com/office/drawing/2014/main" id="{1A1E9999-2FA3-47D2-BC30-CDB672F3DB19}"/>
              </a:ext>
            </a:extLst>
          </p:cNvPr>
          <p:cNvSpPr/>
          <p:nvPr/>
        </p:nvSpPr>
        <p:spPr>
          <a:xfrm>
            <a:off x="8741558" y="51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1" name="Oval 690">
            <a:extLst>
              <a:ext uri="{FF2B5EF4-FFF2-40B4-BE49-F238E27FC236}">
                <a16:creationId xmlns:a16="http://schemas.microsoft.com/office/drawing/2014/main" id="{CBB9A73A-849F-4E0F-9AEA-98E8236D05D1}"/>
              </a:ext>
            </a:extLst>
          </p:cNvPr>
          <p:cNvSpPr/>
          <p:nvPr/>
        </p:nvSpPr>
        <p:spPr>
          <a:xfrm>
            <a:off x="9101558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2" name="Oval 691">
            <a:extLst>
              <a:ext uri="{FF2B5EF4-FFF2-40B4-BE49-F238E27FC236}">
                <a16:creationId xmlns:a16="http://schemas.microsoft.com/office/drawing/2014/main" id="{4ABC04A5-6E69-4013-95C8-2C4FCCE9F68F}"/>
              </a:ext>
            </a:extLst>
          </p:cNvPr>
          <p:cNvSpPr/>
          <p:nvPr/>
        </p:nvSpPr>
        <p:spPr>
          <a:xfrm>
            <a:off x="9461558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3" name="Oval 692">
            <a:extLst>
              <a:ext uri="{FF2B5EF4-FFF2-40B4-BE49-F238E27FC236}">
                <a16:creationId xmlns:a16="http://schemas.microsoft.com/office/drawing/2014/main" id="{EA05199F-651F-41D3-B1CF-390189442575}"/>
              </a:ext>
            </a:extLst>
          </p:cNvPr>
          <p:cNvSpPr/>
          <p:nvPr/>
        </p:nvSpPr>
        <p:spPr>
          <a:xfrm>
            <a:off x="9821558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4" name="Rectangle 693">
            <a:extLst>
              <a:ext uri="{FF2B5EF4-FFF2-40B4-BE49-F238E27FC236}">
                <a16:creationId xmlns:a16="http://schemas.microsoft.com/office/drawing/2014/main" id="{7DB7D8B0-1DBC-4DFB-A09A-32A79CF09251}"/>
              </a:ext>
            </a:extLst>
          </p:cNvPr>
          <p:cNvSpPr/>
          <p:nvPr/>
        </p:nvSpPr>
        <p:spPr>
          <a:xfrm>
            <a:off x="10249737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5" name="Rectangle 694">
            <a:extLst>
              <a:ext uri="{FF2B5EF4-FFF2-40B4-BE49-F238E27FC236}">
                <a16:creationId xmlns:a16="http://schemas.microsoft.com/office/drawing/2014/main" id="{F6BA2EB6-3AA2-4925-85CA-69E3AB45D3AF}"/>
              </a:ext>
            </a:extLst>
          </p:cNvPr>
          <p:cNvSpPr/>
          <p:nvPr/>
        </p:nvSpPr>
        <p:spPr>
          <a:xfrm>
            <a:off x="10609737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6" name="Rectangle 695">
            <a:extLst>
              <a:ext uri="{FF2B5EF4-FFF2-40B4-BE49-F238E27FC236}">
                <a16:creationId xmlns:a16="http://schemas.microsoft.com/office/drawing/2014/main" id="{9374CD67-538E-4740-9348-6DBE063E79E7}"/>
              </a:ext>
            </a:extLst>
          </p:cNvPr>
          <p:cNvSpPr/>
          <p:nvPr/>
        </p:nvSpPr>
        <p:spPr>
          <a:xfrm>
            <a:off x="10969737" y="48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7" name="Oval 696">
            <a:extLst>
              <a:ext uri="{FF2B5EF4-FFF2-40B4-BE49-F238E27FC236}">
                <a16:creationId xmlns:a16="http://schemas.microsoft.com/office/drawing/2014/main" id="{B120A59A-D127-4A09-A239-6D94D5B45F67}"/>
              </a:ext>
            </a:extLst>
          </p:cNvPr>
          <p:cNvSpPr/>
          <p:nvPr/>
        </p:nvSpPr>
        <p:spPr>
          <a:xfrm>
            <a:off x="10181558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8" name="Oval 697">
            <a:extLst>
              <a:ext uri="{FF2B5EF4-FFF2-40B4-BE49-F238E27FC236}">
                <a16:creationId xmlns:a16="http://schemas.microsoft.com/office/drawing/2014/main" id="{A237E1F4-EE5F-47D7-9D22-CCD720BD0A41}"/>
              </a:ext>
            </a:extLst>
          </p:cNvPr>
          <p:cNvSpPr/>
          <p:nvPr/>
        </p:nvSpPr>
        <p:spPr>
          <a:xfrm>
            <a:off x="10541558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9" name="Oval 698">
            <a:extLst>
              <a:ext uri="{FF2B5EF4-FFF2-40B4-BE49-F238E27FC236}">
                <a16:creationId xmlns:a16="http://schemas.microsoft.com/office/drawing/2014/main" id="{3453FDCE-EE1B-4D15-9C0A-4C1D0CC10D5D}"/>
              </a:ext>
            </a:extLst>
          </p:cNvPr>
          <p:cNvSpPr/>
          <p:nvPr/>
        </p:nvSpPr>
        <p:spPr>
          <a:xfrm>
            <a:off x="10901558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0" name="Oval 699">
            <a:extLst>
              <a:ext uri="{FF2B5EF4-FFF2-40B4-BE49-F238E27FC236}">
                <a16:creationId xmlns:a16="http://schemas.microsoft.com/office/drawing/2014/main" id="{77168307-9F76-4C37-8968-65A1D7898159}"/>
              </a:ext>
            </a:extLst>
          </p:cNvPr>
          <p:cNvSpPr/>
          <p:nvPr/>
        </p:nvSpPr>
        <p:spPr>
          <a:xfrm>
            <a:off x="11261558" y="515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1" name="Rectangle 700">
            <a:extLst>
              <a:ext uri="{FF2B5EF4-FFF2-40B4-BE49-F238E27FC236}">
                <a16:creationId xmlns:a16="http://schemas.microsoft.com/office/drawing/2014/main" id="{0F5770BB-A55E-4841-AC09-75A1C3C16315}"/>
              </a:ext>
            </a:extLst>
          </p:cNvPr>
          <p:cNvSpPr/>
          <p:nvPr/>
        </p:nvSpPr>
        <p:spPr>
          <a:xfrm>
            <a:off x="8809737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2" name="Rectangle 701">
            <a:extLst>
              <a:ext uri="{FF2B5EF4-FFF2-40B4-BE49-F238E27FC236}">
                <a16:creationId xmlns:a16="http://schemas.microsoft.com/office/drawing/2014/main" id="{6081E5B3-9FB2-4048-BA48-E80EDE76678A}"/>
              </a:ext>
            </a:extLst>
          </p:cNvPr>
          <p:cNvSpPr/>
          <p:nvPr/>
        </p:nvSpPr>
        <p:spPr>
          <a:xfrm>
            <a:off x="9169737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3" name="Rectangle 702">
            <a:extLst>
              <a:ext uri="{FF2B5EF4-FFF2-40B4-BE49-F238E27FC236}">
                <a16:creationId xmlns:a16="http://schemas.microsoft.com/office/drawing/2014/main" id="{855C79F5-9CD2-4DFF-932C-E0715C7E5508}"/>
              </a:ext>
            </a:extLst>
          </p:cNvPr>
          <p:cNvSpPr/>
          <p:nvPr/>
        </p:nvSpPr>
        <p:spPr>
          <a:xfrm>
            <a:off x="9529737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4" name="Rectangle 703">
            <a:extLst>
              <a:ext uri="{FF2B5EF4-FFF2-40B4-BE49-F238E27FC236}">
                <a16:creationId xmlns:a16="http://schemas.microsoft.com/office/drawing/2014/main" id="{C7B0179A-A9D5-4DC2-9ECB-88E5A17FF47D}"/>
              </a:ext>
            </a:extLst>
          </p:cNvPr>
          <p:cNvSpPr/>
          <p:nvPr/>
        </p:nvSpPr>
        <p:spPr>
          <a:xfrm>
            <a:off x="9889737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5" name="Oval 704">
            <a:extLst>
              <a:ext uri="{FF2B5EF4-FFF2-40B4-BE49-F238E27FC236}">
                <a16:creationId xmlns:a16="http://schemas.microsoft.com/office/drawing/2014/main" id="{AA4A2D15-D065-4054-A538-A158BA09ECB1}"/>
              </a:ext>
            </a:extLst>
          </p:cNvPr>
          <p:cNvSpPr/>
          <p:nvPr/>
        </p:nvSpPr>
        <p:spPr>
          <a:xfrm>
            <a:off x="8741558" y="47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6" name="Oval 705">
            <a:extLst>
              <a:ext uri="{FF2B5EF4-FFF2-40B4-BE49-F238E27FC236}">
                <a16:creationId xmlns:a16="http://schemas.microsoft.com/office/drawing/2014/main" id="{7DC15A32-F16B-445A-BDBC-1DA870E371D3}"/>
              </a:ext>
            </a:extLst>
          </p:cNvPr>
          <p:cNvSpPr/>
          <p:nvPr/>
        </p:nvSpPr>
        <p:spPr>
          <a:xfrm>
            <a:off x="9101558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7" name="Oval 706">
            <a:extLst>
              <a:ext uri="{FF2B5EF4-FFF2-40B4-BE49-F238E27FC236}">
                <a16:creationId xmlns:a16="http://schemas.microsoft.com/office/drawing/2014/main" id="{7A4EF4B5-F9A3-4782-9AD4-8B8EFE477B93}"/>
              </a:ext>
            </a:extLst>
          </p:cNvPr>
          <p:cNvSpPr/>
          <p:nvPr/>
        </p:nvSpPr>
        <p:spPr>
          <a:xfrm>
            <a:off x="9461558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8" name="Oval 707">
            <a:extLst>
              <a:ext uri="{FF2B5EF4-FFF2-40B4-BE49-F238E27FC236}">
                <a16:creationId xmlns:a16="http://schemas.microsoft.com/office/drawing/2014/main" id="{093F236B-C953-4AB7-B412-C153C913BA33}"/>
              </a:ext>
            </a:extLst>
          </p:cNvPr>
          <p:cNvSpPr/>
          <p:nvPr/>
        </p:nvSpPr>
        <p:spPr>
          <a:xfrm>
            <a:off x="9821558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9" name="Rectangle 708">
            <a:extLst>
              <a:ext uri="{FF2B5EF4-FFF2-40B4-BE49-F238E27FC236}">
                <a16:creationId xmlns:a16="http://schemas.microsoft.com/office/drawing/2014/main" id="{AA195FCC-F295-4FF3-9237-BD0B8431C0EC}"/>
              </a:ext>
            </a:extLst>
          </p:cNvPr>
          <p:cNvSpPr/>
          <p:nvPr/>
        </p:nvSpPr>
        <p:spPr>
          <a:xfrm>
            <a:off x="10249737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10" name="Rectangle 709">
            <a:extLst>
              <a:ext uri="{FF2B5EF4-FFF2-40B4-BE49-F238E27FC236}">
                <a16:creationId xmlns:a16="http://schemas.microsoft.com/office/drawing/2014/main" id="{07E249BB-809C-4242-9259-C970F9D7AB0C}"/>
              </a:ext>
            </a:extLst>
          </p:cNvPr>
          <p:cNvSpPr/>
          <p:nvPr/>
        </p:nvSpPr>
        <p:spPr>
          <a:xfrm>
            <a:off x="10609737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11" name="Rectangle 710">
            <a:extLst>
              <a:ext uri="{FF2B5EF4-FFF2-40B4-BE49-F238E27FC236}">
                <a16:creationId xmlns:a16="http://schemas.microsoft.com/office/drawing/2014/main" id="{3417A479-2777-4BCE-A0D7-5889FA5A5D00}"/>
              </a:ext>
            </a:extLst>
          </p:cNvPr>
          <p:cNvSpPr/>
          <p:nvPr/>
        </p:nvSpPr>
        <p:spPr>
          <a:xfrm>
            <a:off x="10969737" y="449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12" name="Oval 711">
            <a:extLst>
              <a:ext uri="{FF2B5EF4-FFF2-40B4-BE49-F238E27FC236}">
                <a16:creationId xmlns:a16="http://schemas.microsoft.com/office/drawing/2014/main" id="{A6292DF3-F9EA-4899-8E86-1769E5643E6B}"/>
              </a:ext>
            </a:extLst>
          </p:cNvPr>
          <p:cNvSpPr/>
          <p:nvPr/>
        </p:nvSpPr>
        <p:spPr>
          <a:xfrm>
            <a:off x="10181558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13" name="Oval 712">
            <a:extLst>
              <a:ext uri="{FF2B5EF4-FFF2-40B4-BE49-F238E27FC236}">
                <a16:creationId xmlns:a16="http://schemas.microsoft.com/office/drawing/2014/main" id="{6D5ADB6C-16B1-4693-BA5B-EEBBFB11F818}"/>
              </a:ext>
            </a:extLst>
          </p:cNvPr>
          <p:cNvSpPr/>
          <p:nvPr/>
        </p:nvSpPr>
        <p:spPr>
          <a:xfrm>
            <a:off x="10541558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14" name="Oval 713">
            <a:extLst>
              <a:ext uri="{FF2B5EF4-FFF2-40B4-BE49-F238E27FC236}">
                <a16:creationId xmlns:a16="http://schemas.microsoft.com/office/drawing/2014/main" id="{3144D7F3-0F9C-4178-A72B-8D5C63941B7F}"/>
              </a:ext>
            </a:extLst>
          </p:cNvPr>
          <p:cNvSpPr/>
          <p:nvPr/>
        </p:nvSpPr>
        <p:spPr>
          <a:xfrm>
            <a:off x="10901558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15" name="Oval 714">
            <a:extLst>
              <a:ext uri="{FF2B5EF4-FFF2-40B4-BE49-F238E27FC236}">
                <a16:creationId xmlns:a16="http://schemas.microsoft.com/office/drawing/2014/main" id="{9F488371-E2DC-4F49-9300-75BA133726E0}"/>
              </a:ext>
            </a:extLst>
          </p:cNvPr>
          <p:cNvSpPr/>
          <p:nvPr/>
        </p:nvSpPr>
        <p:spPr>
          <a:xfrm>
            <a:off x="11261558" y="479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16" name="Rectangle 715">
            <a:extLst>
              <a:ext uri="{FF2B5EF4-FFF2-40B4-BE49-F238E27FC236}">
                <a16:creationId xmlns:a16="http://schemas.microsoft.com/office/drawing/2014/main" id="{63D01BEF-FB52-49FD-A254-6AE738581F4B}"/>
              </a:ext>
            </a:extLst>
          </p:cNvPr>
          <p:cNvSpPr/>
          <p:nvPr/>
        </p:nvSpPr>
        <p:spPr>
          <a:xfrm>
            <a:off x="8809737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17" name="Rectangle 716">
            <a:extLst>
              <a:ext uri="{FF2B5EF4-FFF2-40B4-BE49-F238E27FC236}">
                <a16:creationId xmlns:a16="http://schemas.microsoft.com/office/drawing/2014/main" id="{7D15E9A1-DC12-464E-AE5E-5BDBC72551E1}"/>
              </a:ext>
            </a:extLst>
          </p:cNvPr>
          <p:cNvSpPr/>
          <p:nvPr/>
        </p:nvSpPr>
        <p:spPr>
          <a:xfrm>
            <a:off x="9169737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18" name="Rectangle 717">
            <a:extLst>
              <a:ext uri="{FF2B5EF4-FFF2-40B4-BE49-F238E27FC236}">
                <a16:creationId xmlns:a16="http://schemas.microsoft.com/office/drawing/2014/main" id="{FE0BDE31-4A9B-4B08-9E35-439ACF2A4C07}"/>
              </a:ext>
            </a:extLst>
          </p:cNvPr>
          <p:cNvSpPr/>
          <p:nvPr/>
        </p:nvSpPr>
        <p:spPr>
          <a:xfrm>
            <a:off x="9529737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19" name="Rectangle 718">
            <a:extLst>
              <a:ext uri="{FF2B5EF4-FFF2-40B4-BE49-F238E27FC236}">
                <a16:creationId xmlns:a16="http://schemas.microsoft.com/office/drawing/2014/main" id="{E4029664-3836-425C-83EE-EF99272A5655}"/>
              </a:ext>
            </a:extLst>
          </p:cNvPr>
          <p:cNvSpPr/>
          <p:nvPr/>
        </p:nvSpPr>
        <p:spPr>
          <a:xfrm>
            <a:off x="9889737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0" name="Oval 719">
            <a:extLst>
              <a:ext uri="{FF2B5EF4-FFF2-40B4-BE49-F238E27FC236}">
                <a16:creationId xmlns:a16="http://schemas.microsoft.com/office/drawing/2014/main" id="{BB83EB70-1CFF-4AC7-85A3-5A48AA881418}"/>
              </a:ext>
            </a:extLst>
          </p:cNvPr>
          <p:cNvSpPr/>
          <p:nvPr/>
        </p:nvSpPr>
        <p:spPr>
          <a:xfrm>
            <a:off x="8741558" y="443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1" name="Oval 720">
            <a:extLst>
              <a:ext uri="{FF2B5EF4-FFF2-40B4-BE49-F238E27FC236}">
                <a16:creationId xmlns:a16="http://schemas.microsoft.com/office/drawing/2014/main" id="{1616E0D5-368B-40F2-AAA0-62F1E0CB6D84}"/>
              </a:ext>
            </a:extLst>
          </p:cNvPr>
          <p:cNvSpPr/>
          <p:nvPr/>
        </p:nvSpPr>
        <p:spPr>
          <a:xfrm>
            <a:off x="9101558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2" name="Oval 721">
            <a:extLst>
              <a:ext uri="{FF2B5EF4-FFF2-40B4-BE49-F238E27FC236}">
                <a16:creationId xmlns:a16="http://schemas.microsoft.com/office/drawing/2014/main" id="{576C05B5-2CC9-4FAB-AA95-F62CE41B2830}"/>
              </a:ext>
            </a:extLst>
          </p:cNvPr>
          <p:cNvSpPr/>
          <p:nvPr/>
        </p:nvSpPr>
        <p:spPr>
          <a:xfrm>
            <a:off x="9461558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3" name="Oval 722">
            <a:extLst>
              <a:ext uri="{FF2B5EF4-FFF2-40B4-BE49-F238E27FC236}">
                <a16:creationId xmlns:a16="http://schemas.microsoft.com/office/drawing/2014/main" id="{82AD0D0A-8C7C-4836-A834-39E6B5764B90}"/>
              </a:ext>
            </a:extLst>
          </p:cNvPr>
          <p:cNvSpPr/>
          <p:nvPr/>
        </p:nvSpPr>
        <p:spPr>
          <a:xfrm>
            <a:off x="9821558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4" name="Rectangle 723">
            <a:extLst>
              <a:ext uri="{FF2B5EF4-FFF2-40B4-BE49-F238E27FC236}">
                <a16:creationId xmlns:a16="http://schemas.microsoft.com/office/drawing/2014/main" id="{0F52122F-433E-40A8-90C2-457299C8139C}"/>
              </a:ext>
            </a:extLst>
          </p:cNvPr>
          <p:cNvSpPr/>
          <p:nvPr/>
        </p:nvSpPr>
        <p:spPr>
          <a:xfrm>
            <a:off x="10249737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5" name="Rectangle 724">
            <a:extLst>
              <a:ext uri="{FF2B5EF4-FFF2-40B4-BE49-F238E27FC236}">
                <a16:creationId xmlns:a16="http://schemas.microsoft.com/office/drawing/2014/main" id="{41D7D36F-080C-4164-A349-C253FD8EDBBD}"/>
              </a:ext>
            </a:extLst>
          </p:cNvPr>
          <p:cNvSpPr/>
          <p:nvPr/>
        </p:nvSpPr>
        <p:spPr>
          <a:xfrm>
            <a:off x="10609737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6" name="Rectangle 725">
            <a:extLst>
              <a:ext uri="{FF2B5EF4-FFF2-40B4-BE49-F238E27FC236}">
                <a16:creationId xmlns:a16="http://schemas.microsoft.com/office/drawing/2014/main" id="{934BA42A-E440-422A-BD2A-0352DE66359D}"/>
              </a:ext>
            </a:extLst>
          </p:cNvPr>
          <p:cNvSpPr/>
          <p:nvPr/>
        </p:nvSpPr>
        <p:spPr>
          <a:xfrm>
            <a:off x="10969737" y="413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7" name="Oval 726">
            <a:extLst>
              <a:ext uri="{FF2B5EF4-FFF2-40B4-BE49-F238E27FC236}">
                <a16:creationId xmlns:a16="http://schemas.microsoft.com/office/drawing/2014/main" id="{5C84DE6D-D2EA-4101-9AF0-6C34A3F05560}"/>
              </a:ext>
            </a:extLst>
          </p:cNvPr>
          <p:cNvSpPr/>
          <p:nvPr/>
        </p:nvSpPr>
        <p:spPr>
          <a:xfrm>
            <a:off x="10181558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8" name="Oval 727">
            <a:extLst>
              <a:ext uri="{FF2B5EF4-FFF2-40B4-BE49-F238E27FC236}">
                <a16:creationId xmlns:a16="http://schemas.microsoft.com/office/drawing/2014/main" id="{6085F36A-B2A2-43B8-B42C-87AA94A79D22}"/>
              </a:ext>
            </a:extLst>
          </p:cNvPr>
          <p:cNvSpPr/>
          <p:nvPr/>
        </p:nvSpPr>
        <p:spPr>
          <a:xfrm>
            <a:off x="10541558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9" name="Oval 728">
            <a:extLst>
              <a:ext uri="{FF2B5EF4-FFF2-40B4-BE49-F238E27FC236}">
                <a16:creationId xmlns:a16="http://schemas.microsoft.com/office/drawing/2014/main" id="{6CB38E52-BAA3-4B06-B93B-18D79B34A012}"/>
              </a:ext>
            </a:extLst>
          </p:cNvPr>
          <p:cNvSpPr/>
          <p:nvPr/>
        </p:nvSpPr>
        <p:spPr>
          <a:xfrm>
            <a:off x="10901558" y="443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0" name="Oval 729">
            <a:extLst>
              <a:ext uri="{FF2B5EF4-FFF2-40B4-BE49-F238E27FC236}">
                <a16:creationId xmlns:a16="http://schemas.microsoft.com/office/drawing/2014/main" id="{B3EB6B93-17A3-4832-93E4-EB95828DC173}"/>
              </a:ext>
            </a:extLst>
          </p:cNvPr>
          <p:cNvSpPr/>
          <p:nvPr/>
        </p:nvSpPr>
        <p:spPr>
          <a:xfrm>
            <a:off x="11261558" y="443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1" name="Rectangle 730">
            <a:extLst>
              <a:ext uri="{FF2B5EF4-FFF2-40B4-BE49-F238E27FC236}">
                <a16:creationId xmlns:a16="http://schemas.microsoft.com/office/drawing/2014/main" id="{28D23B6F-6D81-447D-8B5A-7624A827F974}"/>
              </a:ext>
            </a:extLst>
          </p:cNvPr>
          <p:cNvSpPr/>
          <p:nvPr/>
        </p:nvSpPr>
        <p:spPr>
          <a:xfrm>
            <a:off x="8809737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2" name="Rectangle 731">
            <a:extLst>
              <a:ext uri="{FF2B5EF4-FFF2-40B4-BE49-F238E27FC236}">
                <a16:creationId xmlns:a16="http://schemas.microsoft.com/office/drawing/2014/main" id="{10FD7796-96BD-44C5-8A51-F5381F542BD0}"/>
              </a:ext>
            </a:extLst>
          </p:cNvPr>
          <p:cNvSpPr/>
          <p:nvPr/>
        </p:nvSpPr>
        <p:spPr>
          <a:xfrm>
            <a:off x="9169737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3" name="Rectangle 732">
            <a:extLst>
              <a:ext uri="{FF2B5EF4-FFF2-40B4-BE49-F238E27FC236}">
                <a16:creationId xmlns:a16="http://schemas.microsoft.com/office/drawing/2014/main" id="{28B6DF7C-A14F-4D74-B828-DE7B89C2AF0C}"/>
              </a:ext>
            </a:extLst>
          </p:cNvPr>
          <p:cNvSpPr/>
          <p:nvPr/>
        </p:nvSpPr>
        <p:spPr>
          <a:xfrm>
            <a:off x="9529737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4" name="Rectangle 733">
            <a:extLst>
              <a:ext uri="{FF2B5EF4-FFF2-40B4-BE49-F238E27FC236}">
                <a16:creationId xmlns:a16="http://schemas.microsoft.com/office/drawing/2014/main" id="{DB47D5EC-49C8-485A-BBFB-30EEBC8799E5}"/>
              </a:ext>
            </a:extLst>
          </p:cNvPr>
          <p:cNvSpPr/>
          <p:nvPr/>
        </p:nvSpPr>
        <p:spPr>
          <a:xfrm>
            <a:off x="9889737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5" name="Oval 734">
            <a:extLst>
              <a:ext uri="{FF2B5EF4-FFF2-40B4-BE49-F238E27FC236}">
                <a16:creationId xmlns:a16="http://schemas.microsoft.com/office/drawing/2014/main" id="{0C933FA6-5FE4-4C70-ADB6-46F04EE25519}"/>
              </a:ext>
            </a:extLst>
          </p:cNvPr>
          <p:cNvSpPr/>
          <p:nvPr/>
        </p:nvSpPr>
        <p:spPr>
          <a:xfrm>
            <a:off x="8741558" y="407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6" name="Oval 735">
            <a:extLst>
              <a:ext uri="{FF2B5EF4-FFF2-40B4-BE49-F238E27FC236}">
                <a16:creationId xmlns:a16="http://schemas.microsoft.com/office/drawing/2014/main" id="{72590834-C4D3-4205-81E5-C7470D61840C}"/>
              </a:ext>
            </a:extLst>
          </p:cNvPr>
          <p:cNvSpPr/>
          <p:nvPr/>
        </p:nvSpPr>
        <p:spPr>
          <a:xfrm>
            <a:off x="9101558" y="407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7" name="Oval 736">
            <a:extLst>
              <a:ext uri="{FF2B5EF4-FFF2-40B4-BE49-F238E27FC236}">
                <a16:creationId xmlns:a16="http://schemas.microsoft.com/office/drawing/2014/main" id="{591440B0-6F72-4913-A746-F5F7789F3BC1}"/>
              </a:ext>
            </a:extLst>
          </p:cNvPr>
          <p:cNvSpPr/>
          <p:nvPr/>
        </p:nvSpPr>
        <p:spPr>
          <a:xfrm>
            <a:off x="9461558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8" name="Oval 737">
            <a:extLst>
              <a:ext uri="{FF2B5EF4-FFF2-40B4-BE49-F238E27FC236}">
                <a16:creationId xmlns:a16="http://schemas.microsoft.com/office/drawing/2014/main" id="{EDB8A4DA-BF01-4735-A1B9-54574EC4D417}"/>
              </a:ext>
            </a:extLst>
          </p:cNvPr>
          <p:cNvSpPr/>
          <p:nvPr/>
        </p:nvSpPr>
        <p:spPr>
          <a:xfrm>
            <a:off x="9821558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9" name="Rectangle 738">
            <a:extLst>
              <a:ext uri="{FF2B5EF4-FFF2-40B4-BE49-F238E27FC236}">
                <a16:creationId xmlns:a16="http://schemas.microsoft.com/office/drawing/2014/main" id="{44D3FA79-CD02-4C4C-8252-FA0BCB054D3D}"/>
              </a:ext>
            </a:extLst>
          </p:cNvPr>
          <p:cNvSpPr/>
          <p:nvPr/>
        </p:nvSpPr>
        <p:spPr>
          <a:xfrm>
            <a:off x="10249737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0" name="Rectangle 739">
            <a:extLst>
              <a:ext uri="{FF2B5EF4-FFF2-40B4-BE49-F238E27FC236}">
                <a16:creationId xmlns:a16="http://schemas.microsoft.com/office/drawing/2014/main" id="{78E24FC0-C67A-4012-9900-954226B8C0BB}"/>
              </a:ext>
            </a:extLst>
          </p:cNvPr>
          <p:cNvSpPr/>
          <p:nvPr/>
        </p:nvSpPr>
        <p:spPr>
          <a:xfrm>
            <a:off x="10609737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1" name="Rectangle 740">
            <a:extLst>
              <a:ext uri="{FF2B5EF4-FFF2-40B4-BE49-F238E27FC236}">
                <a16:creationId xmlns:a16="http://schemas.microsoft.com/office/drawing/2014/main" id="{6CE187BB-494D-4B28-80E9-12A5E9B7A7D9}"/>
              </a:ext>
            </a:extLst>
          </p:cNvPr>
          <p:cNvSpPr/>
          <p:nvPr/>
        </p:nvSpPr>
        <p:spPr>
          <a:xfrm>
            <a:off x="10969737" y="377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2" name="Oval 741">
            <a:extLst>
              <a:ext uri="{FF2B5EF4-FFF2-40B4-BE49-F238E27FC236}">
                <a16:creationId xmlns:a16="http://schemas.microsoft.com/office/drawing/2014/main" id="{6B069FAC-EC08-4196-A341-EEAE07103543}"/>
              </a:ext>
            </a:extLst>
          </p:cNvPr>
          <p:cNvSpPr/>
          <p:nvPr/>
        </p:nvSpPr>
        <p:spPr>
          <a:xfrm>
            <a:off x="10181558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3" name="Oval 742">
            <a:extLst>
              <a:ext uri="{FF2B5EF4-FFF2-40B4-BE49-F238E27FC236}">
                <a16:creationId xmlns:a16="http://schemas.microsoft.com/office/drawing/2014/main" id="{E99DEF9F-4725-48E9-8669-F9494D6A7B4B}"/>
              </a:ext>
            </a:extLst>
          </p:cNvPr>
          <p:cNvSpPr/>
          <p:nvPr/>
        </p:nvSpPr>
        <p:spPr>
          <a:xfrm>
            <a:off x="10541558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4" name="Oval 743">
            <a:extLst>
              <a:ext uri="{FF2B5EF4-FFF2-40B4-BE49-F238E27FC236}">
                <a16:creationId xmlns:a16="http://schemas.microsoft.com/office/drawing/2014/main" id="{1AC866F6-CA99-42EC-ADBE-2FC6B67F953E}"/>
              </a:ext>
            </a:extLst>
          </p:cNvPr>
          <p:cNvSpPr/>
          <p:nvPr/>
        </p:nvSpPr>
        <p:spPr>
          <a:xfrm>
            <a:off x="10901558" y="407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5" name="Oval 744">
            <a:extLst>
              <a:ext uri="{FF2B5EF4-FFF2-40B4-BE49-F238E27FC236}">
                <a16:creationId xmlns:a16="http://schemas.microsoft.com/office/drawing/2014/main" id="{B6B619AB-C92A-439A-B642-210C44421D4F}"/>
              </a:ext>
            </a:extLst>
          </p:cNvPr>
          <p:cNvSpPr/>
          <p:nvPr/>
        </p:nvSpPr>
        <p:spPr>
          <a:xfrm>
            <a:off x="11261558" y="407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6" name="Rectangle 745">
            <a:extLst>
              <a:ext uri="{FF2B5EF4-FFF2-40B4-BE49-F238E27FC236}">
                <a16:creationId xmlns:a16="http://schemas.microsoft.com/office/drawing/2014/main" id="{96029884-9B68-406F-AF68-096E9F6AAB27}"/>
              </a:ext>
            </a:extLst>
          </p:cNvPr>
          <p:cNvSpPr/>
          <p:nvPr/>
        </p:nvSpPr>
        <p:spPr>
          <a:xfrm>
            <a:off x="8809737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7" name="Rectangle 746">
            <a:extLst>
              <a:ext uri="{FF2B5EF4-FFF2-40B4-BE49-F238E27FC236}">
                <a16:creationId xmlns:a16="http://schemas.microsoft.com/office/drawing/2014/main" id="{692A9163-F80A-4807-9CE1-CCED70E6D84C}"/>
              </a:ext>
            </a:extLst>
          </p:cNvPr>
          <p:cNvSpPr/>
          <p:nvPr/>
        </p:nvSpPr>
        <p:spPr>
          <a:xfrm>
            <a:off x="9169737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8" name="Rectangle 747">
            <a:extLst>
              <a:ext uri="{FF2B5EF4-FFF2-40B4-BE49-F238E27FC236}">
                <a16:creationId xmlns:a16="http://schemas.microsoft.com/office/drawing/2014/main" id="{B0405222-9146-4FCA-9D0A-D9BF7F7A7950}"/>
              </a:ext>
            </a:extLst>
          </p:cNvPr>
          <p:cNvSpPr/>
          <p:nvPr/>
        </p:nvSpPr>
        <p:spPr>
          <a:xfrm>
            <a:off x="9529737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9" name="Rectangle 748">
            <a:extLst>
              <a:ext uri="{FF2B5EF4-FFF2-40B4-BE49-F238E27FC236}">
                <a16:creationId xmlns:a16="http://schemas.microsoft.com/office/drawing/2014/main" id="{239EC858-8715-4FA5-894E-EE2167F59F30}"/>
              </a:ext>
            </a:extLst>
          </p:cNvPr>
          <p:cNvSpPr/>
          <p:nvPr/>
        </p:nvSpPr>
        <p:spPr>
          <a:xfrm>
            <a:off x="9889737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0" name="Oval 749">
            <a:extLst>
              <a:ext uri="{FF2B5EF4-FFF2-40B4-BE49-F238E27FC236}">
                <a16:creationId xmlns:a16="http://schemas.microsoft.com/office/drawing/2014/main" id="{C37EC394-9BCC-4559-9A44-2A0733ABD9D3}"/>
              </a:ext>
            </a:extLst>
          </p:cNvPr>
          <p:cNvSpPr/>
          <p:nvPr/>
        </p:nvSpPr>
        <p:spPr>
          <a:xfrm>
            <a:off x="8741558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1" name="Oval 750">
            <a:extLst>
              <a:ext uri="{FF2B5EF4-FFF2-40B4-BE49-F238E27FC236}">
                <a16:creationId xmlns:a16="http://schemas.microsoft.com/office/drawing/2014/main" id="{FCAC36D7-9C33-40ED-B469-CB032AA49E87}"/>
              </a:ext>
            </a:extLst>
          </p:cNvPr>
          <p:cNvSpPr/>
          <p:nvPr/>
        </p:nvSpPr>
        <p:spPr>
          <a:xfrm>
            <a:off x="9101558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2" name="Oval 751">
            <a:extLst>
              <a:ext uri="{FF2B5EF4-FFF2-40B4-BE49-F238E27FC236}">
                <a16:creationId xmlns:a16="http://schemas.microsoft.com/office/drawing/2014/main" id="{7F50D254-6835-4560-90D0-F50DF7537CC8}"/>
              </a:ext>
            </a:extLst>
          </p:cNvPr>
          <p:cNvSpPr/>
          <p:nvPr/>
        </p:nvSpPr>
        <p:spPr>
          <a:xfrm>
            <a:off x="9461558" y="37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3" name="Oval 752">
            <a:extLst>
              <a:ext uri="{FF2B5EF4-FFF2-40B4-BE49-F238E27FC236}">
                <a16:creationId xmlns:a16="http://schemas.microsoft.com/office/drawing/2014/main" id="{8F2F9BEB-79F2-4626-9F73-D8152B440601}"/>
              </a:ext>
            </a:extLst>
          </p:cNvPr>
          <p:cNvSpPr/>
          <p:nvPr/>
        </p:nvSpPr>
        <p:spPr>
          <a:xfrm>
            <a:off x="9821558" y="37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4" name="Rectangle 753">
            <a:extLst>
              <a:ext uri="{FF2B5EF4-FFF2-40B4-BE49-F238E27FC236}">
                <a16:creationId xmlns:a16="http://schemas.microsoft.com/office/drawing/2014/main" id="{B710AB60-4F9B-4F35-BD73-217D29D33AE6}"/>
              </a:ext>
            </a:extLst>
          </p:cNvPr>
          <p:cNvSpPr/>
          <p:nvPr/>
        </p:nvSpPr>
        <p:spPr>
          <a:xfrm>
            <a:off x="10249737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5" name="Rectangle 754">
            <a:extLst>
              <a:ext uri="{FF2B5EF4-FFF2-40B4-BE49-F238E27FC236}">
                <a16:creationId xmlns:a16="http://schemas.microsoft.com/office/drawing/2014/main" id="{8A95AE88-C5B1-45FF-9A0B-965B44530880}"/>
              </a:ext>
            </a:extLst>
          </p:cNvPr>
          <p:cNvSpPr/>
          <p:nvPr/>
        </p:nvSpPr>
        <p:spPr>
          <a:xfrm>
            <a:off x="10609737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6" name="Rectangle 755">
            <a:extLst>
              <a:ext uri="{FF2B5EF4-FFF2-40B4-BE49-F238E27FC236}">
                <a16:creationId xmlns:a16="http://schemas.microsoft.com/office/drawing/2014/main" id="{E3EB2401-280B-456B-9FFC-7BD0A1708C43}"/>
              </a:ext>
            </a:extLst>
          </p:cNvPr>
          <p:cNvSpPr/>
          <p:nvPr/>
        </p:nvSpPr>
        <p:spPr>
          <a:xfrm>
            <a:off x="10969737" y="341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7" name="Oval 756">
            <a:extLst>
              <a:ext uri="{FF2B5EF4-FFF2-40B4-BE49-F238E27FC236}">
                <a16:creationId xmlns:a16="http://schemas.microsoft.com/office/drawing/2014/main" id="{369B498B-DF23-4408-9912-69A3E839CA98}"/>
              </a:ext>
            </a:extLst>
          </p:cNvPr>
          <p:cNvSpPr/>
          <p:nvPr/>
        </p:nvSpPr>
        <p:spPr>
          <a:xfrm>
            <a:off x="10181558" y="37113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8" name="Oval 757">
            <a:extLst>
              <a:ext uri="{FF2B5EF4-FFF2-40B4-BE49-F238E27FC236}">
                <a16:creationId xmlns:a16="http://schemas.microsoft.com/office/drawing/2014/main" id="{204E5E86-F35C-4C23-9E24-CF7AEB6D6353}"/>
              </a:ext>
            </a:extLst>
          </p:cNvPr>
          <p:cNvSpPr/>
          <p:nvPr/>
        </p:nvSpPr>
        <p:spPr>
          <a:xfrm>
            <a:off x="10541558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9" name="Oval 758">
            <a:extLst>
              <a:ext uri="{FF2B5EF4-FFF2-40B4-BE49-F238E27FC236}">
                <a16:creationId xmlns:a16="http://schemas.microsoft.com/office/drawing/2014/main" id="{AC5C3B55-6814-4448-BBF4-D8E5580FA714}"/>
              </a:ext>
            </a:extLst>
          </p:cNvPr>
          <p:cNvSpPr/>
          <p:nvPr/>
        </p:nvSpPr>
        <p:spPr>
          <a:xfrm>
            <a:off x="10901558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60" name="Oval 759">
            <a:extLst>
              <a:ext uri="{FF2B5EF4-FFF2-40B4-BE49-F238E27FC236}">
                <a16:creationId xmlns:a16="http://schemas.microsoft.com/office/drawing/2014/main" id="{517D0C04-DEF7-4A39-9E4A-AF3EE8C8A3FC}"/>
              </a:ext>
            </a:extLst>
          </p:cNvPr>
          <p:cNvSpPr/>
          <p:nvPr/>
        </p:nvSpPr>
        <p:spPr>
          <a:xfrm>
            <a:off x="11261558" y="371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61" name="Rectangle 760">
            <a:extLst>
              <a:ext uri="{FF2B5EF4-FFF2-40B4-BE49-F238E27FC236}">
                <a16:creationId xmlns:a16="http://schemas.microsoft.com/office/drawing/2014/main" id="{35928537-4181-4555-9155-349790B95CC3}"/>
              </a:ext>
            </a:extLst>
          </p:cNvPr>
          <p:cNvSpPr/>
          <p:nvPr/>
        </p:nvSpPr>
        <p:spPr>
          <a:xfrm>
            <a:off x="8809737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62" name="Rectangle 761">
            <a:extLst>
              <a:ext uri="{FF2B5EF4-FFF2-40B4-BE49-F238E27FC236}">
                <a16:creationId xmlns:a16="http://schemas.microsoft.com/office/drawing/2014/main" id="{9D7CE079-2CD3-4DEB-B5E8-728447A1EC17}"/>
              </a:ext>
            </a:extLst>
          </p:cNvPr>
          <p:cNvSpPr/>
          <p:nvPr/>
        </p:nvSpPr>
        <p:spPr>
          <a:xfrm>
            <a:off x="9169737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63" name="Rectangle 762">
            <a:extLst>
              <a:ext uri="{FF2B5EF4-FFF2-40B4-BE49-F238E27FC236}">
                <a16:creationId xmlns:a16="http://schemas.microsoft.com/office/drawing/2014/main" id="{8FC673C8-3956-45C8-8F09-FCBEDE7D1276}"/>
              </a:ext>
            </a:extLst>
          </p:cNvPr>
          <p:cNvSpPr/>
          <p:nvPr/>
        </p:nvSpPr>
        <p:spPr>
          <a:xfrm>
            <a:off x="9529737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64" name="Rectangle 763">
            <a:extLst>
              <a:ext uri="{FF2B5EF4-FFF2-40B4-BE49-F238E27FC236}">
                <a16:creationId xmlns:a16="http://schemas.microsoft.com/office/drawing/2014/main" id="{951FAA95-E23B-4451-ABF6-F625A677605E}"/>
              </a:ext>
            </a:extLst>
          </p:cNvPr>
          <p:cNvSpPr/>
          <p:nvPr/>
        </p:nvSpPr>
        <p:spPr>
          <a:xfrm>
            <a:off x="9889737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65" name="Oval 764">
            <a:extLst>
              <a:ext uri="{FF2B5EF4-FFF2-40B4-BE49-F238E27FC236}">
                <a16:creationId xmlns:a16="http://schemas.microsoft.com/office/drawing/2014/main" id="{E77B13DD-2D6C-437D-983E-E0F9F5A29630}"/>
              </a:ext>
            </a:extLst>
          </p:cNvPr>
          <p:cNvSpPr/>
          <p:nvPr/>
        </p:nvSpPr>
        <p:spPr>
          <a:xfrm>
            <a:off x="8741558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 dirty="0"/>
          </a:p>
        </p:txBody>
      </p:sp>
      <p:sp>
        <p:nvSpPr>
          <p:cNvPr id="766" name="Oval 765">
            <a:extLst>
              <a:ext uri="{FF2B5EF4-FFF2-40B4-BE49-F238E27FC236}">
                <a16:creationId xmlns:a16="http://schemas.microsoft.com/office/drawing/2014/main" id="{B47FAC78-3CB6-4E1D-AE85-E8C03D594784}"/>
              </a:ext>
            </a:extLst>
          </p:cNvPr>
          <p:cNvSpPr/>
          <p:nvPr/>
        </p:nvSpPr>
        <p:spPr>
          <a:xfrm>
            <a:off x="8741558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67" name="Oval 766">
            <a:extLst>
              <a:ext uri="{FF2B5EF4-FFF2-40B4-BE49-F238E27FC236}">
                <a16:creationId xmlns:a16="http://schemas.microsoft.com/office/drawing/2014/main" id="{BDF9EFA0-5C18-4379-93EA-5F3D0B31B8FC}"/>
              </a:ext>
            </a:extLst>
          </p:cNvPr>
          <p:cNvSpPr/>
          <p:nvPr/>
        </p:nvSpPr>
        <p:spPr>
          <a:xfrm>
            <a:off x="9101558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68" name="Oval 767">
            <a:extLst>
              <a:ext uri="{FF2B5EF4-FFF2-40B4-BE49-F238E27FC236}">
                <a16:creationId xmlns:a16="http://schemas.microsoft.com/office/drawing/2014/main" id="{6A1F4298-CB21-4928-8C5E-16BDA59DAF5A}"/>
              </a:ext>
            </a:extLst>
          </p:cNvPr>
          <p:cNvSpPr/>
          <p:nvPr/>
        </p:nvSpPr>
        <p:spPr>
          <a:xfrm>
            <a:off x="9101558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69" name="Oval 768">
            <a:extLst>
              <a:ext uri="{FF2B5EF4-FFF2-40B4-BE49-F238E27FC236}">
                <a16:creationId xmlns:a16="http://schemas.microsoft.com/office/drawing/2014/main" id="{B771A185-9FF2-4055-99B6-47FC6592AD78}"/>
              </a:ext>
            </a:extLst>
          </p:cNvPr>
          <p:cNvSpPr/>
          <p:nvPr/>
        </p:nvSpPr>
        <p:spPr>
          <a:xfrm>
            <a:off x="9461558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0" name="Oval 769">
            <a:extLst>
              <a:ext uri="{FF2B5EF4-FFF2-40B4-BE49-F238E27FC236}">
                <a16:creationId xmlns:a16="http://schemas.microsoft.com/office/drawing/2014/main" id="{2859B3A9-95CB-4D2C-9385-2341AFCD29BD}"/>
              </a:ext>
            </a:extLst>
          </p:cNvPr>
          <p:cNvSpPr/>
          <p:nvPr/>
        </p:nvSpPr>
        <p:spPr>
          <a:xfrm>
            <a:off x="9461558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1" name="Oval 770">
            <a:extLst>
              <a:ext uri="{FF2B5EF4-FFF2-40B4-BE49-F238E27FC236}">
                <a16:creationId xmlns:a16="http://schemas.microsoft.com/office/drawing/2014/main" id="{7B5075F4-164C-4852-8BED-D8C938389B11}"/>
              </a:ext>
            </a:extLst>
          </p:cNvPr>
          <p:cNvSpPr/>
          <p:nvPr/>
        </p:nvSpPr>
        <p:spPr>
          <a:xfrm>
            <a:off x="9821558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2" name="Oval 771">
            <a:extLst>
              <a:ext uri="{FF2B5EF4-FFF2-40B4-BE49-F238E27FC236}">
                <a16:creationId xmlns:a16="http://schemas.microsoft.com/office/drawing/2014/main" id="{1D88FC3B-5980-4350-90E9-A0A15F23014E}"/>
              </a:ext>
            </a:extLst>
          </p:cNvPr>
          <p:cNvSpPr/>
          <p:nvPr/>
        </p:nvSpPr>
        <p:spPr>
          <a:xfrm>
            <a:off x="9821558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3" name="Rectangle 772">
            <a:extLst>
              <a:ext uri="{FF2B5EF4-FFF2-40B4-BE49-F238E27FC236}">
                <a16:creationId xmlns:a16="http://schemas.microsoft.com/office/drawing/2014/main" id="{F44010ED-F236-4F00-88FD-D688D34FBBB1}"/>
              </a:ext>
            </a:extLst>
          </p:cNvPr>
          <p:cNvSpPr/>
          <p:nvPr/>
        </p:nvSpPr>
        <p:spPr>
          <a:xfrm>
            <a:off x="10249737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4" name="Rectangle 773">
            <a:extLst>
              <a:ext uri="{FF2B5EF4-FFF2-40B4-BE49-F238E27FC236}">
                <a16:creationId xmlns:a16="http://schemas.microsoft.com/office/drawing/2014/main" id="{883A28CA-7D59-45D1-B74E-4F314D328E7B}"/>
              </a:ext>
            </a:extLst>
          </p:cNvPr>
          <p:cNvSpPr/>
          <p:nvPr/>
        </p:nvSpPr>
        <p:spPr>
          <a:xfrm>
            <a:off x="10609737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5" name="Rectangle 774">
            <a:extLst>
              <a:ext uri="{FF2B5EF4-FFF2-40B4-BE49-F238E27FC236}">
                <a16:creationId xmlns:a16="http://schemas.microsoft.com/office/drawing/2014/main" id="{A657B454-C47F-4858-97DD-1E8B38EBFCB5}"/>
              </a:ext>
            </a:extLst>
          </p:cNvPr>
          <p:cNvSpPr/>
          <p:nvPr/>
        </p:nvSpPr>
        <p:spPr>
          <a:xfrm>
            <a:off x="10969737" y="30595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6" name="Oval 775">
            <a:extLst>
              <a:ext uri="{FF2B5EF4-FFF2-40B4-BE49-F238E27FC236}">
                <a16:creationId xmlns:a16="http://schemas.microsoft.com/office/drawing/2014/main" id="{691DF871-0803-4367-8ACD-16DBC3002245}"/>
              </a:ext>
            </a:extLst>
          </p:cNvPr>
          <p:cNvSpPr/>
          <p:nvPr/>
        </p:nvSpPr>
        <p:spPr>
          <a:xfrm>
            <a:off x="10181558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7" name="Oval 776">
            <a:extLst>
              <a:ext uri="{FF2B5EF4-FFF2-40B4-BE49-F238E27FC236}">
                <a16:creationId xmlns:a16="http://schemas.microsoft.com/office/drawing/2014/main" id="{D995E44A-5D83-4C7A-BD46-384E14CA98D0}"/>
              </a:ext>
            </a:extLst>
          </p:cNvPr>
          <p:cNvSpPr/>
          <p:nvPr/>
        </p:nvSpPr>
        <p:spPr>
          <a:xfrm>
            <a:off x="10181558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8" name="Oval 777">
            <a:extLst>
              <a:ext uri="{FF2B5EF4-FFF2-40B4-BE49-F238E27FC236}">
                <a16:creationId xmlns:a16="http://schemas.microsoft.com/office/drawing/2014/main" id="{A129C9E0-D97E-41B5-8E87-AE82C68D119E}"/>
              </a:ext>
            </a:extLst>
          </p:cNvPr>
          <p:cNvSpPr/>
          <p:nvPr/>
        </p:nvSpPr>
        <p:spPr>
          <a:xfrm>
            <a:off x="10541558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9" name="Oval 778">
            <a:extLst>
              <a:ext uri="{FF2B5EF4-FFF2-40B4-BE49-F238E27FC236}">
                <a16:creationId xmlns:a16="http://schemas.microsoft.com/office/drawing/2014/main" id="{60C2C613-7BE4-4BD7-9AA9-44D3C33CD7CB}"/>
              </a:ext>
            </a:extLst>
          </p:cNvPr>
          <p:cNvSpPr/>
          <p:nvPr/>
        </p:nvSpPr>
        <p:spPr>
          <a:xfrm>
            <a:off x="10541558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80" name="Oval 779">
            <a:extLst>
              <a:ext uri="{FF2B5EF4-FFF2-40B4-BE49-F238E27FC236}">
                <a16:creationId xmlns:a16="http://schemas.microsoft.com/office/drawing/2014/main" id="{40FBDC1C-1FBF-42C0-B93E-A0CE9D070984}"/>
              </a:ext>
            </a:extLst>
          </p:cNvPr>
          <p:cNvSpPr/>
          <p:nvPr/>
        </p:nvSpPr>
        <p:spPr>
          <a:xfrm>
            <a:off x="10901558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81" name="Oval 780">
            <a:extLst>
              <a:ext uri="{FF2B5EF4-FFF2-40B4-BE49-F238E27FC236}">
                <a16:creationId xmlns:a16="http://schemas.microsoft.com/office/drawing/2014/main" id="{7088DF66-4FA4-44BE-943A-DB5ECD3C3D09}"/>
              </a:ext>
            </a:extLst>
          </p:cNvPr>
          <p:cNvSpPr/>
          <p:nvPr/>
        </p:nvSpPr>
        <p:spPr>
          <a:xfrm>
            <a:off x="10901558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82" name="Oval 781">
            <a:extLst>
              <a:ext uri="{FF2B5EF4-FFF2-40B4-BE49-F238E27FC236}">
                <a16:creationId xmlns:a16="http://schemas.microsoft.com/office/drawing/2014/main" id="{5E7035FC-281E-42C4-824E-DB82CB91B68D}"/>
              </a:ext>
            </a:extLst>
          </p:cNvPr>
          <p:cNvSpPr/>
          <p:nvPr/>
        </p:nvSpPr>
        <p:spPr>
          <a:xfrm>
            <a:off x="11261558" y="299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83" name="Oval 782">
            <a:extLst>
              <a:ext uri="{FF2B5EF4-FFF2-40B4-BE49-F238E27FC236}">
                <a16:creationId xmlns:a16="http://schemas.microsoft.com/office/drawing/2014/main" id="{38FE2AB1-F20B-47E8-BCEF-3C699A13C2D7}"/>
              </a:ext>
            </a:extLst>
          </p:cNvPr>
          <p:cNvSpPr/>
          <p:nvPr/>
        </p:nvSpPr>
        <p:spPr>
          <a:xfrm>
            <a:off x="11261558" y="33513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84" name="Arc 783">
            <a:extLst>
              <a:ext uri="{FF2B5EF4-FFF2-40B4-BE49-F238E27FC236}">
                <a16:creationId xmlns:a16="http://schemas.microsoft.com/office/drawing/2014/main" id="{0F2685C8-FED7-4463-833E-5601002283A8}"/>
              </a:ext>
            </a:extLst>
          </p:cNvPr>
          <p:cNvSpPr/>
          <p:nvPr/>
        </p:nvSpPr>
        <p:spPr>
          <a:xfrm>
            <a:off x="8809737" y="3779531"/>
            <a:ext cx="2520000" cy="4292759"/>
          </a:xfrm>
          <a:prstGeom prst="arc">
            <a:avLst>
              <a:gd name="adj1" fmla="val 10772021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cxnSp>
        <p:nvCxnSpPr>
          <p:cNvPr id="786" name="Straight Arrow Connector 785">
            <a:extLst>
              <a:ext uri="{FF2B5EF4-FFF2-40B4-BE49-F238E27FC236}">
                <a16:creationId xmlns:a16="http://schemas.microsoft.com/office/drawing/2014/main" id="{D7A71060-152C-44CF-8D9A-51597C20E733}"/>
              </a:ext>
            </a:extLst>
          </p:cNvPr>
          <p:cNvCxnSpPr/>
          <p:nvPr/>
        </p:nvCxnSpPr>
        <p:spPr>
          <a:xfrm>
            <a:off x="2210688" y="6159668"/>
            <a:ext cx="126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7" name="Straight Arrow Connector 786">
            <a:extLst>
              <a:ext uri="{FF2B5EF4-FFF2-40B4-BE49-F238E27FC236}">
                <a16:creationId xmlns:a16="http://schemas.microsoft.com/office/drawing/2014/main" id="{AD81F0DE-DDBE-44FE-803B-008556F4B1A3}"/>
              </a:ext>
            </a:extLst>
          </p:cNvPr>
          <p:cNvCxnSpPr>
            <a:cxnSpLocks/>
          </p:cNvCxnSpPr>
          <p:nvPr/>
        </p:nvCxnSpPr>
        <p:spPr>
          <a:xfrm rot="16200000">
            <a:off x="-598879" y="4679531"/>
            <a:ext cx="252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88" name="TextBox 787">
                <a:extLst>
                  <a:ext uri="{FF2B5EF4-FFF2-40B4-BE49-F238E27FC236}">
                    <a16:creationId xmlns:a16="http://schemas.microsoft.com/office/drawing/2014/main" id="{A9B36FD3-9A00-4517-9BF6-4CD4A06E8CC2}"/>
                  </a:ext>
                </a:extLst>
              </p:cNvPr>
              <p:cNvSpPr txBox="1"/>
              <p:nvPr/>
            </p:nvSpPr>
            <p:spPr>
              <a:xfrm>
                <a:off x="2507535" y="6089194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8" name="TextBox 787">
                <a:extLst>
                  <a:ext uri="{FF2B5EF4-FFF2-40B4-BE49-F238E27FC236}">
                    <a16:creationId xmlns:a16="http://schemas.microsoft.com/office/drawing/2014/main" id="{A9B36FD3-9A00-4517-9BF6-4CD4A06E8C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535" y="6089194"/>
                <a:ext cx="360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9" name="TextBox 788">
                <a:extLst>
                  <a:ext uri="{FF2B5EF4-FFF2-40B4-BE49-F238E27FC236}">
                    <a16:creationId xmlns:a16="http://schemas.microsoft.com/office/drawing/2014/main" id="{5E189AEE-6FD3-4EBE-B00F-36510CB2837F}"/>
                  </a:ext>
                </a:extLst>
              </p:cNvPr>
              <p:cNvSpPr txBox="1"/>
              <p:nvPr/>
            </p:nvSpPr>
            <p:spPr>
              <a:xfrm>
                <a:off x="137324" y="4444207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9" name="TextBox 788">
                <a:extLst>
                  <a:ext uri="{FF2B5EF4-FFF2-40B4-BE49-F238E27FC236}">
                    <a16:creationId xmlns:a16="http://schemas.microsoft.com/office/drawing/2014/main" id="{5E189AEE-6FD3-4EBE-B00F-36510CB28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324" y="4444207"/>
                <a:ext cx="360000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0" name="Content Placeholder 2">
            <a:extLst>
              <a:ext uri="{FF2B5EF4-FFF2-40B4-BE49-F238E27FC236}">
                <a16:creationId xmlns:a16="http://schemas.microsoft.com/office/drawing/2014/main" id="{D26E8B04-BBD7-4DDC-9855-19BB268E6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764" y="1256822"/>
            <a:ext cx="10301817" cy="1666351"/>
          </a:xfrm>
        </p:spPr>
        <p:txBody>
          <a:bodyPr>
            <a:normAutofit/>
          </a:bodyPr>
          <a:lstStyle/>
          <a:p>
            <a:r>
              <a:rPr lang="en-GB" dirty="0"/>
              <a:t>Define dynamic aperture as </a:t>
            </a:r>
            <a:r>
              <a:rPr lang="en-GB" b="1" dirty="0"/>
              <a:t>largest possible ellipse </a:t>
            </a:r>
            <a:r>
              <a:rPr lang="en-GB" dirty="0"/>
              <a:t>(in X,Y plane) that only contains stable particles. Developed with A. Piveteau</a:t>
            </a:r>
          </a:p>
          <a:p>
            <a:r>
              <a:rPr lang="en-GB" dirty="0"/>
              <a:t>Allows</a:t>
            </a:r>
            <a:r>
              <a:rPr lang="en-GB" b="1" dirty="0"/>
              <a:t> </a:t>
            </a:r>
            <a:r>
              <a:rPr lang="en-GB" dirty="0"/>
              <a:t>get </a:t>
            </a:r>
            <a:r>
              <a:rPr lang="en-GB" b="1" dirty="0"/>
              <a:t>quantifiable dynamic aperture </a:t>
            </a:r>
            <a:r>
              <a:rPr lang="en-GB" dirty="0"/>
              <a:t>to</a:t>
            </a:r>
            <a:r>
              <a:rPr lang="en-GB" b="1" dirty="0"/>
              <a:t> scan  </a:t>
            </a:r>
            <a:r>
              <a:rPr lang="en-GB" dirty="0"/>
              <a:t>parameters</a:t>
            </a:r>
            <a:endParaRPr lang="en-GB" b="1" dirty="0"/>
          </a:p>
        </p:txBody>
      </p:sp>
      <p:sp>
        <p:nvSpPr>
          <p:cNvPr id="531" name="Title 1">
            <a:extLst>
              <a:ext uri="{FF2B5EF4-FFF2-40B4-BE49-F238E27FC236}">
                <a16:creationId xmlns:a16="http://schemas.microsoft.com/office/drawing/2014/main" id="{77526140-47F1-43F1-AB5F-C9A178E1D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10055057" cy="787849"/>
          </a:xfrm>
        </p:spPr>
        <p:txBody>
          <a:bodyPr>
            <a:normAutofit/>
          </a:bodyPr>
          <a:lstStyle/>
          <a:p>
            <a:r>
              <a:rPr lang="en-GB" dirty="0"/>
              <a:t>Dynamic Aperture: Largest Ellipse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848006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A2295F-2ABD-4945-8642-3066F2123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Load </a:t>
            </a:r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b="1" dirty="0"/>
              <a:t> </a:t>
            </a:r>
            <a:r>
              <a:rPr lang="en-GB" b="1" dirty="0" err="1"/>
              <a:t>tt</a:t>
            </a:r>
            <a:r>
              <a:rPr lang="en-GB" b="1" dirty="0"/>
              <a:t> </a:t>
            </a:r>
            <a:r>
              <a:rPr lang="en-GB" dirty="0"/>
              <a:t>lattice without perturbations from </a:t>
            </a:r>
            <a:r>
              <a:rPr lang="en-GB" b="1" dirty="0"/>
              <a:t>MADX</a:t>
            </a:r>
          </a:p>
          <a:p>
            <a:r>
              <a:rPr lang="en-GB" b="1" dirty="0"/>
              <a:t>Perturb</a:t>
            </a:r>
            <a:r>
              <a:rPr lang="en-GB" dirty="0"/>
              <a:t> lattice in MADX and </a:t>
            </a:r>
            <a:r>
              <a:rPr lang="en-GB" b="1" dirty="0"/>
              <a:t>import</a:t>
            </a:r>
            <a:r>
              <a:rPr lang="en-GB" dirty="0"/>
              <a:t> to </a:t>
            </a:r>
            <a:r>
              <a:rPr lang="en-GB" b="1" dirty="0"/>
              <a:t>Xsuite</a:t>
            </a:r>
          </a:p>
          <a:p>
            <a:r>
              <a:rPr lang="en-GB" b="1" dirty="0"/>
              <a:t>Taper lattice </a:t>
            </a:r>
          </a:p>
          <a:p>
            <a:r>
              <a:rPr lang="en-GB" dirty="0"/>
              <a:t>Compute </a:t>
            </a:r>
            <a:r>
              <a:rPr lang="en-GB" b="1" dirty="0"/>
              <a:t>6D Twiss </a:t>
            </a:r>
            <a:r>
              <a:rPr lang="en-GB" dirty="0"/>
              <a:t>in Xsuite</a:t>
            </a:r>
          </a:p>
          <a:p>
            <a:r>
              <a:rPr lang="en-GB" dirty="0"/>
              <a:t>Install (</a:t>
            </a:r>
            <a:r>
              <a:rPr lang="en-GB" b="1" dirty="0"/>
              <a:t>WS</a:t>
            </a:r>
            <a:r>
              <a:rPr lang="en-GB" dirty="0"/>
              <a:t>) </a:t>
            </a:r>
            <a:r>
              <a:rPr lang="en-GB" b="1" dirty="0"/>
              <a:t>beam-beam</a:t>
            </a:r>
            <a:r>
              <a:rPr lang="en-GB" dirty="0"/>
              <a:t> elements in Xsuite</a:t>
            </a:r>
          </a:p>
          <a:p>
            <a:pPr lvl="1"/>
            <a:r>
              <a:rPr lang="en-GB" b="1" dirty="0"/>
              <a:t>B2 same/mirrored parameters </a:t>
            </a:r>
            <a:r>
              <a:rPr lang="en-GB" dirty="0"/>
              <a:t>as B1</a:t>
            </a:r>
          </a:p>
          <a:p>
            <a:r>
              <a:rPr lang="en-GB" dirty="0"/>
              <a:t>Compute </a:t>
            </a:r>
            <a:r>
              <a:rPr lang="en-GB" b="1" dirty="0"/>
              <a:t>DA metric </a:t>
            </a:r>
            <a:r>
              <a:rPr lang="en-GB" dirty="0"/>
              <a:t>– Largest Ellipse</a:t>
            </a:r>
          </a:p>
          <a:p>
            <a:r>
              <a:rPr lang="en-GB" b="1" dirty="0"/>
              <a:t>Repeat without beam-beam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AE99ED-1AD4-45D5-AD51-26BEBBB80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Set-up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FE640-7BAC-4CBD-801B-7A085C305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6E52A-AB6D-43DF-895E-C63F76D01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B59C0-AF4E-4A59-B8E2-62A9A17B3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196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B5380CA-C52D-4F28-9B46-A625AD7FE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501" y="1655234"/>
            <a:ext cx="10301817" cy="4945380"/>
          </a:xfrm>
        </p:spPr>
        <p:txBody>
          <a:bodyPr>
            <a:normAutofit/>
          </a:bodyPr>
          <a:lstStyle/>
          <a:p>
            <a:r>
              <a:rPr lang="en-GB" dirty="0"/>
              <a:t>Test impact of </a:t>
            </a:r>
            <a:r>
              <a:rPr lang="en-GB" b="1" dirty="0"/>
              <a:t>alignment errors </a:t>
            </a:r>
            <a:r>
              <a:rPr lang="en-GB" dirty="0"/>
              <a:t>on dynamic aperture</a:t>
            </a:r>
          </a:p>
          <a:p>
            <a:pPr lvl="1"/>
            <a:r>
              <a:rPr lang="en-GB" dirty="0"/>
              <a:t>Focus on vertical alignment errors of:</a:t>
            </a:r>
          </a:p>
          <a:p>
            <a:pPr lvl="2"/>
            <a:r>
              <a:rPr lang="en-GB" b="1" dirty="0" err="1"/>
              <a:t>Sextupoles</a:t>
            </a:r>
            <a:r>
              <a:rPr lang="en-GB" dirty="0"/>
              <a:t>  - introduction of </a:t>
            </a:r>
            <a:r>
              <a:rPr lang="en-GB" b="1" dirty="0"/>
              <a:t>coupling</a:t>
            </a:r>
            <a:r>
              <a:rPr lang="en-GB" dirty="0"/>
              <a:t> and </a:t>
            </a:r>
            <a:r>
              <a:rPr lang="en-GB" b="1" dirty="0"/>
              <a:t>optics beating</a:t>
            </a:r>
          </a:p>
          <a:p>
            <a:pPr lvl="2"/>
            <a:r>
              <a:rPr lang="en-GB" b="1" dirty="0"/>
              <a:t>Quadrupoles</a:t>
            </a:r>
            <a:r>
              <a:rPr lang="en-GB" dirty="0"/>
              <a:t> – same as </a:t>
            </a:r>
            <a:r>
              <a:rPr lang="en-GB" dirty="0" err="1"/>
              <a:t>sextupoles</a:t>
            </a:r>
            <a:r>
              <a:rPr lang="en-GB" dirty="0"/>
              <a:t> + introduction of </a:t>
            </a:r>
            <a:r>
              <a:rPr lang="en-GB" b="1" dirty="0"/>
              <a:t>orbit + dispersion effects</a:t>
            </a:r>
          </a:p>
          <a:p>
            <a:r>
              <a:rPr lang="en-GB" b="1" dirty="0"/>
              <a:t>Random errors </a:t>
            </a:r>
            <a:r>
              <a:rPr lang="en-GB" dirty="0"/>
              <a:t>with increasing </a:t>
            </a:r>
            <a:r>
              <a:rPr lang="en-GB" b="1" dirty="0"/>
              <a:t>standard deviation</a:t>
            </a:r>
          </a:p>
          <a:p>
            <a:pPr lvl="1"/>
            <a:r>
              <a:rPr lang="en-GB" dirty="0"/>
              <a:t>Applied to quadrupoles </a:t>
            </a:r>
            <a:r>
              <a:rPr lang="en-GB" b="1" dirty="0"/>
              <a:t>or</a:t>
            </a:r>
            <a:r>
              <a:rPr lang="en-GB" dirty="0"/>
              <a:t> </a:t>
            </a:r>
            <a:r>
              <a:rPr lang="en-GB" dirty="0" err="1"/>
              <a:t>sextupoles</a:t>
            </a:r>
            <a:endParaRPr lang="en-GB" dirty="0"/>
          </a:p>
          <a:p>
            <a:pPr lvl="1"/>
            <a:r>
              <a:rPr lang="en-GB" b="1" dirty="0"/>
              <a:t>20 </a:t>
            </a:r>
            <a:r>
              <a:rPr lang="en-GB" dirty="0"/>
              <a:t>identical errors </a:t>
            </a:r>
            <a:r>
              <a:rPr lang="en-GB" b="1" dirty="0"/>
              <a:t>seeds </a:t>
            </a:r>
            <a:r>
              <a:rPr lang="en-GB" dirty="0"/>
              <a:t>with and without </a:t>
            </a:r>
            <a:r>
              <a:rPr lang="en-GB" b="1" dirty="0"/>
              <a:t>beam-beam</a:t>
            </a:r>
          </a:p>
          <a:p>
            <a:pPr lvl="1"/>
            <a:r>
              <a:rPr lang="en-GB" dirty="0"/>
              <a:t>Compute </a:t>
            </a:r>
            <a:r>
              <a:rPr lang="en-GB" b="1" dirty="0"/>
              <a:t>average</a:t>
            </a:r>
            <a:r>
              <a:rPr lang="en-GB" dirty="0"/>
              <a:t> and </a:t>
            </a:r>
            <a:r>
              <a:rPr lang="en-GB" b="1" dirty="0"/>
              <a:t>standard deviation </a:t>
            </a:r>
            <a:r>
              <a:rPr lang="en-GB" dirty="0"/>
              <a:t>of </a:t>
            </a:r>
            <a:r>
              <a:rPr lang="en-GB" b="1" dirty="0"/>
              <a:t>dynamic aperture </a:t>
            </a:r>
            <a:r>
              <a:rPr lang="en-GB" dirty="0"/>
              <a:t>for each error size</a:t>
            </a:r>
          </a:p>
          <a:p>
            <a:pPr lvl="1"/>
            <a:r>
              <a:rPr lang="en-GB" dirty="0"/>
              <a:t>Compare </a:t>
            </a:r>
            <a:r>
              <a:rPr lang="en-GB" b="1" dirty="0"/>
              <a:t>individual seeds </a:t>
            </a:r>
            <a:r>
              <a:rPr lang="en-GB" dirty="0"/>
              <a:t>too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3744C86-0BFE-4486-A384-9776579F0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 Errors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9B8E9-61C9-4420-B59D-05B448C43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E3852-EEDD-4B7F-A866-A05E32559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4962C-6149-400A-BD9C-1CF044729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921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992653-3C1B-4B15-BE44-E2452103D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45FCAE-0479-4F08-8E06-629092F1FDC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25EA1-366D-4C50-9834-407B8AAF113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FA215-DC30-4129-A45F-8A85865F3F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9" name="Picture 8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FEE2B4B8-188C-4594-99E5-589DAE44B8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39" t="7431" r="9409"/>
          <a:stretch/>
        </p:blipFill>
        <p:spPr>
          <a:xfrm>
            <a:off x="3924355" y="151141"/>
            <a:ext cx="7741315" cy="3395367"/>
          </a:xfrm>
          <a:prstGeom prst="rect">
            <a:avLst/>
          </a:prstGeom>
        </p:spPr>
      </p:pic>
      <p:pic>
        <p:nvPicPr>
          <p:cNvPr id="11" name="Picture 10" descr="A graph with blue and orange dots&#10;&#10;Description automatically generated">
            <a:extLst>
              <a:ext uri="{FF2B5EF4-FFF2-40B4-BE49-F238E27FC236}">
                <a16:creationId xmlns:a16="http://schemas.microsoft.com/office/drawing/2014/main" id="{52108964-343C-46DC-998F-3796FBAAC1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07" t="5080" r="8677" b="2018"/>
          <a:stretch/>
        </p:blipFill>
        <p:spPr>
          <a:xfrm>
            <a:off x="4081708" y="3773631"/>
            <a:ext cx="7741313" cy="308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9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992653-3C1B-4B15-BE44-E2452103D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45FCAE-0479-4F08-8E06-629092F1FDC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25EA1-366D-4C50-9834-407B8AAF113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FA215-DC30-4129-A45F-8A85865F3F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9" name="Picture 8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FEE2B4B8-188C-4594-99E5-589DAE44B8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746" t="7431" r="9409"/>
          <a:stretch/>
        </p:blipFill>
        <p:spPr>
          <a:xfrm>
            <a:off x="7366494" y="151141"/>
            <a:ext cx="4299175" cy="3395367"/>
          </a:xfrm>
          <a:prstGeom prst="rect">
            <a:avLst/>
          </a:prstGeom>
        </p:spPr>
      </p:pic>
      <p:pic>
        <p:nvPicPr>
          <p:cNvPr id="11" name="Picture 10" descr="A graph with blue and orange dots&#10;&#10;Description automatically generated">
            <a:extLst>
              <a:ext uri="{FF2B5EF4-FFF2-40B4-BE49-F238E27FC236}">
                <a16:creationId xmlns:a16="http://schemas.microsoft.com/office/drawing/2014/main" id="{52108964-343C-46DC-998F-3796FBAAC1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07" t="5080" r="8677" b="2018"/>
          <a:stretch/>
        </p:blipFill>
        <p:spPr>
          <a:xfrm>
            <a:off x="7366496" y="3773631"/>
            <a:ext cx="7741313" cy="3084371"/>
          </a:xfrm>
          <a:prstGeom prst="rect">
            <a:avLst/>
          </a:prstGeom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F2F1D59D-42AA-405F-B8EF-280E425D4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501" y="2084917"/>
            <a:ext cx="6108700" cy="4515696"/>
          </a:xfrm>
        </p:spPr>
        <p:txBody>
          <a:bodyPr/>
          <a:lstStyle/>
          <a:p>
            <a:r>
              <a:rPr lang="en-GB" dirty="0"/>
              <a:t>Very </a:t>
            </a:r>
            <a:r>
              <a:rPr lang="en-GB" b="1" dirty="0"/>
              <a:t>small impact </a:t>
            </a:r>
            <a:r>
              <a:rPr lang="en-GB" dirty="0"/>
              <a:t>of beam-beam element on </a:t>
            </a:r>
            <a:r>
              <a:rPr lang="en-GB" b="1" dirty="0"/>
              <a:t>average</a:t>
            </a:r>
            <a:r>
              <a:rPr lang="en-GB" dirty="0"/>
              <a:t> dynamic aperture</a:t>
            </a:r>
          </a:p>
          <a:p>
            <a:r>
              <a:rPr lang="en-GB" b="1" dirty="0"/>
              <a:t>Most</a:t>
            </a:r>
            <a:r>
              <a:rPr lang="en-GB" dirty="0"/>
              <a:t> error </a:t>
            </a:r>
            <a:r>
              <a:rPr lang="en-GB" b="1" dirty="0"/>
              <a:t>seeds</a:t>
            </a:r>
            <a:r>
              <a:rPr lang="en-GB" dirty="0"/>
              <a:t> have very </a:t>
            </a:r>
            <a:r>
              <a:rPr lang="en-GB" b="1" dirty="0"/>
              <a:t>similar</a:t>
            </a:r>
            <a:r>
              <a:rPr lang="en-GB" dirty="0"/>
              <a:t> dynamic aperture in both cases</a:t>
            </a:r>
          </a:p>
          <a:p>
            <a:pPr lvl="1"/>
            <a:r>
              <a:rPr lang="en-GB" dirty="0"/>
              <a:t>Shown </a:t>
            </a:r>
            <a:r>
              <a:rPr lang="en-GB" b="1" dirty="0"/>
              <a:t>next to each </a:t>
            </a:r>
            <a:r>
              <a:rPr lang="en-GB" dirty="0"/>
              <a:t>other in plot</a:t>
            </a:r>
          </a:p>
          <a:p>
            <a:pPr lvl="1"/>
            <a:r>
              <a:rPr lang="en-GB" b="1" dirty="0"/>
              <a:t>Few</a:t>
            </a:r>
            <a:r>
              <a:rPr lang="en-GB" dirty="0"/>
              <a:t> cases with </a:t>
            </a:r>
            <a:r>
              <a:rPr lang="en-GB" b="1" dirty="0"/>
              <a:t>differences</a:t>
            </a:r>
          </a:p>
          <a:p>
            <a:pPr lvl="2"/>
            <a:r>
              <a:rPr lang="en-GB" dirty="0"/>
              <a:t>Interesting to study these </a:t>
            </a:r>
            <a:r>
              <a:rPr lang="en-GB" b="1" dirty="0"/>
              <a:t>behaviour of these seeds</a:t>
            </a:r>
          </a:p>
          <a:p>
            <a:pPr lvl="2"/>
            <a:r>
              <a:rPr lang="en-GB" dirty="0"/>
              <a:t>Need to </a:t>
            </a:r>
            <a:r>
              <a:rPr lang="en-GB" b="1" dirty="0"/>
              <a:t>understand</a:t>
            </a:r>
            <a:r>
              <a:rPr lang="en-GB" dirty="0"/>
              <a:t> how beam-beam </a:t>
            </a:r>
            <a:r>
              <a:rPr lang="en-GB" b="1" dirty="0"/>
              <a:t>interacts</a:t>
            </a:r>
            <a:r>
              <a:rPr lang="en-GB" dirty="0"/>
              <a:t> with these errors</a:t>
            </a:r>
          </a:p>
        </p:txBody>
      </p:sp>
    </p:spTree>
    <p:extLst>
      <p:ext uri="{BB962C8B-B14F-4D97-AF65-F5344CB8AC3E}">
        <p14:creationId xmlns:p14="http://schemas.microsoft.com/office/powerpoint/2010/main" val="26731180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73E6C82-E2BF-4ED2-9ACA-C7609AE52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Updates on dynamic aperture with beam-beam and errors</a:t>
            </a:r>
          </a:p>
          <a:p>
            <a:pPr lvl="1"/>
            <a:r>
              <a:rPr lang="en-GB" dirty="0"/>
              <a:t>Update from </a:t>
            </a:r>
            <a:r>
              <a:rPr lang="en-GB" dirty="0">
                <a:hlinkClick r:id="rId2"/>
              </a:rPr>
              <a:t>previous talk</a:t>
            </a:r>
            <a:endParaRPr lang="en-GB" dirty="0"/>
          </a:p>
          <a:p>
            <a:r>
              <a:rPr lang="en-GB" dirty="0"/>
              <a:t>General points on dynamic aperture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4B18E9-9DC5-4508-8C8C-B28D48FAE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</p:spTree>
    <p:extLst>
      <p:ext uri="{BB962C8B-B14F-4D97-AF65-F5344CB8AC3E}">
        <p14:creationId xmlns:p14="http://schemas.microsoft.com/office/powerpoint/2010/main" val="3176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PFL_General_presentation_2022.02" id="{E2ACBBD9-D07A-4309-97EE-10903A76A4B2}" vid="{D047A042-427C-4B19-AF9D-9D97C216CD6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Beam-beam tools and Weak-Strong Studies for the Future</Template>
  <TotalTime>4041</TotalTime>
  <Words>1153</Words>
  <Application>Microsoft Office PowerPoint</Application>
  <PresentationFormat>Widescreen</PresentationFormat>
  <Paragraphs>268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Cambria Math</vt:lpstr>
      <vt:lpstr>Franklin Gothic Demi Cond</vt:lpstr>
      <vt:lpstr>Wingdings</vt:lpstr>
      <vt:lpstr>Thème Office</vt:lpstr>
      <vt:lpstr>Dynamic Aperture Updates</vt:lpstr>
      <vt:lpstr>Topics</vt:lpstr>
      <vt:lpstr>Recap</vt:lpstr>
      <vt:lpstr>Dynamic Aperture: Largest Ellipse</vt:lpstr>
      <vt:lpstr>Simulation Set-up</vt:lpstr>
      <vt:lpstr>Alignment Errors</vt:lpstr>
      <vt:lpstr>Results</vt:lpstr>
      <vt:lpstr>Results</vt:lpstr>
      <vt:lpstr>Topics</vt:lpstr>
      <vt:lpstr>Position and Angle Dependence of DA</vt:lpstr>
      <vt:lpstr>Investigation</vt:lpstr>
      <vt:lpstr>Angle Scan</vt:lpstr>
      <vt:lpstr>Angle Scan</vt:lpstr>
      <vt:lpstr>Angle Scan</vt:lpstr>
      <vt:lpstr>Angle Scan</vt:lpstr>
      <vt:lpstr>Angle Scan</vt:lpstr>
      <vt:lpstr>DA Angle Scan</vt:lpstr>
      <vt:lpstr>DA Angle Scan</vt:lpstr>
      <vt:lpstr>DA Location Projection</vt:lpstr>
      <vt:lpstr>Projection of DA</vt:lpstr>
      <vt:lpstr>Projection of DA</vt:lpstr>
      <vt:lpstr>Projection of DA</vt:lpstr>
      <vt:lpstr>Projection of DA</vt:lpstr>
      <vt:lpstr>Projection of DA</vt:lpstr>
      <vt:lpstr>Projection of DA</vt:lpstr>
      <vt:lpstr>Particle projection – Drift Downstream</vt:lpstr>
      <vt:lpstr>Particle projection – IP</vt:lpstr>
      <vt:lpstr>DA Location Projection</vt:lpstr>
      <vt:lpstr>IP.1</vt:lpstr>
      <vt:lpstr>IP.4</vt:lpstr>
      <vt:lpstr>IR Quad outside Crab Sextupoles</vt:lpstr>
      <vt:lpstr>IR Quad outside Crab Sextupoles</vt:lpstr>
      <vt:lpstr>Arc Quadrupole</vt:lpstr>
      <vt:lpstr>Arc Quadrupole</vt:lpstr>
      <vt:lpstr>Same marker ½ turn later (FRF.2)</vt:lpstr>
      <vt:lpstr>Same location 1 turn later…</vt:lpstr>
      <vt:lpstr>Conclusions and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Aperture Updates</dc:title>
  <dc:creator>Léon Van Riesen-Haupt</dc:creator>
  <cp:lastModifiedBy>Léon Van Riesen-Haupt</cp:lastModifiedBy>
  <cp:revision>42</cp:revision>
  <dcterms:created xsi:type="dcterms:W3CDTF">2024-10-15T12:08:09Z</dcterms:created>
  <dcterms:modified xsi:type="dcterms:W3CDTF">2024-10-18T07:30:09Z</dcterms:modified>
</cp:coreProperties>
</file>