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tags/tag238.xml" ContentType="application/vnd.openxmlformats-officedocument.presentationml.tags+xml"/>
  <Override PartName="/ppt/tags/tag227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Override PartName="/ppt/tags/tag21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gs/tag241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230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246.xml" ContentType="application/vnd.openxmlformats-officedocument.presentationml.tags+xml"/>
  <Default Extension="emf" ContentType="image/x-emf"/>
  <Override PartName="/ppt/tags/tag68.xml" ContentType="application/vnd.openxmlformats-officedocument.presentationml.tags+xml"/>
  <Override PartName="/ppt/tags/tag224.xml" ContentType="application/vnd.openxmlformats-officedocument.presentationml.tags+xml"/>
  <Override PartName="/ppt/tags/tag235.xml" ContentType="application/vnd.openxmlformats-officedocument.presentationml.tags+xml"/>
  <Override PartName="/ppt/presentation.xml" ContentType="application/vnd.openxmlformats-officedocument.presentationml.presentation.main+xml"/>
  <Override PartName="/ppt/tags/tag57.xml" ContentType="application/vnd.openxmlformats-officedocument.presentationml.tags+xml"/>
  <Override PartName="/ppt/tags/tag213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tags/tag197.xml" ContentType="application/vnd.openxmlformats-officedocument.presentationml.tags+xml"/>
  <Override PartName="/ppt/tags/tag20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ppt/tags/tag106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31.xml" ContentType="application/vnd.openxmlformats-officedocument.presentationml.tags+xml"/>
  <Override PartName="/ppt/tags/tag229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tags/tag207.xml" ContentType="application/vnd.openxmlformats-officedocument.presentationml.tags+xml"/>
  <Override PartName="/ppt/tags/tag218.xml" ContentType="application/vnd.openxmlformats-officedocument.presentationml.tags+xml"/>
  <Override PartName="/ppt/tags/tag236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wmf" ContentType="image/x-wmf"/>
  <Default Extension="xls" ContentType="application/vnd.ms-excel"/>
  <Override PartName="/ppt/tags/tag225.xml" ContentType="application/vnd.openxmlformats-officedocument.presentationml.tags+xml"/>
  <Override PartName="/ppt/tags/tag243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tags/tag203.xml" ContentType="application/vnd.openxmlformats-officedocument.presentationml.tags+xml"/>
  <Override PartName="/ppt/tags/tag214.xml" ContentType="application/vnd.openxmlformats-officedocument.presentationml.tags+xml"/>
  <Override PartName="/ppt/tags/tag232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87.xml" ContentType="application/vnd.openxmlformats-officedocument.presentationml.tags+xml"/>
  <Override PartName="/ppt/tags/tag210.xml" ContentType="application/vnd.openxmlformats-officedocument.presentationml.tags+xml"/>
  <Override PartName="/ppt/tags/tag221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charts/chart1.xml" ContentType="application/vnd.openxmlformats-officedocument.drawingml.chart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tags/tag219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tags/tag208.xml" ContentType="application/vnd.openxmlformats-officedocument.presentationml.tags+xml"/>
  <Override PartName="/ppt/tags/tag226.xml" ContentType="application/vnd.openxmlformats-officedocument.presentationml.tags+xml"/>
  <Override PartName="/ppt/tags/tag237.xml" ContentType="application/vnd.openxmlformats-officedocument.presentationml.tags+xml"/>
  <Override PartName="/ppt/tags/tag3.xml" ContentType="application/vnd.openxmlformats-officedocument.presentationml.tags+xml"/>
  <Override PartName="/ppt/tags/tag59.xml" ContentType="application/vnd.openxmlformats-officedocument.presentationml.tags+xml"/>
  <Default Extension="jpeg" ContentType="image/jpeg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tags/tag215.xml" ContentType="application/vnd.openxmlformats-officedocument.presentationml.tags+xml"/>
  <Override PartName="/ppt/tags/tag233.xml" ContentType="application/vnd.openxmlformats-officedocument.presentationml.tags+xml"/>
  <Override PartName="/ppt/tags/tag244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199.xml" ContentType="application/vnd.openxmlformats-officedocument.presentationml.tags+xml"/>
  <Override PartName="/ppt/tags/tag204.xml" ContentType="application/vnd.openxmlformats-officedocument.presentationml.tags+xml"/>
  <Override PartName="/ppt/tags/tag222.xml" ContentType="application/vnd.openxmlformats-officedocument.presentationml.tags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211.xml" ContentType="application/vnd.openxmlformats-officedocument.presentationml.tags+xml"/>
  <Override PartName="/ppt/tags/tag240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122.xml" ContentType="application/vnd.openxmlformats-officedocument.presentationml.tags+xml"/>
  <Override PartName="/ppt/tags/tag209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ags/tag245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234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223.xml" ContentType="application/vnd.openxmlformats-officedocument.presentationml.tags+xml"/>
  <Override PartName="/ppt/slides/slide10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01.xml" ContentType="application/vnd.openxmlformats-officedocument.presentationml.tags+xml"/>
  <Override PartName="/ppt/tags/tag21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141.xml" ContentType="application/vnd.openxmlformats-officedocument.presentationml.tags+xml"/>
  <Default Extension="bin" ContentType="application/vnd.openxmlformats-officedocument.oleObject"/>
  <Override PartName="/ppt/tags/tag228.xml" ContentType="application/vnd.openxmlformats-officedocument.presentationml.tags+xml"/>
  <Override PartName="/ppt/tags/tag239.xml" ContentType="application/vnd.openxmlformats-officedocument.presentationml.tags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tags/tag217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tags/tag231.xml" ContentType="application/vnd.openxmlformats-officedocument.presentationml.tags+xml"/>
  <Override PartName="/ppt/tags/tag242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220.xml" ContentType="application/vnd.openxmlformats-officedocument.presentationml.tags+xml"/>
  <Default Extension="wdp" ContentType="image/vnd.ms-photo"/>
  <Override PartName="/ppt/tags/tag53.xml" ContentType="application/vnd.openxmlformats-officedocument.presentationml.tags+xml"/>
  <Override PartName="/ppt/tags/tag157.xml" ContentType="application/vnd.openxmlformats-officedocument.presentationml.tags+xml"/>
  <Default Extension="vml" ContentType="application/vnd.openxmlformats-officedocument.vmlDrawing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20.xml" ContentType="application/vnd.openxmlformats-officedocument.presentationml.tags+xml"/>
  <Override PartName="/ppt/tags/tag124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6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67" r:id="rId5"/>
    <p:sldId id="263" r:id="rId6"/>
    <p:sldId id="264" r:id="rId7"/>
    <p:sldId id="261" r:id="rId8"/>
    <p:sldId id="269" r:id="rId9"/>
    <p:sldId id="265" r:id="rId10"/>
    <p:sldId id="274" r:id="rId11"/>
    <p:sldId id="275" r:id="rId12"/>
    <p:sldId id="268" r:id="rId13"/>
    <p:sldId id="266" r:id="rId14"/>
    <p:sldId id="273" r:id="rId15"/>
    <p:sldId id="259" r:id="rId16"/>
    <p:sldId id="256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51" autoAdjust="0"/>
    <p:restoredTop sz="94660"/>
  </p:normalViewPr>
  <p:slideViewPr>
    <p:cSldViewPr>
      <p:cViewPr varScale="1">
        <p:scale>
          <a:sx n="96" d="100"/>
          <a:sy n="9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y%20Dropbox\Documents\RILIS\sm\YGPS.FC490_Sm_Efficiency_Integr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/>
      <c:scatterChart>
        <c:scatterStyle val="lineMarker"/>
        <c:ser>
          <c:idx val="0"/>
          <c:order val="0"/>
          <c:tx>
            <c:v>eff</c:v>
          </c:tx>
          <c:spPr>
            <a:ln w="28575">
              <a:noFill/>
            </a:ln>
          </c:spPr>
          <c:marker>
            <c:symbol val="circle"/>
            <c:size val="2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YGPS.FC490_Sm_Efficiency_integr!$F$4:$F$4616</c:f>
              <c:numCache>
                <c:formatCode>General</c:formatCode>
                <c:ptCount val="4613"/>
                <c:pt idx="0">
                  <c:v>9.9999999999983711</c:v>
                </c:pt>
                <c:pt idx="1">
                  <c:v>20.000000000006324</c:v>
                </c:pt>
                <c:pt idx="2">
                  <c:v>29.999999999995087</c:v>
                </c:pt>
                <c:pt idx="3">
                  <c:v>40.000000000003055</c:v>
                </c:pt>
                <c:pt idx="4">
                  <c:v>50.000000000001421</c:v>
                </c:pt>
                <c:pt idx="5">
                  <c:v>59.999999999999815</c:v>
                </c:pt>
                <c:pt idx="6">
                  <c:v>70.000000000007745</c:v>
                </c:pt>
                <c:pt idx="7">
                  <c:v>79.999999999996575</c:v>
                </c:pt>
                <c:pt idx="8">
                  <c:v>90.000000000004448</c:v>
                </c:pt>
                <c:pt idx="9">
                  <c:v>100.00000000000284</c:v>
                </c:pt>
                <c:pt idx="10">
                  <c:v>110.00000000000121</c:v>
                </c:pt>
                <c:pt idx="11">
                  <c:v>120.00000000000917</c:v>
                </c:pt>
                <c:pt idx="12">
                  <c:v>129.99999999999795</c:v>
                </c:pt>
                <c:pt idx="13">
                  <c:v>139.99999999999631</c:v>
                </c:pt>
                <c:pt idx="14">
                  <c:v>150.00000000000426</c:v>
                </c:pt>
                <c:pt idx="15">
                  <c:v>160.00000000000259</c:v>
                </c:pt>
                <c:pt idx="16">
                  <c:v>170.00000000001057</c:v>
                </c:pt>
                <c:pt idx="17">
                  <c:v>179.99999999999937</c:v>
                </c:pt>
                <c:pt idx="18">
                  <c:v>189.99999999999773</c:v>
                </c:pt>
                <c:pt idx="19">
                  <c:v>200.00000000000568</c:v>
                </c:pt>
                <c:pt idx="20">
                  <c:v>210.00000000000404</c:v>
                </c:pt>
                <c:pt idx="21">
                  <c:v>219.99999999999278</c:v>
                </c:pt>
                <c:pt idx="22">
                  <c:v>230.00000000000077</c:v>
                </c:pt>
                <c:pt idx="23">
                  <c:v>241.00000000000568</c:v>
                </c:pt>
                <c:pt idx="24">
                  <c:v>250.00000000000711</c:v>
                </c:pt>
                <c:pt idx="25">
                  <c:v>260.00000000000546</c:v>
                </c:pt>
                <c:pt idx="26">
                  <c:v>269.99999999999403</c:v>
                </c:pt>
                <c:pt idx="27">
                  <c:v>280.00000000000216</c:v>
                </c:pt>
                <c:pt idx="28">
                  <c:v>290.00000000000051</c:v>
                </c:pt>
                <c:pt idx="29">
                  <c:v>299.99999999999869</c:v>
                </c:pt>
                <c:pt idx="30">
                  <c:v>311.00000000000375</c:v>
                </c:pt>
                <c:pt idx="31">
                  <c:v>319.9999999999954</c:v>
                </c:pt>
                <c:pt idx="32">
                  <c:v>330.00000000000352</c:v>
                </c:pt>
                <c:pt idx="33">
                  <c:v>340.00000000000188</c:v>
                </c:pt>
                <c:pt idx="34">
                  <c:v>350.00000000000028</c:v>
                </c:pt>
                <c:pt idx="35">
                  <c:v>360.0000000000083</c:v>
                </c:pt>
                <c:pt idx="36">
                  <c:v>371.00000000000352</c:v>
                </c:pt>
                <c:pt idx="37">
                  <c:v>379.99999999999523</c:v>
                </c:pt>
                <c:pt idx="38">
                  <c:v>390.0000000000033</c:v>
                </c:pt>
                <c:pt idx="39">
                  <c:v>400.00000000000171</c:v>
                </c:pt>
                <c:pt idx="40">
                  <c:v>410.00000000000961</c:v>
                </c:pt>
                <c:pt idx="41">
                  <c:v>421.00000000000495</c:v>
                </c:pt>
                <c:pt idx="42">
                  <c:v>431.0000000000033</c:v>
                </c:pt>
                <c:pt idx="43">
                  <c:v>440.99999999999199</c:v>
                </c:pt>
                <c:pt idx="44">
                  <c:v>451</c:v>
                </c:pt>
                <c:pt idx="45">
                  <c:v>460.99999999999829</c:v>
                </c:pt>
                <c:pt idx="46">
                  <c:v>471.00000000000631</c:v>
                </c:pt>
                <c:pt idx="47">
                  <c:v>481.00000000000466</c:v>
                </c:pt>
                <c:pt idx="48">
                  <c:v>490.99999999999329</c:v>
                </c:pt>
                <c:pt idx="49">
                  <c:v>501.00000000000136</c:v>
                </c:pt>
                <c:pt idx="50">
                  <c:v>510.99999999999949</c:v>
                </c:pt>
                <c:pt idx="51">
                  <c:v>521.00000000000773</c:v>
                </c:pt>
                <c:pt idx="52">
                  <c:v>531.00000000000614</c:v>
                </c:pt>
                <c:pt idx="53">
                  <c:v>540.99999999999488</c:v>
                </c:pt>
                <c:pt idx="54">
                  <c:v>551.00000000000284</c:v>
                </c:pt>
                <c:pt idx="55">
                  <c:v>561.00000000000125</c:v>
                </c:pt>
                <c:pt idx="56">
                  <c:v>570.99999999999966</c:v>
                </c:pt>
                <c:pt idx="57">
                  <c:v>581.00000000000762</c:v>
                </c:pt>
                <c:pt idx="58">
                  <c:v>590.99999999999659</c:v>
                </c:pt>
                <c:pt idx="59">
                  <c:v>600.99999999999477</c:v>
                </c:pt>
                <c:pt idx="60">
                  <c:v>611.00000000000273</c:v>
                </c:pt>
                <c:pt idx="61">
                  <c:v>621.00000000000114</c:v>
                </c:pt>
                <c:pt idx="62">
                  <c:v>631.00000000000909</c:v>
                </c:pt>
                <c:pt idx="63">
                  <c:v>640.99999999999784</c:v>
                </c:pt>
                <c:pt idx="64">
                  <c:v>650.99999999999625</c:v>
                </c:pt>
                <c:pt idx="65">
                  <c:v>661.00000000000421</c:v>
                </c:pt>
                <c:pt idx="66">
                  <c:v>671.00000000000261</c:v>
                </c:pt>
                <c:pt idx="67">
                  <c:v>681.00000000001057</c:v>
                </c:pt>
                <c:pt idx="68">
                  <c:v>690.99999999999932</c:v>
                </c:pt>
                <c:pt idx="69">
                  <c:v>700.99999999999773</c:v>
                </c:pt>
                <c:pt idx="70">
                  <c:v>711.00000000000568</c:v>
                </c:pt>
                <c:pt idx="71">
                  <c:v>721.00000000000409</c:v>
                </c:pt>
                <c:pt idx="72">
                  <c:v>730.99999999999284</c:v>
                </c:pt>
                <c:pt idx="73">
                  <c:v>741.0000000000008</c:v>
                </c:pt>
                <c:pt idx="74">
                  <c:v>750.9999999999992</c:v>
                </c:pt>
                <c:pt idx="75">
                  <c:v>761.0000000000075</c:v>
                </c:pt>
                <c:pt idx="76">
                  <c:v>771.00000000000557</c:v>
                </c:pt>
                <c:pt idx="77">
                  <c:v>780.99999999999432</c:v>
                </c:pt>
                <c:pt idx="78">
                  <c:v>791.0000000000025</c:v>
                </c:pt>
                <c:pt idx="79">
                  <c:v>801.00000000000068</c:v>
                </c:pt>
                <c:pt idx="80">
                  <c:v>810.99999999999909</c:v>
                </c:pt>
                <c:pt idx="81">
                  <c:v>821.00000000000705</c:v>
                </c:pt>
                <c:pt idx="82">
                  <c:v>830.99999999999579</c:v>
                </c:pt>
                <c:pt idx="83">
                  <c:v>841.00000000000341</c:v>
                </c:pt>
                <c:pt idx="84">
                  <c:v>851.0000000000025</c:v>
                </c:pt>
                <c:pt idx="85">
                  <c:v>861.00000000000057</c:v>
                </c:pt>
                <c:pt idx="86">
                  <c:v>871.00000000000841</c:v>
                </c:pt>
                <c:pt idx="87">
                  <c:v>880.9999999999975</c:v>
                </c:pt>
                <c:pt idx="88">
                  <c:v>890.99999999999568</c:v>
                </c:pt>
                <c:pt idx="89">
                  <c:v>901.00000000000341</c:v>
                </c:pt>
                <c:pt idx="90">
                  <c:v>911.00000000000205</c:v>
                </c:pt>
                <c:pt idx="91">
                  <c:v>921.00000000001</c:v>
                </c:pt>
                <c:pt idx="92">
                  <c:v>930.99999999999841</c:v>
                </c:pt>
                <c:pt idx="93">
                  <c:v>940.9999999999975</c:v>
                </c:pt>
                <c:pt idx="94">
                  <c:v>951.00000000000512</c:v>
                </c:pt>
                <c:pt idx="95">
                  <c:v>961.00000000000341</c:v>
                </c:pt>
                <c:pt idx="96">
                  <c:v>970.9999999999925</c:v>
                </c:pt>
                <c:pt idx="97">
                  <c:v>981.00000000000023</c:v>
                </c:pt>
                <c:pt idx="98">
                  <c:v>990.99999999999841</c:v>
                </c:pt>
                <c:pt idx="99">
                  <c:v>1001.0000000000066</c:v>
                </c:pt>
                <c:pt idx="100">
                  <c:v>1011.000000000005</c:v>
                </c:pt>
                <c:pt idx="101">
                  <c:v>1020.9999999999934</c:v>
                </c:pt>
                <c:pt idx="102">
                  <c:v>1031.0000000000018</c:v>
                </c:pt>
                <c:pt idx="103">
                  <c:v>1041.0000000000002</c:v>
                </c:pt>
                <c:pt idx="104">
                  <c:v>1051.0000000000082</c:v>
                </c:pt>
                <c:pt idx="105">
                  <c:v>1061.0000000000066</c:v>
                </c:pt>
                <c:pt idx="106">
                  <c:v>1070.9999999999955</c:v>
                </c:pt>
                <c:pt idx="107">
                  <c:v>1081.0000000000034</c:v>
                </c:pt>
                <c:pt idx="108">
                  <c:v>1091.0000000000018</c:v>
                </c:pt>
                <c:pt idx="109">
                  <c:v>1101.0000000000002</c:v>
                </c:pt>
                <c:pt idx="110">
                  <c:v>1111.0000000000082</c:v>
                </c:pt>
                <c:pt idx="111">
                  <c:v>1120.999999999997</c:v>
                </c:pt>
                <c:pt idx="112">
                  <c:v>1131.000000000005</c:v>
                </c:pt>
                <c:pt idx="113">
                  <c:v>1141.0000000000034</c:v>
                </c:pt>
                <c:pt idx="114">
                  <c:v>1151.0000000000018</c:v>
                </c:pt>
                <c:pt idx="115">
                  <c:v>1161.00000000001</c:v>
                </c:pt>
                <c:pt idx="116">
                  <c:v>1170.9999999999986</c:v>
                </c:pt>
                <c:pt idx="117">
                  <c:v>1180.999999999997</c:v>
                </c:pt>
                <c:pt idx="118">
                  <c:v>1191.000000000005</c:v>
                </c:pt>
                <c:pt idx="119">
                  <c:v>1201.0000000000034</c:v>
                </c:pt>
                <c:pt idx="120">
                  <c:v>1211.0000000000114</c:v>
                </c:pt>
                <c:pt idx="121">
                  <c:v>1221.0000000000002</c:v>
                </c:pt>
                <c:pt idx="122">
                  <c:v>1230.9999999999986</c:v>
                </c:pt>
                <c:pt idx="123">
                  <c:v>1241.0000000000066</c:v>
                </c:pt>
                <c:pt idx="124">
                  <c:v>1251.000000000005</c:v>
                </c:pt>
                <c:pt idx="125">
                  <c:v>1260.9999999999939</c:v>
                </c:pt>
                <c:pt idx="126">
                  <c:v>1271.0000000000018</c:v>
                </c:pt>
                <c:pt idx="127">
                  <c:v>1281.0000000000002</c:v>
                </c:pt>
                <c:pt idx="128">
                  <c:v>1291.0000000000082</c:v>
                </c:pt>
                <c:pt idx="129">
                  <c:v>1301.0000000000066</c:v>
                </c:pt>
                <c:pt idx="130">
                  <c:v>1310.9999999999955</c:v>
                </c:pt>
                <c:pt idx="131">
                  <c:v>1321.0000000000034</c:v>
                </c:pt>
                <c:pt idx="132">
                  <c:v>1331.0000000000018</c:v>
                </c:pt>
                <c:pt idx="133">
                  <c:v>1341.0000000000002</c:v>
                </c:pt>
                <c:pt idx="134">
                  <c:v>1351.0000000000082</c:v>
                </c:pt>
                <c:pt idx="135">
                  <c:v>1360.999999999997</c:v>
                </c:pt>
                <c:pt idx="136">
                  <c:v>1371.000000000005</c:v>
                </c:pt>
                <c:pt idx="137">
                  <c:v>1381.0000000000034</c:v>
                </c:pt>
                <c:pt idx="138">
                  <c:v>1391.0000000000018</c:v>
                </c:pt>
                <c:pt idx="139">
                  <c:v>1401.00000000001</c:v>
                </c:pt>
                <c:pt idx="140">
                  <c:v>1410.9999999999986</c:v>
                </c:pt>
                <c:pt idx="141">
                  <c:v>1420.999999999997</c:v>
                </c:pt>
                <c:pt idx="142">
                  <c:v>1431.000000000005</c:v>
                </c:pt>
                <c:pt idx="143">
                  <c:v>1441.0000000000034</c:v>
                </c:pt>
                <c:pt idx="144">
                  <c:v>1451.0000000000114</c:v>
                </c:pt>
                <c:pt idx="145">
                  <c:v>1461.0000000000002</c:v>
                </c:pt>
                <c:pt idx="146">
                  <c:v>1470.9999999999986</c:v>
                </c:pt>
                <c:pt idx="147">
                  <c:v>1481.0000000000066</c:v>
                </c:pt>
                <c:pt idx="148">
                  <c:v>1491.000000000005</c:v>
                </c:pt>
                <c:pt idx="149">
                  <c:v>1501.000000000013</c:v>
                </c:pt>
                <c:pt idx="150">
                  <c:v>1511.0000000000018</c:v>
                </c:pt>
                <c:pt idx="151">
                  <c:v>1521.0000000000002</c:v>
                </c:pt>
                <c:pt idx="152">
                  <c:v>1531.0000000000082</c:v>
                </c:pt>
                <c:pt idx="153">
                  <c:v>1541.0000000000066</c:v>
                </c:pt>
                <c:pt idx="154">
                  <c:v>1550.9999999999955</c:v>
                </c:pt>
                <c:pt idx="155">
                  <c:v>1561.0000000000034</c:v>
                </c:pt>
                <c:pt idx="156">
                  <c:v>1571.0000000000018</c:v>
                </c:pt>
                <c:pt idx="157">
                  <c:v>1581.00000000001</c:v>
                </c:pt>
                <c:pt idx="158">
                  <c:v>1591.0000000000082</c:v>
                </c:pt>
                <c:pt idx="159">
                  <c:v>1600.999999999997</c:v>
                </c:pt>
                <c:pt idx="160">
                  <c:v>1611.000000000005</c:v>
                </c:pt>
                <c:pt idx="161">
                  <c:v>1621.0000000000034</c:v>
                </c:pt>
                <c:pt idx="162">
                  <c:v>1631.0000000000018</c:v>
                </c:pt>
                <c:pt idx="163">
                  <c:v>1641.00000000001</c:v>
                </c:pt>
                <c:pt idx="164">
                  <c:v>1650.9999999999986</c:v>
                </c:pt>
                <c:pt idx="165">
                  <c:v>1661.0000000000066</c:v>
                </c:pt>
                <c:pt idx="166">
                  <c:v>1671.000000000005</c:v>
                </c:pt>
                <c:pt idx="167">
                  <c:v>1681.0000000000034</c:v>
                </c:pt>
                <c:pt idx="168">
                  <c:v>1691.0000000000114</c:v>
                </c:pt>
                <c:pt idx="169">
                  <c:v>1701.0000000000002</c:v>
                </c:pt>
                <c:pt idx="170">
                  <c:v>1710.9999999999986</c:v>
                </c:pt>
                <c:pt idx="171">
                  <c:v>1721.0000000000066</c:v>
                </c:pt>
                <c:pt idx="172">
                  <c:v>1731.000000000005</c:v>
                </c:pt>
                <c:pt idx="173">
                  <c:v>1741.000000000013</c:v>
                </c:pt>
                <c:pt idx="174">
                  <c:v>1751.0000000000018</c:v>
                </c:pt>
                <c:pt idx="175">
                  <c:v>1761.0000000000002</c:v>
                </c:pt>
                <c:pt idx="176">
                  <c:v>1771.0000000000082</c:v>
                </c:pt>
                <c:pt idx="177">
                  <c:v>1781.0000000000066</c:v>
                </c:pt>
                <c:pt idx="178">
                  <c:v>1790.9999999999955</c:v>
                </c:pt>
                <c:pt idx="179">
                  <c:v>1801.0000000000034</c:v>
                </c:pt>
                <c:pt idx="180">
                  <c:v>1811.0000000000018</c:v>
                </c:pt>
                <c:pt idx="181">
                  <c:v>1821.00000000001</c:v>
                </c:pt>
                <c:pt idx="182">
                  <c:v>1831.0000000000082</c:v>
                </c:pt>
                <c:pt idx="183">
                  <c:v>1840.999999999997</c:v>
                </c:pt>
                <c:pt idx="184">
                  <c:v>1851.000000000005</c:v>
                </c:pt>
                <c:pt idx="185">
                  <c:v>1861.0000000000034</c:v>
                </c:pt>
                <c:pt idx="186">
                  <c:v>1871.0000000000018</c:v>
                </c:pt>
                <c:pt idx="187">
                  <c:v>1881.00000000001</c:v>
                </c:pt>
                <c:pt idx="188">
                  <c:v>1890.9999999999986</c:v>
                </c:pt>
                <c:pt idx="189">
                  <c:v>1901.0000000000066</c:v>
                </c:pt>
                <c:pt idx="190">
                  <c:v>1911.000000000005</c:v>
                </c:pt>
                <c:pt idx="191">
                  <c:v>1921.0000000000034</c:v>
                </c:pt>
                <c:pt idx="192">
                  <c:v>1931.0000000000114</c:v>
                </c:pt>
                <c:pt idx="193">
                  <c:v>1941.0000000000002</c:v>
                </c:pt>
                <c:pt idx="194">
                  <c:v>1951.0000000000082</c:v>
                </c:pt>
                <c:pt idx="195">
                  <c:v>1961.0000000000066</c:v>
                </c:pt>
                <c:pt idx="196">
                  <c:v>1971.000000000005</c:v>
                </c:pt>
                <c:pt idx="197">
                  <c:v>1981.000000000013</c:v>
                </c:pt>
                <c:pt idx="198">
                  <c:v>1991.0000000000018</c:v>
                </c:pt>
                <c:pt idx="199">
                  <c:v>2001.0000000000002</c:v>
                </c:pt>
                <c:pt idx="200">
                  <c:v>2011.0000000000082</c:v>
                </c:pt>
                <c:pt idx="201">
                  <c:v>2021.0000000000066</c:v>
                </c:pt>
                <c:pt idx="202">
                  <c:v>2031.000000000015</c:v>
                </c:pt>
                <c:pt idx="203">
                  <c:v>2041.0000000000034</c:v>
                </c:pt>
                <c:pt idx="204">
                  <c:v>2051.0000000000018</c:v>
                </c:pt>
                <c:pt idx="205">
                  <c:v>2061.00000000001</c:v>
                </c:pt>
                <c:pt idx="206">
                  <c:v>2071.0000000000082</c:v>
                </c:pt>
                <c:pt idx="207">
                  <c:v>2080.9999999999968</c:v>
                </c:pt>
                <c:pt idx="208">
                  <c:v>2091.0000000000045</c:v>
                </c:pt>
                <c:pt idx="209">
                  <c:v>2101.0000000000027</c:v>
                </c:pt>
                <c:pt idx="210">
                  <c:v>2111.0000000000109</c:v>
                </c:pt>
                <c:pt idx="211">
                  <c:v>2121.0000000000091</c:v>
                </c:pt>
                <c:pt idx="212">
                  <c:v>2130.9999999999977</c:v>
                </c:pt>
                <c:pt idx="213">
                  <c:v>2141.0000000000055</c:v>
                </c:pt>
                <c:pt idx="214">
                  <c:v>2151.0000000000036</c:v>
                </c:pt>
                <c:pt idx="215">
                  <c:v>2161.0000000000018</c:v>
                </c:pt>
                <c:pt idx="216">
                  <c:v>2171.00000000001</c:v>
                </c:pt>
                <c:pt idx="217">
                  <c:v>2180.9999999999986</c:v>
                </c:pt>
                <c:pt idx="218">
                  <c:v>2191.0000000000064</c:v>
                </c:pt>
                <c:pt idx="219">
                  <c:v>2201.0000000000045</c:v>
                </c:pt>
                <c:pt idx="220">
                  <c:v>2211.0000000000027</c:v>
                </c:pt>
                <c:pt idx="221">
                  <c:v>2221.0000000000109</c:v>
                </c:pt>
                <c:pt idx="222">
                  <c:v>2230.9999999999995</c:v>
                </c:pt>
                <c:pt idx="223">
                  <c:v>2240.9999999999977</c:v>
                </c:pt>
                <c:pt idx="224">
                  <c:v>2251.0000000000055</c:v>
                </c:pt>
                <c:pt idx="225">
                  <c:v>2261.0000000000036</c:v>
                </c:pt>
                <c:pt idx="226">
                  <c:v>2271.0000000000118</c:v>
                </c:pt>
                <c:pt idx="227">
                  <c:v>2281.0000000000005</c:v>
                </c:pt>
                <c:pt idx="228">
                  <c:v>2290.9999999999986</c:v>
                </c:pt>
                <c:pt idx="229">
                  <c:v>2301.0000000000064</c:v>
                </c:pt>
                <c:pt idx="230">
                  <c:v>2311.0000000000045</c:v>
                </c:pt>
                <c:pt idx="231">
                  <c:v>2321.0000000000127</c:v>
                </c:pt>
                <c:pt idx="232">
                  <c:v>2331.0000000000014</c:v>
                </c:pt>
                <c:pt idx="233">
                  <c:v>2340.9999999999995</c:v>
                </c:pt>
                <c:pt idx="234">
                  <c:v>2351.0000000000073</c:v>
                </c:pt>
                <c:pt idx="235">
                  <c:v>2361.0000000000055</c:v>
                </c:pt>
                <c:pt idx="236">
                  <c:v>2370.9999999999941</c:v>
                </c:pt>
                <c:pt idx="237">
                  <c:v>2381.0000000000018</c:v>
                </c:pt>
                <c:pt idx="238">
                  <c:v>2391</c:v>
                </c:pt>
                <c:pt idx="239">
                  <c:v>2401.0000000000082</c:v>
                </c:pt>
                <c:pt idx="240">
                  <c:v>2411.0000000000064</c:v>
                </c:pt>
                <c:pt idx="241">
                  <c:v>2420.999999999995</c:v>
                </c:pt>
                <c:pt idx="242">
                  <c:v>2431.0000000000027</c:v>
                </c:pt>
                <c:pt idx="243">
                  <c:v>2441.0000000000009</c:v>
                </c:pt>
                <c:pt idx="244">
                  <c:v>2450.9999999999991</c:v>
                </c:pt>
                <c:pt idx="245">
                  <c:v>2461.0000000000073</c:v>
                </c:pt>
                <c:pt idx="246">
                  <c:v>2470.9999999999959</c:v>
                </c:pt>
                <c:pt idx="247">
                  <c:v>2481.0000000000036</c:v>
                </c:pt>
                <c:pt idx="248">
                  <c:v>2491.0000000000018</c:v>
                </c:pt>
                <c:pt idx="249">
                  <c:v>2501</c:v>
                </c:pt>
                <c:pt idx="250">
                  <c:v>2511.0000000000082</c:v>
                </c:pt>
                <c:pt idx="251">
                  <c:v>2520.9999999999968</c:v>
                </c:pt>
                <c:pt idx="252">
                  <c:v>2530.999999999995</c:v>
                </c:pt>
                <c:pt idx="253">
                  <c:v>2541.0000000000027</c:v>
                </c:pt>
                <c:pt idx="254">
                  <c:v>2551.0000000000009</c:v>
                </c:pt>
                <c:pt idx="255">
                  <c:v>2561.0000000000091</c:v>
                </c:pt>
                <c:pt idx="256">
                  <c:v>2570.9999999999977</c:v>
                </c:pt>
                <c:pt idx="257">
                  <c:v>2580.9999999999959</c:v>
                </c:pt>
                <c:pt idx="258">
                  <c:v>2591.0000000000036</c:v>
                </c:pt>
                <c:pt idx="259">
                  <c:v>2601.0000000000018</c:v>
                </c:pt>
                <c:pt idx="260">
                  <c:v>2610.9999999999905</c:v>
                </c:pt>
                <c:pt idx="261">
                  <c:v>2620.9999999999982</c:v>
                </c:pt>
                <c:pt idx="262">
                  <c:v>2630.9999999999964</c:v>
                </c:pt>
                <c:pt idx="263">
                  <c:v>2641.0000000000045</c:v>
                </c:pt>
                <c:pt idx="264">
                  <c:v>2651.0000000000027</c:v>
                </c:pt>
                <c:pt idx="265">
                  <c:v>2660.9999999999914</c:v>
                </c:pt>
                <c:pt idx="266">
                  <c:v>2670.9999999999991</c:v>
                </c:pt>
                <c:pt idx="267">
                  <c:v>2680.9999999999973</c:v>
                </c:pt>
                <c:pt idx="268">
                  <c:v>2690.9999999999955</c:v>
                </c:pt>
                <c:pt idx="269">
                  <c:v>2701.0000000000036</c:v>
                </c:pt>
                <c:pt idx="270">
                  <c:v>2710.9999999999923</c:v>
                </c:pt>
                <c:pt idx="271">
                  <c:v>2721</c:v>
                </c:pt>
                <c:pt idx="272">
                  <c:v>2730.9999999999982</c:v>
                </c:pt>
                <c:pt idx="273">
                  <c:v>2740.9999999999964</c:v>
                </c:pt>
                <c:pt idx="274">
                  <c:v>2751.0000000000045</c:v>
                </c:pt>
                <c:pt idx="275">
                  <c:v>2760.9999999999932</c:v>
                </c:pt>
                <c:pt idx="276">
                  <c:v>2771.0000000000009</c:v>
                </c:pt>
                <c:pt idx="277">
                  <c:v>2780.9999999999991</c:v>
                </c:pt>
                <c:pt idx="278">
                  <c:v>2790.9999999999973</c:v>
                </c:pt>
                <c:pt idx="279">
                  <c:v>2801.0000000000055</c:v>
                </c:pt>
                <c:pt idx="280">
                  <c:v>2810.9999999999941</c:v>
                </c:pt>
                <c:pt idx="281">
                  <c:v>2820.9999999999923</c:v>
                </c:pt>
                <c:pt idx="282">
                  <c:v>2831</c:v>
                </c:pt>
                <c:pt idx="283">
                  <c:v>2840.9999999999982</c:v>
                </c:pt>
                <c:pt idx="284">
                  <c:v>2851.0000000000064</c:v>
                </c:pt>
                <c:pt idx="285">
                  <c:v>2860.999999999995</c:v>
                </c:pt>
                <c:pt idx="286">
                  <c:v>2870.9999999999932</c:v>
                </c:pt>
                <c:pt idx="287">
                  <c:v>2881.0000000000009</c:v>
                </c:pt>
                <c:pt idx="288">
                  <c:v>2890.9999999999991</c:v>
                </c:pt>
                <c:pt idx="289">
                  <c:v>2900.9999999999877</c:v>
                </c:pt>
                <c:pt idx="290">
                  <c:v>2910.9999999999955</c:v>
                </c:pt>
                <c:pt idx="291">
                  <c:v>2920.9999999999936</c:v>
                </c:pt>
                <c:pt idx="292">
                  <c:v>2931.0000000000018</c:v>
                </c:pt>
                <c:pt idx="293">
                  <c:v>2941</c:v>
                </c:pt>
                <c:pt idx="294">
                  <c:v>2950.9999999999886</c:v>
                </c:pt>
                <c:pt idx="295">
                  <c:v>2960.9999999999964</c:v>
                </c:pt>
                <c:pt idx="296">
                  <c:v>2970.9999999999945</c:v>
                </c:pt>
                <c:pt idx="297">
                  <c:v>2980.9999999999927</c:v>
                </c:pt>
                <c:pt idx="298">
                  <c:v>2991.0000000000009</c:v>
                </c:pt>
                <c:pt idx="299">
                  <c:v>3000.9999999999895</c:v>
                </c:pt>
                <c:pt idx="300">
                  <c:v>3010.9999999999973</c:v>
                </c:pt>
                <c:pt idx="301">
                  <c:v>3020.9999999999955</c:v>
                </c:pt>
                <c:pt idx="302">
                  <c:v>3030.9999999999936</c:v>
                </c:pt>
                <c:pt idx="303">
                  <c:v>3041.0000000000018</c:v>
                </c:pt>
                <c:pt idx="304">
                  <c:v>3050.9999999999905</c:v>
                </c:pt>
                <c:pt idx="305">
                  <c:v>3060.9999999999886</c:v>
                </c:pt>
                <c:pt idx="306">
                  <c:v>3070.9999999999964</c:v>
                </c:pt>
                <c:pt idx="307">
                  <c:v>3080.9999999999945</c:v>
                </c:pt>
                <c:pt idx="308">
                  <c:v>3091.0000000000027</c:v>
                </c:pt>
                <c:pt idx="309">
                  <c:v>3100.9999999999914</c:v>
                </c:pt>
                <c:pt idx="310">
                  <c:v>3110.9999999999895</c:v>
                </c:pt>
                <c:pt idx="311">
                  <c:v>3120.9999999999973</c:v>
                </c:pt>
                <c:pt idx="312">
                  <c:v>3130.9999999999955</c:v>
                </c:pt>
                <c:pt idx="313">
                  <c:v>3140.9999999999841</c:v>
                </c:pt>
                <c:pt idx="314">
                  <c:v>3150.9999999999918</c:v>
                </c:pt>
                <c:pt idx="315">
                  <c:v>3160.99999999999</c:v>
                </c:pt>
                <c:pt idx="316">
                  <c:v>3170.9999999999982</c:v>
                </c:pt>
                <c:pt idx="317">
                  <c:v>3180.9999999999964</c:v>
                </c:pt>
                <c:pt idx="318">
                  <c:v>3190.999999999985</c:v>
                </c:pt>
                <c:pt idx="319">
                  <c:v>3200.9999999999927</c:v>
                </c:pt>
                <c:pt idx="320">
                  <c:v>3210.9999999999909</c:v>
                </c:pt>
                <c:pt idx="321">
                  <c:v>3220.9999999999991</c:v>
                </c:pt>
                <c:pt idx="322">
                  <c:v>3230.9999999999973</c:v>
                </c:pt>
                <c:pt idx="323">
                  <c:v>3240.9999999999859</c:v>
                </c:pt>
                <c:pt idx="324">
                  <c:v>3250.9999999999936</c:v>
                </c:pt>
                <c:pt idx="325">
                  <c:v>3260.9999999999918</c:v>
                </c:pt>
                <c:pt idx="326">
                  <c:v>3270.99999999999</c:v>
                </c:pt>
                <c:pt idx="327">
                  <c:v>3280.9999999999982</c:v>
                </c:pt>
                <c:pt idx="328">
                  <c:v>3290.9999999999868</c:v>
                </c:pt>
                <c:pt idx="329">
                  <c:v>3300.999999999985</c:v>
                </c:pt>
                <c:pt idx="330">
                  <c:v>3310.9999999999927</c:v>
                </c:pt>
                <c:pt idx="331">
                  <c:v>3320.9999999999909</c:v>
                </c:pt>
                <c:pt idx="332">
                  <c:v>3330.9999999999991</c:v>
                </c:pt>
                <c:pt idx="333">
                  <c:v>3340.9999999999877</c:v>
                </c:pt>
                <c:pt idx="334">
                  <c:v>3350.9999999999859</c:v>
                </c:pt>
                <c:pt idx="335">
                  <c:v>3360.9999999999936</c:v>
                </c:pt>
                <c:pt idx="336">
                  <c:v>3370.9999999999918</c:v>
                </c:pt>
                <c:pt idx="337">
                  <c:v>3381</c:v>
                </c:pt>
                <c:pt idx="338">
                  <c:v>3390.9999999999886</c:v>
                </c:pt>
                <c:pt idx="339">
                  <c:v>3400.9999999999868</c:v>
                </c:pt>
                <c:pt idx="340">
                  <c:v>3410.9999999999945</c:v>
                </c:pt>
                <c:pt idx="341">
                  <c:v>3420.9999999999927</c:v>
                </c:pt>
                <c:pt idx="342">
                  <c:v>3430.9999999999814</c:v>
                </c:pt>
                <c:pt idx="343">
                  <c:v>3440.9999999999891</c:v>
                </c:pt>
                <c:pt idx="344">
                  <c:v>3450.9999999999873</c:v>
                </c:pt>
                <c:pt idx="345">
                  <c:v>3460.9999999999955</c:v>
                </c:pt>
                <c:pt idx="346">
                  <c:v>3470.9999999999936</c:v>
                </c:pt>
                <c:pt idx="347">
                  <c:v>3480.9999999999823</c:v>
                </c:pt>
                <c:pt idx="348">
                  <c:v>3490.99999999999</c:v>
                </c:pt>
                <c:pt idx="349">
                  <c:v>3500.9999999999882</c:v>
                </c:pt>
                <c:pt idx="350">
                  <c:v>3510.9999999999864</c:v>
                </c:pt>
                <c:pt idx="351">
                  <c:v>3520.9999999999945</c:v>
                </c:pt>
                <c:pt idx="352">
                  <c:v>3530.9999999999832</c:v>
                </c:pt>
                <c:pt idx="353">
                  <c:v>3540.9999999999909</c:v>
                </c:pt>
                <c:pt idx="354">
                  <c:v>3550.9999999999891</c:v>
                </c:pt>
                <c:pt idx="355">
                  <c:v>3560.9999999999873</c:v>
                </c:pt>
                <c:pt idx="356">
                  <c:v>3570.9999999999955</c:v>
                </c:pt>
                <c:pt idx="357">
                  <c:v>3580.9999999999841</c:v>
                </c:pt>
                <c:pt idx="358">
                  <c:v>3590.9999999999823</c:v>
                </c:pt>
                <c:pt idx="359">
                  <c:v>3600.99999999999</c:v>
                </c:pt>
                <c:pt idx="360">
                  <c:v>3610.9999999999882</c:v>
                </c:pt>
                <c:pt idx="361">
                  <c:v>3620.9999999999964</c:v>
                </c:pt>
                <c:pt idx="362">
                  <c:v>3630.999999999985</c:v>
                </c:pt>
                <c:pt idx="363">
                  <c:v>3640.9999999999832</c:v>
                </c:pt>
                <c:pt idx="364">
                  <c:v>3650.9999999999909</c:v>
                </c:pt>
                <c:pt idx="365">
                  <c:v>3660.9999999999891</c:v>
                </c:pt>
                <c:pt idx="366">
                  <c:v>3670.9999999999973</c:v>
                </c:pt>
                <c:pt idx="367">
                  <c:v>3680.9999999999859</c:v>
                </c:pt>
                <c:pt idx="368">
                  <c:v>3690.9999999999841</c:v>
                </c:pt>
                <c:pt idx="369">
                  <c:v>3700.9999999999918</c:v>
                </c:pt>
                <c:pt idx="370">
                  <c:v>3710.99999999999</c:v>
                </c:pt>
                <c:pt idx="371">
                  <c:v>3720.9999999999786</c:v>
                </c:pt>
                <c:pt idx="372">
                  <c:v>3730.9999999999864</c:v>
                </c:pt>
                <c:pt idx="373">
                  <c:v>3740.9999999999845</c:v>
                </c:pt>
                <c:pt idx="374">
                  <c:v>3750.9999999999827</c:v>
                </c:pt>
                <c:pt idx="375">
                  <c:v>3760.9999999999909</c:v>
                </c:pt>
                <c:pt idx="376">
                  <c:v>3770.9999999999795</c:v>
                </c:pt>
                <c:pt idx="377">
                  <c:v>3780.9999999999873</c:v>
                </c:pt>
                <c:pt idx="378">
                  <c:v>3790.9999999999854</c:v>
                </c:pt>
                <c:pt idx="379">
                  <c:v>3800.9999999999836</c:v>
                </c:pt>
                <c:pt idx="380">
                  <c:v>3810.9999999999918</c:v>
                </c:pt>
                <c:pt idx="381">
                  <c:v>3820.9999999999804</c:v>
                </c:pt>
                <c:pt idx="382">
                  <c:v>3830.9999999999882</c:v>
                </c:pt>
                <c:pt idx="383">
                  <c:v>3840.9999999999864</c:v>
                </c:pt>
                <c:pt idx="384">
                  <c:v>3850.9999999999845</c:v>
                </c:pt>
                <c:pt idx="385">
                  <c:v>3860.9999999999927</c:v>
                </c:pt>
                <c:pt idx="386">
                  <c:v>3870.9999999999814</c:v>
                </c:pt>
                <c:pt idx="387">
                  <c:v>3880.9999999999795</c:v>
                </c:pt>
                <c:pt idx="388">
                  <c:v>3890.9999999999873</c:v>
                </c:pt>
                <c:pt idx="389">
                  <c:v>3900.9999999999854</c:v>
                </c:pt>
                <c:pt idx="390">
                  <c:v>3910.9999999999936</c:v>
                </c:pt>
                <c:pt idx="391">
                  <c:v>3920.9999999999823</c:v>
                </c:pt>
                <c:pt idx="392">
                  <c:v>3930.9999999999804</c:v>
                </c:pt>
                <c:pt idx="393">
                  <c:v>3940.9999999999882</c:v>
                </c:pt>
                <c:pt idx="394">
                  <c:v>3950.9999999999864</c:v>
                </c:pt>
                <c:pt idx="395">
                  <c:v>3960.999999999975</c:v>
                </c:pt>
                <c:pt idx="396">
                  <c:v>3970.9999999999827</c:v>
                </c:pt>
                <c:pt idx="397">
                  <c:v>3980.9999999999809</c:v>
                </c:pt>
                <c:pt idx="398">
                  <c:v>3990.9999999999891</c:v>
                </c:pt>
                <c:pt idx="399">
                  <c:v>4000.9999999999873</c:v>
                </c:pt>
                <c:pt idx="400">
                  <c:v>4010.9999999999759</c:v>
                </c:pt>
                <c:pt idx="401">
                  <c:v>4020.9999999999836</c:v>
                </c:pt>
                <c:pt idx="402">
                  <c:v>4030.9999999999818</c:v>
                </c:pt>
                <c:pt idx="403">
                  <c:v>4040.99999999998</c:v>
                </c:pt>
                <c:pt idx="404">
                  <c:v>4050.9999999999882</c:v>
                </c:pt>
                <c:pt idx="405">
                  <c:v>4060.9999999999768</c:v>
                </c:pt>
                <c:pt idx="406">
                  <c:v>4070.9999999999845</c:v>
                </c:pt>
                <c:pt idx="407">
                  <c:v>4080.9999999999827</c:v>
                </c:pt>
                <c:pt idx="408">
                  <c:v>4090.9999999999809</c:v>
                </c:pt>
                <c:pt idx="409">
                  <c:v>4100.9999999999918</c:v>
                </c:pt>
                <c:pt idx="410">
                  <c:v>4110.9999999999809</c:v>
                </c:pt>
                <c:pt idx="411">
                  <c:v>4120.9999999999891</c:v>
                </c:pt>
                <c:pt idx="412">
                  <c:v>4130.9999999999854</c:v>
                </c:pt>
                <c:pt idx="413">
                  <c:v>4140.9999999999854</c:v>
                </c:pt>
                <c:pt idx="414">
                  <c:v>4150.9999999999936</c:v>
                </c:pt>
                <c:pt idx="415">
                  <c:v>4160.9999999999827</c:v>
                </c:pt>
                <c:pt idx="416">
                  <c:v>4170.9999999999809</c:v>
                </c:pt>
                <c:pt idx="417">
                  <c:v>4180.9999999999891</c:v>
                </c:pt>
                <c:pt idx="418">
                  <c:v>4190.9999999999854</c:v>
                </c:pt>
                <c:pt idx="419">
                  <c:v>4200.9999999999754</c:v>
                </c:pt>
                <c:pt idx="420">
                  <c:v>4210.9999999999845</c:v>
                </c:pt>
                <c:pt idx="421">
                  <c:v>4220.9999999999827</c:v>
                </c:pt>
                <c:pt idx="422">
                  <c:v>4230.9999999999909</c:v>
                </c:pt>
                <c:pt idx="423">
                  <c:v>4240.9999999999891</c:v>
                </c:pt>
                <c:pt idx="424">
                  <c:v>4250.9999999999754</c:v>
                </c:pt>
                <c:pt idx="425">
                  <c:v>4260.9999999999854</c:v>
                </c:pt>
                <c:pt idx="426">
                  <c:v>4270.9999999999845</c:v>
                </c:pt>
                <c:pt idx="427">
                  <c:v>4280.9999999999927</c:v>
                </c:pt>
                <c:pt idx="428">
                  <c:v>4290.9999999999909</c:v>
                </c:pt>
                <c:pt idx="429">
                  <c:v>4300.99999999998</c:v>
                </c:pt>
                <c:pt idx="430">
                  <c:v>4310.9999999999854</c:v>
                </c:pt>
                <c:pt idx="431">
                  <c:v>4320.9999999999854</c:v>
                </c:pt>
                <c:pt idx="432">
                  <c:v>4330.9999999999845</c:v>
                </c:pt>
                <c:pt idx="433">
                  <c:v>4340.9999999999927</c:v>
                </c:pt>
                <c:pt idx="434">
                  <c:v>4350.9999999999818</c:v>
                </c:pt>
                <c:pt idx="435">
                  <c:v>4360.99999999999</c:v>
                </c:pt>
                <c:pt idx="436">
                  <c:v>4370.9999999999854</c:v>
                </c:pt>
                <c:pt idx="437">
                  <c:v>4380.9999999999854</c:v>
                </c:pt>
                <c:pt idx="438">
                  <c:v>4390.9999999999945</c:v>
                </c:pt>
                <c:pt idx="439">
                  <c:v>4400.9999999999836</c:v>
                </c:pt>
                <c:pt idx="440">
                  <c:v>4410.9999999999818</c:v>
                </c:pt>
                <c:pt idx="441">
                  <c:v>4420.99999999999</c:v>
                </c:pt>
                <c:pt idx="442">
                  <c:v>4430.9999999999854</c:v>
                </c:pt>
                <c:pt idx="443">
                  <c:v>4440.9999999999964</c:v>
                </c:pt>
                <c:pt idx="444">
                  <c:v>4450.9999999999854</c:v>
                </c:pt>
                <c:pt idx="445">
                  <c:v>4460.9999999999836</c:v>
                </c:pt>
                <c:pt idx="446">
                  <c:v>4470.9999999999918</c:v>
                </c:pt>
                <c:pt idx="447">
                  <c:v>4480.99999999999</c:v>
                </c:pt>
                <c:pt idx="448">
                  <c:v>4490.9999999999791</c:v>
                </c:pt>
                <c:pt idx="449">
                  <c:v>4500.9999999999854</c:v>
                </c:pt>
                <c:pt idx="450">
                  <c:v>4510.9999999999854</c:v>
                </c:pt>
                <c:pt idx="451">
                  <c:v>4520.9999999999936</c:v>
                </c:pt>
                <c:pt idx="452">
                  <c:v>4530.9999999999918</c:v>
                </c:pt>
                <c:pt idx="453">
                  <c:v>4540.9999999999809</c:v>
                </c:pt>
                <c:pt idx="454">
                  <c:v>4550.9999999999891</c:v>
                </c:pt>
                <c:pt idx="455">
                  <c:v>4560.9999999999854</c:v>
                </c:pt>
                <c:pt idx="456">
                  <c:v>4570.9999999999854</c:v>
                </c:pt>
                <c:pt idx="457">
                  <c:v>4580.9999999999936</c:v>
                </c:pt>
                <c:pt idx="458">
                  <c:v>4590.9999999999827</c:v>
                </c:pt>
                <c:pt idx="459">
                  <c:v>4600.9999999999909</c:v>
                </c:pt>
                <c:pt idx="460">
                  <c:v>4610.9999999999891</c:v>
                </c:pt>
                <c:pt idx="461">
                  <c:v>4620.9999999999854</c:v>
                </c:pt>
                <c:pt idx="462">
                  <c:v>4630.9999999999955</c:v>
                </c:pt>
                <c:pt idx="463">
                  <c:v>4640.9999999999845</c:v>
                </c:pt>
                <c:pt idx="464">
                  <c:v>4650.9999999999927</c:v>
                </c:pt>
                <c:pt idx="465">
                  <c:v>4660.9999999999909</c:v>
                </c:pt>
                <c:pt idx="466">
                  <c:v>4670.9999999999891</c:v>
                </c:pt>
                <c:pt idx="467">
                  <c:v>4680.9999999999973</c:v>
                </c:pt>
                <c:pt idx="468">
                  <c:v>4690.9999999999854</c:v>
                </c:pt>
                <c:pt idx="469">
                  <c:v>4700.9999999999845</c:v>
                </c:pt>
                <c:pt idx="470">
                  <c:v>4710.9999999999927</c:v>
                </c:pt>
                <c:pt idx="471">
                  <c:v>4720.9999999999909</c:v>
                </c:pt>
                <c:pt idx="472">
                  <c:v>4730.9999999999991</c:v>
                </c:pt>
                <c:pt idx="473">
                  <c:v>4740.9999999999854</c:v>
                </c:pt>
                <c:pt idx="474">
                  <c:v>4750.9999999999854</c:v>
                </c:pt>
                <c:pt idx="475">
                  <c:v>4760.9999999999945</c:v>
                </c:pt>
                <c:pt idx="476">
                  <c:v>4770.9999999999927</c:v>
                </c:pt>
                <c:pt idx="477">
                  <c:v>4780.9999999999818</c:v>
                </c:pt>
                <c:pt idx="478">
                  <c:v>4790.99999999999</c:v>
                </c:pt>
                <c:pt idx="479">
                  <c:v>4800.9999999999854</c:v>
                </c:pt>
                <c:pt idx="480">
                  <c:v>4810.9999999999964</c:v>
                </c:pt>
                <c:pt idx="481">
                  <c:v>4820.9999999999945</c:v>
                </c:pt>
                <c:pt idx="482">
                  <c:v>4830.9999999999836</c:v>
                </c:pt>
                <c:pt idx="483">
                  <c:v>4840.9999999999918</c:v>
                </c:pt>
                <c:pt idx="484">
                  <c:v>4850.99999999999</c:v>
                </c:pt>
                <c:pt idx="485">
                  <c:v>4860.9999999999854</c:v>
                </c:pt>
                <c:pt idx="486">
                  <c:v>4870.9999999999964</c:v>
                </c:pt>
                <c:pt idx="487">
                  <c:v>4880.9999999999854</c:v>
                </c:pt>
                <c:pt idx="488">
                  <c:v>4890.9999999999936</c:v>
                </c:pt>
                <c:pt idx="489">
                  <c:v>4900.9999999999918</c:v>
                </c:pt>
                <c:pt idx="490">
                  <c:v>4910.99999999999</c:v>
                </c:pt>
                <c:pt idx="491">
                  <c:v>4920.9999999999982</c:v>
                </c:pt>
                <c:pt idx="492">
                  <c:v>4930.9999999999854</c:v>
                </c:pt>
                <c:pt idx="493">
                  <c:v>4940.9999999999854</c:v>
                </c:pt>
                <c:pt idx="494">
                  <c:v>4950.9999999999936</c:v>
                </c:pt>
                <c:pt idx="495">
                  <c:v>4960.9999999999918</c:v>
                </c:pt>
                <c:pt idx="496">
                  <c:v>4971</c:v>
                </c:pt>
                <c:pt idx="497">
                  <c:v>4980.9999999999891</c:v>
                </c:pt>
                <c:pt idx="498">
                  <c:v>4990.9999999999854</c:v>
                </c:pt>
                <c:pt idx="499">
                  <c:v>5000.9999999999955</c:v>
                </c:pt>
                <c:pt idx="500">
                  <c:v>5010.9999999999936</c:v>
                </c:pt>
                <c:pt idx="501">
                  <c:v>5020.9999999999827</c:v>
                </c:pt>
                <c:pt idx="502">
                  <c:v>5030.9999999999909</c:v>
                </c:pt>
                <c:pt idx="503">
                  <c:v>5040.9999999999891</c:v>
                </c:pt>
                <c:pt idx="504">
                  <c:v>5050.9999999999973</c:v>
                </c:pt>
                <c:pt idx="505">
                  <c:v>5060.9999999999955</c:v>
                </c:pt>
                <c:pt idx="506">
                  <c:v>5070.9999999999845</c:v>
                </c:pt>
                <c:pt idx="507">
                  <c:v>5080.9999999999927</c:v>
                </c:pt>
                <c:pt idx="508">
                  <c:v>5090.9999999999909</c:v>
                </c:pt>
                <c:pt idx="509">
                  <c:v>5100.9999999999991</c:v>
                </c:pt>
                <c:pt idx="510">
                  <c:v>5110.9999999999973</c:v>
                </c:pt>
                <c:pt idx="511">
                  <c:v>5120.9999999999854</c:v>
                </c:pt>
                <c:pt idx="512">
                  <c:v>5130.9999999999945</c:v>
                </c:pt>
                <c:pt idx="513">
                  <c:v>5140.9999999999927</c:v>
                </c:pt>
                <c:pt idx="514">
                  <c:v>5150.9999999999909</c:v>
                </c:pt>
                <c:pt idx="515">
                  <c:v>5160.9999999999991</c:v>
                </c:pt>
                <c:pt idx="516">
                  <c:v>5170.9999999999854</c:v>
                </c:pt>
                <c:pt idx="517">
                  <c:v>5180.9999999999964</c:v>
                </c:pt>
                <c:pt idx="518">
                  <c:v>5190.9999999999945</c:v>
                </c:pt>
                <c:pt idx="519">
                  <c:v>5200.9999999999927</c:v>
                </c:pt>
                <c:pt idx="520">
                  <c:v>5211</c:v>
                </c:pt>
                <c:pt idx="521">
                  <c:v>5220.99999999999</c:v>
                </c:pt>
                <c:pt idx="522">
                  <c:v>5230.9999999999854</c:v>
                </c:pt>
                <c:pt idx="523">
                  <c:v>5240.9999999999964</c:v>
                </c:pt>
                <c:pt idx="524">
                  <c:v>5250.9999999999945</c:v>
                </c:pt>
                <c:pt idx="525">
                  <c:v>5261</c:v>
                </c:pt>
                <c:pt idx="526">
                  <c:v>5270.9999999999918</c:v>
                </c:pt>
                <c:pt idx="527">
                  <c:v>5280.99999999999</c:v>
                </c:pt>
                <c:pt idx="528">
                  <c:v>5290.9999999999982</c:v>
                </c:pt>
                <c:pt idx="529">
                  <c:v>5300.9999999999964</c:v>
                </c:pt>
                <c:pt idx="530">
                  <c:v>5310.9999999999854</c:v>
                </c:pt>
                <c:pt idx="531">
                  <c:v>5320.9999999999936</c:v>
                </c:pt>
                <c:pt idx="532">
                  <c:v>5330.9999999999918</c:v>
                </c:pt>
                <c:pt idx="533">
                  <c:v>5341</c:v>
                </c:pt>
                <c:pt idx="534">
                  <c:v>5350.9999999999982</c:v>
                </c:pt>
                <c:pt idx="535">
                  <c:v>5360.9999999999854</c:v>
                </c:pt>
                <c:pt idx="536">
                  <c:v>5370.9999999999955</c:v>
                </c:pt>
                <c:pt idx="537">
                  <c:v>5380.9999999999936</c:v>
                </c:pt>
                <c:pt idx="538">
                  <c:v>5390.9999999999918</c:v>
                </c:pt>
                <c:pt idx="539">
                  <c:v>5401</c:v>
                </c:pt>
                <c:pt idx="540">
                  <c:v>5410.9999999999891</c:v>
                </c:pt>
                <c:pt idx="541">
                  <c:v>5420.9999999999973</c:v>
                </c:pt>
                <c:pt idx="542">
                  <c:v>5430.9999999999955</c:v>
                </c:pt>
                <c:pt idx="543">
                  <c:v>5440.9999999999936</c:v>
                </c:pt>
                <c:pt idx="544">
                  <c:v>5451</c:v>
                </c:pt>
                <c:pt idx="545">
                  <c:v>5460.9999999999909</c:v>
                </c:pt>
                <c:pt idx="546">
                  <c:v>5470.9999999999891</c:v>
                </c:pt>
                <c:pt idx="547">
                  <c:v>5480.9999999999973</c:v>
                </c:pt>
                <c:pt idx="548">
                  <c:v>5490.9999999999955</c:v>
                </c:pt>
                <c:pt idx="549">
                  <c:v>5501.0000000000009</c:v>
                </c:pt>
                <c:pt idx="550">
                  <c:v>5510.9999999999927</c:v>
                </c:pt>
                <c:pt idx="551">
                  <c:v>5520.9999999999909</c:v>
                </c:pt>
                <c:pt idx="552">
                  <c:v>5530.9999999999991</c:v>
                </c:pt>
                <c:pt idx="553">
                  <c:v>5540.9999999999973</c:v>
                </c:pt>
                <c:pt idx="554">
                  <c:v>5551.0000000000027</c:v>
                </c:pt>
                <c:pt idx="555">
                  <c:v>5560.9999999999945</c:v>
                </c:pt>
                <c:pt idx="556">
                  <c:v>5570.9999999999927</c:v>
                </c:pt>
                <c:pt idx="557">
                  <c:v>5581</c:v>
                </c:pt>
                <c:pt idx="558">
                  <c:v>5590.9999999999991</c:v>
                </c:pt>
                <c:pt idx="559">
                  <c:v>5600.9999999999854</c:v>
                </c:pt>
                <c:pt idx="560">
                  <c:v>5610.9999999999964</c:v>
                </c:pt>
                <c:pt idx="561">
                  <c:v>5620.9999999999945</c:v>
                </c:pt>
                <c:pt idx="562">
                  <c:v>5631</c:v>
                </c:pt>
                <c:pt idx="563">
                  <c:v>5641</c:v>
                </c:pt>
                <c:pt idx="564">
                  <c:v>5650.99999999999</c:v>
                </c:pt>
                <c:pt idx="565">
                  <c:v>5660.9999999999982</c:v>
                </c:pt>
                <c:pt idx="566">
                  <c:v>5670.9999999999964</c:v>
                </c:pt>
                <c:pt idx="567">
                  <c:v>5680.9999999999945</c:v>
                </c:pt>
                <c:pt idx="568">
                  <c:v>5691</c:v>
                </c:pt>
                <c:pt idx="569">
                  <c:v>5700.9999999999918</c:v>
                </c:pt>
                <c:pt idx="570">
                  <c:v>5711</c:v>
                </c:pt>
                <c:pt idx="571">
                  <c:v>5720.9999999999982</c:v>
                </c:pt>
                <c:pt idx="572">
                  <c:v>5730.9999999999964</c:v>
                </c:pt>
                <c:pt idx="573">
                  <c:v>5741.0000000000018</c:v>
                </c:pt>
                <c:pt idx="574">
                  <c:v>5750.9999999999936</c:v>
                </c:pt>
                <c:pt idx="575">
                  <c:v>5760.9999999999918</c:v>
                </c:pt>
                <c:pt idx="576">
                  <c:v>5771</c:v>
                </c:pt>
                <c:pt idx="577">
                  <c:v>5780.9999999999982</c:v>
                </c:pt>
                <c:pt idx="578">
                  <c:v>5791.0000000000036</c:v>
                </c:pt>
                <c:pt idx="579">
                  <c:v>5800.9999999999955</c:v>
                </c:pt>
                <c:pt idx="580">
                  <c:v>5810.9999999999936</c:v>
                </c:pt>
                <c:pt idx="581">
                  <c:v>5821</c:v>
                </c:pt>
                <c:pt idx="582">
                  <c:v>5831</c:v>
                </c:pt>
                <c:pt idx="583">
                  <c:v>5840.9999999999891</c:v>
                </c:pt>
                <c:pt idx="584">
                  <c:v>5850.9999999999973</c:v>
                </c:pt>
                <c:pt idx="585">
                  <c:v>5860.9999999999955</c:v>
                </c:pt>
                <c:pt idx="586">
                  <c:v>5871.0000000000009</c:v>
                </c:pt>
                <c:pt idx="587">
                  <c:v>5881</c:v>
                </c:pt>
                <c:pt idx="588">
                  <c:v>5890.9999999999909</c:v>
                </c:pt>
                <c:pt idx="589">
                  <c:v>5900.9999999999991</c:v>
                </c:pt>
                <c:pt idx="590">
                  <c:v>5910.9999999999973</c:v>
                </c:pt>
                <c:pt idx="591">
                  <c:v>5921.0000000000027</c:v>
                </c:pt>
                <c:pt idx="592">
                  <c:v>5931.0000000000009</c:v>
                </c:pt>
                <c:pt idx="593">
                  <c:v>5940.9999999999927</c:v>
                </c:pt>
                <c:pt idx="594">
                  <c:v>5951</c:v>
                </c:pt>
                <c:pt idx="595">
                  <c:v>5960.9999999999991</c:v>
                </c:pt>
                <c:pt idx="596">
                  <c:v>5970.9999999999973</c:v>
                </c:pt>
                <c:pt idx="597">
                  <c:v>5981.0000000000027</c:v>
                </c:pt>
                <c:pt idx="598">
                  <c:v>5990.9999999999945</c:v>
                </c:pt>
                <c:pt idx="599">
                  <c:v>6001</c:v>
                </c:pt>
                <c:pt idx="600">
                  <c:v>6011</c:v>
                </c:pt>
                <c:pt idx="601">
                  <c:v>6020.9999999999991</c:v>
                </c:pt>
                <c:pt idx="602">
                  <c:v>6031.0000000000045</c:v>
                </c:pt>
                <c:pt idx="603">
                  <c:v>6040.9999999999964</c:v>
                </c:pt>
                <c:pt idx="604">
                  <c:v>6050.9999999999945</c:v>
                </c:pt>
                <c:pt idx="605">
                  <c:v>6061</c:v>
                </c:pt>
                <c:pt idx="606">
                  <c:v>6071</c:v>
                </c:pt>
                <c:pt idx="607">
                  <c:v>6081.0000000000064</c:v>
                </c:pt>
                <c:pt idx="608">
                  <c:v>6090.9999999999982</c:v>
                </c:pt>
                <c:pt idx="609">
                  <c:v>6100.9999999999964</c:v>
                </c:pt>
                <c:pt idx="610">
                  <c:v>6111.0000000000018</c:v>
                </c:pt>
                <c:pt idx="611">
                  <c:v>6121</c:v>
                </c:pt>
                <c:pt idx="612">
                  <c:v>6130.9999999999918</c:v>
                </c:pt>
                <c:pt idx="613">
                  <c:v>6141</c:v>
                </c:pt>
                <c:pt idx="614">
                  <c:v>6150.9999999999982</c:v>
                </c:pt>
                <c:pt idx="615">
                  <c:v>6161.0000000000036</c:v>
                </c:pt>
                <c:pt idx="616">
                  <c:v>6171.0000000000018</c:v>
                </c:pt>
                <c:pt idx="617">
                  <c:v>6180.9999999999936</c:v>
                </c:pt>
                <c:pt idx="618">
                  <c:v>6191</c:v>
                </c:pt>
                <c:pt idx="619">
                  <c:v>6201</c:v>
                </c:pt>
                <c:pt idx="620">
                  <c:v>6210.9999999999982</c:v>
                </c:pt>
                <c:pt idx="621">
                  <c:v>6221.0000000000036</c:v>
                </c:pt>
                <c:pt idx="622">
                  <c:v>6230.9999999999955</c:v>
                </c:pt>
                <c:pt idx="623">
                  <c:v>6241.0000000000009</c:v>
                </c:pt>
                <c:pt idx="624">
                  <c:v>6251</c:v>
                </c:pt>
                <c:pt idx="625">
                  <c:v>6261</c:v>
                </c:pt>
                <c:pt idx="626">
                  <c:v>6271.0000000000055</c:v>
                </c:pt>
                <c:pt idx="627">
                  <c:v>6280.9999999999973</c:v>
                </c:pt>
                <c:pt idx="628">
                  <c:v>6290.9999999999955</c:v>
                </c:pt>
                <c:pt idx="629">
                  <c:v>6301.0000000000009</c:v>
                </c:pt>
                <c:pt idx="630">
                  <c:v>6311</c:v>
                </c:pt>
                <c:pt idx="631">
                  <c:v>6321.0000000000073</c:v>
                </c:pt>
                <c:pt idx="632">
                  <c:v>6330.9999999999991</c:v>
                </c:pt>
                <c:pt idx="633">
                  <c:v>6340.9999999999973</c:v>
                </c:pt>
                <c:pt idx="634">
                  <c:v>6351.0000000000027</c:v>
                </c:pt>
                <c:pt idx="635">
                  <c:v>6361.0000000000009</c:v>
                </c:pt>
                <c:pt idx="636">
                  <c:v>6371.0000000000091</c:v>
                </c:pt>
                <c:pt idx="637">
                  <c:v>6381</c:v>
                </c:pt>
                <c:pt idx="638">
                  <c:v>6390.9999999999991</c:v>
                </c:pt>
                <c:pt idx="639">
                  <c:v>6401.0000000000045</c:v>
                </c:pt>
                <c:pt idx="640">
                  <c:v>6411.0000000000027</c:v>
                </c:pt>
                <c:pt idx="641">
                  <c:v>6420.9999999999945</c:v>
                </c:pt>
                <c:pt idx="642">
                  <c:v>6431</c:v>
                </c:pt>
                <c:pt idx="643">
                  <c:v>6441</c:v>
                </c:pt>
                <c:pt idx="644">
                  <c:v>6451.0000000000064</c:v>
                </c:pt>
                <c:pt idx="645">
                  <c:v>6461.0000000000045</c:v>
                </c:pt>
                <c:pt idx="646">
                  <c:v>6470.9999999999964</c:v>
                </c:pt>
                <c:pt idx="647">
                  <c:v>6481.0000000000018</c:v>
                </c:pt>
                <c:pt idx="648">
                  <c:v>6491</c:v>
                </c:pt>
                <c:pt idx="649">
                  <c:v>6501</c:v>
                </c:pt>
                <c:pt idx="650">
                  <c:v>6511.0000000000064</c:v>
                </c:pt>
                <c:pt idx="651">
                  <c:v>6520.9999999999982</c:v>
                </c:pt>
                <c:pt idx="652">
                  <c:v>6531.0000000000036</c:v>
                </c:pt>
                <c:pt idx="653">
                  <c:v>6541.0000000000018</c:v>
                </c:pt>
                <c:pt idx="654">
                  <c:v>6551</c:v>
                </c:pt>
                <c:pt idx="655">
                  <c:v>6561.0000000000082</c:v>
                </c:pt>
                <c:pt idx="656">
                  <c:v>6571</c:v>
                </c:pt>
                <c:pt idx="657">
                  <c:v>6580.9999999999982</c:v>
                </c:pt>
                <c:pt idx="658">
                  <c:v>6591.0000000000036</c:v>
                </c:pt>
                <c:pt idx="659">
                  <c:v>6601.0000000000018</c:v>
                </c:pt>
                <c:pt idx="660">
                  <c:v>6611.00000000001</c:v>
                </c:pt>
                <c:pt idx="661">
                  <c:v>6621</c:v>
                </c:pt>
                <c:pt idx="662">
                  <c:v>6631</c:v>
                </c:pt>
                <c:pt idx="663">
                  <c:v>6641.0000000000055</c:v>
                </c:pt>
                <c:pt idx="664">
                  <c:v>6651.0000000000036</c:v>
                </c:pt>
                <c:pt idx="665">
                  <c:v>6660.9999999999955</c:v>
                </c:pt>
                <c:pt idx="666">
                  <c:v>6671.0000000000009</c:v>
                </c:pt>
                <c:pt idx="667">
                  <c:v>6682.0000000000055</c:v>
                </c:pt>
                <c:pt idx="668">
                  <c:v>6691.0000000000073</c:v>
                </c:pt>
                <c:pt idx="669">
                  <c:v>6702.0000000000027</c:v>
                </c:pt>
                <c:pt idx="670">
                  <c:v>6712.0000000000009</c:v>
                </c:pt>
                <c:pt idx="671">
                  <c:v>6722</c:v>
                </c:pt>
                <c:pt idx="672">
                  <c:v>6732.0000000000073</c:v>
                </c:pt>
                <c:pt idx="673">
                  <c:v>6741.9999999999991</c:v>
                </c:pt>
                <c:pt idx="674">
                  <c:v>6752.0000000000045</c:v>
                </c:pt>
                <c:pt idx="675">
                  <c:v>6762.0000000000027</c:v>
                </c:pt>
                <c:pt idx="676">
                  <c:v>6772.0000000000009</c:v>
                </c:pt>
                <c:pt idx="677">
                  <c:v>6782.0000000000091</c:v>
                </c:pt>
                <c:pt idx="678">
                  <c:v>6792</c:v>
                </c:pt>
                <c:pt idx="679">
                  <c:v>6801.9999999999991</c:v>
                </c:pt>
                <c:pt idx="680">
                  <c:v>6812.0000000000045</c:v>
                </c:pt>
                <c:pt idx="681">
                  <c:v>6822.0000000000027</c:v>
                </c:pt>
                <c:pt idx="682">
                  <c:v>6832.0000000000109</c:v>
                </c:pt>
                <c:pt idx="683">
                  <c:v>6842</c:v>
                </c:pt>
                <c:pt idx="684">
                  <c:v>6852</c:v>
                </c:pt>
                <c:pt idx="685">
                  <c:v>6862.0000000000064</c:v>
                </c:pt>
                <c:pt idx="686">
                  <c:v>6872.0000000000045</c:v>
                </c:pt>
                <c:pt idx="687">
                  <c:v>6881.9999999999964</c:v>
                </c:pt>
                <c:pt idx="688">
                  <c:v>6892.0000000000018</c:v>
                </c:pt>
                <c:pt idx="689">
                  <c:v>6902</c:v>
                </c:pt>
                <c:pt idx="690">
                  <c:v>6912.0000000000082</c:v>
                </c:pt>
                <c:pt idx="691">
                  <c:v>6922.0000000000064</c:v>
                </c:pt>
                <c:pt idx="692">
                  <c:v>6931.9999999999982</c:v>
                </c:pt>
                <c:pt idx="693">
                  <c:v>6942.0000000000036</c:v>
                </c:pt>
                <c:pt idx="694">
                  <c:v>6952.0000000000018</c:v>
                </c:pt>
                <c:pt idx="695">
                  <c:v>6962.00000000001</c:v>
                </c:pt>
                <c:pt idx="696">
                  <c:v>6972.0000000000082</c:v>
                </c:pt>
                <c:pt idx="697">
                  <c:v>6982</c:v>
                </c:pt>
                <c:pt idx="698">
                  <c:v>6992.0000000000055</c:v>
                </c:pt>
                <c:pt idx="699">
                  <c:v>7002.0000000000036</c:v>
                </c:pt>
                <c:pt idx="700">
                  <c:v>7012.0000000000018</c:v>
                </c:pt>
                <c:pt idx="701">
                  <c:v>7022.00000000001</c:v>
                </c:pt>
                <c:pt idx="702">
                  <c:v>7032</c:v>
                </c:pt>
                <c:pt idx="703">
                  <c:v>7042.0000000000073</c:v>
                </c:pt>
                <c:pt idx="704">
                  <c:v>7052.0000000000055</c:v>
                </c:pt>
                <c:pt idx="705">
                  <c:v>7062.0000000000036</c:v>
                </c:pt>
                <c:pt idx="706">
                  <c:v>7072.0000000000118</c:v>
                </c:pt>
                <c:pt idx="707">
                  <c:v>7082.0000000000009</c:v>
                </c:pt>
                <c:pt idx="708">
                  <c:v>7092</c:v>
                </c:pt>
                <c:pt idx="709">
                  <c:v>7102.0000000000073</c:v>
                </c:pt>
                <c:pt idx="710">
                  <c:v>7112.0000000000055</c:v>
                </c:pt>
                <c:pt idx="711">
                  <c:v>7122.0000000000136</c:v>
                </c:pt>
                <c:pt idx="712">
                  <c:v>7132.0000000000027</c:v>
                </c:pt>
                <c:pt idx="713">
                  <c:v>7142.0000000000009</c:v>
                </c:pt>
                <c:pt idx="714">
                  <c:v>7152.0000000000091</c:v>
                </c:pt>
                <c:pt idx="715">
                  <c:v>7162.0000000000073</c:v>
                </c:pt>
                <c:pt idx="716">
                  <c:v>7171.9999999999991</c:v>
                </c:pt>
                <c:pt idx="717">
                  <c:v>7182.0000000000045</c:v>
                </c:pt>
                <c:pt idx="718">
                  <c:v>7192.0000000000027</c:v>
                </c:pt>
                <c:pt idx="719">
                  <c:v>7202.0000000000109</c:v>
                </c:pt>
                <c:pt idx="720">
                  <c:v>7212.0000000000091</c:v>
                </c:pt>
                <c:pt idx="721">
                  <c:v>7222</c:v>
                </c:pt>
                <c:pt idx="722">
                  <c:v>7232.0000000000064</c:v>
                </c:pt>
                <c:pt idx="723">
                  <c:v>7242.0000000000045</c:v>
                </c:pt>
                <c:pt idx="724">
                  <c:v>7252.0000000000027</c:v>
                </c:pt>
                <c:pt idx="725">
                  <c:v>7262.0000000000109</c:v>
                </c:pt>
                <c:pt idx="726">
                  <c:v>7272</c:v>
                </c:pt>
                <c:pt idx="727">
                  <c:v>7282.0000000000082</c:v>
                </c:pt>
                <c:pt idx="728">
                  <c:v>7292.0000000000064</c:v>
                </c:pt>
                <c:pt idx="729">
                  <c:v>7302.0000000000045</c:v>
                </c:pt>
                <c:pt idx="730">
                  <c:v>7312.0000000000127</c:v>
                </c:pt>
                <c:pt idx="731">
                  <c:v>7322.0000000000018</c:v>
                </c:pt>
                <c:pt idx="732">
                  <c:v>7332</c:v>
                </c:pt>
                <c:pt idx="733">
                  <c:v>7342.0000000000082</c:v>
                </c:pt>
                <c:pt idx="734">
                  <c:v>7352.0000000000064</c:v>
                </c:pt>
                <c:pt idx="735">
                  <c:v>7362.0000000000146</c:v>
                </c:pt>
                <c:pt idx="736">
                  <c:v>7372.0000000000036</c:v>
                </c:pt>
                <c:pt idx="737">
                  <c:v>7382.0000000000018</c:v>
                </c:pt>
                <c:pt idx="738">
                  <c:v>7392.00000000001</c:v>
                </c:pt>
                <c:pt idx="739">
                  <c:v>7402.0000000000082</c:v>
                </c:pt>
                <c:pt idx="740">
                  <c:v>7412.0000000000164</c:v>
                </c:pt>
                <c:pt idx="741">
                  <c:v>7422.0000000000055</c:v>
                </c:pt>
                <c:pt idx="742">
                  <c:v>7432.0000000000036</c:v>
                </c:pt>
                <c:pt idx="743">
                  <c:v>7442.0000000000118</c:v>
                </c:pt>
                <c:pt idx="744">
                  <c:v>7452.00000000001</c:v>
                </c:pt>
                <c:pt idx="745">
                  <c:v>7462</c:v>
                </c:pt>
                <c:pt idx="746">
                  <c:v>7472.0000000000073</c:v>
                </c:pt>
                <c:pt idx="747">
                  <c:v>7482.0000000000055</c:v>
                </c:pt>
                <c:pt idx="748">
                  <c:v>7492.0000000000136</c:v>
                </c:pt>
                <c:pt idx="749">
                  <c:v>7502.0000000000118</c:v>
                </c:pt>
                <c:pt idx="750">
                  <c:v>7512.0000000000009</c:v>
                </c:pt>
                <c:pt idx="751">
                  <c:v>7522.0000000000091</c:v>
                </c:pt>
                <c:pt idx="752">
                  <c:v>7532.0000000000073</c:v>
                </c:pt>
                <c:pt idx="753">
                  <c:v>7542.0000000000055</c:v>
                </c:pt>
                <c:pt idx="754">
                  <c:v>7552.0000000000136</c:v>
                </c:pt>
                <c:pt idx="755">
                  <c:v>7562.0000000000027</c:v>
                </c:pt>
                <c:pt idx="756">
                  <c:v>7572.0000000000109</c:v>
                </c:pt>
                <c:pt idx="757">
                  <c:v>7582.0000000000091</c:v>
                </c:pt>
                <c:pt idx="758">
                  <c:v>7592.0000000000073</c:v>
                </c:pt>
                <c:pt idx="759">
                  <c:v>7602.0000000000155</c:v>
                </c:pt>
                <c:pt idx="760">
                  <c:v>7612.0000000000045</c:v>
                </c:pt>
                <c:pt idx="761">
                  <c:v>7622.0000000000027</c:v>
                </c:pt>
                <c:pt idx="762">
                  <c:v>7632.0000000000109</c:v>
                </c:pt>
                <c:pt idx="763">
                  <c:v>7642.0000000000091</c:v>
                </c:pt>
                <c:pt idx="764">
                  <c:v>7652.0000000000173</c:v>
                </c:pt>
                <c:pt idx="765">
                  <c:v>7662.0000000000064</c:v>
                </c:pt>
                <c:pt idx="766">
                  <c:v>7672.0000000000045</c:v>
                </c:pt>
                <c:pt idx="767">
                  <c:v>7682.0000000000127</c:v>
                </c:pt>
                <c:pt idx="768">
                  <c:v>7692.0000000000109</c:v>
                </c:pt>
                <c:pt idx="769">
                  <c:v>7702</c:v>
                </c:pt>
                <c:pt idx="770">
                  <c:v>7712.0000000000082</c:v>
                </c:pt>
                <c:pt idx="771">
                  <c:v>7722.0000000000064</c:v>
                </c:pt>
                <c:pt idx="772">
                  <c:v>7732.0000000000146</c:v>
                </c:pt>
                <c:pt idx="773">
                  <c:v>7742.0000000000127</c:v>
                </c:pt>
                <c:pt idx="774">
                  <c:v>7752.0000000000018</c:v>
                </c:pt>
                <c:pt idx="775">
                  <c:v>7762.00000000001</c:v>
                </c:pt>
                <c:pt idx="776">
                  <c:v>7772.0000000000082</c:v>
                </c:pt>
                <c:pt idx="777">
                  <c:v>7782.0000000000064</c:v>
                </c:pt>
                <c:pt idx="778">
                  <c:v>7792.0000000000146</c:v>
                </c:pt>
                <c:pt idx="779">
                  <c:v>7802.0000000000036</c:v>
                </c:pt>
                <c:pt idx="780">
                  <c:v>7812.0000000000118</c:v>
                </c:pt>
                <c:pt idx="781">
                  <c:v>7822.00000000001</c:v>
                </c:pt>
                <c:pt idx="782">
                  <c:v>7832.0000000000082</c:v>
                </c:pt>
                <c:pt idx="783">
                  <c:v>7842.0000000000164</c:v>
                </c:pt>
                <c:pt idx="784">
                  <c:v>7852.0000000000055</c:v>
                </c:pt>
                <c:pt idx="785">
                  <c:v>7862.0000000000136</c:v>
                </c:pt>
                <c:pt idx="786">
                  <c:v>7872.0000000000118</c:v>
                </c:pt>
                <c:pt idx="787">
                  <c:v>7882.00000000001</c:v>
                </c:pt>
                <c:pt idx="788">
                  <c:v>7892.0000000000182</c:v>
                </c:pt>
                <c:pt idx="789">
                  <c:v>7902.0000000000073</c:v>
                </c:pt>
                <c:pt idx="790">
                  <c:v>7912.0000000000055</c:v>
                </c:pt>
                <c:pt idx="791">
                  <c:v>7922.0000000000136</c:v>
                </c:pt>
                <c:pt idx="792">
                  <c:v>7932.0000000000118</c:v>
                </c:pt>
                <c:pt idx="793">
                  <c:v>7942.00000000002</c:v>
                </c:pt>
                <c:pt idx="794">
                  <c:v>7952.0000000000091</c:v>
                </c:pt>
                <c:pt idx="795">
                  <c:v>7962.0000000000073</c:v>
                </c:pt>
                <c:pt idx="796">
                  <c:v>7972.0000000000155</c:v>
                </c:pt>
                <c:pt idx="797">
                  <c:v>7982.0000000000136</c:v>
                </c:pt>
                <c:pt idx="798">
                  <c:v>7992.0000000000027</c:v>
                </c:pt>
                <c:pt idx="799">
                  <c:v>8002.0000000000109</c:v>
                </c:pt>
                <c:pt idx="800">
                  <c:v>8012.0000000000091</c:v>
                </c:pt>
                <c:pt idx="801">
                  <c:v>8022.0000000000173</c:v>
                </c:pt>
                <c:pt idx="802">
                  <c:v>8032.0000000000155</c:v>
                </c:pt>
                <c:pt idx="803">
                  <c:v>8042.0000000000045</c:v>
                </c:pt>
                <c:pt idx="804">
                  <c:v>8052.0000000000127</c:v>
                </c:pt>
                <c:pt idx="805">
                  <c:v>8062.0000000000109</c:v>
                </c:pt>
                <c:pt idx="806">
                  <c:v>8072.0000000000091</c:v>
                </c:pt>
                <c:pt idx="807">
                  <c:v>8082.0000000000173</c:v>
                </c:pt>
                <c:pt idx="808">
                  <c:v>8092.0000000000064</c:v>
                </c:pt>
                <c:pt idx="809">
                  <c:v>8102.0000000000146</c:v>
                </c:pt>
                <c:pt idx="810">
                  <c:v>8112.0000000000127</c:v>
                </c:pt>
                <c:pt idx="811">
                  <c:v>8122.0000000000109</c:v>
                </c:pt>
                <c:pt idx="812">
                  <c:v>8132.0000000000191</c:v>
                </c:pt>
                <c:pt idx="813">
                  <c:v>8142.0000000000082</c:v>
                </c:pt>
                <c:pt idx="814">
                  <c:v>8152.0000000000082</c:v>
                </c:pt>
                <c:pt idx="815">
                  <c:v>8162.0000000000082</c:v>
                </c:pt>
                <c:pt idx="816">
                  <c:v>8172.0000000000082</c:v>
                </c:pt>
                <c:pt idx="817">
                  <c:v>8182.0000000000082</c:v>
                </c:pt>
                <c:pt idx="818">
                  <c:v>8192.0000000000073</c:v>
                </c:pt>
                <c:pt idx="819">
                  <c:v>8202.0000000000073</c:v>
                </c:pt>
                <c:pt idx="820">
                  <c:v>8212.0000000000073</c:v>
                </c:pt>
                <c:pt idx="821">
                  <c:v>8222.0000000000073</c:v>
                </c:pt>
                <c:pt idx="822">
                  <c:v>8232.0000000000073</c:v>
                </c:pt>
                <c:pt idx="823">
                  <c:v>8242.0000000000073</c:v>
                </c:pt>
                <c:pt idx="824">
                  <c:v>8252.0000000000073</c:v>
                </c:pt>
                <c:pt idx="825">
                  <c:v>8262.0000000000073</c:v>
                </c:pt>
                <c:pt idx="826">
                  <c:v>8272.0000000000073</c:v>
                </c:pt>
                <c:pt idx="827">
                  <c:v>8282.0000000000073</c:v>
                </c:pt>
                <c:pt idx="828">
                  <c:v>8292.0000000000073</c:v>
                </c:pt>
                <c:pt idx="829">
                  <c:v>8302.0000000000073</c:v>
                </c:pt>
                <c:pt idx="830">
                  <c:v>8312.0000000000073</c:v>
                </c:pt>
                <c:pt idx="831">
                  <c:v>8322.0000000000073</c:v>
                </c:pt>
                <c:pt idx="832">
                  <c:v>8332.0000000000073</c:v>
                </c:pt>
                <c:pt idx="833">
                  <c:v>8342.0000000000073</c:v>
                </c:pt>
                <c:pt idx="834">
                  <c:v>8352.0000000000073</c:v>
                </c:pt>
                <c:pt idx="835">
                  <c:v>8362.0000000000073</c:v>
                </c:pt>
                <c:pt idx="836">
                  <c:v>8372.0000000000073</c:v>
                </c:pt>
                <c:pt idx="837">
                  <c:v>8382.0000000000073</c:v>
                </c:pt>
                <c:pt idx="838">
                  <c:v>8392.0000000000073</c:v>
                </c:pt>
                <c:pt idx="839">
                  <c:v>8402.0000000000073</c:v>
                </c:pt>
                <c:pt idx="840">
                  <c:v>8412.0000000000073</c:v>
                </c:pt>
                <c:pt idx="841">
                  <c:v>8422.0000000000073</c:v>
                </c:pt>
                <c:pt idx="842">
                  <c:v>8432.0000000000073</c:v>
                </c:pt>
                <c:pt idx="843">
                  <c:v>8442.0000000000073</c:v>
                </c:pt>
                <c:pt idx="844">
                  <c:v>8452.0000000000073</c:v>
                </c:pt>
                <c:pt idx="845">
                  <c:v>8462.0000000000073</c:v>
                </c:pt>
                <c:pt idx="846">
                  <c:v>8472.0000000000073</c:v>
                </c:pt>
                <c:pt idx="847">
                  <c:v>8482.0000000000073</c:v>
                </c:pt>
                <c:pt idx="848">
                  <c:v>8492.0000000000073</c:v>
                </c:pt>
                <c:pt idx="849">
                  <c:v>8502.0000000000073</c:v>
                </c:pt>
                <c:pt idx="850">
                  <c:v>8512.0000000000073</c:v>
                </c:pt>
                <c:pt idx="851">
                  <c:v>8522.0000000000073</c:v>
                </c:pt>
                <c:pt idx="852">
                  <c:v>8532.0000000000073</c:v>
                </c:pt>
                <c:pt idx="853">
                  <c:v>8542.0000000000073</c:v>
                </c:pt>
                <c:pt idx="854">
                  <c:v>8552.0000000000073</c:v>
                </c:pt>
                <c:pt idx="855">
                  <c:v>8562.0000000000073</c:v>
                </c:pt>
                <c:pt idx="856">
                  <c:v>8572.0000000000073</c:v>
                </c:pt>
                <c:pt idx="857">
                  <c:v>8582.0000000000073</c:v>
                </c:pt>
                <c:pt idx="858">
                  <c:v>8592.0000000000073</c:v>
                </c:pt>
                <c:pt idx="859">
                  <c:v>8602.0000000000073</c:v>
                </c:pt>
                <c:pt idx="860">
                  <c:v>8612.0000000000073</c:v>
                </c:pt>
                <c:pt idx="861">
                  <c:v>8622.0000000000073</c:v>
                </c:pt>
                <c:pt idx="862">
                  <c:v>8632.0000000000073</c:v>
                </c:pt>
                <c:pt idx="863">
                  <c:v>8642.0000000000073</c:v>
                </c:pt>
                <c:pt idx="864">
                  <c:v>8652.0000000000073</c:v>
                </c:pt>
                <c:pt idx="865">
                  <c:v>8662.0000000000073</c:v>
                </c:pt>
                <c:pt idx="866">
                  <c:v>8672.0000000000073</c:v>
                </c:pt>
                <c:pt idx="867">
                  <c:v>8682.0000000000073</c:v>
                </c:pt>
                <c:pt idx="868">
                  <c:v>8692.0000000000073</c:v>
                </c:pt>
                <c:pt idx="869">
                  <c:v>8702.0000000000073</c:v>
                </c:pt>
                <c:pt idx="870">
                  <c:v>8712.0000000000073</c:v>
                </c:pt>
                <c:pt idx="871">
                  <c:v>8722.0000000000073</c:v>
                </c:pt>
                <c:pt idx="872">
                  <c:v>8732.0000000000073</c:v>
                </c:pt>
                <c:pt idx="873">
                  <c:v>8742.0000000000073</c:v>
                </c:pt>
                <c:pt idx="874">
                  <c:v>8752.0000000000073</c:v>
                </c:pt>
                <c:pt idx="875">
                  <c:v>8762.0000000000073</c:v>
                </c:pt>
                <c:pt idx="876">
                  <c:v>8772.0000000000073</c:v>
                </c:pt>
                <c:pt idx="877">
                  <c:v>8782.0000000000073</c:v>
                </c:pt>
                <c:pt idx="878">
                  <c:v>8792.0000000000073</c:v>
                </c:pt>
                <c:pt idx="879">
                  <c:v>8802.0000000000073</c:v>
                </c:pt>
                <c:pt idx="880">
                  <c:v>8812.0000000000073</c:v>
                </c:pt>
                <c:pt idx="881">
                  <c:v>8822.0000000000073</c:v>
                </c:pt>
                <c:pt idx="882">
                  <c:v>8832.0000000000073</c:v>
                </c:pt>
                <c:pt idx="883">
                  <c:v>8842.0000000000073</c:v>
                </c:pt>
                <c:pt idx="884">
                  <c:v>8852.0000000000073</c:v>
                </c:pt>
                <c:pt idx="885">
                  <c:v>8862.0000000000073</c:v>
                </c:pt>
                <c:pt idx="886">
                  <c:v>8872.0000000000073</c:v>
                </c:pt>
                <c:pt idx="887">
                  <c:v>8882.0000000000073</c:v>
                </c:pt>
                <c:pt idx="888">
                  <c:v>8892.0000000000073</c:v>
                </c:pt>
                <c:pt idx="889">
                  <c:v>8902.0000000000073</c:v>
                </c:pt>
                <c:pt idx="890">
                  <c:v>8912.0000000000073</c:v>
                </c:pt>
                <c:pt idx="891">
                  <c:v>8922.0000000000073</c:v>
                </c:pt>
                <c:pt idx="892">
                  <c:v>8932.0000000000073</c:v>
                </c:pt>
                <c:pt idx="893">
                  <c:v>8942.0000000000073</c:v>
                </c:pt>
                <c:pt idx="894">
                  <c:v>8952.0000000000073</c:v>
                </c:pt>
                <c:pt idx="895">
                  <c:v>8962.0000000000073</c:v>
                </c:pt>
                <c:pt idx="896">
                  <c:v>8972.0000000000073</c:v>
                </c:pt>
                <c:pt idx="897">
                  <c:v>8982.0000000000073</c:v>
                </c:pt>
                <c:pt idx="898">
                  <c:v>8992.0000000000073</c:v>
                </c:pt>
                <c:pt idx="899">
                  <c:v>9002.0000000000073</c:v>
                </c:pt>
                <c:pt idx="900">
                  <c:v>9012.0000000000073</c:v>
                </c:pt>
                <c:pt idx="901">
                  <c:v>9022.0000000000073</c:v>
                </c:pt>
                <c:pt idx="902">
                  <c:v>9032.0000000000073</c:v>
                </c:pt>
                <c:pt idx="903">
                  <c:v>9042.0000000000073</c:v>
                </c:pt>
                <c:pt idx="904">
                  <c:v>9052.0000000000073</c:v>
                </c:pt>
                <c:pt idx="905">
                  <c:v>9062.0000000000073</c:v>
                </c:pt>
                <c:pt idx="906">
                  <c:v>9072.0000000000073</c:v>
                </c:pt>
                <c:pt idx="907">
                  <c:v>9082.0000000000073</c:v>
                </c:pt>
                <c:pt idx="908">
                  <c:v>9092.0000000000073</c:v>
                </c:pt>
                <c:pt idx="909">
                  <c:v>9102.0000000000073</c:v>
                </c:pt>
                <c:pt idx="910">
                  <c:v>9112.0000000000073</c:v>
                </c:pt>
                <c:pt idx="911">
                  <c:v>9122.0000000000073</c:v>
                </c:pt>
                <c:pt idx="912">
                  <c:v>9132.0000000000073</c:v>
                </c:pt>
                <c:pt idx="913">
                  <c:v>9142.0000000000073</c:v>
                </c:pt>
                <c:pt idx="914">
                  <c:v>9152.0000000000073</c:v>
                </c:pt>
                <c:pt idx="915">
                  <c:v>9162.0000000000073</c:v>
                </c:pt>
                <c:pt idx="916">
                  <c:v>9172.0000000000073</c:v>
                </c:pt>
                <c:pt idx="917">
                  <c:v>9182.0000000000073</c:v>
                </c:pt>
                <c:pt idx="918">
                  <c:v>9192.0000000000073</c:v>
                </c:pt>
                <c:pt idx="919">
                  <c:v>9202.0000000000073</c:v>
                </c:pt>
                <c:pt idx="920">
                  <c:v>9212.0000000000073</c:v>
                </c:pt>
                <c:pt idx="921">
                  <c:v>9222.0000000000073</c:v>
                </c:pt>
                <c:pt idx="922">
                  <c:v>9232.0000000000073</c:v>
                </c:pt>
                <c:pt idx="923">
                  <c:v>9242.0000000000073</c:v>
                </c:pt>
                <c:pt idx="924">
                  <c:v>9252.0000000000073</c:v>
                </c:pt>
                <c:pt idx="925">
                  <c:v>9262.0000000000073</c:v>
                </c:pt>
                <c:pt idx="926">
                  <c:v>9272.0000000000073</c:v>
                </c:pt>
                <c:pt idx="927">
                  <c:v>9282.0000000000073</c:v>
                </c:pt>
                <c:pt idx="928">
                  <c:v>9292.0000000000073</c:v>
                </c:pt>
                <c:pt idx="929">
                  <c:v>9302.0000000000073</c:v>
                </c:pt>
                <c:pt idx="930">
                  <c:v>9312.0000000000073</c:v>
                </c:pt>
                <c:pt idx="931">
                  <c:v>9322.0000000000073</c:v>
                </c:pt>
                <c:pt idx="932">
                  <c:v>9332.0000000000073</c:v>
                </c:pt>
                <c:pt idx="933">
                  <c:v>9342.0000000000073</c:v>
                </c:pt>
                <c:pt idx="934">
                  <c:v>9352.0000000000073</c:v>
                </c:pt>
                <c:pt idx="935">
                  <c:v>9362.0000000000073</c:v>
                </c:pt>
                <c:pt idx="936">
                  <c:v>9372.0000000000073</c:v>
                </c:pt>
                <c:pt idx="937">
                  <c:v>9382.0000000000073</c:v>
                </c:pt>
                <c:pt idx="938">
                  <c:v>9392.0000000000073</c:v>
                </c:pt>
                <c:pt idx="939">
                  <c:v>9402.0000000000073</c:v>
                </c:pt>
                <c:pt idx="940">
                  <c:v>9412.0000000000073</c:v>
                </c:pt>
                <c:pt idx="941">
                  <c:v>9422.0000000000073</c:v>
                </c:pt>
                <c:pt idx="942">
                  <c:v>9432.0000000000073</c:v>
                </c:pt>
                <c:pt idx="943">
                  <c:v>9442.0000000000073</c:v>
                </c:pt>
                <c:pt idx="944">
                  <c:v>9452.0000000000073</c:v>
                </c:pt>
                <c:pt idx="945">
                  <c:v>9462.0000000000073</c:v>
                </c:pt>
                <c:pt idx="946">
                  <c:v>9472.0000000000073</c:v>
                </c:pt>
                <c:pt idx="947">
                  <c:v>9482.0000000000073</c:v>
                </c:pt>
                <c:pt idx="948">
                  <c:v>9492.0000000000073</c:v>
                </c:pt>
                <c:pt idx="949">
                  <c:v>9502.0000000000073</c:v>
                </c:pt>
                <c:pt idx="950">
                  <c:v>9512.0000000000073</c:v>
                </c:pt>
                <c:pt idx="951">
                  <c:v>9522.0000000000073</c:v>
                </c:pt>
                <c:pt idx="952">
                  <c:v>9532.0000000000073</c:v>
                </c:pt>
                <c:pt idx="953">
                  <c:v>9542.0000000000073</c:v>
                </c:pt>
                <c:pt idx="954">
                  <c:v>9552.0000000000073</c:v>
                </c:pt>
                <c:pt idx="955">
                  <c:v>9562.0000000000073</c:v>
                </c:pt>
                <c:pt idx="956">
                  <c:v>9572.0000000000073</c:v>
                </c:pt>
                <c:pt idx="957">
                  <c:v>9582.0000000000073</c:v>
                </c:pt>
                <c:pt idx="958">
                  <c:v>9592.0000000000073</c:v>
                </c:pt>
                <c:pt idx="959">
                  <c:v>9602.0000000000073</c:v>
                </c:pt>
                <c:pt idx="960">
                  <c:v>9612.0000000000073</c:v>
                </c:pt>
                <c:pt idx="961">
                  <c:v>9622.0000000000073</c:v>
                </c:pt>
                <c:pt idx="962">
                  <c:v>9632.0000000000073</c:v>
                </c:pt>
                <c:pt idx="963">
                  <c:v>9642.0000000000073</c:v>
                </c:pt>
                <c:pt idx="964">
                  <c:v>9652.0000000000073</c:v>
                </c:pt>
                <c:pt idx="965">
                  <c:v>9662.0000000000073</c:v>
                </c:pt>
                <c:pt idx="966">
                  <c:v>9672.0000000000073</c:v>
                </c:pt>
                <c:pt idx="967">
                  <c:v>9682.0000000000073</c:v>
                </c:pt>
                <c:pt idx="968">
                  <c:v>9692.0000000000073</c:v>
                </c:pt>
                <c:pt idx="969">
                  <c:v>9702.0000000000073</c:v>
                </c:pt>
                <c:pt idx="970">
                  <c:v>9712.0000000000073</c:v>
                </c:pt>
                <c:pt idx="971">
                  <c:v>9722.0000000000073</c:v>
                </c:pt>
                <c:pt idx="972">
                  <c:v>9732.0000000000073</c:v>
                </c:pt>
                <c:pt idx="973">
                  <c:v>9742.0000000000073</c:v>
                </c:pt>
                <c:pt idx="974">
                  <c:v>9752.0000000000073</c:v>
                </c:pt>
                <c:pt idx="975">
                  <c:v>9762.0000000000073</c:v>
                </c:pt>
                <c:pt idx="976">
                  <c:v>9772.0000000000073</c:v>
                </c:pt>
                <c:pt idx="977">
                  <c:v>9782.0000000000073</c:v>
                </c:pt>
                <c:pt idx="978">
                  <c:v>9792.0000000000073</c:v>
                </c:pt>
                <c:pt idx="979">
                  <c:v>9802.0000000000073</c:v>
                </c:pt>
                <c:pt idx="980">
                  <c:v>9812.0000000000073</c:v>
                </c:pt>
                <c:pt idx="981">
                  <c:v>9822.0000000000073</c:v>
                </c:pt>
                <c:pt idx="982">
                  <c:v>9832.0000000000073</c:v>
                </c:pt>
                <c:pt idx="983">
                  <c:v>9842.0000000000073</c:v>
                </c:pt>
                <c:pt idx="984">
                  <c:v>9852.0000000000073</c:v>
                </c:pt>
                <c:pt idx="985">
                  <c:v>9862.0000000000073</c:v>
                </c:pt>
                <c:pt idx="986">
                  <c:v>9872.0000000000073</c:v>
                </c:pt>
                <c:pt idx="987">
                  <c:v>9882.0000000000073</c:v>
                </c:pt>
                <c:pt idx="988">
                  <c:v>9892.0000000000073</c:v>
                </c:pt>
                <c:pt idx="989">
                  <c:v>9902.0000000000073</c:v>
                </c:pt>
                <c:pt idx="990">
                  <c:v>9912.0000000000073</c:v>
                </c:pt>
                <c:pt idx="991">
                  <c:v>9922.0000000000073</c:v>
                </c:pt>
                <c:pt idx="992">
                  <c:v>9932.0000000000073</c:v>
                </c:pt>
                <c:pt idx="993">
                  <c:v>9942.0000000000073</c:v>
                </c:pt>
                <c:pt idx="994">
                  <c:v>9952.0000000000073</c:v>
                </c:pt>
                <c:pt idx="995">
                  <c:v>9962.0000000000073</c:v>
                </c:pt>
                <c:pt idx="996">
                  <c:v>9972.0000000000073</c:v>
                </c:pt>
                <c:pt idx="997">
                  <c:v>9982.0000000000073</c:v>
                </c:pt>
                <c:pt idx="998">
                  <c:v>9992.0000000000073</c:v>
                </c:pt>
                <c:pt idx="999">
                  <c:v>10002.000000000007</c:v>
                </c:pt>
                <c:pt idx="1000">
                  <c:v>10012.000000000007</c:v>
                </c:pt>
                <c:pt idx="1001">
                  <c:v>10022.000000000007</c:v>
                </c:pt>
                <c:pt idx="1002">
                  <c:v>10032.000000000007</c:v>
                </c:pt>
                <c:pt idx="1003">
                  <c:v>10042.000000000007</c:v>
                </c:pt>
                <c:pt idx="1004">
                  <c:v>10052.000000000007</c:v>
                </c:pt>
                <c:pt idx="1005">
                  <c:v>10062.000000000007</c:v>
                </c:pt>
                <c:pt idx="1006">
                  <c:v>10072.000000000007</c:v>
                </c:pt>
                <c:pt idx="1007">
                  <c:v>10082.000000000007</c:v>
                </c:pt>
                <c:pt idx="1008">
                  <c:v>10092.000000000007</c:v>
                </c:pt>
                <c:pt idx="1009">
                  <c:v>10102.000000000007</c:v>
                </c:pt>
                <c:pt idx="1010">
                  <c:v>10112.000000000007</c:v>
                </c:pt>
                <c:pt idx="1011">
                  <c:v>10122.000000000007</c:v>
                </c:pt>
                <c:pt idx="1012">
                  <c:v>10132.000000000007</c:v>
                </c:pt>
                <c:pt idx="1013">
                  <c:v>10142.000000000007</c:v>
                </c:pt>
                <c:pt idx="1014">
                  <c:v>10152.000000000007</c:v>
                </c:pt>
                <c:pt idx="1015">
                  <c:v>10162.000000000007</c:v>
                </c:pt>
                <c:pt idx="1016">
                  <c:v>10172.000000000007</c:v>
                </c:pt>
                <c:pt idx="1017">
                  <c:v>10182.000000000007</c:v>
                </c:pt>
                <c:pt idx="1018">
                  <c:v>10192.000000000007</c:v>
                </c:pt>
                <c:pt idx="1019">
                  <c:v>10202.000000000007</c:v>
                </c:pt>
                <c:pt idx="1020">
                  <c:v>10212.000000000007</c:v>
                </c:pt>
                <c:pt idx="1021">
                  <c:v>10222.000000000007</c:v>
                </c:pt>
                <c:pt idx="1022">
                  <c:v>10232.000000000007</c:v>
                </c:pt>
                <c:pt idx="1023">
                  <c:v>10242.000000000007</c:v>
                </c:pt>
                <c:pt idx="1024">
                  <c:v>10252.000000000007</c:v>
                </c:pt>
                <c:pt idx="1025">
                  <c:v>10262.000000000007</c:v>
                </c:pt>
                <c:pt idx="1026">
                  <c:v>10272.000000000007</c:v>
                </c:pt>
                <c:pt idx="1027">
                  <c:v>10282.000000000007</c:v>
                </c:pt>
                <c:pt idx="1028">
                  <c:v>10292.000000000007</c:v>
                </c:pt>
                <c:pt idx="1029">
                  <c:v>10302.000000000007</c:v>
                </c:pt>
                <c:pt idx="1030">
                  <c:v>10312.000000000007</c:v>
                </c:pt>
                <c:pt idx="1031">
                  <c:v>10322.000000000007</c:v>
                </c:pt>
                <c:pt idx="1032">
                  <c:v>10332.000000000007</c:v>
                </c:pt>
                <c:pt idx="1033">
                  <c:v>10342.000000000007</c:v>
                </c:pt>
                <c:pt idx="1034">
                  <c:v>10352.000000000007</c:v>
                </c:pt>
                <c:pt idx="1035">
                  <c:v>10362.000000000007</c:v>
                </c:pt>
                <c:pt idx="1036">
                  <c:v>10372.000000000007</c:v>
                </c:pt>
                <c:pt idx="1037">
                  <c:v>10382.000000000007</c:v>
                </c:pt>
                <c:pt idx="1038">
                  <c:v>10392.000000000007</c:v>
                </c:pt>
                <c:pt idx="1039">
                  <c:v>10402.000000000007</c:v>
                </c:pt>
                <c:pt idx="1040">
                  <c:v>10412.000000000007</c:v>
                </c:pt>
                <c:pt idx="1041">
                  <c:v>10422.000000000007</c:v>
                </c:pt>
                <c:pt idx="1042">
                  <c:v>10432.000000000007</c:v>
                </c:pt>
                <c:pt idx="1043">
                  <c:v>10442.000000000007</c:v>
                </c:pt>
                <c:pt idx="1044">
                  <c:v>10452.000000000007</c:v>
                </c:pt>
                <c:pt idx="1045">
                  <c:v>10462.000000000007</c:v>
                </c:pt>
                <c:pt idx="1046">
                  <c:v>10472.000000000007</c:v>
                </c:pt>
                <c:pt idx="1047">
                  <c:v>10482.000000000007</c:v>
                </c:pt>
                <c:pt idx="1048">
                  <c:v>10492.000000000007</c:v>
                </c:pt>
                <c:pt idx="1049">
                  <c:v>10502.000000000007</c:v>
                </c:pt>
                <c:pt idx="1050">
                  <c:v>10512.000000000007</c:v>
                </c:pt>
                <c:pt idx="1051">
                  <c:v>10522.000000000007</c:v>
                </c:pt>
                <c:pt idx="1052">
                  <c:v>10532.000000000007</c:v>
                </c:pt>
                <c:pt idx="1053">
                  <c:v>10542.000000000007</c:v>
                </c:pt>
                <c:pt idx="1054">
                  <c:v>10552.000000000007</c:v>
                </c:pt>
                <c:pt idx="1055">
                  <c:v>10562.000000000007</c:v>
                </c:pt>
                <c:pt idx="1056">
                  <c:v>10572.000000000007</c:v>
                </c:pt>
                <c:pt idx="1057">
                  <c:v>10582.000000000007</c:v>
                </c:pt>
                <c:pt idx="1058">
                  <c:v>10592.000000000007</c:v>
                </c:pt>
                <c:pt idx="1059">
                  <c:v>10602.000000000007</c:v>
                </c:pt>
                <c:pt idx="1060">
                  <c:v>10612.000000000007</c:v>
                </c:pt>
                <c:pt idx="1061">
                  <c:v>10622.000000000007</c:v>
                </c:pt>
                <c:pt idx="1062">
                  <c:v>10632.000000000007</c:v>
                </c:pt>
                <c:pt idx="1063">
                  <c:v>10642.000000000007</c:v>
                </c:pt>
                <c:pt idx="1064">
                  <c:v>10652.000000000007</c:v>
                </c:pt>
                <c:pt idx="1065">
                  <c:v>10662.000000000007</c:v>
                </c:pt>
                <c:pt idx="1066">
                  <c:v>10672.000000000007</c:v>
                </c:pt>
                <c:pt idx="1067">
                  <c:v>10682.000000000007</c:v>
                </c:pt>
                <c:pt idx="1068">
                  <c:v>10692.000000000007</c:v>
                </c:pt>
                <c:pt idx="1069">
                  <c:v>10702.000000000007</c:v>
                </c:pt>
                <c:pt idx="1070">
                  <c:v>10712.000000000007</c:v>
                </c:pt>
                <c:pt idx="1071">
                  <c:v>10722.000000000007</c:v>
                </c:pt>
                <c:pt idx="1072">
                  <c:v>10732.000000000007</c:v>
                </c:pt>
                <c:pt idx="1073">
                  <c:v>10742.000000000007</c:v>
                </c:pt>
                <c:pt idx="1074">
                  <c:v>10752.000000000007</c:v>
                </c:pt>
                <c:pt idx="1075">
                  <c:v>10762.000000000007</c:v>
                </c:pt>
                <c:pt idx="1076">
                  <c:v>10772.000000000007</c:v>
                </c:pt>
                <c:pt idx="1077">
                  <c:v>10782.000000000007</c:v>
                </c:pt>
                <c:pt idx="1078">
                  <c:v>10792.000000000007</c:v>
                </c:pt>
                <c:pt idx="1079">
                  <c:v>10802.000000000007</c:v>
                </c:pt>
                <c:pt idx="1080">
                  <c:v>10812.000000000007</c:v>
                </c:pt>
                <c:pt idx="1081">
                  <c:v>10822.000000000007</c:v>
                </c:pt>
                <c:pt idx="1082">
                  <c:v>10832.000000000007</c:v>
                </c:pt>
                <c:pt idx="1083">
                  <c:v>10842.000000000007</c:v>
                </c:pt>
                <c:pt idx="1084">
                  <c:v>10852.000000000007</c:v>
                </c:pt>
                <c:pt idx="1085">
                  <c:v>10862.000000000007</c:v>
                </c:pt>
                <c:pt idx="1086">
                  <c:v>10872.000000000007</c:v>
                </c:pt>
                <c:pt idx="1087">
                  <c:v>10882.000000000007</c:v>
                </c:pt>
                <c:pt idx="1088">
                  <c:v>10892.000000000007</c:v>
                </c:pt>
                <c:pt idx="1089">
                  <c:v>10902.000000000007</c:v>
                </c:pt>
                <c:pt idx="1090">
                  <c:v>10912.000000000007</c:v>
                </c:pt>
                <c:pt idx="1091">
                  <c:v>10922.000000000007</c:v>
                </c:pt>
                <c:pt idx="1092">
                  <c:v>10932.000000000007</c:v>
                </c:pt>
                <c:pt idx="1093">
                  <c:v>10942.000000000007</c:v>
                </c:pt>
                <c:pt idx="1094">
                  <c:v>10952.000000000007</c:v>
                </c:pt>
                <c:pt idx="1095">
                  <c:v>10962.000000000007</c:v>
                </c:pt>
                <c:pt idx="1096">
                  <c:v>10972.000000000007</c:v>
                </c:pt>
                <c:pt idx="1097">
                  <c:v>10982.000000000007</c:v>
                </c:pt>
                <c:pt idx="1098">
                  <c:v>10992.000000000007</c:v>
                </c:pt>
                <c:pt idx="1099">
                  <c:v>11002.000000000007</c:v>
                </c:pt>
                <c:pt idx="1100">
                  <c:v>11012.000000000007</c:v>
                </c:pt>
                <c:pt idx="1101">
                  <c:v>11022.000000000007</c:v>
                </c:pt>
                <c:pt idx="1102">
                  <c:v>11032.000000000007</c:v>
                </c:pt>
                <c:pt idx="1103">
                  <c:v>11042.000000000007</c:v>
                </c:pt>
                <c:pt idx="1104">
                  <c:v>11052.000000000007</c:v>
                </c:pt>
                <c:pt idx="1105">
                  <c:v>11062.000000000007</c:v>
                </c:pt>
                <c:pt idx="1106">
                  <c:v>11072.000000000007</c:v>
                </c:pt>
                <c:pt idx="1107">
                  <c:v>11082.000000000007</c:v>
                </c:pt>
                <c:pt idx="1108">
                  <c:v>11092.000000000007</c:v>
                </c:pt>
                <c:pt idx="1109">
                  <c:v>11102.000000000007</c:v>
                </c:pt>
                <c:pt idx="1110">
                  <c:v>11112.000000000007</c:v>
                </c:pt>
                <c:pt idx="1111">
                  <c:v>11122.000000000007</c:v>
                </c:pt>
                <c:pt idx="1112">
                  <c:v>11132.000000000007</c:v>
                </c:pt>
                <c:pt idx="1113">
                  <c:v>11142.000000000007</c:v>
                </c:pt>
                <c:pt idx="1114">
                  <c:v>11152.000000000007</c:v>
                </c:pt>
                <c:pt idx="1115">
                  <c:v>11162.000000000007</c:v>
                </c:pt>
                <c:pt idx="1116">
                  <c:v>11172.000000000007</c:v>
                </c:pt>
                <c:pt idx="1117">
                  <c:v>11182.000000000007</c:v>
                </c:pt>
                <c:pt idx="1118">
                  <c:v>11192.000000000007</c:v>
                </c:pt>
                <c:pt idx="1119">
                  <c:v>11202.000000000007</c:v>
                </c:pt>
                <c:pt idx="1120">
                  <c:v>11212.000000000007</c:v>
                </c:pt>
                <c:pt idx="1121">
                  <c:v>11222.000000000007</c:v>
                </c:pt>
                <c:pt idx="1122">
                  <c:v>11232.000000000007</c:v>
                </c:pt>
                <c:pt idx="1123">
                  <c:v>11242.000000000007</c:v>
                </c:pt>
                <c:pt idx="1124">
                  <c:v>11252.000000000007</c:v>
                </c:pt>
                <c:pt idx="1125">
                  <c:v>11262.000000000007</c:v>
                </c:pt>
                <c:pt idx="1126">
                  <c:v>11272.000000000007</c:v>
                </c:pt>
                <c:pt idx="1127">
                  <c:v>11282.000000000007</c:v>
                </c:pt>
                <c:pt idx="1128">
                  <c:v>11292.000000000007</c:v>
                </c:pt>
                <c:pt idx="1129">
                  <c:v>11302.000000000007</c:v>
                </c:pt>
                <c:pt idx="1130">
                  <c:v>11312.000000000007</c:v>
                </c:pt>
                <c:pt idx="1131">
                  <c:v>11322.000000000007</c:v>
                </c:pt>
                <c:pt idx="1132">
                  <c:v>11332.000000000007</c:v>
                </c:pt>
                <c:pt idx="1133">
                  <c:v>11342.000000000007</c:v>
                </c:pt>
                <c:pt idx="1134">
                  <c:v>11352.000000000007</c:v>
                </c:pt>
                <c:pt idx="1135">
                  <c:v>11362.000000000007</c:v>
                </c:pt>
                <c:pt idx="1136">
                  <c:v>11372.000000000007</c:v>
                </c:pt>
                <c:pt idx="1137">
                  <c:v>11382.000000000007</c:v>
                </c:pt>
                <c:pt idx="1138">
                  <c:v>11392.000000000007</c:v>
                </c:pt>
                <c:pt idx="1139">
                  <c:v>11402.000000000007</c:v>
                </c:pt>
                <c:pt idx="1140">
                  <c:v>11412.000000000007</c:v>
                </c:pt>
                <c:pt idx="1141">
                  <c:v>11422.000000000007</c:v>
                </c:pt>
                <c:pt idx="1142">
                  <c:v>11432.000000000007</c:v>
                </c:pt>
                <c:pt idx="1143">
                  <c:v>11442.000000000007</c:v>
                </c:pt>
                <c:pt idx="1144">
                  <c:v>11452.000000000007</c:v>
                </c:pt>
                <c:pt idx="1145">
                  <c:v>11462.000000000007</c:v>
                </c:pt>
                <c:pt idx="1146">
                  <c:v>11472.000000000007</c:v>
                </c:pt>
                <c:pt idx="1147">
                  <c:v>11482.000000000007</c:v>
                </c:pt>
                <c:pt idx="1148">
                  <c:v>11492.000000000007</c:v>
                </c:pt>
                <c:pt idx="1149">
                  <c:v>11502.000000000007</c:v>
                </c:pt>
                <c:pt idx="1150">
                  <c:v>11512.000000000007</c:v>
                </c:pt>
                <c:pt idx="1151">
                  <c:v>11522.000000000007</c:v>
                </c:pt>
                <c:pt idx="1152">
                  <c:v>11532.000000000007</c:v>
                </c:pt>
                <c:pt idx="1153">
                  <c:v>11542.000000000007</c:v>
                </c:pt>
                <c:pt idx="1154">
                  <c:v>11552.000000000007</c:v>
                </c:pt>
                <c:pt idx="1155">
                  <c:v>11562.000000000007</c:v>
                </c:pt>
                <c:pt idx="1156">
                  <c:v>11572.000000000007</c:v>
                </c:pt>
                <c:pt idx="1157">
                  <c:v>11582.000000000007</c:v>
                </c:pt>
                <c:pt idx="1158">
                  <c:v>11592.000000000007</c:v>
                </c:pt>
                <c:pt idx="1159">
                  <c:v>11602.000000000007</c:v>
                </c:pt>
                <c:pt idx="1160">
                  <c:v>11612.000000000007</c:v>
                </c:pt>
                <c:pt idx="1161">
                  <c:v>11622.000000000007</c:v>
                </c:pt>
                <c:pt idx="1162">
                  <c:v>11632.000000000007</c:v>
                </c:pt>
                <c:pt idx="1163">
                  <c:v>11642.000000000007</c:v>
                </c:pt>
                <c:pt idx="1164">
                  <c:v>11652.000000000007</c:v>
                </c:pt>
                <c:pt idx="1165">
                  <c:v>11662.000000000007</c:v>
                </c:pt>
                <c:pt idx="1166">
                  <c:v>11672.000000000007</c:v>
                </c:pt>
                <c:pt idx="1167">
                  <c:v>11682.000000000007</c:v>
                </c:pt>
                <c:pt idx="1168">
                  <c:v>11692.000000000007</c:v>
                </c:pt>
                <c:pt idx="1169">
                  <c:v>11702.000000000007</c:v>
                </c:pt>
                <c:pt idx="1170">
                  <c:v>11712.000000000007</c:v>
                </c:pt>
                <c:pt idx="1171">
                  <c:v>11722.000000000007</c:v>
                </c:pt>
                <c:pt idx="1172">
                  <c:v>11732.000000000007</c:v>
                </c:pt>
                <c:pt idx="1173">
                  <c:v>11742.000000000007</c:v>
                </c:pt>
                <c:pt idx="1174">
                  <c:v>11752.000000000007</c:v>
                </c:pt>
                <c:pt idx="1175">
                  <c:v>11762.000000000007</c:v>
                </c:pt>
                <c:pt idx="1176">
                  <c:v>11772.000000000007</c:v>
                </c:pt>
                <c:pt idx="1177">
                  <c:v>11782.000000000007</c:v>
                </c:pt>
                <c:pt idx="1178">
                  <c:v>11792.000000000007</c:v>
                </c:pt>
                <c:pt idx="1179">
                  <c:v>11802.000000000007</c:v>
                </c:pt>
                <c:pt idx="1180">
                  <c:v>11812.000000000007</c:v>
                </c:pt>
                <c:pt idx="1181">
                  <c:v>11822.000000000007</c:v>
                </c:pt>
                <c:pt idx="1182">
                  <c:v>11832.000000000007</c:v>
                </c:pt>
                <c:pt idx="1183">
                  <c:v>11842.000000000007</c:v>
                </c:pt>
                <c:pt idx="1184">
                  <c:v>11852.000000000007</c:v>
                </c:pt>
                <c:pt idx="1185">
                  <c:v>11862.000000000007</c:v>
                </c:pt>
                <c:pt idx="1186">
                  <c:v>11872.000000000007</c:v>
                </c:pt>
                <c:pt idx="1187">
                  <c:v>11882.000000000007</c:v>
                </c:pt>
                <c:pt idx="1188">
                  <c:v>11892.000000000007</c:v>
                </c:pt>
                <c:pt idx="1189">
                  <c:v>11902.000000000007</c:v>
                </c:pt>
                <c:pt idx="1190">
                  <c:v>11912.000000000007</c:v>
                </c:pt>
                <c:pt idx="1191">
                  <c:v>11922.000000000007</c:v>
                </c:pt>
                <c:pt idx="1192">
                  <c:v>11932.000000000007</c:v>
                </c:pt>
                <c:pt idx="1193">
                  <c:v>11942.000000000007</c:v>
                </c:pt>
                <c:pt idx="1194">
                  <c:v>11952.000000000007</c:v>
                </c:pt>
                <c:pt idx="1195">
                  <c:v>11962.000000000007</c:v>
                </c:pt>
                <c:pt idx="1196">
                  <c:v>11972.000000000007</c:v>
                </c:pt>
                <c:pt idx="1197">
                  <c:v>11982.000000000007</c:v>
                </c:pt>
                <c:pt idx="1198">
                  <c:v>11992.000000000007</c:v>
                </c:pt>
                <c:pt idx="1199">
                  <c:v>12002.000000000007</c:v>
                </c:pt>
                <c:pt idx="1200">
                  <c:v>12012.000000000007</c:v>
                </c:pt>
                <c:pt idx="1201">
                  <c:v>12022.000000000007</c:v>
                </c:pt>
                <c:pt idx="1202">
                  <c:v>12032.000000000007</c:v>
                </c:pt>
                <c:pt idx="1203">
                  <c:v>12042.000000000007</c:v>
                </c:pt>
                <c:pt idx="1204">
                  <c:v>12052.000000000007</c:v>
                </c:pt>
                <c:pt idx="1205">
                  <c:v>12062.000000000007</c:v>
                </c:pt>
                <c:pt idx="1206">
                  <c:v>12072.000000000007</c:v>
                </c:pt>
                <c:pt idx="1207">
                  <c:v>12082.000000000007</c:v>
                </c:pt>
                <c:pt idx="1208">
                  <c:v>12092.000000000007</c:v>
                </c:pt>
                <c:pt idx="1209">
                  <c:v>12102.000000000007</c:v>
                </c:pt>
                <c:pt idx="1210">
                  <c:v>12112.000000000007</c:v>
                </c:pt>
                <c:pt idx="1211">
                  <c:v>12122.000000000007</c:v>
                </c:pt>
                <c:pt idx="1212">
                  <c:v>12132.000000000007</c:v>
                </c:pt>
                <c:pt idx="1213">
                  <c:v>12142.000000000007</c:v>
                </c:pt>
                <c:pt idx="1214">
                  <c:v>12152.000000000007</c:v>
                </c:pt>
                <c:pt idx="1215">
                  <c:v>12162.000000000007</c:v>
                </c:pt>
                <c:pt idx="1216">
                  <c:v>12172.000000000007</c:v>
                </c:pt>
                <c:pt idx="1217">
                  <c:v>12182.000000000007</c:v>
                </c:pt>
                <c:pt idx="1218">
                  <c:v>12192.000000000007</c:v>
                </c:pt>
                <c:pt idx="1219">
                  <c:v>12202.000000000007</c:v>
                </c:pt>
                <c:pt idx="1220">
                  <c:v>12212.000000000007</c:v>
                </c:pt>
                <c:pt idx="1221">
                  <c:v>12222.000000000007</c:v>
                </c:pt>
                <c:pt idx="1222">
                  <c:v>12232.000000000007</c:v>
                </c:pt>
                <c:pt idx="1223">
                  <c:v>12242.000000000007</c:v>
                </c:pt>
                <c:pt idx="1224">
                  <c:v>12252.000000000007</c:v>
                </c:pt>
                <c:pt idx="1225">
                  <c:v>12262.000000000007</c:v>
                </c:pt>
                <c:pt idx="1226">
                  <c:v>12272.000000000007</c:v>
                </c:pt>
                <c:pt idx="1227">
                  <c:v>12282.000000000007</c:v>
                </c:pt>
                <c:pt idx="1228">
                  <c:v>12292.000000000007</c:v>
                </c:pt>
                <c:pt idx="1229">
                  <c:v>12302.000000000007</c:v>
                </c:pt>
                <c:pt idx="1230">
                  <c:v>12312.000000000007</c:v>
                </c:pt>
                <c:pt idx="1231">
                  <c:v>12322.000000000007</c:v>
                </c:pt>
                <c:pt idx="1232">
                  <c:v>12332.000000000007</c:v>
                </c:pt>
                <c:pt idx="1233">
                  <c:v>12342.000000000007</c:v>
                </c:pt>
                <c:pt idx="1234">
                  <c:v>12352.000000000007</c:v>
                </c:pt>
                <c:pt idx="1235">
                  <c:v>12362.000000000007</c:v>
                </c:pt>
                <c:pt idx="1236">
                  <c:v>12372.000000000007</c:v>
                </c:pt>
                <c:pt idx="1237">
                  <c:v>12382.000000000007</c:v>
                </c:pt>
                <c:pt idx="1238">
                  <c:v>12392.000000000007</c:v>
                </c:pt>
                <c:pt idx="1239">
                  <c:v>12402.000000000007</c:v>
                </c:pt>
                <c:pt idx="1240">
                  <c:v>12412.000000000007</c:v>
                </c:pt>
                <c:pt idx="1241">
                  <c:v>12422.000000000007</c:v>
                </c:pt>
                <c:pt idx="1242">
                  <c:v>12432.000000000007</c:v>
                </c:pt>
                <c:pt idx="1243">
                  <c:v>12442.000000000007</c:v>
                </c:pt>
                <c:pt idx="1244">
                  <c:v>12452.000000000007</c:v>
                </c:pt>
                <c:pt idx="1245">
                  <c:v>12462.000000000007</c:v>
                </c:pt>
                <c:pt idx="1246">
                  <c:v>12472.000000000007</c:v>
                </c:pt>
                <c:pt idx="1247">
                  <c:v>12482.000000000007</c:v>
                </c:pt>
                <c:pt idx="1248">
                  <c:v>12492.000000000007</c:v>
                </c:pt>
                <c:pt idx="1249">
                  <c:v>12502.000000000007</c:v>
                </c:pt>
                <c:pt idx="1250">
                  <c:v>12512.000000000007</c:v>
                </c:pt>
                <c:pt idx="1251">
                  <c:v>12522.000000000007</c:v>
                </c:pt>
                <c:pt idx="1252">
                  <c:v>12532.000000000007</c:v>
                </c:pt>
                <c:pt idx="1253">
                  <c:v>12542.000000000007</c:v>
                </c:pt>
                <c:pt idx="1254">
                  <c:v>12552.000000000007</c:v>
                </c:pt>
                <c:pt idx="1255">
                  <c:v>12562.000000000007</c:v>
                </c:pt>
                <c:pt idx="1256">
                  <c:v>12572.000000000007</c:v>
                </c:pt>
                <c:pt idx="1257">
                  <c:v>12582.000000000007</c:v>
                </c:pt>
                <c:pt idx="1258">
                  <c:v>12592.000000000007</c:v>
                </c:pt>
                <c:pt idx="1259">
                  <c:v>12602.000000000007</c:v>
                </c:pt>
                <c:pt idx="1260">
                  <c:v>12612.000000000007</c:v>
                </c:pt>
                <c:pt idx="1261">
                  <c:v>12622.000000000007</c:v>
                </c:pt>
                <c:pt idx="1262">
                  <c:v>12632.000000000007</c:v>
                </c:pt>
                <c:pt idx="1263">
                  <c:v>12642.000000000007</c:v>
                </c:pt>
                <c:pt idx="1264">
                  <c:v>12652.000000000007</c:v>
                </c:pt>
                <c:pt idx="1265">
                  <c:v>12662.000000000007</c:v>
                </c:pt>
                <c:pt idx="1266">
                  <c:v>12672.000000000007</c:v>
                </c:pt>
                <c:pt idx="1267">
                  <c:v>12682.000000000007</c:v>
                </c:pt>
                <c:pt idx="1268">
                  <c:v>12692.000000000007</c:v>
                </c:pt>
                <c:pt idx="1269">
                  <c:v>12702.000000000007</c:v>
                </c:pt>
                <c:pt idx="1270">
                  <c:v>12712.000000000007</c:v>
                </c:pt>
                <c:pt idx="1271">
                  <c:v>12722.000000000007</c:v>
                </c:pt>
                <c:pt idx="1272">
                  <c:v>12732.000000000007</c:v>
                </c:pt>
                <c:pt idx="1273">
                  <c:v>12742.000000000007</c:v>
                </c:pt>
                <c:pt idx="1274">
                  <c:v>12752.000000000007</c:v>
                </c:pt>
                <c:pt idx="1275">
                  <c:v>12762.000000000007</c:v>
                </c:pt>
                <c:pt idx="1276">
                  <c:v>12772.000000000007</c:v>
                </c:pt>
                <c:pt idx="1277">
                  <c:v>12782.000000000007</c:v>
                </c:pt>
                <c:pt idx="1278">
                  <c:v>12793.000000000007</c:v>
                </c:pt>
                <c:pt idx="1279">
                  <c:v>12802.000000000007</c:v>
                </c:pt>
                <c:pt idx="1280">
                  <c:v>12812.000000000007</c:v>
                </c:pt>
                <c:pt idx="1281">
                  <c:v>12822.000000000007</c:v>
                </c:pt>
                <c:pt idx="1282">
                  <c:v>12832.000000000007</c:v>
                </c:pt>
                <c:pt idx="1283">
                  <c:v>12842.000000000007</c:v>
                </c:pt>
                <c:pt idx="1284">
                  <c:v>12852.000000000007</c:v>
                </c:pt>
                <c:pt idx="1285">
                  <c:v>12862.000000000007</c:v>
                </c:pt>
                <c:pt idx="1286">
                  <c:v>12872.000000000005</c:v>
                </c:pt>
                <c:pt idx="1287">
                  <c:v>12882.000000000005</c:v>
                </c:pt>
                <c:pt idx="1288">
                  <c:v>12892.000000000005</c:v>
                </c:pt>
                <c:pt idx="1289">
                  <c:v>12902.000000000005</c:v>
                </c:pt>
                <c:pt idx="1290">
                  <c:v>12912.000000000005</c:v>
                </c:pt>
                <c:pt idx="1291">
                  <c:v>12922.000000000005</c:v>
                </c:pt>
                <c:pt idx="1292">
                  <c:v>12933.000000000004</c:v>
                </c:pt>
                <c:pt idx="1293">
                  <c:v>12942.000000000004</c:v>
                </c:pt>
                <c:pt idx="1294">
                  <c:v>12953.000000000004</c:v>
                </c:pt>
                <c:pt idx="1295">
                  <c:v>12963.000000000004</c:v>
                </c:pt>
                <c:pt idx="1296">
                  <c:v>12973.000000000004</c:v>
                </c:pt>
                <c:pt idx="1297">
                  <c:v>12983.000000000004</c:v>
                </c:pt>
                <c:pt idx="1298">
                  <c:v>12993.000000000004</c:v>
                </c:pt>
                <c:pt idx="1299">
                  <c:v>13003.000000000004</c:v>
                </c:pt>
                <c:pt idx="1300">
                  <c:v>13013.000000000004</c:v>
                </c:pt>
                <c:pt idx="1301">
                  <c:v>13023.000000000004</c:v>
                </c:pt>
                <c:pt idx="1302">
                  <c:v>13033.000000000004</c:v>
                </c:pt>
                <c:pt idx="1303">
                  <c:v>13043.000000000004</c:v>
                </c:pt>
                <c:pt idx="1304">
                  <c:v>13053.000000000004</c:v>
                </c:pt>
                <c:pt idx="1305">
                  <c:v>13063.000000000004</c:v>
                </c:pt>
                <c:pt idx="1306">
                  <c:v>13073.000000000004</c:v>
                </c:pt>
                <c:pt idx="1307">
                  <c:v>13083.000000000004</c:v>
                </c:pt>
                <c:pt idx="1308">
                  <c:v>13093.000000000004</c:v>
                </c:pt>
                <c:pt idx="1309">
                  <c:v>13103.000000000004</c:v>
                </c:pt>
                <c:pt idx="1310">
                  <c:v>13113.000000000004</c:v>
                </c:pt>
                <c:pt idx="1311">
                  <c:v>13123.000000000004</c:v>
                </c:pt>
                <c:pt idx="1312">
                  <c:v>13133.000000000004</c:v>
                </c:pt>
                <c:pt idx="1313">
                  <c:v>13143.000000000004</c:v>
                </c:pt>
                <c:pt idx="1314">
                  <c:v>13153.000000000004</c:v>
                </c:pt>
                <c:pt idx="1315">
                  <c:v>13163.000000000004</c:v>
                </c:pt>
                <c:pt idx="1316">
                  <c:v>13173.000000000004</c:v>
                </c:pt>
                <c:pt idx="1317">
                  <c:v>13183.000000000004</c:v>
                </c:pt>
                <c:pt idx="1318">
                  <c:v>13193.000000000004</c:v>
                </c:pt>
                <c:pt idx="1319">
                  <c:v>13203.000000000004</c:v>
                </c:pt>
                <c:pt idx="1320">
                  <c:v>13213.000000000004</c:v>
                </c:pt>
                <c:pt idx="1321">
                  <c:v>13223.000000000004</c:v>
                </c:pt>
                <c:pt idx="1322">
                  <c:v>13233.000000000004</c:v>
                </c:pt>
                <c:pt idx="1323">
                  <c:v>13243.000000000004</c:v>
                </c:pt>
                <c:pt idx="1324">
                  <c:v>13253.000000000004</c:v>
                </c:pt>
                <c:pt idx="1325">
                  <c:v>13263.000000000004</c:v>
                </c:pt>
                <c:pt idx="1326">
                  <c:v>13273.000000000004</c:v>
                </c:pt>
                <c:pt idx="1327">
                  <c:v>13283.000000000004</c:v>
                </c:pt>
                <c:pt idx="1328">
                  <c:v>13293.000000000004</c:v>
                </c:pt>
                <c:pt idx="1329">
                  <c:v>13303.000000000004</c:v>
                </c:pt>
                <c:pt idx="1330">
                  <c:v>13313.000000000004</c:v>
                </c:pt>
                <c:pt idx="1331">
                  <c:v>13323.000000000004</c:v>
                </c:pt>
                <c:pt idx="1332">
                  <c:v>13333.000000000004</c:v>
                </c:pt>
                <c:pt idx="1333">
                  <c:v>13343.000000000004</c:v>
                </c:pt>
                <c:pt idx="1334">
                  <c:v>13353.000000000004</c:v>
                </c:pt>
                <c:pt idx="1335">
                  <c:v>13363.000000000004</c:v>
                </c:pt>
                <c:pt idx="1336">
                  <c:v>13373.000000000004</c:v>
                </c:pt>
                <c:pt idx="1337">
                  <c:v>13383.000000000002</c:v>
                </c:pt>
                <c:pt idx="1338">
                  <c:v>13393.000000000002</c:v>
                </c:pt>
                <c:pt idx="1339">
                  <c:v>13403.000000000002</c:v>
                </c:pt>
                <c:pt idx="1340">
                  <c:v>13413.000000000002</c:v>
                </c:pt>
                <c:pt idx="1341">
                  <c:v>13423.000000000002</c:v>
                </c:pt>
                <c:pt idx="1342">
                  <c:v>13433.000000000002</c:v>
                </c:pt>
                <c:pt idx="1343">
                  <c:v>13443.000000000002</c:v>
                </c:pt>
                <c:pt idx="1344">
                  <c:v>13453.000000000002</c:v>
                </c:pt>
                <c:pt idx="1345">
                  <c:v>13463.000000000002</c:v>
                </c:pt>
                <c:pt idx="1346">
                  <c:v>13473.000000000002</c:v>
                </c:pt>
                <c:pt idx="1347">
                  <c:v>13483.000000000002</c:v>
                </c:pt>
                <c:pt idx="1348">
                  <c:v>13493.000000000002</c:v>
                </c:pt>
                <c:pt idx="1349">
                  <c:v>13503.000000000002</c:v>
                </c:pt>
                <c:pt idx="1350">
                  <c:v>13513.000000000002</c:v>
                </c:pt>
                <c:pt idx="1351">
                  <c:v>13523.000000000002</c:v>
                </c:pt>
                <c:pt idx="1352">
                  <c:v>13533.000000000002</c:v>
                </c:pt>
                <c:pt idx="1353">
                  <c:v>13543.000000000002</c:v>
                </c:pt>
                <c:pt idx="1354">
                  <c:v>13553.000000000002</c:v>
                </c:pt>
                <c:pt idx="1355">
                  <c:v>13563.000000000002</c:v>
                </c:pt>
                <c:pt idx="1356">
                  <c:v>13573.000000000002</c:v>
                </c:pt>
                <c:pt idx="1357">
                  <c:v>13583.000000000002</c:v>
                </c:pt>
                <c:pt idx="1358">
                  <c:v>13593.000000000002</c:v>
                </c:pt>
                <c:pt idx="1359">
                  <c:v>13603.000000000002</c:v>
                </c:pt>
                <c:pt idx="1360">
                  <c:v>13613.000000000002</c:v>
                </c:pt>
                <c:pt idx="1361">
                  <c:v>13623.000000000002</c:v>
                </c:pt>
                <c:pt idx="1362">
                  <c:v>13633.000000000002</c:v>
                </c:pt>
                <c:pt idx="1363">
                  <c:v>13643.000000000002</c:v>
                </c:pt>
                <c:pt idx="1364">
                  <c:v>13653.000000000002</c:v>
                </c:pt>
                <c:pt idx="1365">
                  <c:v>13663.000000000002</c:v>
                </c:pt>
                <c:pt idx="1366">
                  <c:v>13673.000000000002</c:v>
                </c:pt>
                <c:pt idx="1367">
                  <c:v>13683.000000000002</c:v>
                </c:pt>
                <c:pt idx="1368">
                  <c:v>13693.000000000002</c:v>
                </c:pt>
                <c:pt idx="1369">
                  <c:v>13703.000000000002</c:v>
                </c:pt>
                <c:pt idx="1370">
                  <c:v>13713.000000000002</c:v>
                </c:pt>
                <c:pt idx="1371">
                  <c:v>13723.000000000002</c:v>
                </c:pt>
                <c:pt idx="1372">
                  <c:v>13733.000000000002</c:v>
                </c:pt>
                <c:pt idx="1373">
                  <c:v>13743.000000000002</c:v>
                </c:pt>
                <c:pt idx="1374">
                  <c:v>13753.000000000002</c:v>
                </c:pt>
                <c:pt idx="1375">
                  <c:v>13763.000000000002</c:v>
                </c:pt>
                <c:pt idx="1376">
                  <c:v>13773.000000000002</c:v>
                </c:pt>
                <c:pt idx="1377">
                  <c:v>13783.000000000002</c:v>
                </c:pt>
                <c:pt idx="1378">
                  <c:v>13793.000000000002</c:v>
                </c:pt>
                <c:pt idx="1379">
                  <c:v>13803.000000000002</c:v>
                </c:pt>
                <c:pt idx="1380">
                  <c:v>13813.000000000002</c:v>
                </c:pt>
                <c:pt idx="1381">
                  <c:v>13823.000000000002</c:v>
                </c:pt>
                <c:pt idx="1382">
                  <c:v>13833.000000000002</c:v>
                </c:pt>
                <c:pt idx="1383">
                  <c:v>13843.000000000002</c:v>
                </c:pt>
                <c:pt idx="1384">
                  <c:v>13853.000000000002</c:v>
                </c:pt>
                <c:pt idx="1385">
                  <c:v>13863.000000000002</c:v>
                </c:pt>
                <c:pt idx="1386">
                  <c:v>13873.000000000002</c:v>
                </c:pt>
                <c:pt idx="1387">
                  <c:v>13883.000000000002</c:v>
                </c:pt>
                <c:pt idx="1388">
                  <c:v>13893.000000000002</c:v>
                </c:pt>
                <c:pt idx="1389">
                  <c:v>13903.000000000002</c:v>
                </c:pt>
                <c:pt idx="1390">
                  <c:v>13913.000000000002</c:v>
                </c:pt>
                <c:pt idx="1391">
                  <c:v>13923.000000000002</c:v>
                </c:pt>
                <c:pt idx="1392">
                  <c:v>13933.000000000002</c:v>
                </c:pt>
                <c:pt idx="1393">
                  <c:v>13943.000000000002</c:v>
                </c:pt>
                <c:pt idx="1394">
                  <c:v>13953.000000000002</c:v>
                </c:pt>
                <c:pt idx="1395">
                  <c:v>13963</c:v>
                </c:pt>
                <c:pt idx="1396">
                  <c:v>13973</c:v>
                </c:pt>
                <c:pt idx="1397">
                  <c:v>13983</c:v>
                </c:pt>
                <c:pt idx="1398">
                  <c:v>13993</c:v>
                </c:pt>
                <c:pt idx="1399">
                  <c:v>14003</c:v>
                </c:pt>
                <c:pt idx="1400">
                  <c:v>14013</c:v>
                </c:pt>
                <c:pt idx="1401">
                  <c:v>14023</c:v>
                </c:pt>
                <c:pt idx="1402">
                  <c:v>14033</c:v>
                </c:pt>
                <c:pt idx="1403">
                  <c:v>14043</c:v>
                </c:pt>
                <c:pt idx="1404">
                  <c:v>14053</c:v>
                </c:pt>
                <c:pt idx="1405">
                  <c:v>14063</c:v>
                </c:pt>
                <c:pt idx="1406">
                  <c:v>14073</c:v>
                </c:pt>
                <c:pt idx="1407">
                  <c:v>14083</c:v>
                </c:pt>
                <c:pt idx="1408">
                  <c:v>14093</c:v>
                </c:pt>
                <c:pt idx="1409">
                  <c:v>14103</c:v>
                </c:pt>
                <c:pt idx="1410">
                  <c:v>14113</c:v>
                </c:pt>
                <c:pt idx="1411">
                  <c:v>14123</c:v>
                </c:pt>
                <c:pt idx="1412">
                  <c:v>14133</c:v>
                </c:pt>
                <c:pt idx="1413">
                  <c:v>14143</c:v>
                </c:pt>
                <c:pt idx="1414">
                  <c:v>14153</c:v>
                </c:pt>
                <c:pt idx="1415">
                  <c:v>14163</c:v>
                </c:pt>
                <c:pt idx="1416">
                  <c:v>14173</c:v>
                </c:pt>
                <c:pt idx="1417">
                  <c:v>14183</c:v>
                </c:pt>
                <c:pt idx="1418">
                  <c:v>14193</c:v>
                </c:pt>
                <c:pt idx="1419">
                  <c:v>14203</c:v>
                </c:pt>
                <c:pt idx="1420">
                  <c:v>14213</c:v>
                </c:pt>
                <c:pt idx="1421">
                  <c:v>14223</c:v>
                </c:pt>
                <c:pt idx="1422">
                  <c:v>14233</c:v>
                </c:pt>
                <c:pt idx="1423">
                  <c:v>14243</c:v>
                </c:pt>
                <c:pt idx="1424">
                  <c:v>14253</c:v>
                </c:pt>
                <c:pt idx="1425">
                  <c:v>14263</c:v>
                </c:pt>
                <c:pt idx="1426">
                  <c:v>14273</c:v>
                </c:pt>
                <c:pt idx="1427">
                  <c:v>14283</c:v>
                </c:pt>
                <c:pt idx="1428">
                  <c:v>14293</c:v>
                </c:pt>
                <c:pt idx="1429">
                  <c:v>14303</c:v>
                </c:pt>
                <c:pt idx="1430">
                  <c:v>14313</c:v>
                </c:pt>
                <c:pt idx="1431">
                  <c:v>14323</c:v>
                </c:pt>
                <c:pt idx="1432">
                  <c:v>14332.999999999991</c:v>
                </c:pt>
                <c:pt idx="1433">
                  <c:v>14342.999999999991</c:v>
                </c:pt>
                <c:pt idx="1434">
                  <c:v>14352.999999999991</c:v>
                </c:pt>
                <c:pt idx="1435">
                  <c:v>14362.999999999991</c:v>
                </c:pt>
                <c:pt idx="1436">
                  <c:v>14372.999999999991</c:v>
                </c:pt>
                <c:pt idx="1437">
                  <c:v>14382.999999999991</c:v>
                </c:pt>
                <c:pt idx="1438">
                  <c:v>14392.999999999991</c:v>
                </c:pt>
                <c:pt idx="1439">
                  <c:v>14402.999999999991</c:v>
                </c:pt>
                <c:pt idx="1440">
                  <c:v>14412.999999999991</c:v>
                </c:pt>
                <c:pt idx="1441">
                  <c:v>14422.999999999991</c:v>
                </c:pt>
                <c:pt idx="1442">
                  <c:v>14432.999999999991</c:v>
                </c:pt>
                <c:pt idx="1443">
                  <c:v>14442.999999999991</c:v>
                </c:pt>
                <c:pt idx="1444">
                  <c:v>14452.999999999991</c:v>
                </c:pt>
                <c:pt idx="1445">
                  <c:v>14462.999999999991</c:v>
                </c:pt>
                <c:pt idx="1446">
                  <c:v>14472.999999999991</c:v>
                </c:pt>
                <c:pt idx="1447">
                  <c:v>14482.999999999991</c:v>
                </c:pt>
                <c:pt idx="1448">
                  <c:v>14492.999999999991</c:v>
                </c:pt>
                <c:pt idx="1449">
                  <c:v>14502.999999999991</c:v>
                </c:pt>
                <c:pt idx="1450">
                  <c:v>14512.999999999991</c:v>
                </c:pt>
                <c:pt idx="1451">
                  <c:v>14522.999999999991</c:v>
                </c:pt>
                <c:pt idx="1452">
                  <c:v>14532.999999999991</c:v>
                </c:pt>
                <c:pt idx="1453">
                  <c:v>14542.999999999991</c:v>
                </c:pt>
                <c:pt idx="1454">
                  <c:v>14552.999999999991</c:v>
                </c:pt>
                <c:pt idx="1455">
                  <c:v>14562.999999999991</c:v>
                </c:pt>
                <c:pt idx="1456">
                  <c:v>14572.999999999991</c:v>
                </c:pt>
                <c:pt idx="1457">
                  <c:v>14582.999999999991</c:v>
                </c:pt>
                <c:pt idx="1458">
                  <c:v>14592.999999999991</c:v>
                </c:pt>
                <c:pt idx="1459">
                  <c:v>14602.999999999991</c:v>
                </c:pt>
                <c:pt idx="1460">
                  <c:v>14612.999999999991</c:v>
                </c:pt>
                <c:pt idx="1461">
                  <c:v>14622.999999999991</c:v>
                </c:pt>
                <c:pt idx="1462">
                  <c:v>14632.999999999991</c:v>
                </c:pt>
                <c:pt idx="1463">
                  <c:v>14642.999999999991</c:v>
                </c:pt>
                <c:pt idx="1464">
                  <c:v>14652.999999999991</c:v>
                </c:pt>
                <c:pt idx="1465">
                  <c:v>14662.999999999991</c:v>
                </c:pt>
                <c:pt idx="1466">
                  <c:v>14672.999999999991</c:v>
                </c:pt>
                <c:pt idx="1467">
                  <c:v>14682.999999999991</c:v>
                </c:pt>
                <c:pt idx="1468">
                  <c:v>14692.999999999991</c:v>
                </c:pt>
                <c:pt idx="1469">
                  <c:v>14702.999999999991</c:v>
                </c:pt>
                <c:pt idx="1470">
                  <c:v>14712.999999999991</c:v>
                </c:pt>
                <c:pt idx="1471">
                  <c:v>14722.999999999991</c:v>
                </c:pt>
                <c:pt idx="1472">
                  <c:v>14732.999999999991</c:v>
                </c:pt>
                <c:pt idx="1473">
                  <c:v>14742.999999999989</c:v>
                </c:pt>
                <c:pt idx="1474">
                  <c:v>14752.999999999989</c:v>
                </c:pt>
                <c:pt idx="1475">
                  <c:v>14762.999999999989</c:v>
                </c:pt>
                <c:pt idx="1476">
                  <c:v>14772.999999999989</c:v>
                </c:pt>
                <c:pt idx="1477">
                  <c:v>14782.999999999989</c:v>
                </c:pt>
                <c:pt idx="1478">
                  <c:v>14792.999999999989</c:v>
                </c:pt>
                <c:pt idx="1479">
                  <c:v>14802.999999999989</c:v>
                </c:pt>
                <c:pt idx="1480">
                  <c:v>14812.999999999989</c:v>
                </c:pt>
                <c:pt idx="1481">
                  <c:v>14822.999999999989</c:v>
                </c:pt>
                <c:pt idx="1482">
                  <c:v>14832.999999999989</c:v>
                </c:pt>
                <c:pt idx="1483">
                  <c:v>14842.999999999989</c:v>
                </c:pt>
                <c:pt idx="1484">
                  <c:v>14852.999999999989</c:v>
                </c:pt>
                <c:pt idx="1485">
                  <c:v>14862.999999999989</c:v>
                </c:pt>
                <c:pt idx="1486">
                  <c:v>14872.999999999989</c:v>
                </c:pt>
                <c:pt idx="1487">
                  <c:v>14882.999999999989</c:v>
                </c:pt>
                <c:pt idx="1488">
                  <c:v>14892.999999999989</c:v>
                </c:pt>
                <c:pt idx="1489">
                  <c:v>14902.999999999989</c:v>
                </c:pt>
                <c:pt idx="1490">
                  <c:v>14912.999999999989</c:v>
                </c:pt>
                <c:pt idx="1491">
                  <c:v>14922.999999999989</c:v>
                </c:pt>
                <c:pt idx="1492">
                  <c:v>14932.999999999989</c:v>
                </c:pt>
                <c:pt idx="1493">
                  <c:v>14942.999999999989</c:v>
                </c:pt>
                <c:pt idx="1494">
                  <c:v>14952.999999999989</c:v>
                </c:pt>
                <c:pt idx="1495">
                  <c:v>14962.999999999989</c:v>
                </c:pt>
                <c:pt idx="1496">
                  <c:v>14972.999999999989</c:v>
                </c:pt>
                <c:pt idx="1497">
                  <c:v>14982.999999999989</c:v>
                </c:pt>
                <c:pt idx="1498">
                  <c:v>14992.999999999989</c:v>
                </c:pt>
                <c:pt idx="1499">
                  <c:v>15002.999999999989</c:v>
                </c:pt>
                <c:pt idx="1500">
                  <c:v>15012.999999999989</c:v>
                </c:pt>
                <c:pt idx="1501">
                  <c:v>15022.999999999989</c:v>
                </c:pt>
                <c:pt idx="1502">
                  <c:v>15032.999999999989</c:v>
                </c:pt>
                <c:pt idx="1503">
                  <c:v>15042.999999999989</c:v>
                </c:pt>
                <c:pt idx="1504">
                  <c:v>15052.999999999989</c:v>
                </c:pt>
                <c:pt idx="1505">
                  <c:v>15062.999999999989</c:v>
                </c:pt>
                <c:pt idx="1506">
                  <c:v>15072.999999999989</c:v>
                </c:pt>
                <c:pt idx="1507">
                  <c:v>15082.999999999989</c:v>
                </c:pt>
                <c:pt idx="1508">
                  <c:v>15092.999999999989</c:v>
                </c:pt>
                <c:pt idx="1509">
                  <c:v>15102.999999999989</c:v>
                </c:pt>
                <c:pt idx="1510">
                  <c:v>15112.999999999989</c:v>
                </c:pt>
                <c:pt idx="1511">
                  <c:v>15122.999999999989</c:v>
                </c:pt>
                <c:pt idx="1512">
                  <c:v>15132.999999999989</c:v>
                </c:pt>
                <c:pt idx="1513">
                  <c:v>15142.999999999989</c:v>
                </c:pt>
                <c:pt idx="1514">
                  <c:v>15152.999999999989</c:v>
                </c:pt>
                <c:pt idx="1515">
                  <c:v>15162.999999999989</c:v>
                </c:pt>
                <c:pt idx="1516">
                  <c:v>15172.999999999989</c:v>
                </c:pt>
                <c:pt idx="1517">
                  <c:v>15182.999999999989</c:v>
                </c:pt>
                <c:pt idx="1518">
                  <c:v>15192.999999999989</c:v>
                </c:pt>
                <c:pt idx="1519">
                  <c:v>15202.999999999989</c:v>
                </c:pt>
                <c:pt idx="1520">
                  <c:v>15212.999999999989</c:v>
                </c:pt>
                <c:pt idx="1521">
                  <c:v>15222.999999999989</c:v>
                </c:pt>
                <c:pt idx="1522">
                  <c:v>15232.999999999989</c:v>
                </c:pt>
                <c:pt idx="1523">
                  <c:v>15242.999999999989</c:v>
                </c:pt>
                <c:pt idx="1524">
                  <c:v>15252.999999999989</c:v>
                </c:pt>
                <c:pt idx="1525">
                  <c:v>15262.999999999989</c:v>
                </c:pt>
                <c:pt idx="1526">
                  <c:v>15272.999999999989</c:v>
                </c:pt>
                <c:pt idx="1527">
                  <c:v>15282.999999999989</c:v>
                </c:pt>
                <c:pt idx="1528">
                  <c:v>15292.999999999989</c:v>
                </c:pt>
                <c:pt idx="1529">
                  <c:v>15302.999999999989</c:v>
                </c:pt>
                <c:pt idx="1530">
                  <c:v>15312.999999999987</c:v>
                </c:pt>
                <c:pt idx="1531">
                  <c:v>15322.999999999987</c:v>
                </c:pt>
                <c:pt idx="1532">
                  <c:v>15332.999999999987</c:v>
                </c:pt>
                <c:pt idx="1533">
                  <c:v>15342.999999999987</c:v>
                </c:pt>
                <c:pt idx="1534">
                  <c:v>15352.999999999987</c:v>
                </c:pt>
                <c:pt idx="1535">
                  <c:v>15362.999999999987</c:v>
                </c:pt>
                <c:pt idx="1536">
                  <c:v>15372.999999999987</c:v>
                </c:pt>
                <c:pt idx="1537">
                  <c:v>15382.999999999987</c:v>
                </c:pt>
                <c:pt idx="1538">
                  <c:v>15392.999999999987</c:v>
                </c:pt>
                <c:pt idx="1539">
                  <c:v>15402.999999999987</c:v>
                </c:pt>
                <c:pt idx="1540">
                  <c:v>15412.999999999987</c:v>
                </c:pt>
                <c:pt idx="1541">
                  <c:v>15422.999999999987</c:v>
                </c:pt>
                <c:pt idx="1542">
                  <c:v>15432.999999999987</c:v>
                </c:pt>
                <c:pt idx="1543">
                  <c:v>15442.999999999987</c:v>
                </c:pt>
                <c:pt idx="1544">
                  <c:v>15452.999999999987</c:v>
                </c:pt>
                <c:pt idx="1545">
                  <c:v>15462.999999999987</c:v>
                </c:pt>
                <c:pt idx="1546">
                  <c:v>15472.999999999987</c:v>
                </c:pt>
                <c:pt idx="1547">
                  <c:v>15482.999999999987</c:v>
                </c:pt>
                <c:pt idx="1548">
                  <c:v>15492.999999999987</c:v>
                </c:pt>
                <c:pt idx="1549">
                  <c:v>15502.999999999987</c:v>
                </c:pt>
                <c:pt idx="1550">
                  <c:v>15512.999999999987</c:v>
                </c:pt>
                <c:pt idx="1551">
                  <c:v>15522.999999999987</c:v>
                </c:pt>
                <c:pt idx="1552">
                  <c:v>15532.999999999987</c:v>
                </c:pt>
                <c:pt idx="1553">
                  <c:v>15542.999999999987</c:v>
                </c:pt>
                <c:pt idx="1554">
                  <c:v>15552.999999999987</c:v>
                </c:pt>
                <c:pt idx="1555">
                  <c:v>15562.999999999987</c:v>
                </c:pt>
                <c:pt idx="1556">
                  <c:v>15572.999999999987</c:v>
                </c:pt>
                <c:pt idx="1557">
                  <c:v>15582.999999999987</c:v>
                </c:pt>
                <c:pt idx="1558">
                  <c:v>15592.999999999987</c:v>
                </c:pt>
                <c:pt idx="1559">
                  <c:v>15602.999999999987</c:v>
                </c:pt>
                <c:pt idx="1560">
                  <c:v>15612.999999999987</c:v>
                </c:pt>
                <c:pt idx="1561">
                  <c:v>15622.999999999987</c:v>
                </c:pt>
                <c:pt idx="1562">
                  <c:v>15632.999999999987</c:v>
                </c:pt>
                <c:pt idx="1563">
                  <c:v>15642.999999999987</c:v>
                </c:pt>
                <c:pt idx="1564">
                  <c:v>15652.999999999987</c:v>
                </c:pt>
                <c:pt idx="1565">
                  <c:v>15662.999999999987</c:v>
                </c:pt>
                <c:pt idx="1566">
                  <c:v>15672.999999999987</c:v>
                </c:pt>
                <c:pt idx="1567">
                  <c:v>15682.999999999987</c:v>
                </c:pt>
                <c:pt idx="1568">
                  <c:v>15692.999999999987</c:v>
                </c:pt>
                <c:pt idx="1569">
                  <c:v>15702.999999999987</c:v>
                </c:pt>
                <c:pt idx="1570">
                  <c:v>15712.999999999987</c:v>
                </c:pt>
                <c:pt idx="1571">
                  <c:v>15722.999999999989</c:v>
                </c:pt>
                <c:pt idx="1572">
                  <c:v>15732.999999999989</c:v>
                </c:pt>
                <c:pt idx="1573">
                  <c:v>15742.999999999989</c:v>
                </c:pt>
                <c:pt idx="1574">
                  <c:v>15752.999999999989</c:v>
                </c:pt>
                <c:pt idx="1575">
                  <c:v>15762.999999999989</c:v>
                </c:pt>
                <c:pt idx="1576">
                  <c:v>15772.999999999989</c:v>
                </c:pt>
                <c:pt idx="1577">
                  <c:v>15782.999999999989</c:v>
                </c:pt>
                <c:pt idx="1578">
                  <c:v>15792.999999999989</c:v>
                </c:pt>
                <c:pt idx="1579">
                  <c:v>15802.999999999989</c:v>
                </c:pt>
                <c:pt idx="1580">
                  <c:v>15812.999999999989</c:v>
                </c:pt>
                <c:pt idx="1581">
                  <c:v>15822.999999999989</c:v>
                </c:pt>
                <c:pt idx="1582">
                  <c:v>15832.999999999989</c:v>
                </c:pt>
                <c:pt idx="1583">
                  <c:v>15842.999999999989</c:v>
                </c:pt>
                <c:pt idx="1584">
                  <c:v>15852.999999999989</c:v>
                </c:pt>
                <c:pt idx="1585">
                  <c:v>15862.999999999989</c:v>
                </c:pt>
                <c:pt idx="1586">
                  <c:v>15872.999999999989</c:v>
                </c:pt>
                <c:pt idx="1587">
                  <c:v>15882.999999999989</c:v>
                </c:pt>
                <c:pt idx="1588">
                  <c:v>15892.999999999989</c:v>
                </c:pt>
                <c:pt idx="1589">
                  <c:v>15902.999999999989</c:v>
                </c:pt>
                <c:pt idx="1590">
                  <c:v>15912.999999999989</c:v>
                </c:pt>
                <c:pt idx="1591">
                  <c:v>15922.999999999989</c:v>
                </c:pt>
                <c:pt idx="1592">
                  <c:v>15932.999999999989</c:v>
                </c:pt>
                <c:pt idx="1593">
                  <c:v>15942.999999999989</c:v>
                </c:pt>
                <c:pt idx="1594">
                  <c:v>15952.999999999989</c:v>
                </c:pt>
                <c:pt idx="1595">
                  <c:v>15962.999999999989</c:v>
                </c:pt>
                <c:pt idx="1596">
                  <c:v>15972.999999999989</c:v>
                </c:pt>
                <c:pt idx="1597">
                  <c:v>15982.999999999989</c:v>
                </c:pt>
                <c:pt idx="1598">
                  <c:v>15992.999999999989</c:v>
                </c:pt>
                <c:pt idx="1599">
                  <c:v>16002.999999999989</c:v>
                </c:pt>
                <c:pt idx="1600">
                  <c:v>16012.999999999989</c:v>
                </c:pt>
                <c:pt idx="1601">
                  <c:v>16022.999999999989</c:v>
                </c:pt>
                <c:pt idx="1602">
                  <c:v>16032.999999999989</c:v>
                </c:pt>
                <c:pt idx="1603">
                  <c:v>16042.999999999989</c:v>
                </c:pt>
                <c:pt idx="1604">
                  <c:v>16052.999999999989</c:v>
                </c:pt>
                <c:pt idx="1605">
                  <c:v>16062.999999999989</c:v>
                </c:pt>
                <c:pt idx="1606">
                  <c:v>16072.999999999989</c:v>
                </c:pt>
                <c:pt idx="1607">
                  <c:v>16082.999999999989</c:v>
                </c:pt>
                <c:pt idx="1608">
                  <c:v>16092.999999999989</c:v>
                </c:pt>
                <c:pt idx="1609">
                  <c:v>16102.999999999989</c:v>
                </c:pt>
                <c:pt idx="1610">
                  <c:v>16112.999999999989</c:v>
                </c:pt>
                <c:pt idx="1611">
                  <c:v>16122.999999999989</c:v>
                </c:pt>
                <c:pt idx="1612">
                  <c:v>16132.999999999989</c:v>
                </c:pt>
                <c:pt idx="1613">
                  <c:v>16142.999999999989</c:v>
                </c:pt>
                <c:pt idx="1614">
                  <c:v>16152.999999999989</c:v>
                </c:pt>
                <c:pt idx="1615">
                  <c:v>16162.999999999989</c:v>
                </c:pt>
                <c:pt idx="1616">
                  <c:v>16172.999999999989</c:v>
                </c:pt>
                <c:pt idx="1617">
                  <c:v>16182.999999999989</c:v>
                </c:pt>
                <c:pt idx="1618">
                  <c:v>16192.999999999989</c:v>
                </c:pt>
                <c:pt idx="1619">
                  <c:v>16202.999999999989</c:v>
                </c:pt>
                <c:pt idx="1620">
                  <c:v>16212.999999999989</c:v>
                </c:pt>
                <c:pt idx="1621">
                  <c:v>16222.999999999989</c:v>
                </c:pt>
                <c:pt idx="1622">
                  <c:v>16232.999999999989</c:v>
                </c:pt>
                <c:pt idx="1623">
                  <c:v>16242.999999999989</c:v>
                </c:pt>
                <c:pt idx="1624">
                  <c:v>16252.999999999989</c:v>
                </c:pt>
                <c:pt idx="1625">
                  <c:v>16262.999999999989</c:v>
                </c:pt>
                <c:pt idx="1626">
                  <c:v>16272.999999999989</c:v>
                </c:pt>
                <c:pt idx="1627">
                  <c:v>16282.999999999989</c:v>
                </c:pt>
                <c:pt idx="1628">
                  <c:v>16292.999999999989</c:v>
                </c:pt>
                <c:pt idx="1629">
                  <c:v>16302.999999999989</c:v>
                </c:pt>
                <c:pt idx="1630">
                  <c:v>16312.999999999989</c:v>
                </c:pt>
                <c:pt idx="1631">
                  <c:v>16322.999999999989</c:v>
                </c:pt>
                <c:pt idx="1632">
                  <c:v>16332.999999999989</c:v>
                </c:pt>
                <c:pt idx="1633">
                  <c:v>16342.999999999989</c:v>
                </c:pt>
                <c:pt idx="1634">
                  <c:v>16352.999999999989</c:v>
                </c:pt>
                <c:pt idx="1635">
                  <c:v>16362.999999999989</c:v>
                </c:pt>
                <c:pt idx="1636">
                  <c:v>16372.999999999989</c:v>
                </c:pt>
                <c:pt idx="1637">
                  <c:v>16382.999999999989</c:v>
                </c:pt>
                <c:pt idx="1638">
                  <c:v>16392.999999999996</c:v>
                </c:pt>
                <c:pt idx="1639">
                  <c:v>16402.999999999996</c:v>
                </c:pt>
                <c:pt idx="1640">
                  <c:v>16412.999999999996</c:v>
                </c:pt>
                <c:pt idx="1641">
                  <c:v>16422.999999999996</c:v>
                </c:pt>
                <c:pt idx="1642">
                  <c:v>16432.999999999996</c:v>
                </c:pt>
                <c:pt idx="1643">
                  <c:v>16442.999999999996</c:v>
                </c:pt>
                <c:pt idx="1644">
                  <c:v>16452.999999999996</c:v>
                </c:pt>
                <c:pt idx="1645">
                  <c:v>16462.999999999996</c:v>
                </c:pt>
                <c:pt idx="1646">
                  <c:v>16472.999999999996</c:v>
                </c:pt>
                <c:pt idx="1647">
                  <c:v>16482.999999999996</c:v>
                </c:pt>
                <c:pt idx="1648">
                  <c:v>16492.999999999996</c:v>
                </c:pt>
                <c:pt idx="1649">
                  <c:v>16502.999999999996</c:v>
                </c:pt>
                <c:pt idx="1650">
                  <c:v>16512.999999999996</c:v>
                </c:pt>
                <c:pt idx="1651">
                  <c:v>16522.999999999996</c:v>
                </c:pt>
                <c:pt idx="1652">
                  <c:v>16532.999999999996</c:v>
                </c:pt>
                <c:pt idx="1653">
                  <c:v>16542.999999999996</c:v>
                </c:pt>
                <c:pt idx="1654">
                  <c:v>16552.999999999996</c:v>
                </c:pt>
                <c:pt idx="1655">
                  <c:v>16562.999999999996</c:v>
                </c:pt>
                <c:pt idx="1656">
                  <c:v>16572.999999999996</c:v>
                </c:pt>
                <c:pt idx="1657">
                  <c:v>16582.999999999996</c:v>
                </c:pt>
                <c:pt idx="1658">
                  <c:v>16592.999999999996</c:v>
                </c:pt>
                <c:pt idx="1659">
                  <c:v>16603</c:v>
                </c:pt>
                <c:pt idx="1660">
                  <c:v>16613</c:v>
                </c:pt>
                <c:pt idx="1661">
                  <c:v>16623.000000000004</c:v>
                </c:pt>
                <c:pt idx="1662">
                  <c:v>16633.000000000004</c:v>
                </c:pt>
                <c:pt idx="1663">
                  <c:v>16643.000000000004</c:v>
                </c:pt>
                <c:pt idx="1664">
                  <c:v>16653.000000000004</c:v>
                </c:pt>
                <c:pt idx="1665">
                  <c:v>16663.000000000007</c:v>
                </c:pt>
                <c:pt idx="1666">
                  <c:v>16673.000000000007</c:v>
                </c:pt>
                <c:pt idx="1667">
                  <c:v>16683.000000000007</c:v>
                </c:pt>
                <c:pt idx="1668">
                  <c:v>16693.000000000007</c:v>
                </c:pt>
                <c:pt idx="1669">
                  <c:v>16703.000000000007</c:v>
                </c:pt>
                <c:pt idx="1670">
                  <c:v>16713.000000000007</c:v>
                </c:pt>
                <c:pt idx="1671">
                  <c:v>16723.000000000007</c:v>
                </c:pt>
                <c:pt idx="1672">
                  <c:v>16733.000000000007</c:v>
                </c:pt>
                <c:pt idx="1673">
                  <c:v>16743.000000000007</c:v>
                </c:pt>
                <c:pt idx="1674">
                  <c:v>16753.000000000007</c:v>
                </c:pt>
                <c:pt idx="1675">
                  <c:v>16763.000000000007</c:v>
                </c:pt>
                <c:pt idx="1676">
                  <c:v>16773.000000000007</c:v>
                </c:pt>
                <c:pt idx="1677">
                  <c:v>16783.000000000007</c:v>
                </c:pt>
                <c:pt idx="1678">
                  <c:v>16793.000000000007</c:v>
                </c:pt>
                <c:pt idx="1679">
                  <c:v>16803.000000000007</c:v>
                </c:pt>
                <c:pt idx="1680">
                  <c:v>16813.000000000007</c:v>
                </c:pt>
                <c:pt idx="1681">
                  <c:v>16823.000000000007</c:v>
                </c:pt>
                <c:pt idx="1682">
                  <c:v>16833.000000000007</c:v>
                </c:pt>
                <c:pt idx="1683">
                  <c:v>16843.000000000007</c:v>
                </c:pt>
                <c:pt idx="1684">
                  <c:v>16853.000000000007</c:v>
                </c:pt>
                <c:pt idx="1685">
                  <c:v>16863.000000000007</c:v>
                </c:pt>
                <c:pt idx="1686">
                  <c:v>16873.000000000007</c:v>
                </c:pt>
                <c:pt idx="1687">
                  <c:v>16883.000000000007</c:v>
                </c:pt>
                <c:pt idx="1688">
                  <c:v>16893.000000000007</c:v>
                </c:pt>
                <c:pt idx="1689">
                  <c:v>16903.000000000007</c:v>
                </c:pt>
                <c:pt idx="1690">
                  <c:v>16913.000000000007</c:v>
                </c:pt>
                <c:pt idx="1691">
                  <c:v>16923.000000000007</c:v>
                </c:pt>
                <c:pt idx="1692">
                  <c:v>16933.000000000007</c:v>
                </c:pt>
                <c:pt idx="1693">
                  <c:v>16943.000000000007</c:v>
                </c:pt>
                <c:pt idx="1694">
                  <c:v>16953.000000000007</c:v>
                </c:pt>
                <c:pt idx="1695">
                  <c:v>16963.000000000007</c:v>
                </c:pt>
                <c:pt idx="1696">
                  <c:v>16973.000000000007</c:v>
                </c:pt>
                <c:pt idx="1697">
                  <c:v>16983.000000000007</c:v>
                </c:pt>
                <c:pt idx="1698">
                  <c:v>16993.000000000007</c:v>
                </c:pt>
                <c:pt idx="1699">
                  <c:v>17003.000000000007</c:v>
                </c:pt>
                <c:pt idx="1700">
                  <c:v>17013.000000000007</c:v>
                </c:pt>
                <c:pt idx="1701">
                  <c:v>17023.000000000007</c:v>
                </c:pt>
                <c:pt idx="1702">
                  <c:v>17033.000000000011</c:v>
                </c:pt>
                <c:pt idx="1703">
                  <c:v>17043.000000000011</c:v>
                </c:pt>
                <c:pt idx="1704">
                  <c:v>17053.000000000011</c:v>
                </c:pt>
                <c:pt idx="1705">
                  <c:v>17063.000000000011</c:v>
                </c:pt>
                <c:pt idx="1706">
                  <c:v>17073.000000000015</c:v>
                </c:pt>
                <c:pt idx="1707">
                  <c:v>17083.000000000015</c:v>
                </c:pt>
                <c:pt idx="1708">
                  <c:v>17093.000000000018</c:v>
                </c:pt>
                <c:pt idx="1709">
                  <c:v>17103.000000000018</c:v>
                </c:pt>
                <c:pt idx="1710">
                  <c:v>17113.000000000018</c:v>
                </c:pt>
                <c:pt idx="1711">
                  <c:v>17123.000000000018</c:v>
                </c:pt>
                <c:pt idx="1712">
                  <c:v>17133.000000000018</c:v>
                </c:pt>
                <c:pt idx="1713">
                  <c:v>17143.000000000018</c:v>
                </c:pt>
                <c:pt idx="1714">
                  <c:v>17153.000000000018</c:v>
                </c:pt>
                <c:pt idx="1715">
                  <c:v>17163.000000000018</c:v>
                </c:pt>
                <c:pt idx="1716">
                  <c:v>17173.000000000018</c:v>
                </c:pt>
                <c:pt idx="1717">
                  <c:v>17183.000000000018</c:v>
                </c:pt>
                <c:pt idx="1718">
                  <c:v>17193.000000000018</c:v>
                </c:pt>
                <c:pt idx="1719">
                  <c:v>17203.000000000018</c:v>
                </c:pt>
                <c:pt idx="1720">
                  <c:v>17213.000000000018</c:v>
                </c:pt>
                <c:pt idx="1721">
                  <c:v>17223.000000000018</c:v>
                </c:pt>
                <c:pt idx="1722">
                  <c:v>17233.000000000018</c:v>
                </c:pt>
                <c:pt idx="1723">
                  <c:v>17243.000000000018</c:v>
                </c:pt>
                <c:pt idx="1724">
                  <c:v>17253.000000000018</c:v>
                </c:pt>
                <c:pt idx="1725">
                  <c:v>17263.000000000018</c:v>
                </c:pt>
                <c:pt idx="1726">
                  <c:v>17273.000000000018</c:v>
                </c:pt>
                <c:pt idx="1727">
                  <c:v>17283.000000000018</c:v>
                </c:pt>
                <c:pt idx="1728">
                  <c:v>17293.000000000018</c:v>
                </c:pt>
                <c:pt idx="1729">
                  <c:v>17303.000000000018</c:v>
                </c:pt>
                <c:pt idx="1730">
                  <c:v>17313.000000000018</c:v>
                </c:pt>
                <c:pt idx="1731">
                  <c:v>17323.000000000018</c:v>
                </c:pt>
                <c:pt idx="1732">
                  <c:v>17333.000000000018</c:v>
                </c:pt>
                <c:pt idx="1733">
                  <c:v>17343.000000000018</c:v>
                </c:pt>
                <c:pt idx="1734">
                  <c:v>17353.000000000018</c:v>
                </c:pt>
                <c:pt idx="1735">
                  <c:v>17363.000000000018</c:v>
                </c:pt>
                <c:pt idx="1736">
                  <c:v>17373.000000000018</c:v>
                </c:pt>
                <c:pt idx="1737">
                  <c:v>17383.000000000018</c:v>
                </c:pt>
                <c:pt idx="1738">
                  <c:v>17393.000000000018</c:v>
                </c:pt>
                <c:pt idx="1739">
                  <c:v>17403.000000000018</c:v>
                </c:pt>
                <c:pt idx="1740">
                  <c:v>17413.000000000018</c:v>
                </c:pt>
                <c:pt idx="1741">
                  <c:v>17423.000000000018</c:v>
                </c:pt>
                <c:pt idx="1742">
                  <c:v>17433.000000000018</c:v>
                </c:pt>
                <c:pt idx="1743">
                  <c:v>17443.000000000018</c:v>
                </c:pt>
                <c:pt idx="1744">
                  <c:v>17453.000000000018</c:v>
                </c:pt>
                <c:pt idx="1745">
                  <c:v>17463.000000000018</c:v>
                </c:pt>
                <c:pt idx="1746">
                  <c:v>17473.000000000018</c:v>
                </c:pt>
                <c:pt idx="1747">
                  <c:v>17483.000000000018</c:v>
                </c:pt>
                <c:pt idx="1748">
                  <c:v>17493.000000000018</c:v>
                </c:pt>
                <c:pt idx="1749">
                  <c:v>17503.000000000022</c:v>
                </c:pt>
                <c:pt idx="1750">
                  <c:v>17513.000000000022</c:v>
                </c:pt>
                <c:pt idx="1751">
                  <c:v>17523.000000000022</c:v>
                </c:pt>
                <c:pt idx="1752">
                  <c:v>17533.000000000022</c:v>
                </c:pt>
                <c:pt idx="1753">
                  <c:v>17543.000000000022</c:v>
                </c:pt>
                <c:pt idx="1754">
                  <c:v>17553.000000000022</c:v>
                </c:pt>
                <c:pt idx="1755">
                  <c:v>17563.000000000022</c:v>
                </c:pt>
                <c:pt idx="1756">
                  <c:v>17573.000000000022</c:v>
                </c:pt>
                <c:pt idx="1757">
                  <c:v>17583.000000000022</c:v>
                </c:pt>
                <c:pt idx="1758">
                  <c:v>17593.000000000022</c:v>
                </c:pt>
                <c:pt idx="1759">
                  <c:v>17603.000000000022</c:v>
                </c:pt>
                <c:pt idx="1760">
                  <c:v>17613.000000000022</c:v>
                </c:pt>
                <c:pt idx="1761">
                  <c:v>17623.000000000022</c:v>
                </c:pt>
                <c:pt idx="1762">
                  <c:v>17633.000000000022</c:v>
                </c:pt>
                <c:pt idx="1763">
                  <c:v>17643.000000000022</c:v>
                </c:pt>
                <c:pt idx="1764">
                  <c:v>17653.000000000022</c:v>
                </c:pt>
                <c:pt idx="1765">
                  <c:v>17663.000000000022</c:v>
                </c:pt>
                <c:pt idx="1766">
                  <c:v>17673.000000000022</c:v>
                </c:pt>
                <c:pt idx="1767">
                  <c:v>17683.000000000022</c:v>
                </c:pt>
                <c:pt idx="1768">
                  <c:v>17693.000000000022</c:v>
                </c:pt>
                <c:pt idx="1769">
                  <c:v>17703.000000000022</c:v>
                </c:pt>
                <c:pt idx="1770">
                  <c:v>17713.000000000022</c:v>
                </c:pt>
                <c:pt idx="1771">
                  <c:v>17723.000000000022</c:v>
                </c:pt>
                <c:pt idx="1772">
                  <c:v>17733.000000000022</c:v>
                </c:pt>
                <c:pt idx="1773">
                  <c:v>17743.000000000022</c:v>
                </c:pt>
                <c:pt idx="1774">
                  <c:v>17753.000000000022</c:v>
                </c:pt>
                <c:pt idx="1775">
                  <c:v>17763.000000000022</c:v>
                </c:pt>
                <c:pt idx="1776">
                  <c:v>17773.000000000022</c:v>
                </c:pt>
                <c:pt idx="1777">
                  <c:v>17783.000000000022</c:v>
                </c:pt>
                <c:pt idx="1778">
                  <c:v>17793.000000000022</c:v>
                </c:pt>
                <c:pt idx="1779">
                  <c:v>17803.000000000022</c:v>
                </c:pt>
                <c:pt idx="1780">
                  <c:v>17813.000000000022</c:v>
                </c:pt>
                <c:pt idx="1781">
                  <c:v>17823.000000000022</c:v>
                </c:pt>
                <c:pt idx="1782">
                  <c:v>17833.000000000022</c:v>
                </c:pt>
                <c:pt idx="1783">
                  <c:v>17843.000000000022</c:v>
                </c:pt>
                <c:pt idx="1784">
                  <c:v>17853.000000000022</c:v>
                </c:pt>
                <c:pt idx="1785">
                  <c:v>17863.000000000022</c:v>
                </c:pt>
                <c:pt idx="1786">
                  <c:v>17873.000000000022</c:v>
                </c:pt>
                <c:pt idx="1787">
                  <c:v>17883.000000000022</c:v>
                </c:pt>
                <c:pt idx="1788">
                  <c:v>17893.000000000022</c:v>
                </c:pt>
                <c:pt idx="1789">
                  <c:v>17903.000000000022</c:v>
                </c:pt>
                <c:pt idx="1790">
                  <c:v>17913.000000000022</c:v>
                </c:pt>
                <c:pt idx="1791">
                  <c:v>17923.000000000022</c:v>
                </c:pt>
                <c:pt idx="1792">
                  <c:v>17933.000000000022</c:v>
                </c:pt>
                <c:pt idx="1793">
                  <c:v>17943.000000000022</c:v>
                </c:pt>
                <c:pt idx="1794">
                  <c:v>17953.000000000033</c:v>
                </c:pt>
                <c:pt idx="1795">
                  <c:v>17963.000000000033</c:v>
                </c:pt>
                <c:pt idx="1796">
                  <c:v>17973.000000000036</c:v>
                </c:pt>
                <c:pt idx="1797">
                  <c:v>17983.000000000036</c:v>
                </c:pt>
                <c:pt idx="1798">
                  <c:v>17993.000000000036</c:v>
                </c:pt>
                <c:pt idx="1799">
                  <c:v>18003.000000000036</c:v>
                </c:pt>
                <c:pt idx="1800">
                  <c:v>18013.000000000036</c:v>
                </c:pt>
                <c:pt idx="1801">
                  <c:v>18023.000000000036</c:v>
                </c:pt>
                <c:pt idx="1802">
                  <c:v>18033.00000000004</c:v>
                </c:pt>
                <c:pt idx="1803">
                  <c:v>18043.00000000004</c:v>
                </c:pt>
                <c:pt idx="1804">
                  <c:v>18053.00000000004</c:v>
                </c:pt>
                <c:pt idx="1805">
                  <c:v>18063.00000000004</c:v>
                </c:pt>
                <c:pt idx="1806">
                  <c:v>18073.00000000004</c:v>
                </c:pt>
                <c:pt idx="1807">
                  <c:v>18083.00000000004</c:v>
                </c:pt>
                <c:pt idx="1808">
                  <c:v>18093.00000000004</c:v>
                </c:pt>
                <c:pt idx="1809">
                  <c:v>18103.00000000004</c:v>
                </c:pt>
                <c:pt idx="1810">
                  <c:v>18113.00000000004</c:v>
                </c:pt>
                <c:pt idx="1811">
                  <c:v>18123.00000000004</c:v>
                </c:pt>
                <c:pt idx="1812">
                  <c:v>18133.00000000004</c:v>
                </c:pt>
                <c:pt idx="1813">
                  <c:v>18143.00000000004</c:v>
                </c:pt>
                <c:pt idx="1814">
                  <c:v>18153.00000000004</c:v>
                </c:pt>
                <c:pt idx="1815">
                  <c:v>18163.00000000004</c:v>
                </c:pt>
                <c:pt idx="1816">
                  <c:v>18173.00000000004</c:v>
                </c:pt>
                <c:pt idx="1817">
                  <c:v>18183.00000000004</c:v>
                </c:pt>
                <c:pt idx="1818">
                  <c:v>18193.00000000004</c:v>
                </c:pt>
                <c:pt idx="1819">
                  <c:v>18203.00000000004</c:v>
                </c:pt>
                <c:pt idx="1820">
                  <c:v>18213.00000000004</c:v>
                </c:pt>
                <c:pt idx="1821">
                  <c:v>18223.00000000004</c:v>
                </c:pt>
                <c:pt idx="1822">
                  <c:v>18233.00000000004</c:v>
                </c:pt>
                <c:pt idx="1823">
                  <c:v>18243.00000000004</c:v>
                </c:pt>
                <c:pt idx="1824">
                  <c:v>18253.00000000004</c:v>
                </c:pt>
                <c:pt idx="1825">
                  <c:v>18263.00000000004</c:v>
                </c:pt>
                <c:pt idx="1826">
                  <c:v>18273.00000000004</c:v>
                </c:pt>
                <c:pt idx="1827">
                  <c:v>18283.00000000004</c:v>
                </c:pt>
                <c:pt idx="1828">
                  <c:v>18293.00000000004</c:v>
                </c:pt>
                <c:pt idx="1829">
                  <c:v>18303.00000000004</c:v>
                </c:pt>
                <c:pt idx="1830">
                  <c:v>18313.00000000004</c:v>
                </c:pt>
                <c:pt idx="1831">
                  <c:v>18323.00000000004</c:v>
                </c:pt>
                <c:pt idx="1832">
                  <c:v>18333.00000000004</c:v>
                </c:pt>
                <c:pt idx="1833">
                  <c:v>18343.00000000004</c:v>
                </c:pt>
                <c:pt idx="1834">
                  <c:v>18353.00000000004</c:v>
                </c:pt>
                <c:pt idx="1835">
                  <c:v>18363.000000000044</c:v>
                </c:pt>
                <c:pt idx="1836">
                  <c:v>18373.000000000044</c:v>
                </c:pt>
                <c:pt idx="1837">
                  <c:v>18383.000000000044</c:v>
                </c:pt>
                <c:pt idx="1838">
                  <c:v>18393.000000000044</c:v>
                </c:pt>
                <c:pt idx="1839">
                  <c:v>18403.000000000044</c:v>
                </c:pt>
                <c:pt idx="1840">
                  <c:v>18413.000000000044</c:v>
                </c:pt>
                <c:pt idx="1841">
                  <c:v>18423.000000000047</c:v>
                </c:pt>
                <c:pt idx="1842">
                  <c:v>18433.000000000047</c:v>
                </c:pt>
                <c:pt idx="1843">
                  <c:v>18443.000000000051</c:v>
                </c:pt>
                <c:pt idx="1844">
                  <c:v>18453.000000000051</c:v>
                </c:pt>
                <c:pt idx="1845">
                  <c:v>18463.000000000051</c:v>
                </c:pt>
                <c:pt idx="1846">
                  <c:v>18473.000000000051</c:v>
                </c:pt>
                <c:pt idx="1847">
                  <c:v>18483.000000000055</c:v>
                </c:pt>
                <c:pt idx="1848">
                  <c:v>18493.000000000055</c:v>
                </c:pt>
                <c:pt idx="1849">
                  <c:v>18503.000000000055</c:v>
                </c:pt>
                <c:pt idx="1850">
                  <c:v>18513.000000000055</c:v>
                </c:pt>
                <c:pt idx="1851">
                  <c:v>18523.000000000055</c:v>
                </c:pt>
                <c:pt idx="1852">
                  <c:v>18533.000000000055</c:v>
                </c:pt>
                <c:pt idx="1853">
                  <c:v>18543.000000000055</c:v>
                </c:pt>
                <c:pt idx="1854">
                  <c:v>18553.000000000055</c:v>
                </c:pt>
                <c:pt idx="1855">
                  <c:v>18563.000000000055</c:v>
                </c:pt>
                <c:pt idx="1856">
                  <c:v>18573.000000000055</c:v>
                </c:pt>
                <c:pt idx="1857">
                  <c:v>18583.000000000055</c:v>
                </c:pt>
                <c:pt idx="1858">
                  <c:v>18593.000000000055</c:v>
                </c:pt>
                <c:pt idx="1859">
                  <c:v>18603.000000000055</c:v>
                </c:pt>
                <c:pt idx="1860">
                  <c:v>18613.000000000055</c:v>
                </c:pt>
                <c:pt idx="1861">
                  <c:v>18623.000000000055</c:v>
                </c:pt>
                <c:pt idx="1862">
                  <c:v>18633.000000000055</c:v>
                </c:pt>
                <c:pt idx="1863">
                  <c:v>18643.000000000055</c:v>
                </c:pt>
                <c:pt idx="1864">
                  <c:v>18653.000000000055</c:v>
                </c:pt>
                <c:pt idx="1865">
                  <c:v>18663.000000000055</c:v>
                </c:pt>
                <c:pt idx="1866">
                  <c:v>18673.000000000055</c:v>
                </c:pt>
                <c:pt idx="1867">
                  <c:v>18683.000000000055</c:v>
                </c:pt>
                <c:pt idx="1868">
                  <c:v>18693.000000000055</c:v>
                </c:pt>
                <c:pt idx="1869">
                  <c:v>18703.000000000055</c:v>
                </c:pt>
                <c:pt idx="1870">
                  <c:v>18713.000000000055</c:v>
                </c:pt>
                <c:pt idx="1871">
                  <c:v>18723.000000000055</c:v>
                </c:pt>
                <c:pt idx="1872">
                  <c:v>18733.000000000055</c:v>
                </c:pt>
                <c:pt idx="1873">
                  <c:v>18743.000000000055</c:v>
                </c:pt>
                <c:pt idx="1874">
                  <c:v>18753.000000000055</c:v>
                </c:pt>
                <c:pt idx="1875">
                  <c:v>18763.000000000055</c:v>
                </c:pt>
                <c:pt idx="1876">
                  <c:v>18773.000000000055</c:v>
                </c:pt>
                <c:pt idx="1877">
                  <c:v>18783.000000000055</c:v>
                </c:pt>
                <c:pt idx="1878">
                  <c:v>18793.000000000055</c:v>
                </c:pt>
                <c:pt idx="1879">
                  <c:v>18803.000000000055</c:v>
                </c:pt>
                <c:pt idx="1880">
                  <c:v>18813.000000000055</c:v>
                </c:pt>
                <c:pt idx="1881">
                  <c:v>18823.000000000055</c:v>
                </c:pt>
                <c:pt idx="1882">
                  <c:v>18833.000000000055</c:v>
                </c:pt>
                <c:pt idx="1883">
                  <c:v>18843.000000000055</c:v>
                </c:pt>
                <c:pt idx="1884">
                  <c:v>18853.000000000058</c:v>
                </c:pt>
                <c:pt idx="1885">
                  <c:v>18863.000000000058</c:v>
                </c:pt>
                <c:pt idx="1886">
                  <c:v>18873.000000000058</c:v>
                </c:pt>
                <c:pt idx="1887">
                  <c:v>18883.000000000058</c:v>
                </c:pt>
                <c:pt idx="1888">
                  <c:v>18893.000000000062</c:v>
                </c:pt>
                <c:pt idx="1889">
                  <c:v>18903.000000000062</c:v>
                </c:pt>
                <c:pt idx="1890">
                  <c:v>18913.000000000062</c:v>
                </c:pt>
                <c:pt idx="1891">
                  <c:v>18923.000000000062</c:v>
                </c:pt>
                <c:pt idx="1892">
                  <c:v>18933.000000000062</c:v>
                </c:pt>
                <c:pt idx="1893">
                  <c:v>18943.000000000062</c:v>
                </c:pt>
                <c:pt idx="1894">
                  <c:v>18953.000000000062</c:v>
                </c:pt>
                <c:pt idx="1895">
                  <c:v>18963.000000000062</c:v>
                </c:pt>
                <c:pt idx="1896">
                  <c:v>18973.000000000062</c:v>
                </c:pt>
                <c:pt idx="1897">
                  <c:v>18983.000000000062</c:v>
                </c:pt>
                <c:pt idx="1898">
                  <c:v>18993.000000000062</c:v>
                </c:pt>
                <c:pt idx="1899">
                  <c:v>19003.000000000062</c:v>
                </c:pt>
                <c:pt idx="1900">
                  <c:v>19013.000000000062</c:v>
                </c:pt>
                <c:pt idx="1901">
                  <c:v>19023.000000000062</c:v>
                </c:pt>
                <c:pt idx="1902">
                  <c:v>19033.000000000062</c:v>
                </c:pt>
                <c:pt idx="1903">
                  <c:v>19043.000000000062</c:v>
                </c:pt>
                <c:pt idx="1904">
                  <c:v>19053.000000000062</c:v>
                </c:pt>
                <c:pt idx="1905">
                  <c:v>19063.000000000062</c:v>
                </c:pt>
                <c:pt idx="1906">
                  <c:v>19073.000000000062</c:v>
                </c:pt>
                <c:pt idx="1907">
                  <c:v>19083.000000000062</c:v>
                </c:pt>
                <c:pt idx="1908">
                  <c:v>19093.000000000062</c:v>
                </c:pt>
                <c:pt idx="1909">
                  <c:v>19103.000000000062</c:v>
                </c:pt>
                <c:pt idx="1910">
                  <c:v>19114.000000000062</c:v>
                </c:pt>
                <c:pt idx="1911">
                  <c:v>19123.000000000062</c:v>
                </c:pt>
                <c:pt idx="1912">
                  <c:v>19133.000000000062</c:v>
                </c:pt>
                <c:pt idx="1913">
                  <c:v>19143.000000000062</c:v>
                </c:pt>
                <c:pt idx="1914">
                  <c:v>19153.000000000062</c:v>
                </c:pt>
                <c:pt idx="1915">
                  <c:v>19164.000000000062</c:v>
                </c:pt>
                <c:pt idx="1916">
                  <c:v>19174.000000000062</c:v>
                </c:pt>
                <c:pt idx="1917">
                  <c:v>19184.000000000062</c:v>
                </c:pt>
                <c:pt idx="1918">
                  <c:v>19194.000000000062</c:v>
                </c:pt>
                <c:pt idx="1919">
                  <c:v>19204.000000000062</c:v>
                </c:pt>
                <c:pt idx="1920">
                  <c:v>19214.000000000062</c:v>
                </c:pt>
                <c:pt idx="1921">
                  <c:v>19224.000000000062</c:v>
                </c:pt>
                <c:pt idx="1922">
                  <c:v>19234.000000000062</c:v>
                </c:pt>
                <c:pt idx="1923">
                  <c:v>19244.000000000062</c:v>
                </c:pt>
                <c:pt idx="1924">
                  <c:v>19254.000000000062</c:v>
                </c:pt>
                <c:pt idx="1925">
                  <c:v>19264.000000000062</c:v>
                </c:pt>
                <c:pt idx="1926">
                  <c:v>19274.000000000062</c:v>
                </c:pt>
                <c:pt idx="1927">
                  <c:v>19284.000000000062</c:v>
                </c:pt>
                <c:pt idx="1928">
                  <c:v>19294.000000000062</c:v>
                </c:pt>
                <c:pt idx="1929">
                  <c:v>19304.000000000062</c:v>
                </c:pt>
                <c:pt idx="1930">
                  <c:v>19314.000000000062</c:v>
                </c:pt>
                <c:pt idx="1931">
                  <c:v>19324.000000000062</c:v>
                </c:pt>
                <c:pt idx="1932">
                  <c:v>19334.000000000062</c:v>
                </c:pt>
                <c:pt idx="1933">
                  <c:v>19344.000000000062</c:v>
                </c:pt>
                <c:pt idx="1934">
                  <c:v>19354.000000000062</c:v>
                </c:pt>
                <c:pt idx="1935">
                  <c:v>19364.000000000062</c:v>
                </c:pt>
                <c:pt idx="1936">
                  <c:v>19374.000000000062</c:v>
                </c:pt>
                <c:pt idx="1937">
                  <c:v>19384.000000000062</c:v>
                </c:pt>
                <c:pt idx="1938">
                  <c:v>19394.000000000062</c:v>
                </c:pt>
                <c:pt idx="1939">
                  <c:v>19404.000000000062</c:v>
                </c:pt>
                <c:pt idx="1940">
                  <c:v>19414.000000000062</c:v>
                </c:pt>
                <c:pt idx="1941">
                  <c:v>19424.000000000062</c:v>
                </c:pt>
                <c:pt idx="1942">
                  <c:v>19434.000000000062</c:v>
                </c:pt>
                <c:pt idx="1943">
                  <c:v>19444.000000000062</c:v>
                </c:pt>
                <c:pt idx="1944">
                  <c:v>19454.000000000062</c:v>
                </c:pt>
                <c:pt idx="1945">
                  <c:v>19464.000000000062</c:v>
                </c:pt>
                <c:pt idx="1946">
                  <c:v>19474.000000000062</c:v>
                </c:pt>
                <c:pt idx="1947">
                  <c:v>19484.000000000062</c:v>
                </c:pt>
                <c:pt idx="1948">
                  <c:v>19494.000000000062</c:v>
                </c:pt>
                <c:pt idx="1949">
                  <c:v>19504.000000000062</c:v>
                </c:pt>
                <c:pt idx="1950">
                  <c:v>19514.000000000062</c:v>
                </c:pt>
                <c:pt idx="1951">
                  <c:v>19524.000000000062</c:v>
                </c:pt>
                <c:pt idx="1952">
                  <c:v>19534.000000000062</c:v>
                </c:pt>
                <c:pt idx="1953">
                  <c:v>19544.000000000062</c:v>
                </c:pt>
                <c:pt idx="1954">
                  <c:v>19554.000000000062</c:v>
                </c:pt>
                <c:pt idx="1955">
                  <c:v>19564.000000000062</c:v>
                </c:pt>
                <c:pt idx="1956">
                  <c:v>19574.000000000062</c:v>
                </c:pt>
                <c:pt idx="1957">
                  <c:v>19584.000000000062</c:v>
                </c:pt>
                <c:pt idx="1958">
                  <c:v>19594.000000000062</c:v>
                </c:pt>
                <c:pt idx="1959">
                  <c:v>19604.000000000062</c:v>
                </c:pt>
                <c:pt idx="1960">
                  <c:v>19614.000000000062</c:v>
                </c:pt>
                <c:pt idx="1961">
                  <c:v>19624.000000000062</c:v>
                </c:pt>
                <c:pt idx="1962">
                  <c:v>19634.000000000062</c:v>
                </c:pt>
                <c:pt idx="1963">
                  <c:v>19644.000000000062</c:v>
                </c:pt>
                <c:pt idx="1964">
                  <c:v>19654.000000000062</c:v>
                </c:pt>
                <c:pt idx="1965">
                  <c:v>19664.000000000062</c:v>
                </c:pt>
                <c:pt idx="1966">
                  <c:v>19674.000000000062</c:v>
                </c:pt>
                <c:pt idx="1967">
                  <c:v>19684.000000000062</c:v>
                </c:pt>
                <c:pt idx="1968">
                  <c:v>19694.000000000062</c:v>
                </c:pt>
                <c:pt idx="1969">
                  <c:v>19704.000000000062</c:v>
                </c:pt>
                <c:pt idx="1970">
                  <c:v>19714.000000000062</c:v>
                </c:pt>
                <c:pt idx="1971">
                  <c:v>19724.000000000062</c:v>
                </c:pt>
                <c:pt idx="1972">
                  <c:v>19734.000000000062</c:v>
                </c:pt>
                <c:pt idx="1973">
                  <c:v>19744.000000000062</c:v>
                </c:pt>
                <c:pt idx="1974">
                  <c:v>19754.000000000062</c:v>
                </c:pt>
                <c:pt idx="1975">
                  <c:v>19764.000000000062</c:v>
                </c:pt>
                <c:pt idx="1976">
                  <c:v>19774.000000000062</c:v>
                </c:pt>
                <c:pt idx="1977">
                  <c:v>19784.000000000062</c:v>
                </c:pt>
                <c:pt idx="1978">
                  <c:v>19794.000000000062</c:v>
                </c:pt>
                <c:pt idx="1979">
                  <c:v>19804.000000000062</c:v>
                </c:pt>
                <c:pt idx="1980">
                  <c:v>19814.000000000062</c:v>
                </c:pt>
                <c:pt idx="1981">
                  <c:v>19824.000000000062</c:v>
                </c:pt>
                <c:pt idx="1982">
                  <c:v>19834.000000000062</c:v>
                </c:pt>
                <c:pt idx="1983">
                  <c:v>19844.000000000062</c:v>
                </c:pt>
                <c:pt idx="1984">
                  <c:v>19854.000000000062</c:v>
                </c:pt>
                <c:pt idx="1985">
                  <c:v>19864.000000000062</c:v>
                </c:pt>
                <c:pt idx="1986">
                  <c:v>19874.000000000062</c:v>
                </c:pt>
                <c:pt idx="1987">
                  <c:v>19884.000000000062</c:v>
                </c:pt>
                <c:pt idx="1988">
                  <c:v>19894.000000000062</c:v>
                </c:pt>
                <c:pt idx="1989">
                  <c:v>19904.000000000062</c:v>
                </c:pt>
                <c:pt idx="1990">
                  <c:v>19914.000000000062</c:v>
                </c:pt>
                <c:pt idx="1991">
                  <c:v>19924.000000000062</c:v>
                </c:pt>
                <c:pt idx="1992">
                  <c:v>19934.000000000062</c:v>
                </c:pt>
                <c:pt idx="1993">
                  <c:v>19944.000000000062</c:v>
                </c:pt>
                <c:pt idx="1994">
                  <c:v>19954.000000000062</c:v>
                </c:pt>
                <c:pt idx="1995">
                  <c:v>19964.000000000062</c:v>
                </c:pt>
                <c:pt idx="1996">
                  <c:v>19974.000000000062</c:v>
                </c:pt>
                <c:pt idx="1997">
                  <c:v>19984.000000000062</c:v>
                </c:pt>
                <c:pt idx="1998">
                  <c:v>19994.000000000062</c:v>
                </c:pt>
                <c:pt idx="1999">
                  <c:v>20004.000000000062</c:v>
                </c:pt>
                <c:pt idx="2000">
                  <c:v>20014.000000000062</c:v>
                </c:pt>
                <c:pt idx="2001">
                  <c:v>20024.000000000062</c:v>
                </c:pt>
                <c:pt idx="2002">
                  <c:v>20034.000000000062</c:v>
                </c:pt>
                <c:pt idx="2003">
                  <c:v>20044.000000000062</c:v>
                </c:pt>
                <c:pt idx="2004">
                  <c:v>20054.000000000062</c:v>
                </c:pt>
                <c:pt idx="2005">
                  <c:v>20064.000000000062</c:v>
                </c:pt>
                <c:pt idx="2006">
                  <c:v>20074.000000000062</c:v>
                </c:pt>
                <c:pt idx="2007">
                  <c:v>20084.000000000062</c:v>
                </c:pt>
                <c:pt idx="2008">
                  <c:v>20094.000000000062</c:v>
                </c:pt>
                <c:pt idx="2009">
                  <c:v>20104.000000000062</c:v>
                </c:pt>
                <c:pt idx="2010">
                  <c:v>20114.000000000062</c:v>
                </c:pt>
                <c:pt idx="2011">
                  <c:v>20124.000000000062</c:v>
                </c:pt>
                <c:pt idx="2012">
                  <c:v>20134.000000000062</c:v>
                </c:pt>
                <c:pt idx="2013">
                  <c:v>20144.000000000062</c:v>
                </c:pt>
                <c:pt idx="2014">
                  <c:v>20154.000000000062</c:v>
                </c:pt>
                <c:pt idx="2015">
                  <c:v>20164.000000000062</c:v>
                </c:pt>
                <c:pt idx="2016">
                  <c:v>20174.000000000062</c:v>
                </c:pt>
                <c:pt idx="2017">
                  <c:v>20184.000000000062</c:v>
                </c:pt>
                <c:pt idx="2018">
                  <c:v>20194.000000000062</c:v>
                </c:pt>
                <c:pt idx="2019">
                  <c:v>20204.000000000062</c:v>
                </c:pt>
                <c:pt idx="2020">
                  <c:v>20214.000000000062</c:v>
                </c:pt>
                <c:pt idx="2021">
                  <c:v>20224.000000000062</c:v>
                </c:pt>
                <c:pt idx="2022">
                  <c:v>20234.000000000062</c:v>
                </c:pt>
                <c:pt idx="2023">
                  <c:v>20244.000000000062</c:v>
                </c:pt>
                <c:pt idx="2024">
                  <c:v>20254.000000000062</c:v>
                </c:pt>
                <c:pt idx="2025">
                  <c:v>20264.000000000062</c:v>
                </c:pt>
                <c:pt idx="2026">
                  <c:v>20274.000000000062</c:v>
                </c:pt>
                <c:pt idx="2027">
                  <c:v>20284.000000000062</c:v>
                </c:pt>
                <c:pt idx="2028">
                  <c:v>20294.000000000062</c:v>
                </c:pt>
                <c:pt idx="2029">
                  <c:v>20304.000000000062</c:v>
                </c:pt>
                <c:pt idx="2030">
                  <c:v>20314.000000000062</c:v>
                </c:pt>
                <c:pt idx="2031">
                  <c:v>20324.000000000062</c:v>
                </c:pt>
                <c:pt idx="2032">
                  <c:v>20334.000000000062</c:v>
                </c:pt>
                <c:pt idx="2033">
                  <c:v>20344.000000000062</c:v>
                </c:pt>
                <c:pt idx="2034">
                  <c:v>20354.000000000062</c:v>
                </c:pt>
                <c:pt idx="2035">
                  <c:v>20364.000000000062</c:v>
                </c:pt>
                <c:pt idx="2036">
                  <c:v>20374.000000000062</c:v>
                </c:pt>
                <c:pt idx="2037">
                  <c:v>20384.000000000062</c:v>
                </c:pt>
                <c:pt idx="2038">
                  <c:v>20394.000000000062</c:v>
                </c:pt>
                <c:pt idx="2039">
                  <c:v>20404.000000000062</c:v>
                </c:pt>
                <c:pt idx="2040">
                  <c:v>20414.000000000062</c:v>
                </c:pt>
                <c:pt idx="2041">
                  <c:v>20424.000000000062</c:v>
                </c:pt>
                <c:pt idx="2042">
                  <c:v>20434.000000000062</c:v>
                </c:pt>
                <c:pt idx="2043">
                  <c:v>20444.000000000062</c:v>
                </c:pt>
                <c:pt idx="2044">
                  <c:v>20454.000000000062</c:v>
                </c:pt>
                <c:pt idx="2045">
                  <c:v>20464.000000000062</c:v>
                </c:pt>
                <c:pt idx="2046">
                  <c:v>20474.000000000062</c:v>
                </c:pt>
                <c:pt idx="2047">
                  <c:v>20484.000000000062</c:v>
                </c:pt>
                <c:pt idx="2048">
                  <c:v>20494.000000000062</c:v>
                </c:pt>
                <c:pt idx="2049">
                  <c:v>20504.000000000062</c:v>
                </c:pt>
                <c:pt idx="2050">
                  <c:v>20514.000000000062</c:v>
                </c:pt>
                <c:pt idx="2051">
                  <c:v>20524.000000000062</c:v>
                </c:pt>
                <c:pt idx="2052">
                  <c:v>20534.000000000062</c:v>
                </c:pt>
                <c:pt idx="2053">
                  <c:v>20544.000000000062</c:v>
                </c:pt>
                <c:pt idx="2054">
                  <c:v>20554.000000000062</c:v>
                </c:pt>
                <c:pt idx="2055">
                  <c:v>20564.000000000062</c:v>
                </c:pt>
                <c:pt idx="2056">
                  <c:v>20574.000000000062</c:v>
                </c:pt>
                <c:pt idx="2057">
                  <c:v>20584.000000000062</c:v>
                </c:pt>
                <c:pt idx="2058">
                  <c:v>20594.000000000062</c:v>
                </c:pt>
                <c:pt idx="2059">
                  <c:v>20604.000000000062</c:v>
                </c:pt>
                <c:pt idx="2060">
                  <c:v>20614.000000000062</c:v>
                </c:pt>
                <c:pt idx="2061">
                  <c:v>20624.000000000062</c:v>
                </c:pt>
                <c:pt idx="2062">
                  <c:v>20634.000000000062</c:v>
                </c:pt>
                <c:pt idx="2063">
                  <c:v>20644.000000000062</c:v>
                </c:pt>
                <c:pt idx="2064">
                  <c:v>20654.000000000062</c:v>
                </c:pt>
                <c:pt idx="2065">
                  <c:v>20664.000000000062</c:v>
                </c:pt>
                <c:pt idx="2066">
                  <c:v>20674.000000000062</c:v>
                </c:pt>
                <c:pt idx="2067">
                  <c:v>20684.000000000062</c:v>
                </c:pt>
                <c:pt idx="2068">
                  <c:v>20694.000000000062</c:v>
                </c:pt>
                <c:pt idx="2069">
                  <c:v>20704.000000000062</c:v>
                </c:pt>
                <c:pt idx="2070">
                  <c:v>20714.000000000062</c:v>
                </c:pt>
                <c:pt idx="2071">
                  <c:v>20724.000000000062</c:v>
                </c:pt>
                <c:pt idx="2072">
                  <c:v>20734.000000000073</c:v>
                </c:pt>
                <c:pt idx="2073">
                  <c:v>20744.000000000073</c:v>
                </c:pt>
                <c:pt idx="2074">
                  <c:v>20754.000000000073</c:v>
                </c:pt>
                <c:pt idx="2075">
                  <c:v>20764.000000000073</c:v>
                </c:pt>
                <c:pt idx="2076">
                  <c:v>20774.000000000073</c:v>
                </c:pt>
                <c:pt idx="2077">
                  <c:v>20784.000000000073</c:v>
                </c:pt>
                <c:pt idx="2078">
                  <c:v>20794.000000000073</c:v>
                </c:pt>
                <c:pt idx="2079">
                  <c:v>20804.000000000073</c:v>
                </c:pt>
                <c:pt idx="2080">
                  <c:v>20814.000000000073</c:v>
                </c:pt>
                <c:pt idx="2081">
                  <c:v>20824.000000000073</c:v>
                </c:pt>
                <c:pt idx="2082">
                  <c:v>20834.000000000073</c:v>
                </c:pt>
                <c:pt idx="2083">
                  <c:v>20844.000000000073</c:v>
                </c:pt>
                <c:pt idx="2084">
                  <c:v>20854.000000000073</c:v>
                </c:pt>
                <c:pt idx="2085">
                  <c:v>20864.000000000073</c:v>
                </c:pt>
                <c:pt idx="2086">
                  <c:v>20874.000000000073</c:v>
                </c:pt>
                <c:pt idx="2087">
                  <c:v>20884.000000000073</c:v>
                </c:pt>
                <c:pt idx="2088">
                  <c:v>20894.000000000073</c:v>
                </c:pt>
                <c:pt idx="2089">
                  <c:v>20904.000000000073</c:v>
                </c:pt>
                <c:pt idx="2090">
                  <c:v>20914.000000000073</c:v>
                </c:pt>
                <c:pt idx="2091">
                  <c:v>20924.000000000073</c:v>
                </c:pt>
                <c:pt idx="2092">
                  <c:v>20934.000000000073</c:v>
                </c:pt>
                <c:pt idx="2093">
                  <c:v>20944.000000000073</c:v>
                </c:pt>
                <c:pt idx="2094">
                  <c:v>20954.000000000073</c:v>
                </c:pt>
                <c:pt idx="2095">
                  <c:v>20964.000000000073</c:v>
                </c:pt>
                <c:pt idx="2096">
                  <c:v>20974.000000000073</c:v>
                </c:pt>
                <c:pt idx="2097">
                  <c:v>20984.000000000073</c:v>
                </c:pt>
                <c:pt idx="2098">
                  <c:v>20994.000000000073</c:v>
                </c:pt>
                <c:pt idx="2099">
                  <c:v>21004.000000000073</c:v>
                </c:pt>
                <c:pt idx="2100">
                  <c:v>21014.000000000073</c:v>
                </c:pt>
                <c:pt idx="2101">
                  <c:v>21024.000000000073</c:v>
                </c:pt>
                <c:pt idx="2102">
                  <c:v>21034.000000000073</c:v>
                </c:pt>
                <c:pt idx="2103">
                  <c:v>21044.000000000073</c:v>
                </c:pt>
                <c:pt idx="2104">
                  <c:v>21054.000000000073</c:v>
                </c:pt>
                <c:pt idx="2105">
                  <c:v>21064.000000000073</c:v>
                </c:pt>
                <c:pt idx="2106">
                  <c:v>21074.000000000073</c:v>
                </c:pt>
                <c:pt idx="2107">
                  <c:v>21084.000000000076</c:v>
                </c:pt>
                <c:pt idx="2108">
                  <c:v>21094.000000000076</c:v>
                </c:pt>
                <c:pt idx="2109">
                  <c:v>21104.000000000076</c:v>
                </c:pt>
                <c:pt idx="2110">
                  <c:v>21114.000000000076</c:v>
                </c:pt>
                <c:pt idx="2111">
                  <c:v>21124.000000000076</c:v>
                </c:pt>
                <c:pt idx="2112">
                  <c:v>21134.000000000076</c:v>
                </c:pt>
                <c:pt idx="2113">
                  <c:v>21144.00000000008</c:v>
                </c:pt>
                <c:pt idx="2114">
                  <c:v>21154.00000000008</c:v>
                </c:pt>
                <c:pt idx="2115">
                  <c:v>21164.00000000008</c:v>
                </c:pt>
                <c:pt idx="2116">
                  <c:v>21174.00000000008</c:v>
                </c:pt>
                <c:pt idx="2117">
                  <c:v>21184.00000000008</c:v>
                </c:pt>
                <c:pt idx="2118">
                  <c:v>21194.00000000008</c:v>
                </c:pt>
                <c:pt idx="2119">
                  <c:v>21204.000000000084</c:v>
                </c:pt>
                <c:pt idx="2120">
                  <c:v>21214.000000000084</c:v>
                </c:pt>
                <c:pt idx="2121">
                  <c:v>21224.000000000084</c:v>
                </c:pt>
                <c:pt idx="2122">
                  <c:v>21234.000000000084</c:v>
                </c:pt>
                <c:pt idx="2123">
                  <c:v>21244.000000000084</c:v>
                </c:pt>
                <c:pt idx="2124">
                  <c:v>21254.000000000084</c:v>
                </c:pt>
                <c:pt idx="2125">
                  <c:v>21264.000000000084</c:v>
                </c:pt>
                <c:pt idx="2126">
                  <c:v>21274.000000000084</c:v>
                </c:pt>
                <c:pt idx="2127">
                  <c:v>21284.000000000084</c:v>
                </c:pt>
                <c:pt idx="2128">
                  <c:v>21294.000000000084</c:v>
                </c:pt>
                <c:pt idx="2129">
                  <c:v>21304.000000000084</c:v>
                </c:pt>
                <c:pt idx="2130">
                  <c:v>21314.000000000084</c:v>
                </c:pt>
                <c:pt idx="2131">
                  <c:v>21324.000000000084</c:v>
                </c:pt>
                <c:pt idx="2132">
                  <c:v>21334.000000000084</c:v>
                </c:pt>
                <c:pt idx="2133">
                  <c:v>21344.000000000084</c:v>
                </c:pt>
                <c:pt idx="2134">
                  <c:v>21354.000000000084</c:v>
                </c:pt>
                <c:pt idx="2135">
                  <c:v>21364.000000000084</c:v>
                </c:pt>
                <c:pt idx="2136">
                  <c:v>21374.000000000084</c:v>
                </c:pt>
                <c:pt idx="2137">
                  <c:v>21384.000000000084</c:v>
                </c:pt>
                <c:pt idx="2138">
                  <c:v>21394.000000000084</c:v>
                </c:pt>
                <c:pt idx="2139">
                  <c:v>21404.000000000084</c:v>
                </c:pt>
                <c:pt idx="2140">
                  <c:v>21414.000000000084</c:v>
                </c:pt>
                <c:pt idx="2141">
                  <c:v>21424.000000000084</c:v>
                </c:pt>
                <c:pt idx="2142">
                  <c:v>21434.000000000084</c:v>
                </c:pt>
                <c:pt idx="2143">
                  <c:v>21444.000000000084</c:v>
                </c:pt>
                <c:pt idx="2144">
                  <c:v>21454.000000000084</c:v>
                </c:pt>
                <c:pt idx="2145">
                  <c:v>21464.000000000084</c:v>
                </c:pt>
                <c:pt idx="2146">
                  <c:v>21474.000000000084</c:v>
                </c:pt>
                <c:pt idx="2147">
                  <c:v>21484.000000000084</c:v>
                </c:pt>
                <c:pt idx="2148">
                  <c:v>21494.000000000084</c:v>
                </c:pt>
                <c:pt idx="2149">
                  <c:v>21504.000000000084</c:v>
                </c:pt>
                <c:pt idx="2150">
                  <c:v>21514.000000000084</c:v>
                </c:pt>
                <c:pt idx="2151">
                  <c:v>21524.000000000084</c:v>
                </c:pt>
                <c:pt idx="2152">
                  <c:v>21534.000000000084</c:v>
                </c:pt>
                <c:pt idx="2153">
                  <c:v>21544.000000000084</c:v>
                </c:pt>
                <c:pt idx="2154">
                  <c:v>21554.000000000084</c:v>
                </c:pt>
                <c:pt idx="2155">
                  <c:v>21564.000000000084</c:v>
                </c:pt>
                <c:pt idx="2156">
                  <c:v>21574.000000000084</c:v>
                </c:pt>
                <c:pt idx="2157">
                  <c:v>21584.000000000084</c:v>
                </c:pt>
                <c:pt idx="2158">
                  <c:v>21594.000000000084</c:v>
                </c:pt>
                <c:pt idx="2159">
                  <c:v>21604.000000000084</c:v>
                </c:pt>
                <c:pt idx="2160">
                  <c:v>21614.000000000087</c:v>
                </c:pt>
                <c:pt idx="2161">
                  <c:v>21624.000000000087</c:v>
                </c:pt>
                <c:pt idx="2162">
                  <c:v>21634.000000000087</c:v>
                </c:pt>
                <c:pt idx="2163">
                  <c:v>21644.000000000087</c:v>
                </c:pt>
                <c:pt idx="2164">
                  <c:v>21654.000000000087</c:v>
                </c:pt>
                <c:pt idx="2165">
                  <c:v>21664.000000000087</c:v>
                </c:pt>
                <c:pt idx="2166">
                  <c:v>21674.000000000087</c:v>
                </c:pt>
                <c:pt idx="2167">
                  <c:v>21684.000000000087</c:v>
                </c:pt>
                <c:pt idx="2168">
                  <c:v>21694.000000000087</c:v>
                </c:pt>
                <c:pt idx="2169">
                  <c:v>21704.000000000087</c:v>
                </c:pt>
                <c:pt idx="2170">
                  <c:v>21714.000000000087</c:v>
                </c:pt>
                <c:pt idx="2171">
                  <c:v>21724.000000000087</c:v>
                </c:pt>
                <c:pt idx="2172">
                  <c:v>21734.000000000087</c:v>
                </c:pt>
                <c:pt idx="2173">
                  <c:v>21744.000000000087</c:v>
                </c:pt>
                <c:pt idx="2174">
                  <c:v>21754.000000000087</c:v>
                </c:pt>
                <c:pt idx="2175">
                  <c:v>21764.000000000087</c:v>
                </c:pt>
                <c:pt idx="2176">
                  <c:v>21774.000000000087</c:v>
                </c:pt>
                <c:pt idx="2177">
                  <c:v>21784.000000000087</c:v>
                </c:pt>
                <c:pt idx="2178">
                  <c:v>21794.000000000087</c:v>
                </c:pt>
                <c:pt idx="2179">
                  <c:v>21804.000000000087</c:v>
                </c:pt>
                <c:pt idx="2180">
                  <c:v>21814.000000000087</c:v>
                </c:pt>
                <c:pt idx="2181">
                  <c:v>21824.000000000087</c:v>
                </c:pt>
                <c:pt idx="2182">
                  <c:v>21834.000000000087</c:v>
                </c:pt>
                <c:pt idx="2183">
                  <c:v>21844.000000000087</c:v>
                </c:pt>
                <c:pt idx="2184">
                  <c:v>21854.000000000087</c:v>
                </c:pt>
                <c:pt idx="2185">
                  <c:v>21864.000000000087</c:v>
                </c:pt>
                <c:pt idx="2186">
                  <c:v>21874.000000000087</c:v>
                </c:pt>
                <c:pt idx="2187">
                  <c:v>21884.000000000087</c:v>
                </c:pt>
                <c:pt idx="2188">
                  <c:v>21894.000000000087</c:v>
                </c:pt>
                <c:pt idx="2189">
                  <c:v>21904.000000000087</c:v>
                </c:pt>
                <c:pt idx="2190">
                  <c:v>21914.000000000087</c:v>
                </c:pt>
                <c:pt idx="2191">
                  <c:v>21924.000000000087</c:v>
                </c:pt>
                <c:pt idx="2192">
                  <c:v>21934.000000000087</c:v>
                </c:pt>
                <c:pt idx="2193">
                  <c:v>21944.000000000087</c:v>
                </c:pt>
                <c:pt idx="2194">
                  <c:v>21954.000000000087</c:v>
                </c:pt>
                <c:pt idx="2195">
                  <c:v>21964.000000000087</c:v>
                </c:pt>
                <c:pt idx="2196">
                  <c:v>21974.000000000087</c:v>
                </c:pt>
                <c:pt idx="2197">
                  <c:v>21984.000000000087</c:v>
                </c:pt>
                <c:pt idx="2198">
                  <c:v>21994.000000000087</c:v>
                </c:pt>
                <c:pt idx="2199">
                  <c:v>22004.000000000087</c:v>
                </c:pt>
                <c:pt idx="2200">
                  <c:v>22014.000000000087</c:v>
                </c:pt>
                <c:pt idx="2201">
                  <c:v>22024.000000000091</c:v>
                </c:pt>
                <c:pt idx="2202">
                  <c:v>22034.000000000091</c:v>
                </c:pt>
                <c:pt idx="2203">
                  <c:v>22044.000000000091</c:v>
                </c:pt>
                <c:pt idx="2204">
                  <c:v>22054.000000000091</c:v>
                </c:pt>
                <c:pt idx="2205">
                  <c:v>22064.000000000091</c:v>
                </c:pt>
                <c:pt idx="2206">
                  <c:v>22074.000000000091</c:v>
                </c:pt>
                <c:pt idx="2207">
                  <c:v>22084.000000000091</c:v>
                </c:pt>
                <c:pt idx="2208">
                  <c:v>22094.000000000091</c:v>
                </c:pt>
                <c:pt idx="2209">
                  <c:v>22104.000000000091</c:v>
                </c:pt>
                <c:pt idx="2210">
                  <c:v>22114.000000000091</c:v>
                </c:pt>
                <c:pt idx="2211">
                  <c:v>22124.000000000091</c:v>
                </c:pt>
                <c:pt idx="2212">
                  <c:v>22134.000000000091</c:v>
                </c:pt>
                <c:pt idx="2213">
                  <c:v>22144.000000000091</c:v>
                </c:pt>
                <c:pt idx="2214">
                  <c:v>22154.000000000091</c:v>
                </c:pt>
                <c:pt idx="2215">
                  <c:v>22164.000000000091</c:v>
                </c:pt>
                <c:pt idx="2216">
                  <c:v>22174.000000000091</c:v>
                </c:pt>
                <c:pt idx="2217">
                  <c:v>22184.000000000091</c:v>
                </c:pt>
                <c:pt idx="2218">
                  <c:v>22194.000000000091</c:v>
                </c:pt>
                <c:pt idx="2219">
                  <c:v>22204.000000000091</c:v>
                </c:pt>
                <c:pt idx="2220">
                  <c:v>22214.000000000091</c:v>
                </c:pt>
                <c:pt idx="2221">
                  <c:v>22224.000000000091</c:v>
                </c:pt>
                <c:pt idx="2222">
                  <c:v>22234.000000000091</c:v>
                </c:pt>
                <c:pt idx="2223">
                  <c:v>22244.000000000091</c:v>
                </c:pt>
                <c:pt idx="2224">
                  <c:v>22254.000000000091</c:v>
                </c:pt>
                <c:pt idx="2225">
                  <c:v>22264.000000000091</c:v>
                </c:pt>
                <c:pt idx="2226">
                  <c:v>22274.000000000091</c:v>
                </c:pt>
                <c:pt idx="2227">
                  <c:v>22284.000000000091</c:v>
                </c:pt>
                <c:pt idx="2228">
                  <c:v>22294.000000000091</c:v>
                </c:pt>
                <c:pt idx="2229">
                  <c:v>22304.000000000091</c:v>
                </c:pt>
                <c:pt idx="2230">
                  <c:v>22314.000000000091</c:v>
                </c:pt>
                <c:pt idx="2231">
                  <c:v>22324.000000000091</c:v>
                </c:pt>
                <c:pt idx="2232">
                  <c:v>22334.000000000091</c:v>
                </c:pt>
                <c:pt idx="2233">
                  <c:v>22344.000000000091</c:v>
                </c:pt>
                <c:pt idx="2234">
                  <c:v>22354.000000000091</c:v>
                </c:pt>
                <c:pt idx="2235">
                  <c:v>22364.000000000091</c:v>
                </c:pt>
                <c:pt idx="2236">
                  <c:v>22374.000000000091</c:v>
                </c:pt>
                <c:pt idx="2237">
                  <c:v>22384.000000000091</c:v>
                </c:pt>
                <c:pt idx="2238">
                  <c:v>22394.000000000091</c:v>
                </c:pt>
                <c:pt idx="2239">
                  <c:v>22404.000000000091</c:v>
                </c:pt>
                <c:pt idx="2240">
                  <c:v>22414.000000000091</c:v>
                </c:pt>
                <c:pt idx="2241">
                  <c:v>22424.000000000091</c:v>
                </c:pt>
                <c:pt idx="2242">
                  <c:v>22434.000000000095</c:v>
                </c:pt>
                <c:pt idx="2243">
                  <c:v>22444.000000000095</c:v>
                </c:pt>
                <c:pt idx="2244">
                  <c:v>22454.000000000095</c:v>
                </c:pt>
                <c:pt idx="2245">
                  <c:v>22464.000000000095</c:v>
                </c:pt>
                <c:pt idx="2246">
                  <c:v>22474.000000000095</c:v>
                </c:pt>
                <c:pt idx="2247">
                  <c:v>22484.000000000095</c:v>
                </c:pt>
                <c:pt idx="2248">
                  <c:v>22494.000000000098</c:v>
                </c:pt>
                <c:pt idx="2249">
                  <c:v>22504.000000000098</c:v>
                </c:pt>
                <c:pt idx="2250">
                  <c:v>22514.000000000098</c:v>
                </c:pt>
                <c:pt idx="2251">
                  <c:v>22524.000000000098</c:v>
                </c:pt>
                <c:pt idx="2252">
                  <c:v>22534.000000000098</c:v>
                </c:pt>
                <c:pt idx="2253">
                  <c:v>22544.000000000098</c:v>
                </c:pt>
                <c:pt idx="2254">
                  <c:v>22554.000000000102</c:v>
                </c:pt>
                <c:pt idx="2255">
                  <c:v>22564.000000000102</c:v>
                </c:pt>
                <c:pt idx="2256">
                  <c:v>22574.000000000102</c:v>
                </c:pt>
                <c:pt idx="2257">
                  <c:v>22584.000000000102</c:v>
                </c:pt>
                <c:pt idx="2258">
                  <c:v>22594.000000000102</c:v>
                </c:pt>
                <c:pt idx="2259">
                  <c:v>22604.000000000102</c:v>
                </c:pt>
                <c:pt idx="2260">
                  <c:v>22614.000000000106</c:v>
                </c:pt>
                <c:pt idx="2261">
                  <c:v>22624.000000000106</c:v>
                </c:pt>
                <c:pt idx="2262">
                  <c:v>22634.000000000106</c:v>
                </c:pt>
                <c:pt idx="2263">
                  <c:v>22644.000000000106</c:v>
                </c:pt>
                <c:pt idx="2264">
                  <c:v>22654.000000000106</c:v>
                </c:pt>
                <c:pt idx="2265">
                  <c:v>22664.000000000106</c:v>
                </c:pt>
                <c:pt idx="2266">
                  <c:v>22674.000000000106</c:v>
                </c:pt>
                <c:pt idx="2267">
                  <c:v>22684.000000000106</c:v>
                </c:pt>
                <c:pt idx="2268">
                  <c:v>22694.000000000106</c:v>
                </c:pt>
                <c:pt idx="2269">
                  <c:v>22704.000000000106</c:v>
                </c:pt>
                <c:pt idx="2270">
                  <c:v>22714.000000000106</c:v>
                </c:pt>
                <c:pt idx="2271">
                  <c:v>22724.000000000106</c:v>
                </c:pt>
                <c:pt idx="2272">
                  <c:v>22734.000000000113</c:v>
                </c:pt>
                <c:pt idx="2273">
                  <c:v>22744.000000000113</c:v>
                </c:pt>
                <c:pt idx="2274">
                  <c:v>22754.000000000113</c:v>
                </c:pt>
                <c:pt idx="2275">
                  <c:v>22764.000000000113</c:v>
                </c:pt>
                <c:pt idx="2276">
                  <c:v>22774.000000000113</c:v>
                </c:pt>
                <c:pt idx="2277">
                  <c:v>22784.000000000116</c:v>
                </c:pt>
                <c:pt idx="2278">
                  <c:v>22794.000000000116</c:v>
                </c:pt>
                <c:pt idx="2279">
                  <c:v>22804.000000000116</c:v>
                </c:pt>
                <c:pt idx="2280">
                  <c:v>22814.000000000116</c:v>
                </c:pt>
                <c:pt idx="2281">
                  <c:v>22824.000000000116</c:v>
                </c:pt>
                <c:pt idx="2282">
                  <c:v>22834.000000000116</c:v>
                </c:pt>
                <c:pt idx="2283">
                  <c:v>22844.000000000116</c:v>
                </c:pt>
                <c:pt idx="2284">
                  <c:v>22854.000000000116</c:v>
                </c:pt>
                <c:pt idx="2285">
                  <c:v>22864.000000000116</c:v>
                </c:pt>
                <c:pt idx="2286">
                  <c:v>22874.000000000116</c:v>
                </c:pt>
                <c:pt idx="2287">
                  <c:v>22884.000000000116</c:v>
                </c:pt>
                <c:pt idx="2288">
                  <c:v>22894.000000000116</c:v>
                </c:pt>
                <c:pt idx="2289">
                  <c:v>22904.000000000116</c:v>
                </c:pt>
                <c:pt idx="2290">
                  <c:v>22914.000000000116</c:v>
                </c:pt>
                <c:pt idx="2291">
                  <c:v>22924.000000000116</c:v>
                </c:pt>
                <c:pt idx="2292">
                  <c:v>22934.000000000116</c:v>
                </c:pt>
                <c:pt idx="2293">
                  <c:v>22944.000000000116</c:v>
                </c:pt>
                <c:pt idx="2294">
                  <c:v>22954.000000000116</c:v>
                </c:pt>
                <c:pt idx="2295">
                  <c:v>22964.000000000116</c:v>
                </c:pt>
                <c:pt idx="2296">
                  <c:v>22976.000000000116</c:v>
                </c:pt>
                <c:pt idx="2297">
                  <c:v>22984.000000000116</c:v>
                </c:pt>
                <c:pt idx="2298">
                  <c:v>22994.000000000116</c:v>
                </c:pt>
                <c:pt idx="2299">
                  <c:v>23004.000000000116</c:v>
                </c:pt>
                <c:pt idx="2300">
                  <c:v>23014.000000000116</c:v>
                </c:pt>
                <c:pt idx="2301">
                  <c:v>23024.00000000012</c:v>
                </c:pt>
                <c:pt idx="2302">
                  <c:v>23034.00000000012</c:v>
                </c:pt>
                <c:pt idx="2303">
                  <c:v>23044.00000000012</c:v>
                </c:pt>
                <c:pt idx="2304">
                  <c:v>23054.00000000012</c:v>
                </c:pt>
                <c:pt idx="2305">
                  <c:v>23064.00000000012</c:v>
                </c:pt>
                <c:pt idx="2306">
                  <c:v>23074.00000000012</c:v>
                </c:pt>
                <c:pt idx="2307">
                  <c:v>23084.000000000124</c:v>
                </c:pt>
                <c:pt idx="2308">
                  <c:v>23094.000000000124</c:v>
                </c:pt>
                <c:pt idx="2309">
                  <c:v>23104.000000000124</c:v>
                </c:pt>
                <c:pt idx="2310">
                  <c:v>23114.000000000124</c:v>
                </c:pt>
                <c:pt idx="2311">
                  <c:v>23124.000000000124</c:v>
                </c:pt>
                <c:pt idx="2312">
                  <c:v>23134.000000000124</c:v>
                </c:pt>
                <c:pt idx="2313">
                  <c:v>23144.000000000127</c:v>
                </c:pt>
                <c:pt idx="2314">
                  <c:v>23154.000000000127</c:v>
                </c:pt>
                <c:pt idx="2315">
                  <c:v>23164.000000000127</c:v>
                </c:pt>
                <c:pt idx="2316">
                  <c:v>23174.000000000127</c:v>
                </c:pt>
                <c:pt idx="2317">
                  <c:v>23184.000000000127</c:v>
                </c:pt>
                <c:pt idx="2318">
                  <c:v>23194.000000000127</c:v>
                </c:pt>
                <c:pt idx="2319">
                  <c:v>23204.000000000142</c:v>
                </c:pt>
                <c:pt idx="2320">
                  <c:v>23214.000000000142</c:v>
                </c:pt>
                <c:pt idx="2321">
                  <c:v>23224.000000000142</c:v>
                </c:pt>
                <c:pt idx="2322">
                  <c:v>23234.000000000142</c:v>
                </c:pt>
                <c:pt idx="2323">
                  <c:v>23244.000000000142</c:v>
                </c:pt>
                <c:pt idx="2324">
                  <c:v>23254.000000000146</c:v>
                </c:pt>
                <c:pt idx="2325">
                  <c:v>23264.000000000146</c:v>
                </c:pt>
                <c:pt idx="2326">
                  <c:v>23274.000000000146</c:v>
                </c:pt>
                <c:pt idx="2327">
                  <c:v>23284.000000000146</c:v>
                </c:pt>
                <c:pt idx="2328">
                  <c:v>23294.000000000146</c:v>
                </c:pt>
                <c:pt idx="2329">
                  <c:v>23304.000000000146</c:v>
                </c:pt>
                <c:pt idx="2330">
                  <c:v>23314.000000000146</c:v>
                </c:pt>
                <c:pt idx="2331">
                  <c:v>23324.000000000146</c:v>
                </c:pt>
                <c:pt idx="2332">
                  <c:v>23334.000000000146</c:v>
                </c:pt>
                <c:pt idx="2333">
                  <c:v>23344.000000000146</c:v>
                </c:pt>
                <c:pt idx="2334">
                  <c:v>23354.000000000146</c:v>
                </c:pt>
                <c:pt idx="2335">
                  <c:v>23364.000000000146</c:v>
                </c:pt>
                <c:pt idx="2336">
                  <c:v>23374.000000000153</c:v>
                </c:pt>
                <c:pt idx="2337">
                  <c:v>23384.000000000153</c:v>
                </c:pt>
                <c:pt idx="2338">
                  <c:v>23394.000000000153</c:v>
                </c:pt>
                <c:pt idx="2339">
                  <c:v>23404.000000000153</c:v>
                </c:pt>
                <c:pt idx="2340">
                  <c:v>23414.000000000153</c:v>
                </c:pt>
                <c:pt idx="2341">
                  <c:v>23424.000000000153</c:v>
                </c:pt>
                <c:pt idx="2342">
                  <c:v>23434.000000000156</c:v>
                </c:pt>
                <c:pt idx="2343">
                  <c:v>23444.000000000156</c:v>
                </c:pt>
                <c:pt idx="2344">
                  <c:v>23454.000000000156</c:v>
                </c:pt>
                <c:pt idx="2345">
                  <c:v>23464.000000000156</c:v>
                </c:pt>
                <c:pt idx="2346">
                  <c:v>23474.000000000156</c:v>
                </c:pt>
                <c:pt idx="2347">
                  <c:v>23484.000000000156</c:v>
                </c:pt>
                <c:pt idx="2348">
                  <c:v>23494.000000000156</c:v>
                </c:pt>
                <c:pt idx="2349">
                  <c:v>23504.000000000156</c:v>
                </c:pt>
                <c:pt idx="2350">
                  <c:v>23514.000000000156</c:v>
                </c:pt>
                <c:pt idx="2351">
                  <c:v>23524.000000000156</c:v>
                </c:pt>
                <c:pt idx="2352">
                  <c:v>23534.000000000156</c:v>
                </c:pt>
                <c:pt idx="2353">
                  <c:v>23544.000000000156</c:v>
                </c:pt>
                <c:pt idx="2354">
                  <c:v>23554.000000000156</c:v>
                </c:pt>
                <c:pt idx="2355">
                  <c:v>23564.000000000156</c:v>
                </c:pt>
                <c:pt idx="2356">
                  <c:v>23574.000000000156</c:v>
                </c:pt>
                <c:pt idx="2357">
                  <c:v>23584.000000000156</c:v>
                </c:pt>
                <c:pt idx="2358">
                  <c:v>23594.000000000156</c:v>
                </c:pt>
                <c:pt idx="2359">
                  <c:v>23604.000000000156</c:v>
                </c:pt>
                <c:pt idx="2360">
                  <c:v>23614.000000000156</c:v>
                </c:pt>
                <c:pt idx="2361">
                  <c:v>23624.000000000156</c:v>
                </c:pt>
                <c:pt idx="2362">
                  <c:v>23634.000000000156</c:v>
                </c:pt>
                <c:pt idx="2363">
                  <c:v>23644.000000000156</c:v>
                </c:pt>
                <c:pt idx="2364">
                  <c:v>23654.000000000156</c:v>
                </c:pt>
                <c:pt idx="2365">
                  <c:v>23664.00000000016</c:v>
                </c:pt>
                <c:pt idx="2366">
                  <c:v>23674.00000000016</c:v>
                </c:pt>
                <c:pt idx="2367">
                  <c:v>23684.00000000016</c:v>
                </c:pt>
                <c:pt idx="2368">
                  <c:v>23694.00000000016</c:v>
                </c:pt>
                <c:pt idx="2369">
                  <c:v>23704.00000000016</c:v>
                </c:pt>
                <c:pt idx="2370">
                  <c:v>23714.00000000016</c:v>
                </c:pt>
                <c:pt idx="2371">
                  <c:v>23724.000000000164</c:v>
                </c:pt>
                <c:pt idx="2372">
                  <c:v>23734.000000000164</c:v>
                </c:pt>
                <c:pt idx="2373">
                  <c:v>23744.000000000164</c:v>
                </c:pt>
                <c:pt idx="2374">
                  <c:v>23754.000000000164</c:v>
                </c:pt>
                <c:pt idx="2375">
                  <c:v>23764.000000000164</c:v>
                </c:pt>
                <c:pt idx="2376">
                  <c:v>23774.000000000164</c:v>
                </c:pt>
                <c:pt idx="2377">
                  <c:v>23784.000000000167</c:v>
                </c:pt>
                <c:pt idx="2378">
                  <c:v>23794.000000000167</c:v>
                </c:pt>
                <c:pt idx="2379">
                  <c:v>23804.000000000167</c:v>
                </c:pt>
                <c:pt idx="2380">
                  <c:v>23814.000000000167</c:v>
                </c:pt>
                <c:pt idx="2381">
                  <c:v>23824.000000000167</c:v>
                </c:pt>
                <c:pt idx="2382">
                  <c:v>23834.000000000167</c:v>
                </c:pt>
                <c:pt idx="2383">
                  <c:v>23844.000000000182</c:v>
                </c:pt>
                <c:pt idx="2384">
                  <c:v>23854.000000000182</c:v>
                </c:pt>
                <c:pt idx="2385">
                  <c:v>23864.000000000182</c:v>
                </c:pt>
                <c:pt idx="2386">
                  <c:v>23874.000000000182</c:v>
                </c:pt>
                <c:pt idx="2387">
                  <c:v>23884.000000000182</c:v>
                </c:pt>
                <c:pt idx="2388">
                  <c:v>23894.000000000182</c:v>
                </c:pt>
                <c:pt idx="2389">
                  <c:v>23904.000000000186</c:v>
                </c:pt>
                <c:pt idx="2390">
                  <c:v>23914.000000000186</c:v>
                </c:pt>
                <c:pt idx="2391">
                  <c:v>23924.000000000186</c:v>
                </c:pt>
                <c:pt idx="2392">
                  <c:v>23934.000000000186</c:v>
                </c:pt>
                <c:pt idx="2393">
                  <c:v>23944.000000000186</c:v>
                </c:pt>
                <c:pt idx="2394">
                  <c:v>23954.000000000186</c:v>
                </c:pt>
                <c:pt idx="2395">
                  <c:v>23964.000000000186</c:v>
                </c:pt>
                <c:pt idx="2396">
                  <c:v>23974.000000000186</c:v>
                </c:pt>
                <c:pt idx="2397">
                  <c:v>23984.000000000186</c:v>
                </c:pt>
                <c:pt idx="2398">
                  <c:v>23994.000000000186</c:v>
                </c:pt>
                <c:pt idx="2399">
                  <c:v>24004.000000000186</c:v>
                </c:pt>
                <c:pt idx="2400">
                  <c:v>24014.000000000186</c:v>
                </c:pt>
                <c:pt idx="2401">
                  <c:v>24024.000000000193</c:v>
                </c:pt>
                <c:pt idx="2402">
                  <c:v>24034.000000000193</c:v>
                </c:pt>
                <c:pt idx="2403">
                  <c:v>24044.000000000193</c:v>
                </c:pt>
                <c:pt idx="2404">
                  <c:v>24054.000000000193</c:v>
                </c:pt>
                <c:pt idx="2405">
                  <c:v>24064.000000000193</c:v>
                </c:pt>
                <c:pt idx="2406">
                  <c:v>24074.000000000193</c:v>
                </c:pt>
                <c:pt idx="2407">
                  <c:v>24084.000000000196</c:v>
                </c:pt>
                <c:pt idx="2408">
                  <c:v>24094.000000000196</c:v>
                </c:pt>
                <c:pt idx="2409">
                  <c:v>24104.000000000196</c:v>
                </c:pt>
                <c:pt idx="2410">
                  <c:v>24114.000000000196</c:v>
                </c:pt>
                <c:pt idx="2411">
                  <c:v>24124.000000000196</c:v>
                </c:pt>
                <c:pt idx="2412">
                  <c:v>24134.0000000002</c:v>
                </c:pt>
                <c:pt idx="2413">
                  <c:v>24144.0000000002</c:v>
                </c:pt>
                <c:pt idx="2414">
                  <c:v>24154.0000000002</c:v>
                </c:pt>
                <c:pt idx="2415">
                  <c:v>24164.0000000002</c:v>
                </c:pt>
                <c:pt idx="2416">
                  <c:v>24174.0000000002</c:v>
                </c:pt>
                <c:pt idx="2417">
                  <c:v>24184.0000000002</c:v>
                </c:pt>
                <c:pt idx="2418">
                  <c:v>24194.000000000204</c:v>
                </c:pt>
                <c:pt idx="2419">
                  <c:v>24204.000000000204</c:v>
                </c:pt>
                <c:pt idx="2420">
                  <c:v>24214.000000000204</c:v>
                </c:pt>
                <c:pt idx="2421">
                  <c:v>24224.000000000204</c:v>
                </c:pt>
                <c:pt idx="2422">
                  <c:v>24234.000000000204</c:v>
                </c:pt>
                <c:pt idx="2423">
                  <c:v>24244.000000000204</c:v>
                </c:pt>
                <c:pt idx="2424">
                  <c:v>24254.000000000207</c:v>
                </c:pt>
                <c:pt idx="2425">
                  <c:v>24264.000000000207</c:v>
                </c:pt>
                <c:pt idx="2426">
                  <c:v>24274.000000000207</c:v>
                </c:pt>
                <c:pt idx="2427">
                  <c:v>24284.000000000207</c:v>
                </c:pt>
                <c:pt idx="2428">
                  <c:v>24294.000000000207</c:v>
                </c:pt>
                <c:pt idx="2429">
                  <c:v>24304.000000000207</c:v>
                </c:pt>
                <c:pt idx="2430">
                  <c:v>24314.000000000211</c:v>
                </c:pt>
                <c:pt idx="2431">
                  <c:v>24324.000000000211</c:v>
                </c:pt>
                <c:pt idx="2432">
                  <c:v>24334.000000000211</c:v>
                </c:pt>
                <c:pt idx="2433">
                  <c:v>24344.000000000211</c:v>
                </c:pt>
                <c:pt idx="2434">
                  <c:v>24354.000000000211</c:v>
                </c:pt>
                <c:pt idx="2435">
                  <c:v>24364.000000000211</c:v>
                </c:pt>
                <c:pt idx="2436">
                  <c:v>24374.000000000215</c:v>
                </c:pt>
                <c:pt idx="2437">
                  <c:v>24384.000000000215</c:v>
                </c:pt>
                <c:pt idx="2438">
                  <c:v>24394.000000000215</c:v>
                </c:pt>
                <c:pt idx="2439">
                  <c:v>24404.000000000215</c:v>
                </c:pt>
                <c:pt idx="2440">
                  <c:v>24414.000000000215</c:v>
                </c:pt>
                <c:pt idx="2441">
                  <c:v>24424.000000000215</c:v>
                </c:pt>
                <c:pt idx="2442">
                  <c:v>24434.000000000218</c:v>
                </c:pt>
                <c:pt idx="2443">
                  <c:v>24444.000000000218</c:v>
                </c:pt>
                <c:pt idx="2444">
                  <c:v>24454.000000000218</c:v>
                </c:pt>
                <c:pt idx="2445">
                  <c:v>24464.000000000218</c:v>
                </c:pt>
                <c:pt idx="2446">
                  <c:v>24474.000000000218</c:v>
                </c:pt>
                <c:pt idx="2447">
                  <c:v>24484.000000000222</c:v>
                </c:pt>
                <c:pt idx="2448">
                  <c:v>24494.000000000222</c:v>
                </c:pt>
                <c:pt idx="2449">
                  <c:v>24504.000000000222</c:v>
                </c:pt>
                <c:pt idx="2450">
                  <c:v>24514.000000000222</c:v>
                </c:pt>
                <c:pt idx="2451">
                  <c:v>24524.000000000222</c:v>
                </c:pt>
                <c:pt idx="2452">
                  <c:v>24534.000000000222</c:v>
                </c:pt>
                <c:pt idx="2453">
                  <c:v>24544.000000000222</c:v>
                </c:pt>
                <c:pt idx="2454">
                  <c:v>24554.000000000226</c:v>
                </c:pt>
                <c:pt idx="2455">
                  <c:v>24564.000000000226</c:v>
                </c:pt>
                <c:pt idx="2456">
                  <c:v>24574.000000000226</c:v>
                </c:pt>
                <c:pt idx="2457">
                  <c:v>24584.000000000226</c:v>
                </c:pt>
                <c:pt idx="2458">
                  <c:v>24594.000000000226</c:v>
                </c:pt>
                <c:pt idx="2459">
                  <c:v>24604.000000000226</c:v>
                </c:pt>
                <c:pt idx="2460">
                  <c:v>24614.000000000226</c:v>
                </c:pt>
                <c:pt idx="2461">
                  <c:v>24624.000000000226</c:v>
                </c:pt>
                <c:pt idx="2462">
                  <c:v>24634.000000000226</c:v>
                </c:pt>
                <c:pt idx="2463">
                  <c:v>24644.000000000226</c:v>
                </c:pt>
                <c:pt idx="2464">
                  <c:v>24654.000000000226</c:v>
                </c:pt>
                <c:pt idx="2465">
                  <c:v>24664.000000000233</c:v>
                </c:pt>
                <c:pt idx="2466">
                  <c:v>24674.000000000233</c:v>
                </c:pt>
                <c:pt idx="2467">
                  <c:v>24684.000000000233</c:v>
                </c:pt>
                <c:pt idx="2468">
                  <c:v>24694.000000000233</c:v>
                </c:pt>
                <c:pt idx="2469">
                  <c:v>24704.000000000233</c:v>
                </c:pt>
                <c:pt idx="2470">
                  <c:v>24714.000000000233</c:v>
                </c:pt>
                <c:pt idx="2471">
                  <c:v>24724.000000000236</c:v>
                </c:pt>
                <c:pt idx="2472">
                  <c:v>24734.000000000236</c:v>
                </c:pt>
                <c:pt idx="2473">
                  <c:v>24744.000000000236</c:v>
                </c:pt>
                <c:pt idx="2474">
                  <c:v>24754.000000000236</c:v>
                </c:pt>
                <c:pt idx="2475">
                  <c:v>24764.000000000236</c:v>
                </c:pt>
                <c:pt idx="2476">
                  <c:v>24774.000000000236</c:v>
                </c:pt>
                <c:pt idx="2477">
                  <c:v>24784.00000000024</c:v>
                </c:pt>
                <c:pt idx="2478">
                  <c:v>24794.00000000024</c:v>
                </c:pt>
                <c:pt idx="2479">
                  <c:v>24804.00000000024</c:v>
                </c:pt>
                <c:pt idx="2480">
                  <c:v>24814.00000000024</c:v>
                </c:pt>
                <c:pt idx="2481">
                  <c:v>24824.00000000024</c:v>
                </c:pt>
                <c:pt idx="2482">
                  <c:v>24834.00000000024</c:v>
                </c:pt>
                <c:pt idx="2483">
                  <c:v>24844.000000000244</c:v>
                </c:pt>
                <c:pt idx="2484">
                  <c:v>24854.000000000244</c:v>
                </c:pt>
                <c:pt idx="2485">
                  <c:v>24864.000000000244</c:v>
                </c:pt>
                <c:pt idx="2486">
                  <c:v>24874.000000000244</c:v>
                </c:pt>
                <c:pt idx="2487">
                  <c:v>24884.000000000244</c:v>
                </c:pt>
                <c:pt idx="2488">
                  <c:v>24894.000000000247</c:v>
                </c:pt>
                <c:pt idx="2489">
                  <c:v>24904.000000000247</c:v>
                </c:pt>
                <c:pt idx="2490">
                  <c:v>24914.000000000247</c:v>
                </c:pt>
                <c:pt idx="2491">
                  <c:v>24924.000000000247</c:v>
                </c:pt>
                <c:pt idx="2492">
                  <c:v>24934.000000000247</c:v>
                </c:pt>
                <c:pt idx="2493">
                  <c:v>24944.000000000247</c:v>
                </c:pt>
                <c:pt idx="2494">
                  <c:v>24954.000000000247</c:v>
                </c:pt>
                <c:pt idx="2495">
                  <c:v>24964.000000000251</c:v>
                </c:pt>
                <c:pt idx="2496">
                  <c:v>24974.000000000251</c:v>
                </c:pt>
                <c:pt idx="2497">
                  <c:v>24984.000000000251</c:v>
                </c:pt>
                <c:pt idx="2498">
                  <c:v>24994.000000000251</c:v>
                </c:pt>
                <c:pt idx="2499">
                  <c:v>25004.000000000251</c:v>
                </c:pt>
                <c:pt idx="2500">
                  <c:v>25014.000000000255</c:v>
                </c:pt>
                <c:pt idx="2501">
                  <c:v>25024.000000000255</c:v>
                </c:pt>
                <c:pt idx="2502">
                  <c:v>25034.000000000255</c:v>
                </c:pt>
                <c:pt idx="2503">
                  <c:v>25044.000000000255</c:v>
                </c:pt>
                <c:pt idx="2504">
                  <c:v>25054.000000000255</c:v>
                </c:pt>
                <c:pt idx="2505">
                  <c:v>25064.000000000255</c:v>
                </c:pt>
                <c:pt idx="2506">
                  <c:v>25074.000000000258</c:v>
                </c:pt>
                <c:pt idx="2507">
                  <c:v>25084.000000000258</c:v>
                </c:pt>
                <c:pt idx="2508">
                  <c:v>25094.000000000258</c:v>
                </c:pt>
                <c:pt idx="2509">
                  <c:v>25104.000000000258</c:v>
                </c:pt>
                <c:pt idx="2510">
                  <c:v>25114.000000000258</c:v>
                </c:pt>
                <c:pt idx="2511">
                  <c:v>25124.000000000258</c:v>
                </c:pt>
                <c:pt idx="2512">
                  <c:v>25134.000000000262</c:v>
                </c:pt>
                <c:pt idx="2513">
                  <c:v>25144.000000000262</c:v>
                </c:pt>
                <c:pt idx="2514">
                  <c:v>25154.000000000262</c:v>
                </c:pt>
                <c:pt idx="2515">
                  <c:v>25164.000000000262</c:v>
                </c:pt>
                <c:pt idx="2516">
                  <c:v>25174.000000000262</c:v>
                </c:pt>
                <c:pt idx="2517">
                  <c:v>25184.000000000262</c:v>
                </c:pt>
                <c:pt idx="2518">
                  <c:v>25194.000000000266</c:v>
                </c:pt>
                <c:pt idx="2519">
                  <c:v>25204.000000000266</c:v>
                </c:pt>
                <c:pt idx="2520">
                  <c:v>25215.000000000266</c:v>
                </c:pt>
                <c:pt idx="2521">
                  <c:v>25224.000000000266</c:v>
                </c:pt>
                <c:pt idx="2522">
                  <c:v>25234.000000000266</c:v>
                </c:pt>
                <c:pt idx="2523">
                  <c:v>25244.000000000266</c:v>
                </c:pt>
                <c:pt idx="2524">
                  <c:v>25254.000000000266</c:v>
                </c:pt>
                <c:pt idx="2525">
                  <c:v>25265.000000000266</c:v>
                </c:pt>
                <c:pt idx="2526">
                  <c:v>25274.000000000266</c:v>
                </c:pt>
                <c:pt idx="2527">
                  <c:v>25284.000000000266</c:v>
                </c:pt>
                <c:pt idx="2528">
                  <c:v>25294.000000000266</c:v>
                </c:pt>
                <c:pt idx="2529">
                  <c:v>25305.000000000266</c:v>
                </c:pt>
                <c:pt idx="2530">
                  <c:v>25315.000000000266</c:v>
                </c:pt>
                <c:pt idx="2531">
                  <c:v>25325.000000000266</c:v>
                </c:pt>
                <c:pt idx="2532">
                  <c:v>25335.000000000266</c:v>
                </c:pt>
                <c:pt idx="2533">
                  <c:v>25345.000000000266</c:v>
                </c:pt>
                <c:pt idx="2534">
                  <c:v>25355.000000000266</c:v>
                </c:pt>
                <c:pt idx="2535">
                  <c:v>25365.000000000266</c:v>
                </c:pt>
                <c:pt idx="2536">
                  <c:v>25375.000000000266</c:v>
                </c:pt>
                <c:pt idx="2537">
                  <c:v>25385.000000000266</c:v>
                </c:pt>
                <c:pt idx="2538">
                  <c:v>25395.000000000266</c:v>
                </c:pt>
                <c:pt idx="2539">
                  <c:v>25405.000000000273</c:v>
                </c:pt>
                <c:pt idx="2540">
                  <c:v>25415.000000000273</c:v>
                </c:pt>
                <c:pt idx="2541">
                  <c:v>25425.000000000273</c:v>
                </c:pt>
                <c:pt idx="2542">
                  <c:v>25435.000000000273</c:v>
                </c:pt>
                <c:pt idx="2543">
                  <c:v>25445.000000000273</c:v>
                </c:pt>
                <c:pt idx="2544">
                  <c:v>25455.000000000273</c:v>
                </c:pt>
                <c:pt idx="2545">
                  <c:v>25465.000000000273</c:v>
                </c:pt>
                <c:pt idx="2546">
                  <c:v>25475.000000000276</c:v>
                </c:pt>
                <c:pt idx="2547">
                  <c:v>25485.000000000276</c:v>
                </c:pt>
                <c:pt idx="2548">
                  <c:v>25495.000000000276</c:v>
                </c:pt>
                <c:pt idx="2549">
                  <c:v>25505.000000000276</c:v>
                </c:pt>
                <c:pt idx="2550">
                  <c:v>25515.000000000276</c:v>
                </c:pt>
                <c:pt idx="2551">
                  <c:v>25525.00000000028</c:v>
                </c:pt>
                <c:pt idx="2552">
                  <c:v>25535.00000000028</c:v>
                </c:pt>
                <c:pt idx="2553">
                  <c:v>25545.00000000028</c:v>
                </c:pt>
                <c:pt idx="2554">
                  <c:v>25555.00000000028</c:v>
                </c:pt>
                <c:pt idx="2555">
                  <c:v>25565.00000000028</c:v>
                </c:pt>
                <c:pt idx="2556">
                  <c:v>25575.00000000028</c:v>
                </c:pt>
                <c:pt idx="2557">
                  <c:v>25585.000000000284</c:v>
                </c:pt>
                <c:pt idx="2558">
                  <c:v>25595.000000000284</c:v>
                </c:pt>
                <c:pt idx="2559">
                  <c:v>25605.000000000284</c:v>
                </c:pt>
                <c:pt idx="2560">
                  <c:v>25615.000000000284</c:v>
                </c:pt>
                <c:pt idx="2561">
                  <c:v>25625.000000000284</c:v>
                </c:pt>
                <c:pt idx="2562">
                  <c:v>25635.000000000284</c:v>
                </c:pt>
                <c:pt idx="2563">
                  <c:v>25645.000000000287</c:v>
                </c:pt>
                <c:pt idx="2564">
                  <c:v>25655.000000000287</c:v>
                </c:pt>
                <c:pt idx="2565">
                  <c:v>25665.000000000287</c:v>
                </c:pt>
                <c:pt idx="2566">
                  <c:v>25675.000000000287</c:v>
                </c:pt>
                <c:pt idx="2567">
                  <c:v>25685.000000000287</c:v>
                </c:pt>
                <c:pt idx="2568">
                  <c:v>25695.000000000287</c:v>
                </c:pt>
                <c:pt idx="2569">
                  <c:v>25705.000000000291</c:v>
                </c:pt>
                <c:pt idx="2570">
                  <c:v>25715.000000000291</c:v>
                </c:pt>
                <c:pt idx="2571">
                  <c:v>25725.000000000291</c:v>
                </c:pt>
                <c:pt idx="2572">
                  <c:v>25735.000000000291</c:v>
                </c:pt>
                <c:pt idx="2573">
                  <c:v>25745.000000000291</c:v>
                </c:pt>
                <c:pt idx="2574">
                  <c:v>25755.000000000291</c:v>
                </c:pt>
                <c:pt idx="2575">
                  <c:v>25765.000000000295</c:v>
                </c:pt>
                <c:pt idx="2576">
                  <c:v>25775.000000000295</c:v>
                </c:pt>
                <c:pt idx="2577">
                  <c:v>25785.000000000295</c:v>
                </c:pt>
                <c:pt idx="2578">
                  <c:v>25795.000000000295</c:v>
                </c:pt>
                <c:pt idx="2579">
                  <c:v>25805.000000000295</c:v>
                </c:pt>
                <c:pt idx="2580">
                  <c:v>25815.000000000295</c:v>
                </c:pt>
                <c:pt idx="2581">
                  <c:v>25825.000000000298</c:v>
                </c:pt>
                <c:pt idx="2582">
                  <c:v>25835.000000000298</c:v>
                </c:pt>
                <c:pt idx="2583">
                  <c:v>25845.000000000298</c:v>
                </c:pt>
                <c:pt idx="2584">
                  <c:v>25855.000000000298</c:v>
                </c:pt>
                <c:pt idx="2585">
                  <c:v>25865.000000000298</c:v>
                </c:pt>
                <c:pt idx="2586">
                  <c:v>25875.000000000298</c:v>
                </c:pt>
                <c:pt idx="2587">
                  <c:v>25885.000000000302</c:v>
                </c:pt>
                <c:pt idx="2588">
                  <c:v>25895.000000000302</c:v>
                </c:pt>
                <c:pt idx="2589">
                  <c:v>25905.000000000302</c:v>
                </c:pt>
                <c:pt idx="2590">
                  <c:v>25915.000000000302</c:v>
                </c:pt>
                <c:pt idx="2591">
                  <c:v>25925.000000000302</c:v>
                </c:pt>
                <c:pt idx="2592">
                  <c:v>25935.000000000306</c:v>
                </c:pt>
                <c:pt idx="2593">
                  <c:v>25945.000000000306</c:v>
                </c:pt>
                <c:pt idx="2594">
                  <c:v>25955.000000000306</c:v>
                </c:pt>
                <c:pt idx="2595">
                  <c:v>25965.000000000306</c:v>
                </c:pt>
                <c:pt idx="2596">
                  <c:v>25975.000000000306</c:v>
                </c:pt>
                <c:pt idx="2597">
                  <c:v>25985.000000000306</c:v>
                </c:pt>
                <c:pt idx="2598">
                  <c:v>25995.000000000306</c:v>
                </c:pt>
                <c:pt idx="2599">
                  <c:v>26005.000000000306</c:v>
                </c:pt>
                <c:pt idx="2600">
                  <c:v>26015.000000000306</c:v>
                </c:pt>
                <c:pt idx="2601">
                  <c:v>26025.000000000306</c:v>
                </c:pt>
                <c:pt idx="2602">
                  <c:v>26035.000000000306</c:v>
                </c:pt>
                <c:pt idx="2603">
                  <c:v>26045.000000000306</c:v>
                </c:pt>
                <c:pt idx="2604">
                  <c:v>26055.000000000313</c:v>
                </c:pt>
                <c:pt idx="2605">
                  <c:v>26065.000000000313</c:v>
                </c:pt>
                <c:pt idx="2606">
                  <c:v>26075.000000000313</c:v>
                </c:pt>
                <c:pt idx="2607">
                  <c:v>26085.000000000313</c:v>
                </c:pt>
                <c:pt idx="2608">
                  <c:v>26095.000000000313</c:v>
                </c:pt>
                <c:pt idx="2609">
                  <c:v>26105.000000000313</c:v>
                </c:pt>
                <c:pt idx="2610">
                  <c:v>26115.000000000317</c:v>
                </c:pt>
                <c:pt idx="2611">
                  <c:v>26125.000000000317</c:v>
                </c:pt>
                <c:pt idx="2612">
                  <c:v>26135.000000000317</c:v>
                </c:pt>
                <c:pt idx="2613">
                  <c:v>26145.000000000317</c:v>
                </c:pt>
                <c:pt idx="2614">
                  <c:v>26155.000000000317</c:v>
                </c:pt>
                <c:pt idx="2615">
                  <c:v>26165.000000000317</c:v>
                </c:pt>
                <c:pt idx="2616">
                  <c:v>26175.000000000317</c:v>
                </c:pt>
                <c:pt idx="2617">
                  <c:v>26185.000000000317</c:v>
                </c:pt>
                <c:pt idx="2618">
                  <c:v>26195.000000000317</c:v>
                </c:pt>
                <c:pt idx="2619">
                  <c:v>26205.000000000317</c:v>
                </c:pt>
                <c:pt idx="2620">
                  <c:v>26215.000000000317</c:v>
                </c:pt>
                <c:pt idx="2621">
                  <c:v>26225.000000000317</c:v>
                </c:pt>
                <c:pt idx="2622">
                  <c:v>26235.000000000317</c:v>
                </c:pt>
                <c:pt idx="2623">
                  <c:v>26245.000000000317</c:v>
                </c:pt>
                <c:pt idx="2624">
                  <c:v>26255.000000000317</c:v>
                </c:pt>
                <c:pt idx="2625">
                  <c:v>26265.000000000317</c:v>
                </c:pt>
                <c:pt idx="2626">
                  <c:v>26275.000000000317</c:v>
                </c:pt>
                <c:pt idx="2627">
                  <c:v>26285.000000000317</c:v>
                </c:pt>
                <c:pt idx="2628">
                  <c:v>26295.000000000317</c:v>
                </c:pt>
                <c:pt idx="2629">
                  <c:v>26305.000000000317</c:v>
                </c:pt>
                <c:pt idx="2630">
                  <c:v>26315.000000000317</c:v>
                </c:pt>
                <c:pt idx="2631">
                  <c:v>26325.000000000317</c:v>
                </c:pt>
                <c:pt idx="2632">
                  <c:v>26335.000000000317</c:v>
                </c:pt>
                <c:pt idx="2633">
                  <c:v>26345.000000000317</c:v>
                </c:pt>
                <c:pt idx="2634">
                  <c:v>26355.00000000032</c:v>
                </c:pt>
                <c:pt idx="2635">
                  <c:v>26365.00000000032</c:v>
                </c:pt>
                <c:pt idx="2636">
                  <c:v>26375.00000000032</c:v>
                </c:pt>
                <c:pt idx="2637">
                  <c:v>26385.00000000032</c:v>
                </c:pt>
                <c:pt idx="2638">
                  <c:v>26395.00000000032</c:v>
                </c:pt>
                <c:pt idx="2639">
                  <c:v>26405.000000000324</c:v>
                </c:pt>
                <c:pt idx="2640">
                  <c:v>26415.000000000324</c:v>
                </c:pt>
                <c:pt idx="2641">
                  <c:v>26425.000000000324</c:v>
                </c:pt>
                <c:pt idx="2642">
                  <c:v>26435.000000000324</c:v>
                </c:pt>
                <c:pt idx="2643">
                  <c:v>26445.000000000324</c:v>
                </c:pt>
                <c:pt idx="2644">
                  <c:v>26455.000000000324</c:v>
                </c:pt>
                <c:pt idx="2645">
                  <c:v>26465.000000000327</c:v>
                </c:pt>
                <c:pt idx="2646">
                  <c:v>26475.000000000327</c:v>
                </c:pt>
                <c:pt idx="2647">
                  <c:v>26485.000000000327</c:v>
                </c:pt>
                <c:pt idx="2648">
                  <c:v>26495.000000000327</c:v>
                </c:pt>
                <c:pt idx="2649">
                  <c:v>26505.000000000327</c:v>
                </c:pt>
                <c:pt idx="2650">
                  <c:v>26515.000000000327</c:v>
                </c:pt>
                <c:pt idx="2651">
                  <c:v>26525.000000000342</c:v>
                </c:pt>
                <c:pt idx="2652">
                  <c:v>26535.000000000342</c:v>
                </c:pt>
                <c:pt idx="2653">
                  <c:v>26545.000000000342</c:v>
                </c:pt>
                <c:pt idx="2654">
                  <c:v>26555.000000000342</c:v>
                </c:pt>
                <c:pt idx="2655">
                  <c:v>26565.000000000342</c:v>
                </c:pt>
                <c:pt idx="2656">
                  <c:v>26575.000000000342</c:v>
                </c:pt>
                <c:pt idx="2657">
                  <c:v>26585.000000000346</c:v>
                </c:pt>
                <c:pt idx="2658">
                  <c:v>26595.000000000346</c:v>
                </c:pt>
                <c:pt idx="2659">
                  <c:v>26605.000000000346</c:v>
                </c:pt>
                <c:pt idx="2660">
                  <c:v>26615.000000000346</c:v>
                </c:pt>
                <c:pt idx="2661">
                  <c:v>26625.000000000346</c:v>
                </c:pt>
                <c:pt idx="2662">
                  <c:v>26635.000000000346</c:v>
                </c:pt>
                <c:pt idx="2663">
                  <c:v>26645.000000000346</c:v>
                </c:pt>
                <c:pt idx="2664">
                  <c:v>26655.000000000346</c:v>
                </c:pt>
                <c:pt idx="2665">
                  <c:v>26665.000000000346</c:v>
                </c:pt>
                <c:pt idx="2666">
                  <c:v>26675.000000000346</c:v>
                </c:pt>
                <c:pt idx="2667">
                  <c:v>26685.000000000346</c:v>
                </c:pt>
                <c:pt idx="2668">
                  <c:v>26695.000000000346</c:v>
                </c:pt>
                <c:pt idx="2669">
                  <c:v>26705.000000000353</c:v>
                </c:pt>
                <c:pt idx="2670">
                  <c:v>26715.000000000353</c:v>
                </c:pt>
                <c:pt idx="2671">
                  <c:v>26725.000000000353</c:v>
                </c:pt>
                <c:pt idx="2672">
                  <c:v>26735.000000000353</c:v>
                </c:pt>
                <c:pt idx="2673">
                  <c:v>26745.000000000353</c:v>
                </c:pt>
                <c:pt idx="2674">
                  <c:v>26755.000000000353</c:v>
                </c:pt>
                <c:pt idx="2675">
                  <c:v>26765.000000000357</c:v>
                </c:pt>
                <c:pt idx="2676">
                  <c:v>26775.000000000357</c:v>
                </c:pt>
                <c:pt idx="2677">
                  <c:v>26785.000000000357</c:v>
                </c:pt>
                <c:pt idx="2678">
                  <c:v>26795.000000000357</c:v>
                </c:pt>
                <c:pt idx="2679">
                  <c:v>26805.000000000357</c:v>
                </c:pt>
                <c:pt idx="2680">
                  <c:v>26815.000000000357</c:v>
                </c:pt>
                <c:pt idx="2681">
                  <c:v>26825.000000000357</c:v>
                </c:pt>
                <c:pt idx="2682">
                  <c:v>26835.000000000357</c:v>
                </c:pt>
                <c:pt idx="2683">
                  <c:v>26845.000000000357</c:v>
                </c:pt>
                <c:pt idx="2684">
                  <c:v>26855.000000000357</c:v>
                </c:pt>
                <c:pt idx="2685">
                  <c:v>26865.000000000357</c:v>
                </c:pt>
                <c:pt idx="2686">
                  <c:v>26875.000000000357</c:v>
                </c:pt>
                <c:pt idx="2687">
                  <c:v>26885.000000000357</c:v>
                </c:pt>
                <c:pt idx="2688">
                  <c:v>26895.000000000357</c:v>
                </c:pt>
                <c:pt idx="2689">
                  <c:v>26905.000000000357</c:v>
                </c:pt>
                <c:pt idx="2690">
                  <c:v>26915.000000000357</c:v>
                </c:pt>
                <c:pt idx="2691">
                  <c:v>26925.000000000357</c:v>
                </c:pt>
                <c:pt idx="2692">
                  <c:v>26935.000000000357</c:v>
                </c:pt>
                <c:pt idx="2693">
                  <c:v>26945.000000000357</c:v>
                </c:pt>
                <c:pt idx="2694">
                  <c:v>26955.000000000357</c:v>
                </c:pt>
                <c:pt idx="2695">
                  <c:v>26965.000000000357</c:v>
                </c:pt>
                <c:pt idx="2696">
                  <c:v>26975.000000000357</c:v>
                </c:pt>
                <c:pt idx="2697">
                  <c:v>26985.000000000357</c:v>
                </c:pt>
                <c:pt idx="2698">
                  <c:v>26995.00000000036</c:v>
                </c:pt>
                <c:pt idx="2699">
                  <c:v>27005.00000000036</c:v>
                </c:pt>
                <c:pt idx="2700">
                  <c:v>27015.00000000036</c:v>
                </c:pt>
                <c:pt idx="2701">
                  <c:v>27025.00000000036</c:v>
                </c:pt>
                <c:pt idx="2702">
                  <c:v>27035.00000000036</c:v>
                </c:pt>
                <c:pt idx="2703">
                  <c:v>27045.00000000036</c:v>
                </c:pt>
                <c:pt idx="2704">
                  <c:v>27055.000000000364</c:v>
                </c:pt>
                <c:pt idx="2705">
                  <c:v>27065.000000000364</c:v>
                </c:pt>
                <c:pt idx="2706">
                  <c:v>27075.000000000364</c:v>
                </c:pt>
                <c:pt idx="2707">
                  <c:v>27085.000000000364</c:v>
                </c:pt>
                <c:pt idx="2708">
                  <c:v>27095.000000000364</c:v>
                </c:pt>
                <c:pt idx="2709">
                  <c:v>27105.000000000364</c:v>
                </c:pt>
                <c:pt idx="2710">
                  <c:v>27115.000000000367</c:v>
                </c:pt>
                <c:pt idx="2711">
                  <c:v>27125.000000000367</c:v>
                </c:pt>
                <c:pt idx="2712">
                  <c:v>27135.000000000367</c:v>
                </c:pt>
                <c:pt idx="2713">
                  <c:v>27145.000000000367</c:v>
                </c:pt>
                <c:pt idx="2714">
                  <c:v>27155.000000000367</c:v>
                </c:pt>
                <c:pt idx="2715">
                  <c:v>27165.000000000367</c:v>
                </c:pt>
                <c:pt idx="2716">
                  <c:v>27175.000000000382</c:v>
                </c:pt>
                <c:pt idx="2717">
                  <c:v>27185.000000000382</c:v>
                </c:pt>
                <c:pt idx="2718">
                  <c:v>27195.000000000382</c:v>
                </c:pt>
                <c:pt idx="2719">
                  <c:v>27205.000000000382</c:v>
                </c:pt>
                <c:pt idx="2720">
                  <c:v>27215.000000000382</c:v>
                </c:pt>
                <c:pt idx="2721">
                  <c:v>27225.000000000382</c:v>
                </c:pt>
                <c:pt idx="2722">
                  <c:v>27235.000000000386</c:v>
                </c:pt>
                <c:pt idx="2723">
                  <c:v>27245.000000000386</c:v>
                </c:pt>
                <c:pt idx="2724">
                  <c:v>27255.000000000386</c:v>
                </c:pt>
                <c:pt idx="2725">
                  <c:v>27265.000000000386</c:v>
                </c:pt>
                <c:pt idx="2726">
                  <c:v>27275.000000000386</c:v>
                </c:pt>
                <c:pt idx="2727">
                  <c:v>27285.000000000386</c:v>
                </c:pt>
                <c:pt idx="2728">
                  <c:v>27295.000000000386</c:v>
                </c:pt>
                <c:pt idx="2729">
                  <c:v>27305.000000000386</c:v>
                </c:pt>
                <c:pt idx="2730">
                  <c:v>27315.000000000386</c:v>
                </c:pt>
                <c:pt idx="2731">
                  <c:v>27325.000000000386</c:v>
                </c:pt>
                <c:pt idx="2732">
                  <c:v>27335.000000000386</c:v>
                </c:pt>
                <c:pt idx="2733">
                  <c:v>27345.000000000393</c:v>
                </c:pt>
                <c:pt idx="2734">
                  <c:v>27355.000000000393</c:v>
                </c:pt>
                <c:pt idx="2735">
                  <c:v>27365.000000000393</c:v>
                </c:pt>
                <c:pt idx="2736">
                  <c:v>27375.000000000393</c:v>
                </c:pt>
                <c:pt idx="2737">
                  <c:v>27385.000000000393</c:v>
                </c:pt>
                <c:pt idx="2738">
                  <c:v>27395.000000000393</c:v>
                </c:pt>
                <c:pt idx="2739">
                  <c:v>27405.000000000397</c:v>
                </c:pt>
                <c:pt idx="2740">
                  <c:v>27415.000000000397</c:v>
                </c:pt>
                <c:pt idx="2741">
                  <c:v>27425.000000000397</c:v>
                </c:pt>
                <c:pt idx="2742">
                  <c:v>27435.000000000397</c:v>
                </c:pt>
                <c:pt idx="2743">
                  <c:v>27445.000000000397</c:v>
                </c:pt>
                <c:pt idx="2744">
                  <c:v>27455.000000000397</c:v>
                </c:pt>
                <c:pt idx="2745">
                  <c:v>27465.0000000004</c:v>
                </c:pt>
                <c:pt idx="2746">
                  <c:v>27475.0000000004</c:v>
                </c:pt>
                <c:pt idx="2747">
                  <c:v>27485.0000000004</c:v>
                </c:pt>
                <c:pt idx="2748">
                  <c:v>27495.0000000004</c:v>
                </c:pt>
                <c:pt idx="2749">
                  <c:v>27505.0000000004</c:v>
                </c:pt>
                <c:pt idx="2750">
                  <c:v>27515.0000000004</c:v>
                </c:pt>
                <c:pt idx="2751">
                  <c:v>27525.000000000404</c:v>
                </c:pt>
                <c:pt idx="2752">
                  <c:v>27535.000000000404</c:v>
                </c:pt>
                <c:pt idx="2753">
                  <c:v>27545.000000000404</c:v>
                </c:pt>
                <c:pt idx="2754">
                  <c:v>27555.000000000404</c:v>
                </c:pt>
                <c:pt idx="2755">
                  <c:v>27565.000000000404</c:v>
                </c:pt>
                <c:pt idx="2756">
                  <c:v>27575.000000000404</c:v>
                </c:pt>
                <c:pt idx="2757">
                  <c:v>27585.000000000407</c:v>
                </c:pt>
                <c:pt idx="2758">
                  <c:v>27595.000000000407</c:v>
                </c:pt>
                <c:pt idx="2759">
                  <c:v>27605.000000000407</c:v>
                </c:pt>
                <c:pt idx="2760">
                  <c:v>27615.000000000407</c:v>
                </c:pt>
                <c:pt idx="2761">
                  <c:v>27625.000000000407</c:v>
                </c:pt>
                <c:pt idx="2762">
                  <c:v>27635.000000000407</c:v>
                </c:pt>
                <c:pt idx="2763">
                  <c:v>27645.000000000411</c:v>
                </c:pt>
                <c:pt idx="2764">
                  <c:v>27655.000000000411</c:v>
                </c:pt>
                <c:pt idx="2765">
                  <c:v>27665.000000000411</c:v>
                </c:pt>
                <c:pt idx="2766">
                  <c:v>27675.000000000411</c:v>
                </c:pt>
                <c:pt idx="2767">
                  <c:v>27685.000000000411</c:v>
                </c:pt>
                <c:pt idx="2768">
                  <c:v>27695.000000000411</c:v>
                </c:pt>
                <c:pt idx="2769">
                  <c:v>27705.000000000415</c:v>
                </c:pt>
                <c:pt idx="2770">
                  <c:v>27715.000000000415</c:v>
                </c:pt>
                <c:pt idx="2771">
                  <c:v>27725.000000000415</c:v>
                </c:pt>
                <c:pt idx="2772">
                  <c:v>27735.000000000415</c:v>
                </c:pt>
                <c:pt idx="2773">
                  <c:v>27745.000000000415</c:v>
                </c:pt>
                <c:pt idx="2774">
                  <c:v>27755.000000000418</c:v>
                </c:pt>
                <c:pt idx="2775">
                  <c:v>27765.000000000418</c:v>
                </c:pt>
                <c:pt idx="2776">
                  <c:v>27775.000000000418</c:v>
                </c:pt>
                <c:pt idx="2777">
                  <c:v>27785.000000000418</c:v>
                </c:pt>
                <c:pt idx="2778">
                  <c:v>27795.000000000418</c:v>
                </c:pt>
                <c:pt idx="2779">
                  <c:v>27805.000000000418</c:v>
                </c:pt>
                <c:pt idx="2780">
                  <c:v>27815.000000000422</c:v>
                </c:pt>
                <c:pt idx="2781">
                  <c:v>27825.000000000422</c:v>
                </c:pt>
                <c:pt idx="2782">
                  <c:v>27835.000000000422</c:v>
                </c:pt>
                <c:pt idx="2783">
                  <c:v>27845.000000000422</c:v>
                </c:pt>
                <c:pt idx="2784">
                  <c:v>27855.000000000422</c:v>
                </c:pt>
                <c:pt idx="2785">
                  <c:v>27865.000000000422</c:v>
                </c:pt>
                <c:pt idx="2786">
                  <c:v>27875.000000000426</c:v>
                </c:pt>
                <c:pt idx="2787">
                  <c:v>27885.000000000426</c:v>
                </c:pt>
                <c:pt idx="2788">
                  <c:v>27895.000000000426</c:v>
                </c:pt>
                <c:pt idx="2789">
                  <c:v>27905.000000000426</c:v>
                </c:pt>
                <c:pt idx="2790">
                  <c:v>27915.000000000426</c:v>
                </c:pt>
                <c:pt idx="2791">
                  <c:v>27925.000000000426</c:v>
                </c:pt>
                <c:pt idx="2792">
                  <c:v>27935.000000000426</c:v>
                </c:pt>
                <c:pt idx="2793">
                  <c:v>27945.000000000426</c:v>
                </c:pt>
                <c:pt idx="2794">
                  <c:v>27955.000000000426</c:v>
                </c:pt>
                <c:pt idx="2795">
                  <c:v>27965.000000000426</c:v>
                </c:pt>
                <c:pt idx="2796">
                  <c:v>27975.000000000426</c:v>
                </c:pt>
                <c:pt idx="2797">
                  <c:v>27985.000000000426</c:v>
                </c:pt>
                <c:pt idx="2798">
                  <c:v>27995.000000000433</c:v>
                </c:pt>
                <c:pt idx="2799">
                  <c:v>28005.000000000433</c:v>
                </c:pt>
                <c:pt idx="2800">
                  <c:v>28015.000000000433</c:v>
                </c:pt>
                <c:pt idx="2801">
                  <c:v>28025.000000000433</c:v>
                </c:pt>
                <c:pt idx="2802">
                  <c:v>28035.000000000433</c:v>
                </c:pt>
                <c:pt idx="2803">
                  <c:v>28045.000000000433</c:v>
                </c:pt>
                <c:pt idx="2804">
                  <c:v>28055.000000000437</c:v>
                </c:pt>
                <c:pt idx="2805">
                  <c:v>28065.000000000437</c:v>
                </c:pt>
                <c:pt idx="2806">
                  <c:v>28075.000000000437</c:v>
                </c:pt>
                <c:pt idx="2807">
                  <c:v>28085.000000000437</c:v>
                </c:pt>
                <c:pt idx="2808">
                  <c:v>28095.000000000437</c:v>
                </c:pt>
                <c:pt idx="2809">
                  <c:v>28105.00000000044</c:v>
                </c:pt>
                <c:pt idx="2810">
                  <c:v>28115.00000000044</c:v>
                </c:pt>
                <c:pt idx="2811">
                  <c:v>28125.00000000044</c:v>
                </c:pt>
                <c:pt idx="2812">
                  <c:v>28135.00000000044</c:v>
                </c:pt>
                <c:pt idx="2813">
                  <c:v>28145.00000000044</c:v>
                </c:pt>
                <c:pt idx="2814">
                  <c:v>28155.00000000044</c:v>
                </c:pt>
                <c:pt idx="2815">
                  <c:v>28165.00000000044</c:v>
                </c:pt>
                <c:pt idx="2816">
                  <c:v>28175.000000000444</c:v>
                </c:pt>
                <c:pt idx="2817">
                  <c:v>28185.000000000444</c:v>
                </c:pt>
                <c:pt idx="2818">
                  <c:v>28195.000000000444</c:v>
                </c:pt>
                <c:pt idx="2819">
                  <c:v>28205.000000000444</c:v>
                </c:pt>
                <c:pt idx="2820">
                  <c:v>28215.000000000444</c:v>
                </c:pt>
                <c:pt idx="2821">
                  <c:v>28225.000000000447</c:v>
                </c:pt>
                <c:pt idx="2822">
                  <c:v>28235.000000000447</c:v>
                </c:pt>
                <c:pt idx="2823">
                  <c:v>28245.000000000447</c:v>
                </c:pt>
                <c:pt idx="2824">
                  <c:v>28255.000000000447</c:v>
                </c:pt>
                <c:pt idx="2825">
                  <c:v>28265.000000000447</c:v>
                </c:pt>
                <c:pt idx="2826">
                  <c:v>28275.000000000447</c:v>
                </c:pt>
                <c:pt idx="2827">
                  <c:v>28285.000000000451</c:v>
                </c:pt>
                <c:pt idx="2828">
                  <c:v>28295.000000000451</c:v>
                </c:pt>
                <c:pt idx="2829">
                  <c:v>28305.000000000451</c:v>
                </c:pt>
                <c:pt idx="2830">
                  <c:v>28315.000000000451</c:v>
                </c:pt>
                <c:pt idx="2831">
                  <c:v>28325.000000000451</c:v>
                </c:pt>
                <c:pt idx="2832">
                  <c:v>28335.000000000451</c:v>
                </c:pt>
                <c:pt idx="2833">
                  <c:v>28345.000000000455</c:v>
                </c:pt>
                <c:pt idx="2834">
                  <c:v>28355.000000000455</c:v>
                </c:pt>
                <c:pt idx="2835">
                  <c:v>28365.000000000455</c:v>
                </c:pt>
                <c:pt idx="2836">
                  <c:v>28375.000000000455</c:v>
                </c:pt>
                <c:pt idx="2837">
                  <c:v>28385.000000000455</c:v>
                </c:pt>
                <c:pt idx="2838">
                  <c:v>28395.000000000455</c:v>
                </c:pt>
                <c:pt idx="2839">
                  <c:v>28405.000000000458</c:v>
                </c:pt>
                <c:pt idx="2840">
                  <c:v>28415.000000000458</c:v>
                </c:pt>
                <c:pt idx="2841">
                  <c:v>28425.000000000458</c:v>
                </c:pt>
                <c:pt idx="2842">
                  <c:v>28435.000000000458</c:v>
                </c:pt>
                <c:pt idx="2843">
                  <c:v>28445.000000000458</c:v>
                </c:pt>
                <c:pt idx="2844">
                  <c:v>28455.000000000458</c:v>
                </c:pt>
                <c:pt idx="2845">
                  <c:v>28465.000000000462</c:v>
                </c:pt>
                <c:pt idx="2846">
                  <c:v>28475.000000000462</c:v>
                </c:pt>
                <c:pt idx="2847">
                  <c:v>28485.000000000462</c:v>
                </c:pt>
                <c:pt idx="2848">
                  <c:v>28495.000000000462</c:v>
                </c:pt>
                <c:pt idx="2849">
                  <c:v>28505.000000000462</c:v>
                </c:pt>
                <c:pt idx="2850">
                  <c:v>28515.000000000462</c:v>
                </c:pt>
                <c:pt idx="2851">
                  <c:v>28525.000000000466</c:v>
                </c:pt>
                <c:pt idx="2852">
                  <c:v>28535.000000000466</c:v>
                </c:pt>
                <c:pt idx="2853">
                  <c:v>28545.000000000466</c:v>
                </c:pt>
                <c:pt idx="2854">
                  <c:v>28555.000000000466</c:v>
                </c:pt>
                <c:pt idx="2855">
                  <c:v>28565.000000000466</c:v>
                </c:pt>
                <c:pt idx="2856">
                  <c:v>28575.000000000466</c:v>
                </c:pt>
                <c:pt idx="2857">
                  <c:v>28585.000000000466</c:v>
                </c:pt>
                <c:pt idx="2858">
                  <c:v>28595.000000000466</c:v>
                </c:pt>
                <c:pt idx="2859">
                  <c:v>28605.000000000466</c:v>
                </c:pt>
                <c:pt idx="2860">
                  <c:v>28615.000000000466</c:v>
                </c:pt>
                <c:pt idx="2861">
                  <c:v>28625.000000000466</c:v>
                </c:pt>
                <c:pt idx="2862">
                  <c:v>28635.000000000473</c:v>
                </c:pt>
                <c:pt idx="2863">
                  <c:v>28645.000000000473</c:v>
                </c:pt>
                <c:pt idx="2864">
                  <c:v>28655.000000000473</c:v>
                </c:pt>
                <c:pt idx="2865">
                  <c:v>28665.000000000473</c:v>
                </c:pt>
                <c:pt idx="2866">
                  <c:v>28675.000000000473</c:v>
                </c:pt>
                <c:pt idx="2867">
                  <c:v>28685.000000000473</c:v>
                </c:pt>
                <c:pt idx="2868">
                  <c:v>28695.000000000473</c:v>
                </c:pt>
                <c:pt idx="2869">
                  <c:v>28705.000000000477</c:v>
                </c:pt>
                <c:pt idx="2870">
                  <c:v>28715.000000000477</c:v>
                </c:pt>
                <c:pt idx="2871">
                  <c:v>28725.000000000477</c:v>
                </c:pt>
                <c:pt idx="2872">
                  <c:v>28735.000000000477</c:v>
                </c:pt>
                <c:pt idx="2873">
                  <c:v>28745.000000000477</c:v>
                </c:pt>
                <c:pt idx="2874">
                  <c:v>28755.00000000048</c:v>
                </c:pt>
                <c:pt idx="2875">
                  <c:v>28765.00000000048</c:v>
                </c:pt>
                <c:pt idx="2876">
                  <c:v>28775.00000000048</c:v>
                </c:pt>
                <c:pt idx="2877">
                  <c:v>28785.00000000048</c:v>
                </c:pt>
                <c:pt idx="2878">
                  <c:v>28795.00000000048</c:v>
                </c:pt>
                <c:pt idx="2879">
                  <c:v>28805.00000000048</c:v>
                </c:pt>
                <c:pt idx="2880">
                  <c:v>28815.000000000484</c:v>
                </c:pt>
                <c:pt idx="2881">
                  <c:v>28825.000000000484</c:v>
                </c:pt>
                <c:pt idx="2882">
                  <c:v>28835.000000000484</c:v>
                </c:pt>
                <c:pt idx="2883">
                  <c:v>28845.000000000484</c:v>
                </c:pt>
                <c:pt idx="2884">
                  <c:v>28855.000000000484</c:v>
                </c:pt>
                <c:pt idx="2885">
                  <c:v>28865.000000000484</c:v>
                </c:pt>
                <c:pt idx="2886">
                  <c:v>28875.000000000487</c:v>
                </c:pt>
                <c:pt idx="2887">
                  <c:v>28885.000000000487</c:v>
                </c:pt>
                <c:pt idx="2888">
                  <c:v>28895.000000000487</c:v>
                </c:pt>
                <c:pt idx="2889">
                  <c:v>28905.000000000487</c:v>
                </c:pt>
                <c:pt idx="2890">
                  <c:v>28915.000000000487</c:v>
                </c:pt>
                <c:pt idx="2891">
                  <c:v>28925.000000000487</c:v>
                </c:pt>
                <c:pt idx="2892">
                  <c:v>28935.000000000491</c:v>
                </c:pt>
                <c:pt idx="2893">
                  <c:v>28945.000000000491</c:v>
                </c:pt>
                <c:pt idx="2894">
                  <c:v>28955.000000000491</c:v>
                </c:pt>
                <c:pt idx="2895">
                  <c:v>28965.000000000491</c:v>
                </c:pt>
                <c:pt idx="2896">
                  <c:v>28975.000000000491</c:v>
                </c:pt>
                <c:pt idx="2897">
                  <c:v>28985.000000000491</c:v>
                </c:pt>
                <c:pt idx="2898">
                  <c:v>28995.000000000495</c:v>
                </c:pt>
                <c:pt idx="2899">
                  <c:v>29005.000000000495</c:v>
                </c:pt>
                <c:pt idx="2900">
                  <c:v>29015.000000000495</c:v>
                </c:pt>
                <c:pt idx="2901">
                  <c:v>29025.000000000495</c:v>
                </c:pt>
                <c:pt idx="2902">
                  <c:v>29035.000000000495</c:v>
                </c:pt>
                <c:pt idx="2903">
                  <c:v>29045.000000000498</c:v>
                </c:pt>
                <c:pt idx="2904">
                  <c:v>29055.000000000498</c:v>
                </c:pt>
                <c:pt idx="2905">
                  <c:v>29065.000000000498</c:v>
                </c:pt>
                <c:pt idx="2906">
                  <c:v>29075.000000000498</c:v>
                </c:pt>
                <c:pt idx="2907">
                  <c:v>29085.000000000498</c:v>
                </c:pt>
                <c:pt idx="2908">
                  <c:v>29095.000000000498</c:v>
                </c:pt>
                <c:pt idx="2909">
                  <c:v>29105.000000000498</c:v>
                </c:pt>
                <c:pt idx="2910">
                  <c:v>29115.000000000502</c:v>
                </c:pt>
                <c:pt idx="2911">
                  <c:v>29125.000000000502</c:v>
                </c:pt>
                <c:pt idx="2912">
                  <c:v>29135.000000000502</c:v>
                </c:pt>
                <c:pt idx="2913">
                  <c:v>29145.000000000502</c:v>
                </c:pt>
                <c:pt idx="2914">
                  <c:v>29155.000000000502</c:v>
                </c:pt>
                <c:pt idx="2915">
                  <c:v>29165.000000000506</c:v>
                </c:pt>
                <c:pt idx="2916">
                  <c:v>29175.000000000506</c:v>
                </c:pt>
                <c:pt idx="2917">
                  <c:v>29185.000000000506</c:v>
                </c:pt>
                <c:pt idx="2918">
                  <c:v>29195.000000000506</c:v>
                </c:pt>
                <c:pt idx="2919">
                  <c:v>29205.000000000506</c:v>
                </c:pt>
                <c:pt idx="2920">
                  <c:v>29215.000000000506</c:v>
                </c:pt>
                <c:pt idx="2921">
                  <c:v>29225.000000000506</c:v>
                </c:pt>
                <c:pt idx="2922">
                  <c:v>29235.000000000506</c:v>
                </c:pt>
                <c:pt idx="2923">
                  <c:v>29245.000000000506</c:v>
                </c:pt>
                <c:pt idx="2924">
                  <c:v>29255.000000000506</c:v>
                </c:pt>
                <c:pt idx="2925">
                  <c:v>29265.000000000506</c:v>
                </c:pt>
                <c:pt idx="2926">
                  <c:v>29275.000000000506</c:v>
                </c:pt>
                <c:pt idx="2927">
                  <c:v>29285.000000000513</c:v>
                </c:pt>
                <c:pt idx="2928">
                  <c:v>29295.000000000513</c:v>
                </c:pt>
                <c:pt idx="2929">
                  <c:v>29305.000000000513</c:v>
                </c:pt>
                <c:pt idx="2930">
                  <c:v>29315.000000000513</c:v>
                </c:pt>
                <c:pt idx="2931">
                  <c:v>29325.000000000513</c:v>
                </c:pt>
                <c:pt idx="2932">
                  <c:v>29335.000000000513</c:v>
                </c:pt>
                <c:pt idx="2933">
                  <c:v>29345.000000000517</c:v>
                </c:pt>
                <c:pt idx="2934">
                  <c:v>29355.000000000517</c:v>
                </c:pt>
                <c:pt idx="2935">
                  <c:v>29365.000000000517</c:v>
                </c:pt>
                <c:pt idx="2936">
                  <c:v>29375.000000000517</c:v>
                </c:pt>
                <c:pt idx="2937">
                  <c:v>29385.000000000517</c:v>
                </c:pt>
                <c:pt idx="2938">
                  <c:v>29395.000000000517</c:v>
                </c:pt>
                <c:pt idx="2939">
                  <c:v>29405.000000000517</c:v>
                </c:pt>
                <c:pt idx="2940">
                  <c:v>29415.000000000517</c:v>
                </c:pt>
                <c:pt idx="2941">
                  <c:v>29425.000000000517</c:v>
                </c:pt>
                <c:pt idx="2942">
                  <c:v>29435.000000000517</c:v>
                </c:pt>
                <c:pt idx="2943">
                  <c:v>29445.000000000517</c:v>
                </c:pt>
                <c:pt idx="2944">
                  <c:v>29455.000000000517</c:v>
                </c:pt>
                <c:pt idx="2945">
                  <c:v>29465.000000000517</c:v>
                </c:pt>
                <c:pt idx="2946">
                  <c:v>29475.000000000517</c:v>
                </c:pt>
                <c:pt idx="2947">
                  <c:v>29485.000000000517</c:v>
                </c:pt>
                <c:pt idx="2948">
                  <c:v>29495.000000000517</c:v>
                </c:pt>
                <c:pt idx="2949">
                  <c:v>29505.000000000517</c:v>
                </c:pt>
                <c:pt idx="2950">
                  <c:v>29515.000000000517</c:v>
                </c:pt>
                <c:pt idx="2951">
                  <c:v>29525.000000000517</c:v>
                </c:pt>
                <c:pt idx="2952">
                  <c:v>29535.000000000517</c:v>
                </c:pt>
                <c:pt idx="2953">
                  <c:v>29545.000000000517</c:v>
                </c:pt>
                <c:pt idx="2954">
                  <c:v>29555.000000000517</c:v>
                </c:pt>
                <c:pt idx="2955">
                  <c:v>29565.000000000517</c:v>
                </c:pt>
                <c:pt idx="2956">
                  <c:v>29575.00000000052</c:v>
                </c:pt>
                <c:pt idx="2957">
                  <c:v>29585.00000000052</c:v>
                </c:pt>
                <c:pt idx="2958">
                  <c:v>29595.00000000052</c:v>
                </c:pt>
                <c:pt idx="2959">
                  <c:v>29605.00000000052</c:v>
                </c:pt>
                <c:pt idx="2960">
                  <c:v>29615.00000000052</c:v>
                </c:pt>
                <c:pt idx="2961">
                  <c:v>29625.00000000052</c:v>
                </c:pt>
                <c:pt idx="2962">
                  <c:v>29635.000000000524</c:v>
                </c:pt>
                <c:pt idx="2963">
                  <c:v>29645.000000000524</c:v>
                </c:pt>
                <c:pt idx="2964">
                  <c:v>29655.000000000524</c:v>
                </c:pt>
                <c:pt idx="2965">
                  <c:v>29665.000000000524</c:v>
                </c:pt>
                <c:pt idx="2966">
                  <c:v>29675.000000000524</c:v>
                </c:pt>
                <c:pt idx="2967">
                  <c:v>29685.000000000524</c:v>
                </c:pt>
                <c:pt idx="2968">
                  <c:v>29695.000000000528</c:v>
                </c:pt>
                <c:pt idx="2969">
                  <c:v>29705.000000000528</c:v>
                </c:pt>
                <c:pt idx="2970">
                  <c:v>29715.000000000528</c:v>
                </c:pt>
                <c:pt idx="2971">
                  <c:v>29725.000000000528</c:v>
                </c:pt>
                <c:pt idx="2972">
                  <c:v>29735.000000000528</c:v>
                </c:pt>
                <c:pt idx="2973">
                  <c:v>29745.000000000528</c:v>
                </c:pt>
                <c:pt idx="2974">
                  <c:v>29755.000000000528</c:v>
                </c:pt>
                <c:pt idx="2975">
                  <c:v>29765.000000000528</c:v>
                </c:pt>
                <c:pt idx="2976">
                  <c:v>29775.000000000542</c:v>
                </c:pt>
                <c:pt idx="2977">
                  <c:v>29785.000000000542</c:v>
                </c:pt>
                <c:pt idx="2978">
                  <c:v>29795.000000000546</c:v>
                </c:pt>
                <c:pt idx="2979">
                  <c:v>29805.000000000546</c:v>
                </c:pt>
                <c:pt idx="2980">
                  <c:v>29815.000000000546</c:v>
                </c:pt>
                <c:pt idx="2981">
                  <c:v>29825.000000000546</c:v>
                </c:pt>
                <c:pt idx="2982">
                  <c:v>29835.000000000546</c:v>
                </c:pt>
                <c:pt idx="2983">
                  <c:v>29845.000000000546</c:v>
                </c:pt>
                <c:pt idx="2984">
                  <c:v>29855.000000000553</c:v>
                </c:pt>
                <c:pt idx="2985">
                  <c:v>29865.000000000553</c:v>
                </c:pt>
                <c:pt idx="2986">
                  <c:v>29875.000000000553</c:v>
                </c:pt>
                <c:pt idx="2987">
                  <c:v>29885.000000000553</c:v>
                </c:pt>
                <c:pt idx="2988">
                  <c:v>29895.000000000557</c:v>
                </c:pt>
                <c:pt idx="2989">
                  <c:v>29905.000000000557</c:v>
                </c:pt>
                <c:pt idx="2990">
                  <c:v>29915.000000000557</c:v>
                </c:pt>
                <c:pt idx="2991">
                  <c:v>29925.000000000557</c:v>
                </c:pt>
                <c:pt idx="2992">
                  <c:v>29935.000000000557</c:v>
                </c:pt>
                <c:pt idx="2993">
                  <c:v>29945.000000000557</c:v>
                </c:pt>
                <c:pt idx="2994">
                  <c:v>29955.000000000557</c:v>
                </c:pt>
                <c:pt idx="2995">
                  <c:v>29965.000000000557</c:v>
                </c:pt>
                <c:pt idx="2996">
                  <c:v>29975.000000000557</c:v>
                </c:pt>
                <c:pt idx="2997">
                  <c:v>29985.000000000557</c:v>
                </c:pt>
                <c:pt idx="2998">
                  <c:v>29995.000000000557</c:v>
                </c:pt>
                <c:pt idx="2999">
                  <c:v>30005.00000000056</c:v>
                </c:pt>
                <c:pt idx="3000">
                  <c:v>30015.00000000056</c:v>
                </c:pt>
                <c:pt idx="3001">
                  <c:v>30025.000000000564</c:v>
                </c:pt>
                <c:pt idx="3002">
                  <c:v>30035.000000000564</c:v>
                </c:pt>
                <c:pt idx="3003">
                  <c:v>30045.000000000564</c:v>
                </c:pt>
                <c:pt idx="3004">
                  <c:v>30055.000000000564</c:v>
                </c:pt>
                <c:pt idx="3005">
                  <c:v>30065.000000000568</c:v>
                </c:pt>
                <c:pt idx="3006">
                  <c:v>30075.000000000568</c:v>
                </c:pt>
                <c:pt idx="3007">
                  <c:v>30085.000000000582</c:v>
                </c:pt>
                <c:pt idx="3008">
                  <c:v>30095.000000000582</c:v>
                </c:pt>
                <c:pt idx="3009">
                  <c:v>30105.000000000582</c:v>
                </c:pt>
                <c:pt idx="3010">
                  <c:v>30115.000000000582</c:v>
                </c:pt>
                <c:pt idx="3011">
                  <c:v>30125.000000000586</c:v>
                </c:pt>
                <c:pt idx="3012">
                  <c:v>30135.000000000586</c:v>
                </c:pt>
                <c:pt idx="3013">
                  <c:v>30145.000000000586</c:v>
                </c:pt>
                <c:pt idx="3014">
                  <c:v>30155.000000000586</c:v>
                </c:pt>
                <c:pt idx="3015">
                  <c:v>30165.000000000586</c:v>
                </c:pt>
                <c:pt idx="3016">
                  <c:v>30175.000000000586</c:v>
                </c:pt>
                <c:pt idx="3017">
                  <c:v>30185.000000000593</c:v>
                </c:pt>
                <c:pt idx="3018">
                  <c:v>30195.000000000593</c:v>
                </c:pt>
                <c:pt idx="3019">
                  <c:v>30205.000000000597</c:v>
                </c:pt>
                <c:pt idx="3020">
                  <c:v>30215.000000000597</c:v>
                </c:pt>
                <c:pt idx="3021">
                  <c:v>30225.000000000597</c:v>
                </c:pt>
                <c:pt idx="3022">
                  <c:v>30235.000000000597</c:v>
                </c:pt>
                <c:pt idx="3023">
                  <c:v>30245.0000000006</c:v>
                </c:pt>
                <c:pt idx="3024">
                  <c:v>30255.0000000006</c:v>
                </c:pt>
                <c:pt idx="3025">
                  <c:v>30265.000000000604</c:v>
                </c:pt>
                <c:pt idx="3026">
                  <c:v>30275.000000000604</c:v>
                </c:pt>
                <c:pt idx="3027">
                  <c:v>30285.000000000604</c:v>
                </c:pt>
                <c:pt idx="3028">
                  <c:v>30295.000000000604</c:v>
                </c:pt>
                <c:pt idx="3029">
                  <c:v>30305.000000000608</c:v>
                </c:pt>
                <c:pt idx="3030">
                  <c:v>30315.000000000608</c:v>
                </c:pt>
                <c:pt idx="3031">
                  <c:v>30325.000000000611</c:v>
                </c:pt>
                <c:pt idx="3032">
                  <c:v>30335.000000000611</c:v>
                </c:pt>
                <c:pt idx="3033">
                  <c:v>30345.000000000611</c:v>
                </c:pt>
                <c:pt idx="3034">
                  <c:v>30355.000000000611</c:v>
                </c:pt>
                <c:pt idx="3035">
                  <c:v>30365.000000000615</c:v>
                </c:pt>
                <c:pt idx="3036">
                  <c:v>30375.000000000615</c:v>
                </c:pt>
                <c:pt idx="3037">
                  <c:v>30385.000000000618</c:v>
                </c:pt>
                <c:pt idx="3038">
                  <c:v>30395.000000000618</c:v>
                </c:pt>
                <c:pt idx="3039">
                  <c:v>30405.000000000618</c:v>
                </c:pt>
                <c:pt idx="3040">
                  <c:v>30415.000000000618</c:v>
                </c:pt>
                <c:pt idx="3041">
                  <c:v>30425.000000000622</c:v>
                </c:pt>
                <c:pt idx="3042">
                  <c:v>30435.000000000626</c:v>
                </c:pt>
                <c:pt idx="3043">
                  <c:v>30445.000000000626</c:v>
                </c:pt>
                <c:pt idx="3044">
                  <c:v>30455.000000000626</c:v>
                </c:pt>
                <c:pt idx="3045">
                  <c:v>30465.000000000626</c:v>
                </c:pt>
                <c:pt idx="3046">
                  <c:v>30475.000000000626</c:v>
                </c:pt>
                <c:pt idx="3047">
                  <c:v>30485.000000000626</c:v>
                </c:pt>
                <c:pt idx="3048">
                  <c:v>30495.000000000633</c:v>
                </c:pt>
                <c:pt idx="3049">
                  <c:v>30505.000000000633</c:v>
                </c:pt>
                <c:pt idx="3050">
                  <c:v>30515.000000000633</c:v>
                </c:pt>
                <c:pt idx="3051">
                  <c:v>30525.000000000633</c:v>
                </c:pt>
                <c:pt idx="3052">
                  <c:v>30535.000000000637</c:v>
                </c:pt>
                <c:pt idx="3053">
                  <c:v>30545.000000000637</c:v>
                </c:pt>
                <c:pt idx="3054">
                  <c:v>30555.00000000064</c:v>
                </c:pt>
                <c:pt idx="3055">
                  <c:v>30565.00000000064</c:v>
                </c:pt>
                <c:pt idx="3056">
                  <c:v>30575.00000000064</c:v>
                </c:pt>
                <c:pt idx="3057">
                  <c:v>30585.00000000064</c:v>
                </c:pt>
                <c:pt idx="3058">
                  <c:v>30595.000000000644</c:v>
                </c:pt>
                <c:pt idx="3059">
                  <c:v>30605.000000000644</c:v>
                </c:pt>
                <c:pt idx="3060">
                  <c:v>30615.000000000648</c:v>
                </c:pt>
                <c:pt idx="3061">
                  <c:v>30625.000000000648</c:v>
                </c:pt>
                <c:pt idx="3062">
                  <c:v>30635.000000000648</c:v>
                </c:pt>
                <c:pt idx="3063">
                  <c:v>30645.000000000648</c:v>
                </c:pt>
                <c:pt idx="3064">
                  <c:v>30655.000000000651</c:v>
                </c:pt>
                <c:pt idx="3065">
                  <c:v>30665.000000000651</c:v>
                </c:pt>
                <c:pt idx="3066">
                  <c:v>30675.000000000655</c:v>
                </c:pt>
                <c:pt idx="3067">
                  <c:v>30685.000000000655</c:v>
                </c:pt>
                <c:pt idx="3068">
                  <c:v>30695.000000000655</c:v>
                </c:pt>
                <c:pt idx="3069">
                  <c:v>30705.000000000655</c:v>
                </c:pt>
                <c:pt idx="3070">
                  <c:v>30715.000000000658</c:v>
                </c:pt>
                <c:pt idx="3071">
                  <c:v>30725.000000000658</c:v>
                </c:pt>
                <c:pt idx="3072">
                  <c:v>30735.000000000662</c:v>
                </c:pt>
                <c:pt idx="3073">
                  <c:v>30745.000000000662</c:v>
                </c:pt>
                <c:pt idx="3074">
                  <c:v>30755.000000000662</c:v>
                </c:pt>
                <c:pt idx="3075">
                  <c:v>30765.000000000662</c:v>
                </c:pt>
                <c:pt idx="3076">
                  <c:v>30775.000000000666</c:v>
                </c:pt>
                <c:pt idx="3077">
                  <c:v>30785.000000000666</c:v>
                </c:pt>
                <c:pt idx="3078">
                  <c:v>30795.000000000666</c:v>
                </c:pt>
                <c:pt idx="3079">
                  <c:v>30805.000000000666</c:v>
                </c:pt>
                <c:pt idx="3080">
                  <c:v>30815.000000000666</c:v>
                </c:pt>
                <c:pt idx="3081">
                  <c:v>30825.000000000666</c:v>
                </c:pt>
                <c:pt idx="3082">
                  <c:v>30835.000000000673</c:v>
                </c:pt>
                <c:pt idx="3083">
                  <c:v>30845.000000000673</c:v>
                </c:pt>
                <c:pt idx="3084">
                  <c:v>30855.000000000677</c:v>
                </c:pt>
                <c:pt idx="3085">
                  <c:v>30865.000000000677</c:v>
                </c:pt>
                <c:pt idx="3086">
                  <c:v>30875.000000000677</c:v>
                </c:pt>
                <c:pt idx="3087">
                  <c:v>30885.00000000068</c:v>
                </c:pt>
                <c:pt idx="3088">
                  <c:v>30895.00000000068</c:v>
                </c:pt>
                <c:pt idx="3089">
                  <c:v>30905.000000000684</c:v>
                </c:pt>
                <c:pt idx="3090">
                  <c:v>30915.000000000684</c:v>
                </c:pt>
                <c:pt idx="3091">
                  <c:v>30925.000000000684</c:v>
                </c:pt>
                <c:pt idx="3092">
                  <c:v>30935.000000000684</c:v>
                </c:pt>
                <c:pt idx="3093">
                  <c:v>30945.000000000688</c:v>
                </c:pt>
                <c:pt idx="3094">
                  <c:v>30955.000000000688</c:v>
                </c:pt>
                <c:pt idx="3095">
                  <c:v>30965.000000000691</c:v>
                </c:pt>
                <c:pt idx="3096">
                  <c:v>30975.000000000691</c:v>
                </c:pt>
                <c:pt idx="3097">
                  <c:v>30985.000000000691</c:v>
                </c:pt>
                <c:pt idx="3098">
                  <c:v>30995.000000000691</c:v>
                </c:pt>
                <c:pt idx="3099">
                  <c:v>31005.000000000695</c:v>
                </c:pt>
                <c:pt idx="3100">
                  <c:v>31015.000000000695</c:v>
                </c:pt>
                <c:pt idx="3101">
                  <c:v>31025.000000000698</c:v>
                </c:pt>
                <c:pt idx="3102">
                  <c:v>31035.000000000698</c:v>
                </c:pt>
                <c:pt idx="3103">
                  <c:v>31045.000000000698</c:v>
                </c:pt>
                <c:pt idx="3104">
                  <c:v>31055.000000000698</c:v>
                </c:pt>
                <c:pt idx="3105">
                  <c:v>31065.000000000702</c:v>
                </c:pt>
                <c:pt idx="3106">
                  <c:v>31075.000000000702</c:v>
                </c:pt>
                <c:pt idx="3107">
                  <c:v>31085.000000000706</c:v>
                </c:pt>
                <c:pt idx="3108">
                  <c:v>31095.000000000706</c:v>
                </c:pt>
                <c:pt idx="3109">
                  <c:v>31105.000000000706</c:v>
                </c:pt>
                <c:pt idx="3110">
                  <c:v>31115.000000000706</c:v>
                </c:pt>
                <c:pt idx="3111">
                  <c:v>31125.000000000706</c:v>
                </c:pt>
                <c:pt idx="3112">
                  <c:v>31135.000000000706</c:v>
                </c:pt>
                <c:pt idx="3113">
                  <c:v>31145.000000000713</c:v>
                </c:pt>
                <c:pt idx="3114">
                  <c:v>31156.000000000706</c:v>
                </c:pt>
                <c:pt idx="3115">
                  <c:v>31165.000000000706</c:v>
                </c:pt>
                <c:pt idx="3116">
                  <c:v>31175.000000000706</c:v>
                </c:pt>
                <c:pt idx="3117">
                  <c:v>31185.000000000713</c:v>
                </c:pt>
                <c:pt idx="3118">
                  <c:v>31195.000000000713</c:v>
                </c:pt>
                <c:pt idx="3119">
                  <c:v>31205.000000000717</c:v>
                </c:pt>
                <c:pt idx="3120">
                  <c:v>31215.000000000717</c:v>
                </c:pt>
                <c:pt idx="3121">
                  <c:v>31226.000000000717</c:v>
                </c:pt>
                <c:pt idx="3122">
                  <c:v>31236.000000000717</c:v>
                </c:pt>
                <c:pt idx="3123">
                  <c:v>31246.000000000717</c:v>
                </c:pt>
                <c:pt idx="3124">
                  <c:v>31256.000000000717</c:v>
                </c:pt>
                <c:pt idx="3125">
                  <c:v>31266.000000000717</c:v>
                </c:pt>
                <c:pt idx="3126">
                  <c:v>31276.000000000717</c:v>
                </c:pt>
                <c:pt idx="3127">
                  <c:v>31286.000000000717</c:v>
                </c:pt>
                <c:pt idx="3128">
                  <c:v>31296.000000000717</c:v>
                </c:pt>
                <c:pt idx="3129">
                  <c:v>31306.000000000717</c:v>
                </c:pt>
                <c:pt idx="3130">
                  <c:v>31316.000000000717</c:v>
                </c:pt>
                <c:pt idx="3131">
                  <c:v>31326.000000000717</c:v>
                </c:pt>
                <c:pt idx="3132">
                  <c:v>31336.000000000717</c:v>
                </c:pt>
                <c:pt idx="3133">
                  <c:v>31346.00000000072</c:v>
                </c:pt>
                <c:pt idx="3134">
                  <c:v>31356.00000000072</c:v>
                </c:pt>
                <c:pt idx="3135">
                  <c:v>31366.000000000724</c:v>
                </c:pt>
                <c:pt idx="3136">
                  <c:v>31376.000000000724</c:v>
                </c:pt>
                <c:pt idx="3137">
                  <c:v>31386.000000000724</c:v>
                </c:pt>
                <c:pt idx="3138">
                  <c:v>31396.000000000728</c:v>
                </c:pt>
                <c:pt idx="3139">
                  <c:v>31406.000000000728</c:v>
                </c:pt>
                <c:pt idx="3140">
                  <c:v>31416.000000000742</c:v>
                </c:pt>
                <c:pt idx="3141">
                  <c:v>31426.000000000742</c:v>
                </c:pt>
                <c:pt idx="3142">
                  <c:v>31436.000000000742</c:v>
                </c:pt>
                <c:pt idx="3143">
                  <c:v>31446.000000000742</c:v>
                </c:pt>
                <c:pt idx="3144">
                  <c:v>31456.000000000746</c:v>
                </c:pt>
                <c:pt idx="3145">
                  <c:v>31466.000000000746</c:v>
                </c:pt>
                <c:pt idx="3146">
                  <c:v>31476.000000000746</c:v>
                </c:pt>
                <c:pt idx="3147">
                  <c:v>31486.000000000746</c:v>
                </c:pt>
                <c:pt idx="3148">
                  <c:v>31496.000000000746</c:v>
                </c:pt>
                <c:pt idx="3149">
                  <c:v>31506.000000000746</c:v>
                </c:pt>
                <c:pt idx="3150">
                  <c:v>31516.000000000753</c:v>
                </c:pt>
                <c:pt idx="3151">
                  <c:v>31526.000000000753</c:v>
                </c:pt>
                <c:pt idx="3152">
                  <c:v>31536.000000000757</c:v>
                </c:pt>
                <c:pt idx="3153">
                  <c:v>31546.000000000757</c:v>
                </c:pt>
                <c:pt idx="3154">
                  <c:v>31556.000000000757</c:v>
                </c:pt>
                <c:pt idx="3155">
                  <c:v>31566.000000000757</c:v>
                </c:pt>
                <c:pt idx="3156">
                  <c:v>31576.000000000757</c:v>
                </c:pt>
                <c:pt idx="3157">
                  <c:v>31586.000000000757</c:v>
                </c:pt>
                <c:pt idx="3158">
                  <c:v>31596.000000000757</c:v>
                </c:pt>
                <c:pt idx="3159">
                  <c:v>31606.000000000757</c:v>
                </c:pt>
                <c:pt idx="3160">
                  <c:v>31616.000000000757</c:v>
                </c:pt>
                <c:pt idx="3161">
                  <c:v>31626.000000000757</c:v>
                </c:pt>
                <c:pt idx="3162">
                  <c:v>31636.000000000757</c:v>
                </c:pt>
                <c:pt idx="3163">
                  <c:v>31646.000000000757</c:v>
                </c:pt>
                <c:pt idx="3164">
                  <c:v>31656.00000000076</c:v>
                </c:pt>
                <c:pt idx="3165">
                  <c:v>31666.00000000076</c:v>
                </c:pt>
                <c:pt idx="3166">
                  <c:v>31676.00000000076</c:v>
                </c:pt>
                <c:pt idx="3167">
                  <c:v>31686.00000000076</c:v>
                </c:pt>
                <c:pt idx="3168">
                  <c:v>31696.000000000764</c:v>
                </c:pt>
                <c:pt idx="3169">
                  <c:v>31706.000000000764</c:v>
                </c:pt>
                <c:pt idx="3170">
                  <c:v>31716.000000000768</c:v>
                </c:pt>
                <c:pt idx="3171">
                  <c:v>31726.000000000768</c:v>
                </c:pt>
                <c:pt idx="3172">
                  <c:v>31736.000000000768</c:v>
                </c:pt>
                <c:pt idx="3173">
                  <c:v>31746.000000000768</c:v>
                </c:pt>
                <c:pt idx="3174">
                  <c:v>31756.000000000782</c:v>
                </c:pt>
                <c:pt idx="3175">
                  <c:v>31766.000000000786</c:v>
                </c:pt>
                <c:pt idx="3176">
                  <c:v>31776.000000000786</c:v>
                </c:pt>
                <c:pt idx="3177">
                  <c:v>31786.000000000786</c:v>
                </c:pt>
                <c:pt idx="3178">
                  <c:v>31796.000000000786</c:v>
                </c:pt>
                <c:pt idx="3179">
                  <c:v>31806.000000000786</c:v>
                </c:pt>
                <c:pt idx="3180">
                  <c:v>31816.000000000786</c:v>
                </c:pt>
                <c:pt idx="3181">
                  <c:v>31826.000000000786</c:v>
                </c:pt>
                <c:pt idx="3182">
                  <c:v>31836.000000000793</c:v>
                </c:pt>
                <c:pt idx="3183">
                  <c:v>31846.000000000793</c:v>
                </c:pt>
                <c:pt idx="3184">
                  <c:v>31856.000000000793</c:v>
                </c:pt>
                <c:pt idx="3185">
                  <c:v>31866.000000000793</c:v>
                </c:pt>
                <c:pt idx="3186">
                  <c:v>31876.000000000797</c:v>
                </c:pt>
                <c:pt idx="3187">
                  <c:v>31886.0000000008</c:v>
                </c:pt>
                <c:pt idx="3188">
                  <c:v>31896.0000000008</c:v>
                </c:pt>
                <c:pt idx="3189">
                  <c:v>31906.0000000008</c:v>
                </c:pt>
                <c:pt idx="3190">
                  <c:v>31916.0000000008</c:v>
                </c:pt>
                <c:pt idx="3191">
                  <c:v>31926.000000000804</c:v>
                </c:pt>
                <c:pt idx="3192">
                  <c:v>31936.000000000804</c:v>
                </c:pt>
                <c:pt idx="3193">
                  <c:v>31946.000000000808</c:v>
                </c:pt>
                <c:pt idx="3194">
                  <c:v>31956.000000000808</c:v>
                </c:pt>
                <c:pt idx="3195">
                  <c:v>31966.000000000808</c:v>
                </c:pt>
                <c:pt idx="3196">
                  <c:v>31976.000000000808</c:v>
                </c:pt>
                <c:pt idx="3197">
                  <c:v>31986.000000000811</c:v>
                </c:pt>
                <c:pt idx="3198">
                  <c:v>31996.000000000811</c:v>
                </c:pt>
                <c:pt idx="3199">
                  <c:v>32006.000000000815</c:v>
                </c:pt>
                <c:pt idx="3200">
                  <c:v>32016.000000000815</c:v>
                </c:pt>
                <c:pt idx="3201">
                  <c:v>32026.000000000815</c:v>
                </c:pt>
                <c:pt idx="3202">
                  <c:v>32036.000000000815</c:v>
                </c:pt>
                <c:pt idx="3203">
                  <c:v>32046.000000000819</c:v>
                </c:pt>
                <c:pt idx="3204">
                  <c:v>32056.000000000819</c:v>
                </c:pt>
                <c:pt idx="3205">
                  <c:v>32066.000000000822</c:v>
                </c:pt>
                <c:pt idx="3206">
                  <c:v>32076.000000000822</c:v>
                </c:pt>
                <c:pt idx="3207">
                  <c:v>32086.000000000822</c:v>
                </c:pt>
                <c:pt idx="3208">
                  <c:v>32096.000000000822</c:v>
                </c:pt>
                <c:pt idx="3209">
                  <c:v>32106.000000000826</c:v>
                </c:pt>
                <c:pt idx="3210">
                  <c:v>32116.000000000826</c:v>
                </c:pt>
                <c:pt idx="3211">
                  <c:v>32126.000000000826</c:v>
                </c:pt>
                <c:pt idx="3212">
                  <c:v>32136.000000000826</c:v>
                </c:pt>
                <c:pt idx="3213">
                  <c:v>32146.000000000826</c:v>
                </c:pt>
                <c:pt idx="3214">
                  <c:v>32156.000000000826</c:v>
                </c:pt>
                <c:pt idx="3215">
                  <c:v>32166.000000000833</c:v>
                </c:pt>
                <c:pt idx="3216">
                  <c:v>32176.000000000833</c:v>
                </c:pt>
                <c:pt idx="3217">
                  <c:v>32186.000000000837</c:v>
                </c:pt>
                <c:pt idx="3218">
                  <c:v>32196.000000000837</c:v>
                </c:pt>
                <c:pt idx="3219">
                  <c:v>32206.000000000837</c:v>
                </c:pt>
                <c:pt idx="3220">
                  <c:v>32216.00000000084</c:v>
                </c:pt>
                <c:pt idx="3221">
                  <c:v>32226.00000000084</c:v>
                </c:pt>
                <c:pt idx="3222">
                  <c:v>32236.00000000084</c:v>
                </c:pt>
                <c:pt idx="3223">
                  <c:v>32246.000000000844</c:v>
                </c:pt>
                <c:pt idx="3224">
                  <c:v>32256.000000000844</c:v>
                </c:pt>
                <c:pt idx="3225">
                  <c:v>32266.000000000844</c:v>
                </c:pt>
                <c:pt idx="3226">
                  <c:v>32276.000000000844</c:v>
                </c:pt>
                <c:pt idx="3227">
                  <c:v>32286.000000000848</c:v>
                </c:pt>
                <c:pt idx="3228">
                  <c:v>32296.000000000851</c:v>
                </c:pt>
                <c:pt idx="3229">
                  <c:v>32306.000000000851</c:v>
                </c:pt>
                <c:pt idx="3230">
                  <c:v>32316.000000000851</c:v>
                </c:pt>
                <c:pt idx="3231">
                  <c:v>32326.000000000851</c:v>
                </c:pt>
                <c:pt idx="3232">
                  <c:v>32336.000000000855</c:v>
                </c:pt>
                <c:pt idx="3233">
                  <c:v>32346.000000000855</c:v>
                </c:pt>
                <c:pt idx="3234">
                  <c:v>32356.000000000855</c:v>
                </c:pt>
                <c:pt idx="3235">
                  <c:v>32366.000000000859</c:v>
                </c:pt>
                <c:pt idx="3236">
                  <c:v>32376.000000000859</c:v>
                </c:pt>
                <c:pt idx="3237">
                  <c:v>32386.000000000859</c:v>
                </c:pt>
                <c:pt idx="3238">
                  <c:v>32396.000000000862</c:v>
                </c:pt>
                <c:pt idx="3239">
                  <c:v>32406.000000000862</c:v>
                </c:pt>
                <c:pt idx="3240">
                  <c:v>32416.000000000866</c:v>
                </c:pt>
                <c:pt idx="3241">
                  <c:v>32426.000000000866</c:v>
                </c:pt>
                <c:pt idx="3242">
                  <c:v>32436.000000000866</c:v>
                </c:pt>
                <c:pt idx="3243">
                  <c:v>32446.000000000866</c:v>
                </c:pt>
                <c:pt idx="3244">
                  <c:v>32456.000000000866</c:v>
                </c:pt>
                <c:pt idx="3245">
                  <c:v>32466.000000000866</c:v>
                </c:pt>
                <c:pt idx="3246">
                  <c:v>32476.000000000873</c:v>
                </c:pt>
                <c:pt idx="3247">
                  <c:v>32486.000000000873</c:v>
                </c:pt>
                <c:pt idx="3248">
                  <c:v>32496.000000000873</c:v>
                </c:pt>
                <c:pt idx="3249">
                  <c:v>32506.000000000873</c:v>
                </c:pt>
                <c:pt idx="3250">
                  <c:v>32516.000000000877</c:v>
                </c:pt>
                <c:pt idx="3251">
                  <c:v>32526.000000000877</c:v>
                </c:pt>
                <c:pt idx="3252">
                  <c:v>32536.00000000088</c:v>
                </c:pt>
                <c:pt idx="3253">
                  <c:v>32546.00000000088</c:v>
                </c:pt>
                <c:pt idx="3254">
                  <c:v>32556.00000000088</c:v>
                </c:pt>
                <c:pt idx="3255">
                  <c:v>32566.00000000088</c:v>
                </c:pt>
                <c:pt idx="3256">
                  <c:v>32576.000000000884</c:v>
                </c:pt>
                <c:pt idx="3257">
                  <c:v>32586.000000000884</c:v>
                </c:pt>
                <c:pt idx="3258">
                  <c:v>32596.000000000888</c:v>
                </c:pt>
                <c:pt idx="3259">
                  <c:v>32606.000000000888</c:v>
                </c:pt>
                <c:pt idx="3260">
                  <c:v>32616.000000000888</c:v>
                </c:pt>
                <c:pt idx="3261">
                  <c:v>32626.000000000888</c:v>
                </c:pt>
                <c:pt idx="3262">
                  <c:v>32636.000000000891</c:v>
                </c:pt>
                <c:pt idx="3263">
                  <c:v>32646.000000000891</c:v>
                </c:pt>
                <c:pt idx="3264">
                  <c:v>32656.000000000895</c:v>
                </c:pt>
                <c:pt idx="3265">
                  <c:v>32666.000000000895</c:v>
                </c:pt>
                <c:pt idx="3266">
                  <c:v>32676.000000000895</c:v>
                </c:pt>
                <c:pt idx="3267">
                  <c:v>32686.000000000895</c:v>
                </c:pt>
                <c:pt idx="3268">
                  <c:v>32696.000000000899</c:v>
                </c:pt>
                <c:pt idx="3269">
                  <c:v>32706.000000000902</c:v>
                </c:pt>
                <c:pt idx="3270">
                  <c:v>32716.000000000902</c:v>
                </c:pt>
                <c:pt idx="3271">
                  <c:v>32726.000000000902</c:v>
                </c:pt>
                <c:pt idx="3272">
                  <c:v>32736.000000000902</c:v>
                </c:pt>
                <c:pt idx="3273">
                  <c:v>32746.000000000906</c:v>
                </c:pt>
                <c:pt idx="3274">
                  <c:v>32756.000000000906</c:v>
                </c:pt>
                <c:pt idx="3275">
                  <c:v>32766.000000000906</c:v>
                </c:pt>
                <c:pt idx="3276">
                  <c:v>32776.000000000909</c:v>
                </c:pt>
                <c:pt idx="3277">
                  <c:v>32786.000000000909</c:v>
                </c:pt>
                <c:pt idx="3278">
                  <c:v>32796.000000000909</c:v>
                </c:pt>
                <c:pt idx="3279">
                  <c:v>32806.000000000909</c:v>
                </c:pt>
                <c:pt idx="3280">
                  <c:v>32816.000000000909</c:v>
                </c:pt>
                <c:pt idx="3281">
                  <c:v>32826.000000000909</c:v>
                </c:pt>
                <c:pt idx="3282">
                  <c:v>32836.000000000909</c:v>
                </c:pt>
                <c:pt idx="3283">
                  <c:v>32846.000000000909</c:v>
                </c:pt>
                <c:pt idx="3284">
                  <c:v>32856.000000000909</c:v>
                </c:pt>
                <c:pt idx="3285">
                  <c:v>32866.000000000909</c:v>
                </c:pt>
                <c:pt idx="3286">
                  <c:v>32876.000000000909</c:v>
                </c:pt>
                <c:pt idx="3287">
                  <c:v>32886.000000000909</c:v>
                </c:pt>
                <c:pt idx="3288">
                  <c:v>32896.000000000909</c:v>
                </c:pt>
                <c:pt idx="3289">
                  <c:v>32906.000000000909</c:v>
                </c:pt>
                <c:pt idx="3290">
                  <c:v>32916.000000000909</c:v>
                </c:pt>
                <c:pt idx="3291">
                  <c:v>32926.000000000909</c:v>
                </c:pt>
                <c:pt idx="3292">
                  <c:v>32936.000000000909</c:v>
                </c:pt>
                <c:pt idx="3293">
                  <c:v>32946.000000000909</c:v>
                </c:pt>
                <c:pt idx="3294">
                  <c:v>32956.000000000909</c:v>
                </c:pt>
                <c:pt idx="3295">
                  <c:v>32966.000000000909</c:v>
                </c:pt>
                <c:pt idx="3296">
                  <c:v>32976.000000000909</c:v>
                </c:pt>
                <c:pt idx="3297">
                  <c:v>32986.000000000909</c:v>
                </c:pt>
                <c:pt idx="3298">
                  <c:v>32996.000000000909</c:v>
                </c:pt>
                <c:pt idx="3299">
                  <c:v>33006.000000000909</c:v>
                </c:pt>
                <c:pt idx="3300">
                  <c:v>33016.000000000909</c:v>
                </c:pt>
                <c:pt idx="3301">
                  <c:v>33026.000000000909</c:v>
                </c:pt>
                <c:pt idx="3302">
                  <c:v>33036.000000000909</c:v>
                </c:pt>
                <c:pt idx="3303">
                  <c:v>33046.000000000909</c:v>
                </c:pt>
                <c:pt idx="3304">
                  <c:v>33056.000000000909</c:v>
                </c:pt>
                <c:pt idx="3305">
                  <c:v>33066.000000000909</c:v>
                </c:pt>
                <c:pt idx="3306">
                  <c:v>33076.000000000909</c:v>
                </c:pt>
                <c:pt idx="3307">
                  <c:v>33086.000000000909</c:v>
                </c:pt>
                <c:pt idx="3308">
                  <c:v>33096.000000000909</c:v>
                </c:pt>
                <c:pt idx="3309">
                  <c:v>33106.000000000909</c:v>
                </c:pt>
                <c:pt idx="3310">
                  <c:v>33116.000000000909</c:v>
                </c:pt>
                <c:pt idx="3311">
                  <c:v>33126.000000000909</c:v>
                </c:pt>
                <c:pt idx="3312">
                  <c:v>33136.000000000909</c:v>
                </c:pt>
                <c:pt idx="3313">
                  <c:v>33146.000000000909</c:v>
                </c:pt>
                <c:pt idx="3314">
                  <c:v>33156.000000000909</c:v>
                </c:pt>
                <c:pt idx="3315">
                  <c:v>33166.000000000909</c:v>
                </c:pt>
                <c:pt idx="3316">
                  <c:v>33176.000000000909</c:v>
                </c:pt>
                <c:pt idx="3317">
                  <c:v>33186.000000000909</c:v>
                </c:pt>
                <c:pt idx="3318">
                  <c:v>33196.000000000909</c:v>
                </c:pt>
                <c:pt idx="3319">
                  <c:v>33206.000000000909</c:v>
                </c:pt>
                <c:pt idx="3320">
                  <c:v>33216.000000000909</c:v>
                </c:pt>
                <c:pt idx="3321">
                  <c:v>33226.000000000909</c:v>
                </c:pt>
                <c:pt idx="3322">
                  <c:v>33236.000000000909</c:v>
                </c:pt>
                <c:pt idx="3323">
                  <c:v>33246.000000000909</c:v>
                </c:pt>
                <c:pt idx="3324">
                  <c:v>33256.000000000909</c:v>
                </c:pt>
                <c:pt idx="3325">
                  <c:v>33266.000000000909</c:v>
                </c:pt>
                <c:pt idx="3326">
                  <c:v>33276.000000000909</c:v>
                </c:pt>
                <c:pt idx="3327">
                  <c:v>33286.000000000909</c:v>
                </c:pt>
                <c:pt idx="3328">
                  <c:v>33296.000000000909</c:v>
                </c:pt>
                <c:pt idx="3329">
                  <c:v>33306.000000000909</c:v>
                </c:pt>
                <c:pt idx="3330">
                  <c:v>33316.000000000909</c:v>
                </c:pt>
                <c:pt idx="3331">
                  <c:v>33326.000000000909</c:v>
                </c:pt>
                <c:pt idx="3332">
                  <c:v>33336.000000000909</c:v>
                </c:pt>
                <c:pt idx="3333">
                  <c:v>33346.000000000909</c:v>
                </c:pt>
                <c:pt idx="3334">
                  <c:v>33356.000000000909</c:v>
                </c:pt>
                <c:pt idx="3335">
                  <c:v>33366.000000000909</c:v>
                </c:pt>
                <c:pt idx="3336">
                  <c:v>33376.000000000909</c:v>
                </c:pt>
                <c:pt idx="3337">
                  <c:v>33386.000000000909</c:v>
                </c:pt>
                <c:pt idx="3338">
                  <c:v>33396.000000000909</c:v>
                </c:pt>
                <c:pt idx="3339">
                  <c:v>33406.000000000909</c:v>
                </c:pt>
                <c:pt idx="3340">
                  <c:v>33416.000000000909</c:v>
                </c:pt>
                <c:pt idx="3341">
                  <c:v>33426.000000000909</c:v>
                </c:pt>
                <c:pt idx="3342">
                  <c:v>33436.000000000909</c:v>
                </c:pt>
                <c:pt idx="3343">
                  <c:v>33446.000000000909</c:v>
                </c:pt>
                <c:pt idx="3344">
                  <c:v>33456.000000000909</c:v>
                </c:pt>
                <c:pt idx="3345">
                  <c:v>33466.000000000909</c:v>
                </c:pt>
                <c:pt idx="3346">
                  <c:v>33476.000000000909</c:v>
                </c:pt>
                <c:pt idx="3347">
                  <c:v>33486.000000000909</c:v>
                </c:pt>
                <c:pt idx="3348">
                  <c:v>33496.000000000909</c:v>
                </c:pt>
                <c:pt idx="3349">
                  <c:v>33506.000000000909</c:v>
                </c:pt>
                <c:pt idx="3350">
                  <c:v>33516.000000000909</c:v>
                </c:pt>
                <c:pt idx="3351">
                  <c:v>33526.000000000909</c:v>
                </c:pt>
                <c:pt idx="3352">
                  <c:v>33536.000000000909</c:v>
                </c:pt>
                <c:pt idx="3353">
                  <c:v>33546.000000000909</c:v>
                </c:pt>
                <c:pt idx="3354">
                  <c:v>33556.000000000909</c:v>
                </c:pt>
                <c:pt idx="3355">
                  <c:v>33566.000000000909</c:v>
                </c:pt>
                <c:pt idx="3356">
                  <c:v>33576.000000000909</c:v>
                </c:pt>
                <c:pt idx="3357">
                  <c:v>33586.000000000909</c:v>
                </c:pt>
                <c:pt idx="3358">
                  <c:v>33596.000000000909</c:v>
                </c:pt>
                <c:pt idx="3359">
                  <c:v>33606.000000000909</c:v>
                </c:pt>
                <c:pt idx="3360">
                  <c:v>33616.000000000909</c:v>
                </c:pt>
                <c:pt idx="3361">
                  <c:v>33626.000000000909</c:v>
                </c:pt>
                <c:pt idx="3362">
                  <c:v>33636.000000000909</c:v>
                </c:pt>
                <c:pt idx="3363">
                  <c:v>33646.000000000909</c:v>
                </c:pt>
                <c:pt idx="3364">
                  <c:v>33656.000000000909</c:v>
                </c:pt>
                <c:pt idx="3365">
                  <c:v>33666.000000000909</c:v>
                </c:pt>
                <c:pt idx="3366">
                  <c:v>33676.000000000909</c:v>
                </c:pt>
                <c:pt idx="3367">
                  <c:v>33686.000000000909</c:v>
                </c:pt>
                <c:pt idx="3368">
                  <c:v>33696.000000000909</c:v>
                </c:pt>
                <c:pt idx="3369">
                  <c:v>33706.000000000909</c:v>
                </c:pt>
                <c:pt idx="3370">
                  <c:v>33716.000000000909</c:v>
                </c:pt>
                <c:pt idx="3371">
                  <c:v>33726.000000000909</c:v>
                </c:pt>
                <c:pt idx="3372">
                  <c:v>33736.000000000909</c:v>
                </c:pt>
                <c:pt idx="3373">
                  <c:v>33746.000000000909</c:v>
                </c:pt>
                <c:pt idx="3374">
                  <c:v>33756.000000000909</c:v>
                </c:pt>
                <c:pt idx="3375">
                  <c:v>33766.000000000909</c:v>
                </c:pt>
                <c:pt idx="3376">
                  <c:v>33776.000000000909</c:v>
                </c:pt>
                <c:pt idx="3377">
                  <c:v>33786.000000000909</c:v>
                </c:pt>
                <c:pt idx="3378">
                  <c:v>33796.000000000909</c:v>
                </c:pt>
                <c:pt idx="3379">
                  <c:v>33806.000000000909</c:v>
                </c:pt>
                <c:pt idx="3380">
                  <c:v>33816.000000000909</c:v>
                </c:pt>
                <c:pt idx="3381">
                  <c:v>33826.000000000909</c:v>
                </c:pt>
                <c:pt idx="3382">
                  <c:v>33836.000000000909</c:v>
                </c:pt>
                <c:pt idx="3383">
                  <c:v>33846.000000000909</c:v>
                </c:pt>
                <c:pt idx="3384">
                  <c:v>33856.000000000909</c:v>
                </c:pt>
                <c:pt idx="3385">
                  <c:v>33866.000000000909</c:v>
                </c:pt>
                <c:pt idx="3386">
                  <c:v>33876.000000000909</c:v>
                </c:pt>
                <c:pt idx="3387">
                  <c:v>33886.000000000909</c:v>
                </c:pt>
                <c:pt idx="3388">
                  <c:v>33896.000000000909</c:v>
                </c:pt>
                <c:pt idx="3389">
                  <c:v>33906.000000000909</c:v>
                </c:pt>
                <c:pt idx="3390">
                  <c:v>33916.000000000909</c:v>
                </c:pt>
                <c:pt idx="3391">
                  <c:v>33926.000000000909</c:v>
                </c:pt>
                <c:pt idx="3392">
                  <c:v>33936.000000000909</c:v>
                </c:pt>
                <c:pt idx="3393">
                  <c:v>33946.000000000909</c:v>
                </c:pt>
                <c:pt idx="3394">
                  <c:v>33956.000000000909</c:v>
                </c:pt>
                <c:pt idx="3395">
                  <c:v>33966.000000000909</c:v>
                </c:pt>
                <c:pt idx="3396">
                  <c:v>33976.000000000909</c:v>
                </c:pt>
                <c:pt idx="3397">
                  <c:v>33986.000000000909</c:v>
                </c:pt>
                <c:pt idx="3398">
                  <c:v>33996.000000000909</c:v>
                </c:pt>
                <c:pt idx="3399">
                  <c:v>34006.000000000909</c:v>
                </c:pt>
                <c:pt idx="3400">
                  <c:v>34016.000000000909</c:v>
                </c:pt>
                <c:pt idx="3401">
                  <c:v>34026.000000000909</c:v>
                </c:pt>
                <c:pt idx="3402">
                  <c:v>34036.000000000909</c:v>
                </c:pt>
                <c:pt idx="3403">
                  <c:v>34046.000000000909</c:v>
                </c:pt>
                <c:pt idx="3404">
                  <c:v>34056.000000000909</c:v>
                </c:pt>
                <c:pt idx="3405">
                  <c:v>34066.000000000909</c:v>
                </c:pt>
                <c:pt idx="3406">
                  <c:v>34076.000000000909</c:v>
                </c:pt>
                <c:pt idx="3407">
                  <c:v>34086.000000000909</c:v>
                </c:pt>
                <c:pt idx="3408">
                  <c:v>34096.000000000909</c:v>
                </c:pt>
                <c:pt idx="3409">
                  <c:v>34106.000000000909</c:v>
                </c:pt>
                <c:pt idx="3410">
                  <c:v>34116.000000000909</c:v>
                </c:pt>
                <c:pt idx="3411">
                  <c:v>34126.000000000909</c:v>
                </c:pt>
                <c:pt idx="3412">
                  <c:v>34136.000000000909</c:v>
                </c:pt>
                <c:pt idx="3413">
                  <c:v>34146.000000000909</c:v>
                </c:pt>
                <c:pt idx="3414">
                  <c:v>34156.000000000909</c:v>
                </c:pt>
                <c:pt idx="3415">
                  <c:v>34166.000000000909</c:v>
                </c:pt>
                <c:pt idx="3416">
                  <c:v>34176.000000000909</c:v>
                </c:pt>
                <c:pt idx="3417">
                  <c:v>34186.000000000909</c:v>
                </c:pt>
                <c:pt idx="3418">
                  <c:v>34196.000000000909</c:v>
                </c:pt>
                <c:pt idx="3419">
                  <c:v>34206.000000000909</c:v>
                </c:pt>
                <c:pt idx="3420">
                  <c:v>34216.000000000909</c:v>
                </c:pt>
                <c:pt idx="3421">
                  <c:v>34226.000000000909</c:v>
                </c:pt>
                <c:pt idx="3422">
                  <c:v>34236.000000000909</c:v>
                </c:pt>
                <c:pt idx="3423">
                  <c:v>34246.000000000909</c:v>
                </c:pt>
                <c:pt idx="3424">
                  <c:v>34256.000000000909</c:v>
                </c:pt>
                <c:pt idx="3425">
                  <c:v>34266.000000000909</c:v>
                </c:pt>
                <c:pt idx="3426">
                  <c:v>34276.000000000909</c:v>
                </c:pt>
                <c:pt idx="3427">
                  <c:v>34286.000000000909</c:v>
                </c:pt>
                <c:pt idx="3428">
                  <c:v>34296.000000000909</c:v>
                </c:pt>
                <c:pt idx="3429">
                  <c:v>34306.000000000909</c:v>
                </c:pt>
                <c:pt idx="3430">
                  <c:v>34316.000000000909</c:v>
                </c:pt>
                <c:pt idx="3431">
                  <c:v>34326.000000000909</c:v>
                </c:pt>
                <c:pt idx="3432">
                  <c:v>34336.000000000909</c:v>
                </c:pt>
                <c:pt idx="3433">
                  <c:v>34346.000000000909</c:v>
                </c:pt>
                <c:pt idx="3434">
                  <c:v>34356.000000000909</c:v>
                </c:pt>
                <c:pt idx="3435">
                  <c:v>34366.000000000909</c:v>
                </c:pt>
                <c:pt idx="3436">
                  <c:v>34376.000000000909</c:v>
                </c:pt>
                <c:pt idx="3437">
                  <c:v>34386.000000000909</c:v>
                </c:pt>
                <c:pt idx="3438">
                  <c:v>34396.000000000909</c:v>
                </c:pt>
                <c:pt idx="3439">
                  <c:v>34406.000000000909</c:v>
                </c:pt>
                <c:pt idx="3440">
                  <c:v>34416.000000000909</c:v>
                </c:pt>
                <c:pt idx="3441">
                  <c:v>34426.000000000909</c:v>
                </c:pt>
                <c:pt idx="3442">
                  <c:v>34436.000000000909</c:v>
                </c:pt>
                <c:pt idx="3443">
                  <c:v>34446.000000000909</c:v>
                </c:pt>
                <c:pt idx="3444">
                  <c:v>34456.000000000909</c:v>
                </c:pt>
                <c:pt idx="3445">
                  <c:v>34466.000000000909</c:v>
                </c:pt>
                <c:pt idx="3446">
                  <c:v>34476.000000000909</c:v>
                </c:pt>
                <c:pt idx="3447">
                  <c:v>34486.000000000909</c:v>
                </c:pt>
                <c:pt idx="3448">
                  <c:v>34496.000000000909</c:v>
                </c:pt>
                <c:pt idx="3449">
                  <c:v>34506.000000000909</c:v>
                </c:pt>
                <c:pt idx="3450">
                  <c:v>34516.000000000909</c:v>
                </c:pt>
                <c:pt idx="3451">
                  <c:v>34526.000000000909</c:v>
                </c:pt>
                <c:pt idx="3452">
                  <c:v>34536.000000000909</c:v>
                </c:pt>
                <c:pt idx="3453">
                  <c:v>34546.000000000909</c:v>
                </c:pt>
                <c:pt idx="3454">
                  <c:v>34556.000000000909</c:v>
                </c:pt>
                <c:pt idx="3455">
                  <c:v>34566.000000000909</c:v>
                </c:pt>
                <c:pt idx="3456">
                  <c:v>34576.000000000909</c:v>
                </c:pt>
                <c:pt idx="3457">
                  <c:v>34586.000000000909</c:v>
                </c:pt>
                <c:pt idx="3458">
                  <c:v>34596.000000000909</c:v>
                </c:pt>
                <c:pt idx="3459">
                  <c:v>34606.000000000909</c:v>
                </c:pt>
                <c:pt idx="3460">
                  <c:v>34616.000000000909</c:v>
                </c:pt>
                <c:pt idx="3461">
                  <c:v>34626.000000000909</c:v>
                </c:pt>
                <c:pt idx="3462">
                  <c:v>34636.000000000909</c:v>
                </c:pt>
                <c:pt idx="3463">
                  <c:v>34646.000000000909</c:v>
                </c:pt>
                <c:pt idx="3464">
                  <c:v>34656.000000000909</c:v>
                </c:pt>
                <c:pt idx="3465">
                  <c:v>34666.000000000909</c:v>
                </c:pt>
                <c:pt idx="3466">
                  <c:v>34676.000000000909</c:v>
                </c:pt>
                <c:pt idx="3467">
                  <c:v>34686.000000000909</c:v>
                </c:pt>
                <c:pt idx="3468">
                  <c:v>34696.000000000909</c:v>
                </c:pt>
                <c:pt idx="3469">
                  <c:v>34706.000000000909</c:v>
                </c:pt>
                <c:pt idx="3470">
                  <c:v>34716.000000000909</c:v>
                </c:pt>
                <c:pt idx="3471">
                  <c:v>34726.000000000909</c:v>
                </c:pt>
                <c:pt idx="3472">
                  <c:v>34736.000000000909</c:v>
                </c:pt>
                <c:pt idx="3473">
                  <c:v>34746.000000000909</c:v>
                </c:pt>
                <c:pt idx="3474">
                  <c:v>34756.000000000909</c:v>
                </c:pt>
                <c:pt idx="3475">
                  <c:v>34766.000000000909</c:v>
                </c:pt>
                <c:pt idx="3476">
                  <c:v>34776.000000000909</c:v>
                </c:pt>
                <c:pt idx="3477">
                  <c:v>34786.000000000909</c:v>
                </c:pt>
                <c:pt idx="3478">
                  <c:v>34796.000000000909</c:v>
                </c:pt>
                <c:pt idx="3479">
                  <c:v>34806.000000000909</c:v>
                </c:pt>
                <c:pt idx="3480">
                  <c:v>34816.000000000909</c:v>
                </c:pt>
                <c:pt idx="3481">
                  <c:v>34826.000000000909</c:v>
                </c:pt>
                <c:pt idx="3482">
                  <c:v>34836.000000000909</c:v>
                </c:pt>
                <c:pt idx="3483">
                  <c:v>34846.000000000909</c:v>
                </c:pt>
                <c:pt idx="3484">
                  <c:v>34856.000000000909</c:v>
                </c:pt>
                <c:pt idx="3485">
                  <c:v>34866.000000000909</c:v>
                </c:pt>
                <c:pt idx="3486">
                  <c:v>34876.000000000909</c:v>
                </c:pt>
                <c:pt idx="3487">
                  <c:v>34886.000000000909</c:v>
                </c:pt>
                <c:pt idx="3488">
                  <c:v>34896.000000000909</c:v>
                </c:pt>
                <c:pt idx="3489">
                  <c:v>34906.000000000909</c:v>
                </c:pt>
                <c:pt idx="3490">
                  <c:v>34916.000000000909</c:v>
                </c:pt>
                <c:pt idx="3491">
                  <c:v>34926.000000000909</c:v>
                </c:pt>
                <c:pt idx="3492">
                  <c:v>34936.000000000909</c:v>
                </c:pt>
                <c:pt idx="3493">
                  <c:v>34946.000000000909</c:v>
                </c:pt>
                <c:pt idx="3494">
                  <c:v>34956.000000000909</c:v>
                </c:pt>
                <c:pt idx="3495">
                  <c:v>34966.000000000909</c:v>
                </c:pt>
                <c:pt idx="3496">
                  <c:v>34976.000000000909</c:v>
                </c:pt>
                <c:pt idx="3497">
                  <c:v>34986.000000000909</c:v>
                </c:pt>
                <c:pt idx="3498">
                  <c:v>34996.000000000909</c:v>
                </c:pt>
                <c:pt idx="3499">
                  <c:v>35006.000000000909</c:v>
                </c:pt>
                <c:pt idx="3500">
                  <c:v>35016.000000000909</c:v>
                </c:pt>
                <c:pt idx="3501">
                  <c:v>35026.000000000909</c:v>
                </c:pt>
                <c:pt idx="3502">
                  <c:v>35036.000000000909</c:v>
                </c:pt>
                <c:pt idx="3503">
                  <c:v>35046.000000000909</c:v>
                </c:pt>
                <c:pt idx="3504">
                  <c:v>35056.000000000909</c:v>
                </c:pt>
                <c:pt idx="3505">
                  <c:v>35066.000000000909</c:v>
                </c:pt>
                <c:pt idx="3506">
                  <c:v>35076.000000000909</c:v>
                </c:pt>
                <c:pt idx="3507">
                  <c:v>35086.000000000909</c:v>
                </c:pt>
                <c:pt idx="3508">
                  <c:v>35096.000000000909</c:v>
                </c:pt>
                <c:pt idx="3509">
                  <c:v>35106.000000000909</c:v>
                </c:pt>
                <c:pt idx="3510">
                  <c:v>35116.000000000909</c:v>
                </c:pt>
                <c:pt idx="3511">
                  <c:v>35126.000000000909</c:v>
                </c:pt>
                <c:pt idx="3512">
                  <c:v>35136.000000000909</c:v>
                </c:pt>
                <c:pt idx="3513">
                  <c:v>35146.000000000909</c:v>
                </c:pt>
                <c:pt idx="3514">
                  <c:v>35156.000000000909</c:v>
                </c:pt>
                <c:pt idx="3515">
                  <c:v>35166.000000000909</c:v>
                </c:pt>
                <c:pt idx="3516">
                  <c:v>35176.000000000909</c:v>
                </c:pt>
                <c:pt idx="3517">
                  <c:v>35186.000000000909</c:v>
                </c:pt>
                <c:pt idx="3518">
                  <c:v>35196.000000000909</c:v>
                </c:pt>
                <c:pt idx="3519">
                  <c:v>35206.000000000909</c:v>
                </c:pt>
                <c:pt idx="3520">
                  <c:v>35216.000000000909</c:v>
                </c:pt>
                <c:pt idx="3521">
                  <c:v>35226.000000000909</c:v>
                </c:pt>
                <c:pt idx="3522">
                  <c:v>35236.000000000909</c:v>
                </c:pt>
                <c:pt idx="3523">
                  <c:v>35246.000000000909</c:v>
                </c:pt>
                <c:pt idx="3524">
                  <c:v>35256.000000000909</c:v>
                </c:pt>
                <c:pt idx="3525">
                  <c:v>35266.000000000909</c:v>
                </c:pt>
                <c:pt idx="3526">
                  <c:v>35276.000000000909</c:v>
                </c:pt>
                <c:pt idx="3527">
                  <c:v>35286.000000000909</c:v>
                </c:pt>
                <c:pt idx="3528">
                  <c:v>35296.000000000909</c:v>
                </c:pt>
                <c:pt idx="3529">
                  <c:v>35306.000000000909</c:v>
                </c:pt>
                <c:pt idx="3530">
                  <c:v>35316.000000000909</c:v>
                </c:pt>
                <c:pt idx="3531">
                  <c:v>35326.000000000909</c:v>
                </c:pt>
                <c:pt idx="3532">
                  <c:v>35336.000000000909</c:v>
                </c:pt>
                <c:pt idx="3533">
                  <c:v>35346.000000000909</c:v>
                </c:pt>
                <c:pt idx="3534">
                  <c:v>35356.000000000909</c:v>
                </c:pt>
                <c:pt idx="3535">
                  <c:v>35366.000000000909</c:v>
                </c:pt>
                <c:pt idx="3536">
                  <c:v>35376.000000000909</c:v>
                </c:pt>
                <c:pt idx="3537">
                  <c:v>35386.000000000909</c:v>
                </c:pt>
                <c:pt idx="3538">
                  <c:v>35396.000000000909</c:v>
                </c:pt>
                <c:pt idx="3539">
                  <c:v>35406.000000000909</c:v>
                </c:pt>
                <c:pt idx="3540">
                  <c:v>35416.000000000909</c:v>
                </c:pt>
                <c:pt idx="3541">
                  <c:v>35426.000000000909</c:v>
                </c:pt>
                <c:pt idx="3542">
                  <c:v>35436.000000000909</c:v>
                </c:pt>
                <c:pt idx="3543">
                  <c:v>35446.000000000909</c:v>
                </c:pt>
                <c:pt idx="3544">
                  <c:v>35456.000000000909</c:v>
                </c:pt>
                <c:pt idx="3545">
                  <c:v>35466.000000000909</c:v>
                </c:pt>
                <c:pt idx="3546">
                  <c:v>35476.000000000909</c:v>
                </c:pt>
                <c:pt idx="3547">
                  <c:v>35486.000000000909</c:v>
                </c:pt>
                <c:pt idx="3548">
                  <c:v>35496.000000000909</c:v>
                </c:pt>
                <c:pt idx="3549">
                  <c:v>35506.000000000909</c:v>
                </c:pt>
                <c:pt idx="3550">
                  <c:v>35516.000000000909</c:v>
                </c:pt>
                <c:pt idx="3551">
                  <c:v>35526.000000000909</c:v>
                </c:pt>
                <c:pt idx="3552">
                  <c:v>35536.000000000909</c:v>
                </c:pt>
                <c:pt idx="3553">
                  <c:v>35546.000000000909</c:v>
                </c:pt>
                <c:pt idx="3554">
                  <c:v>35556.000000000909</c:v>
                </c:pt>
                <c:pt idx="3555">
                  <c:v>35566.000000000909</c:v>
                </c:pt>
                <c:pt idx="3556">
                  <c:v>35576.000000000909</c:v>
                </c:pt>
                <c:pt idx="3557">
                  <c:v>35586.000000000909</c:v>
                </c:pt>
                <c:pt idx="3558">
                  <c:v>35596.000000000909</c:v>
                </c:pt>
                <c:pt idx="3559">
                  <c:v>35606.000000000909</c:v>
                </c:pt>
                <c:pt idx="3560">
                  <c:v>35616.000000000909</c:v>
                </c:pt>
                <c:pt idx="3561">
                  <c:v>35626.000000000909</c:v>
                </c:pt>
                <c:pt idx="3562">
                  <c:v>35636.000000000909</c:v>
                </c:pt>
                <c:pt idx="3563">
                  <c:v>35646.000000000909</c:v>
                </c:pt>
                <c:pt idx="3564">
                  <c:v>35656.000000000909</c:v>
                </c:pt>
                <c:pt idx="3565">
                  <c:v>35666.000000000909</c:v>
                </c:pt>
                <c:pt idx="3566">
                  <c:v>35676.000000000909</c:v>
                </c:pt>
                <c:pt idx="3567">
                  <c:v>35686.000000000909</c:v>
                </c:pt>
                <c:pt idx="3568">
                  <c:v>35696.000000000909</c:v>
                </c:pt>
                <c:pt idx="3569">
                  <c:v>35706.000000000909</c:v>
                </c:pt>
                <c:pt idx="3570">
                  <c:v>35716.000000000909</c:v>
                </c:pt>
                <c:pt idx="3571">
                  <c:v>35726.000000000909</c:v>
                </c:pt>
                <c:pt idx="3572">
                  <c:v>35736.000000000909</c:v>
                </c:pt>
                <c:pt idx="3573">
                  <c:v>35746.000000000909</c:v>
                </c:pt>
                <c:pt idx="3574">
                  <c:v>35756.000000000909</c:v>
                </c:pt>
                <c:pt idx="3575">
                  <c:v>35766.000000000909</c:v>
                </c:pt>
                <c:pt idx="3576">
                  <c:v>35776.000000000909</c:v>
                </c:pt>
                <c:pt idx="3577">
                  <c:v>35786.000000000909</c:v>
                </c:pt>
                <c:pt idx="3578">
                  <c:v>35796.000000000909</c:v>
                </c:pt>
                <c:pt idx="3579">
                  <c:v>35806.000000000909</c:v>
                </c:pt>
                <c:pt idx="3580">
                  <c:v>35816.000000000909</c:v>
                </c:pt>
                <c:pt idx="3581">
                  <c:v>35826.000000000909</c:v>
                </c:pt>
                <c:pt idx="3582">
                  <c:v>35836.000000000909</c:v>
                </c:pt>
                <c:pt idx="3583">
                  <c:v>35846.000000000909</c:v>
                </c:pt>
                <c:pt idx="3584">
                  <c:v>35856.000000000909</c:v>
                </c:pt>
                <c:pt idx="3585">
                  <c:v>35866.000000000909</c:v>
                </c:pt>
                <c:pt idx="3586">
                  <c:v>35876.000000000909</c:v>
                </c:pt>
                <c:pt idx="3587">
                  <c:v>35886.000000000909</c:v>
                </c:pt>
                <c:pt idx="3588">
                  <c:v>35896.000000000909</c:v>
                </c:pt>
                <c:pt idx="3589">
                  <c:v>35906.000000000909</c:v>
                </c:pt>
                <c:pt idx="3590">
                  <c:v>35916.000000000909</c:v>
                </c:pt>
                <c:pt idx="3591">
                  <c:v>35926.000000000909</c:v>
                </c:pt>
                <c:pt idx="3592">
                  <c:v>35936.000000000909</c:v>
                </c:pt>
                <c:pt idx="3593">
                  <c:v>35946.000000000909</c:v>
                </c:pt>
                <c:pt idx="3594">
                  <c:v>35956.000000000909</c:v>
                </c:pt>
                <c:pt idx="3595">
                  <c:v>35966.000000000909</c:v>
                </c:pt>
                <c:pt idx="3596">
                  <c:v>35976.000000000909</c:v>
                </c:pt>
                <c:pt idx="3597">
                  <c:v>35986.000000000909</c:v>
                </c:pt>
                <c:pt idx="3598">
                  <c:v>35996.000000000909</c:v>
                </c:pt>
                <c:pt idx="3599">
                  <c:v>36006.000000000909</c:v>
                </c:pt>
                <c:pt idx="3600">
                  <c:v>36016.000000000909</c:v>
                </c:pt>
                <c:pt idx="3601">
                  <c:v>36026.000000000909</c:v>
                </c:pt>
                <c:pt idx="3602">
                  <c:v>36036.000000000909</c:v>
                </c:pt>
                <c:pt idx="3603">
                  <c:v>36046.000000000909</c:v>
                </c:pt>
                <c:pt idx="3604">
                  <c:v>36056.000000000909</c:v>
                </c:pt>
                <c:pt idx="3605">
                  <c:v>36066.000000000909</c:v>
                </c:pt>
                <c:pt idx="3606">
                  <c:v>36076.000000000909</c:v>
                </c:pt>
                <c:pt idx="3607">
                  <c:v>36086.000000000909</c:v>
                </c:pt>
                <c:pt idx="3608">
                  <c:v>36096.000000000909</c:v>
                </c:pt>
                <c:pt idx="3609">
                  <c:v>36106.000000000909</c:v>
                </c:pt>
                <c:pt idx="3610">
                  <c:v>36116.000000000909</c:v>
                </c:pt>
                <c:pt idx="3611">
                  <c:v>36126.000000000909</c:v>
                </c:pt>
                <c:pt idx="3612">
                  <c:v>36136.000000000909</c:v>
                </c:pt>
                <c:pt idx="3613">
                  <c:v>36146.000000000909</c:v>
                </c:pt>
                <c:pt idx="3614">
                  <c:v>36156.000000000909</c:v>
                </c:pt>
                <c:pt idx="3615">
                  <c:v>36166.000000000909</c:v>
                </c:pt>
                <c:pt idx="3616">
                  <c:v>36176.000000000909</c:v>
                </c:pt>
                <c:pt idx="3617">
                  <c:v>36186.000000000909</c:v>
                </c:pt>
                <c:pt idx="3618">
                  <c:v>36196.000000000909</c:v>
                </c:pt>
                <c:pt idx="3619">
                  <c:v>36206.000000000909</c:v>
                </c:pt>
                <c:pt idx="3620">
                  <c:v>36216.000000000909</c:v>
                </c:pt>
                <c:pt idx="3621">
                  <c:v>36226.000000000909</c:v>
                </c:pt>
                <c:pt idx="3622">
                  <c:v>36236.000000000909</c:v>
                </c:pt>
                <c:pt idx="3623">
                  <c:v>36246.000000000909</c:v>
                </c:pt>
                <c:pt idx="3624">
                  <c:v>36256.000000000909</c:v>
                </c:pt>
                <c:pt idx="3625">
                  <c:v>36266.000000000909</c:v>
                </c:pt>
                <c:pt idx="3626">
                  <c:v>36276.000000000909</c:v>
                </c:pt>
                <c:pt idx="3627">
                  <c:v>36286.000000000909</c:v>
                </c:pt>
                <c:pt idx="3628">
                  <c:v>36296.000000000909</c:v>
                </c:pt>
                <c:pt idx="3629">
                  <c:v>36306.000000000909</c:v>
                </c:pt>
                <c:pt idx="3630">
                  <c:v>36316.000000000909</c:v>
                </c:pt>
                <c:pt idx="3631">
                  <c:v>36326.000000000909</c:v>
                </c:pt>
                <c:pt idx="3632">
                  <c:v>36336.000000000909</c:v>
                </c:pt>
                <c:pt idx="3633">
                  <c:v>36346.000000000909</c:v>
                </c:pt>
                <c:pt idx="3634">
                  <c:v>36356.000000000909</c:v>
                </c:pt>
                <c:pt idx="3635">
                  <c:v>36366.000000000909</c:v>
                </c:pt>
                <c:pt idx="3636">
                  <c:v>36376.000000000909</c:v>
                </c:pt>
                <c:pt idx="3637">
                  <c:v>36386.000000000909</c:v>
                </c:pt>
                <c:pt idx="3638">
                  <c:v>36396.000000000909</c:v>
                </c:pt>
                <c:pt idx="3639">
                  <c:v>36406.000000000909</c:v>
                </c:pt>
                <c:pt idx="3640">
                  <c:v>36416.000000000909</c:v>
                </c:pt>
                <c:pt idx="3641">
                  <c:v>36426.000000000909</c:v>
                </c:pt>
                <c:pt idx="3642">
                  <c:v>36436.000000000909</c:v>
                </c:pt>
                <c:pt idx="3643">
                  <c:v>36446.000000000909</c:v>
                </c:pt>
                <c:pt idx="3644">
                  <c:v>36456.000000000909</c:v>
                </c:pt>
                <c:pt idx="3645">
                  <c:v>36466.000000000909</c:v>
                </c:pt>
                <c:pt idx="3646">
                  <c:v>36476.000000000909</c:v>
                </c:pt>
                <c:pt idx="3647">
                  <c:v>36486.000000000909</c:v>
                </c:pt>
                <c:pt idx="3648">
                  <c:v>36496.000000000909</c:v>
                </c:pt>
                <c:pt idx="3649">
                  <c:v>36506.000000000909</c:v>
                </c:pt>
                <c:pt idx="3650">
                  <c:v>36516.000000000909</c:v>
                </c:pt>
                <c:pt idx="3651">
                  <c:v>36526.000000000909</c:v>
                </c:pt>
                <c:pt idx="3652">
                  <c:v>36536.000000000909</c:v>
                </c:pt>
                <c:pt idx="3653">
                  <c:v>36546.000000000909</c:v>
                </c:pt>
                <c:pt idx="3654">
                  <c:v>36556.000000000909</c:v>
                </c:pt>
                <c:pt idx="3655">
                  <c:v>36566.000000000909</c:v>
                </c:pt>
                <c:pt idx="3656">
                  <c:v>36576.000000000909</c:v>
                </c:pt>
                <c:pt idx="3657">
                  <c:v>36586.000000000909</c:v>
                </c:pt>
                <c:pt idx="3658">
                  <c:v>36596.000000000909</c:v>
                </c:pt>
                <c:pt idx="3659">
                  <c:v>36606.000000000909</c:v>
                </c:pt>
                <c:pt idx="3660">
                  <c:v>36616.000000000909</c:v>
                </c:pt>
                <c:pt idx="3661">
                  <c:v>36626.000000000909</c:v>
                </c:pt>
                <c:pt idx="3662">
                  <c:v>36636.000000000909</c:v>
                </c:pt>
                <c:pt idx="3663">
                  <c:v>36646.000000000909</c:v>
                </c:pt>
                <c:pt idx="3664">
                  <c:v>36656.000000000909</c:v>
                </c:pt>
                <c:pt idx="3665">
                  <c:v>36666.000000000909</c:v>
                </c:pt>
                <c:pt idx="3666">
                  <c:v>36676.000000000909</c:v>
                </c:pt>
                <c:pt idx="3667">
                  <c:v>36686.000000000909</c:v>
                </c:pt>
                <c:pt idx="3668">
                  <c:v>36696.000000000909</c:v>
                </c:pt>
                <c:pt idx="3669">
                  <c:v>36706.000000000909</c:v>
                </c:pt>
                <c:pt idx="3670">
                  <c:v>36716.000000000909</c:v>
                </c:pt>
                <c:pt idx="3671">
                  <c:v>36726.000000000909</c:v>
                </c:pt>
                <c:pt idx="3672">
                  <c:v>36736.000000000909</c:v>
                </c:pt>
                <c:pt idx="3673">
                  <c:v>36746.000000000909</c:v>
                </c:pt>
                <c:pt idx="3674">
                  <c:v>36756.000000000909</c:v>
                </c:pt>
                <c:pt idx="3675">
                  <c:v>36766.000000000909</c:v>
                </c:pt>
                <c:pt idx="3676">
                  <c:v>36776.000000000909</c:v>
                </c:pt>
                <c:pt idx="3677">
                  <c:v>36786.000000000909</c:v>
                </c:pt>
                <c:pt idx="3678">
                  <c:v>36796.000000000909</c:v>
                </c:pt>
                <c:pt idx="3679">
                  <c:v>36806.000000000909</c:v>
                </c:pt>
                <c:pt idx="3680">
                  <c:v>36816.000000000909</c:v>
                </c:pt>
                <c:pt idx="3681">
                  <c:v>36826.000000000909</c:v>
                </c:pt>
                <c:pt idx="3682">
                  <c:v>36836.000000000909</c:v>
                </c:pt>
                <c:pt idx="3683">
                  <c:v>36846.000000000909</c:v>
                </c:pt>
                <c:pt idx="3684">
                  <c:v>36856.000000000909</c:v>
                </c:pt>
                <c:pt idx="3685">
                  <c:v>36866.000000000909</c:v>
                </c:pt>
                <c:pt idx="3686">
                  <c:v>36876.000000000909</c:v>
                </c:pt>
                <c:pt idx="3687">
                  <c:v>36886.000000000909</c:v>
                </c:pt>
                <c:pt idx="3688">
                  <c:v>36896.000000000909</c:v>
                </c:pt>
                <c:pt idx="3689">
                  <c:v>36906.000000000909</c:v>
                </c:pt>
                <c:pt idx="3690">
                  <c:v>36916.000000000909</c:v>
                </c:pt>
                <c:pt idx="3691">
                  <c:v>36926.000000000909</c:v>
                </c:pt>
                <c:pt idx="3692">
                  <c:v>36936.000000000909</c:v>
                </c:pt>
                <c:pt idx="3693">
                  <c:v>36946.000000000909</c:v>
                </c:pt>
                <c:pt idx="3694">
                  <c:v>36956.000000000909</c:v>
                </c:pt>
                <c:pt idx="3695">
                  <c:v>36966.000000000909</c:v>
                </c:pt>
                <c:pt idx="3696">
                  <c:v>36976.000000000902</c:v>
                </c:pt>
                <c:pt idx="3697">
                  <c:v>36986.000000000902</c:v>
                </c:pt>
                <c:pt idx="3698">
                  <c:v>36996.000000000902</c:v>
                </c:pt>
                <c:pt idx="3699">
                  <c:v>37006.000000000902</c:v>
                </c:pt>
                <c:pt idx="3700">
                  <c:v>37016.000000000902</c:v>
                </c:pt>
                <c:pt idx="3701">
                  <c:v>37026.000000000902</c:v>
                </c:pt>
                <c:pt idx="3702">
                  <c:v>37036.000000000902</c:v>
                </c:pt>
                <c:pt idx="3703">
                  <c:v>37046.000000000902</c:v>
                </c:pt>
                <c:pt idx="3704">
                  <c:v>37056.000000000895</c:v>
                </c:pt>
                <c:pt idx="3705">
                  <c:v>37066.000000000895</c:v>
                </c:pt>
                <c:pt idx="3706">
                  <c:v>37076.000000000895</c:v>
                </c:pt>
                <c:pt idx="3707">
                  <c:v>37086.000000000895</c:v>
                </c:pt>
                <c:pt idx="3708">
                  <c:v>37096.000000000888</c:v>
                </c:pt>
                <c:pt idx="3709">
                  <c:v>37106.000000000888</c:v>
                </c:pt>
                <c:pt idx="3710">
                  <c:v>37116.000000000888</c:v>
                </c:pt>
                <c:pt idx="3711">
                  <c:v>37126.000000000888</c:v>
                </c:pt>
                <c:pt idx="3712">
                  <c:v>37136.000000000888</c:v>
                </c:pt>
                <c:pt idx="3713">
                  <c:v>37146.000000000888</c:v>
                </c:pt>
                <c:pt idx="3714">
                  <c:v>37156.000000000888</c:v>
                </c:pt>
                <c:pt idx="3715">
                  <c:v>37166.000000000888</c:v>
                </c:pt>
                <c:pt idx="3716">
                  <c:v>37176.00000000088</c:v>
                </c:pt>
                <c:pt idx="3717">
                  <c:v>37186.00000000088</c:v>
                </c:pt>
                <c:pt idx="3718">
                  <c:v>37196.00000000088</c:v>
                </c:pt>
                <c:pt idx="3719">
                  <c:v>37206.00000000088</c:v>
                </c:pt>
                <c:pt idx="3720">
                  <c:v>37216.000000000873</c:v>
                </c:pt>
                <c:pt idx="3721">
                  <c:v>37226.000000000873</c:v>
                </c:pt>
                <c:pt idx="3722">
                  <c:v>37236.000000000873</c:v>
                </c:pt>
                <c:pt idx="3723">
                  <c:v>37246.000000000873</c:v>
                </c:pt>
                <c:pt idx="3724">
                  <c:v>37256.000000000873</c:v>
                </c:pt>
                <c:pt idx="3725">
                  <c:v>37266.000000000866</c:v>
                </c:pt>
                <c:pt idx="3726">
                  <c:v>37276.000000000866</c:v>
                </c:pt>
                <c:pt idx="3727">
                  <c:v>37286.000000000866</c:v>
                </c:pt>
                <c:pt idx="3728">
                  <c:v>37296.000000000866</c:v>
                </c:pt>
                <c:pt idx="3729">
                  <c:v>37306.000000000866</c:v>
                </c:pt>
                <c:pt idx="3730">
                  <c:v>37316.000000000866</c:v>
                </c:pt>
                <c:pt idx="3731">
                  <c:v>37326.000000000866</c:v>
                </c:pt>
                <c:pt idx="3732">
                  <c:v>37336.000000000866</c:v>
                </c:pt>
                <c:pt idx="3733">
                  <c:v>37346.000000000859</c:v>
                </c:pt>
                <c:pt idx="3734">
                  <c:v>37356.000000000859</c:v>
                </c:pt>
                <c:pt idx="3735">
                  <c:v>37367.000000000851</c:v>
                </c:pt>
                <c:pt idx="3736">
                  <c:v>37376.000000000859</c:v>
                </c:pt>
                <c:pt idx="3737">
                  <c:v>37387.000000000859</c:v>
                </c:pt>
                <c:pt idx="3738">
                  <c:v>37397.000000000859</c:v>
                </c:pt>
                <c:pt idx="3739">
                  <c:v>37407.000000000859</c:v>
                </c:pt>
                <c:pt idx="3740">
                  <c:v>37417.000000000859</c:v>
                </c:pt>
                <c:pt idx="3741">
                  <c:v>37427.000000000859</c:v>
                </c:pt>
                <c:pt idx="3742">
                  <c:v>37437.000000000859</c:v>
                </c:pt>
                <c:pt idx="3743">
                  <c:v>37447.000000000851</c:v>
                </c:pt>
                <c:pt idx="3744">
                  <c:v>37457.000000000851</c:v>
                </c:pt>
                <c:pt idx="3745">
                  <c:v>37467.000000000851</c:v>
                </c:pt>
                <c:pt idx="3746">
                  <c:v>37477.000000000851</c:v>
                </c:pt>
                <c:pt idx="3747">
                  <c:v>37487.000000000844</c:v>
                </c:pt>
                <c:pt idx="3748">
                  <c:v>37497.000000000844</c:v>
                </c:pt>
                <c:pt idx="3749">
                  <c:v>37507.000000000844</c:v>
                </c:pt>
                <c:pt idx="3750">
                  <c:v>37517.000000000844</c:v>
                </c:pt>
                <c:pt idx="3751">
                  <c:v>37527.000000000844</c:v>
                </c:pt>
                <c:pt idx="3752">
                  <c:v>37537.000000000844</c:v>
                </c:pt>
                <c:pt idx="3753">
                  <c:v>37547.000000000844</c:v>
                </c:pt>
                <c:pt idx="3754">
                  <c:v>37557.000000000844</c:v>
                </c:pt>
                <c:pt idx="3755">
                  <c:v>37567.000000000837</c:v>
                </c:pt>
                <c:pt idx="3756">
                  <c:v>37577.000000000837</c:v>
                </c:pt>
                <c:pt idx="3757">
                  <c:v>37587.000000000837</c:v>
                </c:pt>
                <c:pt idx="3758">
                  <c:v>37597.000000000837</c:v>
                </c:pt>
                <c:pt idx="3759">
                  <c:v>37607.000000000829</c:v>
                </c:pt>
                <c:pt idx="3760">
                  <c:v>37617.000000000829</c:v>
                </c:pt>
                <c:pt idx="3761">
                  <c:v>37627.000000000829</c:v>
                </c:pt>
                <c:pt idx="3762">
                  <c:v>37637.000000000829</c:v>
                </c:pt>
                <c:pt idx="3763">
                  <c:v>37647.000000000829</c:v>
                </c:pt>
                <c:pt idx="3764">
                  <c:v>37657.000000000829</c:v>
                </c:pt>
                <c:pt idx="3765">
                  <c:v>37667.000000000829</c:v>
                </c:pt>
                <c:pt idx="3766">
                  <c:v>37677.000000000829</c:v>
                </c:pt>
                <c:pt idx="3767">
                  <c:v>37687.000000000822</c:v>
                </c:pt>
                <c:pt idx="3768">
                  <c:v>37697.000000000822</c:v>
                </c:pt>
                <c:pt idx="3769">
                  <c:v>37707.000000000822</c:v>
                </c:pt>
                <c:pt idx="3770">
                  <c:v>37717.000000000822</c:v>
                </c:pt>
                <c:pt idx="3771">
                  <c:v>37727.000000000815</c:v>
                </c:pt>
                <c:pt idx="3772">
                  <c:v>37737.000000000815</c:v>
                </c:pt>
                <c:pt idx="3773">
                  <c:v>37747.000000000815</c:v>
                </c:pt>
                <c:pt idx="3774">
                  <c:v>37757.000000000815</c:v>
                </c:pt>
                <c:pt idx="3775">
                  <c:v>37767.000000000815</c:v>
                </c:pt>
                <c:pt idx="3776">
                  <c:v>37777.000000000808</c:v>
                </c:pt>
                <c:pt idx="3777">
                  <c:v>37787.000000000808</c:v>
                </c:pt>
                <c:pt idx="3778">
                  <c:v>37797.000000000808</c:v>
                </c:pt>
                <c:pt idx="3779">
                  <c:v>37807.000000000808</c:v>
                </c:pt>
                <c:pt idx="3780">
                  <c:v>37817.000000000808</c:v>
                </c:pt>
                <c:pt idx="3781">
                  <c:v>37827.000000000808</c:v>
                </c:pt>
                <c:pt idx="3782">
                  <c:v>37837.000000000808</c:v>
                </c:pt>
                <c:pt idx="3783">
                  <c:v>37847.000000000808</c:v>
                </c:pt>
                <c:pt idx="3784">
                  <c:v>37857.0000000008</c:v>
                </c:pt>
                <c:pt idx="3785">
                  <c:v>37867.0000000008</c:v>
                </c:pt>
                <c:pt idx="3786">
                  <c:v>37877.0000000008</c:v>
                </c:pt>
                <c:pt idx="3787">
                  <c:v>37887.0000000008</c:v>
                </c:pt>
                <c:pt idx="3788">
                  <c:v>37897.000000000786</c:v>
                </c:pt>
                <c:pt idx="3789">
                  <c:v>37907.000000000786</c:v>
                </c:pt>
                <c:pt idx="3790">
                  <c:v>37917.000000000786</c:v>
                </c:pt>
                <c:pt idx="3791">
                  <c:v>37927.000000000786</c:v>
                </c:pt>
                <c:pt idx="3792">
                  <c:v>37937.000000000786</c:v>
                </c:pt>
                <c:pt idx="3793">
                  <c:v>37947.000000000786</c:v>
                </c:pt>
                <c:pt idx="3794">
                  <c:v>37957.000000000786</c:v>
                </c:pt>
                <c:pt idx="3795">
                  <c:v>37967.000000000786</c:v>
                </c:pt>
                <c:pt idx="3796">
                  <c:v>37977.000000000786</c:v>
                </c:pt>
                <c:pt idx="3797">
                  <c:v>37987.000000000786</c:v>
                </c:pt>
                <c:pt idx="3798">
                  <c:v>37997.000000000786</c:v>
                </c:pt>
                <c:pt idx="3799">
                  <c:v>38007.000000000786</c:v>
                </c:pt>
                <c:pt idx="3800">
                  <c:v>38017.000000000779</c:v>
                </c:pt>
                <c:pt idx="3801">
                  <c:v>38027.000000000779</c:v>
                </c:pt>
                <c:pt idx="3802">
                  <c:v>38037.000000000779</c:v>
                </c:pt>
                <c:pt idx="3803">
                  <c:v>38047.000000000779</c:v>
                </c:pt>
                <c:pt idx="3804">
                  <c:v>38057.000000000779</c:v>
                </c:pt>
                <c:pt idx="3805">
                  <c:v>38067.000000000779</c:v>
                </c:pt>
                <c:pt idx="3806">
                  <c:v>38077.000000000779</c:v>
                </c:pt>
                <c:pt idx="3807">
                  <c:v>38087.000000000779</c:v>
                </c:pt>
                <c:pt idx="3808">
                  <c:v>38097.000000000771</c:v>
                </c:pt>
                <c:pt idx="3809">
                  <c:v>38107.000000000771</c:v>
                </c:pt>
                <c:pt idx="3810">
                  <c:v>38117.000000000771</c:v>
                </c:pt>
                <c:pt idx="3811">
                  <c:v>38127.000000000771</c:v>
                </c:pt>
                <c:pt idx="3812">
                  <c:v>38137.000000000771</c:v>
                </c:pt>
                <c:pt idx="3813">
                  <c:v>38147.000000000764</c:v>
                </c:pt>
                <c:pt idx="3814">
                  <c:v>38157.000000000764</c:v>
                </c:pt>
                <c:pt idx="3815">
                  <c:v>38167.000000000764</c:v>
                </c:pt>
                <c:pt idx="3816">
                  <c:v>38177.000000000764</c:v>
                </c:pt>
                <c:pt idx="3817">
                  <c:v>38187.000000000764</c:v>
                </c:pt>
                <c:pt idx="3818">
                  <c:v>38197.000000000764</c:v>
                </c:pt>
                <c:pt idx="3819">
                  <c:v>38207.000000000764</c:v>
                </c:pt>
                <c:pt idx="3820">
                  <c:v>38217.000000000764</c:v>
                </c:pt>
                <c:pt idx="3821">
                  <c:v>38227.000000000764</c:v>
                </c:pt>
                <c:pt idx="3822">
                  <c:v>38237.000000000764</c:v>
                </c:pt>
                <c:pt idx="3823">
                  <c:v>38247.000000000764</c:v>
                </c:pt>
                <c:pt idx="3824">
                  <c:v>38257.000000000764</c:v>
                </c:pt>
                <c:pt idx="3825">
                  <c:v>38267.000000000757</c:v>
                </c:pt>
                <c:pt idx="3826">
                  <c:v>38277.000000000757</c:v>
                </c:pt>
                <c:pt idx="3827">
                  <c:v>38287.000000000757</c:v>
                </c:pt>
                <c:pt idx="3828">
                  <c:v>38297.000000000757</c:v>
                </c:pt>
                <c:pt idx="3829">
                  <c:v>38307.000000000735</c:v>
                </c:pt>
                <c:pt idx="3830">
                  <c:v>38317.000000000735</c:v>
                </c:pt>
                <c:pt idx="3831">
                  <c:v>38327.000000000735</c:v>
                </c:pt>
                <c:pt idx="3832">
                  <c:v>38337.000000000735</c:v>
                </c:pt>
                <c:pt idx="3833">
                  <c:v>38347.000000000735</c:v>
                </c:pt>
                <c:pt idx="3834">
                  <c:v>38357.000000000735</c:v>
                </c:pt>
                <c:pt idx="3835">
                  <c:v>38367.000000000735</c:v>
                </c:pt>
                <c:pt idx="3836">
                  <c:v>38377.000000000735</c:v>
                </c:pt>
                <c:pt idx="3837">
                  <c:v>38387.000000000735</c:v>
                </c:pt>
                <c:pt idx="3838">
                  <c:v>38397.000000000735</c:v>
                </c:pt>
                <c:pt idx="3839">
                  <c:v>38407.000000000735</c:v>
                </c:pt>
                <c:pt idx="3840">
                  <c:v>38417.000000000735</c:v>
                </c:pt>
                <c:pt idx="3841">
                  <c:v>38427.000000000735</c:v>
                </c:pt>
                <c:pt idx="3842">
                  <c:v>38437.000000000735</c:v>
                </c:pt>
                <c:pt idx="3843">
                  <c:v>38447.000000000735</c:v>
                </c:pt>
                <c:pt idx="3844">
                  <c:v>38457.000000000735</c:v>
                </c:pt>
                <c:pt idx="3845">
                  <c:v>38467.000000000735</c:v>
                </c:pt>
                <c:pt idx="3846">
                  <c:v>38477.000000000735</c:v>
                </c:pt>
                <c:pt idx="3847">
                  <c:v>38487.000000000735</c:v>
                </c:pt>
                <c:pt idx="3848">
                  <c:v>38497.000000000735</c:v>
                </c:pt>
                <c:pt idx="3849">
                  <c:v>38507.000000000728</c:v>
                </c:pt>
                <c:pt idx="3850">
                  <c:v>38517.000000000728</c:v>
                </c:pt>
                <c:pt idx="3851">
                  <c:v>38527.000000000728</c:v>
                </c:pt>
                <c:pt idx="3852">
                  <c:v>38537.000000000728</c:v>
                </c:pt>
                <c:pt idx="3853">
                  <c:v>38547.00000000072</c:v>
                </c:pt>
                <c:pt idx="3854">
                  <c:v>38557.00000000072</c:v>
                </c:pt>
                <c:pt idx="3855">
                  <c:v>38567.00000000072</c:v>
                </c:pt>
                <c:pt idx="3856">
                  <c:v>38577.00000000072</c:v>
                </c:pt>
                <c:pt idx="3857">
                  <c:v>38587.00000000072</c:v>
                </c:pt>
                <c:pt idx="3858">
                  <c:v>38597.000000000706</c:v>
                </c:pt>
                <c:pt idx="3859">
                  <c:v>38607.000000000706</c:v>
                </c:pt>
                <c:pt idx="3860">
                  <c:v>38617.000000000706</c:v>
                </c:pt>
                <c:pt idx="3861">
                  <c:v>38627.000000000706</c:v>
                </c:pt>
                <c:pt idx="3862">
                  <c:v>38637.000000000706</c:v>
                </c:pt>
                <c:pt idx="3863">
                  <c:v>38647.000000000706</c:v>
                </c:pt>
                <c:pt idx="3864">
                  <c:v>38657.000000000706</c:v>
                </c:pt>
                <c:pt idx="3865">
                  <c:v>38667.000000000706</c:v>
                </c:pt>
                <c:pt idx="3866">
                  <c:v>38677.000000000684</c:v>
                </c:pt>
                <c:pt idx="3867">
                  <c:v>38687.000000000684</c:v>
                </c:pt>
                <c:pt idx="3868">
                  <c:v>38697.000000000684</c:v>
                </c:pt>
                <c:pt idx="3869">
                  <c:v>38707.000000000684</c:v>
                </c:pt>
                <c:pt idx="3870">
                  <c:v>38717.000000000684</c:v>
                </c:pt>
                <c:pt idx="3871">
                  <c:v>38727.000000000684</c:v>
                </c:pt>
                <c:pt idx="3872">
                  <c:v>38737.000000000684</c:v>
                </c:pt>
                <c:pt idx="3873">
                  <c:v>38747.000000000684</c:v>
                </c:pt>
                <c:pt idx="3874">
                  <c:v>38757.000000000684</c:v>
                </c:pt>
                <c:pt idx="3875">
                  <c:v>38767.000000000684</c:v>
                </c:pt>
                <c:pt idx="3876">
                  <c:v>38777.000000000684</c:v>
                </c:pt>
                <c:pt idx="3877">
                  <c:v>38787.000000000684</c:v>
                </c:pt>
                <c:pt idx="3878">
                  <c:v>38797.000000000684</c:v>
                </c:pt>
                <c:pt idx="3879">
                  <c:v>38807.000000000684</c:v>
                </c:pt>
                <c:pt idx="3880">
                  <c:v>38817.000000000684</c:v>
                </c:pt>
                <c:pt idx="3881">
                  <c:v>38827.000000000684</c:v>
                </c:pt>
                <c:pt idx="3882">
                  <c:v>38837.000000000677</c:v>
                </c:pt>
                <c:pt idx="3883">
                  <c:v>38847.000000000677</c:v>
                </c:pt>
                <c:pt idx="3884">
                  <c:v>38857.000000000677</c:v>
                </c:pt>
                <c:pt idx="3885">
                  <c:v>38867.000000000677</c:v>
                </c:pt>
                <c:pt idx="3886">
                  <c:v>38877.000000000677</c:v>
                </c:pt>
                <c:pt idx="3887">
                  <c:v>38887.000000000677</c:v>
                </c:pt>
                <c:pt idx="3888">
                  <c:v>38897.000000000677</c:v>
                </c:pt>
                <c:pt idx="3889">
                  <c:v>38907.000000000677</c:v>
                </c:pt>
                <c:pt idx="3890">
                  <c:v>38917.000000000655</c:v>
                </c:pt>
                <c:pt idx="3891">
                  <c:v>38927.000000000655</c:v>
                </c:pt>
                <c:pt idx="3892">
                  <c:v>38937.000000000655</c:v>
                </c:pt>
                <c:pt idx="3893">
                  <c:v>38947.000000000655</c:v>
                </c:pt>
                <c:pt idx="3894">
                  <c:v>38957.000000000655</c:v>
                </c:pt>
                <c:pt idx="3895">
                  <c:v>38967.000000000655</c:v>
                </c:pt>
                <c:pt idx="3896">
                  <c:v>38977.000000000655</c:v>
                </c:pt>
                <c:pt idx="3897">
                  <c:v>38987.000000000655</c:v>
                </c:pt>
                <c:pt idx="3898">
                  <c:v>38997.000000000655</c:v>
                </c:pt>
                <c:pt idx="3899">
                  <c:v>39007.000000000655</c:v>
                </c:pt>
                <c:pt idx="3900">
                  <c:v>39017.000000000655</c:v>
                </c:pt>
                <c:pt idx="3901">
                  <c:v>39027.000000000655</c:v>
                </c:pt>
                <c:pt idx="3902">
                  <c:v>39037.000000000655</c:v>
                </c:pt>
                <c:pt idx="3903">
                  <c:v>39047.000000000655</c:v>
                </c:pt>
                <c:pt idx="3904">
                  <c:v>39057.000000000655</c:v>
                </c:pt>
                <c:pt idx="3905">
                  <c:v>39067.000000000655</c:v>
                </c:pt>
                <c:pt idx="3906">
                  <c:v>39077.000000000655</c:v>
                </c:pt>
                <c:pt idx="3907">
                  <c:v>39087.000000000626</c:v>
                </c:pt>
                <c:pt idx="3908">
                  <c:v>39097.000000000626</c:v>
                </c:pt>
                <c:pt idx="3909">
                  <c:v>39107.000000000626</c:v>
                </c:pt>
                <c:pt idx="3910">
                  <c:v>39117.000000000626</c:v>
                </c:pt>
                <c:pt idx="3911">
                  <c:v>39127.000000000626</c:v>
                </c:pt>
                <c:pt idx="3912">
                  <c:v>39137.000000000626</c:v>
                </c:pt>
                <c:pt idx="3913">
                  <c:v>39147.000000000626</c:v>
                </c:pt>
                <c:pt idx="3914">
                  <c:v>39157.000000000626</c:v>
                </c:pt>
                <c:pt idx="3915">
                  <c:v>39167.000000000626</c:v>
                </c:pt>
                <c:pt idx="3916">
                  <c:v>39177.000000000626</c:v>
                </c:pt>
                <c:pt idx="3917">
                  <c:v>39187.000000000626</c:v>
                </c:pt>
                <c:pt idx="3918">
                  <c:v>39197.000000000626</c:v>
                </c:pt>
                <c:pt idx="3919">
                  <c:v>39207.000000000626</c:v>
                </c:pt>
                <c:pt idx="3920">
                  <c:v>39217.000000000626</c:v>
                </c:pt>
                <c:pt idx="3921">
                  <c:v>39227.000000000626</c:v>
                </c:pt>
                <c:pt idx="3922">
                  <c:v>39237.000000000626</c:v>
                </c:pt>
                <c:pt idx="3923">
                  <c:v>39247.000000000626</c:v>
                </c:pt>
                <c:pt idx="3924">
                  <c:v>39257.000000000626</c:v>
                </c:pt>
                <c:pt idx="3925">
                  <c:v>39267.000000000626</c:v>
                </c:pt>
                <c:pt idx="3926">
                  <c:v>39277.000000000626</c:v>
                </c:pt>
                <c:pt idx="3927">
                  <c:v>39287.000000000626</c:v>
                </c:pt>
                <c:pt idx="3928">
                  <c:v>39297.000000000626</c:v>
                </c:pt>
                <c:pt idx="3929">
                  <c:v>39307.000000000626</c:v>
                </c:pt>
                <c:pt idx="3930">
                  <c:v>39317.000000000626</c:v>
                </c:pt>
                <c:pt idx="3931">
                  <c:v>39327.000000000604</c:v>
                </c:pt>
                <c:pt idx="3932">
                  <c:v>39337.000000000604</c:v>
                </c:pt>
                <c:pt idx="3933">
                  <c:v>39347.000000000604</c:v>
                </c:pt>
                <c:pt idx="3934">
                  <c:v>39357.000000000604</c:v>
                </c:pt>
                <c:pt idx="3935">
                  <c:v>39367.000000000604</c:v>
                </c:pt>
                <c:pt idx="3936">
                  <c:v>39377.000000000604</c:v>
                </c:pt>
                <c:pt idx="3937">
                  <c:v>39387.000000000604</c:v>
                </c:pt>
                <c:pt idx="3938">
                  <c:v>39397.000000000604</c:v>
                </c:pt>
                <c:pt idx="3939">
                  <c:v>39407.000000000604</c:v>
                </c:pt>
                <c:pt idx="3940">
                  <c:v>39417.000000000604</c:v>
                </c:pt>
                <c:pt idx="3941">
                  <c:v>39427.000000000604</c:v>
                </c:pt>
                <c:pt idx="3942">
                  <c:v>39437.000000000604</c:v>
                </c:pt>
                <c:pt idx="3943">
                  <c:v>39447.000000000604</c:v>
                </c:pt>
                <c:pt idx="3944">
                  <c:v>39457.000000000604</c:v>
                </c:pt>
                <c:pt idx="3945">
                  <c:v>39467.000000000604</c:v>
                </c:pt>
                <c:pt idx="3946">
                  <c:v>39477.000000000604</c:v>
                </c:pt>
                <c:pt idx="3947">
                  <c:v>39487.000000000597</c:v>
                </c:pt>
                <c:pt idx="3948">
                  <c:v>39497.000000000597</c:v>
                </c:pt>
                <c:pt idx="3949">
                  <c:v>39507.000000000597</c:v>
                </c:pt>
                <c:pt idx="3950">
                  <c:v>39517.000000000597</c:v>
                </c:pt>
                <c:pt idx="3951">
                  <c:v>39527.000000000597</c:v>
                </c:pt>
                <c:pt idx="3952">
                  <c:v>39537.000000000589</c:v>
                </c:pt>
                <c:pt idx="3953">
                  <c:v>39547.000000000589</c:v>
                </c:pt>
                <c:pt idx="3954">
                  <c:v>39557.000000000589</c:v>
                </c:pt>
                <c:pt idx="3955">
                  <c:v>39567.000000000589</c:v>
                </c:pt>
                <c:pt idx="3956">
                  <c:v>39577.000000000589</c:v>
                </c:pt>
                <c:pt idx="3957">
                  <c:v>39587.000000000589</c:v>
                </c:pt>
                <c:pt idx="3958">
                  <c:v>39597.000000000589</c:v>
                </c:pt>
                <c:pt idx="3959">
                  <c:v>39607.000000000589</c:v>
                </c:pt>
                <c:pt idx="3960">
                  <c:v>39617.000000000582</c:v>
                </c:pt>
                <c:pt idx="3961">
                  <c:v>39627.000000000582</c:v>
                </c:pt>
                <c:pt idx="3962">
                  <c:v>39637.000000000582</c:v>
                </c:pt>
                <c:pt idx="3963">
                  <c:v>39647.000000000582</c:v>
                </c:pt>
                <c:pt idx="3964">
                  <c:v>39657.000000000582</c:v>
                </c:pt>
                <c:pt idx="3965">
                  <c:v>39667.000000000582</c:v>
                </c:pt>
                <c:pt idx="3966">
                  <c:v>39677.000000000582</c:v>
                </c:pt>
                <c:pt idx="3967">
                  <c:v>39687.000000000582</c:v>
                </c:pt>
                <c:pt idx="3968">
                  <c:v>39697.000000000582</c:v>
                </c:pt>
                <c:pt idx="3969">
                  <c:v>39707.000000000582</c:v>
                </c:pt>
                <c:pt idx="3970">
                  <c:v>39717.000000000582</c:v>
                </c:pt>
                <c:pt idx="3971">
                  <c:v>39727.000000000582</c:v>
                </c:pt>
                <c:pt idx="3972">
                  <c:v>39737.000000000568</c:v>
                </c:pt>
                <c:pt idx="3973">
                  <c:v>39747.000000000568</c:v>
                </c:pt>
                <c:pt idx="3974">
                  <c:v>39757.000000000568</c:v>
                </c:pt>
                <c:pt idx="3975">
                  <c:v>39767.000000000568</c:v>
                </c:pt>
                <c:pt idx="3976">
                  <c:v>39777.00000000056</c:v>
                </c:pt>
                <c:pt idx="3977">
                  <c:v>39787.00000000056</c:v>
                </c:pt>
                <c:pt idx="3978">
                  <c:v>39797.00000000056</c:v>
                </c:pt>
                <c:pt idx="3979">
                  <c:v>39807.00000000056</c:v>
                </c:pt>
                <c:pt idx="3980">
                  <c:v>39817.00000000056</c:v>
                </c:pt>
                <c:pt idx="3981">
                  <c:v>39827.00000000056</c:v>
                </c:pt>
                <c:pt idx="3982">
                  <c:v>39837.00000000056</c:v>
                </c:pt>
                <c:pt idx="3983">
                  <c:v>39847.00000000056</c:v>
                </c:pt>
                <c:pt idx="3984">
                  <c:v>39857.000000000553</c:v>
                </c:pt>
                <c:pt idx="3985">
                  <c:v>39867.000000000553</c:v>
                </c:pt>
                <c:pt idx="3986">
                  <c:v>39877.000000000553</c:v>
                </c:pt>
                <c:pt idx="3987">
                  <c:v>39887.000000000553</c:v>
                </c:pt>
                <c:pt idx="3988">
                  <c:v>39897.000000000546</c:v>
                </c:pt>
                <c:pt idx="3989">
                  <c:v>39907.000000000546</c:v>
                </c:pt>
                <c:pt idx="3990">
                  <c:v>39917.000000000546</c:v>
                </c:pt>
                <c:pt idx="3991">
                  <c:v>39927.000000000546</c:v>
                </c:pt>
                <c:pt idx="3992">
                  <c:v>39937.000000000546</c:v>
                </c:pt>
                <c:pt idx="3993">
                  <c:v>39947.000000000546</c:v>
                </c:pt>
                <c:pt idx="3994">
                  <c:v>39957.000000000546</c:v>
                </c:pt>
                <c:pt idx="3995">
                  <c:v>39967.000000000546</c:v>
                </c:pt>
                <c:pt idx="3996">
                  <c:v>39977.000000000546</c:v>
                </c:pt>
                <c:pt idx="3997">
                  <c:v>39987.000000000546</c:v>
                </c:pt>
                <c:pt idx="3998">
                  <c:v>39997.000000000546</c:v>
                </c:pt>
                <c:pt idx="3999">
                  <c:v>40007.000000000546</c:v>
                </c:pt>
                <c:pt idx="4000">
                  <c:v>40017.000000000546</c:v>
                </c:pt>
                <c:pt idx="4001">
                  <c:v>40027.000000000538</c:v>
                </c:pt>
                <c:pt idx="4002">
                  <c:v>40037.000000000538</c:v>
                </c:pt>
                <c:pt idx="4003">
                  <c:v>40047.000000000538</c:v>
                </c:pt>
                <c:pt idx="4004">
                  <c:v>40057.000000000538</c:v>
                </c:pt>
                <c:pt idx="4005">
                  <c:v>40067.000000000531</c:v>
                </c:pt>
                <c:pt idx="4006">
                  <c:v>40077.000000000531</c:v>
                </c:pt>
                <c:pt idx="4007">
                  <c:v>40087.000000000531</c:v>
                </c:pt>
                <c:pt idx="4008">
                  <c:v>40097.000000000531</c:v>
                </c:pt>
                <c:pt idx="4009">
                  <c:v>40107.000000000531</c:v>
                </c:pt>
                <c:pt idx="4010">
                  <c:v>40117.000000000531</c:v>
                </c:pt>
                <c:pt idx="4011">
                  <c:v>40127.000000000531</c:v>
                </c:pt>
                <c:pt idx="4012">
                  <c:v>40137.000000000531</c:v>
                </c:pt>
                <c:pt idx="4013">
                  <c:v>40147.000000000531</c:v>
                </c:pt>
                <c:pt idx="4014">
                  <c:v>40157.000000000531</c:v>
                </c:pt>
                <c:pt idx="4015">
                  <c:v>40167.000000000531</c:v>
                </c:pt>
                <c:pt idx="4016">
                  <c:v>40177.000000000531</c:v>
                </c:pt>
                <c:pt idx="4017">
                  <c:v>40187.000000000517</c:v>
                </c:pt>
                <c:pt idx="4018">
                  <c:v>40197.000000000517</c:v>
                </c:pt>
                <c:pt idx="4019">
                  <c:v>40207.000000000517</c:v>
                </c:pt>
                <c:pt idx="4020">
                  <c:v>40217.000000000517</c:v>
                </c:pt>
                <c:pt idx="4021">
                  <c:v>40227.000000000517</c:v>
                </c:pt>
                <c:pt idx="4022">
                  <c:v>40237.000000000517</c:v>
                </c:pt>
                <c:pt idx="4023">
                  <c:v>40247.000000000517</c:v>
                </c:pt>
                <c:pt idx="4024">
                  <c:v>40257.000000000517</c:v>
                </c:pt>
                <c:pt idx="4025">
                  <c:v>40267.000000000509</c:v>
                </c:pt>
                <c:pt idx="4026">
                  <c:v>40277.000000000509</c:v>
                </c:pt>
                <c:pt idx="4027">
                  <c:v>40287.000000000509</c:v>
                </c:pt>
                <c:pt idx="4028">
                  <c:v>40297.000000000509</c:v>
                </c:pt>
                <c:pt idx="4029">
                  <c:v>40307.000000000502</c:v>
                </c:pt>
                <c:pt idx="4030">
                  <c:v>40317.000000000502</c:v>
                </c:pt>
                <c:pt idx="4031">
                  <c:v>40327.000000000502</c:v>
                </c:pt>
                <c:pt idx="4032">
                  <c:v>40337.000000000502</c:v>
                </c:pt>
                <c:pt idx="4033">
                  <c:v>40347.000000000502</c:v>
                </c:pt>
                <c:pt idx="4034">
                  <c:v>40357.000000000502</c:v>
                </c:pt>
                <c:pt idx="4035">
                  <c:v>40367.000000000502</c:v>
                </c:pt>
                <c:pt idx="4036">
                  <c:v>40377.000000000502</c:v>
                </c:pt>
                <c:pt idx="4037">
                  <c:v>40387.000000000495</c:v>
                </c:pt>
                <c:pt idx="4038">
                  <c:v>40397.000000000495</c:v>
                </c:pt>
                <c:pt idx="4039">
                  <c:v>40407.000000000495</c:v>
                </c:pt>
                <c:pt idx="4040">
                  <c:v>40417.000000000495</c:v>
                </c:pt>
                <c:pt idx="4041">
                  <c:v>40427.000000000495</c:v>
                </c:pt>
                <c:pt idx="4042">
                  <c:v>40437.000000000487</c:v>
                </c:pt>
                <c:pt idx="4043">
                  <c:v>40447.000000000487</c:v>
                </c:pt>
                <c:pt idx="4044">
                  <c:v>40457.000000000487</c:v>
                </c:pt>
                <c:pt idx="4045">
                  <c:v>40467.000000000487</c:v>
                </c:pt>
                <c:pt idx="4046">
                  <c:v>40477.00000000048</c:v>
                </c:pt>
                <c:pt idx="4047">
                  <c:v>40487.00000000048</c:v>
                </c:pt>
                <c:pt idx="4048">
                  <c:v>40497.00000000048</c:v>
                </c:pt>
                <c:pt idx="4049">
                  <c:v>40507.00000000048</c:v>
                </c:pt>
                <c:pt idx="4050">
                  <c:v>40517.00000000048</c:v>
                </c:pt>
                <c:pt idx="4051">
                  <c:v>40527.00000000048</c:v>
                </c:pt>
                <c:pt idx="4052">
                  <c:v>40537.00000000048</c:v>
                </c:pt>
                <c:pt idx="4053">
                  <c:v>40547.00000000048</c:v>
                </c:pt>
                <c:pt idx="4054">
                  <c:v>40557.000000000473</c:v>
                </c:pt>
                <c:pt idx="4055">
                  <c:v>40567.000000000473</c:v>
                </c:pt>
                <c:pt idx="4056">
                  <c:v>40577.000000000473</c:v>
                </c:pt>
                <c:pt idx="4057">
                  <c:v>40587.000000000473</c:v>
                </c:pt>
                <c:pt idx="4058">
                  <c:v>40597.000000000466</c:v>
                </c:pt>
                <c:pt idx="4059">
                  <c:v>40607.000000000466</c:v>
                </c:pt>
                <c:pt idx="4060">
                  <c:v>40617.000000000466</c:v>
                </c:pt>
                <c:pt idx="4061">
                  <c:v>40627.000000000466</c:v>
                </c:pt>
                <c:pt idx="4062">
                  <c:v>40637.000000000466</c:v>
                </c:pt>
                <c:pt idx="4063">
                  <c:v>40647.000000000466</c:v>
                </c:pt>
                <c:pt idx="4064">
                  <c:v>40657.000000000466</c:v>
                </c:pt>
                <c:pt idx="4065">
                  <c:v>40667.000000000466</c:v>
                </c:pt>
                <c:pt idx="4066">
                  <c:v>40677.000000000458</c:v>
                </c:pt>
                <c:pt idx="4067">
                  <c:v>40687.000000000458</c:v>
                </c:pt>
                <c:pt idx="4068">
                  <c:v>40697.000000000458</c:v>
                </c:pt>
                <c:pt idx="4069">
                  <c:v>40707.000000000458</c:v>
                </c:pt>
                <c:pt idx="4070">
                  <c:v>40717.000000000451</c:v>
                </c:pt>
                <c:pt idx="4071">
                  <c:v>40727.000000000451</c:v>
                </c:pt>
                <c:pt idx="4072">
                  <c:v>40737.000000000451</c:v>
                </c:pt>
                <c:pt idx="4073">
                  <c:v>40747.000000000451</c:v>
                </c:pt>
                <c:pt idx="4074">
                  <c:v>40757.000000000451</c:v>
                </c:pt>
                <c:pt idx="4075">
                  <c:v>40767.000000000451</c:v>
                </c:pt>
                <c:pt idx="4076">
                  <c:v>40777.000000000451</c:v>
                </c:pt>
                <c:pt idx="4077">
                  <c:v>40787.000000000451</c:v>
                </c:pt>
                <c:pt idx="4078">
                  <c:v>40797.000000000444</c:v>
                </c:pt>
                <c:pt idx="4079">
                  <c:v>40807.000000000444</c:v>
                </c:pt>
                <c:pt idx="4080">
                  <c:v>40817.000000000444</c:v>
                </c:pt>
                <c:pt idx="4081">
                  <c:v>40827.000000000444</c:v>
                </c:pt>
                <c:pt idx="4082">
                  <c:v>40837.000000000437</c:v>
                </c:pt>
                <c:pt idx="4083">
                  <c:v>40847.000000000437</c:v>
                </c:pt>
                <c:pt idx="4084">
                  <c:v>40857.000000000437</c:v>
                </c:pt>
                <c:pt idx="4085">
                  <c:v>40867.000000000437</c:v>
                </c:pt>
                <c:pt idx="4086">
                  <c:v>40877.000000000437</c:v>
                </c:pt>
                <c:pt idx="4087">
                  <c:v>40887.000000000429</c:v>
                </c:pt>
                <c:pt idx="4088">
                  <c:v>40897.000000000429</c:v>
                </c:pt>
                <c:pt idx="4089">
                  <c:v>40907.000000000429</c:v>
                </c:pt>
                <c:pt idx="4090">
                  <c:v>40917.000000000429</c:v>
                </c:pt>
                <c:pt idx="4091">
                  <c:v>40927.000000000429</c:v>
                </c:pt>
                <c:pt idx="4092">
                  <c:v>40937.000000000429</c:v>
                </c:pt>
                <c:pt idx="4093">
                  <c:v>40947.000000000429</c:v>
                </c:pt>
                <c:pt idx="4094">
                  <c:v>40957.000000000429</c:v>
                </c:pt>
                <c:pt idx="4095">
                  <c:v>40967.000000000422</c:v>
                </c:pt>
                <c:pt idx="4096">
                  <c:v>40977.000000000422</c:v>
                </c:pt>
                <c:pt idx="4097">
                  <c:v>40987.000000000422</c:v>
                </c:pt>
                <c:pt idx="4098">
                  <c:v>40997.000000000422</c:v>
                </c:pt>
                <c:pt idx="4099">
                  <c:v>41007.000000000415</c:v>
                </c:pt>
                <c:pt idx="4100">
                  <c:v>41017.000000000415</c:v>
                </c:pt>
                <c:pt idx="4101">
                  <c:v>41027.000000000415</c:v>
                </c:pt>
                <c:pt idx="4102">
                  <c:v>41037.000000000415</c:v>
                </c:pt>
                <c:pt idx="4103">
                  <c:v>41047.000000000415</c:v>
                </c:pt>
                <c:pt idx="4104">
                  <c:v>41057.000000000415</c:v>
                </c:pt>
                <c:pt idx="4105">
                  <c:v>41067.000000000415</c:v>
                </c:pt>
                <c:pt idx="4106">
                  <c:v>41077.000000000415</c:v>
                </c:pt>
                <c:pt idx="4107">
                  <c:v>41087.000000000407</c:v>
                </c:pt>
                <c:pt idx="4108">
                  <c:v>41097.000000000407</c:v>
                </c:pt>
                <c:pt idx="4109">
                  <c:v>41107.000000000407</c:v>
                </c:pt>
                <c:pt idx="4110">
                  <c:v>41117.000000000407</c:v>
                </c:pt>
                <c:pt idx="4111">
                  <c:v>41127.0000000004</c:v>
                </c:pt>
                <c:pt idx="4112">
                  <c:v>41137.0000000004</c:v>
                </c:pt>
                <c:pt idx="4113">
                  <c:v>41147.0000000004</c:v>
                </c:pt>
                <c:pt idx="4114">
                  <c:v>41157.0000000004</c:v>
                </c:pt>
                <c:pt idx="4115">
                  <c:v>41167.0000000004</c:v>
                </c:pt>
                <c:pt idx="4116">
                  <c:v>41177.0000000004</c:v>
                </c:pt>
                <c:pt idx="4117">
                  <c:v>41187.0000000004</c:v>
                </c:pt>
                <c:pt idx="4118">
                  <c:v>41197.0000000004</c:v>
                </c:pt>
                <c:pt idx="4119">
                  <c:v>41207.000000000386</c:v>
                </c:pt>
                <c:pt idx="4120">
                  <c:v>41217.000000000386</c:v>
                </c:pt>
                <c:pt idx="4121">
                  <c:v>41227.000000000386</c:v>
                </c:pt>
                <c:pt idx="4122">
                  <c:v>41237.000000000386</c:v>
                </c:pt>
                <c:pt idx="4123">
                  <c:v>41247.000000000386</c:v>
                </c:pt>
                <c:pt idx="4124">
                  <c:v>41257.000000000386</c:v>
                </c:pt>
                <c:pt idx="4125">
                  <c:v>41267.000000000386</c:v>
                </c:pt>
                <c:pt idx="4126">
                  <c:v>41277.000000000386</c:v>
                </c:pt>
                <c:pt idx="4127">
                  <c:v>41287.000000000386</c:v>
                </c:pt>
                <c:pt idx="4128">
                  <c:v>41297.000000000386</c:v>
                </c:pt>
                <c:pt idx="4129">
                  <c:v>41307.000000000386</c:v>
                </c:pt>
                <c:pt idx="4130">
                  <c:v>41317.000000000386</c:v>
                </c:pt>
                <c:pt idx="4131">
                  <c:v>41327.000000000378</c:v>
                </c:pt>
                <c:pt idx="4132">
                  <c:v>41337.000000000378</c:v>
                </c:pt>
                <c:pt idx="4133">
                  <c:v>41347.000000000378</c:v>
                </c:pt>
                <c:pt idx="4134">
                  <c:v>41357.000000000378</c:v>
                </c:pt>
                <c:pt idx="4135">
                  <c:v>41367.000000000378</c:v>
                </c:pt>
                <c:pt idx="4136">
                  <c:v>41377.000000000371</c:v>
                </c:pt>
                <c:pt idx="4137">
                  <c:v>41387.000000000371</c:v>
                </c:pt>
                <c:pt idx="4138">
                  <c:v>41397.000000000371</c:v>
                </c:pt>
                <c:pt idx="4139">
                  <c:v>41407.000000000371</c:v>
                </c:pt>
                <c:pt idx="4140">
                  <c:v>41417.000000000364</c:v>
                </c:pt>
                <c:pt idx="4141">
                  <c:v>41427.000000000364</c:v>
                </c:pt>
                <c:pt idx="4142">
                  <c:v>41437.000000000364</c:v>
                </c:pt>
                <c:pt idx="4143">
                  <c:v>41447.000000000364</c:v>
                </c:pt>
                <c:pt idx="4144">
                  <c:v>41457.000000000364</c:v>
                </c:pt>
                <c:pt idx="4145">
                  <c:v>41467.000000000364</c:v>
                </c:pt>
                <c:pt idx="4146">
                  <c:v>41477.000000000364</c:v>
                </c:pt>
                <c:pt idx="4147">
                  <c:v>41487.000000000364</c:v>
                </c:pt>
                <c:pt idx="4148">
                  <c:v>41497.000000000357</c:v>
                </c:pt>
                <c:pt idx="4149">
                  <c:v>41507.000000000357</c:v>
                </c:pt>
                <c:pt idx="4150">
                  <c:v>41517.000000000357</c:v>
                </c:pt>
                <c:pt idx="4151">
                  <c:v>41527.000000000357</c:v>
                </c:pt>
                <c:pt idx="4152">
                  <c:v>41537.000000000335</c:v>
                </c:pt>
                <c:pt idx="4153">
                  <c:v>41547.000000000335</c:v>
                </c:pt>
                <c:pt idx="4154">
                  <c:v>41557.000000000335</c:v>
                </c:pt>
                <c:pt idx="4155">
                  <c:v>41567.000000000335</c:v>
                </c:pt>
                <c:pt idx="4156">
                  <c:v>41577.000000000335</c:v>
                </c:pt>
                <c:pt idx="4157">
                  <c:v>41587.000000000335</c:v>
                </c:pt>
                <c:pt idx="4158">
                  <c:v>41597.000000000335</c:v>
                </c:pt>
                <c:pt idx="4159">
                  <c:v>41607.000000000335</c:v>
                </c:pt>
                <c:pt idx="4160">
                  <c:v>41617.000000000335</c:v>
                </c:pt>
                <c:pt idx="4161">
                  <c:v>41627.000000000335</c:v>
                </c:pt>
                <c:pt idx="4162">
                  <c:v>41637.000000000335</c:v>
                </c:pt>
                <c:pt idx="4163">
                  <c:v>41647.000000000335</c:v>
                </c:pt>
                <c:pt idx="4164">
                  <c:v>41657.000000000335</c:v>
                </c:pt>
                <c:pt idx="4165">
                  <c:v>41667.000000000335</c:v>
                </c:pt>
                <c:pt idx="4166">
                  <c:v>41677.000000000335</c:v>
                </c:pt>
                <c:pt idx="4167">
                  <c:v>41687.000000000335</c:v>
                </c:pt>
                <c:pt idx="4168">
                  <c:v>41697.000000000335</c:v>
                </c:pt>
                <c:pt idx="4169">
                  <c:v>41707.000000000335</c:v>
                </c:pt>
                <c:pt idx="4170">
                  <c:v>41717.000000000335</c:v>
                </c:pt>
                <c:pt idx="4171">
                  <c:v>41727.000000000335</c:v>
                </c:pt>
                <c:pt idx="4172">
                  <c:v>41737.000000000335</c:v>
                </c:pt>
                <c:pt idx="4173">
                  <c:v>41747.000000000335</c:v>
                </c:pt>
                <c:pt idx="4174">
                  <c:v>41757.000000000335</c:v>
                </c:pt>
                <c:pt idx="4175">
                  <c:v>41767.000000000335</c:v>
                </c:pt>
                <c:pt idx="4176">
                  <c:v>41777.000000000327</c:v>
                </c:pt>
                <c:pt idx="4177">
                  <c:v>41787.000000000327</c:v>
                </c:pt>
                <c:pt idx="4178">
                  <c:v>41797.000000000327</c:v>
                </c:pt>
                <c:pt idx="4179">
                  <c:v>41807.000000000327</c:v>
                </c:pt>
                <c:pt idx="4180">
                  <c:v>41817.000000000327</c:v>
                </c:pt>
                <c:pt idx="4181">
                  <c:v>41827.00000000032</c:v>
                </c:pt>
                <c:pt idx="4182">
                  <c:v>41837.00000000032</c:v>
                </c:pt>
                <c:pt idx="4183">
                  <c:v>41847.00000000032</c:v>
                </c:pt>
                <c:pt idx="4184">
                  <c:v>41857.00000000032</c:v>
                </c:pt>
                <c:pt idx="4185">
                  <c:v>41867.00000000032</c:v>
                </c:pt>
                <c:pt idx="4186">
                  <c:v>41877.00000000032</c:v>
                </c:pt>
                <c:pt idx="4187">
                  <c:v>41887.00000000032</c:v>
                </c:pt>
                <c:pt idx="4188">
                  <c:v>41897.00000000032</c:v>
                </c:pt>
                <c:pt idx="4189">
                  <c:v>41907.000000000306</c:v>
                </c:pt>
                <c:pt idx="4190">
                  <c:v>41917.000000000306</c:v>
                </c:pt>
                <c:pt idx="4191">
                  <c:v>41927.000000000306</c:v>
                </c:pt>
                <c:pt idx="4192">
                  <c:v>41937.000000000306</c:v>
                </c:pt>
                <c:pt idx="4193">
                  <c:v>41947.000000000306</c:v>
                </c:pt>
                <c:pt idx="4194">
                  <c:v>41957.000000000306</c:v>
                </c:pt>
                <c:pt idx="4195">
                  <c:v>41967.000000000306</c:v>
                </c:pt>
                <c:pt idx="4196">
                  <c:v>41977.000000000306</c:v>
                </c:pt>
                <c:pt idx="4197">
                  <c:v>41987.000000000306</c:v>
                </c:pt>
                <c:pt idx="4198">
                  <c:v>41997.000000000306</c:v>
                </c:pt>
                <c:pt idx="4199">
                  <c:v>42007.000000000306</c:v>
                </c:pt>
                <c:pt idx="4200">
                  <c:v>42017.000000000306</c:v>
                </c:pt>
                <c:pt idx="4201">
                  <c:v>42027.000000000284</c:v>
                </c:pt>
                <c:pt idx="4202">
                  <c:v>42037.000000000284</c:v>
                </c:pt>
                <c:pt idx="4203">
                  <c:v>42047.000000000284</c:v>
                </c:pt>
                <c:pt idx="4204">
                  <c:v>42057.000000000284</c:v>
                </c:pt>
                <c:pt idx="4205">
                  <c:v>42067.000000000284</c:v>
                </c:pt>
                <c:pt idx="4206">
                  <c:v>42077.000000000284</c:v>
                </c:pt>
                <c:pt idx="4207">
                  <c:v>42087.000000000284</c:v>
                </c:pt>
                <c:pt idx="4208">
                  <c:v>42097.000000000284</c:v>
                </c:pt>
                <c:pt idx="4209">
                  <c:v>42107.000000000284</c:v>
                </c:pt>
                <c:pt idx="4210">
                  <c:v>42117.000000000284</c:v>
                </c:pt>
                <c:pt idx="4211">
                  <c:v>42127.000000000284</c:v>
                </c:pt>
                <c:pt idx="4212">
                  <c:v>42137.000000000284</c:v>
                </c:pt>
                <c:pt idx="4213">
                  <c:v>42147.000000000284</c:v>
                </c:pt>
                <c:pt idx="4214">
                  <c:v>42157.000000000284</c:v>
                </c:pt>
                <c:pt idx="4215">
                  <c:v>42167.000000000284</c:v>
                </c:pt>
                <c:pt idx="4216">
                  <c:v>42177.000000000284</c:v>
                </c:pt>
                <c:pt idx="4217">
                  <c:v>42187.000000000284</c:v>
                </c:pt>
                <c:pt idx="4218">
                  <c:v>42197.000000000276</c:v>
                </c:pt>
                <c:pt idx="4219">
                  <c:v>42207.000000000276</c:v>
                </c:pt>
                <c:pt idx="4220">
                  <c:v>42217.000000000276</c:v>
                </c:pt>
                <c:pt idx="4221">
                  <c:v>42227.000000000276</c:v>
                </c:pt>
                <c:pt idx="4222">
                  <c:v>42237.000000000276</c:v>
                </c:pt>
                <c:pt idx="4223">
                  <c:v>42247.000000000276</c:v>
                </c:pt>
                <c:pt idx="4224">
                  <c:v>42257.000000000276</c:v>
                </c:pt>
                <c:pt idx="4225">
                  <c:v>42267.000000000276</c:v>
                </c:pt>
                <c:pt idx="4226">
                  <c:v>42277.000000000276</c:v>
                </c:pt>
                <c:pt idx="4227">
                  <c:v>42287.000000000276</c:v>
                </c:pt>
                <c:pt idx="4228">
                  <c:v>42297.000000000276</c:v>
                </c:pt>
                <c:pt idx="4229">
                  <c:v>42307.000000000276</c:v>
                </c:pt>
                <c:pt idx="4230">
                  <c:v>42317.000000000255</c:v>
                </c:pt>
                <c:pt idx="4231">
                  <c:v>42327.000000000255</c:v>
                </c:pt>
                <c:pt idx="4232">
                  <c:v>42337.000000000255</c:v>
                </c:pt>
                <c:pt idx="4233">
                  <c:v>42347.000000000255</c:v>
                </c:pt>
                <c:pt idx="4234">
                  <c:v>42357.000000000255</c:v>
                </c:pt>
                <c:pt idx="4235">
                  <c:v>42367.000000000255</c:v>
                </c:pt>
                <c:pt idx="4236">
                  <c:v>42377.000000000255</c:v>
                </c:pt>
                <c:pt idx="4237">
                  <c:v>42387.000000000255</c:v>
                </c:pt>
                <c:pt idx="4238">
                  <c:v>42397.000000000255</c:v>
                </c:pt>
                <c:pt idx="4239">
                  <c:v>42407.000000000255</c:v>
                </c:pt>
                <c:pt idx="4240">
                  <c:v>42417.000000000255</c:v>
                </c:pt>
                <c:pt idx="4241">
                  <c:v>42427.000000000255</c:v>
                </c:pt>
                <c:pt idx="4242">
                  <c:v>42437.000000000255</c:v>
                </c:pt>
                <c:pt idx="4243">
                  <c:v>42447.000000000255</c:v>
                </c:pt>
                <c:pt idx="4244">
                  <c:v>42457.000000000255</c:v>
                </c:pt>
                <c:pt idx="4245">
                  <c:v>42467.000000000255</c:v>
                </c:pt>
                <c:pt idx="4246">
                  <c:v>42477.000000000226</c:v>
                </c:pt>
                <c:pt idx="4247">
                  <c:v>42487.000000000226</c:v>
                </c:pt>
                <c:pt idx="4248">
                  <c:v>42497.000000000226</c:v>
                </c:pt>
                <c:pt idx="4249">
                  <c:v>42507.000000000226</c:v>
                </c:pt>
                <c:pt idx="4250">
                  <c:v>42517.000000000226</c:v>
                </c:pt>
                <c:pt idx="4251">
                  <c:v>42527.000000000226</c:v>
                </c:pt>
                <c:pt idx="4252">
                  <c:v>42537.000000000226</c:v>
                </c:pt>
                <c:pt idx="4253">
                  <c:v>42547.000000000226</c:v>
                </c:pt>
                <c:pt idx="4254">
                  <c:v>42557.000000000226</c:v>
                </c:pt>
                <c:pt idx="4255">
                  <c:v>42567.000000000226</c:v>
                </c:pt>
                <c:pt idx="4256">
                  <c:v>42577.000000000226</c:v>
                </c:pt>
                <c:pt idx="4257">
                  <c:v>42587.000000000226</c:v>
                </c:pt>
                <c:pt idx="4258">
                  <c:v>42597.000000000226</c:v>
                </c:pt>
                <c:pt idx="4259">
                  <c:v>42607.000000000226</c:v>
                </c:pt>
                <c:pt idx="4260">
                  <c:v>42617.000000000226</c:v>
                </c:pt>
                <c:pt idx="4261">
                  <c:v>42627.000000000226</c:v>
                </c:pt>
                <c:pt idx="4262">
                  <c:v>42637.000000000226</c:v>
                </c:pt>
                <c:pt idx="4263">
                  <c:v>42647.000000000226</c:v>
                </c:pt>
                <c:pt idx="4264">
                  <c:v>42657.000000000226</c:v>
                </c:pt>
                <c:pt idx="4265">
                  <c:v>42667.000000000226</c:v>
                </c:pt>
                <c:pt idx="4266">
                  <c:v>42677.000000000226</c:v>
                </c:pt>
                <c:pt idx="4267">
                  <c:v>42687.000000000226</c:v>
                </c:pt>
                <c:pt idx="4268">
                  <c:v>42697.000000000226</c:v>
                </c:pt>
                <c:pt idx="4269">
                  <c:v>42707.000000000226</c:v>
                </c:pt>
                <c:pt idx="4270">
                  <c:v>42717.000000000226</c:v>
                </c:pt>
                <c:pt idx="4271">
                  <c:v>42727.000000000226</c:v>
                </c:pt>
                <c:pt idx="4272">
                  <c:v>42737.000000000226</c:v>
                </c:pt>
                <c:pt idx="4273">
                  <c:v>42747.000000000226</c:v>
                </c:pt>
                <c:pt idx="4274">
                  <c:v>42757.000000000226</c:v>
                </c:pt>
                <c:pt idx="4275">
                  <c:v>42767.000000000204</c:v>
                </c:pt>
                <c:pt idx="4276">
                  <c:v>42777.000000000204</c:v>
                </c:pt>
                <c:pt idx="4277">
                  <c:v>42787.000000000204</c:v>
                </c:pt>
                <c:pt idx="4278">
                  <c:v>42797.000000000204</c:v>
                </c:pt>
                <c:pt idx="4279">
                  <c:v>42807.000000000204</c:v>
                </c:pt>
                <c:pt idx="4280">
                  <c:v>42817.000000000204</c:v>
                </c:pt>
                <c:pt idx="4281">
                  <c:v>42827.000000000204</c:v>
                </c:pt>
                <c:pt idx="4282">
                  <c:v>42837.000000000204</c:v>
                </c:pt>
                <c:pt idx="4283">
                  <c:v>42847.000000000204</c:v>
                </c:pt>
                <c:pt idx="4284">
                  <c:v>42857.000000000204</c:v>
                </c:pt>
                <c:pt idx="4285">
                  <c:v>42867.000000000204</c:v>
                </c:pt>
                <c:pt idx="4286">
                  <c:v>42877.000000000204</c:v>
                </c:pt>
                <c:pt idx="4287">
                  <c:v>42887.000000000204</c:v>
                </c:pt>
                <c:pt idx="4288">
                  <c:v>42897.000000000204</c:v>
                </c:pt>
                <c:pt idx="4289">
                  <c:v>42907.000000000204</c:v>
                </c:pt>
                <c:pt idx="4290">
                  <c:v>42917.000000000204</c:v>
                </c:pt>
                <c:pt idx="4291">
                  <c:v>42927.000000000204</c:v>
                </c:pt>
                <c:pt idx="4292">
                  <c:v>42937.000000000204</c:v>
                </c:pt>
                <c:pt idx="4293">
                  <c:v>42947.000000000204</c:v>
                </c:pt>
                <c:pt idx="4294">
                  <c:v>42957.000000000204</c:v>
                </c:pt>
                <c:pt idx="4295">
                  <c:v>42967.000000000196</c:v>
                </c:pt>
                <c:pt idx="4296">
                  <c:v>42977.000000000196</c:v>
                </c:pt>
                <c:pt idx="4297">
                  <c:v>42987.000000000196</c:v>
                </c:pt>
                <c:pt idx="4298">
                  <c:v>42997.000000000196</c:v>
                </c:pt>
                <c:pt idx="4299">
                  <c:v>43007.000000000189</c:v>
                </c:pt>
                <c:pt idx="4300">
                  <c:v>43017.000000000189</c:v>
                </c:pt>
                <c:pt idx="4301">
                  <c:v>43027.000000000189</c:v>
                </c:pt>
                <c:pt idx="4302">
                  <c:v>43037.000000000189</c:v>
                </c:pt>
                <c:pt idx="4303">
                  <c:v>43047.000000000189</c:v>
                </c:pt>
                <c:pt idx="4304">
                  <c:v>43057.000000000189</c:v>
                </c:pt>
                <c:pt idx="4305">
                  <c:v>43067.000000000189</c:v>
                </c:pt>
                <c:pt idx="4306">
                  <c:v>43077.000000000189</c:v>
                </c:pt>
                <c:pt idx="4307">
                  <c:v>43087.000000000182</c:v>
                </c:pt>
                <c:pt idx="4308">
                  <c:v>43097.000000000182</c:v>
                </c:pt>
                <c:pt idx="4309">
                  <c:v>43107.000000000182</c:v>
                </c:pt>
                <c:pt idx="4310">
                  <c:v>43117.000000000182</c:v>
                </c:pt>
                <c:pt idx="4311">
                  <c:v>43127.000000000182</c:v>
                </c:pt>
                <c:pt idx="4312">
                  <c:v>43137.000000000182</c:v>
                </c:pt>
                <c:pt idx="4313">
                  <c:v>43147.000000000182</c:v>
                </c:pt>
                <c:pt idx="4314">
                  <c:v>43157.000000000182</c:v>
                </c:pt>
                <c:pt idx="4315">
                  <c:v>43167.000000000182</c:v>
                </c:pt>
                <c:pt idx="4316">
                  <c:v>43177.000000000167</c:v>
                </c:pt>
                <c:pt idx="4317">
                  <c:v>43187.000000000167</c:v>
                </c:pt>
                <c:pt idx="4318">
                  <c:v>43197.000000000167</c:v>
                </c:pt>
                <c:pt idx="4319">
                  <c:v>43207.000000000167</c:v>
                </c:pt>
                <c:pt idx="4320">
                  <c:v>43217.000000000167</c:v>
                </c:pt>
                <c:pt idx="4321">
                  <c:v>43227.000000000167</c:v>
                </c:pt>
                <c:pt idx="4322">
                  <c:v>43237.000000000167</c:v>
                </c:pt>
                <c:pt idx="4323">
                  <c:v>43247.000000000167</c:v>
                </c:pt>
                <c:pt idx="4324">
                  <c:v>43257.00000000016</c:v>
                </c:pt>
                <c:pt idx="4325">
                  <c:v>43267.00000000016</c:v>
                </c:pt>
                <c:pt idx="4326">
                  <c:v>43277.00000000016</c:v>
                </c:pt>
                <c:pt idx="4327">
                  <c:v>43287.00000000016</c:v>
                </c:pt>
                <c:pt idx="4328">
                  <c:v>43297.000000000153</c:v>
                </c:pt>
                <c:pt idx="4329">
                  <c:v>43307.000000000153</c:v>
                </c:pt>
                <c:pt idx="4330">
                  <c:v>43317.000000000153</c:v>
                </c:pt>
                <c:pt idx="4331">
                  <c:v>43327.000000000153</c:v>
                </c:pt>
                <c:pt idx="4332">
                  <c:v>43337.000000000153</c:v>
                </c:pt>
                <c:pt idx="4333">
                  <c:v>43347.000000000153</c:v>
                </c:pt>
                <c:pt idx="4334">
                  <c:v>43357.000000000153</c:v>
                </c:pt>
                <c:pt idx="4335">
                  <c:v>43367.000000000153</c:v>
                </c:pt>
                <c:pt idx="4336">
                  <c:v>43377.000000000146</c:v>
                </c:pt>
                <c:pt idx="4337">
                  <c:v>43387.000000000146</c:v>
                </c:pt>
                <c:pt idx="4338">
                  <c:v>43397.000000000146</c:v>
                </c:pt>
                <c:pt idx="4339">
                  <c:v>43407.000000000146</c:v>
                </c:pt>
                <c:pt idx="4340">
                  <c:v>43417.000000000138</c:v>
                </c:pt>
                <c:pt idx="4341">
                  <c:v>43427.000000000138</c:v>
                </c:pt>
                <c:pt idx="4342">
                  <c:v>43437.000000000138</c:v>
                </c:pt>
                <c:pt idx="4343">
                  <c:v>43447.000000000138</c:v>
                </c:pt>
                <c:pt idx="4344">
                  <c:v>43457.000000000138</c:v>
                </c:pt>
                <c:pt idx="4345">
                  <c:v>43467.000000000138</c:v>
                </c:pt>
                <c:pt idx="4346">
                  <c:v>43477.000000000138</c:v>
                </c:pt>
                <c:pt idx="4347">
                  <c:v>43487.000000000138</c:v>
                </c:pt>
                <c:pt idx="4348">
                  <c:v>43497.000000000131</c:v>
                </c:pt>
                <c:pt idx="4349">
                  <c:v>43507.000000000131</c:v>
                </c:pt>
                <c:pt idx="4350">
                  <c:v>43517.000000000131</c:v>
                </c:pt>
                <c:pt idx="4351">
                  <c:v>43527.000000000131</c:v>
                </c:pt>
                <c:pt idx="4352">
                  <c:v>43537.000000000131</c:v>
                </c:pt>
                <c:pt idx="4353">
                  <c:v>43547.000000000131</c:v>
                </c:pt>
                <c:pt idx="4354">
                  <c:v>43557.000000000131</c:v>
                </c:pt>
                <c:pt idx="4355">
                  <c:v>43567.000000000131</c:v>
                </c:pt>
                <c:pt idx="4356">
                  <c:v>43577.000000000131</c:v>
                </c:pt>
                <c:pt idx="4357">
                  <c:v>43587.000000000116</c:v>
                </c:pt>
                <c:pt idx="4358">
                  <c:v>43597.000000000116</c:v>
                </c:pt>
                <c:pt idx="4359">
                  <c:v>43607.000000000116</c:v>
                </c:pt>
                <c:pt idx="4360">
                  <c:v>43617.000000000116</c:v>
                </c:pt>
                <c:pt idx="4361">
                  <c:v>43628.000000000116</c:v>
                </c:pt>
                <c:pt idx="4362">
                  <c:v>43637.000000000116</c:v>
                </c:pt>
                <c:pt idx="4363">
                  <c:v>43647.000000000116</c:v>
                </c:pt>
                <c:pt idx="4364">
                  <c:v>43658.000000000116</c:v>
                </c:pt>
                <c:pt idx="4365">
                  <c:v>43668.000000000116</c:v>
                </c:pt>
                <c:pt idx="4366">
                  <c:v>43678.000000000116</c:v>
                </c:pt>
                <c:pt idx="4367">
                  <c:v>43688.000000000109</c:v>
                </c:pt>
                <c:pt idx="4368">
                  <c:v>43698.000000000109</c:v>
                </c:pt>
                <c:pt idx="4369">
                  <c:v>43708.000000000109</c:v>
                </c:pt>
                <c:pt idx="4370">
                  <c:v>43718.000000000109</c:v>
                </c:pt>
                <c:pt idx="4371">
                  <c:v>43728.000000000109</c:v>
                </c:pt>
                <c:pt idx="4372">
                  <c:v>43738.000000000109</c:v>
                </c:pt>
                <c:pt idx="4373">
                  <c:v>43748.000000000109</c:v>
                </c:pt>
                <c:pt idx="4374">
                  <c:v>43758.000000000109</c:v>
                </c:pt>
                <c:pt idx="4375">
                  <c:v>43768.000000000102</c:v>
                </c:pt>
                <c:pt idx="4376">
                  <c:v>43778.000000000102</c:v>
                </c:pt>
                <c:pt idx="4377">
                  <c:v>43788.000000000102</c:v>
                </c:pt>
                <c:pt idx="4378">
                  <c:v>43798.000000000102</c:v>
                </c:pt>
                <c:pt idx="4379">
                  <c:v>43808.000000000095</c:v>
                </c:pt>
                <c:pt idx="4380">
                  <c:v>43818.000000000095</c:v>
                </c:pt>
                <c:pt idx="4381">
                  <c:v>43828.000000000095</c:v>
                </c:pt>
                <c:pt idx="4382">
                  <c:v>43838.000000000095</c:v>
                </c:pt>
                <c:pt idx="4383">
                  <c:v>43848.000000000095</c:v>
                </c:pt>
                <c:pt idx="4384">
                  <c:v>43858.000000000095</c:v>
                </c:pt>
                <c:pt idx="4385">
                  <c:v>43868.000000000095</c:v>
                </c:pt>
                <c:pt idx="4386">
                  <c:v>43878.000000000095</c:v>
                </c:pt>
                <c:pt idx="4387">
                  <c:v>43888.000000000087</c:v>
                </c:pt>
                <c:pt idx="4388">
                  <c:v>43898.000000000087</c:v>
                </c:pt>
                <c:pt idx="4389">
                  <c:v>43908.000000000087</c:v>
                </c:pt>
                <c:pt idx="4390">
                  <c:v>43918.000000000087</c:v>
                </c:pt>
                <c:pt idx="4391">
                  <c:v>43928.00000000008</c:v>
                </c:pt>
                <c:pt idx="4392">
                  <c:v>43938.00000000008</c:v>
                </c:pt>
                <c:pt idx="4393">
                  <c:v>43948.00000000008</c:v>
                </c:pt>
                <c:pt idx="4394">
                  <c:v>43958.00000000008</c:v>
                </c:pt>
                <c:pt idx="4395">
                  <c:v>43968.00000000008</c:v>
                </c:pt>
                <c:pt idx="4396">
                  <c:v>43978.00000000008</c:v>
                </c:pt>
                <c:pt idx="4397">
                  <c:v>43988.00000000008</c:v>
                </c:pt>
                <c:pt idx="4398">
                  <c:v>43998.00000000008</c:v>
                </c:pt>
                <c:pt idx="4399">
                  <c:v>44008.000000000073</c:v>
                </c:pt>
                <c:pt idx="4400">
                  <c:v>44018.000000000073</c:v>
                </c:pt>
                <c:pt idx="4401">
                  <c:v>44028.000000000073</c:v>
                </c:pt>
                <c:pt idx="4402">
                  <c:v>44038.000000000073</c:v>
                </c:pt>
                <c:pt idx="4403">
                  <c:v>44048.000000000065</c:v>
                </c:pt>
                <c:pt idx="4404">
                  <c:v>44058.000000000065</c:v>
                </c:pt>
                <c:pt idx="4405">
                  <c:v>44068.000000000065</c:v>
                </c:pt>
                <c:pt idx="4406">
                  <c:v>44078.000000000065</c:v>
                </c:pt>
                <c:pt idx="4407">
                  <c:v>44088.000000000065</c:v>
                </c:pt>
                <c:pt idx="4408">
                  <c:v>44098.000000000058</c:v>
                </c:pt>
                <c:pt idx="4409">
                  <c:v>44108.000000000058</c:v>
                </c:pt>
                <c:pt idx="4410">
                  <c:v>44118.000000000058</c:v>
                </c:pt>
                <c:pt idx="4411">
                  <c:v>44128.000000000058</c:v>
                </c:pt>
                <c:pt idx="4412">
                  <c:v>44138.000000000058</c:v>
                </c:pt>
                <c:pt idx="4413">
                  <c:v>44148.000000000058</c:v>
                </c:pt>
                <c:pt idx="4414">
                  <c:v>44158.000000000058</c:v>
                </c:pt>
                <c:pt idx="4415">
                  <c:v>44168.000000000058</c:v>
                </c:pt>
                <c:pt idx="4416">
                  <c:v>44178.000000000051</c:v>
                </c:pt>
                <c:pt idx="4417">
                  <c:v>44188.000000000051</c:v>
                </c:pt>
                <c:pt idx="4418">
                  <c:v>44198.000000000051</c:v>
                </c:pt>
                <c:pt idx="4419">
                  <c:v>44208.000000000051</c:v>
                </c:pt>
                <c:pt idx="4420">
                  <c:v>44218.000000000044</c:v>
                </c:pt>
                <c:pt idx="4421">
                  <c:v>44228.000000000044</c:v>
                </c:pt>
                <c:pt idx="4422">
                  <c:v>44238.000000000044</c:v>
                </c:pt>
                <c:pt idx="4423">
                  <c:v>44248.000000000044</c:v>
                </c:pt>
                <c:pt idx="4424">
                  <c:v>44258.000000000044</c:v>
                </c:pt>
                <c:pt idx="4425">
                  <c:v>44268.000000000044</c:v>
                </c:pt>
                <c:pt idx="4426">
                  <c:v>44278.000000000044</c:v>
                </c:pt>
                <c:pt idx="4427">
                  <c:v>44288.000000000044</c:v>
                </c:pt>
                <c:pt idx="4428">
                  <c:v>44298.000000000036</c:v>
                </c:pt>
                <c:pt idx="4429">
                  <c:v>44308.000000000036</c:v>
                </c:pt>
                <c:pt idx="4430">
                  <c:v>44318.000000000036</c:v>
                </c:pt>
                <c:pt idx="4431">
                  <c:v>44328.000000000036</c:v>
                </c:pt>
                <c:pt idx="4432">
                  <c:v>44338.000000000029</c:v>
                </c:pt>
                <c:pt idx="4433">
                  <c:v>44348.000000000029</c:v>
                </c:pt>
                <c:pt idx="4434">
                  <c:v>44358.000000000029</c:v>
                </c:pt>
                <c:pt idx="4435">
                  <c:v>44368.000000000029</c:v>
                </c:pt>
                <c:pt idx="4436">
                  <c:v>44378.000000000029</c:v>
                </c:pt>
                <c:pt idx="4437">
                  <c:v>44388.000000000029</c:v>
                </c:pt>
                <c:pt idx="4438">
                  <c:v>44398.000000000029</c:v>
                </c:pt>
                <c:pt idx="4439">
                  <c:v>44408.000000000029</c:v>
                </c:pt>
                <c:pt idx="4440">
                  <c:v>44418.000000000022</c:v>
                </c:pt>
                <c:pt idx="4441">
                  <c:v>44428.000000000022</c:v>
                </c:pt>
                <c:pt idx="4442">
                  <c:v>44438.000000000022</c:v>
                </c:pt>
                <c:pt idx="4443">
                  <c:v>44448.000000000022</c:v>
                </c:pt>
                <c:pt idx="4444">
                  <c:v>44458.000000000015</c:v>
                </c:pt>
                <c:pt idx="4445">
                  <c:v>44468.000000000015</c:v>
                </c:pt>
                <c:pt idx="4446">
                  <c:v>44478.000000000015</c:v>
                </c:pt>
                <c:pt idx="4447">
                  <c:v>44488.000000000015</c:v>
                </c:pt>
                <c:pt idx="4448">
                  <c:v>44498.000000000015</c:v>
                </c:pt>
                <c:pt idx="4449">
                  <c:v>44508.000000000015</c:v>
                </c:pt>
                <c:pt idx="4450">
                  <c:v>44518.000000000015</c:v>
                </c:pt>
                <c:pt idx="4451">
                  <c:v>44528.000000000015</c:v>
                </c:pt>
                <c:pt idx="4452">
                  <c:v>44538.000000000015</c:v>
                </c:pt>
                <c:pt idx="4453">
                  <c:v>44548.000000000015</c:v>
                </c:pt>
                <c:pt idx="4454">
                  <c:v>44558.000000000015</c:v>
                </c:pt>
                <c:pt idx="4455">
                  <c:v>44568.000000000015</c:v>
                </c:pt>
                <c:pt idx="4456">
                  <c:v>44578.000000000015</c:v>
                </c:pt>
                <c:pt idx="4457">
                  <c:v>44588.000000000007</c:v>
                </c:pt>
                <c:pt idx="4458">
                  <c:v>44598.000000000007</c:v>
                </c:pt>
                <c:pt idx="4459">
                  <c:v>44608.000000000007</c:v>
                </c:pt>
                <c:pt idx="4460">
                  <c:v>44618.000000000007</c:v>
                </c:pt>
                <c:pt idx="4461">
                  <c:v>44628</c:v>
                </c:pt>
                <c:pt idx="4462">
                  <c:v>44638</c:v>
                </c:pt>
                <c:pt idx="4463">
                  <c:v>44648</c:v>
                </c:pt>
                <c:pt idx="4464">
                  <c:v>44658</c:v>
                </c:pt>
                <c:pt idx="4465">
                  <c:v>44668</c:v>
                </c:pt>
                <c:pt idx="4466">
                  <c:v>44678</c:v>
                </c:pt>
                <c:pt idx="4467">
                  <c:v>44688</c:v>
                </c:pt>
                <c:pt idx="4468">
                  <c:v>44698</c:v>
                </c:pt>
                <c:pt idx="4469">
                  <c:v>44707.999999999993</c:v>
                </c:pt>
                <c:pt idx="4470">
                  <c:v>44717.999999999993</c:v>
                </c:pt>
                <c:pt idx="4471">
                  <c:v>44727.999999999993</c:v>
                </c:pt>
                <c:pt idx="4472">
                  <c:v>44737.999999999993</c:v>
                </c:pt>
                <c:pt idx="4473">
                  <c:v>44747.999999999993</c:v>
                </c:pt>
                <c:pt idx="4474">
                  <c:v>44757.999999999993</c:v>
                </c:pt>
                <c:pt idx="4475">
                  <c:v>44767.999999999993</c:v>
                </c:pt>
                <c:pt idx="4476">
                  <c:v>44777.999999999993</c:v>
                </c:pt>
                <c:pt idx="4477">
                  <c:v>44787.999999999993</c:v>
                </c:pt>
                <c:pt idx="4478">
                  <c:v>44797.999999999993</c:v>
                </c:pt>
                <c:pt idx="4479">
                  <c:v>44807.999999999993</c:v>
                </c:pt>
                <c:pt idx="4480">
                  <c:v>44817.999999999993</c:v>
                </c:pt>
                <c:pt idx="4481">
                  <c:v>44827.999999999993</c:v>
                </c:pt>
                <c:pt idx="4482">
                  <c:v>44837.999999999993</c:v>
                </c:pt>
                <c:pt idx="4483">
                  <c:v>44847.999999999993</c:v>
                </c:pt>
                <c:pt idx="4484">
                  <c:v>44857.999999999993</c:v>
                </c:pt>
                <c:pt idx="4485">
                  <c:v>44867.999999999993</c:v>
                </c:pt>
                <c:pt idx="4486">
                  <c:v>44877.999999999993</c:v>
                </c:pt>
                <c:pt idx="4487">
                  <c:v>44887.999999999993</c:v>
                </c:pt>
                <c:pt idx="4488">
                  <c:v>44897.999999999993</c:v>
                </c:pt>
                <c:pt idx="4489">
                  <c:v>44907.999999999993</c:v>
                </c:pt>
                <c:pt idx="4490">
                  <c:v>44917.999999999993</c:v>
                </c:pt>
                <c:pt idx="4491">
                  <c:v>44927.999999999993</c:v>
                </c:pt>
                <c:pt idx="4492">
                  <c:v>44937.999999999993</c:v>
                </c:pt>
                <c:pt idx="4493">
                  <c:v>44947.999999999993</c:v>
                </c:pt>
                <c:pt idx="4494">
                  <c:v>44957.999999999993</c:v>
                </c:pt>
                <c:pt idx="4495">
                  <c:v>44967.999999999993</c:v>
                </c:pt>
                <c:pt idx="4496">
                  <c:v>44977.999999999993</c:v>
                </c:pt>
                <c:pt idx="4497">
                  <c:v>44987.999999999993</c:v>
                </c:pt>
                <c:pt idx="4498">
                  <c:v>44997.999999999985</c:v>
                </c:pt>
                <c:pt idx="4499">
                  <c:v>45007.999999999985</c:v>
                </c:pt>
                <c:pt idx="4500">
                  <c:v>45017.999999999985</c:v>
                </c:pt>
                <c:pt idx="4501">
                  <c:v>45027.999999999985</c:v>
                </c:pt>
                <c:pt idx="4502">
                  <c:v>45037.999999999978</c:v>
                </c:pt>
                <c:pt idx="4503">
                  <c:v>45047.999999999978</c:v>
                </c:pt>
                <c:pt idx="4504">
                  <c:v>45057.999999999978</c:v>
                </c:pt>
                <c:pt idx="4505">
                  <c:v>45067.999999999978</c:v>
                </c:pt>
                <c:pt idx="4506">
                  <c:v>45077.999999999978</c:v>
                </c:pt>
                <c:pt idx="4507">
                  <c:v>45087.999999999978</c:v>
                </c:pt>
                <c:pt idx="4508">
                  <c:v>45097.999999999978</c:v>
                </c:pt>
                <c:pt idx="4509">
                  <c:v>45107.999999999978</c:v>
                </c:pt>
                <c:pt idx="4510">
                  <c:v>45117.999999999949</c:v>
                </c:pt>
                <c:pt idx="4511">
                  <c:v>45127.999999999949</c:v>
                </c:pt>
                <c:pt idx="4512">
                  <c:v>45137.999999999949</c:v>
                </c:pt>
                <c:pt idx="4513">
                  <c:v>45147.999999999949</c:v>
                </c:pt>
                <c:pt idx="4514">
                  <c:v>45157.999999999942</c:v>
                </c:pt>
                <c:pt idx="4515">
                  <c:v>45167.999999999942</c:v>
                </c:pt>
                <c:pt idx="4516">
                  <c:v>45177.999999999942</c:v>
                </c:pt>
                <c:pt idx="4517">
                  <c:v>45187.999999999942</c:v>
                </c:pt>
                <c:pt idx="4518">
                  <c:v>45197.999999999942</c:v>
                </c:pt>
                <c:pt idx="4519">
                  <c:v>45207.999999999942</c:v>
                </c:pt>
                <c:pt idx="4520">
                  <c:v>45217.999999999942</c:v>
                </c:pt>
                <c:pt idx="4521">
                  <c:v>45227.999999999942</c:v>
                </c:pt>
                <c:pt idx="4522">
                  <c:v>45237.999999999942</c:v>
                </c:pt>
                <c:pt idx="4523">
                  <c:v>45247.999999999942</c:v>
                </c:pt>
                <c:pt idx="4524">
                  <c:v>45257.999999999942</c:v>
                </c:pt>
                <c:pt idx="4525">
                  <c:v>45267.999999999942</c:v>
                </c:pt>
                <c:pt idx="4526">
                  <c:v>45277.999999999942</c:v>
                </c:pt>
                <c:pt idx="4527">
                  <c:v>45287.999999999942</c:v>
                </c:pt>
                <c:pt idx="4528">
                  <c:v>45297.999999999942</c:v>
                </c:pt>
                <c:pt idx="4529">
                  <c:v>45307.999999999942</c:v>
                </c:pt>
                <c:pt idx="4530">
                  <c:v>45317.999999999942</c:v>
                </c:pt>
                <c:pt idx="4531">
                  <c:v>45327.999999999942</c:v>
                </c:pt>
                <c:pt idx="4532">
                  <c:v>45337.999999999942</c:v>
                </c:pt>
                <c:pt idx="4533">
                  <c:v>45347.999999999942</c:v>
                </c:pt>
                <c:pt idx="4534">
                  <c:v>45357.999999999942</c:v>
                </c:pt>
                <c:pt idx="4535">
                  <c:v>45367.999999999942</c:v>
                </c:pt>
                <c:pt idx="4536">
                  <c:v>45377.999999999942</c:v>
                </c:pt>
                <c:pt idx="4537">
                  <c:v>45387.999999999942</c:v>
                </c:pt>
                <c:pt idx="4538">
                  <c:v>45397.999999999942</c:v>
                </c:pt>
                <c:pt idx="4539">
                  <c:v>45407.999999999913</c:v>
                </c:pt>
                <c:pt idx="4540">
                  <c:v>45417.999999999913</c:v>
                </c:pt>
                <c:pt idx="4541">
                  <c:v>45427.999999999913</c:v>
                </c:pt>
                <c:pt idx="4542">
                  <c:v>45437.999999999913</c:v>
                </c:pt>
                <c:pt idx="4543">
                  <c:v>45447.999999999913</c:v>
                </c:pt>
                <c:pt idx="4544">
                  <c:v>45457.999999999913</c:v>
                </c:pt>
                <c:pt idx="4545">
                  <c:v>45467.999999999913</c:v>
                </c:pt>
                <c:pt idx="4546">
                  <c:v>45477.999999999913</c:v>
                </c:pt>
                <c:pt idx="4547">
                  <c:v>45487.999999999913</c:v>
                </c:pt>
                <c:pt idx="4548">
                  <c:v>45497.999999999913</c:v>
                </c:pt>
                <c:pt idx="4549">
                  <c:v>45507.999999999913</c:v>
                </c:pt>
                <c:pt idx="4550">
                  <c:v>45517.999999999913</c:v>
                </c:pt>
                <c:pt idx="4551">
                  <c:v>45527.999999999913</c:v>
                </c:pt>
                <c:pt idx="4552">
                  <c:v>45537.999999999913</c:v>
                </c:pt>
                <c:pt idx="4553">
                  <c:v>45547.999999999913</c:v>
                </c:pt>
                <c:pt idx="4554">
                  <c:v>45557.999999999913</c:v>
                </c:pt>
                <c:pt idx="4555">
                  <c:v>45567.999999999898</c:v>
                </c:pt>
                <c:pt idx="4556">
                  <c:v>45577.999999999898</c:v>
                </c:pt>
                <c:pt idx="4557">
                  <c:v>45587.999999999898</c:v>
                </c:pt>
                <c:pt idx="4558">
                  <c:v>45597.999999999898</c:v>
                </c:pt>
                <c:pt idx="4559">
                  <c:v>45607.999999999898</c:v>
                </c:pt>
                <c:pt idx="4560">
                  <c:v>45617.999999999898</c:v>
                </c:pt>
                <c:pt idx="4561">
                  <c:v>45627.999999999898</c:v>
                </c:pt>
                <c:pt idx="4562">
                  <c:v>45637.999999999898</c:v>
                </c:pt>
                <c:pt idx="4563">
                  <c:v>45647.999999999891</c:v>
                </c:pt>
                <c:pt idx="4564">
                  <c:v>45657.999999999891</c:v>
                </c:pt>
                <c:pt idx="4565">
                  <c:v>45667.999999999891</c:v>
                </c:pt>
                <c:pt idx="4566">
                  <c:v>45677.999999999891</c:v>
                </c:pt>
                <c:pt idx="4567">
                  <c:v>45687.999999999891</c:v>
                </c:pt>
                <c:pt idx="4568">
                  <c:v>45697.999999999891</c:v>
                </c:pt>
                <c:pt idx="4569">
                  <c:v>45707.999999999891</c:v>
                </c:pt>
                <c:pt idx="4570">
                  <c:v>45717.999999999891</c:v>
                </c:pt>
                <c:pt idx="4571">
                  <c:v>45727.999999999891</c:v>
                </c:pt>
                <c:pt idx="4572">
                  <c:v>45737.999999999891</c:v>
                </c:pt>
                <c:pt idx="4573">
                  <c:v>45747.999999999891</c:v>
                </c:pt>
                <c:pt idx="4574">
                  <c:v>45757.999999999891</c:v>
                </c:pt>
                <c:pt idx="4575">
                  <c:v>45767.999999999891</c:v>
                </c:pt>
                <c:pt idx="4576">
                  <c:v>45777.999999999891</c:v>
                </c:pt>
                <c:pt idx="4577">
                  <c:v>45787.999999999891</c:v>
                </c:pt>
                <c:pt idx="4578">
                  <c:v>45797.999999999891</c:v>
                </c:pt>
                <c:pt idx="4579">
                  <c:v>45807.999999999869</c:v>
                </c:pt>
                <c:pt idx="4580">
                  <c:v>45817.999999999869</c:v>
                </c:pt>
                <c:pt idx="4581">
                  <c:v>45827.999999999869</c:v>
                </c:pt>
                <c:pt idx="4582">
                  <c:v>45837.999999999869</c:v>
                </c:pt>
                <c:pt idx="4583">
                  <c:v>45847.999999999869</c:v>
                </c:pt>
                <c:pt idx="4584">
                  <c:v>45857.999999999862</c:v>
                </c:pt>
                <c:pt idx="4585">
                  <c:v>45867.999999999862</c:v>
                </c:pt>
                <c:pt idx="4586">
                  <c:v>45877.999999999862</c:v>
                </c:pt>
                <c:pt idx="4587">
                  <c:v>45887.999999999862</c:v>
                </c:pt>
                <c:pt idx="4588">
                  <c:v>45897.999999999862</c:v>
                </c:pt>
                <c:pt idx="4589">
                  <c:v>45907.999999999862</c:v>
                </c:pt>
                <c:pt idx="4590">
                  <c:v>45917.999999999862</c:v>
                </c:pt>
                <c:pt idx="4591">
                  <c:v>45927.999999999862</c:v>
                </c:pt>
                <c:pt idx="4592">
                  <c:v>45937.999999999847</c:v>
                </c:pt>
                <c:pt idx="4593">
                  <c:v>45947.999999999847</c:v>
                </c:pt>
                <c:pt idx="4594">
                  <c:v>45957.999999999847</c:v>
                </c:pt>
                <c:pt idx="4595">
                  <c:v>45967.999999999847</c:v>
                </c:pt>
                <c:pt idx="4596">
                  <c:v>45977.99999999984</c:v>
                </c:pt>
                <c:pt idx="4597">
                  <c:v>45987.99999999984</c:v>
                </c:pt>
                <c:pt idx="4598">
                  <c:v>45997.99999999984</c:v>
                </c:pt>
                <c:pt idx="4599">
                  <c:v>46007.99999999984</c:v>
                </c:pt>
                <c:pt idx="4600">
                  <c:v>46017.99999999984</c:v>
                </c:pt>
                <c:pt idx="4601">
                  <c:v>46027.99999999984</c:v>
                </c:pt>
                <c:pt idx="4602">
                  <c:v>46037.99999999984</c:v>
                </c:pt>
                <c:pt idx="4603">
                  <c:v>46047.99999999984</c:v>
                </c:pt>
                <c:pt idx="4604">
                  <c:v>46057.999999999833</c:v>
                </c:pt>
                <c:pt idx="4605">
                  <c:v>46067.999999999833</c:v>
                </c:pt>
                <c:pt idx="4606">
                  <c:v>46077.999999999833</c:v>
                </c:pt>
                <c:pt idx="4607">
                  <c:v>46087.999999999833</c:v>
                </c:pt>
                <c:pt idx="4608">
                  <c:v>46097.999999999833</c:v>
                </c:pt>
                <c:pt idx="4609">
                  <c:v>46107.999999999833</c:v>
                </c:pt>
                <c:pt idx="4610">
                  <c:v>46117.999999999833</c:v>
                </c:pt>
                <c:pt idx="4611">
                  <c:v>46127.999999999833</c:v>
                </c:pt>
                <c:pt idx="4612">
                  <c:v>46137.999999999833</c:v>
                </c:pt>
              </c:numCache>
            </c:numRef>
          </c:xVal>
          <c:yVal>
            <c:numRef>
              <c:f>YGPS.FC490_Sm_Efficiency_integr!$W$4:$W$4616</c:f>
              <c:numCache>
                <c:formatCode>0.00E+00</c:formatCode>
                <c:ptCount val="4613"/>
                <c:pt idx="0">
                  <c:v>4.066760662378005E-10</c:v>
                </c:pt>
                <c:pt idx="1">
                  <c:v>4.0845238332290051E-10</c:v>
                </c:pt>
                <c:pt idx="2">
                  <c:v>4.1636202166410035E-10</c:v>
                </c:pt>
                <c:pt idx="3">
                  <c:v>4.2648367750750036E-10</c:v>
                </c:pt>
                <c:pt idx="4">
                  <c:v>3.923314678902009E-10</c:v>
                </c:pt>
                <c:pt idx="5">
                  <c:v>3.9062218163850069E-10</c:v>
                </c:pt>
                <c:pt idx="6">
                  <c:v>4.1371430374480042E-10</c:v>
                </c:pt>
                <c:pt idx="7">
                  <c:v>4.0704473582150054E-10</c:v>
                </c:pt>
                <c:pt idx="8">
                  <c:v>3.8247793538040057E-10</c:v>
                </c:pt>
                <c:pt idx="9">
                  <c:v>3.9628628706080053E-10</c:v>
                </c:pt>
                <c:pt idx="10">
                  <c:v>4.0081086831530093E-10</c:v>
                </c:pt>
                <c:pt idx="11">
                  <c:v>4.0741340540520033E-10</c:v>
                </c:pt>
                <c:pt idx="12">
                  <c:v>3.9387317705840084E-10</c:v>
                </c:pt>
                <c:pt idx="13">
                  <c:v>3.5814574285620057E-10</c:v>
                </c:pt>
                <c:pt idx="14">
                  <c:v>1.6187946266100029E-10</c:v>
                </c:pt>
                <c:pt idx="15">
                  <c:v>1.5772355099020033E-10</c:v>
                </c:pt>
                <c:pt idx="16">
                  <c:v>1.5856143640770028E-10</c:v>
                </c:pt>
                <c:pt idx="17">
                  <c:v>1.5738839682320029E-10</c:v>
                </c:pt>
                <c:pt idx="18">
                  <c:v>1.5809222057390022E-10</c:v>
                </c:pt>
                <c:pt idx="19">
                  <c:v>1.5899713682480024E-10</c:v>
                </c:pt>
                <c:pt idx="20">
                  <c:v>1.5936580640850031E-10</c:v>
                </c:pt>
                <c:pt idx="21">
                  <c:v>4.0255366998370028E-10</c:v>
                </c:pt>
                <c:pt idx="22">
                  <c:v>3.9960431331410033E-10</c:v>
                </c:pt>
                <c:pt idx="23">
                  <c:v>4.0054274498170072E-10</c:v>
                </c:pt>
                <c:pt idx="24">
                  <c:v>4.0526841873640069E-10</c:v>
                </c:pt>
                <c:pt idx="25">
                  <c:v>4.1254126416030032E-10</c:v>
                </c:pt>
                <c:pt idx="26">
                  <c:v>3.8680142413470093E-10</c:v>
                </c:pt>
                <c:pt idx="27">
                  <c:v>4.1029573124140063E-10</c:v>
                </c:pt>
                <c:pt idx="28">
                  <c:v>3.9169467497290054E-10</c:v>
                </c:pt>
                <c:pt idx="29">
                  <c:v>3.8958320372080051E-10</c:v>
                </c:pt>
                <c:pt idx="30">
                  <c:v>3.7068050870200065E-10</c:v>
                </c:pt>
                <c:pt idx="31">
                  <c:v>3.9062218163850069E-10</c:v>
                </c:pt>
                <c:pt idx="32">
                  <c:v>3.8988484247110029E-10</c:v>
                </c:pt>
                <c:pt idx="33">
                  <c:v>3.9709065706160069E-10</c:v>
                </c:pt>
                <c:pt idx="34">
                  <c:v>3.8254496621380053E-10</c:v>
                </c:pt>
                <c:pt idx="35">
                  <c:v>4.0918972249030091E-10</c:v>
                </c:pt>
                <c:pt idx="36">
                  <c:v>3.9876642789660091E-10</c:v>
                </c:pt>
                <c:pt idx="37">
                  <c:v>3.9142655163930059E-10</c:v>
                </c:pt>
                <c:pt idx="38">
                  <c:v>4.0942433040720093E-10</c:v>
                </c:pt>
                <c:pt idx="39">
                  <c:v>3.8562838455020067E-10</c:v>
                </c:pt>
                <c:pt idx="40">
                  <c:v>3.9414130039200053E-10</c:v>
                </c:pt>
                <c:pt idx="41">
                  <c:v>3.736298653716006E-10</c:v>
                </c:pt>
                <c:pt idx="42">
                  <c:v>3.5315194576790055E-10</c:v>
                </c:pt>
                <c:pt idx="43">
                  <c:v>3.9712417247830052E-10</c:v>
                </c:pt>
                <c:pt idx="44">
                  <c:v>3.938396616417007E-10</c:v>
                </c:pt>
                <c:pt idx="45">
                  <c:v>3.8080216454540071E-10</c:v>
                </c:pt>
                <c:pt idx="46">
                  <c:v>3.8824258705280056E-10</c:v>
                </c:pt>
                <c:pt idx="47">
                  <c:v>3.8690197038480061E-10</c:v>
                </c:pt>
                <c:pt idx="48">
                  <c:v>3.9833072747950096E-10</c:v>
                </c:pt>
                <c:pt idx="49">
                  <c:v>3.9015296580470081E-10</c:v>
                </c:pt>
                <c:pt idx="50">
                  <c:v>3.9192928288980056E-10</c:v>
                </c:pt>
                <c:pt idx="51">
                  <c:v>4.1086549332530046E-10</c:v>
                </c:pt>
                <c:pt idx="52">
                  <c:v>4.0593872707040045E-10</c:v>
                </c:pt>
                <c:pt idx="53">
                  <c:v>3.7741710745870085E-10</c:v>
                </c:pt>
                <c:pt idx="54">
                  <c:v>3.9253256039040047E-10</c:v>
                </c:pt>
                <c:pt idx="55">
                  <c:v>3.560342716041007E-10</c:v>
                </c:pt>
                <c:pt idx="56">
                  <c:v>2.9751635404590054E-10</c:v>
                </c:pt>
                <c:pt idx="57">
                  <c:v>2.8756227528600048E-10</c:v>
                </c:pt>
                <c:pt idx="58">
                  <c:v>3.1253126072750058E-10</c:v>
                </c:pt>
                <c:pt idx="59">
                  <c:v>3.4698510909510054E-10</c:v>
                </c:pt>
                <c:pt idx="60">
                  <c:v>3.5895011285700073E-10</c:v>
                </c:pt>
                <c:pt idx="61">
                  <c:v>4.1197150207640044E-10</c:v>
                </c:pt>
                <c:pt idx="62">
                  <c:v>4.8939211465340059E-10</c:v>
                </c:pt>
                <c:pt idx="63">
                  <c:v>4.8356043214760063E-10</c:v>
                </c:pt>
                <c:pt idx="64">
                  <c:v>5.3095123136140095E-10</c:v>
                </c:pt>
                <c:pt idx="65">
                  <c:v>5.3738619136780118E-10</c:v>
                </c:pt>
                <c:pt idx="66">
                  <c:v>6.1044979977380078E-10</c:v>
                </c:pt>
                <c:pt idx="67">
                  <c:v>6.1262830185930107E-10</c:v>
                </c:pt>
                <c:pt idx="68">
                  <c:v>6.1665015186330072E-10</c:v>
                </c:pt>
                <c:pt idx="69">
                  <c:v>6.4895901356210145E-10</c:v>
                </c:pt>
                <c:pt idx="70">
                  <c:v>6.2000169353330086E-10</c:v>
                </c:pt>
                <c:pt idx="71">
                  <c:v>7.2849109739120084E-10</c:v>
                </c:pt>
                <c:pt idx="72">
                  <c:v>6.9346748693970054E-10</c:v>
                </c:pt>
                <c:pt idx="73">
                  <c:v>7.3077014572680088E-10</c:v>
                </c:pt>
                <c:pt idx="74">
                  <c:v>7.4032203948630189E-10</c:v>
                </c:pt>
                <c:pt idx="75">
                  <c:v>8.1033574497260107E-10</c:v>
                </c:pt>
                <c:pt idx="76">
                  <c:v>8.1556414997780178E-10</c:v>
                </c:pt>
                <c:pt idx="77">
                  <c:v>7.3624750388639524E-10</c:v>
                </c:pt>
                <c:pt idx="78">
                  <c:v>8.3754751893119609E-10</c:v>
                </c:pt>
                <c:pt idx="79">
                  <c:v>8.4492088644480135E-10</c:v>
                </c:pt>
                <c:pt idx="80">
                  <c:v>8.5304834836319574E-10</c:v>
                </c:pt>
                <c:pt idx="81">
                  <c:v>7.759631425392016E-10</c:v>
                </c:pt>
                <c:pt idx="82">
                  <c:v>8.5304834836319574E-10</c:v>
                </c:pt>
                <c:pt idx="83">
                  <c:v>8.1358407451199575E-10</c:v>
                </c:pt>
                <c:pt idx="84">
                  <c:v>7.2594154702079524E-10</c:v>
                </c:pt>
                <c:pt idx="85">
                  <c:v>7.7470631853119633E-10</c:v>
                </c:pt>
                <c:pt idx="86">
                  <c:v>6.8706379104000098E-10</c:v>
                </c:pt>
                <c:pt idx="87">
                  <c:v>6.3972342007200057E-10</c:v>
                </c:pt>
                <c:pt idx="88">
                  <c:v>6.748999460879011E-10</c:v>
                </c:pt>
                <c:pt idx="89">
                  <c:v>5.7100215431790085E-10</c:v>
                </c:pt>
                <c:pt idx="90">
                  <c:v>6.0733286602070102E-10</c:v>
                </c:pt>
                <c:pt idx="91">
                  <c:v>3.4028202575510062E-10</c:v>
                </c:pt>
                <c:pt idx="92">
                  <c:v>3.163520182313007E-10</c:v>
                </c:pt>
                <c:pt idx="93">
                  <c:v>3.039513140523005E-10</c:v>
                </c:pt>
                <c:pt idx="94">
                  <c:v>4.9596113632660084E-10</c:v>
                </c:pt>
                <c:pt idx="95">
                  <c:v>5.7475588098830075E-10</c:v>
                </c:pt>
                <c:pt idx="96">
                  <c:v>5.2240480010290081E-10</c:v>
                </c:pt>
                <c:pt idx="97">
                  <c:v>5.1771264176490051E-10</c:v>
                </c:pt>
                <c:pt idx="98">
                  <c:v>3.9306880705760047E-10</c:v>
                </c:pt>
                <c:pt idx="99">
                  <c:v>5.1489734676210058E-10</c:v>
                </c:pt>
                <c:pt idx="100">
                  <c:v>4.6700381629780045E-10</c:v>
                </c:pt>
                <c:pt idx="101">
                  <c:v>3.9112491288900051E-10</c:v>
                </c:pt>
                <c:pt idx="102">
                  <c:v>4.5440201961860073E-10</c:v>
                </c:pt>
                <c:pt idx="103">
                  <c:v>4.3921953585350026E-10</c:v>
                </c:pt>
                <c:pt idx="104">
                  <c:v>4.0918972249030091E-10</c:v>
                </c:pt>
                <c:pt idx="105">
                  <c:v>4.4997798461420089E-10</c:v>
                </c:pt>
                <c:pt idx="106">
                  <c:v>3.9692307997810073E-10</c:v>
                </c:pt>
                <c:pt idx="107">
                  <c:v>3.6937340745070078E-10</c:v>
                </c:pt>
                <c:pt idx="108">
                  <c:v>3.6518398036320066E-10</c:v>
                </c:pt>
                <c:pt idx="109">
                  <c:v>4.1069791624180051E-10</c:v>
                </c:pt>
                <c:pt idx="110">
                  <c:v>3.5365467701840047E-10</c:v>
                </c:pt>
                <c:pt idx="111">
                  <c:v>3.1641904906470066E-10</c:v>
                </c:pt>
                <c:pt idx="112">
                  <c:v>3.9682253372800064E-10</c:v>
                </c:pt>
                <c:pt idx="113">
                  <c:v>3.0995057364160046E-10</c:v>
                </c:pt>
                <c:pt idx="114">
                  <c:v>1.7089510975330024E-10</c:v>
                </c:pt>
                <c:pt idx="115">
                  <c:v>1.6110860807690027E-10</c:v>
                </c:pt>
                <c:pt idx="116">
                  <c:v>1.4917711973170013E-10</c:v>
                </c:pt>
                <c:pt idx="117">
                  <c:v>1.5722081973970023E-10</c:v>
                </c:pt>
                <c:pt idx="118">
                  <c:v>1.5564559515480039E-10</c:v>
                </c:pt>
                <c:pt idx="119">
                  <c:v>1.515231989007002E-10</c:v>
                </c:pt>
                <c:pt idx="120">
                  <c:v>1.5175780681760027E-10</c:v>
                </c:pt>
                <c:pt idx="121">
                  <c:v>1.4840626514760029E-10</c:v>
                </c:pt>
                <c:pt idx="122">
                  <c:v>1.4632830931220019E-10</c:v>
                </c:pt>
                <c:pt idx="123">
                  <c:v>1.4612721681200028E-10</c:v>
                </c:pt>
                <c:pt idx="124">
                  <c:v>1.4398223014320017E-10</c:v>
                </c:pt>
                <c:pt idx="125">
                  <c:v>1.4233997472490003E-10</c:v>
                </c:pt>
                <c:pt idx="126">
                  <c:v>1.3825109388750032E-10</c:v>
                </c:pt>
                <c:pt idx="127">
                  <c:v>1.3506712930100016E-10</c:v>
                </c:pt>
                <c:pt idx="128">
                  <c:v>1.3741320847000031E-10</c:v>
                </c:pt>
                <c:pt idx="129">
                  <c:v>1.3365948179960025E-10</c:v>
                </c:pt>
                <c:pt idx="130">
                  <c:v>1.328886272155002E-10</c:v>
                </c:pt>
                <c:pt idx="131">
                  <c:v>1.3198371096460028E-10</c:v>
                </c:pt>
                <c:pt idx="132">
                  <c:v>1.295706009622002E-10</c:v>
                </c:pt>
                <c:pt idx="133">
                  <c:v>2.8327230194840031E-10</c:v>
                </c:pt>
                <c:pt idx="134">
                  <c:v>2.6058236484250055E-10</c:v>
                </c:pt>
                <c:pt idx="135">
                  <c:v>2.5629239150490044E-10</c:v>
                </c:pt>
                <c:pt idx="136">
                  <c:v>2.6808981818330037E-10</c:v>
                </c:pt>
                <c:pt idx="137">
                  <c:v>2.4057366107260044E-10</c:v>
                </c:pt>
                <c:pt idx="138">
                  <c:v>2.4110990773980039E-10</c:v>
                </c:pt>
                <c:pt idx="139">
                  <c:v>2.3728915023600037E-10</c:v>
                </c:pt>
                <c:pt idx="140">
                  <c:v>1.8822258018720037E-10</c:v>
                </c:pt>
                <c:pt idx="141">
                  <c:v>1.6144376224390028E-10</c:v>
                </c:pt>
                <c:pt idx="142">
                  <c:v>1.7508453684080031E-10</c:v>
                </c:pt>
                <c:pt idx="143">
                  <c:v>2.1034275520920066E-10</c:v>
                </c:pt>
                <c:pt idx="144">
                  <c:v>2.6554264651410044E-10</c:v>
                </c:pt>
                <c:pt idx="145">
                  <c:v>3.0589520822090036E-10</c:v>
                </c:pt>
                <c:pt idx="146">
                  <c:v>3.5606778702080063E-10</c:v>
                </c:pt>
                <c:pt idx="147">
                  <c:v>3.9491215497610096E-10</c:v>
                </c:pt>
                <c:pt idx="148">
                  <c:v>4.0034165248150032E-10</c:v>
                </c:pt>
                <c:pt idx="149">
                  <c:v>4.0091141456540076E-10</c:v>
                </c:pt>
                <c:pt idx="150">
                  <c:v>4.4146506877240088E-10</c:v>
                </c:pt>
                <c:pt idx="151">
                  <c:v>4.4464903335890076E-10</c:v>
                </c:pt>
                <c:pt idx="152">
                  <c:v>4.3144395917910045E-10</c:v>
                </c:pt>
                <c:pt idx="153">
                  <c:v>4.5017907711440093E-10</c:v>
                </c:pt>
                <c:pt idx="154">
                  <c:v>4.5909417795660045E-10</c:v>
                </c:pt>
                <c:pt idx="155">
                  <c:v>4.256122766733006E-10</c:v>
                </c:pt>
                <c:pt idx="156">
                  <c:v>3.7503751287300062E-10</c:v>
                </c:pt>
                <c:pt idx="157">
                  <c:v>4.5483772003570078E-10</c:v>
                </c:pt>
                <c:pt idx="158">
                  <c:v>2.4208185482410045E-10</c:v>
                </c:pt>
                <c:pt idx="159">
                  <c:v>2.341722164829003E-10</c:v>
                </c:pt>
                <c:pt idx="160">
                  <c:v>2.2994927397870036E-10</c:v>
                </c:pt>
                <c:pt idx="161">
                  <c:v>2.2485493064030045E-10</c:v>
                </c:pt>
                <c:pt idx="162">
                  <c:v>2.1962652563510033E-10</c:v>
                </c:pt>
                <c:pt idx="163">
                  <c:v>2.2006222605220052E-10</c:v>
                </c:pt>
                <c:pt idx="164">
                  <c:v>2.1553764479770046E-10</c:v>
                </c:pt>
                <c:pt idx="165">
                  <c:v>2.1181743354400033E-10</c:v>
                </c:pt>
                <c:pt idx="166">
                  <c:v>2.0779558354000021E-10</c:v>
                </c:pt>
                <c:pt idx="167">
                  <c:v>2.0598575103820033E-10</c:v>
                </c:pt>
                <c:pt idx="168">
                  <c:v>2.0266772478490045E-10</c:v>
                </c:pt>
                <c:pt idx="169">
                  <c:v>1.9784150478010044E-10</c:v>
                </c:pt>
                <c:pt idx="170">
                  <c:v>1.9613221852840031E-10</c:v>
                </c:pt>
                <c:pt idx="171">
                  <c:v>1.9200982227430039E-10</c:v>
                </c:pt>
                <c:pt idx="172">
                  <c:v>1.8698250976930018E-10</c:v>
                </c:pt>
                <c:pt idx="173">
                  <c:v>1.8567540851800031E-10</c:v>
                </c:pt>
                <c:pt idx="174">
                  <c:v>1.8094973476330027E-10</c:v>
                </c:pt>
                <c:pt idx="175">
                  <c:v>1.7960911809530031E-10</c:v>
                </c:pt>
                <c:pt idx="176">
                  <c:v>1.7702843100940022E-10</c:v>
                </c:pt>
                <c:pt idx="177">
                  <c:v>1.7240330350480033E-10</c:v>
                </c:pt>
                <c:pt idx="178">
                  <c:v>1.6958800850200029E-10</c:v>
                </c:pt>
                <c:pt idx="179">
                  <c:v>1.692193389183003E-10</c:v>
                </c:pt>
                <c:pt idx="180">
                  <c:v>1.649963964141004E-10</c:v>
                </c:pt>
                <c:pt idx="181">
                  <c:v>2.9315934987490041E-10</c:v>
                </c:pt>
                <c:pt idx="182">
                  <c:v>2.893050769544004E-10</c:v>
                </c:pt>
                <c:pt idx="183">
                  <c:v>1.6211407057790023E-10</c:v>
                </c:pt>
                <c:pt idx="184">
                  <c:v>1.5789112807370018E-10</c:v>
                </c:pt>
                <c:pt idx="185">
                  <c:v>1.4686455597940027E-10</c:v>
                </c:pt>
                <c:pt idx="186">
                  <c:v>1.311458255471002E-10</c:v>
                </c:pt>
                <c:pt idx="187">
                  <c:v>1.3634071513560031E-10</c:v>
                </c:pt>
                <c:pt idx="188">
                  <c:v>1.4676400972930012E-10</c:v>
                </c:pt>
                <c:pt idx="189">
                  <c:v>1.602372072427003E-10</c:v>
                </c:pt>
                <c:pt idx="190">
                  <c:v>1.7076104808650026E-10</c:v>
                </c:pt>
                <c:pt idx="191">
                  <c:v>1.7967614892870028E-10</c:v>
                </c:pt>
                <c:pt idx="192">
                  <c:v>1.8644626310210036E-10</c:v>
                </c:pt>
                <c:pt idx="193">
                  <c:v>1.9204333769100037E-10</c:v>
                </c:pt>
                <c:pt idx="194">
                  <c:v>1.9968485269860049E-10</c:v>
                </c:pt>
                <c:pt idx="195">
                  <c:v>2.0420943395310026E-10</c:v>
                </c:pt>
                <c:pt idx="196">
                  <c:v>2.0370670270260035E-10</c:v>
                </c:pt>
                <c:pt idx="197">
                  <c:v>2.0481271145370046E-10</c:v>
                </c:pt>
                <c:pt idx="198">
                  <c:v>2.0394131061950021E-10</c:v>
                </c:pt>
                <c:pt idx="199">
                  <c:v>3.7262440287060072E-10</c:v>
                </c:pt>
                <c:pt idx="200">
                  <c:v>3.6377633286180069E-10</c:v>
                </c:pt>
                <c:pt idx="201">
                  <c:v>3.4554394617700054E-10</c:v>
                </c:pt>
                <c:pt idx="202">
                  <c:v>3.6421203327890075E-10</c:v>
                </c:pt>
                <c:pt idx="203">
                  <c:v>3.5489474743630053E-10</c:v>
                </c:pt>
                <c:pt idx="204">
                  <c:v>3.6504991869640058E-10</c:v>
                </c:pt>
                <c:pt idx="205">
                  <c:v>3.4138803450620061E-10</c:v>
                </c:pt>
                <c:pt idx="206">
                  <c:v>2.7170948318690056E-10</c:v>
                </c:pt>
                <c:pt idx="207">
                  <c:v>2.5267272650130051E-10</c:v>
                </c:pt>
                <c:pt idx="208">
                  <c:v>3.1584928698080047E-10</c:v>
                </c:pt>
                <c:pt idx="209">
                  <c:v>3.1946895198440046E-10</c:v>
                </c:pt>
                <c:pt idx="210">
                  <c:v>3.0428646821930041E-10</c:v>
                </c:pt>
                <c:pt idx="211">
                  <c:v>2.4489714982690044E-10</c:v>
                </c:pt>
                <c:pt idx="212">
                  <c:v>2.8974077737150046E-10</c:v>
                </c:pt>
                <c:pt idx="213">
                  <c:v>2.8642275111820062E-10</c:v>
                </c:pt>
                <c:pt idx="214">
                  <c:v>2.8139543861320046E-10</c:v>
                </c:pt>
                <c:pt idx="215">
                  <c:v>2.6168837359360038E-10</c:v>
                </c:pt>
                <c:pt idx="216">
                  <c:v>2.4365707940900027E-10</c:v>
                </c:pt>
                <c:pt idx="217">
                  <c:v>2.3403815481610069E-10</c:v>
                </c:pt>
                <c:pt idx="218">
                  <c:v>2.4231646274100047E-10</c:v>
                </c:pt>
                <c:pt idx="219">
                  <c:v>2.1248774187800041E-10</c:v>
                </c:pt>
                <c:pt idx="220">
                  <c:v>2.382946127370002E-10</c:v>
                </c:pt>
                <c:pt idx="221">
                  <c:v>2.3065309772940039E-10</c:v>
                </c:pt>
                <c:pt idx="222">
                  <c:v>2.1841997063390053E-10</c:v>
                </c:pt>
                <c:pt idx="223">
                  <c:v>2.1701232313250052E-10</c:v>
                </c:pt>
                <c:pt idx="224">
                  <c:v>2.1252125729470047E-10</c:v>
                </c:pt>
                <c:pt idx="225">
                  <c:v>2.0843237645730052E-10</c:v>
                </c:pt>
                <c:pt idx="226">
                  <c:v>1.8741821018640042E-10</c:v>
                </c:pt>
                <c:pt idx="227">
                  <c:v>1.9053514393950036E-10</c:v>
                </c:pt>
                <c:pt idx="228">
                  <c:v>1.9133951394030041E-10</c:v>
                </c:pt>
                <c:pt idx="229">
                  <c:v>1.8892640393790027E-10</c:v>
                </c:pt>
                <c:pt idx="230">
                  <c:v>1.804470035128003E-10</c:v>
                </c:pt>
                <c:pt idx="231">
                  <c:v>1.9264661519160038E-10</c:v>
                </c:pt>
                <c:pt idx="232">
                  <c:v>1.7608999934180027E-10</c:v>
                </c:pt>
                <c:pt idx="233">
                  <c:v>1.7277197308850027E-10</c:v>
                </c:pt>
                <c:pt idx="234">
                  <c:v>1.609075155767003E-10</c:v>
                </c:pt>
                <c:pt idx="235">
                  <c:v>1.7619054559190021E-10</c:v>
                </c:pt>
                <c:pt idx="236">
                  <c:v>1.7987724142890031E-10</c:v>
                </c:pt>
                <c:pt idx="237">
                  <c:v>1.7461532100700027E-10</c:v>
                </c:pt>
                <c:pt idx="238">
                  <c:v>1.7823498601060033E-10</c:v>
                </c:pt>
                <c:pt idx="239">
                  <c:v>1.5993556849240029E-10</c:v>
                </c:pt>
                <c:pt idx="240">
                  <c:v>1.0145116635090013E-10</c:v>
                </c:pt>
                <c:pt idx="241">
                  <c:v>9.6725492596200295E-11</c:v>
                </c:pt>
                <c:pt idx="242">
                  <c:v>9.5686514678500131E-11</c:v>
                </c:pt>
                <c:pt idx="243">
                  <c:v>9.4815113844300128E-11</c:v>
                </c:pt>
                <c:pt idx="244">
                  <c:v>9.4781598427600186E-11</c:v>
                </c:pt>
                <c:pt idx="245">
                  <c:v>9.3943713010100074E-11</c:v>
                </c:pt>
                <c:pt idx="246">
                  <c:v>9.3876682176700229E-11</c:v>
                </c:pt>
                <c:pt idx="247">
                  <c:v>9.2603096342100174E-11</c:v>
                </c:pt>
                <c:pt idx="248">
                  <c:v>9.2804188842300136E-11</c:v>
                </c:pt>
                <c:pt idx="249">
                  <c:v>9.360855884310019E-11</c:v>
                </c:pt>
                <c:pt idx="250">
                  <c:v>9.3072312175900227E-11</c:v>
                </c:pt>
                <c:pt idx="251">
                  <c:v>9.2033334258200153E-11</c:v>
                </c:pt>
                <c:pt idx="252">
                  <c:v>9.3172858426000182E-11</c:v>
                </c:pt>
                <c:pt idx="253">
                  <c:v>9.2636611758800155E-11</c:v>
                </c:pt>
                <c:pt idx="254">
                  <c:v>9.2603096342100174E-11</c:v>
                </c:pt>
                <c:pt idx="255">
                  <c:v>1.6345468724590028E-10</c:v>
                </c:pt>
                <c:pt idx="256">
                  <c:v>1.7458180559030029E-10</c:v>
                </c:pt>
                <c:pt idx="257">
                  <c:v>1.7411258975650022E-10</c:v>
                </c:pt>
                <c:pt idx="258">
                  <c:v>1.6704083683280036E-10</c:v>
                </c:pt>
                <c:pt idx="259">
                  <c:v>1.6730896016640029E-10</c:v>
                </c:pt>
                <c:pt idx="260">
                  <c:v>9.6826038846300198E-11</c:v>
                </c:pt>
                <c:pt idx="261">
                  <c:v>9.384316676000021E-11</c:v>
                </c:pt>
                <c:pt idx="262">
                  <c:v>1.5688566557270022E-10</c:v>
                </c:pt>
                <c:pt idx="263">
                  <c:v>1.6110860807690027E-10</c:v>
                </c:pt>
                <c:pt idx="264">
                  <c:v>1.6653810558230027E-10</c:v>
                </c:pt>
                <c:pt idx="265">
                  <c:v>1.598350222423003E-10</c:v>
                </c:pt>
                <c:pt idx="266">
                  <c:v>1.6988964725230033E-10</c:v>
                </c:pt>
                <c:pt idx="267">
                  <c:v>1.4967985098220023E-10</c:v>
                </c:pt>
                <c:pt idx="268">
                  <c:v>1.5809222057390022E-10</c:v>
                </c:pt>
                <c:pt idx="269">
                  <c:v>1.3138043346400022E-10</c:v>
                </c:pt>
                <c:pt idx="270">
                  <c:v>1.5205944556790018E-10</c:v>
                </c:pt>
                <c:pt idx="271">
                  <c:v>1.5879604432460028E-10</c:v>
                </c:pt>
                <c:pt idx="272">
                  <c:v>1.6415851099660042E-10</c:v>
                </c:pt>
                <c:pt idx="273">
                  <c:v>8.1844647581400178E-11</c:v>
                </c:pt>
                <c:pt idx="274">
                  <c:v>8.7173598836700095E-11</c:v>
                </c:pt>
                <c:pt idx="275">
                  <c:v>1.0068031176680014E-10</c:v>
                </c:pt>
                <c:pt idx="276">
                  <c:v>1.175050509502003E-10</c:v>
                </c:pt>
                <c:pt idx="277">
                  <c:v>1.3074364054670015E-10</c:v>
                </c:pt>
                <c:pt idx="278">
                  <c:v>1.4374762222630015E-10</c:v>
                </c:pt>
                <c:pt idx="279">
                  <c:v>1.5531044098780027E-10</c:v>
                </c:pt>
                <c:pt idx="280">
                  <c:v>1.6439311891350029E-10</c:v>
                </c:pt>
                <c:pt idx="281">
                  <c:v>1.6968855475210039E-10</c:v>
                </c:pt>
                <c:pt idx="282">
                  <c:v>1.7444774392350037E-10</c:v>
                </c:pt>
                <c:pt idx="283">
                  <c:v>1.7515156767420027E-10</c:v>
                </c:pt>
                <c:pt idx="284">
                  <c:v>1.7592242225830021E-10</c:v>
                </c:pt>
                <c:pt idx="285">
                  <c:v>1.7381095100620027E-10</c:v>
                </c:pt>
                <c:pt idx="286">
                  <c:v>2.9077975528920085E-10</c:v>
                </c:pt>
                <c:pt idx="287">
                  <c:v>2.8216629319730022E-10</c:v>
                </c:pt>
                <c:pt idx="288">
                  <c:v>2.6855903401710067E-10</c:v>
                </c:pt>
                <c:pt idx="289">
                  <c:v>2.6644756276500038E-10</c:v>
                </c:pt>
                <c:pt idx="290">
                  <c:v>2.7197760652050046E-10</c:v>
                </c:pt>
                <c:pt idx="291">
                  <c:v>2.4077475357280033E-10</c:v>
                </c:pt>
                <c:pt idx="292">
                  <c:v>2.5347709650210051E-10</c:v>
                </c:pt>
                <c:pt idx="293">
                  <c:v>2.2069901896950038E-10</c:v>
                </c:pt>
                <c:pt idx="294">
                  <c:v>2.1379484312930015E-10</c:v>
                </c:pt>
                <c:pt idx="295">
                  <c:v>2.1359375062910047E-10</c:v>
                </c:pt>
                <c:pt idx="296">
                  <c:v>2.0662254395550014E-10</c:v>
                </c:pt>
                <c:pt idx="297">
                  <c:v>1.9737228894630037E-10</c:v>
                </c:pt>
                <c:pt idx="298">
                  <c:v>1.9043459768940041E-10</c:v>
                </c:pt>
                <c:pt idx="299">
                  <c:v>1.741461051732002E-10</c:v>
                </c:pt>
                <c:pt idx="300">
                  <c:v>1.6707435224950035E-10</c:v>
                </c:pt>
                <c:pt idx="301">
                  <c:v>1.5507583307090027E-10</c:v>
                </c:pt>
                <c:pt idx="302">
                  <c:v>1.5038367473290011E-10</c:v>
                </c:pt>
                <c:pt idx="303">
                  <c:v>8.8614761754800209E-11</c:v>
                </c:pt>
                <c:pt idx="304">
                  <c:v>7.8325528827900123E-11</c:v>
                </c:pt>
                <c:pt idx="305">
                  <c:v>7.8459590494700137E-11</c:v>
                </c:pt>
                <c:pt idx="306">
                  <c:v>7.0985652570600085E-11</c:v>
                </c:pt>
                <c:pt idx="307">
                  <c:v>6.8404965484700084E-11</c:v>
                </c:pt>
                <c:pt idx="308">
                  <c:v>6.9678551319300126E-11</c:v>
                </c:pt>
                <c:pt idx="309">
                  <c:v>7.1655960904600125E-11</c:v>
                </c:pt>
                <c:pt idx="310">
                  <c:v>7.5878903408800136E-11</c:v>
                </c:pt>
                <c:pt idx="311">
                  <c:v>7.8392559661300149E-11</c:v>
                </c:pt>
                <c:pt idx="312">
                  <c:v>8.0068330496300154E-11</c:v>
                </c:pt>
                <c:pt idx="313">
                  <c:v>8.5028612167900219E-11</c:v>
                </c:pt>
                <c:pt idx="314">
                  <c:v>8.8380153837900085E-11</c:v>
                </c:pt>
                <c:pt idx="315">
                  <c:v>9.1798726341300159E-11</c:v>
                </c:pt>
                <c:pt idx="316">
                  <c:v>9.4412928843900127E-11</c:v>
                </c:pt>
                <c:pt idx="317">
                  <c:v>9.6993615929800153E-11</c:v>
                </c:pt>
                <c:pt idx="318">
                  <c:v>9.9406725932200212E-11</c:v>
                </c:pt>
                <c:pt idx="319">
                  <c:v>1.002781267664001E-10</c:v>
                </c:pt>
                <c:pt idx="320">
                  <c:v>1.0125007385070015E-10</c:v>
                </c:pt>
                <c:pt idx="321">
                  <c:v>1.038977917700002E-10</c:v>
                </c:pt>
                <c:pt idx="322">
                  <c:v>1.0426646135370008E-10</c:v>
                </c:pt>
                <c:pt idx="323">
                  <c:v>1.0456810010400019E-10</c:v>
                </c:pt>
                <c:pt idx="324">
                  <c:v>1.6714138308290031E-10</c:v>
                </c:pt>
                <c:pt idx="325">
                  <c:v>1.7897232517800016E-10</c:v>
                </c:pt>
                <c:pt idx="326">
                  <c:v>1.7743061600980035E-10</c:v>
                </c:pt>
                <c:pt idx="327">
                  <c:v>1.730400964221004E-10</c:v>
                </c:pt>
                <c:pt idx="328">
                  <c:v>1.7387798183960028E-10</c:v>
                </c:pt>
                <c:pt idx="329">
                  <c:v>2.0916971562470035E-10</c:v>
                </c:pt>
                <c:pt idx="330">
                  <c:v>2.4811462983010044E-10</c:v>
                </c:pt>
                <c:pt idx="331">
                  <c:v>2.9657792237830051E-10</c:v>
                </c:pt>
                <c:pt idx="332">
                  <c:v>3.4845978742990067E-10</c:v>
                </c:pt>
                <c:pt idx="333">
                  <c:v>3.8016537162810061E-10</c:v>
                </c:pt>
                <c:pt idx="334">
                  <c:v>4.2889678750990078E-10</c:v>
                </c:pt>
                <c:pt idx="335">
                  <c:v>4.0654200457100047E-10</c:v>
                </c:pt>
                <c:pt idx="336">
                  <c:v>4.2876272584310055E-10</c:v>
                </c:pt>
                <c:pt idx="337">
                  <c:v>2.6071642650930058E-10</c:v>
                </c:pt>
                <c:pt idx="338">
                  <c:v>2.5160023316690014E-10</c:v>
                </c:pt>
                <c:pt idx="339">
                  <c:v>2.465729206619005E-10</c:v>
                </c:pt>
                <c:pt idx="340">
                  <c:v>2.4060717648930032E-10</c:v>
                </c:pt>
                <c:pt idx="341">
                  <c:v>2.3715508856920029E-10</c:v>
                </c:pt>
                <c:pt idx="342">
                  <c:v>2.2984872772860054E-10</c:v>
                </c:pt>
                <c:pt idx="343">
                  <c:v>3.8727063996850045E-10</c:v>
                </c:pt>
                <c:pt idx="344">
                  <c:v>2.2636312439180059E-10</c:v>
                </c:pt>
                <c:pt idx="345">
                  <c:v>2.2260939772140034E-10</c:v>
                </c:pt>
                <c:pt idx="346">
                  <c:v>2.1785020855000029E-10</c:v>
                </c:pt>
                <c:pt idx="347">
                  <c:v>2.1644256104860035E-10</c:v>
                </c:pt>
                <c:pt idx="348">
                  <c:v>2.1503491354720036E-10</c:v>
                </c:pt>
                <c:pt idx="349">
                  <c:v>1.8993186643890037E-10</c:v>
                </c:pt>
                <c:pt idx="350">
                  <c:v>2.2173799688720054E-10</c:v>
                </c:pt>
                <c:pt idx="351">
                  <c:v>2.8270253986450054E-10</c:v>
                </c:pt>
                <c:pt idx="352">
                  <c:v>3.5965393660770069E-10</c:v>
                </c:pt>
                <c:pt idx="353">
                  <c:v>4.3965523627060043E-10</c:v>
                </c:pt>
                <c:pt idx="354">
                  <c:v>5.177461571816007E-10</c:v>
                </c:pt>
                <c:pt idx="355">
                  <c:v>5.9221741308900073E-10</c:v>
                </c:pt>
                <c:pt idx="356">
                  <c:v>6.5988503940630106E-10</c:v>
                </c:pt>
                <c:pt idx="357">
                  <c:v>7.2758618114030147E-10</c:v>
                </c:pt>
                <c:pt idx="358">
                  <c:v>7.9049461828620154E-10</c:v>
                </c:pt>
                <c:pt idx="359">
                  <c:v>8.3956118833500131E-10</c:v>
                </c:pt>
                <c:pt idx="360">
                  <c:v>8.907530686032016E-10</c:v>
                </c:pt>
                <c:pt idx="361">
                  <c:v>9.3398781447839592E-10</c:v>
                </c:pt>
                <c:pt idx="362">
                  <c:v>9.8174712678239633E-10</c:v>
                </c:pt>
                <c:pt idx="363">
                  <c:v>1.030679474827202E-9</c:v>
                </c:pt>
                <c:pt idx="364">
                  <c:v>1.0655353939824006E-9</c:v>
                </c:pt>
                <c:pt idx="365">
                  <c:v>1.1123730353471958E-9</c:v>
                </c:pt>
                <c:pt idx="366">
                  <c:v>1.1375933037744007E-9</c:v>
                </c:pt>
                <c:pt idx="367">
                  <c:v>1.1817497205888024E-9</c:v>
                </c:pt>
                <c:pt idx="368">
                  <c:v>1.2331957166495955E-9</c:v>
                </c:pt>
                <c:pt idx="369">
                  <c:v>1.2920988684911966E-9</c:v>
                </c:pt>
                <c:pt idx="370">
                  <c:v>1.2964558583855968E-9</c:v>
                </c:pt>
                <c:pt idx="371">
                  <c:v>1.3107836520768016E-9</c:v>
                </c:pt>
                <c:pt idx="372">
                  <c:v>1.3395230277263963E-9</c:v>
                </c:pt>
                <c:pt idx="373">
                  <c:v>1.373624852476796E-9</c:v>
                </c:pt>
                <c:pt idx="374">
                  <c:v>1.4030345342640017E-9</c:v>
                </c:pt>
                <c:pt idx="375">
                  <c:v>1.427081766950402E-9</c:v>
                </c:pt>
                <c:pt idx="376">
                  <c:v>1.4671325586719966E-9</c:v>
                </c:pt>
                <c:pt idx="377">
                  <c:v>1.4817117171648007E-9</c:v>
                </c:pt>
                <c:pt idx="378">
                  <c:v>1.5424582108847968E-9</c:v>
                </c:pt>
                <c:pt idx="379">
                  <c:v>1.5552778157663972E-9</c:v>
                </c:pt>
                <c:pt idx="380">
                  <c:v>1.5811683903312018E-9</c:v>
                </c:pt>
                <c:pt idx="381">
                  <c:v>1.5942393600143964E-9</c:v>
                </c:pt>
                <c:pt idx="382">
                  <c:v>1.5901337349216033E-9</c:v>
                </c:pt>
                <c:pt idx="383">
                  <c:v>1.6246545010079971E-9</c:v>
                </c:pt>
                <c:pt idx="384">
                  <c:v>1.6908501107527506E-9</c:v>
                </c:pt>
                <c:pt idx="385">
                  <c:v>1.6908501107527506E-9</c:v>
                </c:pt>
                <c:pt idx="386">
                  <c:v>1.6908501107527506E-9</c:v>
                </c:pt>
                <c:pt idx="387">
                  <c:v>1.6908501107527506E-9</c:v>
                </c:pt>
                <c:pt idx="388">
                  <c:v>1.757045720497503E-9</c:v>
                </c:pt>
                <c:pt idx="389">
                  <c:v>1.6960476621034974E-9</c:v>
                </c:pt>
                <c:pt idx="390">
                  <c:v>1.6911879266819984E-9</c:v>
                </c:pt>
                <c:pt idx="391">
                  <c:v>1.7081132121154965E-9</c:v>
                </c:pt>
                <c:pt idx="392">
                  <c:v>1.7002370891910031E-9</c:v>
                </c:pt>
                <c:pt idx="393">
                  <c:v>1.713308101703997E-9</c:v>
                </c:pt>
                <c:pt idx="394">
                  <c:v>1.7384446642290024E-9</c:v>
                </c:pt>
                <c:pt idx="395">
                  <c:v>1.7578836059149955E-9</c:v>
                </c:pt>
                <c:pt idx="396">
                  <c:v>1.7335849288074967E-9</c:v>
                </c:pt>
                <c:pt idx="397">
                  <c:v>1.7563754121634964E-9</c:v>
                </c:pt>
                <c:pt idx="398">
                  <c:v>1.2675530595940016E-9</c:v>
                </c:pt>
                <c:pt idx="399">
                  <c:v>1.8533964704640022E-9</c:v>
                </c:pt>
                <c:pt idx="400">
                  <c:v>2.132327611972799E-9</c:v>
                </c:pt>
                <c:pt idx="401">
                  <c:v>2.4015471836384975E-9</c:v>
                </c:pt>
                <c:pt idx="402">
                  <c:v>2.7244682235430021E-9</c:v>
                </c:pt>
                <c:pt idx="403">
                  <c:v>2.9409778154250048E-9</c:v>
                </c:pt>
                <c:pt idx="404">
                  <c:v>3.1901649385895054E-9</c:v>
                </c:pt>
                <c:pt idx="405">
                  <c:v>3.3780188491929992E-9</c:v>
                </c:pt>
                <c:pt idx="406">
                  <c:v>3.5365467701840039E-9</c:v>
                </c:pt>
                <c:pt idx="407">
                  <c:v>3.649326147379502E-9</c:v>
                </c:pt>
                <c:pt idx="408">
                  <c:v>3.7941127475235076E-9</c:v>
                </c:pt>
                <c:pt idx="409">
                  <c:v>3.8998538872120052E-9</c:v>
                </c:pt>
                <c:pt idx="410">
                  <c:v>3.8003130996130026E-9</c:v>
                </c:pt>
                <c:pt idx="411">
                  <c:v>3.8003130996130026E-9</c:v>
                </c:pt>
                <c:pt idx="412">
                  <c:v>3.8003130996130026E-9</c:v>
                </c:pt>
                <c:pt idx="413">
                  <c:v>3.8003130996130026E-9</c:v>
                </c:pt>
                <c:pt idx="414">
                  <c:v>3.8003130996130026E-9</c:v>
                </c:pt>
                <c:pt idx="415">
                  <c:v>3.8003130996130026E-9</c:v>
                </c:pt>
                <c:pt idx="416">
                  <c:v>3.8003130996130026E-9</c:v>
                </c:pt>
                <c:pt idx="417">
                  <c:v>3.8003130996130026E-9</c:v>
                </c:pt>
                <c:pt idx="418">
                  <c:v>3.8003130996130026E-9</c:v>
                </c:pt>
                <c:pt idx="419">
                  <c:v>3.8003130996130026E-9</c:v>
                </c:pt>
                <c:pt idx="420">
                  <c:v>3.8003130996130026E-9</c:v>
                </c:pt>
                <c:pt idx="421">
                  <c:v>3.8003130996130026E-9</c:v>
                </c:pt>
                <c:pt idx="422">
                  <c:v>3.8003130996130026E-9</c:v>
                </c:pt>
                <c:pt idx="423">
                  <c:v>3.8003130996130026E-9</c:v>
                </c:pt>
                <c:pt idx="424">
                  <c:v>3.8003130996130026E-9</c:v>
                </c:pt>
                <c:pt idx="425">
                  <c:v>3.8003130996130026E-9</c:v>
                </c:pt>
                <c:pt idx="426">
                  <c:v>3.8003130996130026E-9</c:v>
                </c:pt>
                <c:pt idx="427">
                  <c:v>3.8003130996130026E-9</c:v>
                </c:pt>
                <c:pt idx="428">
                  <c:v>3.8003130996130026E-9</c:v>
                </c:pt>
                <c:pt idx="429">
                  <c:v>3.7007723120140011E-9</c:v>
                </c:pt>
                <c:pt idx="430">
                  <c:v>3.7044590078510007E-9</c:v>
                </c:pt>
                <c:pt idx="431">
                  <c:v>3.6709435911510055E-9</c:v>
                </c:pt>
                <c:pt idx="432">
                  <c:v>3.7671328370800072E-9</c:v>
                </c:pt>
                <c:pt idx="433">
                  <c:v>3.8167356537960051E-9</c:v>
                </c:pt>
                <c:pt idx="434">
                  <c:v>3.8408667538200053E-9</c:v>
                </c:pt>
                <c:pt idx="435">
                  <c:v>3.7999779454460015E-9</c:v>
                </c:pt>
                <c:pt idx="436">
                  <c:v>3.9075624330529995E-9</c:v>
                </c:pt>
                <c:pt idx="437">
                  <c:v>3.9169467497290049E-9</c:v>
                </c:pt>
                <c:pt idx="438">
                  <c:v>3.8924804955380028E-9</c:v>
                </c:pt>
                <c:pt idx="439">
                  <c:v>4.0583818082029971E-9</c:v>
                </c:pt>
                <c:pt idx="440">
                  <c:v>4.0536896498650031E-9</c:v>
                </c:pt>
                <c:pt idx="441">
                  <c:v>4.0818425998930092E-9</c:v>
                </c:pt>
                <c:pt idx="442">
                  <c:v>4.0925675332369981E-9</c:v>
                </c:pt>
                <c:pt idx="443">
                  <c:v>4.0667606623779993E-9</c:v>
                </c:pt>
                <c:pt idx="444">
                  <c:v>4.1029573124140032E-9</c:v>
                </c:pt>
                <c:pt idx="445">
                  <c:v>4.1418351957859999E-9</c:v>
                </c:pt>
                <c:pt idx="446">
                  <c:v>4.1900973958340068E-9</c:v>
                </c:pt>
                <c:pt idx="447">
                  <c:v>4.258468845902008E-9</c:v>
                </c:pt>
                <c:pt idx="448">
                  <c:v>4.3177911334609999E-9</c:v>
                </c:pt>
                <c:pt idx="449">
                  <c:v>4.3047201209479979E-9</c:v>
                </c:pt>
                <c:pt idx="450">
                  <c:v>4.4350950919110018E-9</c:v>
                </c:pt>
                <c:pt idx="451">
                  <c:v>4.4327490127420053E-9</c:v>
                </c:pt>
                <c:pt idx="452">
                  <c:v>4.4719620502810013E-9</c:v>
                </c:pt>
                <c:pt idx="453">
                  <c:v>4.4850330627940008E-9</c:v>
                </c:pt>
                <c:pt idx="454">
                  <c:v>4.6522749921269992E-9</c:v>
                </c:pt>
                <c:pt idx="455">
                  <c:v>4.6522749921269992E-9</c:v>
                </c:pt>
                <c:pt idx="456">
                  <c:v>4.6522749921269992E-9</c:v>
                </c:pt>
                <c:pt idx="457">
                  <c:v>4.6522749921269992E-9</c:v>
                </c:pt>
                <c:pt idx="458">
                  <c:v>4.6522749921269992E-9</c:v>
                </c:pt>
                <c:pt idx="459">
                  <c:v>4.6522749921269992E-9</c:v>
                </c:pt>
                <c:pt idx="460">
                  <c:v>4.6522749921269992E-9</c:v>
                </c:pt>
                <c:pt idx="461">
                  <c:v>4.6522749921269992E-9</c:v>
                </c:pt>
                <c:pt idx="462">
                  <c:v>4.6522749921269992E-9</c:v>
                </c:pt>
                <c:pt idx="463">
                  <c:v>4.6522749921269992E-9</c:v>
                </c:pt>
                <c:pt idx="464">
                  <c:v>4.6522749921269992E-9</c:v>
                </c:pt>
                <c:pt idx="465">
                  <c:v>4.6522749921269992E-9</c:v>
                </c:pt>
                <c:pt idx="466">
                  <c:v>4.8195169214599968E-9</c:v>
                </c:pt>
                <c:pt idx="467">
                  <c:v>4.8902344506969978E-9</c:v>
                </c:pt>
                <c:pt idx="468">
                  <c:v>4.9398372674130065E-9</c:v>
                </c:pt>
                <c:pt idx="469">
                  <c:v>4.9220740965620047E-9</c:v>
                </c:pt>
                <c:pt idx="470">
                  <c:v>5.0702122383760046E-9</c:v>
                </c:pt>
                <c:pt idx="471">
                  <c:v>5.135567300941008E-9</c:v>
                </c:pt>
                <c:pt idx="472">
                  <c:v>5.1389188426110052E-9</c:v>
                </c:pt>
                <c:pt idx="473">
                  <c:v>5.2371190135420028E-9</c:v>
                </c:pt>
                <c:pt idx="474">
                  <c:v>5.2756617427470117E-9</c:v>
                </c:pt>
                <c:pt idx="475">
                  <c:v>5.2019278260070045E-9</c:v>
                </c:pt>
                <c:pt idx="476">
                  <c:v>5.3507362761550023E-9</c:v>
                </c:pt>
                <c:pt idx="477">
                  <c:v>5.3175560136220053E-9</c:v>
                </c:pt>
                <c:pt idx="478">
                  <c:v>5.4737378554440097E-9</c:v>
                </c:pt>
                <c:pt idx="479">
                  <c:v>5.4251405012289992E-9</c:v>
                </c:pt>
                <c:pt idx="480">
                  <c:v>5.4935119512970045E-9</c:v>
                </c:pt>
                <c:pt idx="481">
                  <c:v>5.5823278055520084E-9</c:v>
                </c:pt>
                <c:pt idx="482">
                  <c:v>5.5699271013730085E-9</c:v>
                </c:pt>
                <c:pt idx="483">
                  <c:v>5.5907066597270064E-9</c:v>
                </c:pt>
                <c:pt idx="484">
                  <c:v>5.6275736180969993E-9</c:v>
                </c:pt>
                <c:pt idx="485">
                  <c:v>5.7043239223399538E-9</c:v>
                </c:pt>
                <c:pt idx="486">
                  <c:v>5.7381744932070084E-9</c:v>
                </c:pt>
                <c:pt idx="487">
                  <c:v>5.7029833056719538E-9</c:v>
                </c:pt>
                <c:pt idx="488">
                  <c:v>5.8551432974900076E-9</c:v>
                </c:pt>
                <c:pt idx="489">
                  <c:v>5.9158062017169516E-9</c:v>
                </c:pt>
                <c:pt idx="490">
                  <c:v>5.9198280517209551E-9</c:v>
                </c:pt>
                <c:pt idx="491">
                  <c:v>5.8377152808060044E-9</c:v>
                </c:pt>
                <c:pt idx="492">
                  <c:v>5.999929897633983E-9</c:v>
                </c:pt>
                <c:pt idx="493">
                  <c:v>5.999929897633983E-9</c:v>
                </c:pt>
                <c:pt idx="494">
                  <c:v>5.999929897633983E-9</c:v>
                </c:pt>
                <c:pt idx="495">
                  <c:v>5.999929897633983E-9</c:v>
                </c:pt>
                <c:pt idx="496">
                  <c:v>5.999929897633983E-9</c:v>
                </c:pt>
                <c:pt idx="497">
                  <c:v>5.999929897633983E-9</c:v>
                </c:pt>
                <c:pt idx="498">
                  <c:v>5.999929897633983E-9</c:v>
                </c:pt>
                <c:pt idx="499">
                  <c:v>5.999929897633983E-9</c:v>
                </c:pt>
                <c:pt idx="500">
                  <c:v>5.999929897633983E-9</c:v>
                </c:pt>
                <c:pt idx="501">
                  <c:v>5.999929897633983E-9</c:v>
                </c:pt>
                <c:pt idx="502">
                  <c:v>5.999929897633983E-9</c:v>
                </c:pt>
                <c:pt idx="503">
                  <c:v>5.999929897633983E-9</c:v>
                </c:pt>
                <c:pt idx="504">
                  <c:v>5.999929897633983E-9</c:v>
                </c:pt>
                <c:pt idx="505">
                  <c:v>5.999929897633983E-9</c:v>
                </c:pt>
                <c:pt idx="506">
                  <c:v>6.1621445144619508E-9</c:v>
                </c:pt>
                <c:pt idx="507">
                  <c:v>6.073663814374015E-9</c:v>
                </c:pt>
                <c:pt idx="508">
                  <c:v>6.0699771185370076E-9</c:v>
                </c:pt>
                <c:pt idx="509">
                  <c:v>5.9757987976100134E-9</c:v>
                </c:pt>
                <c:pt idx="510">
                  <c:v>6.0786911268790108E-9</c:v>
                </c:pt>
                <c:pt idx="511">
                  <c:v>6.3220130521209526E-9</c:v>
                </c:pt>
                <c:pt idx="512">
                  <c:v>6.9319936360609563E-9</c:v>
                </c:pt>
                <c:pt idx="513">
                  <c:v>8.146257183101954E-9</c:v>
                </c:pt>
                <c:pt idx="514">
                  <c:v>9.6004596557760186E-9</c:v>
                </c:pt>
                <c:pt idx="515">
                  <c:v>1.068970712937601E-8</c:v>
                </c:pt>
                <c:pt idx="516">
                  <c:v>1.1740412000064019E-8</c:v>
                </c:pt>
                <c:pt idx="517">
                  <c:v>1.2866526311232026E-8</c:v>
                </c:pt>
                <c:pt idx="518">
                  <c:v>1.3519236912720007E-8</c:v>
                </c:pt>
                <c:pt idx="519">
                  <c:v>1.4478612572160001E-8</c:v>
                </c:pt>
                <c:pt idx="520">
                  <c:v>1.4972963348640014E-8</c:v>
                </c:pt>
                <c:pt idx="521">
                  <c:v>1.548826119192002E-8</c:v>
                </c:pt>
                <c:pt idx="522">
                  <c:v>1.569186668121602E-8</c:v>
                </c:pt>
                <c:pt idx="523">
                  <c:v>1.6083157889040024E-8</c:v>
                </c:pt>
                <c:pt idx="524">
                  <c:v>1.6644539279280037E-8</c:v>
                </c:pt>
                <c:pt idx="525">
                  <c:v>1.7401596023669994E-8</c:v>
                </c:pt>
                <c:pt idx="526">
                  <c:v>1.7401596023669994E-8</c:v>
                </c:pt>
                <c:pt idx="527">
                  <c:v>1.7401596023669994E-8</c:v>
                </c:pt>
                <c:pt idx="528">
                  <c:v>1.7401596023669994E-8</c:v>
                </c:pt>
                <c:pt idx="529">
                  <c:v>1.7401596023669994E-8</c:v>
                </c:pt>
                <c:pt idx="530">
                  <c:v>1.7401596023669994E-8</c:v>
                </c:pt>
                <c:pt idx="531">
                  <c:v>1.7401596023669994E-8</c:v>
                </c:pt>
                <c:pt idx="532">
                  <c:v>1.7401596023669994E-8</c:v>
                </c:pt>
                <c:pt idx="533">
                  <c:v>1.7401596023669994E-8</c:v>
                </c:pt>
                <c:pt idx="534">
                  <c:v>1.7401596023669994E-8</c:v>
                </c:pt>
                <c:pt idx="535">
                  <c:v>1.7401596023669994E-8</c:v>
                </c:pt>
                <c:pt idx="536">
                  <c:v>1.7401596023669994E-8</c:v>
                </c:pt>
                <c:pt idx="537">
                  <c:v>1.7401596023669994E-8</c:v>
                </c:pt>
                <c:pt idx="538">
                  <c:v>1.7401596023669994E-8</c:v>
                </c:pt>
                <c:pt idx="539">
                  <c:v>1.7401596023669994E-8</c:v>
                </c:pt>
                <c:pt idx="540">
                  <c:v>1.7401596023669994E-8</c:v>
                </c:pt>
                <c:pt idx="541">
                  <c:v>1.7401596023669994E-8</c:v>
                </c:pt>
                <c:pt idx="542">
                  <c:v>1.8158652768059962E-8</c:v>
                </c:pt>
                <c:pt idx="543">
                  <c:v>1.9051838623115035E-8</c:v>
                </c:pt>
                <c:pt idx="544">
                  <c:v>1.9048487081444967E-8</c:v>
                </c:pt>
                <c:pt idx="545">
                  <c:v>1.8780363747844976E-8</c:v>
                </c:pt>
                <c:pt idx="546">
                  <c:v>1.9025026289755031E-8</c:v>
                </c:pt>
                <c:pt idx="547">
                  <c:v>1.9278067685839964E-8</c:v>
                </c:pt>
                <c:pt idx="548">
                  <c:v>1.9358504685920027E-8</c:v>
                </c:pt>
                <c:pt idx="549">
                  <c:v>1.9499269436059964E-8</c:v>
                </c:pt>
                <c:pt idx="550">
                  <c:v>1.957132758196503E-8</c:v>
                </c:pt>
                <c:pt idx="551">
                  <c:v>1.955121833194503E-8</c:v>
                </c:pt>
                <c:pt idx="552">
                  <c:v>1.9772420082164977E-8</c:v>
                </c:pt>
                <c:pt idx="553">
                  <c:v>1.9504296748564976E-8</c:v>
                </c:pt>
                <c:pt idx="554">
                  <c:v>1.992323945731504E-8</c:v>
                </c:pt>
                <c:pt idx="555">
                  <c:v>2.0266772478490039E-8</c:v>
                </c:pt>
                <c:pt idx="556">
                  <c:v>2.0266772478490039E-8</c:v>
                </c:pt>
                <c:pt idx="557">
                  <c:v>2.0266772478490039E-8</c:v>
                </c:pt>
                <c:pt idx="558">
                  <c:v>2.0266772478490039E-8</c:v>
                </c:pt>
                <c:pt idx="559">
                  <c:v>2.0266772478490039E-8</c:v>
                </c:pt>
                <c:pt idx="560">
                  <c:v>2.0266772478490039E-8</c:v>
                </c:pt>
                <c:pt idx="561">
                  <c:v>2.0266772478490039E-8</c:v>
                </c:pt>
                <c:pt idx="562">
                  <c:v>2.0266772478490039E-8</c:v>
                </c:pt>
                <c:pt idx="563">
                  <c:v>2.0266772478490039E-8</c:v>
                </c:pt>
                <c:pt idx="564">
                  <c:v>2.0266772478490039E-8</c:v>
                </c:pt>
                <c:pt idx="565">
                  <c:v>2.0266772478490039E-8</c:v>
                </c:pt>
                <c:pt idx="566">
                  <c:v>2.0266772478490039E-8</c:v>
                </c:pt>
                <c:pt idx="567">
                  <c:v>2.0266772478490039E-8</c:v>
                </c:pt>
                <c:pt idx="568">
                  <c:v>2.0266772478490039E-8</c:v>
                </c:pt>
                <c:pt idx="569">
                  <c:v>2.0266772478490039E-8</c:v>
                </c:pt>
                <c:pt idx="570">
                  <c:v>2.0266772478490039E-8</c:v>
                </c:pt>
                <c:pt idx="571">
                  <c:v>2.0266772478490039E-8</c:v>
                </c:pt>
                <c:pt idx="572">
                  <c:v>2.0266772478490039E-8</c:v>
                </c:pt>
                <c:pt idx="573">
                  <c:v>2.0266772478490039E-8</c:v>
                </c:pt>
                <c:pt idx="574">
                  <c:v>2.0266772478490039E-8</c:v>
                </c:pt>
                <c:pt idx="575">
                  <c:v>2.0266772478490039E-8</c:v>
                </c:pt>
                <c:pt idx="576">
                  <c:v>2.0266772478490039E-8</c:v>
                </c:pt>
                <c:pt idx="577">
                  <c:v>2.0266772478490039E-8</c:v>
                </c:pt>
                <c:pt idx="578">
                  <c:v>2.0266772478490039E-8</c:v>
                </c:pt>
                <c:pt idx="579">
                  <c:v>2.0266772478490039E-8</c:v>
                </c:pt>
                <c:pt idx="580">
                  <c:v>2.0266772478490039E-8</c:v>
                </c:pt>
                <c:pt idx="581">
                  <c:v>2.0266772478490039E-8</c:v>
                </c:pt>
                <c:pt idx="582">
                  <c:v>2.0266772478490039E-8</c:v>
                </c:pt>
                <c:pt idx="583">
                  <c:v>2.0266772478490039E-8</c:v>
                </c:pt>
                <c:pt idx="584">
                  <c:v>2.0266772478490039E-8</c:v>
                </c:pt>
                <c:pt idx="585">
                  <c:v>2.0266772478490039E-8</c:v>
                </c:pt>
                <c:pt idx="586">
                  <c:v>2.0266772478490039E-8</c:v>
                </c:pt>
                <c:pt idx="587">
                  <c:v>2.0266772478490039E-8</c:v>
                </c:pt>
                <c:pt idx="588">
                  <c:v>2.0266772478490039E-8</c:v>
                </c:pt>
                <c:pt idx="589">
                  <c:v>2.0266772478490039E-8</c:v>
                </c:pt>
                <c:pt idx="590">
                  <c:v>2.0266772478490039E-8</c:v>
                </c:pt>
                <c:pt idx="591">
                  <c:v>2.0266772478490039E-8</c:v>
                </c:pt>
                <c:pt idx="592">
                  <c:v>2.0266772478490039E-8</c:v>
                </c:pt>
                <c:pt idx="593">
                  <c:v>2.0266772478490039E-8</c:v>
                </c:pt>
                <c:pt idx="594">
                  <c:v>2.0266772478490039E-8</c:v>
                </c:pt>
                <c:pt idx="595">
                  <c:v>2.0266772478490039E-8</c:v>
                </c:pt>
                <c:pt idx="596">
                  <c:v>2.0266772478490039E-8</c:v>
                </c:pt>
                <c:pt idx="597">
                  <c:v>2.0266772478490039E-8</c:v>
                </c:pt>
                <c:pt idx="598">
                  <c:v>2.0266772478490039E-8</c:v>
                </c:pt>
                <c:pt idx="599">
                  <c:v>2.0266772478490039E-8</c:v>
                </c:pt>
                <c:pt idx="600">
                  <c:v>2.0266772478490039E-8</c:v>
                </c:pt>
                <c:pt idx="601">
                  <c:v>2.0266772478490039E-8</c:v>
                </c:pt>
                <c:pt idx="602">
                  <c:v>2.0266772478490039E-8</c:v>
                </c:pt>
                <c:pt idx="603">
                  <c:v>2.0266772478490039E-8</c:v>
                </c:pt>
                <c:pt idx="604">
                  <c:v>2.0266772478490039E-8</c:v>
                </c:pt>
                <c:pt idx="605">
                  <c:v>2.0266772478490039E-8</c:v>
                </c:pt>
                <c:pt idx="606">
                  <c:v>2.0266772478490039E-8</c:v>
                </c:pt>
                <c:pt idx="607">
                  <c:v>2.0266772478490039E-8</c:v>
                </c:pt>
                <c:pt idx="608">
                  <c:v>2.0610305499665045E-8</c:v>
                </c:pt>
                <c:pt idx="609">
                  <c:v>2.0735988312290027E-8</c:v>
                </c:pt>
                <c:pt idx="610">
                  <c:v>2.0853292270740035E-8</c:v>
                </c:pt>
                <c:pt idx="611">
                  <c:v>2.0690742499744986E-8</c:v>
                </c:pt>
                <c:pt idx="612">
                  <c:v>2.0851616499905035E-8</c:v>
                </c:pt>
                <c:pt idx="613">
                  <c:v>2.0923674645810021E-8</c:v>
                </c:pt>
                <c:pt idx="614">
                  <c:v>2.094881120833498E-8</c:v>
                </c:pt>
                <c:pt idx="615">
                  <c:v>2.104935745843504E-8</c:v>
                </c:pt>
                <c:pt idx="616">
                  <c:v>2.1094603270979975E-8</c:v>
                </c:pt>
                <c:pt idx="617">
                  <c:v>2.1195149521080028E-8</c:v>
                </c:pt>
                <c:pt idx="618">
                  <c:v>2.101919358340504E-8</c:v>
                </c:pt>
                <c:pt idx="619">
                  <c:v>2.0741015624795045E-8</c:v>
                </c:pt>
                <c:pt idx="620">
                  <c:v>2.1040978604260003E-8</c:v>
                </c:pt>
                <c:pt idx="621">
                  <c:v>2.1051033229270039E-8</c:v>
                </c:pt>
                <c:pt idx="622">
                  <c:v>2.1223637625274999E-8</c:v>
                </c:pt>
                <c:pt idx="623">
                  <c:v>2.1325859646210015E-8</c:v>
                </c:pt>
                <c:pt idx="624">
                  <c:v>2.3239589939779968E-8</c:v>
                </c:pt>
                <c:pt idx="625">
                  <c:v>2.2263453428392499E-8</c:v>
                </c:pt>
                <c:pt idx="626">
                  <c:v>2.2263453428392499E-8</c:v>
                </c:pt>
                <c:pt idx="627">
                  <c:v>2.2263453428392499E-8</c:v>
                </c:pt>
                <c:pt idx="628">
                  <c:v>2.2263453428392499E-8</c:v>
                </c:pt>
                <c:pt idx="629">
                  <c:v>2.2263453428392499E-8</c:v>
                </c:pt>
                <c:pt idx="630">
                  <c:v>2.2263453428392499E-8</c:v>
                </c:pt>
                <c:pt idx="631">
                  <c:v>2.1287316917005047E-8</c:v>
                </c:pt>
                <c:pt idx="632">
                  <c:v>2.1183419125235025E-8</c:v>
                </c:pt>
                <c:pt idx="633">
                  <c:v>2.107952133346498E-8</c:v>
                </c:pt>
                <c:pt idx="634">
                  <c:v>2.080637068736003E-8</c:v>
                </c:pt>
                <c:pt idx="635">
                  <c:v>2.080637068736003E-8</c:v>
                </c:pt>
                <c:pt idx="636">
                  <c:v>2.080637068736003E-8</c:v>
                </c:pt>
                <c:pt idx="637">
                  <c:v>2.080637068736003E-8</c:v>
                </c:pt>
                <c:pt idx="638">
                  <c:v>2.080637068736003E-8</c:v>
                </c:pt>
                <c:pt idx="639">
                  <c:v>2.080637068736003E-8</c:v>
                </c:pt>
                <c:pt idx="640">
                  <c:v>2.080637068736003E-8</c:v>
                </c:pt>
                <c:pt idx="641">
                  <c:v>2.080637068736003E-8</c:v>
                </c:pt>
                <c:pt idx="642">
                  <c:v>2.080637068736003E-8</c:v>
                </c:pt>
                <c:pt idx="643">
                  <c:v>2.080637068736003E-8</c:v>
                </c:pt>
                <c:pt idx="644">
                  <c:v>2.080637068736003E-8</c:v>
                </c:pt>
                <c:pt idx="645">
                  <c:v>2.080637068736003E-8</c:v>
                </c:pt>
                <c:pt idx="646">
                  <c:v>2.080637068736003E-8</c:v>
                </c:pt>
                <c:pt idx="647">
                  <c:v>2.080637068736003E-8</c:v>
                </c:pt>
                <c:pt idx="648">
                  <c:v>2.080637068736003E-8</c:v>
                </c:pt>
                <c:pt idx="649">
                  <c:v>2.080637068736003E-8</c:v>
                </c:pt>
                <c:pt idx="650">
                  <c:v>2.080637068736003E-8</c:v>
                </c:pt>
                <c:pt idx="651">
                  <c:v>2.080637068736003E-8</c:v>
                </c:pt>
                <c:pt idx="652">
                  <c:v>2.080637068736003E-8</c:v>
                </c:pt>
                <c:pt idx="653">
                  <c:v>2.080637068736003E-8</c:v>
                </c:pt>
                <c:pt idx="654">
                  <c:v>2.080637068736003E-8</c:v>
                </c:pt>
                <c:pt idx="655">
                  <c:v>2.080637068736003E-8</c:v>
                </c:pt>
                <c:pt idx="656">
                  <c:v>2.080637068736003E-8</c:v>
                </c:pt>
                <c:pt idx="657">
                  <c:v>2.080637068736003E-8</c:v>
                </c:pt>
                <c:pt idx="658">
                  <c:v>2.080637068736003E-8</c:v>
                </c:pt>
                <c:pt idx="659">
                  <c:v>2.080637068736003E-8</c:v>
                </c:pt>
                <c:pt idx="660">
                  <c:v>2.080637068736003E-8</c:v>
                </c:pt>
                <c:pt idx="661">
                  <c:v>2.080637068736003E-8</c:v>
                </c:pt>
                <c:pt idx="662">
                  <c:v>2.080637068736003E-8</c:v>
                </c:pt>
                <c:pt idx="663">
                  <c:v>2.0533220041255028E-8</c:v>
                </c:pt>
                <c:pt idx="664">
                  <c:v>2.0603602416325054E-8</c:v>
                </c:pt>
                <c:pt idx="665">
                  <c:v>2.0875077291594994E-8</c:v>
                </c:pt>
                <c:pt idx="666">
                  <c:v>2.0695769812250027E-8</c:v>
                </c:pt>
                <c:pt idx="667">
                  <c:v>2.0805147200695021E-8</c:v>
                </c:pt>
                <c:pt idx="668">
                  <c:v>2.0805147200695021E-8</c:v>
                </c:pt>
                <c:pt idx="669">
                  <c:v>2.0805147200695021E-8</c:v>
                </c:pt>
                <c:pt idx="670">
                  <c:v>2.0805147200695021E-8</c:v>
                </c:pt>
                <c:pt idx="671">
                  <c:v>2.0805147200695021E-8</c:v>
                </c:pt>
                <c:pt idx="672">
                  <c:v>2.0805147200695021E-8</c:v>
                </c:pt>
                <c:pt idx="673">
                  <c:v>2.0805147200695021E-8</c:v>
                </c:pt>
                <c:pt idx="674">
                  <c:v>2.0805147200695021E-8</c:v>
                </c:pt>
                <c:pt idx="675">
                  <c:v>2.0805147200695021E-8</c:v>
                </c:pt>
                <c:pt idx="676">
                  <c:v>2.0805147200695021E-8</c:v>
                </c:pt>
                <c:pt idx="677">
                  <c:v>2.0914524589139988E-8</c:v>
                </c:pt>
                <c:pt idx="678">
                  <c:v>2.088075403778E-8</c:v>
                </c:pt>
                <c:pt idx="679">
                  <c:v>2.0746199497204998E-8</c:v>
                </c:pt>
                <c:pt idx="680">
                  <c:v>2.0611644956630009E-8</c:v>
                </c:pt>
                <c:pt idx="681">
                  <c:v>2.0611644956630009E-8</c:v>
                </c:pt>
                <c:pt idx="682">
                  <c:v>2.0611644956630009E-8</c:v>
                </c:pt>
                <c:pt idx="683">
                  <c:v>2.0611644956630009E-8</c:v>
                </c:pt>
                <c:pt idx="684">
                  <c:v>2.0611644956630009E-8</c:v>
                </c:pt>
                <c:pt idx="685">
                  <c:v>2.0611644956630009E-8</c:v>
                </c:pt>
                <c:pt idx="686">
                  <c:v>2.0611644956630009E-8</c:v>
                </c:pt>
                <c:pt idx="687">
                  <c:v>2.0611644956630009E-8</c:v>
                </c:pt>
                <c:pt idx="688">
                  <c:v>2.0611644956630009E-8</c:v>
                </c:pt>
                <c:pt idx="689">
                  <c:v>2.0611644956630009E-8</c:v>
                </c:pt>
                <c:pt idx="690">
                  <c:v>2.0611644956630009E-8</c:v>
                </c:pt>
                <c:pt idx="691">
                  <c:v>2.0611644956630009E-8</c:v>
                </c:pt>
                <c:pt idx="692">
                  <c:v>2.0611644956630009E-8</c:v>
                </c:pt>
                <c:pt idx="693">
                  <c:v>2.0611644956630009E-8</c:v>
                </c:pt>
                <c:pt idx="694">
                  <c:v>2.0630072637300036E-8</c:v>
                </c:pt>
                <c:pt idx="695">
                  <c:v>2.0664481025309996E-8</c:v>
                </c:pt>
                <c:pt idx="696">
                  <c:v>2.0667473059050003E-8</c:v>
                </c:pt>
                <c:pt idx="697">
                  <c:v>2.0781170341170009E-8</c:v>
                </c:pt>
                <c:pt idx="698">
                  <c:v>2.0817074746050008E-8</c:v>
                </c:pt>
                <c:pt idx="699">
                  <c:v>2.0802114577350018E-8</c:v>
                </c:pt>
                <c:pt idx="700">
                  <c:v>2.0908331775120029E-8</c:v>
                </c:pt>
                <c:pt idx="701">
                  <c:v>2.0766210172470016E-8</c:v>
                </c:pt>
                <c:pt idx="702">
                  <c:v>2.0724321700110014E-8</c:v>
                </c:pt>
                <c:pt idx="703">
                  <c:v>2.0900851690769998E-8</c:v>
                </c:pt>
                <c:pt idx="704">
                  <c:v>2.0784162374910005E-8</c:v>
                </c:pt>
                <c:pt idx="705">
                  <c:v>2.0257564436670007E-8</c:v>
                </c:pt>
                <c:pt idx="706">
                  <c:v>2.0746761953159995E-8</c:v>
                </c:pt>
                <c:pt idx="707">
                  <c:v>2.0691409328970029E-8</c:v>
                </c:pt>
                <c:pt idx="708">
                  <c:v>2.0721329666370027E-8</c:v>
                </c:pt>
                <c:pt idx="709">
                  <c:v>2.0679441194010026E-8</c:v>
                </c:pt>
                <c:pt idx="710">
                  <c:v>2.0680937210880021E-8</c:v>
                </c:pt>
                <c:pt idx="711">
                  <c:v>2.0673457126530036E-8</c:v>
                </c:pt>
                <c:pt idx="712">
                  <c:v>2.0680937210880021E-8</c:v>
                </c:pt>
                <c:pt idx="713">
                  <c:v>2.067794517714005E-8</c:v>
                </c:pt>
                <c:pt idx="714">
                  <c:v>2.0579208063720044E-8</c:v>
                </c:pt>
                <c:pt idx="715">
                  <c:v>2.064952085661001E-8</c:v>
                </c:pt>
                <c:pt idx="716">
                  <c:v>2.064952085661001E-8</c:v>
                </c:pt>
                <c:pt idx="717">
                  <c:v>2.064952085661001E-8</c:v>
                </c:pt>
                <c:pt idx="718">
                  <c:v>2.064952085661001E-8</c:v>
                </c:pt>
                <c:pt idx="719">
                  <c:v>2.064952085661001E-8</c:v>
                </c:pt>
                <c:pt idx="720">
                  <c:v>2.064952085661001E-8</c:v>
                </c:pt>
                <c:pt idx="721">
                  <c:v>2.064952085661001E-8</c:v>
                </c:pt>
                <c:pt idx="722">
                  <c:v>2.064952085661001E-8</c:v>
                </c:pt>
                <c:pt idx="723">
                  <c:v>2.064952085661001E-8</c:v>
                </c:pt>
                <c:pt idx="724">
                  <c:v>2.064952085661001E-8</c:v>
                </c:pt>
                <c:pt idx="725">
                  <c:v>2.064952085661001E-8</c:v>
                </c:pt>
                <c:pt idx="726">
                  <c:v>2.064952085661001E-8</c:v>
                </c:pt>
                <c:pt idx="727">
                  <c:v>2.064952085661001E-8</c:v>
                </c:pt>
                <c:pt idx="728">
                  <c:v>2.064952085661001E-8</c:v>
                </c:pt>
                <c:pt idx="729">
                  <c:v>2.064952085661001E-8</c:v>
                </c:pt>
                <c:pt idx="730">
                  <c:v>2.064952085661001E-8</c:v>
                </c:pt>
                <c:pt idx="731">
                  <c:v>2.064952085661001E-8</c:v>
                </c:pt>
                <c:pt idx="732">
                  <c:v>2.064952085661001E-8</c:v>
                </c:pt>
                <c:pt idx="733">
                  <c:v>2.064952085661001E-8</c:v>
                </c:pt>
                <c:pt idx="734">
                  <c:v>2.064952085661001E-8</c:v>
                </c:pt>
                <c:pt idx="735">
                  <c:v>2.064952085661001E-8</c:v>
                </c:pt>
                <c:pt idx="736">
                  <c:v>2.064952085661001E-8</c:v>
                </c:pt>
                <c:pt idx="737">
                  <c:v>2.064952085661001E-8</c:v>
                </c:pt>
                <c:pt idx="738">
                  <c:v>2.064952085661001E-8</c:v>
                </c:pt>
                <c:pt idx="739">
                  <c:v>2.064952085661001E-8</c:v>
                </c:pt>
                <c:pt idx="740">
                  <c:v>2.064952085661001E-8</c:v>
                </c:pt>
                <c:pt idx="741">
                  <c:v>2.064952085661001E-8</c:v>
                </c:pt>
                <c:pt idx="742">
                  <c:v>2.064952085661001E-8</c:v>
                </c:pt>
                <c:pt idx="743">
                  <c:v>2.064952085661001E-8</c:v>
                </c:pt>
                <c:pt idx="744">
                  <c:v>2.064952085661001E-8</c:v>
                </c:pt>
                <c:pt idx="745">
                  <c:v>2.064952085661001E-8</c:v>
                </c:pt>
                <c:pt idx="746">
                  <c:v>2.064952085661001E-8</c:v>
                </c:pt>
                <c:pt idx="747">
                  <c:v>2.064952085661001E-8</c:v>
                </c:pt>
                <c:pt idx="748">
                  <c:v>2.064952085661001E-8</c:v>
                </c:pt>
                <c:pt idx="749">
                  <c:v>2.064952085661001E-8</c:v>
                </c:pt>
                <c:pt idx="750">
                  <c:v>2.064952085661001E-8</c:v>
                </c:pt>
                <c:pt idx="751">
                  <c:v>2.064952085661001E-8</c:v>
                </c:pt>
                <c:pt idx="752">
                  <c:v>2.064952085661001E-8</c:v>
                </c:pt>
                <c:pt idx="753">
                  <c:v>2.064952085661001E-8</c:v>
                </c:pt>
                <c:pt idx="754">
                  <c:v>2.064952085661001E-8</c:v>
                </c:pt>
                <c:pt idx="755">
                  <c:v>2.064952085661001E-8</c:v>
                </c:pt>
                <c:pt idx="756">
                  <c:v>2.064952085661001E-8</c:v>
                </c:pt>
                <c:pt idx="757">
                  <c:v>2.064952085661001E-8</c:v>
                </c:pt>
                <c:pt idx="758">
                  <c:v>2.0450202701999846E-8</c:v>
                </c:pt>
                <c:pt idx="759">
                  <c:v>2.0481514683000039E-8</c:v>
                </c:pt>
                <c:pt idx="760">
                  <c:v>2.0433966860000034E-8</c:v>
                </c:pt>
                <c:pt idx="761">
                  <c:v>2.0446723593000019E-8</c:v>
                </c:pt>
                <c:pt idx="762">
                  <c:v>2.054297894199984E-8</c:v>
                </c:pt>
                <c:pt idx="763">
                  <c:v>2.0591686467999841E-8</c:v>
                </c:pt>
                <c:pt idx="764">
                  <c:v>2.0577770031999846E-8</c:v>
                </c:pt>
                <c:pt idx="765">
                  <c:v>2.0605602903999842E-8</c:v>
                </c:pt>
                <c:pt idx="766">
                  <c:v>2.063343577600004E-8</c:v>
                </c:pt>
                <c:pt idx="767">
                  <c:v>2.0676344787000039E-8</c:v>
                </c:pt>
                <c:pt idx="768">
                  <c:v>2.0684462708000023E-8</c:v>
                </c:pt>
                <c:pt idx="769">
                  <c:v>2.0634595479000039E-8</c:v>
                </c:pt>
                <c:pt idx="770">
                  <c:v>2.0684462708000023E-8</c:v>
                </c:pt>
                <c:pt idx="771">
                  <c:v>2.0740128452000028E-8</c:v>
                </c:pt>
                <c:pt idx="772">
                  <c:v>2.0744767263999841E-8</c:v>
                </c:pt>
                <c:pt idx="773">
                  <c:v>2.0720413500999827E-8</c:v>
                </c:pt>
                <c:pt idx="774">
                  <c:v>2.0678664192999827E-8</c:v>
                </c:pt>
                <c:pt idx="775">
                  <c:v>2.0571971516999848E-8</c:v>
                </c:pt>
                <c:pt idx="776">
                  <c:v>2.0571971516999848E-8</c:v>
                </c:pt>
                <c:pt idx="777">
                  <c:v>2.0571971516999848E-8</c:v>
                </c:pt>
                <c:pt idx="778">
                  <c:v>2.0571971516999848E-8</c:v>
                </c:pt>
                <c:pt idx="779">
                  <c:v>2.0571971516999848E-8</c:v>
                </c:pt>
                <c:pt idx="780">
                  <c:v>2.0571971516999848E-8</c:v>
                </c:pt>
                <c:pt idx="781">
                  <c:v>2.0571971516999848E-8</c:v>
                </c:pt>
                <c:pt idx="782">
                  <c:v>2.0571971516999848E-8</c:v>
                </c:pt>
                <c:pt idx="783">
                  <c:v>2.0571971516999848E-8</c:v>
                </c:pt>
                <c:pt idx="784">
                  <c:v>2.0571971516999848E-8</c:v>
                </c:pt>
                <c:pt idx="785">
                  <c:v>2.0571971516999848E-8</c:v>
                </c:pt>
                <c:pt idx="786">
                  <c:v>2.0571971516999848E-8</c:v>
                </c:pt>
                <c:pt idx="787">
                  <c:v>2.0571971516999848E-8</c:v>
                </c:pt>
                <c:pt idx="788">
                  <c:v>2.0571971516999848E-8</c:v>
                </c:pt>
                <c:pt idx="789">
                  <c:v>2.0571971516999848E-8</c:v>
                </c:pt>
                <c:pt idx="790">
                  <c:v>2.0571971516999848E-8</c:v>
                </c:pt>
                <c:pt idx="791">
                  <c:v>2.0571971516999848E-8</c:v>
                </c:pt>
                <c:pt idx="792">
                  <c:v>2.0571971516999848E-8</c:v>
                </c:pt>
                <c:pt idx="793">
                  <c:v>2.0571971516999848E-8</c:v>
                </c:pt>
                <c:pt idx="794">
                  <c:v>2.0571971516999848E-8</c:v>
                </c:pt>
                <c:pt idx="795">
                  <c:v>2.0571971516999848E-8</c:v>
                </c:pt>
                <c:pt idx="796">
                  <c:v>2.0571971516999848E-8</c:v>
                </c:pt>
                <c:pt idx="797">
                  <c:v>2.0571971516999848E-8</c:v>
                </c:pt>
                <c:pt idx="798">
                  <c:v>2.0571971516999848E-8</c:v>
                </c:pt>
                <c:pt idx="799">
                  <c:v>2.0571971516999848E-8</c:v>
                </c:pt>
                <c:pt idx="800">
                  <c:v>1.9458656637000026E-8</c:v>
                </c:pt>
                <c:pt idx="801">
                  <c:v>1.973002713900003E-8</c:v>
                </c:pt>
                <c:pt idx="802">
                  <c:v>1.990862140100003E-8</c:v>
                </c:pt>
                <c:pt idx="803">
                  <c:v>2.011504853499984E-8</c:v>
                </c:pt>
                <c:pt idx="804">
                  <c:v>2.0211303884000045E-8</c:v>
                </c:pt>
                <c:pt idx="805">
                  <c:v>2.0364384680000015E-8</c:v>
                </c:pt>
                <c:pt idx="806">
                  <c:v>2.0465278840999847E-8</c:v>
                </c:pt>
                <c:pt idx="807">
                  <c:v>2.0530222208999841E-8</c:v>
                </c:pt>
                <c:pt idx="808">
                  <c:v>2.0569652111000015E-8</c:v>
                </c:pt>
                <c:pt idx="809">
                  <c:v>2.0618359636999827E-8</c:v>
                </c:pt>
                <c:pt idx="810">
                  <c:v>2.0655470132999826E-8</c:v>
                </c:pt>
                <c:pt idx="811">
                  <c:v>2.0687941817000035E-8</c:v>
                </c:pt>
                <c:pt idx="812">
                  <c:v>2.0668226865999828E-8</c:v>
                </c:pt>
                <c:pt idx="813">
                  <c:v>2.0697219441000035E-8</c:v>
                </c:pt>
                <c:pt idx="814">
                  <c:v>2.0655470132999826E-8</c:v>
                </c:pt>
                <c:pt idx="815">
                  <c:v>2.0714614986000021E-8</c:v>
                </c:pt>
                <c:pt idx="816">
                  <c:v>2.0670546271999847E-8</c:v>
                </c:pt>
                <c:pt idx="817">
                  <c:v>2.0626477558000022E-8</c:v>
                </c:pt>
                <c:pt idx="818">
                  <c:v>2.0518625179000015E-8</c:v>
                </c:pt>
                <c:pt idx="819">
                  <c:v>2.054645805100001E-8</c:v>
                </c:pt>
                <c:pt idx="820">
                  <c:v>2.0503549039999825E-8</c:v>
                </c:pt>
                <c:pt idx="821">
                  <c:v>2.0547617754000043E-8</c:v>
                </c:pt>
                <c:pt idx="822">
                  <c:v>2.0406133988000029E-8</c:v>
                </c:pt>
                <c:pt idx="823">
                  <c:v>2.0515146069999847E-8</c:v>
                </c:pt>
                <c:pt idx="824">
                  <c:v>2.0530222208999841E-8</c:v>
                </c:pt>
                <c:pt idx="825">
                  <c:v>2.0544138645000025E-8</c:v>
                </c:pt>
                <c:pt idx="826">
                  <c:v>2.0553416268999826E-8</c:v>
                </c:pt>
                <c:pt idx="827">
                  <c:v>1.9958423231999838E-8</c:v>
                </c:pt>
                <c:pt idx="828">
                  <c:v>2.052326399100001E-8</c:v>
                </c:pt>
                <c:pt idx="829">
                  <c:v>2.0502389336999816E-8</c:v>
                </c:pt>
                <c:pt idx="830">
                  <c:v>2.0469917653000044E-8</c:v>
                </c:pt>
                <c:pt idx="831">
                  <c:v>2.0517465475999846E-8</c:v>
                </c:pt>
                <c:pt idx="832">
                  <c:v>2.0511666960999825E-8</c:v>
                </c:pt>
                <c:pt idx="833">
                  <c:v>2.0493111713000035E-8</c:v>
                </c:pt>
                <c:pt idx="834">
                  <c:v>2.0498910227999847E-8</c:v>
                </c:pt>
                <c:pt idx="835">
                  <c:v>2.0458320623000028E-8</c:v>
                </c:pt>
                <c:pt idx="836">
                  <c:v>2.0430487751000022E-8</c:v>
                </c:pt>
                <c:pt idx="837">
                  <c:v>2.0551096862999833E-8</c:v>
                </c:pt>
                <c:pt idx="838">
                  <c:v>2.4423345180000047E-8</c:v>
                </c:pt>
                <c:pt idx="839">
                  <c:v>2.9292938076999854E-8</c:v>
                </c:pt>
                <c:pt idx="840">
                  <c:v>3.3376142975999867E-8</c:v>
                </c:pt>
                <c:pt idx="841">
                  <c:v>3.6240600000000045E-8</c:v>
                </c:pt>
                <c:pt idx="842">
                  <c:v>3.8980389359999839E-8</c:v>
                </c:pt>
                <c:pt idx="843">
                  <c:v>4.1131631376000042E-8</c:v>
                </c:pt>
                <c:pt idx="844">
                  <c:v>4.2833489951999915E-8</c:v>
                </c:pt>
                <c:pt idx="845">
                  <c:v>4.4248322975999832E-8</c:v>
                </c:pt>
                <c:pt idx="846">
                  <c:v>4.540802217599984E-8</c:v>
                </c:pt>
                <c:pt idx="847">
                  <c:v>4.6205315375999805E-8</c:v>
                </c:pt>
                <c:pt idx="848">
                  <c:v>4.6982313840000053E-8</c:v>
                </c:pt>
                <c:pt idx="849">
                  <c:v>4.8890019023999877E-8</c:v>
                </c:pt>
                <c:pt idx="850">
                  <c:v>4.7911599716999944E-8</c:v>
                </c:pt>
                <c:pt idx="851">
                  <c:v>4.7911599716999944E-8</c:v>
                </c:pt>
                <c:pt idx="852">
                  <c:v>4.7911599716999944E-8</c:v>
                </c:pt>
                <c:pt idx="853">
                  <c:v>4.7911599716999944E-8</c:v>
                </c:pt>
                <c:pt idx="854">
                  <c:v>4.7911599716999944E-8</c:v>
                </c:pt>
                <c:pt idx="855">
                  <c:v>4.7911599716999944E-8</c:v>
                </c:pt>
                <c:pt idx="856">
                  <c:v>4.7911599716999944E-8</c:v>
                </c:pt>
                <c:pt idx="857">
                  <c:v>4.7911599716999944E-8</c:v>
                </c:pt>
                <c:pt idx="858">
                  <c:v>4.7911599716999944E-8</c:v>
                </c:pt>
                <c:pt idx="859">
                  <c:v>4.7911599716999944E-8</c:v>
                </c:pt>
                <c:pt idx="860">
                  <c:v>4.7911599716999944E-8</c:v>
                </c:pt>
                <c:pt idx="861">
                  <c:v>4.7911599716999944E-8</c:v>
                </c:pt>
                <c:pt idx="862">
                  <c:v>4.7911599716999944E-8</c:v>
                </c:pt>
                <c:pt idx="863">
                  <c:v>4.7911599716999944E-8</c:v>
                </c:pt>
                <c:pt idx="864">
                  <c:v>4.7911599716999944E-8</c:v>
                </c:pt>
                <c:pt idx="865">
                  <c:v>4.7911599716999944E-8</c:v>
                </c:pt>
                <c:pt idx="866">
                  <c:v>4.7911599716999944E-8</c:v>
                </c:pt>
                <c:pt idx="867">
                  <c:v>4.7911599716999944E-8</c:v>
                </c:pt>
                <c:pt idx="868">
                  <c:v>4.7911599716999944E-8</c:v>
                </c:pt>
                <c:pt idx="869">
                  <c:v>4.7911599716999944E-8</c:v>
                </c:pt>
                <c:pt idx="870">
                  <c:v>4.7911599716999944E-8</c:v>
                </c:pt>
                <c:pt idx="871">
                  <c:v>4.7911599716999944E-8</c:v>
                </c:pt>
                <c:pt idx="872">
                  <c:v>4.7911599716999944E-8</c:v>
                </c:pt>
                <c:pt idx="873">
                  <c:v>4.7911599716999944E-8</c:v>
                </c:pt>
                <c:pt idx="874">
                  <c:v>4.7911599716999944E-8</c:v>
                </c:pt>
                <c:pt idx="875">
                  <c:v>4.6933180410000037E-8</c:v>
                </c:pt>
                <c:pt idx="876">
                  <c:v>4.7165121010000052E-8</c:v>
                </c:pt>
                <c:pt idx="877">
                  <c:v>4.743765121499988E-8</c:v>
                </c:pt>
                <c:pt idx="878">
                  <c:v>4.7571017060000034E-8</c:v>
                </c:pt>
                <c:pt idx="879">
                  <c:v>4.7733375479999852E-8</c:v>
                </c:pt>
                <c:pt idx="880">
                  <c:v>4.771597993500009E-8</c:v>
                </c:pt>
                <c:pt idx="881">
                  <c:v>4.7739173995000068E-8</c:v>
                </c:pt>
                <c:pt idx="882">
                  <c:v>4.7182516554999874E-8</c:v>
                </c:pt>
                <c:pt idx="883">
                  <c:v>4.787253983999989E-8</c:v>
                </c:pt>
                <c:pt idx="884">
                  <c:v>4.7820353204999838E-8</c:v>
                </c:pt>
                <c:pt idx="885">
                  <c:v>4.7588412605000034E-8</c:v>
                </c:pt>
                <c:pt idx="886">
                  <c:v>4.7820353204999838E-8</c:v>
                </c:pt>
                <c:pt idx="887">
                  <c:v>4.7779763600000026E-8</c:v>
                </c:pt>
                <c:pt idx="888">
                  <c:v>4.7849345779999985E-8</c:v>
                </c:pt>
                <c:pt idx="889">
                  <c:v>4.7768166569999838E-8</c:v>
                </c:pt>
                <c:pt idx="890">
                  <c:v>4.765799478500004E-8</c:v>
                </c:pt>
                <c:pt idx="891">
                  <c:v>4.7489837850000085E-8</c:v>
                </c:pt>
                <c:pt idx="892">
                  <c:v>4.6886792289999849E-8</c:v>
                </c:pt>
                <c:pt idx="893">
                  <c:v>4.7327479429999877E-8</c:v>
                </c:pt>
                <c:pt idx="894">
                  <c:v>4.7315882400000034E-8</c:v>
                </c:pt>
                <c:pt idx="895">
                  <c:v>4.719991209999986E-8</c:v>
                </c:pt>
                <c:pt idx="896">
                  <c:v>4.701435961999984E-8</c:v>
                </c:pt>
                <c:pt idx="897">
                  <c:v>4.7008561104999862E-8</c:v>
                </c:pt>
                <c:pt idx="898">
                  <c:v>4.6741829414999998E-8</c:v>
                </c:pt>
                <c:pt idx="899">
                  <c:v>4.6173574945000047E-8</c:v>
                </c:pt>
                <c:pt idx="900">
                  <c:v>4.6625859114999805E-8</c:v>
                </c:pt>
                <c:pt idx="901">
                  <c:v>4.6585269509999814E-8</c:v>
                </c:pt>
                <c:pt idx="902">
                  <c:v>4.6620060599999999E-8</c:v>
                </c:pt>
                <c:pt idx="903">
                  <c:v>4.6364925940000085E-8</c:v>
                </c:pt>
                <c:pt idx="904">
                  <c:v>4.6335933364999852E-8</c:v>
                </c:pt>
                <c:pt idx="905">
                  <c:v>4.6225761579999808E-8</c:v>
                </c:pt>
                <c:pt idx="906">
                  <c:v>4.5669104139999839E-8</c:v>
                </c:pt>
                <c:pt idx="907">
                  <c:v>4.6080798704999838E-8</c:v>
                </c:pt>
                <c:pt idx="908">
                  <c:v>4.5930037314999857E-8</c:v>
                </c:pt>
                <c:pt idx="909">
                  <c:v>4.5877850679999996E-8</c:v>
                </c:pt>
                <c:pt idx="910">
                  <c:v>4.5173258251999938E-8</c:v>
                </c:pt>
                <c:pt idx="911">
                  <c:v>4.4861551509999915E-8</c:v>
                </c:pt>
                <c:pt idx="912">
                  <c:v>4.4734690618999916E-8</c:v>
                </c:pt>
                <c:pt idx="913">
                  <c:v>4.4624872205499911E-8</c:v>
                </c:pt>
                <c:pt idx="914">
                  <c:v>4.446866582399988E-8</c:v>
                </c:pt>
                <c:pt idx="915">
                  <c:v>4.4549844767999805E-8</c:v>
                </c:pt>
                <c:pt idx="916">
                  <c:v>4.4607829727999831E-8</c:v>
                </c:pt>
                <c:pt idx="917">
                  <c:v>4.4515053792000031E-8</c:v>
                </c:pt>
                <c:pt idx="918">
                  <c:v>4.4610728975999862E-8</c:v>
                </c:pt>
                <c:pt idx="919">
                  <c:v>4.4593333488000071E-8</c:v>
                </c:pt>
                <c:pt idx="920">
                  <c:v>4.440778161599987E-8</c:v>
                </c:pt>
                <c:pt idx="921">
                  <c:v>4.4355595151999874E-8</c:v>
                </c:pt>
                <c:pt idx="922">
                  <c:v>4.4410680863999901E-8</c:v>
                </c:pt>
                <c:pt idx="923">
                  <c:v>4.4355595151999874E-8</c:v>
                </c:pt>
                <c:pt idx="924">
                  <c:v>4.430340868800005E-8</c:v>
                </c:pt>
                <c:pt idx="925">
                  <c:v>4.4254121471999994E-8</c:v>
                </c:pt>
                <c:pt idx="926">
                  <c:v>4.4080166591999838E-8</c:v>
                </c:pt>
                <c:pt idx="927">
                  <c:v>4.4045375615999813E-8</c:v>
                </c:pt>
                <c:pt idx="928">
                  <c:v>4.3909110960000019E-8</c:v>
                </c:pt>
                <c:pt idx="929">
                  <c:v>4.367427187199984E-8</c:v>
                </c:pt>
                <c:pt idx="930">
                  <c:v>4.370326435199987E-8</c:v>
                </c:pt>
                <c:pt idx="931">
                  <c:v>4.3558301951999863E-8</c:v>
                </c:pt>
                <c:pt idx="932">
                  <c:v>4.3456828271999824E-8</c:v>
                </c:pt>
                <c:pt idx="933">
                  <c:v>4.3236485423999848E-8</c:v>
                </c:pt>
                <c:pt idx="934">
                  <c:v>4.316110497599984E-8</c:v>
                </c:pt>
                <c:pt idx="935">
                  <c:v>4.303643731199988E-8</c:v>
                </c:pt>
                <c:pt idx="936">
                  <c:v>4.2876978671999836E-8</c:v>
                </c:pt>
                <c:pt idx="937">
                  <c:v>4.270882228799983E-8</c:v>
                </c:pt>
                <c:pt idx="938">
                  <c:v>4.2595751615999844E-8</c:v>
                </c:pt>
                <c:pt idx="939">
                  <c:v>4.2604449360000024E-8</c:v>
                </c:pt>
                <c:pt idx="940">
                  <c:v>4.2514572671999832E-8</c:v>
                </c:pt>
                <c:pt idx="941">
                  <c:v>4.2413098991999879E-8</c:v>
                </c:pt>
                <c:pt idx="942">
                  <c:v>4.2398602751999874E-8</c:v>
                </c:pt>
                <c:pt idx="943">
                  <c:v>4.2172461407999862E-8</c:v>
                </c:pt>
                <c:pt idx="944">
                  <c:v>4.2192756143999877E-8</c:v>
                </c:pt>
                <c:pt idx="945">
                  <c:v>4.2111577200000044E-8</c:v>
                </c:pt>
                <c:pt idx="946">
                  <c:v>4.2085483967999874E-8</c:v>
                </c:pt>
                <c:pt idx="947">
                  <c:v>4.1923126079999811E-8</c:v>
                </c:pt>
                <c:pt idx="948">
                  <c:v>4.1865141120000031E-8</c:v>
                </c:pt>
                <c:pt idx="949">
                  <c:v>4.175786894399983E-8</c:v>
                </c:pt>
                <c:pt idx="950">
                  <c:v>4.1731775712000017E-8</c:v>
                </c:pt>
                <c:pt idx="951">
                  <c:v>4.1696984735999873E-8</c:v>
                </c:pt>
                <c:pt idx="952">
                  <c:v>4.1685387743999813E-8</c:v>
                </c:pt>
                <c:pt idx="953">
                  <c:v>4.1491138127999994E-8</c:v>
                </c:pt>
                <c:pt idx="954">
                  <c:v>4.1552022335999839E-8</c:v>
                </c:pt>
                <c:pt idx="955">
                  <c:v>4.1557820831999849E-8</c:v>
                </c:pt>
                <c:pt idx="956">
                  <c:v>4.130848550400003E-8</c:v>
                </c:pt>
                <c:pt idx="957">
                  <c:v>4.1369369711999822E-8</c:v>
                </c:pt>
                <c:pt idx="958">
                  <c:v>4.1221508063999777E-8</c:v>
                </c:pt>
                <c:pt idx="959">
                  <c:v>4.1227306559999813E-8</c:v>
                </c:pt>
                <c:pt idx="960">
                  <c:v>4.1067847920000033E-8</c:v>
                </c:pt>
                <c:pt idx="961">
                  <c:v>4.1030157695999811E-8</c:v>
                </c:pt>
                <c:pt idx="962">
                  <c:v>4.0960575743999839E-8</c:v>
                </c:pt>
                <c:pt idx="963">
                  <c:v>4.0951877999999837E-8</c:v>
                </c:pt>
                <c:pt idx="964">
                  <c:v>4.0888094543999875E-8</c:v>
                </c:pt>
                <c:pt idx="965">
                  <c:v>4.0772124624000049E-8</c:v>
                </c:pt>
                <c:pt idx="966">
                  <c:v>4.0656154703999814E-8</c:v>
                </c:pt>
                <c:pt idx="967">
                  <c:v>4.0606867487999823E-8</c:v>
                </c:pt>
                <c:pt idx="968">
                  <c:v>4.059527049599983E-8</c:v>
                </c:pt>
                <c:pt idx="969">
                  <c:v>4.0406819375999835E-8</c:v>
                </c:pt>
                <c:pt idx="970">
                  <c:v>4.0372028399999843E-8</c:v>
                </c:pt>
                <c:pt idx="971">
                  <c:v>4.0377826896000044E-8</c:v>
                </c:pt>
                <c:pt idx="972">
                  <c:v>4.0250259983999994E-8</c:v>
                </c:pt>
                <c:pt idx="973">
                  <c:v>4.0180678032000049E-8</c:v>
                </c:pt>
                <c:pt idx="974">
                  <c:v>4.0128491567999835E-8</c:v>
                </c:pt>
                <c:pt idx="975">
                  <c:v>4.0047312623999823E-8</c:v>
                </c:pt>
                <c:pt idx="976">
                  <c:v>3.9992226911999856E-8</c:v>
                </c:pt>
                <c:pt idx="977">
                  <c:v>3.9768984815999836E-8</c:v>
                </c:pt>
                <c:pt idx="978">
                  <c:v>3.9882055487999875E-8</c:v>
                </c:pt>
                <c:pt idx="979">
                  <c:v>3.9841466016000058E-8</c:v>
                </c:pt>
                <c:pt idx="980">
                  <c:v>3.9737093088000053E-8</c:v>
                </c:pt>
                <c:pt idx="981">
                  <c:v>3.9626921663999847E-8</c:v>
                </c:pt>
                <c:pt idx="982">
                  <c:v>3.9629820912000044E-8</c:v>
                </c:pt>
                <c:pt idx="983">
                  <c:v>3.9551541215999845E-8</c:v>
                </c:pt>
                <c:pt idx="984">
                  <c:v>3.9502253999999848E-8</c:v>
                </c:pt>
                <c:pt idx="985">
                  <c:v>3.9322500623999848E-8</c:v>
                </c:pt>
                <c:pt idx="986">
                  <c:v>3.9435571295999868E-8</c:v>
                </c:pt>
                <c:pt idx="987">
                  <c:v>3.924132167999987E-8</c:v>
                </c:pt>
                <c:pt idx="988">
                  <c:v>3.9244220927999868E-8</c:v>
                </c:pt>
                <c:pt idx="989">
                  <c:v>3.9183336719999865E-8</c:v>
                </c:pt>
                <c:pt idx="990">
                  <c:v>3.9119553263999836E-8</c:v>
                </c:pt>
                <c:pt idx="991">
                  <c:v>3.9093460031999845E-8</c:v>
                </c:pt>
                <c:pt idx="992">
                  <c:v>3.8968792368000031E-8</c:v>
                </c:pt>
                <c:pt idx="993">
                  <c:v>3.8986187855999856E-8</c:v>
                </c:pt>
                <c:pt idx="994">
                  <c:v>3.8884714175999863E-8</c:v>
                </c:pt>
                <c:pt idx="995">
                  <c:v>3.8702061551999845E-8</c:v>
                </c:pt>
                <c:pt idx="996">
                  <c:v>3.8760046511999857E-8</c:v>
                </c:pt>
                <c:pt idx="997">
                  <c:v>3.8635378847999865E-8</c:v>
                </c:pt>
                <c:pt idx="998">
                  <c:v>3.8528106671999849E-8</c:v>
                </c:pt>
                <c:pt idx="999">
                  <c:v>3.8542602911999847E-8</c:v>
                </c:pt>
                <c:pt idx="1000">
                  <c:v>3.8516509680000034E-8</c:v>
                </c:pt>
                <c:pt idx="1001">
                  <c:v>3.8278771343999851E-8</c:v>
                </c:pt>
                <c:pt idx="1002">
                  <c:v>3.8377345775999865E-8</c:v>
                </c:pt>
                <c:pt idx="1003">
                  <c:v>3.8255577360000056E-8</c:v>
                </c:pt>
                <c:pt idx="1004">
                  <c:v>3.8299066080000057E-8</c:v>
                </c:pt>
                <c:pt idx="1005">
                  <c:v>3.8200491648000036E-8</c:v>
                </c:pt>
                <c:pt idx="1006">
                  <c:v>3.7968551807999836E-8</c:v>
                </c:pt>
                <c:pt idx="1007">
                  <c:v>3.8078723232000035E-8</c:v>
                </c:pt>
                <c:pt idx="1008">
                  <c:v>3.8026536767999848E-8</c:v>
                </c:pt>
                <c:pt idx="1009">
                  <c:v>3.7954055567999864E-8</c:v>
                </c:pt>
                <c:pt idx="1010">
                  <c:v>3.7916365343999867E-8</c:v>
                </c:pt>
                <c:pt idx="1011">
                  <c:v>3.7814891663999867E-8</c:v>
                </c:pt>
                <c:pt idx="1012">
                  <c:v>3.7716317231999873E-8</c:v>
                </c:pt>
                <c:pt idx="1013">
                  <c:v>3.7681526255999867E-8</c:v>
                </c:pt>
                <c:pt idx="1014">
                  <c:v>3.7582951823999859E-8</c:v>
                </c:pt>
                <c:pt idx="1015">
                  <c:v>3.7577153327999862E-8</c:v>
                </c:pt>
                <c:pt idx="1016">
                  <c:v>3.7530765360000049E-8</c:v>
                </c:pt>
                <c:pt idx="1017">
                  <c:v>3.7400299199999868E-8</c:v>
                </c:pt>
                <c:pt idx="1018">
                  <c:v>3.727273228799987E-8</c:v>
                </c:pt>
                <c:pt idx="1019">
                  <c:v>3.7339414992000043E-8</c:v>
                </c:pt>
                <c:pt idx="1020">
                  <c:v>3.7287228527999888E-8</c:v>
                </c:pt>
                <c:pt idx="1021">
                  <c:v>3.7092978912000056E-8</c:v>
                </c:pt>
                <c:pt idx="1022">
                  <c:v>3.7121971392000039E-8</c:v>
                </c:pt>
                <c:pt idx="1023">
                  <c:v>3.7000202976000052E-8</c:v>
                </c:pt>
                <c:pt idx="1024">
                  <c:v>3.6950915760000054E-8</c:v>
                </c:pt>
                <c:pt idx="1025">
                  <c:v>3.6884233055999869E-8</c:v>
                </c:pt>
                <c:pt idx="1026">
                  <c:v>3.6785658623999868E-8</c:v>
                </c:pt>
                <c:pt idx="1027">
                  <c:v>3.6750867647999868E-8</c:v>
                </c:pt>
                <c:pt idx="1028">
                  <c:v>3.6115932335999847E-8</c:v>
                </c:pt>
                <c:pt idx="1029">
                  <c:v>3.6678386447999865E-8</c:v>
                </c:pt>
                <c:pt idx="1030">
                  <c:v>3.6597207503999873E-8</c:v>
                </c:pt>
                <c:pt idx="1031">
                  <c:v>3.6504431567999849E-8</c:v>
                </c:pt>
                <c:pt idx="1032">
                  <c:v>3.6385562399999846E-8</c:v>
                </c:pt>
                <c:pt idx="1033">
                  <c:v>3.6414554879999856E-8</c:v>
                </c:pt>
                <c:pt idx="1034">
                  <c:v>3.6292786463999848E-8</c:v>
                </c:pt>
                <c:pt idx="1035">
                  <c:v>3.6147824064000033E-8</c:v>
                </c:pt>
                <c:pt idx="1036">
                  <c:v>3.6147824064000033E-8</c:v>
                </c:pt>
                <c:pt idx="1037">
                  <c:v>3.6031854143999857E-8</c:v>
                </c:pt>
                <c:pt idx="1038">
                  <c:v>3.6005760911999859E-8</c:v>
                </c:pt>
                <c:pt idx="1039">
                  <c:v>3.5823108288000053E-8</c:v>
                </c:pt>
                <c:pt idx="1040">
                  <c:v>3.5808612048000049E-8</c:v>
                </c:pt>
                <c:pt idx="1041">
                  <c:v>3.5831806032000048E-8</c:v>
                </c:pt>
                <c:pt idx="1042">
                  <c:v>3.5672347391999865E-8</c:v>
                </c:pt>
                <c:pt idx="1043">
                  <c:v>3.5625959424000058E-8</c:v>
                </c:pt>
                <c:pt idx="1044">
                  <c:v>3.5594067695999852E-8</c:v>
                </c:pt>
                <c:pt idx="1045">
                  <c:v>3.5527384992000023E-8</c:v>
                </c:pt>
                <c:pt idx="1046">
                  <c:v>3.5489694767999867E-8</c:v>
                </c:pt>
                <c:pt idx="1047">
                  <c:v>3.5382422591999844E-8</c:v>
                </c:pt>
                <c:pt idx="1048">
                  <c:v>3.5336034623999845E-8</c:v>
                </c:pt>
                <c:pt idx="1049">
                  <c:v>3.5188172975999867E-8</c:v>
                </c:pt>
                <c:pt idx="1050">
                  <c:v>3.5211366960000045E-8</c:v>
                </c:pt>
                <c:pt idx="1051">
                  <c:v>3.5127288767999856E-8</c:v>
                </c:pt>
                <c:pt idx="1052">
                  <c:v>3.5002621103999844E-8</c:v>
                </c:pt>
                <c:pt idx="1053">
                  <c:v>3.5057706815999858E-8</c:v>
                </c:pt>
                <c:pt idx="1054">
                  <c:v>3.4918542911999854E-8</c:v>
                </c:pt>
                <c:pt idx="1055">
                  <c:v>3.4889550431999852E-8</c:v>
                </c:pt>
                <c:pt idx="1056">
                  <c:v>3.4846061711999851E-8</c:v>
                </c:pt>
                <c:pt idx="1057">
                  <c:v>3.4750386527999848E-8</c:v>
                </c:pt>
                <c:pt idx="1058">
                  <c:v>3.4773580512000039E-8</c:v>
                </c:pt>
                <c:pt idx="1059">
                  <c:v>3.4657610591999863E-8</c:v>
                </c:pt>
                <c:pt idx="1060">
                  <c:v>3.4561935408000046E-8</c:v>
                </c:pt>
                <c:pt idx="1061">
                  <c:v>3.4483655712000046E-8</c:v>
                </c:pt>
                <c:pt idx="1062">
                  <c:v>3.4506849696000032E-8</c:v>
                </c:pt>
                <c:pt idx="1063">
                  <c:v>3.4399577520000049E-8</c:v>
                </c:pt>
                <c:pt idx="1064">
                  <c:v>3.4350290304000025E-8</c:v>
                </c:pt>
                <c:pt idx="1065">
                  <c:v>3.4193730911999847E-8</c:v>
                </c:pt>
                <c:pt idx="1066">
                  <c:v>3.4240118879999865E-8</c:v>
                </c:pt>
                <c:pt idx="1067">
                  <c:v>3.4185033167999852E-8</c:v>
                </c:pt>
                <c:pt idx="1068">
                  <c:v>3.6362368415999867E-8</c:v>
                </c:pt>
                <c:pt idx="1069">
                  <c:v>3.9281911151999873E-8</c:v>
                </c:pt>
                <c:pt idx="1070">
                  <c:v>4.1679589247999803E-8</c:v>
                </c:pt>
                <c:pt idx="1071">
                  <c:v>4.3561201199999848E-8</c:v>
                </c:pt>
                <c:pt idx="1072">
                  <c:v>4.500502670399984E-8</c:v>
                </c:pt>
                <c:pt idx="1073">
                  <c:v>4.6283595071999831E-8</c:v>
                </c:pt>
                <c:pt idx="1074">
                  <c:v>4.7170764959999875E-8</c:v>
                </c:pt>
                <c:pt idx="1075">
                  <c:v>4.792456943999984E-8</c:v>
                </c:pt>
                <c:pt idx="1076">
                  <c:v>4.8489922799999829E-8</c:v>
                </c:pt>
                <c:pt idx="1077">
                  <c:v>4.8942205487999992E-8</c:v>
                </c:pt>
                <c:pt idx="1078">
                  <c:v>4.9171246079999823E-8</c:v>
                </c:pt>
                <c:pt idx="1079">
                  <c:v>4.929881299199986E-8</c:v>
                </c:pt>
                <c:pt idx="1080">
                  <c:v>4.9667017487999874E-8</c:v>
                </c:pt>
                <c:pt idx="1081">
                  <c:v>4.9803282143999899E-8</c:v>
                </c:pt>
                <c:pt idx="1082">
                  <c:v>4.992505055999986E-8</c:v>
                </c:pt>
                <c:pt idx="1083">
                  <c:v>4.9948244543999859E-8</c:v>
                </c:pt>
                <c:pt idx="1084">
                  <c:v>4.9869964847999912E-8</c:v>
                </c:pt>
                <c:pt idx="1085">
                  <c:v>4.9919252063999837E-8</c:v>
                </c:pt>
                <c:pt idx="1086">
                  <c:v>4.9893158831999879E-8</c:v>
                </c:pt>
                <c:pt idx="1087">
                  <c:v>4.976269267199989E-8</c:v>
                </c:pt>
                <c:pt idx="1088">
                  <c:v>4.9667017487999874E-8</c:v>
                </c:pt>
                <c:pt idx="1089">
                  <c:v>4.9542349823999861E-8</c:v>
                </c:pt>
                <c:pt idx="1090">
                  <c:v>4.9394488175999876E-8</c:v>
                </c:pt>
                <c:pt idx="1091">
                  <c:v>4.9223432543999872E-8</c:v>
                </c:pt>
                <c:pt idx="1092">
                  <c:v>4.9206037055999908E-8</c:v>
                </c:pt>
                <c:pt idx="1093">
                  <c:v>4.9043679167999872E-8</c:v>
                </c:pt>
                <c:pt idx="1094">
                  <c:v>4.891901150399986E-8</c:v>
                </c:pt>
                <c:pt idx="1095">
                  <c:v>4.8771149855999841E-8</c:v>
                </c:pt>
                <c:pt idx="1096">
                  <c:v>4.8524713775999802E-8</c:v>
                </c:pt>
                <c:pt idx="1097">
                  <c:v>4.8382650623999873E-8</c:v>
                </c:pt>
                <c:pt idx="1098">
                  <c:v>4.8284076191999839E-8</c:v>
                </c:pt>
                <c:pt idx="1099">
                  <c:v>4.8113020559999874E-8</c:v>
                </c:pt>
                <c:pt idx="1100">
                  <c:v>4.7860785983999877E-8</c:v>
                </c:pt>
                <c:pt idx="1101">
                  <c:v>4.7686831103999874E-8</c:v>
                </c:pt>
                <c:pt idx="1102">
                  <c:v>4.7489682239999872E-8</c:v>
                </c:pt>
                <c:pt idx="1103">
                  <c:v>4.7272238639999848E-8</c:v>
                </c:pt>
                <c:pt idx="1104">
                  <c:v>4.710698150399988E-8</c:v>
                </c:pt>
                <c:pt idx="1105">
                  <c:v>4.6941724367999812E-8</c:v>
                </c:pt>
                <c:pt idx="1106">
                  <c:v>4.9229392350000045E-8</c:v>
                </c:pt>
                <c:pt idx="1107">
                  <c:v>4.6417112574999813E-8</c:v>
                </c:pt>
                <c:pt idx="1108">
                  <c:v>4.6156179399999822E-8</c:v>
                </c:pt>
                <c:pt idx="1109">
                  <c:v>4.5715492259999881E-8</c:v>
                </c:pt>
                <c:pt idx="1110">
                  <c:v>4.5622716020000049E-8</c:v>
                </c:pt>
                <c:pt idx="1111">
                  <c:v>4.5373379874999848E-8</c:v>
                </c:pt>
                <c:pt idx="1112">
                  <c:v>4.5008073430000049E-8</c:v>
                </c:pt>
                <c:pt idx="1113">
                  <c:v>4.4764535799999873E-8</c:v>
                </c:pt>
                <c:pt idx="1114">
                  <c:v>4.4509401139999872E-8</c:v>
                </c:pt>
                <c:pt idx="1115">
                  <c:v>4.4254266479999833E-8</c:v>
                </c:pt>
                <c:pt idx="1116">
                  <c:v>4.3920707951999873E-8</c:v>
                </c:pt>
                <c:pt idx="1117">
                  <c:v>4.3584395183999993E-8</c:v>
                </c:pt>
                <c:pt idx="1118">
                  <c:v>4.3308966623999852E-8</c:v>
                </c:pt>
                <c:pt idx="1119">
                  <c:v>4.2888575663999822E-8</c:v>
                </c:pt>
                <c:pt idx="1120">
                  <c:v>4.260734860799981E-8</c:v>
                </c:pt>
                <c:pt idx="1121">
                  <c:v>4.2291330575999838E-8</c:v>
                </c:pt>
                <c:pt idx="1122">
                  <c:v>4.1902831343999863E-8</c:v>
                </c:pt>
                <c:pt idx="1123">
                  <c:v>4.1534626847999876E-8</c:v>
                </c:pt>
                <c:pt idx="1124">
                  <c:v>4.1166422352000048E-8</c:v>
                </c:pt>
                <c:pt idx="1125">
                  <c:v>4.0809814847999875E-8</c:v>
                </c:pt>
                <c:pt idx="1126">
                  <c:v>4.0421315615999814E-8</c:v>
                </c:pt>
                <c:pt idx="1127">
                  <c:v>3.9998025407999846E-8</c:v>
                </c:pt>
                <c:pt idx="1128">
                  <c:v>3.9612425423999869E-8</c:v>
                </c:pt>
                <c:pt idx="1129">
                  <c:v>3.9218127695999857E-8</c:v>
                </c:pt>
                <c:pt idx="1130">
                  <c:v>3.8919505151999849E-8</c:v>
                </c:pt>
                <c:pt idx="1131">
                  <c:v>3.8319360816000045E-8</c:v>
                </c:pt>
                <c:pt idx="1132">
                  <c:v>3.7884473615999866E-8</c:v>
                </c:pt>
                <c:pt idx="1133">
                  <c:v>3.7345213487999887E-8</c:v>
                </c:pt>
                <c:pt idx="1134">
                  <c:v>3.6985706735999848E-8</c:v>
                </c:pt>
                <c:pt idx="1135">
                  <c:v>3.6501532320000049E-8</c:v>
                </c:pt>
                <c:pt idx="1136">
                  <c:v>3.6034753392000034E-8</c:v>
                </c:pt>
                <c:pt idx="1137">
                  <c:v>3.5336034623999845E-8</c:v>
                </c:pt>
                <c:pt idx="1138">
                  <c:v>3.5083800048000054E-8</c:v>
                </c:pt>
                <c:pt idx="1139">
                  <c:v>3.4651812095999867E-8</c:v>
                </c:pt>
                <c:pt idx="1140">
                  <c:v>3.4185033167999852E-8</c:v>
                </c:pt>
                <c:pt idx="1141">
                  <c:v>3.3663168527999869E-8</c:v>
                </c:pt>
                <c:pt idx="1142">
                  <c:v>3.3309460271999847E-8</c:v>
                </c:pt>
                <c:pt idx="1143">
                  <c:v>3.2845580591999857E-8</c:v>
                </c:pt>
                <c:pt idx="1144">
                  <c:v>3.2399096400000035E-8</c:v>
                </c:pt>
                <c:pt idx="1145">
                  <c:v>3.1917821232000016E-8</c:v>
                </c:pt>
                <c:pt idx="1146">
                  <c:v>3.1445243808000057E-8</c:v>
                </c:pt>
                <c:pt idx="1147">
                  <c:v>3.1082837807999868E-8</c:v>
                </c:pt>
                <c:pt idx="1148">
                  <c:v>3.055807392000004E-8</c:v>
                </c:pt>
                <c:pt idx="1149">
                  <c:v>3.0192768672000037E-8</c:v>
                </c:pt>
                <c:pt idx="1150">
                  <c:v>2.9685400272000043E-8</c:v>
                </c:pt>
                <c:pt idx="1151">
                  <c:v>2.9209923599999845E-8</c:v>
                </c:pt>
                <c:pt idx="1152">
                  <c:v>2.8699655951999836E-8</c:v>
                </c:pt>
                <c:pt idx="1153">
                  <c:v>2.832855220799982E-8</c:v>
                </c:pt>
                <c:pt idx="1154">
                  <c:v>2.7916858991999836E-8</c:v>
                </c:pt>
                <c:pt idx="1155">
                  <c:v>2.7438483071999848E-8</c:v>
                </c:pt>
                <c:pt idx="1156">
                  <c:v>2.7638531183999848E-8</c:v>
                </c:pt>
                <c:pt idx="1157">
                  <c:v>2.914903939200002E-8</c:v>
                </c:pt>
                <c:pt idx="1158">
                  <c:v>3.0346428816000019E-8</c:v>
                </c:pt>
                <c:pt idx="1159">
                  <c:v>3.1033550591999857E-8</c:v>
                </c:pt>
                <c:pt idx="1160">
                  <c:v>3.1378561103999838E-8</c:v>
                </c:pt>
                <c:pt idx="1161">
                  <c:v>3.1407553583999868E-8</c:v>
                </c:pt>
                <c:pt idx="1162">
                  <c:v>3.1282885920000034E-8</c:v>
                </c:pt>
                <c:pt idx="1163">
                  <c:v>3.0963968639999846E-8</c:v>
                </c:pt>
                <c:pt idx="1164">
                  <c:v>3.0505887455999845E-8</c:v>
                </c:pt>
                <c:pt idx="1165">
                  <c:v>2.9989821311999846E-8</c:v>
                </c:pt>
                <c:pt idx="1166">
                  <c:v>2.9494049904000027E-8</c:v>
                </c:pt>
                <c:pt idx="1167">
                  <c:v>2.8931595791999847E-8</c:v>
                </c:pt>
                <c:pt idx="1168">
                  <c:v>2.8412630399999834E-8</c:v>
                </c:pt>
                <c:pt idx="1169">
                  <c:v>2.7899463503999849E-8</c:v>
                </c:pt>
                <c:pt idx="1170">
                  <c:v>2.7389195855999854E-8</c:v>
                </c:pt>
                <c:pt idx="1171">
                  <c:v>2.6878928207999848E-8</c:v>
                </c:pt>
                <c:pt idx="1172">
                  <c:v>2.6336768831999841E-8</c:v>
                </c:pt>
                <c:pt idx="1173">
                  <c:v>2.5893183887999852E-8</c:v>
                </c:pt>
                <c:pt idx="1174">
                  <c:v>2.5287241055999854E-8</c:v>
                </c:pt>
                <c:pt idx="1175">
                  <c:v>2.4797268143999836E-8</c:v>
                </c:pt>
                <c:pt idx="1176">
                  <c:v>2.4556630559999836E-8</c:v>
                </c:pt>
                <c:pt idx="1177">
                  <c:v>2.4110146367999826E-8</c:v>
                </c:pt>
                <c:pt idx="1178">
                  <c:v>2.3733244127999847E-8</c:v>
                </c:pt>
                <c:pt idx="1179">
                  <c:v>2.338243511999983E-8</c:v>
                </c:pt>
                <c:pt idx="1180">
                  <c:v>2.3011331375999841E-8</c:v>
                </c:pt>
                <c:pt idx="1181">
                  <c:v>2.2704011087999847E-8</c:v>
                </c:pt>
                <c:pt idx="1182">
                  <c:v>2.236479907199983E-8</c:v>
                </c:pt>
                <c:pt idx="1183">
                  <c:v>2.1987968879999848E-8</c:v>
                </c:pt>
                <c:pt idx="1184">
                  <c:v>2.1765305904000034E-8</c:v>
                </c:pt>
                <c:pt idx="1185">
                  <c:v>2.1500893619999842E-8</c:v>
                </c:pt>
                <c:pt idx="1186">
                  <c:v>2.1263154505000027E-8</c:v>
                </c:pt>
                <c:pt idx="1187">
                  <c:v>2.0904806278000027E-8</c:v>
                </c:pt>
                <c:pt idx="1188">
                  <c:v>2.0682143301999842E-8</c:v>
                </c:pt>
                <c:pt idx="1189">
                  <c:v>2.0174193388000023E-8</c:v>
                </c:pt>
                <c:pt idx="1190">
                  <c:v>2.0275087549000043E-8</c:v>
                </c:pt>
                <c:pt idx="1191">
                  <c:v>2.0011834968000023E-8</c:v>
                </c:pt>
                <c:pt idx="1192">
                  <c:v>1.9868031796000032E-8</c:v>
                </c:pt>
                <c:pt idx="1193">
                  <c:v>1.9604779214999847E-8</c:v>
                </c:pt>
                <c:pt idx="1194">
                  <c:v>1.9443580498000038E-8</c:v>
                </c:pt>
                <c:pt idx="1195">
                  <c:v>1.922671603700003E-8</c:v>
                </c:pt>
                <c:pt idx="1196">
                  <c:v>1.8964623159000006E-8</c:v>
                </c:pt>
                <c:pt idx="1197">
                  <c:v>1.881850058100002E-8</c:v>
                </c:pt>
                <c:pt idx="1198">
                  <c:v>1.8601636120000021E-8</c:v>
                </c:pt>
                <c:pt idx="1199">
                  <c:v>1.8397528392000031E-8</c:v>
                </c:pt>
                <c:pt idx="1200">
                  <c:v>1.8209656505999995E-8</c:v>
                </c:pt>
                <c:pt idx="1201">
                  <c:v>1.8097165315000002E-8</c:v>
                </c:pt>
                <c:pt idx="1202">
                  <c:v>1.7912772538000017E-8</c:v>
                </c:pt>
                <c:pt idx="1203">
                  <c:v>1.770170659200002E-8</c:v>
                </c:pt>
                <c:pt idx="1204">
                  <c:v>1.7410621139000024E-8</c:v>
                </c:pt>
                <c:pt idx="1205">
                  <c:v>1.7390906187999991E-8</c:v>
                </c:pt>
                <c:pt idx="1206">
                  <c:v>1.7212311925999981E-8</c:v>
                </c:pt>
                <c:pt idx="1207">
                  <c:v>1.703719677300001E-8</c:v>
                </c:pt>
                <c:pt idx="1208">
                  <c:v>1.6931663799999998E-8</c:v>
                </c:pt>
                <c:pt idx="1209">
                  <c:v>1.6765826270999999E-8</c:v>
                </c:pt>
                <c:pt idx="1210">
                  <c:v>1.6583752900000004E-8</c:v>
                </c:pt>
                <c:pt idx="1211">
                  <c:v>1.6412116856000017E-8</c:v>
                </c:pt>
                <c:pt idx="1212">
                  <c:v>1.6276431605000001E-8</c:v>
                </c:pt>
                <c:pt idx="1213">
                  <c:v>1.6138426947999995E-8</c:v>
                </c:pt>
                <c:pt idx="1214">
                  <c:v>1.5993464072999991E-8</c:v>
                </c:pt>
                <c:pt idx="1215">
                  <c:v>1.5811390702000016E-8</c:v>
                </c:pt>
                <c:pt idx="1216">
                  <c:v>1.5709336838000016E-8</c:v>
                </c:pt>
                <c:pt idx="1217">
                  <c:v>1.5586408320000004E-8</c:v>
                </c:pt>
                <c:pt idx="1218">
                  <c:v>1.5406654354999994E-8</c:v>
                </c:pt>
                <c:pt idx="1219">
                  <c:v>1.5289524352E-8</c:v>
                </c:pt>
                <c:pt idx="1220">
                  <c:v>1.5161957021999993E-8</c:v>
                </c:pt>
                <c:pt idx="1221">
                  <c:v>1.4898704441000019E-8</c:v>
                </c:pt>
                <c:pt idx="1222">
                  <c:v>1.4845358102999992E-8</c:v>
                </c:pt>
                <c:pt idx="1223">
                  <c:v>1.4715471367E-8</c:v>
                </c:pt>
                <c:pt idx="1224">
                  <c:v>1.4601820472999994E-8</c:v>
                </c:pt>
                <c:pt idx="1225">
                  <c:v>1.4441781459000018E-8</c:v>
                </c:pt>
                <c:pt idx="1226">
                  <c:v>1.4338567892000012E-8</c:v>
                </c:pt>
                <c:pt idx="1227">
                  <c:v>1.4213319968000011E-8</c:v>
                </c:pt>
                <c:pt idx="1228">
                  <c:v>1.409618996499999E-8</c:v>
                </c:pt>
                <c:pt idx="1229">
                  <c:v>1.3907158375999999E-8</c:v>
                </c:pt>
                <c:pt idx="1230">
                  <c:v>1.3799305997000019E-8</c:v>
                </c:pt>
                <c:pt idx="1231">
                  <c:v>1.3671738667000024E-8</c:v>
                </c:pt>
                <c:pt idx="1232">
                  <c:v>1.348270707799999E-8</c:v>
                </c:pt>
                <c:pt idx="1233">
                  <c:v>1.340616667999999E-8</c:v>
                </c:pt>
                <c:pt idx="1234">
                  <c:v>1.3219454496999993E-8</c:v>
                </c:pt>
                <c:pt idx="1235">
                  <c:v>1.3169587267999999E-8</c:v>
                </c:pt>
                <c:pt idx="1236">
                  <c:v>1.3028103501999988E-8</c:v>
                </c:pt>
                <c:pt idx="1237">
                  <c:v>1.2937646667999983E-8</c:v>
                </c:pt>
                <c:pt idx="1238">
                  <c:v>1.2837912209999981E-8</c:v>
                </c:pt>
                <c:pt idx="1239">
                  <c:v>1.3097685681999991E-8</c:v>
                </c:pt>
                <c:pt idx="1240">
                  <c:v>1.436408135800002E-8</c:v>
                </c:pt>
                <c:pt idx="1241">
                  <c:v>1.5331273659999997E-8</c:v>
                </c:pt>
                <c:pt idx="1242">
                  <c:v>1.6049129817E-8</c:v>
                </c:pt>
                <c:pt idx="1243">
                  <c:v>1.6518809532000002E-8</c:v>
                </c:pt>
                <c:pt idx="1244">
                  <c:v>1.6877157759000006E-8</c:v>
                </c:pt>
                <c:pt idx="1245">
                  <c:v>1.7216950738000016E-8</c:v>
                </c:pt>
                <c:pt idx="1246">
                  <c:v>1.7350316582999981E-8</c:v>
                </c:pt>
                <c:pt idx="1247">
                  <c:v>1.7407142030000018E-8</c:v>
                </c:pt>
                <c:pt idx="1248">
                  <c:v>1.7494119754999994E-8</c:v>
                </c:pt>
                <c:pt idx="1249">
                  <c:v>1.7472085398000029E-8</c:v>
                </c:pt>
                <c:pt idx="1250">
                  <c:v>1.741178084200002E-8</c:v>
                </c:pt>
                <c:pt idx="1251">
                  <c:v>1.7291171730000004E-8</c:v>
                </c:pt>
                <c:pt idx="1252">
                  <c:v>1.7182159648000033E-8</c:v>
                </c:pt>
                <c:pt idx="1253">
                  <c:v>1.7014002713000015E-8</c:v>
                </c:pt>
                <c:pt idx="1254">
                  <c:v>1.68156935E-8</c:v>
                </c:pt>
                <c:pt idx="1255">
                  <c:v>1.667884854600002E-8</c:v>
                </c:pt>
                <c:pt idx="1256">
                  <c:v>1.6489816957000014E-8</c:v>
                </c:pt>
                <c:pt idx="1257">
                  <c:v>1.6299625665000028E-8</c:v>
                </c:pt>
                <c:pt idx="1258">
                  <c:v>1.6053768629000018E-8</c:v>
                </c:pt>
                <c:pt idx="1259">
                  <c:v>1.5862417634000026E-8</c:v>
                </c:pt>
                <c:pt idx="1260">
                  <c:v>1.5611921785999997E-8</c:v>
                </c:pt>
                <c:pt idx="1261">
                  <c:v>1.5424049900000017E-8</c:v>
                </c:pt>
                <c:pt idx="1262">
                  <c:v>1.5238497419999993E-8</c:v>
                </c:pt>
                <c:pt idx="1263">
                  <c:v>1.4932335827999993E-8</c:v>
                </c:pt>
                <c:pt idx="1264">
                  <c:v>1.4802449092000015E-8</c:v>
                </c:pt>
                <c:pt idx="1265">
                  <c:v>1.4513683045000017E-8</c:v>
                </c:pt>
                <c:pt idx="1266">
                  <c:v>1.4277103633000014E-8</c:v>
                </c:pt>
                <c:pt idx="1267">
                  <c:v>1.4166931847999991E-8</c:v>
                </c:pt>
                <c:pt idx="1268">
                  <c:v>1.396050471400003E-8</c:v>
                </c:pt>
                <c:pt idx="1269">
                  <c:v>1.3706529757000006E-8</c:v>
                </c:pt>
                <c:pt idx="1270">
                  <c:v>1.350822054399999E-8</c:v>
                </c:pt>
                <c:pt idx="1271">
                  <c:v>1.3286717270999987E-8</c:v>
                </c:pt>
                <c:pt idx="1272">
                  <c:v>1.3036221422999981E-8</c:v>
                </c:pt>
                <c:pt idx="1273">
                  <c:v>1.291329290499998E-8</c:v>
                </c:pt>
                <c:pt idx="1274">
                  <c:v>1.2690629928999987E-8</c:v>
                </c:pt>
                <c:pt idx="1275">
                  <c:v>1.2532910321000005E-8</c:v>
                </c:pt>
                <c:pt idx="1276">
                  <c:v>1.2269657740000014E-8</c:v>
                </c:pt>
                <c:pt idx="1277">
                  <c:v>1.2071348527000004E-8</c:v>
                </c:pt>
                <c:pt idx="1278">
                  <c:v>1.1929864761000022E-8</c:v>
                </c:pt>
                <c:pt idx="1279">
                  <c:v>1.175127049900002E-8</c:v>
                </c:pt>
                <c:pt idx="1280">
                  <c:v>1.1570356830999986E-8</c:v>
                </c:pt>
                <c:pt idx="1281">
                  <c:v>1.1362769994000017E-8</c:v>
                </c:pt>
                <c:pt idx="1282">
                  <c:v>1.1220126525000016E-8</c:v>
                </c:pt>
                <c:pt idx="1283">
                  <c:v>1.1041532263000025E-8</c:v>
                </c:pt>
                <c:pt idx="1284">
                  <c:v>1.083162602000001E-8</c:v>
                </c:pt>
                <c:pt idx="1285">
                  <c:v>1.0685503441999992E-8</c:v>
                </c:pt>
                <c:pt idx="1286">
                  <c:v>1.049531214999998E-8</c:v>
                </c:pt>
                <c:pt idx="1287">
                  <c:v>1.0283086500999983E-8</c:v>
                </c:pt>
                <c:pt idx="1288">
                  <c:v>1.0123047486999981E-8</c:v>
                </c:pt>
                <c:pt idx="1289">
                  <c:v>1.0003598078000011E-8</c:v>
                </c:pt>
                <c:pt idx="1290">
                  <c:v>9.8168858950000037E-9</c:v>
                </c:pt>
                <c:pt idx="1291">
                  <c:v>9.6452498510000174E-9</c:v>
                </c:pt>
                <c:pt idx="1292">
                  <c:v>9.4573779649999928E-9</c:v>
                </c:pt>
                <c:pt idx="1293">
                  <c:v>9.27646429700002E-9</c:v>
                </c:pt>
                <c:pt idx="1294">
                  <c:v>9.1152655800000131E-9</c:v>
                </c:pt>
                <c:pt idx="1295">
                  <c:v>8.1846039224999906E-9</c:v>
                </c:pt>
                <c:pt idx="1296">
                  <c:v>9.3396681105000153E-9</c:v>
                </c:pt>
                <c:pt idx="1297">
                  <c:v>9.1877470175000031E-9</c:v>
                </c:pt>
                <c:pt idx="1298">
                  <c:v>8.9830594380000032E-9</c:v>
                </c:pt>
                <c:pt idx="1299">
                  <c:v>8.7824308190000232E-9</c:v>
                </c:pt>
                <c:pt idx="1300">
                  <c:v>8.7064702725000146E-9</c:v>
                </c:pt>
                <c:pt idx="1301">
                  <c:v>8.5336745255000155E-9</c:v>
                </c:pt>
                <c:pt idx="1302">
                  <c:v>8.3649377390000182E-9</c:v>
                </c:pt>
                <c:pt idx="1303">
                  <c:v>8.1782255559999931E-9</c:v>
                </c:pt>
                <c:pt idx="1304">
                  <c:v>8.0158671359999965E-9</c:v>
                </c:pt>
                <c:pt idx="1305">
                  <c:v>7.9225110445000096E-9</c:v>
                </c:pt>
                <c:pt idx="1306">
                  <c:v>7.7514548520000082E-9</c:v>
                </c:pt>
                <c:pt idx="1307">
                  <c:v>7.5688016294999914E-9</c:v>
                </c:pt>
                <c:pt idx="1308">
                  <c:v>7.4354357844999927E-9</c:v>
                </c:pt>
                <c:pt idx="1309">
                  <c:v>7.2678587009999908E-9</c:v>
                </c:pt>
                <c:pt idx="1310">
                  <c:v>7.1083995384999907E-9</c:v>
                </c:pt>
                <c:pt idx="1311">
                  <c:v>6.9831516145000112E-9</c:v>
                </c:pt>
                <c:pt idx="1312">
                  <c:v>6.8480462149999908E-9</c:v>
                </c:pt>
                <c:pt idx="1313">
                  <c:v>6.6822086860000097E-9</c:v>
                </c:pt>
                <c:pt idx="1314">
                  <c:v>6.5604398710000065E-9</c:v>
                </c:pt>
                <c:pt idx="1315">
                  <c:v>6.4143172929999888E-9</c:v>
                </c:pt>
                <c:pt idx="1316">
                  <c:v>6.25137902149999E-9</c:v>
                </c:pt>
                <c:pt idx="1317">
                  <c:v>6.1069959980000056E-9</c:v>
                </c:pt>
                <c:pt idx="1318">
                  <c:v>5.9927652524999887E-9</c:v>
                </c:pt>
                <c:pt idx="1319">
                  <c:v>5.8483822289999852E-9</c:v>
                </c:pt>
                <c:pt idx="1320">
                  <c:v>5.7208148989999834E-9</c:v>
                </c:pt>
                <c:pt idx="1321">
                  <c:v>5.5839699449999902E-9</c:v>
                </c:pt>
                <c:pt idx="1322">
                  <c:v>5.4413264760000092E-9</c:v>
                </c:pt>
                <c:pt idx="1323">
                  <c:v>5.2662113229999887E-9</c:v>
                </c:pt>
                <c:pt idx="1324">
                  <c:v>5.1908306280000031E-9</c:v>
                </c:pt>
                <c:pt idx="1325">
                  <c:v>5.0499267135000082E-9</c:v>
                </c:pt>
                <c:pt idx="1326">
                  <c:v>4.9409146315000042E-9</c:v>
                </c:pt>
                <c:pt idx="1327">
                  <c:v>4.8092883409999874E-9</c:v>
                </c:pt>
                <c:pt idx="1328">
                  <c:v>4.6469299210000074E-9</c:v>
                </c:pt>
                <c:pt idx="1329">
                  <c:v>4.5524141264999804E-9</c:v>
                </c:pt>
                <c:pt idx="1330">
                  <c:v>4.4410826384999873E-9</c:v>
                </c:pt>
                <c:pt idx="1331">
                  <c:v>4.3213291440000092E-9</c:v>
                </c:pt>
                <c:pt idx="1332">
                  <c:v>4.1850644880000046E-9</c:v>
                </c:pt>
                <c:pt idx="1333">
                  <c:v>4.1105538144000031E-9</c:v>
                </c:pt>
                <c:pt idx="1334">
                  <c:v>3.9861760752000052E-9</c:v>
                </c:pt>
                <c:pt idx="1335">
                  <c:v>3.8913706656000049E-9</c:v>
                </c:pt>
                <c:pt idx="1336">
                  <c:v>3.7777201440000075E-9</c:v>
                </c:pt>
                <c:pt idx="1337">
                  <c:v>3.6745069152000048E-9</c:v>
                </c:pt>
                <c:pt idx="1338">
                  <c:v>3.5770921824000049E-9</c:v>
                </c:pt>
                <c:pt idx="1339">
                  <c:v>3.4796774496000037E-9</c:v>
                </c:pt>
                <c:pt idx="1340">
                  <c:v>3.3724052736000027E-9</c:v>
                </c:pt>
                <c:pt idx="1341">
                  <c:v>3.2949953520000062E-9</c:v>
                </c:pt>
                <c:pt idx="1342">
                  <c:v>3.1967108448000048E-9</c:v>
                </c:pt>
                <c:pt idx="1343">
                  <c:v>3.0966867888000045E-9</c:v>
                </c:pt>
                <c:pt idx="1344">
                  <c:v>3.0210164160000033E-9</c:v>
                </c:pt>
                <c:pt idx="1345">
                  <c:v>2.9195427360000025E-9</c:v>
                </c:pt>
                <c:pt idx="1346">
                  <c:v>2.8540197312000028E-9</c:v>
                </c:pt>
                <c:pt idx="1347">
                  <c:v>2.7763198848000038E-9</c:v>
                </c:pt>
                <c:pt idx="1348">
                  <c:v>2.7134062032000037E-9</c:v>
                </c:pt>
                <c:pt idx="1349">
                  <c:v>2.6438242512000068E-9</c:v>
                </c:pt>
                <c:pt idx="1350">
                  <c:v>2.5754019984000038E-9</c:v>
                </c:pt>
                <c:pt idx="1351">
                  <c:v>2.5104588432000018E-9</c:v>
                </c:pt>
                <c:pt idx="1352">
                  <c:v>2.448704860800005E-9</c:v>
                </c:pt>
                <c:pt idx="1353">
                  <c:v>2.3849214048000039E-9</c:v>
                </c:pt>
                <c:pt idx="1354">
                  <c:v>2.3266465200000002E-9</c:v>
                </c:pt>
                <c:pt idx="1355">
                  <c:v>2.2715608080000039E-9</c:v>
                </c:pt>
                <c:pt idx="1356">
                  <c:v>2.2210631855999845E-9</c:v>
                </c:pt>
                <c:pt idx="1357">
                  <c:v>2.2141049676000046E-9</c:v>
                </c:pt>
                <c:pt idx="1358">
                  <c:v>2.1241120147999844E-9</c:v>
                </c:pt>
                <c:pt idx="1359">
                  <c:v>2.0628796964000013E-9</c:v>
                </c:pt>
                <c:pt idx="1360">
                  <c:v>2.028320546999986E-9</c:v>
                </c:pt>
                <c:pt idx="1361">
                  <c:v>2.886766888320004E-9</c:v>
                </c:pt>
                <c:pt idx="1362">
                  <c:v>2.8308374644799763E-9</c:v>
                </c:pt>
                <c:pt idx="1363">
                  <c:v>2.765642624040001E-9</c:v>
                </c:pt>
                <c:pt idx="1364">
                  <c:v>2.7260540258400033E-9</c:v>
                </c:pt>
                <c:pt idx="1365">
                  <c:v>2.6775369352800014E-9</c:v>
                </c:pt>
                <c:pt idx="1366">
                  <c:v>2.7107239729200026E-9</c:v>
                </c:pt>
                <c:pt idx="1367">
                  <c:v>2.5698896406000039E-9</c:v>
                </c:pt>
                <c:pt idx="1368">
                  <c:v>2.5425987771600046E-9</c:v>
                </c:pt>
                <c:pt idx="1369">
                  <c:v>2.4999778608000039E-9</c:v>
                </c:pt>
                <c:pt idx="1370">
                  <c:v>2.4568515580800011E-9</c:v>
                </c:pt>
                <c:pt idx="1371">
                  <c:v>2.467970058000003E-9</c:v>
                </c:pt>
                <c:pt idx="1372">
                  <c:v>2.3862659298000011E-9</c:v>
                </c:pt>
                <c:pt idx="1373">
                  <c:v>2.3535842785200028E-9</c:v>
                </c:pt>
                <c:pt idx="1374">
                  <c:v>2.3158487636399991E-9</c:v>
                </c:pt>
                <c:pt idx="1375">
                  <c:v>2.2917586804800004E-9</c:v>
                </c:pt>
                <c:pt idx="1376">
                  <c:v>1.3799950496640018E-9</c:v>
                </c:pt>
                <c:pt idx="1377">
                  <c:v>2.2417254308400007E-9</c:v>
                </c:pt>
                <c:pt idx="1378">
                  <c:v>2.2088753174400011E-9</c:v>
                </c:pt>
                <c:pt idx="1379">
                  <c:v>2.1822583024800001E-9</c:v>
                </c:pt>
                <c:pt idx="1380">
                  <c:v>2.1492397269600022E-9</c:v>
                </c:pt>
                <c:pt idx="1381">
                  <c:v>2.1258234922800006E-9</c:v>
                </c:pt>
                <c:pt idx="1382">
                  <c:v>2.0943210758400017E-9</c:v>
                </c:pt>
                <c:pt idx="1383">
                  <c:v>2.0828656516799998E-9</c:v>
                </c:pt>
                <c:pt idx="1384">
                  <c:v>2.0592809548799998E-9</c:v>
                </c:pt>
                <c:pt idx="1385">
                  <c:v>2.0388970383600004E-9</c:v>
                </c:pt>
                <c:pt idx="1386">
                  <c:v>2.0274416142000002E-9</c:v>
                </c:pt>
                <c:pt idx="1387">
                  <c:v>2.0102584779600009E-9</c:v>
                </c:pt>
                <c:pt idx="1388">
                  <c:v>1.9886953266000036E-9</c:v>
                </c:pt>
                <c:pt idx="1389">
                  <c:v>1.9699960312799995E-9</c:v>
                </c:pt>
                <c:pt idx="1390">
                  <c:v>2.0264308414800044E-9</c:v>
                </c:pt>
                <c:pt idx="1391">
                  <c:v>2.0308108566000007E-9</c:v>
                </c:pt>
                <c:pt idx="1392">
                  <c:v>2.0555747882400022E-9</c:v>
                </c:pt>
                <c:pt idx="1393">
                  <c:v>-5.5201667481600047E-9</c:v>
                </c:pt>
                <c:pt idx="1394">
                  <c:v>2.0820233410800036E-9</c:v>
                </c:pt>
                <c:pt idx="1395">
                  <c:v>2.0671986745200033E-9</c:v>
                </c:pt>
                <c:pt idx="1396">
                  <c:v>2.0853925834800029E-9</c:v>
                </c:pt>
                <c:pt idx="1397">
                  <c:v>2.0618078866800004E-9</c:v>
                </c:pt>
                <c:pt idx="1398">
                  <c:v>2.0655140533200014E-9</c:v>
                </c:pt>
                <c:pt idx="1399">
                  <c:v>2.0525424700799984E-9</c:v>
                </c:pt>
                <c:pt idx="1400">
                  <c:v>2.0420978186400038E-9</c:v>
                </c:pt>
                <c:pt idx="1401">
                  <c:v>2.0260939172400028E-9</c:v>
                </c:pt>
                <c:pt idx="1402">
                  <c:v>2.0134592582400035E-9</c:v>
                </c:pt>
                <c:pt idx="1403">
                  <c:v>1.9977922810799995E-9</c:v>
                </c:pt>
                <c:pt idx="1404">
                  <c:v>1.9848206978399986E-9</c:v>
                </c:pt>
                <c:pt idx="1405">
                  <c:v>1.9694906449200028E-9</c:v>
                </c:pt>
                <c:pt idx="1406">
                  <c:v>1.9544975162400004E-9</c:v>
                </c:pt>
                <c:pt idx="1407">
                  <c:v>1.9346189860800034E-9</c:v>
                </c:pt>
                <c:pt idx="1408">
                  <c:v>1.9270381906799995E-9</c:v>
                </c:pt>
                <c:pt idx="1409">
                  <c:v>1.9014319484400026E-9</c:v>
                </c:pt>
                <c:pt idx="1410">
                  <c:v>1.8987365545200029E-9</c:v>
                </c:pt>
                <c:pt idx="1411">
                  <c:v>1.8835749637200026E-9</c:v>
                </c:pt>
                <c:pt idx="1412">
                  <c:v>1.8746464713600029E-9</c:v>
                </c:pt>
                <c:pt idx="1413">
                  <c:v>1.8495456154800023E-9</c:v>
                </c:pt>
                <c:pt idx="1414">
                  <c:v>1.8380901913200031E-9</c:v>
                </c:pt>
                <c:pt idx="1415">
                  <c:v>1.8350578731600031E-9</c:v>
                </c:pt>
                <c:pt idx="1416">
                  <c:v>1.8230970626399996E-9</c:v>
                </c:pt>
                <c:pt idx="1417">
                  <c:v>1.8101254793999995E-9</c:v>
                </c:pt>
                <c:pt idx="1418">
                  <c:v>1.8005231385599994E-9</c:v>
                </c:pt>
                <c:pt idx="1419">
                  <c:v>1.7954692749600023E-9</c:v>
                </c:pt>
                <c:pt idx="1420">
                  <c:v>1.7878884795599996E-9</c:v>
                </c:pt>
                <c:pt idx="1421">
                  <c:v>1.7772753660000029E-9</c:v>
                </c:pt>
                <c:pt idx="1422">
                  <c:v>1.7668307145599992E-9</c:v>
                </c:pt>
                <c:pt idx="1423">
                  <c:v>1.7553752903999986E-9</c:v>
                </c:pt>
                <c:pt idx="1424">
                  <c:v>1.7520060479999989E-9</c:v>
                </c:pt>
                <c:pt idx="1425">
                  <c:v>1.7434144798799992E-9</c:v>
                </c:pt>
                <c:pt idx="1426">
                  <c:v>1.7427406313999993E-9</c:v>
                </c:pt>
                <c:pt idx="1427">
                  <c:v>1.7284213512000012E-9</c:v>
                </c:pt>
                <c:pt idx="1428">
                  <c:v>1.7243782603200022E-9</c:v>
                </c:pt>
                <c:pt idx="1429">
                  <c:v>1.7189874724799993E-9</c:v>
                </c:pt>
                <c:pt idx="1430">
                  <c:v>1.7077005104400016E-9</c:v>
                </c:pt>
                <c:pt idx="1431">
                  <c:v>1.7050051165199989E-9</c:v>
                </c:pt>
                <c:pt idx="1432">
                  <c:v>1.6714811546400029E-9</c:v>
                </c:pt>
                <c:pt idx="1433">
                  <c:v>1.6964135483999997E-9</c:v>
                </c:pt>
                <c:pt idx="1434">
                  <c:v>1.689675063600003E-9</c:v>
                </c:pt>
                <c:pt idx="1435">
                  <c:v>1.7533537449600027E-9</c:v>
                </c:pt>
                <c:pt idx="1436">
                  <c:v>1.6982666317199995E-9</c:v>
                </c:pt>
                <c:pt idx="1437">
                  <c:v>1.6802411848800001E-9</c:v>
                </c:pt>
                <c:pt idx="1438">
                  <c:v>1.6751873212800034E-9</c:v>
                </c:pt>
                <c:pt idx="1439">
                  <c:v>1.6712284614600029E-9</c:v>
                </c:pt>
                <c:pt idx="1440">
                  <c:v>1.6755242455200011E-9</c:v>
                </c:pt>
                <c:pt idx="1441">
                  <c:v>1.6676907569399987E-9</c:v>
                </c:pt>
                <c:pt idx="1442">
                  <c:v>1.6505076207000031E-9</c:v>
                </c:pt>
                <c:pt idx="1443">
                  <c:v>1.6596045751799988E-9</c:v>
                </c:pt>
                <c:pt idx="1444">
                  <c:v>1.6531187835599992E-9</c:v>
                </c:pt>
                <c:pt idx="1445">
                  <c:v>1.6453695260399994E-9</c:v>
                </c:pt>
                <c:pt idx="1446">
                  <c:v>1.64604337452E-9</c:v>
                </c:pt>
                <c:pt idx="1447">
                  <c:v>1.6421687457600022E-9</c:v>
                </c:pt>
                <c:pt idx="1448">
                  <c:v>1.637199113220002E-9</c:v>
                </c:pt>
                <c:pt idx="1449">
                  <c:v>1.637199113220002E-9</c:v>
                </c:pt>
                <c:pt idx="1450">
                  <c:v>1.6320610185599987E-9</c:v>
                </c:pt>
                <c:pt idx="1451">
                  <c:v>1.6268386928399986E-9</c:v>
                </c:pt>
                <c:pt idx="1452">
                  <c:v>1.6224586777199992E-9</c:v>
                </c:pt>
                <c:pt idx="1453">
                  <c:v>1.6217005981800017E-9</c:v>
                </c:pt>
                <c:pt idx="1454">
                  <c:v>1.6189209732000026E-9</c:v>
                </c:pt>
                <c:pt idx="1455">
                  <c:v>1.6122667194599993E-9</c:v>
                </c:pt>
                <c:pt idx="1456">
                  <c:v>1.6061178520799994E-9</c:v>
                </c:pt>
                <c:pt idx="1457">
                  <c:v>1.6095713255399987E-9</c:v>
                </c:pt>
                <c:pt idx="1458">
                  <c:v>1.6023274543800024E-9</c:v>
                </c:pt>
                <c:pt idx="1459">
                  <c:v>1.0865806739999988E-9</c:v>
                </c:pt>
                <c:pt idx="1460">
                  <c:v>1.5876712499400018E-9</c:v>
                </c:pt>
                <c:pt idx="1461">
                  <c:v>1.5917985718800025E-9</c:v>
                </c:pt>
                <c:pt idx="1462">
                  <c:v>1.5876712499400018E-9</c:v>
                </c:pt>
                <c:pt idx="1463">
                  <c:v>1.5792481439399993E-9</c:v>
                </c:pt>
                <c:pt idx="1464">
                  <c:v>1.5765527500200026E-9</c:v>
                </c:pt>
                <c:pt idx="1465">
                  <c:v>1.5689719546199987E-9</c:v>
                </c:pt>
                <c:pt idx="1466">
                  <c:v>1.5655184811600019E-9</c:v>
                </c:pt>
                <c:pt idx="1467">
                  <c:v>1.5690561856799987E-9</c:v>
                </c:pt>
                <c:pt idx="1468">
                  <c:v>1.5623177008800031E-9</c:v>
                </c:pt>
                <c:pt idx="1469">
                  <c:v>1.5645919395000024E-9</c:v>
                </c:pt>
                <c:pt idx="1470">
                  <c:v>1.563160011479999E-9</c:v>
                </c:pt>
                <c:pt idx="1471">
                  <c:v>1.5485038070400016E-9</c:v>
                </c:pt>
                <c:pt idx="1472">
                  <c:v>1.5501041971799983E-9</c:v>
                </c:pt>
                <c:pt idx="1473">
                  <c:v>1.5486722691599993E-9</c:v>
                </c:pt>
                <c:pt idx="1474">
                  <c:v>1.6014009127200023E-9</c:v>
                </c:pt>
                <c:pt idx="1475">
                  <c:v>1.5444607161600017E-9</c:v>
                </c:pt>
                <c:pt idx="1476">
                  <c:v>1.5166644663600019E-9</c:v>
                </c:pt>
                <c:pt idx="1477">
                  <c:v>1.5382276177200017E-9</c:v>
                </c:pt>
                <c:pt idx="1478">
                  <c:v>1.5283725837000025E-9</c:v>
                </c:pt>
                <c:pt idx="1479">
                  <c:v>1.5263510382599992E-9</c:v>
                </c:pt>
                <c:pt idx="1480">
                  <c:v>1.5287095079400019E-9</c:v>
                </c:pt>
                <c:pt idx="1481">
                  <c:v>1.5257614208399988E-9</c:v>
                </c:pt>
                <c:pt idx="1482">
                  <c:v>1.5258456519000017E-9</c:v>
                </c:pt>
                <c:pt idx="1483">
                  <c:v>9.3496476600000209E-10</c:v>
                </c:pt>
                <c:pt idx="1484">
                  <c:v>1.5153167694000027E-9</c:v>
                </c:pt>
                <c:pt idx="1485">
                  <c:v>1.5148113830400017E-9</c:v>
                </c:pt>
                <c:pt idx="1486">
                  <c:v>1.5123686823000013E-9</c:v>
                </c:pt>
                <c:pt idx="1487">
                  <c:v>1.4981336331600017E-9</c:v>
                </c:pt>
                <c:pt idx="1488">
                  <c:v>1.5015028755600018E-9</c:v>
                </c:pt>
                <c:pt idx="1489">
                  <c:v>1.5008290270800015E-9</c:v>
                </c:pt>
                <c:pt idx="1490">
                  <c:v>1.4995655611800022E-9</c:v>
                </c:pt>
                <c:pt idx="1491">
                  <c:v>1.4967017051399983E-9</c:v>
                </c:pt>
                <c:pt idx="1492">
                  <c:v>1.4974597846800018E-9</c:v>
                </c:pt>
                <c:pt idx="1493">
                  <c:v>1.4918163036600018E-9</c:v>
                </c:pt>
                <c:pt idx="1494">
                  <c:v>1.4897947582199997E-9</c:v>
                </c:pt>
                <c:pt idx="1495">
                  <c:v>1.4887839855000021E-9</c:v>
                </c:pt>
                <c:pt idx="1496">
                  <c:v>1.4801081863200025E-9</c:v>
                </c:pt>
                <c:pt idx="1497">
                  <c:v>1.4805293416200014E-9</c:v>
                </c:pt>
                <c:pt idx="1498">
                  <c:v>1.4748016295400017E-9</c:v>
                </c:pt>
                <c:pt idx="1499">
                  <c:v>1.4744647052999982E-9</c:v>
                </c:pt>
                <c:pt idx="1500">
                  <c:v>1.4735381636399987E-9</c:v>
                </c:pt>
                <c:pt idx="1501">
                  <c:v>1.4707585386599992E-9</c:v>
                </c:pt>
                <c:pt idx="1502">
                  <c:v>1.465788906119999E-9</c:v>
                </c:pt>
                <c:pt idx="1503">
                  <c:v>1.4656204440000015E-9</c:v>
                </c:pt>
                <c:pt idx="1504">
                  <c:v>1.4631777432600017E-9</c:v>
                </c:pt>
                <c:pt idx="1505">
                  <c:v>1.462166970540002E-9</c:v>
                </c:pt>
                <c:pt idx="1506">
                  <c:v>1.4564392584599977E-9</c:v>
                </c:pt>
                <c:pt idx="1507">
                  <c:v>1.4559338720999982E-9</c:v>
                </c:pt>
                <c:pt idx="1508">
                  <c:v>1.4485215388200017E-9</c:v>
                </c:pt>
                <c:pt idx="1509">
                  <c:v>1.4488584630600023E-9</c:v>
                </c:pt>
                <c:pt idx="1510">
                  <c:v>1.4487742319999988E-9</c:v>
                </c:pt>
                <c:pt idx="1511">
                  <c:v>1.446078838080002E-9</c:v>
                </c:pt>
                <c:pt idx="1512">
                  <c:v>1.4433834441600018E-9</c:v>
                </c:pt>
                <c:pt idx="1513">
                  <c:v>1.438666504800002E-9</c:v>
                </c:pt>
                <c:pt idx="1514">
                  <c:v>1.4379926563199977E-9</c:v>
                </c:pt>
                <c:pt idx="1515">
                  <c:v>1.4355499555800014E-9</c:v>
                </c:pt>
                <c:pt idx="1516">
                  <c:v>1.4255264594399982E-9</c:v>
                </c:pt>
                <c:pt idx="1517">
                  <c:v>1.4299064745599986E-9</c:v>
                </c:pt>
                <c:pt idx="1518">
                  <c:v>1.4205568269000021E-9</c:v>
                </c:pt>
                <c:pt idx="1519">
                  <c:v>1.4214833685600017E-9</c:v>
                </c:pt>
                <c:pt idx="1520">
                  <c:v>1.4018575315800024E-9</c:v>
                </c:pt>
                <c:pt idx="1521">
                  <c:v>1.4205568269000021E-9</c:v>
                </c:pt>
                <c:pt idx="1522">
                  <c:v>1.4187879746399996E-9</c:v>
                </c:pt>
                <c:pt idx="1523">
                  <c:v>1.4132287246799989E-9</c:v>
                </c:pt>
                <c:pt idx="1524">
                  <c:v>1.4107017928799979E-9</c:v>
                </c:pt>
                <c:pt idx="1525">
                  <c:v>1.4093540959200011E-9</c:v>
                </c:pt>
                <c:pt idx="1526">
                  <c:v>1.4117967966600004E-9</c:v>
                </c:pt>
                <c:pt idx="1527">
                  <c:v>1.4055636982200006E-9</c:v>
                </c:pt>
                <c:pt idx="1528">
                  <c:v>1.4011836830999981E-9</c:v>
                </c:pt>
                <c:pt idx="1529">
                  <c:v>1.3973090543400017E-9</c:v>
                </c:pt>
                <c:pt idx="1530">
                  <c:v>1.3977302096399986E-9</c:v>
                </c:pt>
                <c:pt idx="1531">
                  <c:v>1.3914128801400022E-9</c:v>
                </c:pt>
                <c:pt idx="1532">
                  <c:v>1.3872855581999989E-9</c:v>
                </c:pt>
                <c:pt idx="1533">
                  <c:v>1.3874540203200018E-9</c:v>
                </c:pt>
                <c:pt idx="1534">
                  <c:v>1.3892228725800024E-9</c:v>
                </c:pt>
                <c:pt idx="1535">
                  <c:v>1.3837478536800023E-9</c:v>
                </c:pt>
                <c:pt idx="1536">
                  <c:v>1.3698497287800019E-9</c:v>
                </c:pt>
                <c:pt idx="1537">
                  <c:v>1.3825686188399987E-9</c:v>
                </c:pt>
                <c:pt idx="1538">
                  <c:v>1.3809682287000017E-9</c:v>
                </c:pt>
                <c:pt idx="1539">
                  <c:v>1.3681651075800026E-9</c:v>
                </c:pt>
                <c:pt idx="1540">
                  <c:v>1.3755774408600022E-9</c:v>
                </c:pt>
                <c:pt idx="1541">
                  <c:v>1.3717028121000015E-9</c:v>
                </c:pt>
                <c:pt idx="1542">
                  <c:v>1.3696812666599988E-9</c:v>
                </c:pt>
                <c:pt idx="1543">
                  <c:v>1.3676597212200023E-9</c:v>
                </c:pt>
                <c:pt idx="1544">
                  <c:v>1.3658066379000014E-9</c:v>
                </c:pt>
                <c:pt idx="1545">
                  <c:v>1.3610896985400018E-9</c:v>
                </c:pt>
                <c:pt idx="1546">
                  <c:v>1.3599946947599982E-9</c:v>
                </c:pt>
                <c:pt idx="1547">
                  <c:v>1.3563727591799987E-9</c:v>
                </c:pt>
                <c:pt idx="1548">
                  <c:v>1.3491288880200016E-9</c:v>
                </c:pt>
                <c:pt idx="1549">
                  <c:v>1.3523296682999983E-9</c:v>
                </c:pt>
                <c:pt idx="1550">
                  <c:v>1.3503081228600024E-9</c:v>
                </c:pt>
                <c:pt idx="1551">
                  <c:v>1.3454227213800016E-9</c:v>
                </c:pt>
                <c:pt idx="1552">
                  <c:v>1.3479496531799982E-9</c:v>
                </c:pt>
                <c:pt idx="1553">
                  <c:v>1.3416323236800021E-9</c:v>
                </c:pt>
                <c:pt idx="1554">
                  <c:v>1.3369153843199992E-9</c:v>
                </c:pt>
                <c:pt idx="1555">
                  <c:v>1.3413796305000013E-9</c:v>
                </c:pt>
                <c:pt idx="1556">
                  <c:v>1.3368311532599986E-9</c:v>
                </c:pt>
                <c:pt idx="1557">
                  <c:v>1.3396107782399983E-9</c:v>
                </c:pt>
                <c:pt idx="1558">
                  <c:v>1.3337146040399983E-9</c:v>
                </c:pt>
                <c:pt idx="1559">
                  <c:v>1.3300926684599988E-9</c:v>
                </c:pt>
                <c:pt idx="1560">
                  <c:v>1.3244491874399989E-9</c:v>
                </c:pt>
                <c:pt idx="1561">
                  <c:v>1.3279026608999984E-9</c:v>
                </c:pt>
                <c:pt idx="1562">
                  <c:v>1.3238595700199985E-9</c:v>
                </c:pt>
                <c:pt idx="1563">
                  <c:v>1.3178791647600021E-9</c:v>
                </c:pt>
                <c:pt idx="1564">
                  <c:v>1.3203218655000017E-9</c:v>
                </c:pt>
                <c:pt idx="1565">
                  <c:v>1.2981690967199983E-9</c:v>
                </c:pt>
                <c:pt idx="1566">
                  <c:v>1.2959790891600008E-9</c:v>
                </c:pt>
                <c:pt idx="1567">
                  <c:v>1.293789081600001E-9</c:v>
                </c:pt>
                <c:pt idx="1568">
                  <c:v>1.2919359982800011E-9</c:v>
                </c:pt>
                <c:pt idx="1569">
                  <c:v>1.2941260058400009E-9</c:v>
                </c:pt>
                <c:pt idx="1570">
                  <c:v>1.3003591042799991E-9</c:v>
                </c:pt>
                <c:pt idx="1571">
                  <c:v>1.3020437254800023E-9</c:v>
                </c:pt>
                <c:pt idx="1572">
                  <c:v>1.2964002444599987E-9</c:v>
                </c:pt>
                <c:pt idx="1573">
                  <c:v>1.2947998543199982E-9</c:v>
                </c:pt>
                <c:pt idx="1574">
                  <c:v>1.2945471611399999E-9</c:v>
                </c:pt>
                <c:pt idx="1575">
                  <c:v>1.2901671460199992E-9</c:v>
                </c:pt>
                <c:pt idx="1576">
                  <c:v>1.2872190589200011E-9</c:v>
                </c:pt>
                <c:pt idx="1577">
                  <c:v>1.2895775285999993E-9</c:v>
                </c:pt>
                <c:pt idx="1578">
                  <c:v>1.2876402142200011E-9</c:v>
                </c:pt>
                <c:pt idx="1579">
                  <c:v>1.2825863506200013E-9</c:v>
                </c:pt>
                <c:pt idx="1580">
                  <c:v>1.2846078960600018E-9</c:v>
                </c:pt>
                <c:pt idx="1581">
                  <c:v>1.2833444301599979E-9</c:v>
                </c:pt>
                <c:pt idx="1582">
                  <c:v>1.2784590286799992E-9</c:v>
                </c:pt>
                <c:pt idx="1583">
                  <c:v>1.2788801839800023E-9</c:v>
                </c:pt>
                <c:pt idx="1584">
                  <c:v>1.2721416991799983E-9</c:v>
                </c:pt>
                <c:pt idx="1585">
                  <c:v>1.2754267105199978E-9</c:v>
                </c:pt>
                <c:pt idx="1586">
                  <c:v>1.2667509113399992E-9</c:v>
                </c:pt>
                <c:pt idx="1587">
                  <c:v>1.2627078204599987E-9</c:v>
                </c:pt>
                <c:pt idx="1588">
                  <c:v>1.2646451348399994E-9</c:v>
                </c:pt>
                <c:pt idx="1589">
                  <c:v>1.2666666802800009E-9</c:v>
                </c:pt>
                <c:pt idx="1590">
                  <c:v>1.2631289757600016E-9</c:v>
                </c:pt>
                <c:pt idx="1591">
                  <c:v>1.2650662901399973E-9</c:v>
                </c:pt>
                <c:pt idx="1592">
                  <c:v>1.2344904153599977E-9</c:v>
                </c:pt>
                <c:pt idx="1593">
                  <c:v>1.2598439644199988E-9</c:v>
                </c:pt>
                <c:pt idx="1594">
                  <c:v>1.2595912712400005E-9</c:v>
                </c:pt>
                <c:pt idx="1595">
                  <c:v>1.2546216387000009E-9</c:v>
                </c:pt>
                <c:pt idx="1596">
                  <c:v>1.2568116462600011E-9</c:v>
                </c:pt>
                <c:pt idx="1597">
                  <c:v>1.2520947068999982E-9</c:v>
                </c:pt>
                <c:pt idx="1598">
                  <c:v>1.2470408433000014E-9</c:v>
                </c:pt>
                <c:pt idx="1599">
                  <c:v>1.2493150819199989E-9</c:v>
                </c:pt>
                <c:pt idx="1600">
                  <c:v>1.2482200781399982E-9</c:v>
                </c:pt>
                <c:pt idx="1601">
                  <c:v>1.2464512258800018E-9</c:v>
                </c:pt>
                <c:pt idx="1602">
                  <c:v>1.2413131312200021E-9</c:v>
                </c:pt>
                <c:pt idx="1603">
                  <c:v>1.2418185175800012E-9</c:v>
                </c:pt>
                <c:pt idx="1604">
                  <c:v>1.241060438039998E-9</c:v>
                </c:pt>
                <c:pt idx="1605">
                  <c:v>1.2374385024599983E-9</c:v>
                </c:pt>
                <c:pt idx="1606">
                  <c:v>1.2375227335199983E-9</c:v>
                </c:pt>
                <c:pt idx="1607">
                  <c:v>1.2317950214399984E-9</c:v>
                </c:pt>
                <c:pt idx="1608">
                  <c:v>1.2305315555400008E-9</c:v>
                </c:pt>
                <c:pt idx="1609">
                  <c:v>1.2237088396800014E-9</c:v>
                </c:pt>
                <c:pt idx="1610">
                  <c:v>1.2282573169199989E-9</c:v>
                </c:pt>
                <c:pt idx="1611">
                  <c:v>1.2224453737799984E-9</c:v>
                </c:pt>
                <c:pt idx="1612">
                  <c:v>1.2267411578399982E-9</c:v>
                </c:pt>
                <c:pt idx="1613">
                  <c:v>1.2130114950599971E-9</c:v>
                </c:pt>
                <c:pt idx="1614">
                  <c:v>1.222361142719998E-9</c:v>
                </c:pt>
                <c:pt idx="1615">
                  <c:v>1.2182338207799987E-9</c:v>
                </c:pt>
                <c:pt idx="1616">
                  <c:v>1.2196657487999982E-9</c:v>
                </c:pt>
                <c:pt idx="1617">
                  <c:v>1.2160438132199983E-9</c:v>
                </c:pt>
                <c:pt idx="1618">
                  <c:v>1.2141907298999987E-9</c:v>
                </c:pt>
                <c:pt idx="1619">
                  <c:v>1.2132641882399971E-9</c:v>
                </c:pt>
                <c:pt idx="1620">
                  <c:v>1.2134326503599971E-9</c:v>
                </c:pt>
                <c:pt idx="1621">
                  <c:v>1.210484563259999E-9</c:v>
                </c:pt>
                <c:pt idx="1622">
                  <c:v>1.2080418625199988E-9</c:v>
                </c:pt>
                <c:pt idx="1623">
                  <c:v>1.2072837829799983E-9</c:v>
                </c:pt>
                <c:pt idx="1624">
                  <c:v>1.1895952603799984E-9</c:v>
                </c:pt>
                <c:pt idx="1625">
                  <c:v>1.2050937754199978E-9</c:v>
                </c:pt>
                <c:pt idx="1626">
                  <c:v>1.1997029875799985E-9</c:v>
                </c:pt>
                <c:pt idx="1627">
                  <c:v>1.2027353057399983E-9</c:v>
                </c:pt>
                <c:pt idx="1628">
                  <c:v>1.1993660633399983E-9</c:v>
                </c:pt>
                <c:pt idx="1629">
                  <c:v>1.1959125898800024E-9</c:v>
                </c:pt>
                <c:pt idx="1630">
                  <c:v>1.192796040660002E-9</c:v>
                </c:pt>
                <c:pt idx="1631">
                  <c:v>1.1946491239800027E-9</c:v>
                </c:pt>
                <c:pt idx="1632">
                  <c:v>1.1904375709799993E-9</c:v>
                </c:pt>
                <c:pt idx="1633">
                  <c:v>1.187657945999999E-9</c:v>
                </c:pt>
                <c:pt idx="1634">
                  <c:v>1.1824356202800021E-9</c:v>
                </c:pt>
                <c:pt idx="1635">
                  <c:v>1.1879948702400012E-9</c:v>
                </c:pt>
                <c:pt idx="1636">
                  <c:v>1.184457165720003E-9</c:v>
                </c:pt>
                <c:pt idx="1637">
                  <c:v>1.1800771505999992E-9</c:v>
                </c:pt>
                <c:pt idx="1638">
                  <c:v>1.1582613060599983E-9</c:v>
                </c:pt>
                <c:pt idx="1639">
                  <c:v>1.1800771505999992E-9</c:v>
                </c:pt>
                <c:pt idx="1640">
                  <c:v>1.1731702036800017E-9</c:v>
                </c:pt>
                <c:pt idx="1641">
                  <c:v>1.1715698135399983E-9</c:v>
                </c:pt>
                <c:pt idx="1642">
                  <c:v>1.1712328892999986E-9</c:v>
                </c:pt>
                <c:pt idx="1643">
                  <c:v>1.1734228968599984E-9</c:v>
                </c:pt>
                <c:pt idx="1644">
                  <c:v>1.1721594309599993E-9</c:v>
                </c:pt>
                <c:pt idx="1645">
                  <c:v>1.1720751999000028E-9</c:v>
                </c:pt>
                <c:pt idx="1646">
                  <c:v>1.1683690332600017E-9</c:v>
                </c:pt>
                <c:pt idx="1647">
                  <c:v>1.1655051772199984E-9</c:v>
                </c:pt>
                <c:pt idx="1648">
                  <c:v>1.1609566999800017E-9</c:v>
                </c:pt>
                <c:pt idx="1649">
                  <c:v>1.1665159499400029E-9</c:v>
                </c:pt>
                <c:pt idx="1650">
                  <c:v>1.161546317399998E-9</c:v>
                </c:pt>
                <c:pt idx="1651">
                  <c:v>1.1533759045800026E-9</c:v>
                </c:pt>
                <c:pt idx="1652">
                  <c:v>1.1530389803399987E-9</c:v>
                </c:pt>
                <c:pt idx="1653">
                  <c:v>1.1546393704800015E-9</c:v>
                </c:pt>
                <c:pt idx="1654">
                  <c:v>1.1563239916800017E-9</c:v>
                </c:pt>
                <c:pt idx="1655">
                  <c:v>1.153207442460002E-9</c:v>
                </c:pt>
                <c:pt idx="1656">
                  <c:v>1.1508489727799989E-9</c:v>
                </c:pt>
                <c:pt idx="1657">
                  <c:v>1.1520282076199982E-9</c:v>
                </c:pt>
                <c:pt idx="1658">
                  <c:v>1.1507647417200018E-9</c:v>
                </c:pt>
                <c:pt idx="1659">
                  <c:v>1.1449527985799988E-9</c:v>
                </c:pt>
                <c:pt idx="1660">
                  <c:v>1.1479851167400021E-9</c:v>
                </c:pt>
                <c:pt idx="1661">
                  <c:v>1.1432681773799983E-9</c:v>
                </c:pt>
                <c:pt idx="1662">
                  <c:v>1.1372877721200018E-9</c:v>
                </c:pt>
                <c:pt idx="1663">
                  <c:v>1.1396462418000011E-9</c:v>
                </c:pt>
                <c:pt idx="1664">
                  <c:v>1.135855844099999E-9</c:v>
                </c:pt>
                <c:pt idx="1665">
                  <c:v>1.1376246963599999E-9</c:v>
                </c:pt>
                <c:pt idx="1666">
                  <c:v>1.1302123630800024E-9</c:v>
                </c:pt>
                <c:pt idx="1667">
                  <c:v>1.1199361737599983E-9</c:v>
                </c:pt>
                <c:pt idx="1668">
                  <c:v>1.1322339085200022E-9</c:v>
                </c:pt>
                <c:pt idx="1669">
                  <c:v>1.1281065865799987E-9</c:v>
                </c:pt>
                <c:pt idx="1670">
                  <c:v>1.1276012002200008E-9</c:v>
                </c:pt>
                <c:pt idx="1671">
                  <c:v>1.1336658365399984E-9</c:v>
                </c:pt>
                <c:pt idx="1672">
                  <c:v>1.1170723177200011E-9</c:v>
                </c:pt>
                <c:pt idx="1673">
                  <c:v>1.1266746585600011E-9</c:v>
                </c:pt>
                <c:pt idx="1674">
                  <c:v>1.1257481169000018E-9</c:v>
                </c:pt>
                <c:pt idx="1675">
                  <c:v>1.1225473366199989E-9</c:v>
                </c:pt>
                <c:pt idx="1676">
                  <c:v>1.1195150184600017E-9</c:v>
                </c:pt>
                <c:pt idx="1677">
                  <c:v>1.1230527229799993E-9</c:v>
                </c:pt>
                <c:pt idx="1678">
                  <c:v>1.1179988593800014E-9</c:v>
                </c:pt>
                <c:pt idx="1679">
                  <c:v>1.1169038556000011E-9</c:v>
                </c:pt>
                <c:pt idx="1680">
                  <c:v>1.1126923025999979E-9</c:v>
                </c:pt>
                <c:pt idx="1681">
                  <c:v>1.1109234503399977E-9</c:v>
                </c:pt>
                <c:pt idx="1682">
                  <c:v>1.1146296169799982E-9</c:v>
                </c:pt>
                <c:pt idx="1683">
                  <c:v>1.1135346131999999E-9</c:v>
                </c:pt>
                <c:pt idx="1684">
                  <c:v>1.1094915223200011E-9</c:v>
                </c:pt>
                <c:pt idx="1685">
                  <c:v>1.1060380488599987E-9</c:v>
                </c:pt>
                <c:pt idx="1686">
                  <c:v>1.1017422648000024E-9</c:v>
                </c:pt>
                <c:pt idx="1687">
                  <c:v>1.1037638102400012E-9</c:v>
                </c:pt>
                <c:pt idx="1688">
                  <c:v>1.1035953481200012E-9</c:v>
                </c:pt>
                <c:pt idx="1689">
                  <c:v>1.0990468708799983E-9</c:v>
                </c:pt>
                <c:pt idx="1690">
                  <c:v>1.0955933974199999E-9</c:v>
                </c:pt>
                <c:pt idx="1691">
                  <c:v>1.0992153329999983E-9</c:v>
                </c:pt>
                <c:pt idx="1692">
                  <c:v>1.0972780186200014E-9</c:v>
                </c:pt>
                <c:pt idx="1693">
                  <c:v>1.1134503821399983E-9</c:v>
                </c:pt>
                <c:pt idx="1694">
                  <c:v>1.1045218897800012E-9</c:v>
                </c:pt>
                <c:pt idx="1695">
                  <c:v>1.0954249353000007E-9</c:v>
                </c:pt>
                <c:pt idx="1696">
                  <c:v>1.0757990983200006E-9</c:v>
                </c:pt>
                <c:pt idx="1697">
                  <c:v>1.0890233747399984E-9</c:v>
                </c:pt>
                <c:pt idx="1698">
                  <c:v>1.0886864504999986E-9</c:v>
                </c:pt>
                <c:pt idx="1699">
                  <c:v>1.0874229845999983E-9</c:v>
                </c:pt>
                <c:pt idx="1700">
                  <c:v>1.0855699012799983E-9</c:v>
                </c:pt>
                <c:pt idx="1701">
                  <c:v>1.0851487459799983E-9</c:v>
                </c:pt>
                <c:pt idx="1702">
                  <c:v>1.0817795035799982E-9</c:v>
                </c:pt>
                <c:pt idx="1703">
                  <c:v>1.0813583482800011E-9</c:v>
                </c:pt>
                <c:pt idx="1704">
                  <c:v>1.077146795279998E-9</c:v>
                </c:pt>
                <c:pt idx="1705">
                  <c:v>1.0768098710399986E-9</c:v>
                </c:pt>
                <c:pt idx="1706">
                  <c:v>1.0764729467999991E-9</c:v>
                </c:pt>
                <c:pt idx="1707">
                  <c:v>1.0740302460599983E-9</c:v>
                </c:pt>
                <c:pt idx="1708">
                  <c:v>1.0738617839399977E-9</c:v>
                </c:pt>
                <c:pt idx="1709">
                  <c:v>1.0735248596999977E-9</c:v>
                </c:pt>
                <c:pt idx="1710">
                  <c:v>1.0701556172999982E-9</c:v>
                </c:pt>
                <c:pt idx="1711">
                  <c:v>1.0658598332399982E-9</c:v>
                </c:pt>
                <c:pt idx="1712">
                  <c:v>1.0697344620000007E-9</c:v>
                </c:pt>
                <c:pt idx="1713">
                  <c:v>1.0560890302799988E-9</c:v>
                </c:pt>
                <c:pt idx="1714">
                  <c:v>1.0630802082599982E-9</c:v>
                </c:pt>
                <c:pt idx="1715">
                  <c:v>1.059710965860002E-9</c:v>
                </c:pt>
                <c:pt idx="1716">
                  <c:v>1.0599636590399972E-9</c:v>
                </c:pt>
                <c:pt idx="1717">
                  <c:v>1.0603848143399989E-9</c:v>
                </c:pt>
                <c:pt idx="1718">
                  <c:v>1.0638382877999973E-9</c:v>
                </c:pt>
                <c:pt idx="1719">
                  <c:v>1.0606375075200017E-9</c:v>
                </c:pt>
                <c:pt idx="1720">
                  <c:v>1.0550782575599999E-9</c:v>
                </c:pt>
                <c:pt idx="1721">
                  <c:v>1.059710965860002E-9</c:v>
                </c:pt>
                <c:pt idx="1722">
                  <c:v>1.0580263446600011E-9</c:v>
                </c:pt>
                <c:pt idx="1723">
                  <c:v>1.0559205681599982E-9</c:v>
                </c:pt>
                <c:pt idx="1724">
                  <c:v>1.0544886401400014E-9</c:v>
                </c:pt>
                <c:pt idx="1725">
                  <c:v>1.0512036288000011E-9</c:v>
                </c:pt>
                <c:pt idx="1726">
                  <c:v>1.0508667045599982E-9</c:v>
                </c:pt>
                <c:pt idx="1727">
                  <c:v>1.0496032386599977E-9</c:v>
                </c:pt>
                <c:pt idx="1728">
                  <c:v>1.0489293901799999E-9</c:v>
                </c:pt>
                <c:pt idx="1729">
                  <c:v>1.0466551515599992E-9</c:v>
                </c:pt>
                <c:pt idx="1730">
                  <c:v>1.0412643637199979E-9</c:v>
                </c:pt>
                <c:pt idx="1731">
                  <c:v>1.0063927048800014E-9</c:v>
                </c:pt>
                <c:pt idx="1732">
                  <c:v>1.0344416478599976E-9</c:v>
                </c:pt>
                <c:pt idx="1733">
                  <c:v>1.0375581970799982E-9</c:v>
                </c:pt>
                <c:pt idx="1734">
                  <c:v>1.0401693599399977E-9</c:v>
                </c:pt>
                <c:pt idx="1735">
                  <c:v>1.0383162766199983E-9</c:v>
                </c:pt>
                <c:pt idx="1736">
                  <c:v>1.0377266591999971E-9</c:v>
                </c:pt>
                <c:pt idx="1737">
                  <c:v>1.0354524205800019E-9</c:v>
                </c:pt>
                <c:pt idx="1738">
                  <c:v>1.0348628031600011E-9</c:v>
                </c:pt>
                <c:pt idx="1739">
                  <c:v>1.0268608524599977E-9</c:v>
                </c:pt>
                <c:pt idx="1740">
                  <c:v>1.0282085494200017E-9</c:v>
                </c:pt>
                <c:pt idx="1741">
                  <c:v>1.0298931706200005E-9</c:v>
                </c:pt>
                <c:pt idx="1742">
                  <c:v>1.0279558562399982E-9</c:v>
                </c:pt>
                <c:pt idx="1743">
                  <c:v>1.0175112048000012E-9</c:v>
                </c:pt>
                <c:pt idx="1744">
                  <c:v>1.0271977766999983E-9</c:v>
                </c:pt>
                <c:pt idx="1745">
                  <c:v>1.0236600721799971E-9</c:v>
                </c:pt>
                <c:pt idx="1746">
                  <c:v>1.0223966062799977E-9</c:v>
                </c:pt>
                <c:pt idx="1747">
                  <c:v>1.0142261934599982E-9</c:v>
                </c:pt>
                <c:pt idx="1748">
                  <c:v>1.0204592919000011E-9</c:v>
                </c:pt>
                <c:pt idx="1749">
                  <c:v>1.0199539055399983E-9</c:v>
                </c:pt>
                <c:pt idx="1750">
                  <c:v>1.0165004320799982E-9</c:v>
                </c:pt>
                <c:pt idx="1751">
                  <c:v>1.0138892692199982E-9</c:v>
                </c:pt>
                <c:pt idx="1752">
                  <c:v>1.0182692843400005E-9</c:v>
                </c:pt>
                <c:pt idx="1753">
                  <c:v>1.0175954358599977E-9</c:v>
                </c:pt>
                <c:pt idx="1754">
                  <c:v>1.0152369661800018E-9</c:v>
                </c:pt>
                <c:pt idx="1755">
                  <c:v>1.0095934851599971E-9</c:v>
                </c:pt>
                <c:pt idx="1756">
                  <c:v>1.0090880987999982E-9</c:v>
                </c:pt>
                <c:pt idx="1757">
                  <c:v>1.0111096442399976E-9</c:v>
                </c:pt>
                <c:pt idx="1758">
                  <c:v>9.9940152689999866E-10</c:v>
                </c:pt>
                <c:pt idx="1759">
                  <c:v>1.0045396215600011E-9</c:v>
                </c:pt>
                <c:pt idx="1760">
                  <c:v>1.0058873185199979E-9</c:v>
                </c:pt>
                <c:pt idx="1761">
                  <c:v>1.0047080836800011E-9</c:v>
                </c:pt>
                <c:pt idx="1762">
                  <c:v>1.0018442276399978E-9</c:v>
                </c:pt>
                <c:pt idx="1763">
                  <c:v>1.0036973109599977E-9</c:v>
                </c:pt>
                <c:pt idx="1764">
                  <c:v>9.9771690570000212E-10</c:v>
                </c:pt>
                <c:pt idx="1765">
                  <c:v>9.9973845114000236E-10</c:v>
                </c:pt>
                <c:pt idx="1766">
                  <c:v>9.7480605737999856E-10</c:v>
                </c:pt>
                <c:pt idx="1767">
                  <c:v>9.9956998902000258E-10</c:v>
                </c:pt>
                <c:pt idx="1768">
                  <c:v>9.9594805344000021E-10</c:v>
                </c:pt>
                <c:pt idx="1769">
                  <c:v>9.8954649288000243E-10</c:v>
                </c:pt>
                <c:pt idx="1770">
                  <c:v>9.9392650799999873E-10</c:v>
                </c:pt>
                <c:pt idx="1771">
                  <c:v>9.92831504219998E-10</c:v>
                </c:pt>
                <c:pt idx="1772">
                  <c:v>9.8836725803999902E-10</c:v>
                </c:pt>
                <c:pt idx="1773">
                  <c:v>9.8979918605999848E-10</c:v>
                </c:pt>
                <c:pt idx="1774">
                  <c:v>9.8120761794000234E-10</c:v>
                </c:pt>
                <c:pt idx="1775">
                  <c:v>9.8710379214000182E-10</c:v>
                </c:pt>
                <c:pt idx="1776">
                  <c:v>9.8255531490000201E-10</c:v>
                </c:pt>
                <c:pt idx="1777">
                  <c:v>9.7623798540000175E-10</c:v>
                </c:pt>
                <c:pt idx="1778">
                  <c:v>4.4398191726000085E-10</c:v>
                </c:pt>
                <c:pt idx="1779">
                  <c:v>9.9851382892799936E-10</c:v>
                </c:pt>
                <c:pt idx="1780">
                  <c:v>9.8343651859199764E-10</c:v>
                </c:pt>
                <c:pt idx="1781">
                  <c:v>9.7644536352000184E-10</c:v>
                </c:pt>
                <c:pt idx="1782">
                  <c:v>9.7480286323200073E-10</c:v>
                </c:pt>
                <c:pt idx="1783">
                  <c:v>9.7636113273599872E-10</c:v>
                </c:pt>
                <c:pt idx="1784">
                  <c:v>9.7530824793599937E-10</c:v>
                </c:pt>
                <c:pt idx="1785">
                  <c:v>9.7476074783999845E-10</c:v>
                </c:pt>
                <c:pt idx="1786">
                  <c:v>9.9072572771999902E-10</c:v>
                </c:pt>
                <c:pt idx="1787">
                  <c:v>9.8112338687999904E-10</c:v>
                </c:pt>
                <c:pt idx="1788">
                  <c:v>9.6840449682000182E-10</c:v>
                </c:pt>
                <c:pt idx="1789">
                  <c:v>9.7270028088000144E-10</c:v>
                </c:pt>
                <c:pt idx="1790">
                  <c:v>9.6739372409999922E-10</c:v>
                </c:pt>
                <c:pt idx="1791">
                  <c:v>9.663829513800022E-10</c:v>
                </c:pt>
                <c:pt idx="1792">
                  <c:v>9.6604602714000223E-10</c:v>
                </c:pt>
                <c:pt idx="1793">
                  <c:v>9.6335063321999916E-10</c:v>
                </c:pt>
                <c:pt idx="1794">
                  <c:v>9.6166601201999828E-10</c:v>
                </c:pt>
                <c:pt idx="1795">
                  <c:v>9.6073947035999857E-10</c:v>
                </c:pt>
                <c:pt idx="1796">
                  <c:v>9.5745445901999927E-10</c:v>
                </c:pt>
                <c:pt idx="1797">
                  <c:v>9.5678061054000202E-10</c:v>
                </c:pt>
                <c:pt idx="1798">
                  <c:v>9.5147405375999918E-10</c:v>
                </c:pt>
                <c:pt idx="1799">
                  <c:v>9.5694907266000221E-10</c:v>
                </c:pt>
                <c:pt idx="1800">
                  <c:v>9.5627522417999958E-10</c:v>
                </c:pt>
                <c:pt idx="1801">
                  <c:v>9.5534868252000277E-10</c:v>
                </c:pt>
                <c:pt idx="1802">
                  <c:v>9.5374829237999898E-10</c:v>
                </c:pt>
                <c:pt idx="1803">
                  <c:v>9.5122136058000127E-10</c:v>
                </c:pt>
                <c:pt idx="1804">
                  <c:v>9.5265328859999928E-10</c:v>
                </c:pt>
                <c:pt idx="1805">
                  <c:v>9.5113712951999818E-10</c:v>
                </c:pt>
                <c:pt idx="1806">
                  <c:v>9.3959747430000147E-10</c:v>
                </c:pt>
                <c:pt idx="1807">
                  <c:v>9.4583057274000175E-10</c:v>
                </c:pt>
                <c:pt idx="1808">
                  <c:v>9.4911558407999835E-10</c:v>
                </c:pt>
                <c:pt idx="1809">
                  <c:v>9.428824856400018E-10</c:v>
                </c:pt>
                <c:pt idx="1810">
                  <c:v>9.4355633411999885E-10</c:v>
                </c:pt>
                <c:pt idx="1811">
                  <c:v>9.4187171291999837E-10</c:v>
                </c:pt>
                <c:pt idx="1812">
                  <c:v>9.3656515614000215E-10</c:v>
                </c:pt>
                <c:pt idx="1813">
                  <c:v>9.1281199721999826E-10</c:v>
                </c:pt>
                <c:pt idx="1814">
                  <c:v>9.4052401596000222E-10</c:v>
                </c:pt>
                <c:pt idx="1815">
                  <c:v>9.4145055762000213E-10</c:v>
                </c:pt>
                <c:pt idx="1816">
                  <c:v>9.3833400839999869E-10</c:v>
                </c:pt>
                <c:pt idx="1817">
                  <c:v>9.3799708415999872E-10</c:v>
                </c:pt>
                <c:pt idx="1818">
                  <c:v>9.3858670157999929E-10</c:v>
                </c:pt>
                <c:pt idx="1819">
                  <c:v>9.3479630388000128E-10</c:v>
                </c:pt>
                <c:pt idx="1820">
                  <c:v>9.3361706904000138E-10</c:v>
                </c:pt>
                <c:pt idx="1821">
                  <c:v>9.2729973953999904E-10</c:v>
                </c:pt>
                <c:pt idx="1822">
                  <c:v>9.5096866739999943E-10</c:v>
                </c:pt>
                <c:pt idx="1823">
                  <c:v>9.4212440610000145E-10</c:v>
                </c:pt>
                <c:pt idx="1824">
                  <c:v>9.2906859179999899E-10</c:v>
                </c:pt>
                <c:pt idx="1825">
                  <c:v>9.2873166755999819E-10</c:v>
                </c:pt>
                <c:pt idx="1826">
                  <c:v>9.254466562199989E-10</c:v>
                </c:pt>
                <c:pt idx="1827">
                  <c:v>9.2612050469999832E-10</c:v>
                </c:pt>
                <c:pt idx="1828">
                  <c:v>9.2763666377999901E-10</c:v>
                </c:pt>
                <c:pt idx="1829">
                  <c:v>9.252781941000016E-10</c:v>
                </c:pt>
                <c:pt idx="1830">
                  <c:v>9.2334087971999826E-10</c:v>
                </c:pt>
                <c:pt idx="1831">
                  <c:v>9.2216164488000115E-10</c:v>
                </c:pt>
                <c:pt idx="1832">
                  <c:v>9.1887663354000175E-10</c:v>
                </c:pt>
                <c:pt idx="1833">
                  <c:v>9.1837124717999839E-10</c:v>
                </c:pt>
                <c:pt idx="1834">
                  <c:v>9.1896086459999875E-10</c:v>
                </c:pt>
                <c:pt idx="1835">
                  <c:v>9.1752893658000187E-10</c:v>
                </c:pt>
                <c:pt idx="1836">
                  <c:v>9.1870817141999836E-10</c:v>
                </c:pt>
                <c:pt idx="1837">
                  <c:v>9.1508623583999909E-10</c:v>
                </c:pt>
                <c:pt idx="1838">
                  <c:v>9.1247507297999829E-10</c:v>
                </c:pt>
                <c:pt idx="1839">
                  <c:v>9.1550739114000184E-10</c:v>
                </c:pt>
                <c:pt idx="1840">
                  <c:v>9.1298045933999907E-10</c:v>
                </c:pt>
                <c:pt idx="1841">
                  <c:v>9.101166033000016E-10</c:v>
                </c:pt>
                <c:pt idx="1842">
                  <c:v>9.1045352753999929E-10</c:v>
                </c:pt>
                <c:pt idx="1843">
                  <c:v>9.1045352753999929E-10</c:v>
                </c:pt>
                <c:pt idx="1844">
                  <c:v>9.0548389500000159E-10</c:v>
                </c:pt>
                <c:pt idx="1845">
                  <c:v>8.6033604684000083E-10</c:v>
                </c:pt>
                <c:pt idx="1846">
                  <c:v>9.1095891389999914E-10</c:v>
                </c:pt>
                <c:pt idx="1847">
                  <c:v>9.0506273969999884E-10</c:v>
                </c:pt>
                <c:pt idx="1848">
                  <c:v>9.0388350486000153E-10</c:v>
                </c:pt>
                <c:pt idx="1849">
                  <c:v>9.0278850107999873E-10</c:v>
                </c:pt>
                <c:pt idx="1850">
                  <c:v>9.0413619803999727E-10</c:v>
                </c:pt>
                <c:pt idx="1851">
                  <c:v>9.0304119425999829E-10</c:v>
                </c:pt>
                <c:pt idx="1852">
                  <c:v>8.9891387231999856E-10</c:v>
                </c:pt>
                <c:pt idx="1853">
                  <c:v>9.0405196698000162E-10</c:v>
                </c:pt>
                <c:pt idx="1854">
                  <c:v>8.9655540263999938E-10</c:v>
                </c:pt>
                <c:pt idx="1855">
                  <c:v>8.998404139799992E-10</c:v>
                </c:pt>
                <c:pt idx="1856">
                  <c:v>8.9891387231999856E-10</c:v>
                </c:pt>
                <c:pt idx="1857">
                  <c:v>8.9546039885999876E-10</c:v>
                </c:pt>
                <c:pt idx="1858">
                  <c:v>8.952077056799993E-10</c:v>
                </c:pt>
                <c:pt idx="1859">
                  <c:v>8.9419693296000114E-10</c:v>
                </c:pt>
                <c:pt idx="1860">
                  <c:v>8.8956422466000238E-10</c:v>
                </c:pt>
                <c:pt idx="1861">
                  <c:v>8.9411270189999836E-10</c:v>
                </c:pt>
                <c:pt idx="1862">
                  <c:v>8.896484557200002E-10</c:v>
                </c:pt>
                <c:pt idx="1863">
                  <c:v>8.8745844815999915E-10</c:v>
                </c:pt>
                <c:pt idx="1864">
                  <c:v>8.8889037618000068E-10</c:v>
                </c:pt>
                <c:pt idx="1865">
                  <c:v>8.8813229664000106E-10</c:v>
                </c:pt>
                <c:pt idx="1866">
                  <c:v>8.8754267922000215E-10</c:v>
                </c:pt>
                <c:pt idx="1867">
                  <c:v>8.8526844059999976E-10</c:v>
                </c:pt>
                <c:pt idx="1868">
                  <c:v>8.8467882317999909E-10</c:v>
                </c:pt>
                <c:pt idx="1869">
                  <c:v>8.8417343681999903E-10</c:v>
                </c:pt>
                <c:pt idx="1870">
                  <c:v>8.8307843304000192E-10</c:v>
                </c:pt>
                <c:pt idx="1871">
                  <c:v>8.7726648989999892E-10</c:v>
                </c:pt>
                <c:pt idx="1872">
                  <c:v>8.6454759983999839E-10</c:v>
                </c:pt>
                <c:pt idx="1873">
                  <c:v>8.7903534216000052E-10</c:v>
                </c:pt>
                <c:pt idx="1874">
                  <c:v>8.7743495201999828E-10</c:v>
                </c:pt>
                <c:pt idx="1875">
                  <c:v>8.7667687248000104E-10</c:v>
                </c:pt>
                <c:pt idx="1876">
                  <c:v>8.8038303912000206E-10</c:v>
                </c:pt>
                <c:pt idx="1877">
                  <c:v>8.7726648989999892E-10</c:v>
                </c:pt>
                <c:pt idx="1878">
                  <c:v>8.7684533460000133E-10</c:v>
                </c:pt>
                <c:pt idx="1879">
                  <c:v>8.7575033082000164E-10</c:v>
                </c:pt>
                <c:pt idx="1880">
                  <c:v>8.7440263386000134E-10</c:v>
                </c:pt>
                <c:pt idx="1881">
                  <c:v>8.752449444599991E-10</c:v>
                </c:pt>
                <c:pt idx="1882">
                  <c:v>8.7372878537999851E-10</c:v>
                </c:pt>
                <c:pt idx="1883">
                  <c:v>8.7372878537999851E-10</c:v>
                </c:pt>
                <c:pt idx="1884">
                  <c:v>8.6757991800000174E-10</c:v>
                </c:pt>
                <c:pt idx="1885">
                  <c:v>8.6800107329999829E-10</c:v>
                </c:pt>
                <c:pt idx="1886">
                  <c:v>8.682537664799991E-10</c:v>
                </c:pt>
                <c:pt idx="1887">
                  <c:v>8.5612449384000182E-10</c:v>
                </c:pt>
                <c:pt idx="1888">
                  <c:v>8.678326111799981E-10</c:v>
                </c:pt>
                <c:pt idx="1889">
                  <c:v>8.6884338390000204E-10</c:v>
                </c:pt>
                <c:pt idx="1890">
                  <c:v>8.6757991800000174E-10</c:v>
                </c:pt>
                <c:pt idx="1891">
                  <c:v>8.631999028799983E-10</c:v>
                </c:pt>
                <c:pt idx="1892">
                  <c:v>8.6530567938000184E-10</c:v>
                </c:pt>
                <c:pt idx="1893">
                  <c:v>8.6522144831999885E-10</c:v>
                </c:pt>
                <c:pt idx="1894">
                  <c:v>8.6328413394000181E-10</c:v>
                </c:pt>
                <c:pt idx="1895">
                  <c:v>8.6084143319999872E-10</c:v>
                </c:pt>
                <c:pt idx="1896">
                  <c:v>8.5940950518000153E-10</c:v>
                </c:pt>
                <c:pt idx="1897">
                  <c:v>8.6058874001999895E-10</c:v>
                </c:pt>
                <c:pt idx="1898">
                  <c:v>8.565456491399993E-10</c:v>
                </c:pt>
                <c:pt idx="1899">
                  <c:v>8.6016758472000116E-10</c:v>
                </c:pt>
                <c:pt idx="1900">
                  <c:v>8.5747219079999829E-10</c:v>
                </c:pt>
                <c:pt idx="1901">
                  <c:v>8.5587180066000133E-10</c:v>
                </c:pt>
                <c:pt idx="1902">
                  <c:v>8.5326063779999928E-10</c:v>
                </c:pt>
                <c:pt idx="1903">
                  <c:v>8.5511372111999922E-10</c:v>
                </c:pt>
                <c:pt idx="1904">
                  <c:v>8.5317640674000115E-10</c:v>
                </c:pt>
                <c:pt idx="1905">
                  <c:v>8.5191294083999827E-10</c:v>
                </c:pt>
                <c:pt idx="1906">
                  <c:v>8.516602476600016E-10</c:v>
                </c:pt>
                <c:pt idx="1907">
                  <c:v>8.5107063024000186E-10</c:v>
                </c:pt>
                <c:pt idx="1908">
                  <c:v>8.4618522875999877E-10</c:v>
                </c:pt>
                <c:pt idx="1909">
                  <c:v>8.506494749399989E-10</c:v>
                </c:pt>
                <c:pt idx="1910">
                  <c:v>8.4618522875999877E-10</c:v>
                </c:pt>
                <c:pt idx="1911">
                  <c:v>8.4012059243999828E-10</c:v>
                </c:pt>
                <c:pt idx="1912">
                  <c:v>8.452586871000002E-10</c:v>
                </c:pt>
                <c:pt idx="1913">
                  <c:v>8.4601676663999837E-10</c:v>
                </c:pt>
                <c:pt idx="1914">
                  <c:v>8.4593253558000159E-10</c:v>
                </c:pt>
                <c:pt idx="1915">
                  <c:v>8.4517445604000186E-10</c:v>
                </c:pt>
                <c:pt idx="1916">
                  <c:v>8.43237141659998E-10</c:v>
                </c:pt>
                <c:pt idx="1917">
                  <c:v>8.4205790682000141E-10</c:v>
                </c:pt>
                <c:pt idx="1918">
                  <c:v>8.4129982728000179E-10</c:v>
                </c:pt>
                <c:pt idx="1919">
                  <c:v>8.3944674396000216E-10</c:v>
                </c:pt>
                <c:pt idx="1920">
                  <c:v>8.410471340999983E-10</c:v>
                </c:pt>
                <c:pt idx="1921">
                  <c:v>2.9179323805200045E-10</c:v>
                </c:pt>
                <c:pt idx="1922">
                  <c:v>8.5157322623999924E-10</c:v>
                </c:pt>
                <c:pt idx="1923">
                  <c:v>8.4256053235199875E-10</c:v>
                </c:pt>
                <c:pt idx="1924">
                  <c:v>8.3679072364799933E-10</c:v>
                </c:pt>
                <c:pt idx="1925">
                  <c:v>8.3211591513599833E-10</c:v>
                </c:pt>
                <c:pt idx="1926">
                  <c:v>8.3417956934399837E-10</c:v>
                </c:pt>
                <c:pt idx="1927">
                  <c:v>8.3144206886399853E-10</c:v>
                </c:pt>
                <c:pt idx="1928">
                  <c:v>8.3481130022399776E-10</c:v>
                </c:pt>
                <c:pt idx="1929">
                  <c:v>8.3076822259199914E-10</c:v>
                </c:pt>
                <c:pt idx="1930">
                  <c:v>8.2794649132799908E-10</c:v>
                </c:pt>
                <c:pt idx="1931">
                  <c:v>8.3380053081600131E-10</c:v>
                </c:pt>
                <c:pt idx="1932">
                  <c:v>8.3106303033600188E-10</c:v>
                </c:pt>
                <c:pt idx="1933">
                  <c:v>8.2718841427200112E-10</c:v>
                </c:pt>
                <c:pt idx="1934">
                  <c:v>8.2832552985599873E-10</c:v>
                </c:pt>
                <c:pt idx="1935">
                  <c:v>8.2929418387200158E-10</c:v>
                </c:pt>
                <c:pt idx="1936">
                  <c:v>8.2714629887999832E-10</c:v>
                </c:pt>
                <c:pt idx="1937">
                  <c:v>8.2638822182399933E-10</c:v>
                </c:pt>
                <c:pt idx="1938">
                  <c:v>8.0891033414399824E-10</c:v>
                </c:pt>
                <c:pt idx="1939">
                  <c:v>8.2672514495999773E-10</c:v>
                </c:pt>
                <c:pt idx="1940">
                  <c:v>8.4395034028799827E-10</c:v>
                </c:pt>
                <c:pt idx="1941">
                  <c:v>8.3287399219199857E-10</c:v>
                </c:pt>
                <c:pt idx="1942">
                  <c:v>8.2381918291199776E-10</c:v>
                </c:pt>
                <c:pt idx="1943">
                  <c:v>8.2348225977600122E-10</c:v>
                </c:pt>
                <c:pt idx="1944">
                  <c:v>8.2112379782399834E-10</c:v>
                </c:pt>
                <c:pt idx="1945">
                  <c:v>8.2036572076800193E-10</c:v>
                </c:pt>
                <c:pt idx="1946">
                  <c:v>8.2019725919999787E-10</c:v>
                </c:pt>
                <c:pt idx="1947">
                  <c:v>8.1821783577599826E-10</c:v>
                </c:pt>
                <c:pt idx="1948">
                  <c:v>8.1750187411199824E-10</c:v>
                </c:pt>
                <c:pt idx="1949">
                  <c:v>8.1417475814399789E-10</c:v>
                </c:pt>
                <c:pt idx="1950">
                  <c:v>8.1855475891199925E-10</c:v>
                </c:pt>
                <c:pt idx="1951">
                  <c:v>8.1569091225599835E-10</c:v>
                </c:pt>
                <c:pt idx="1952">
                  <c:v>8.1215321932800137E-10</c:v>
                </c:pt>
                <c:pt idx="1953">
                  <c:v>8.1573302764799887E-10</c:v>
                </c:pt>
                <c:pt idx="1954">
                  <c:v>8.110582191360016E-10</c:v>
                </c:pt>
                <c:pt idx="1955">
                  <c:v>8.1202687315200063E-10</c:v>
                </c:pt>
                <c:pt idx="1956">
                  <c:v>8.143011043199977E-10</c:v>
                </c:pt>
                <c:pt idx="1957">
                  <c:v>8.0823648787199916E-10</c:v>
                </c:pt>
                <c:pt idx="1958">
                  <c:v>8.111424499200013E-10</c:v>
                </c:pt>
                <c:pt idx="1959">
                  <c:v>8.0836283404799825E-10</c:v>
                </c:pt>
                <c:pt idx="1960">
                  <c:v>8.0596225670399888E-10</c:v>
                </c:pt>
                <c:pt idx="1961">
                  <c:v>8.116899500160014E-10</c:v>
                </c:pt>
                <c:pt idx="1962">
                  <c:v>8.1013168051199834E-10</c:v>
                </c:pt>
                <c:pt idx="1963">
                  <c:v>8.0726783385599879E-10</c:v>
                </c:pt>
                <c:pt idx="1964">
                  <c:v>8.0629917984000162E-10</c:v>
                </c:pt>
                <c:pt idx="1965">
                  <c:v>8.0499360268800182E-10</c:v>
                </c:pt>
                <c:pt idx="1966">
                  <c:v>8.0330898700799884E-10</c:v>
                </c:pt>
                <c:pt idx="1967">
                  <c:v>8.036880255360018E-10</c:v>
                </c:pt>
                <c:pt idx="1968">
                  <c:v>8.0436187180800109E-10</c:v>
                </c:pt>
                <c:pt idx="1969">
                  <c:v>7.9787610144000154E-10</c:v>
                </c:pt>
                <c:pt idx="1970">
                  <c:v>8.0242456377599828E-10</c:v>
                </c:pt>
                <c:pt idx="1971">
                  <c:v>7.7909263660799816E-10</c:v>
                </c:pt>
                <c:pt idx="1972">
                  <c:v>7.988026400639987E-10</c:v>
                </c:pt>
                <c:pt idx="1973">
                  <c:v>7.975391783040018E-10</c:v>
                </c:pt>
                <c:pt idx="1974">
                  <c:v>8.008241788800007E-10</c:v>
                </c:pt>
                <c:pt idx="1975">
                  <c:v>7.9960283251200142E-10</c:v>
                </c:pt>
                <c:pt idx="1976">
                  <c:v>7.9728648595200103E-10</c:v>
                </c:pt>
                <c:pt idx="1977">
                  <c:v>7.9480167782399823E-10</c:v>
                </c:pt>
                <c:pt idx="1978">
                  <c:v>7.9770763987199862E-10</c:v>
                </c:pt>
                <c:pt idx="1979">
                  <c:v>7.9349610067199843E-10</c:v>
                </c:pt>
                <c:pt idx="1980">
                  <c:v>7.8776840736000097E-10</c:v>
                </c:pt>
                <c:pt idx="1981">
                  <c:v>7.8886340755200095E-10</c:v>
                </c:pt>
                <c:pt idx="1982">
                  <c:v>7.8945302303999774E-10</c:v>
                </c:pt>
                <c:pt idx="1983">
                  <c:v>7.798928290559985E-10</c:v>
                </c:pt>
                <c:pt idx="1984">
                  <c:v>7.872630226559982E-10</c:v>
                </c:pt>
                <c:pt idx="1985">
                  <c:v>7.8802109971199833E-10</c:v>
                </c:pt>
                <c:pt idx="1986">
                  <c:v>7.8570475315199814E-10</c:v>
                </c:pt>
                <c:pt idx="1987">
                  <c:v>7.8574686854400125E-10</c:v>
                </c:pt>
                <c:pt idx="1988">
                  <c:v>7.8941090764800073E-10</c:v>
                </c:pt>
                <c:pt idx="1989">
                  <c:v>7.8781052275199819E-10</c:v>
                </c:pt>
                <c:pt idx="1990">
                  <c:v>7.8212494483200116E-10</c:v>
                </c:pt>
                <c:pt idx="1991">
                  <c:v>7.8663129177600099E-10</c:v>
                </c:pt>
                <c:pt idx="1992">
                  <c:v>7.8776840736000097E-10</c:v>
                </c:pt>
                <c:pt idx="1993">
                  <c:v>7.8321994502400113E-10</c:v>
                </c:pt>
                <c:pt idx="1994">
                  <c:v>7.8081936768000094E-10</c:v>
                </c:pt>
                <c:pt idx="1995">
                  <c:v>7.8364109894399841E-10</c:v>
                </c:pt>
                <c:pt idx="1996">
                  <c:v>7.7037475046400134E-10</c:v>
                </c:pt>
                <c:pt idx="1997">
                  <c:v>7.7892417503999865E-10</c:v>
                </c:pt>
                <c:pt idx="1998">
                  <c:v>7.8343052198399817E-10</c:v>
                </c:pt>
                <c:pt idx="1999">
                  <c:v>7.7795552102400118E-10</c:v>
                </c:pt>
                <c:pt idx="2000">
                  <c:v>7.8199859865599803E-10</c:v>
                </c:pt>
                <c:pt idx="2001">
                  <c:v>7.7871359808000099E-10</c:v>
                </c:pt>
                <c:pt idx="2002">
                  <c:v>7.7841879033600094E-10</c:v>
                </c:pt>
                <c:pt idx="2003">
                  <c:v>7.7707109779200092E-10</c:v>
                </c:pt>
                <c:pt idx="2004">
                  <c:v>7.7757648249599842E-10</c:v>
                </c:pt>
                <c:pt idx="2005">
                  <c:v>7.7526013593599834E-10</c:v>
                </c:pt>
                <c:pt idx="2006">
                  <c:v>7.761445591679986E-10</c:v>
                </c:pt>
                <c:pt idx="2007">
                  <c:v>7.7584975142399844E-10</c:v>
                </c:pt>
                <c:pt idx="2008">
                  <c:v>7.7648148230399772E-10</c:v>
                </c:pt>
                <c:pt idx="2009">
                  <c:v>7.7235417388800095E-10</c:v>
                </c:pt>
                <c:pt idx="2010">
                  <c:v>7.7450205887999832E-10</c:v>
                </c:pt>
                <c:pt idx="2011">
                  <c:v>7.7429148191999787E-10</c:v>
                </c:pt>
                <c:pt idx="2012">
                  <c:v>7.7151186604799812E-10</c:v>
                </c:pt>
                <c:pt idx="2013">
                  <c:v>7.7256475084800109E-10</c:v>
                </c:pt>
                <c:pt idx="2014">
                  <c:v>7.7020628889599863E-10</c:v>
                </c:pt>
                <c:pt idx="2015">
                  <c:v>7.7172244300800105E-10</c:v>
                </c:pt>
                <c:pt idx="2016">
                  <c:v>7.707537889919983E-10</c:v>
                </c:pt>
                <c:pt idx="2017">
                  <c:v>7.7180667379200117E-10</c:v>
                </c:pt>
                <c:pt idx="2018">
                  <c:v>7.6923763487999805E-10</c:v>
                </c:pt>
                <c:pt idx="2019">
                  <c:v>7.6890071174399841E-10</c:v>
                </c:pt>
                <c:pt idx="2020">
                  <c:v>7.689428271360011E-10</c:v>
                </c:pt>
                <c:pt idx="2021">
                  <c:v>7.6435224940800126E-10</c:v>
                </c:pt>
                <c:pt idx="2022">
                  <c:v>7.6557359577599784E-10</c:v>
                </c:pt>
                <c:pt idx="2023">
                  <c:v>7.6725821145599833E-10</c:v>
                </c:pt>
                <c:pt idx="2024">
                  <c:v>7.6637378822399829E-10</c:v>
                </c:pt>
                <c:pt idx="2025">
                  <c:v>7.6650013439999821E-10</c:v>
                </c:pt>
                <c:pt idx="2026">
                  <c:v>7.6683705753599816E-10</c:v>
                </c:pt>
                <c:pt idx="2027">
                  <c:v>7.6081455648000086E-10</c:v>
                </c:pt>
                <c:pt idx="2028">
                  <c:v>7.6376263391999826E-10</c:v>
                </c:pt>
                <c:pt idx="2029">
                  <c:v>7.6342571078399841E-10</c:v>
                </c:pt>
                <c:pt idx="2030">
                  <c:v>7.6300455686400082E-10</c:v>
                </c:pt>
                <c:pt idx="2031">
                  <c:v>7.6073032569600075E-10</c:v>
                </c:pt>
                <c:pt idx="2032">
                  <c:v>7.5837186374399828E-10</c:v>
                </c:pt>
                <c:pt idx="2033">
                  <c:v>7.5727686355199861E-10</c:v>
                </c:pt>
                <c:pt idx="2034">
                  <c:v>7.5588705561600055E-10</c:v>
                </c:pt>
                <c:pt idx="2035">
                  <c:v>7.5816128678400093E-10</c:v>
                </c:pt>
                <c:pt idx="2036">
                  <c:v>7.5959321011200097E-10</c:v>
                </c:pt>
                <c:pt idx="2037">
                  <c:v>7.56097632576001E-10</c:v>
                </c:pt>
                <c:pt idx="2038">
                  <c:v>7.578243636479986E-10</c:v>
                </c:pt>
                <c:pt idx="2039">
                  <c:v>7.5689782502399813E-10</c:v>
                </c:pt>
                <c:pt idx="2040">
                  <c:v>7.5752955590400103E-10</c:v>
                </c:pt>
                <c:pt idx="2041">
                  <c:v>7.5390763219200114E-10</c:v>
                </c:pt>
                <c:pt idx="2042">
                  <c:v>7.5281263200000075E-10</c:v>
                </c:pt>
                <c:pt idx="2043">
                  <c:v>7.5508686316800114E-10</c:v>
                </c:pt>
                <c:pt idx="2044">
                  <c:v>7.5344436288000117E-10</c:v>
                </c:pt>
                <c:pt idx="2045">
                  <c:v>7.5340224748799837E-10</c:v>
                </c:pt>
                <c:pt idx="2046">
                  <c:v>7.5255993964800102E-10</c:v>
                </c:pt>
                <c:pt idx="2047">
                  <c:v>7.494012852480009E-10</c:v>
                </c:pt>
                <c:pt idx="2048">
                  <c:v>7.510859009279985E-10</c:v>
                </c:pt>
                <c:pt idx="2049">
                  <c:v>7.510859009279985E-10</c:v>
                </c:pt>
                <c:pt idx="2050">
                  <c:v>7.5125436249600111E-10</c:v>
                </c:pt>
                <c:pt idx="2051">
                  <c:v>7.493170544639984E-10</c:v>
                </c:pt>
                <c:pt idx="2052">
                  <c:v>7.5087532396799815E-10</c:v>
                </c:pt>
                <c:pt idx="2053">
                  <c:v>7.4590570771199824E-10</c:v>
                </c:pt>
                <c:pt idx="2054">
                  <c:v>7.4657955398399815E-10</c:v>
                </c:pt>
                <c:pt idx="2055">
                  <c:v>7.4556878457600108E-10</c:v>
                </c:pt>
                <c:pt idx="2056">
                  <c:v>7.4110455302399815E-10</c:v>
                </c:pt>
                <c:pt idx="2057">
                  <c:v>7.4577936153600132E-10</c:v>
                </c:pt>
                <c:pt idx="2058">
                  <c:v>7.4573724614399842E-10</c:v>
                </c:pt>
                <c:pt idx="2059">
                  <c:v>7.4308397644799859E-10</c:v>
                </c:pt>
                <c:pt idx="2060">
                  <c:v>7.3070205120000074E-10</c:v>
                </c:pt>
                <c:pt idx="2061">
                  <c:v>7.4123089919999849E-10</c:v>
                </c:pt>
                <c:pt idx="2062">
                  <c:v>7.4283128409599814E-10</c:v>
                </c:pt>
                <c:pt idx="2063">
                  <c:v>7.4080974528000131E-10</c:v>
                </c:pt>
                <c:pt idx="2064">
                  <c:v>7.4000955283199828E-10</c:v>
                </c:pt>
                <c:pt idx="2065">
                  <c:v>7.4000955283199828E-10</c:v>
                </c:pt>
                <c:pt idx="2066">
                  <c:v>7.3815647558399848E-10</c:v>
                </c:pt>
                <c:pt idx="2067">
                  <c:v>7.413572453760012E-10</c:v>
                </c:pt>
                <c:pt idx="2068">
                  <c:v>7.39588398912001E-10</c:v>
                </c:pt>
                <c:pt idx="2069">
                  <c:v>7.4034647596799844E-10</c:v>
                </c:pt>
                <c:pt idx="2070">
                  <c:v>7.3853551411200103E-10</c:v>
                </c:pt>
                <c:pt idx="2071">
                  <c:v>7.3352378246399832E-10</c:v>
                </c:pt>
                <c:pt idx="2072">
                  <c:v>7.3861974489600104E-10</c:v>
                </c:pt>
                <c:pt idx="2073">
                  <c:v>7.3642974451200119E-10</c:v>
                </c:pt>
                <c:pt idx="2074">
                  <c:v>7.3592435980799852E-10</c:v>
                </c:pt>
                <c:pt idx="2075">
                  <c:v>7.3621916755200074E-10</c:v>
                </c:pt>
                <c:pt idx="2076">
                  <c:v>7.3562955206399826E-10</c:v>
                </c:pt>
                <c:pt idx="2077">
                  <c:v>7.3512416736000128E-10</c:v>
                </c:pt>
                <c:pt idx="2078">
                  <c:v>7.3327109011199828E-10</c:v>
                </c:pt>
                <c:pt idx="2079">
                  <c:v>7.2956493561599838E-10</c:v>
                </c:pt>
                <c:pt idx="2080">
                  <c:v>7.3167070521599832E-10</c:v>
                </c:pt>
                <c:pt idx="2081">
                  <c:v>7.3015455110400085E-10</c:v>
                </c:pt>
                <c:pt idx="2082">
                  <c:v>7.3057570502400092E-10</c:v>
                </c:pt>
                <c:pt idx="2083">
                  <c:v>7.3091262816000108E-10</c:v>
                </c:pt>
                <c:pt idx="2084">
                  <c:v>7.2526916563199817E-10</c:v>
                </c:pt>
                <c:pt idx="2085">
                  <c:v>7.2897532012800127E-10</c:v>
                </c:pt>
                <c:pt idx="2086">
                  <c:v>7.2126820339200111E-10</c:v>
                </c:pt>
                <c:pt idx="2087">
                  <c:v>7.2901743551999828E-10</c:v>
                </c:pt>
                <c:pt idx="2088">
                  <c:v>7.284699354239986E-10</c:v>
                </c:pt>
                <c:pt idx="2089">
                  <c:v>7.2931224326399844E-10</c:v>
                </c:pt>
                <c:pt idx="2090">
                  <c:v>7.266168581759986E-10</c:v>
                </c:pt>
                <c:pt idx="2091">
                  <c:v>7.2686955052800102E-10</c:v>
                </c:pt>
                <c:pt idx="2092">
                  <c:v>7.2813301228799855E-10</c:v>
                </c:pt>
                <c:pt idx="2093">
                  <c:v>7.2476378092800087E-10</c:v>
                </c:pt>
                <c:pt idx="2094">
                  <c:v>7.2581666572799805E-10</c:v>
                </c:pt>
                <c:pt idx="2095">
                  <c:v>7.2341608838399837E-10</c:v>
                </c:pt>
                <c:pt idx="2096">
                  <c:v>7.2232108819199839E-10</c:v>
                </c:pt>
                <c:pt idx="2097">
                  <c:v>7.1549839468799745E-10</c:v>
                </c:pt>
                <c:pt idx="2098">
                  <c:v>7.1890974143999844E-10</c:v>
                </c:pt>
                <c:pt idx="2099">
                  <c:v>7.3099685894399841E-10</c:v>
                </c:pt>
                <c:pt idx="2100">
                  <c:v>7.2762762758400115E-10</c:v>
                </c:pt>
                <c:pt idx="2101">
                  <c:v>7.2270012672000052E-10</c:v>
                </c:pt>
                <c:pt idx="2102">
                  <c:v>7.2164724191999849E-10</c:v>
                </c:pt>
                <c:pt idx="2103">
                  <c:v>7.2000474163199841E-10</c:v>
                </c:pt>
                <c:pt idx="2104">
                  <c:v>7.2000474163199841E-10</c:v>
                </c:pt>
                <c:pt idx="2105">
                  <c:v>7.1608801017600075E-10</c:v>
                </c:pt>
                <c:pt idx="2106">
                  <c:v>7.1781474124799835E-10</c:v>
                </c:pt>
                <c:pt idx="2107">
                  <c:v>7.1840435673600073E-10</c:v>
                </c:pt>
                <c:pt idx="2108">
                  <c:v>7.1781474124799835E-10</c:v>
                </c:pt>
                <c:pt idx="2109">
                  <c:v>7.1714089497599824E-10</c:v>
                </c:pt>
                <c:pt idx="2110">
                  <c:v>7.1558262547199818E-10</c:v>
                </c:pt>
                <c:pt idx="2111">
                  <c:v>7.175199335040011E-10</c:v>
                </c:pt>
                <c:pt idx="2112">
                  <c:v>7.1730935654400116E-10</c:v>
                </c:pt>
                <c:pt idx="2113">
                  <c:v>7.1423493292800096E-10</c:v>
                </c:pt>
                <c:pt idx="2114">
                  <c:v>7.1688820262399799E-10</c:v>
                </c:pt>
                <c:pt idx="2115">
                  <c:v>7.1469820223999814E-10</c:v>
                </c:pt>
                <c:pt idx="2116">
                  <c:v>7.1246608646400086E-10</c:v>
                </c:pt>
                <c:pt idx="2117">
                  <c:v>7.1440339449599819E-10</c:v>
                </c:pt>
                <c:pt idx="2118">
                  <c:v>7.1457185606400081E-10</c:v>
                </c:pt>
                <c:pt idx="2119">
                  <c:v>7.0758070099199828E-10</c:v>
                </c:pt>
                <c:pt idx="2120">
                  <c:v>7.0909685510399823E-10</c:v>
                </c:pt>
                <c:pt idx="2121">
                  <c:v>7.1335050969600091E-10</c:v>
                </c:pt>
                <c:pt idx="2122">
                  <c:v>7.1036031686400102E-10</c:v>
                </c:pt>
                <c:pt idx="2123">
                  <c:v>7.0833877804799851E-10</c:v>
                </c:pt>
                <c:pt idx="2124">
                  <c:v>7.0901262431999811E-10</c:v>
                </c:pt>
                <c:pt idx="2125">
                  <c:v>7.0964435519999842E-10</c:v>
                </c:pt>
                <c:pt idx="2126">
                  <c:v>7.0905473971200101E-10</c:v>
                </c:pt>
                <c:pt idx="2127">
                  <c:v>6.9890493023999867E-10</c:v>
                </c:pt>
                <c:pt idx="2128">
                  <c:v>7.0669627775999813E-10</c:v>
                </c:pt>
                <c:pt idx="2129">
                  <c:v>7.0817031648000127E-10</c:v>
                </c:pt>
                <c:pt idx="2130">
                  <c:v>7.0829666265600099E-10</c:v>
                </c:pt>
                <c:pt idx="2131">
                  <c:v>7.0766493177599871E-10</c:v>
                </c:pt>
                <c:pt idx="2132">
                  <c:v>7.0623300844799836E-10</c:v>
                </c:pt>
                <c:pt idx="2133">
                  <c:v>7.0488531590400103E-10</c:v>
                </c:pt>
                <c:pt idx="2134">
                  <c:v>7.0619089305600084E-10</c:v>
                </c:pt>
                <c:pt idx="2135">
                  <c:v>7.0518012364799818E-10</c:v>
                </c:pt>
                <c:pt idx="2136">
                  <c:v>7.0433781580800104E-10</c:v>
                </c:pt>
                <c:pt idx="2137">
                  <c:v>7.0261108473599765E-10</c:v>
                </c:pt>
                <c:pt idx="2138">
                  <c:v>7.0277954630400088E-10</c:v>
                </c:pt>
                <c:pt idx="2139">
                  <c:v>7.0324281561600096E-10</c:v>
                </c:pt>
                <c:pt idx="2140">
                  <c:v>7.0261108473599765E-10</c:v>
                </c:pt>
                <c:pt idx="2141">
                  <c:v>7.0138973836800116E-10</c:v>
                </c:pt>
                <c:pt idx="2142">
                  <c:v>6.9919973798399831E-10</c:v>
                </c:pt>
                <c:pt idx="2143">
                  <c:v>6.9768358387199805E-10</c:v>
                </c:pt>
                <c:pt idx="2144">
                  <c:v>6.9688339142400112E-10</c:v>
                </c:pt>
                <c:pt idx="2145">
                  <c:v>6.8201665804800089E-10</c:v>
                </c:pt>
                <c:pt idx="2146">
                  <c:v>6.9987358425599822E-10</c:v>
                </c:pt>
                <c:pt idx="2147">
                  <c:v>6.9903127641599849E-10</c:v>
                </c:pt>
                <c:pt idx="2148">
                  <c:v>6.936826216320011E-10</c:v>
                </c:pt>
                <c:pt idx="2149">
                  <c:v>6.9604108358399819E-10</c:v>
                </c:pt>
                <c:pt idx="2150">
                  <c:v>6.9759935308799825E-10</c:v>
                </c:pt>
                <c:pt idx="2151">
                  <c:v>6.9389319859200124E-10</c:v>
                </c:pt>
                <c:pt idx="2152">
                  <c:v>6.9338781388799847E-10</c:v>
                </c:pt>
                <c:pt idx="2153">
                  <c:v>6.9490396800000131E-10</c:v>
                </c:pt>
                <c:pt idx="2154">
                  <c:v>6.9456704486400104E-10</c:v>
                </c:pt>
                <c:pt idx="2155">
                  <c:v>6.9410377555200138E-10</c:v>
                </c:pt>
                <c:pt idx="2156">
                  <c:v>6.9557781427199853E-10</c:v>
                </c:pt>
                <c:pt idx="2157">
                  <c:v>6.9317723692799843E-10</c:v>
                </c:pt>
                <c:pt idx="2158">
                  <c:v>6.906081980160012E-10</c:v>
                </c:pt>
                <c:pt idx="2159">
                  <c:v>6.9275608300799784E-10</c:v>
                </c:pt>
                <c:pt idx="2160">
                  <c:v>6.918295443840013E-10</c:v>
                </c:pt>
                <c:pt idx="2161">
                  <c:v>6.9161896742399837E-10</c:v>
                </c:pt>
                <c:pt idx="2162">
                  <c:v>6.9086089036799856E-10</c:v>
                </c:pt>
                <c:pt idx="2163">
                  <c:v>6.9077665958399854E-10</c:v>
                </c:pt>
                <c:pt idx="2164">
                  <c:v>6.9115569811200119E-10</c:v>
                </c:pt>
                <c:pt idx="2165">
                  <c:v>6.905660826239983E-10</c:v>
                </c:pt>
                <c:pt idx="2166">
                  <c:v>6.8820762067199811E-10</c:v>
                </c:pt>
                <c:pt idx="2167">
                  <c:v>6.8942896703999821E-10</c:v>
                </c:pt>
                <c:pt idx="2168">
                  <c:v>6.8917627468800117E-10</c:v>
                </c:pt>
                <c:pt idx="2169">
                  <c:v>6.8972377478400074E-10</c:v>
                </c:pt>
                <c:pt idx="2170">
                  <c:v>6.8909204390399805E-10</c:v>
                </c:pt>
                <c:pt idx="2171">
                  <c:v>6.8871300537600078E-10</c:v>
                </c:pt>
                <c:pt idx="2172">
                  <c:v>6.8551223558399827E-10</c:v>
                </c:pt>
                <c:pt idx="2173">
                  <c:v>6.8475415852800094E-10</c:v>
                </c:pt>
                <c:pt idx="2174">
                  <c:v>6.8605973567999775E-10</c:v>
                </c:pt>
                <c:pt idx="2175">
                  <c:v>6.8841819763200031E-10</c:v>
                </c:pt>
                <c:pt idx="2176">
                  <c:v>6.9292454457600139E-10</c:v>
                </c:pt>
                <c:pt idx="2177">
                  <c:v>6.8690204351999851E-10</c:v>
                </c:pt>
                <c:pt idx="2178">
                  <c:v>6.8344858137600072E-10</c:v>
                </c:pt>
                <c:pt idx="2179">
                  <c:v>6.8167973491200093E-10</c:v>
                </c:pt>
                <c:pt idx="2180">
                  <c:v>6.7995300384000075E-10</c:v>
                </c:pt>
                <c:pt idx="2181">
                  <c:v>6.8104800403200072E-10</c:v>
                </c:pt>
                <c:pt idx="2182">
                  <c:v>6.8365915833600117E-10</c:v>
                </c:pt>
                <c:pt idx="2183">
                  <c:v>6.8235358118400043E-10</c:v>
                </c:pt>
                <c:pt idx="2184">
                  <c:v>6.8117435020799847E-10</c:v>
                </c:pt>
                <c:pt idx="2185">
                  <c:v>6.7637319551999828E-10</c:v>
                </c:pt>
                <c:pt idx="2186">
                  <c:v>6.8062685011199858E-10</c:v>
                </c:pt>
                <c:pt idx="2187">
                  <c:v>6.7780511884799852E-10</c:v>
                </c:pt>
                <c:pt idx="2188">
                  <c:v>6.8079531168000089E-10</c:v>
                </c:pt>
                <c:pt idx="2189">
                  <c:v>6.8033204236799843E-10</c:v>
                </c:pt>
                <c:pt idx="2190">
                  <c:v>6.7649954169599789E-10</c:v>
                </c:pt>
                <c:pt idx="2191">
                  <c:v>6.7974242688000071E-10</c:v>
                </c:pt>
                <c:pt idx="2192">
                  <c:v>6.7784723424000111E-10</c:v>
                </c:pt>
                <c:pt idx="2193">
                  <c:v>6.777208880640012E-10</c:v>
                </c:pt>
                <c:pt idx="2194">
                  <c:v>6.7523607993600129E-10</c:v>
                </c:pt>
                <c:pt idx="2195">
                  <c:v>6.7607838777600071E-10</c:v>
                </c:pt>
                <c:pt idx="2196">
                  <c:v>6.7477281062400101E-10</c:v>
                </c:pt>
                <c:pt idx="2197">
                  <c:v>6.7418319513599822E-10</c:v>
                </c:pt>
                <c:pt idx="2198">
                  <c:v>6.7612050316799824E-10</c:v>
                </c:pt>
                <c:pt idx="2199">
                  <c:v>6.7658377247999821E-10</c:v>
                </c:pt>
                <c:pt idx="2200">
                  <c:v>6.7447800287999806E-10</c:v>
                </c:pt>
                <c:pt idx="2201">
                  <c:v>6.7502550297599826E-10</c:v>
                </c:pt>
                <c:pt idx="2202">
                  <c:v>6.7233011788800091E-10</c:v>
                </c:pt>
                <c:pt idx="2203">
                  <c:v>6.7199319475199785E-10</c:v>
                </c:pt>
                <c:pt idx="2204">
                  <c:v>6.7321454112000095E-10</c:v>
                </c:pt>
                <c:pt idx="2205">
                  <c:v>6.7380415660800074E-10</c:v>
                </c:pt>
                <c:pt idx="2206">
                  <c:v>6.704770406400009E-10</c:v>
                </c:pt>
                <c:pt idx="2207">
                  <c:v>6.6963473279999828E-10</c:v>
                </c:pt>
                <c:pt idx="2208">
                  <c:v>6.69845309760001E-10</c:v>
                </c:pt>
                <c:pt idx="2209">
                  <c:v>6.6875030956800113E-10</c:v>
                </c:pt>
                <c:pt idx="2210">
                  <c:v>6.6904511731200087E-10</c:v>
                </c:pt>
                <c:pt idx="2211">
                  <c:v>6.6971896358400077E-10</c:v>
                </c:pt>
                <c:pt idx="2212">
                  <c:v>6.692135788799979E-10</c:v>
                </c:pt>
                <c:pt idx="2213">
                  <c:v>6.6963473279999828E-10</c:v>
                </c:pt>
                <c:pt idx="2214">
                  <c:v>6.6904511731200087E-10</c:v>
                </c:pt>
                <c:pt idx="2215">
                  <c:v>6.6925569427200049E-10</c:v>
                </c:pt>
                <c:pt idx="2216">
                  <c:v>6.6719204006400107E-10</c:v>
                </c:pt>
                <c:pt idx="2217">
                  <c:v>6.6942415583999793E-10</c:v>
                </c:pt>
                <c:pt idx="2218">
                  <c:v>6.6677088614400059E-10</c:v>
                </c:pt>
                <c:pt idx="2219">
                  <c:v>6.6714992467199817E-10</c:v>
                </c:pt>
                <c:pt idx="2220">
                  <c:v>6.6382280870399854E-10</c:v>
                </c:pt>
                <c:pt idx="2221">
                  <c:v>6.6403338566399785E-10</c:v>
                </c:pt>
                <c:pt idx="2222">
                  <c:v>6.6394915487999804E-10</c:v>
                </c:pt>
                <c:pt idx="2223">
                  <c:v>6.6386492409600103E-10</c:v>
                </c:pt>
                <c:pt idx="2224">
                  <c:v>6.6500203968000091E-10</c:v>
                </c:pt>
                <c:pt idx="2225">
                  <c:v>6.6445453958400092E-10</c:v>
                </c:pt>
                <c:pt idx="2226">
                  <c:v>6.6125376979200058E-10</c:v>
                </c:pt>
                <c:pt idx="2227">
                  <c:v>6.6087473126399814E-10</c:v>
                </c:pt>
                <c:pt idx="2228">
                  <c:v>6.6222242380800044E-10</c:v>
                </c:pt>
                <c:pt idx="2229">
                  <c:v>6.58221461567998E-10</c:v>
                </c:pt>
                <c:pt idx="2230">
                  <c:v>6.6243300076799779E-10</c:v>
                </c:pt>
                <c:pt idx="2231">
                  <c:v>6.6243300076799779E-10</c:v>
                </c:pt>
                <c:pt idx="2232">
                  <c:v>6.6041146195199755E-10</c:v>
                </c:pt>
                <c:pt idx="2233">
                  <c:v>6.7186684857599866E-10</c:v>
                </c:pt>
                <c:pt idx="2234">
                  <c:v>6.6946627123199825E-10</c:v>
                </c:pt>
                <c:pt idx="2235">
                  <c:v>6.6138011596800081E-10</c:v>
                </c:pt>
                <c:pt idx="2236">
                  <c:v>6.5935857715200057E-10</c:v>
                </c:pt>
                <c:pt idx="2237">
                  <c:v>6.5923223097599828E-10</c:v>
                </c:pt>
                <c:pt idx="2238">
                  <c:v>6.5931646175999819E-10</c:v>
                </c:pt>
                <c:pt idx="2239">
                  <c:v>6.5754761529599841E-10</c:v>
                </c:pt>
                <c:pt idx="2240">
                  <c:v>6.58221461567998E-10</c:v>
                </c:pt>
                <c:pt idx="2241">
                  <c:v>6.581372307839984E-10</c:v>
                </c:pt>
                <c:pt idx="2242">
                  <c:v>6.5746338451199829E-10</c:v>
                </c:pt>
                <c:pt idx="2243">
                  <c:v>6.5700011519999842E-10</c:v>
                </c:pt>
                <c:pt idx="2244">
                  <c:v>6.5678953823999828E-10</c:v>
                </c:pt>
                <c:pt idx="2245">
                  <c:v>6.5603146118399774E-10</c:v>
                </c:pt>
                <c:pt idx="2246">
                  <c:v>6.5228319129599793E-10</c:v>
                </c:pt>
                <c:pt idx="2247">
                  <c:v>6.5615780735999817E-10</c:v>
                </c:pt>
                <c:pt idx="2248">
                  <c:v>6.5299915296000074E-10</c:v>
                </c:pt>
                <c:pt idx="2249">
                  <c:v>6.5594723039999834E-10</c:v>
                </c:pt>
                <c:pt idx="2250">
                  <c:v>6.5299915296000074E-10</c:v>
                </c:pt>
                <c:pt idx="2251">
                  <c:v>6.5169357580800052E-10</c:v>
                </c:pt>
                <c:pt idx="2252">
                  <c:v>6.5173569119999805E-10</c:v>
                </c:pt>
                <c:pt idx="2253">
                  <c:v>6.5106184492799814E-10</c:v>
                </c:pt>
                <c:pt idx="2254">
                  <c:v>6.5308338374399786E-10</c:v>
                </c:pt>
                <c:pt idx="2255">
                  <c:v>6.51482998848001E-10</c:v>
                </c:pt>
                <c:pt idx="2256">
                  <c:v>6.49040306112001E-10</c:v>
                </c:pt>
                <c:pt idx="2257">
                  <c:v>6.5207261433599821E-10</c:v>
                </c:pt>
                <c:pt idx="2258">
                  <c:v>6.5110396031999815E-10</c:v>
                </c:pt>
                <c:pt idx="2259">
                  <c:v>6.5059857561600044E-10</c:v>
                </c:pt>
                <c:pt idx="2260">
                  <c:v>6.4954569081599809E-10</c:v>
                </c:pt>
                <c:pt idx="2261">
                  <c:v>6.5051434483199815E-10</c:v>
                </c:pt>
                <c:pt idx="2262">
                  <c:v>6.4832434444799881E-10</c:v>
                </c:pt>
                <c:pt idx="2263">
                  <c:v>6.4925088307200073E-10</c:v>
                </c:pt>
                <c:pt idx="2264">
                  <c:v>6.4596588249600121E-10</c:v>
                </c:pt>
                <c:pt idx="2265">
                  <c:v>6.4238607417599833E-10</c:v>
                </c:pt>
                <c:pt idx="2266">
                  <c:v>6.4440761299199805E-10</c:v>
                </c:pt>
                <c:pt idx="2267">
                  <c:v>-4.1963914092000078E-10</c:v>
                </c:pt>
                <c:pt idx="2268">
                  <c:v>6.5792665382399837E-10</c:v>
                </c:pt>
                <c:pt idx="2269">
                  <c:v>6.514408834559981E-10</c:v>
                </c:pt>
                <c:pt idx="2270">
                  <c:v>6.4752415200000106E-10</c:v>
                </c:pt>
                <c:pt idx="2271">
                  <c:v>6.4697665190400096E-10</c:v>
                </c:pt>
                <c:pt idx="2272">
                  <c:v>6.4487088230400102E-10</c:v>
                </c:pt>
                <c:pt idx="2273">
                  <c:v>6.4440761299199805E-10</c:v>
                </c:pt>
                <c:pt idx="2274">
                  <c:v>6.4343895897600099E-10</c:v>
                </c:pt>
                <c:pt idx="2275">
                  <c:v>6.4297568966399812E-10</c:v>
                </c:pt>
                <c:pt idx="2276">
                  <c:v>6.4529203622400089E-10</c:v>
                </c:pt>
                <c:pt idx="2277">
                  <c:v>6.4335472819200128E-10</c:v>
                </c:pt>
                <c:pt idx="2278">
                  <c:v>6.4289145888000048E-10</c:v>
                </c:pt>
                <c:pt idx="2279">
                  <c:v>6.4238607417599833E-10</c:v>
                </c:pt>
                <c:pt idx="2280">
                  <c:v>6.3952222751999805E-10</c:v>
                </c:pt>
                <c:pt idx="2281">
                  <c:v>6.4255453574399784E-10</c:v>
                </c:pt>
                <c:pt idx="2282">
                  <c:v>6.4209126643199807E-10</c:v>
                </c:pt>
                <c:pt idx="2283">
                  <c:v>6.440285744639985E-10</c:v>
                </c:pt>
                <c:pt idx="2284">
                  <c:v>6.4836645983999841E-10</c:v>
                </c:pt>
                <c:pt idx="2285">
                  <c:v>6.4348107436799831E-10</c:v>
                </c:pt>
                <c:pt idx="2286">
                  <c:v>6.3893261203199836E-10</c:v>
                </c:pt>
                <c:pt idx="2287">
                  <c:v>6.3901684281599817E-10</c:v>
                </c:pt>
                <c:pt idx="2288">
                  <c:v>6.3695318860799793E-10</c:v>
                </c:pt>
                <c:pt idx="2289">
                  <c:v>6.4019607379199837E-10</c:v>
                </c:pt>
                <c:pt idx="2290">
                  <c:v>6.4006972761599814E-10</c:v>
                </c:pt>
                <c:pt idx="2291">
                  <c:v>6.3825876575999763E-10</c:v>
                </c:pt>
                <c:pt idx="2292">
                  <c:v>6.3825876575999763E-10</c:v>
                </c:pt>
                <c:pt idx="2293">
                  <c:v>6.3299434175999819E-10</c:v>
                </c:pt>
                <c:pt idx="2294">
                  <c:v>6.3771126566399764E-10</c:v>
                </c:pt>
                <c:pt idx="2295">
                  <c:v>6.3598453459199838E-10</c:v>
                </c:pt>
                <c:pt idx="2296">
                  <c:v>6.3775338105599775E-10</c:v>
                </c:pt>
                <c:pt idx="2297">
                  <c:v>6.3648991929599826E-10</c:v>
                </c:pt>
                <c:pt idx="2298">
                  <c:v>6.3762703488000093E-10</c:v>
                </c:pt>
                <c:pt idx="2299">
                  <c:v>6.3328914950399844E-10</c:v>
                </c:pt>
                <c:pt idx="2300">
                  <c:v>6.3282588019199806E-10</c:v>
                </c:pt>
                <c:pt idx="2301">
                  <c:v>6.3518434214399835E-10</c:v>
                </c:pt>
                <c:pt idx="2302">
                  <c:v>6.356054960639978E-10</c:v>
                </c:pt>
                <c:pt idx="2303">
                  <c:v>6.3379453420799812E-10</c:v>
                </c:pt>
                <c:pt idx="2304">
                  <c:v>6.3501588057599812E-10</c:v>
                </c:pt>
                <c:pt idx="2305">
                  <c:v>6.3215203391999784E-10</c:v>
                </c:pt>
                <c:pt idx="2306">
                  <c:v>6.3244684166399809E-10</c:v>
                </c:pt>
                <c:pt idx="2307">
                  <c:v>6.3379453420799812E-10</c:v>
                </c:pt>
                <c:pt idx="2308">
                  <c:v>6.3307857254399831E-10</c:v>
                </c:pt>
                <c:pt idx="2309">
                  <c:v>6.3345761107199806E-10</c:v>
                </c:pt>
                <c:pt idx="2310">
                  <c:v>6.3400511116799815E-10</c:v>
                </c:pt>
                <c:pt idx="2311">
                  <c:v>6.3147818764799752E-10</c:v>
                </c:pt>
                <c:pt idx="2312">
                  <c:v>6.257083789439983E-10</c:v>
                </c:pt>
                <c:pt idx="2313">
                  <c:v>6.3109914911999838E-10</c:v>
                </c:pt>
                <c:pt idx="2314">
                  <c:v>6.3173087999999828E-10</c:v>
                </c:pt>
                <c:pt idx="2315">
                  <c:v>6.3000414892799841E-10</c:v>
                </c:pt>
                <c:pt idx="2316">
                  <c:v>6.2701395609599811E-10</c:v>
                </c:pt>
                <c:pt idx="2317">
                  <c:v>6.3893261203199836E-10</c:v>
                </c:pt>
                <c:pt idx="2318">
                  <c:v>6.3573184223999813E-10</c:v>
                </c:pt>
                <c:pt idx="2319">
                  <c:v>6.3126761068799821E-10</c:v>
                </c:pt>
                <c:pt idx="2320">
                  <c:v>6.3025684127999824E-10</c:v>
                </c:pt>
                <c:pt idx="2321">
                  <c:v>6.2970934118399825E-10</c:v>
                </c:pt>
                <c:pt idx="2322">
                  <c:v>6.280668408959987E-10</c:v>
                </c:pt>
                <c:pt idx="2323">
                  <c:v>6.2646645599999781E-10</c:v>
                </c:pt>
                <c:pt idx="2324">
                  <c:v>6.2587684051199854E-10</c:v>
                </c:pt>
                <c:pt idx="2325">
                  <c:v>6.2440280179199818E-10</c:v>
                </c:pt>
                <c:pt idx="2326">
                  <c:v>6.2659280217599814E-10</c:v>
                </c:pt>
                <c:pt idx="2327">
                  <c:v>6.2419222483199815E-10</c:v>
                </c:pt>
                <c:pt idx="2328">
                  <c:v>6.251187634559982E-10</c:v>
                </c:pt>
                <c:pt idx="2329">
                  <c:v>6.2667703295999815E-10</c:v>
                </c:pt>
                <c:pt idx="2330">
                  <c:v>6.2347626316799834E-10</c:v>
                </c:pt>
                <c:pt idx="2331">
                  <c:v>6.2343414777599823E-10</c:v>
                </c:pt>
                <c:pt idx="2332">
                  <c:v>6.2297087846399846E-10</c:v>
                </c:pt>
                <c:pt idx="2333">
                  <c:v>6.2246549375999765E-10</c:v>
                </c:pt>
                <c:pt idx="2334">
                  <c:v>6.2263395532799819E-10</c:v>
                </c:pt>
                <c:pt idx="2335">
                  <c:v>6.2356049395200083E-10</c:v>
                </c:pt>
                <c:pt idx="2336">
                  <c:v>6.232656862079982E-10</c:v>
                </c:pt>
                <c:pt idx="2337">
                  <c:v>6.244870325759982E-10</c:v>
                </c:pt>
                <c:pt idx="2338">
                  <c:v>6.1981222406399792E-10</c:v>
                </c:pt>
                <c:pt idx="2339">
                  <c:v>6.2309722463999786E-10</c:v>
                </c:pt>
                <c:pt idx="2340">
                  <c:v>6.2351837855999845E-10</c:v>
                </c:pt>
                <c:pt idx="2341">
                  <c:v>6.2221280140799812E-10</c:v>
                </c:pt>
                <c:pt idx="2342">
                  <c:v>6.2141260895999809E-10</c:v>
                </c:pt>
                <c:pt idx="2343">
                  <c:v>6.2094933964799843E-10</c:v>
                </c:pt>
                <c:pt idx="2344">
                  <c:v>6.2115991660799805E-10</c:v>
                </c:pt>
                <c:pt idx="2345">
                  <c:v>6.2073876268799808E-10</c:v>
                </c:pt>
                <c:pt idx="2346">
                  <c:v>6.1960164710400078E-10</c:v>
                </c:pt>
                <c:pt idx="2347">
                  <c:v>6.2149683974399811E-10</c:v>
                </c:pt>
                <c:pt idx="2348">
                  <c:v>6.1993857023999815E-10</c:v>
                </c:pt>
                <c:pt idx="2349">
                  <c:v>6.201912625919983E-10</c:v>
                </c:pt>
                <c:pt idx="2350">
                  <c:v>6.2082299347199861E-10</c:v>
                </c:pt>
                <c:pt idx="2351">
                  <c:v>6.1884357004799807E-10</c:v>
                </c:pt>
                <c:pt idx="2352">
                  <c:v>6.1551645407999782E-10</c:v>
                </c:pt>
                <c:pt idx="2353">
                  <c:v>6.1795914681599813E-10</c:v>
                </c:pt>
                <c:pt idx="2354">
                  <c:v>6.1753799289599816E-10</c:v>
                </c:pt>
                <c:pt idx="2355">
                  <c:v>6.1619030035199814E-10</c:v>
                </c:pt>
                <c:pt idx="2356">
                  <c:v>6.165693388799982E-10</c:v>
                </c:pt>
                <c:pt idx="2357">
                  <c:v>6.1619030035199814E-10</c:v>
                </c:pt>
                <c:pt idx="2358">
                  <c:v>6.1602183878399811E-10</c:v>
                </c:pt>
                <c:pt idx="2359">
                  <c:v>6.1564280025599815E-10</c:v>
                </c:pt>
                <c:pt idx="2360">
                  <c:v>6.153901079039978E-10</c:v>
                </c:pt>
                <c:pt idx="2361">
                  <c:v>6.1505318476799753E-10</c:v>
                </c:pt>
                <c:pt idx="2362">
                  <c:v>6.1345279987199819E-10</c:v>
                </c:pt>
                <c:pt idx="2363">
                  <c:v>6.1374760761599783E-10</c:v>
                </c:pt>
                <c:pt idx="2364">
                  <c:v>6.1067318399999793E-10</c:v>
                </c:pt>
                <c:pt idx="2365">
                  <c:v>6.1416876153599821E-10</c:v>
                </c:pt>
                <c:pt idx="2366">
                  <c:v>6.1248414585599782E-10</c:v>
                </c:pt>
                <c:pt idx="2367">
                  <c:v>6.1492683859199865E-10</c:v>
                </c:pt>
                <c:pt idx="2368">
                  <c:v>6.135370306559981E-10</c:v>
                </c:pt>
                <c:pt idx="2369">
                  <c:v>6.1307376134399813E-10</c:v>
                </c:pt>
                <c:pt idx="2370">
                  <c:v>6.1408453075199809E-10</c:v>
                </c:pt>
                <c:pt idx="2371">
                  <c:v>6.1016779929599836E-10</c:v>
                </c:pt>
                <c:pt idx="2372">
                  <c:v>6.1277895359999787E-10</c:v>
                </c:pt>
                <c:pt idx="2373">
                  <c:v>6.110943379199979E-10</c:v>
                </c:pt>
                <c:pt idx="2374">
                  <c:v>6.1113645331199811E-10</c:v>
                </c:pt>
                <c:pt idx="2375">
                  <c:v>6.0688279871999812E-10</c:v>
                </c:pt>
                <c:pt idx="2376">
                  <c:v>6.1126279948799824E-10</c:v>
                </c:pt>
                <c:pt idx="2377">
                  <c:v>-1.2323004077999983E-9</c:v>
                </c:pt>
                <c:pt idx="2378">
                  <c:v>6.2179164748799785E-10</c:v>
                </c:pt>
                <c:pt idx="2379">
                  <c:v>6.1597972339199821E-10</c:v>
                </c:pt>
                <c:pt idx="2380">
                  <c:v>6.0553510617600089E-10</c:v>
                </c:pt>
                <c:pt idx="2381">
                  <c:v>6.0987299155199842E-10</c:v>
                </c:pt>
                <c:pt idx="2382">
                  <c:v>6.086095297919982E-10</c:v>
                </c:pt>
                <c:pt idx="2383">
                  <c:v>6.0949395302400042E-10</c:v>
                </c:pt>
                <c:pt idx="2384">
                  <c:v>6.0540875999999787E-10</c:v>
                </c:pt>
                <c:pt idx="2385">
                  <c:v>6.0801991430399831E-10</c:v>
                </c:pt>
                <c:pt idx="2386">
                  <c:v>6.073881834239981E-10</c:v>
                </c:pt>
                <c:pt idx="2387">
                  <c:v>6.0679856793600027E-10</c:v>
                </c:pt>
                <c:pt idx="2388">
                  <c:v>6.0599837548799818E-10</c:v>
                </c:pt>
                <c:pt idx="2389">
                  <c:v>5.9913356659199815E-10</c:v>
                </c:pt>
                <c:pt idx="2390">
                  <c:v>6.0300818265600057E-10</c:v>
                </c:pt>
                <c:pt idx="2391">
                  <c:v>6.0591414470399816E-10</c:v>
                </c:pt>
                <c:pt idx="2392">
                  <c:v>6.0300818265600057E-10</c:v>
                </c:pt>
                <c:pt idx="2393">
                  <c:v>5.9791222022399846E-10</c:v>
                </c:pt>
                <c:pt idx="2394">
                  <c:v>6.037241443200012E-10</c:v>
                </c:pt>
                <c:pt idx="2395">
                  <c:v>6.0460856755199794E-10</c:v>
                </c:pt>
                <c:pt idx="2396">
                  <c:v>6.0389260588799803E-10</c:v>
                </c:pt>
                <c:pt idx="2397">
                  <c:v>6.0107087462399817E-10</c:v>
                </c:pt>
                <c:pt idx="2398">
                  <c:v>6.0427164441600099E-10</c:v>
                </c:pt>
                <c:pt idx="2399">
                  <c:v>6.0389260588799803E-10</c:v>
                </c:pt>
                <c:pt idx="2400">
                  <c:v>6.0203952863999792E-10</c:v>
                </c:pt>
                <c:pt idx="2401">
                  <c:v>6.0140779775999781E-10</c:v>
                </c:pt>
                <c:pt idx="2402">
                  <c:v>6.0086029766399813E-10</c:v>
                </c:pt>
                <c:pt idx="2403">
                  <c:v>6.0233433638399828E-10</c:v>
                </c:pt>
                <c:pt idx="2404">
                  <c:v>6.012393361919982E-10</c:v>
                </c:pt>
                <c:pt idx="2405">
                  <c:v>6.0140779775999781E-10</c:v>
                </c:pt>
                <c:pt idx="2406">
                  <c:v>6.0069183609599811E-10</c:v>
                </c:pt>
                <c:pt idx="2407">
                  <c:v>6.0090241305599814E-10</c:v>
                </c:pt>
                <c:pt idx="2408">
                  <c:v>6.0220799020799805E-10</c:v>
                </c:pt>
                <c:pt idx="2409">
                  <c:v>5.9761741247999841E-10</c:v>
                </c:pt>
                <c:pt idx="2410">
                  <c:v>5.9850183571200073E-10</c:v>
                </c:pt>
                <c:pt idx="2411">
                  <c:v>5.9610125836799826E-10</c:v>
                </c:pt>
                <c:pt idx="2412">
                  <c:v>5.9765952787199811E-10</c:v>
                </c:pt>
                <c:pt idx="2413">
                  <c:v>5.993441435519985E-10</c:v>
                </c:pt>
                <c:pt idx="2414">
                  <c:v>5.9871241267199808E-10</c:v>
                </c:pt>
                <c:pt idx="2415">
                  <c:v>5.9652241228800102E-10</c:v>
                </c:pt>
                <c:pt idx="2416">
                  <c:v>5.9744895091199818E-10</c:v>
                </c:pt>
                <c:pt idx="2417">
                  <c:v>5.9753318169599809E-10</c:v>
                </c:pt>
                <c:pt idx="2418">
                  <c:v>5.9441664268799818E-10</c:v>
                </c:pt>
                <c:pt idx="2419">
                  <c:v>5.9867029727999849E-10</c:v>
                </c:pt>
                <c:pt idx="2420">
                  <c:v>5.9850183571200073E-10</c:v>
                </c:pt>
                <c:pt idx="2421">
                  <c:v>5.9534318131199813E-10</c:v>
                </c:pt>
                <c:pt idx="2422">
                  <c:v>5.9580645062399811E-10</c:v>
                </c:pt>
                <c:pt idx="2423">
                  <c:v>5.9576433523199841E-10</c:v>
                </c:pt>
                <c:pt idx="2424">
                  <c:v>5.9273202700800059E-10</c:v>
                </c:pt>
                <c:pt idx="2425">
                  <c:v>5.9521683513599821E-10</c:v>
                </c:pt>
                <c:pt idx="2426">
                  <c:v>5.9719625855999865E-10</c:v>
                </c:pt>
                <c:pt idx="2427">
                  <c:v>5.9631183532799819E-10</c:v>
                </c:pt>
                <c:pt idx="2428">
                  <c:v>5.9664875846399804E-10</c:v>
                </c:pt>
                <c:pt idx="2429">
                  <c:v>5.9222664230399833E-10</c:v>
                </c:pt>
                <c:pt idx="2430">
                  <c:v>5.9458510425599821E-10</c:v>
                </c:pt>
                <c:pt idx="2431">
                  <c:v>5.9365856563199785E-10</c:v>
                </c:pt>
                <c:pt idx="2432">
                  <c:v>5.9450087347199851E-10</c:v>
                </c:pt>
                <c:pt idx="2433">
                  <c:v>5.9631183532799819E-10</c:v>
                </c:pt>
                <c:pt idx="2434">
                  <c:v>5.9327952710400089E-10</c:v>
                </c:pt>
                <c:pt idx="2435">
                  <c:v>5.9096318054399843E-10</c:v>
                </c:pt>
                <c:pt idx="2436">
                  <c:v>5.9336375788799811E-10</c:v>
                </c:pt>
                <c:pt idx="2437">
                  <c:v>5.9231087308799814E-10</c:v>
                </c:pt>
                <c:pt idx="2438">
                  <c:v>5.9361645023999815E-10</c:v>
                </c:pt>
                <c:pt idx="2439">
                  <c:v>5.9121587289599785E-10</c:v>
                </c:pt>
                <c:pt idx="2440">
                  <c:v>5.9155279603199791E-10</c:v>
                </c:pt>
                <c:pt idx="2441">
                  <c:v>5.8974183417599781E-10</c:v>
                </c:pt>
                <c:pt idx="2442">
                  <c:v>5.9075260358400098E-10</c:v>
                </c:pt>
                <c:pt idx="2443">
                  <c:v>5.8995241113599805E-10</c:v>
                </c:pt>
                <c:pt idx="2444">
                  <c:v>5.8830991084799839E-10</c:v>
                </c:pt>
                <c:pt idx="2445">
                  <c:v>5.885204878079977E-10</c:v>
                </c:pt>
                <c:pt idx="2446">
                  <c:v>5.9075260358400098E-10</c:v>
                </c:pt>
                <c:pt idx="2447">
                  <c:v>5.9121587289599785E-10</c:v>
                </c:pt>
                <c:pt idx="2448">
                  <c:v>5.8944702643199776E-10</c:v>
                </c:pt>
                <c:pt idx="2449">
                  <c:v>5.8742548761599762E-10</c:v>
                </c:pt>
                <c:pt idx="2450">
                  <c:v>5.8839414163200089E-10</c:v>
                </c:pt>
                <c:pt idx="2451">
                  <c:v>5.8991029574399794E-10</c:v>
                </c:pt>
                <c:pt idx="2452">
                  <c:v>5.6763125337599821E-10</c:v>
                </c:pt>
                <c:pt idx="2453">
                  <c:v>5.8763606457599848E-10</c:v>
                </c:pt>
                <c:pt idx="2454">
                  <c:v>5.8696221830400127E-10</c:v>
                </c:pt>
                <c:pt idx="2455">
                  <c:v>5.8708856447999808E-10</c:v>
                </c:pt>
                <c:pt idx="2456">
                  <c:v>5.7908663999999828E-10</c:v>
                </c:pt>
                <c:pt idx="2457">
                  <c:v>5.8658317977599789E-10</c:v>
                </c:pt>
                <c:pt idx="2458">
                  <c:v>5.8729914143999822E-10</c:v>
                </c:pt>
                <c:pt idx="2459">
                  <c:v>5.8443529478400043E-10</c:v>
                </c:pt>
                <c:pt idx="2460">
                  <c:v>5.8742548761599762E-10</c:v>
                </c:pt>
                <c:pt idx="2461">
                  <c:v>5.8561452575999763E-10</c:v>
                </c:pt>
                <c:pt idx="2462">
                  <c:v>5.867937567359972E-10</c:v>
                </c:pt>
                <c:pt idx="2463">
                  <c:v>5.8654106438399778E-10</c:v>
                </c:pt>
                <c:pt idx="2464">
                  <c:v>5.859093335039984E-10</c:v>
                </c:pt>
                <c:pt idx="2465">
                  <c:v>5.8624625664000042E-10</c:v>
                </c:pt>
                <c:pt idx="2466">
                  <c:v>5.8456164095999786E-10</c:v>
                </c:pt>
                <c:pt idx="2467">
                  <c:v>5.8401414086399818E-10</c:v>
                </c:pt>
                <c:pt idx="2468">
                  <c:v>5.8392991007999858E-10</c:v>
                </c:pt>
                <c:pt idx="2469">
                  <c:v>5.8544606419199791E-10</c:v>
                </c:pt>
                <c:pt idx="2470">
                  <c:v>5.824137559679975E-10</c:v>
                </c:pt>
                <c:pt idx="2471">
                  <c:v>4.9681163809200052E-10</c:v>
                </c:pt>
                <c:pt idx="2472">
                  <c:v>5.8683587212799814E-10</c:v>
                </c:pt>
                <c:pt idx="2473">
                  <c:v>5.7698087039999823E-10</c:v>
                </c:pt>
                <c:pt idx="2474">
                  <c:v>5.8376144851199824E-10</c:v>
                </c:pt>
                <c:pt idx="2475">
                  <c:v>5.8489856409599782E-10</c:v>
                </c:pt>
                <c:pt idx="2476">
                  <c:v>5.8220317900799808E-10</c:v>
                </c:pt>
                <c:pt idx="2477">
                  <c:v>5.8195048665599752E-10</c:v>
                </c:pt>
                <c:pt idx="2478">
                  <c:v>5.8258221753599804E-10</c:v>
                </c:pt>
                <c:pt idx="2479">
                  <c:v>5.8030798636799818E-10</c:v>
                </c:pt>
                <c:pt idx="2480">
                  <c:v>5.8161356351999788E-10</c:v>
                </c:pt>
                <c:pt idx="2481">
                  <c:v>5.810239480319984E-10</c:v>
                </c:pt>
                <c:pt idx="2482">
                  <c:v>5.8165567891199809E-10</c:v>
                </c:pt>
                <c:pt idx="2483">
                  <c:v>5.7849702451199808E-10</c:v>
                </c:pt>
                <c:pt idx="2484">
                  <c:v>5.810660634239982E-10</c:v>
                </c:pt>
                <c:pt idx="2485">
                  <c:v>5.7660183187199786E-10</c:v>
                </c:pt>
                <c:pt idx="2486">
                  <c:v>5.7786529363199818E-10</c:v>
                </c:pt>
                <c:pt idx="2487">
                  <c:v>5.7769683206399825E-10</c:v>
                </c:pt>
                <c:pt idx="2488">
                  <c:v>5.7954990931199836E-10</c:v>
                </c:pt>
                <c:pt idx="2489">
                  <c:v>5.8115029420799811E-10</c:v>
                </c:pt>
                <c:pt idx="2490">
                  <c:v>5.7992894784000101E-10</c:v>
                </c:pt>
                <c:pt idx="2491">
                  <c:v>5.7757048588799792E-10</c:v>
                </c:pt>
                <c:pt idx="2492">
                  <c:v>5.7862337068799851E-10</c:v>
                </c:pt>
                <c:pt idx="2493">
                  <c:v>5.780337551999981E-10</c:v>
                </c:pt>
                <c:pt idx="2494">
                  <c:v>5.7613856256000099E-10</c:v>
                </c:pt>
                <c:pt idx="2495">
                  <c:v>5.7710721657599846E-10</c:v>
                </c:pt>
                <c:pt idx="2496">
                  <c:v>5.7689663961599812E-10</c:v>
                </c:pt>
                <c:pt idx="2497">
                  <c:v>5.7731779353599829E-10</c:v>
                </c:pt>
                <c:pt idx="2498">
                  <c:v>5.7773894745599826E-10</c:v>
                </c:pt>
                <c:pt idx="2499">
                  <c:v>5.7613856256000099E-10</c:v>
                </c:pt>
                <c:pt idx="2500">
                  <c:v>5.7605433177599808E-10</c:v>
                </c:pt>
                <c:pt idx="2501">
                  <c:v>5.7752837049599843E-10</c:v>
                </c:pt>
                <c:pt idx="2502">
                  <c:v>5.7575952403199782E-10</c:v>
                </c:pt>
                <c:pt idx="2503">
                  <c:v>5.7521202393599783E-10</c:v>
                </c:pt>
                <c:pt idx="2504">
                  <c:v>5.7217971571200073E-10</c:v>
                </c:pt>
                <c:pt idx="2505">
                  <c:v>5.7403279295999815E-10</c:v>
                </c:pt>
                <c:pt idx="2506">
                  <c:v>5.7407490835199847E-10</c:v>
                </c:pt>
                <c:pt idx="2507">
                  <c:v>5.7041086924799816E-10</c:v>
                </c:pt>
                <c:pt idx="2508">
                  <c:v>5.7323260051199833E-10</c:v>
                </c:pt>
                <c:pt idx="2509">
                  <c:v>5.7264298502399802E-10</c:v>
                </c:pt>
                <c:pt idx="2510">
                  <c:v>5.7310625433599841E-10</c:v>
                </c:pt>
                <c:pt idx="2511">
                  <c:v>5.718849079679981E-10</c:v>
                </c:pt>
                <c:pt idx="2512">
                  <c:v>5.7104260012799806E-10</c:v>
                </c:pt>
                <c:pt idx="2513">
                  <c:v>5.6805240729599786E-10</c:v>
                </c:pt>
                <c:pt idx="2514">
                  <c:v>5.6855779200000043E-10</c:v>
                </c:pt>
                <c:pt idx="2515">
                  <c:v>5.7159010022399794E-10</c:v>
                </c:pt>
                <c:pt idx="2516">
                  <c:v>5.6990548454399787E-10</c:v>
                </c:pt>
                <c:pt idx="2517">
                  <c:v>5.7074779238399811E-10</c:v>
                </c:pt>
                <c:pt idx="2518">
                  <c:v>5.7011606150399832E-10</c:v>
                </c:pt>
                <c:pt idx="2519">
                  <c:v>5.6902106131199792E-10</c:v>
                </c:pt>
                <c:pt idx="2520">
                  <c:v>5.7053721542400108E-10</c:v>
                </c:pt>
                <c:pt idx="2521">
                  <c:v>5.6615721465599765E-10</c:v>
                </c:pt>
                <c:pt idx="2522">
                  <c:v>5.6838933043200092E-10</c:v>
                </c:pt>
                <c:pt idx="2523">
                  <c:v>5.6270375251199768E-10</c:v>
                </c:pt>
                <c:pt idx="2524">
                  <c:v>5.682208688639982E-10</c:v>
                </c:pt>
                <c:pt idx="2525">
                  <c:v>5.6805240729599786E-10</c:v>
                </c:pt>
                <c:pt idx="2526">
                  <c:v>5.6603086848000093E-10</c:v>
                </c:pt>
                <c:pt idx="2527">
                  <c:v>5.6809452268799777E-10</c:v>
                </c:pt>
                <c:pt idx="2528">
                  <c:v>5.6729433024000073E-10</c:v>
                </c:pt>
                <c:pt idx="2529">
                  <c:v>5.6788394572799794E-10</c:v>
                </c:pt>
                <c:pt idx="2530">
                  <c:v>5.6805240729599786E-10</c:v>
                </c:pt>
                <c:pt idx="2531">
                  <c:v>5.6628356083199746E-10</c:v>
                </c:pt>
                <c:pt idx="2532">
                  <c:v>5.6502009907199797E-10</c:v>
                </c:pt>
                <c:pt idx="2533">
                  <c:v>5.6746279180799818E-10</c:v>
                </c:pt>
                <c:pt idx="2534">
                  <c:v>5.6763125337599821E-10</c:v>
                </c:pt>
                <c:pt idx="2535">
                  <c:v>5.6497798367999807E-10</c:v>
                </c:pt>
                <c:pt idx="2536">
                  <c:v>5.6788394572799794E-10</c:v>
                </c:pt>
                <c:pt idx="2537">
                  <c:v>5.6742067641599796E-10</c:v>
                </c:pt>
                <c:pt idx="2538">
                  <c:v>5.6632567622399809E-10</c:v>
                </c:pt>
                <c:pt idx="2539">
                  <c:v>5.6615721465599765E-10</c:v>
                </c:pt>
                <c:pt idx="2540">
                  <c:v>5.6421990662399784E-10</c:v>
                </c:pt>
                <c:pt idx="2541">
                  <c:v>5.6274586790399748E-10</c:v>
                </c:pt>
                <c:pt idx="2542">
                  <c:v>5.6472529132799813E-10</c:v>
                </c:pt>
                <c:pt idx="2543">
                  <c:v>5.6548336838399795E-10</c:v>
                </c:pt>
                <c:pt idx="2544">
                  <c:v>5.6569394534399819E-10</c:v>
                </c:pt>
                <c:pt idx="2545">
                  <c:v>5.6371452191999765E-10</c:v>
                </c:pt>
                <c:pt idx="2546">
                  <c:v>5.6127182918399786E-10</c:v>
                </c:pt>
                <c:pt idx="2547">
                  <c:v>5.6236682937599825E-10</c:v>
                </c:pt>
                <c:pt idx="2548">
                  <c:v>5.6257740633599787E-10</c:v>
                </c:pt>
                <c:pt idx="2549">
                  <c:v>5.5676548223999782E-10</c:v>
                </c:pt>
                <c:pt idx="2550">
                  <c:v>5.6085067526399789E-10</c:v>
                </c:pt>
                <c:pt idx="2551">
                  <c:v>5.6337759878399811E-10</c:v>
                </c:pt>
                <c:pt idx="2552">
                  <c:v>5.6177721388799794E-10</c:v>
                </c:pt>
                <c:pt idx="2553">
                  <c:v>5.5613375136000071E-10</c:v>
                </c:pt>
                <c:pt idx="2554">
                  <c:v>5.6177721388799794E-10</c:v>
                </c:pt>
                <c:pt idx="2555">
                  <c:v>5.6266163711999778E-10</c:v>
                </c:pt>
                <c:pt idx="2556">
                  <c:v>5.6144029075199778E-10</c:v>
                </c:pt>
                <c:pt idx="2557">
                  <c:v>5.6097702143999812E-10</c:v>
                </c:pt>
                <c:pt idx="2558">
                  <c:v>5.6097702143999812E-10</c:v>
                </c:pt>
                <c:pt idx="2559">
                  <c:v>5.6093490604799821E-10</c:v>
                </c:pt>
                <c:pt idx="2560">
                  <c:v>5.5815529017599826E-10</c:v>
                </c:pt>
                <c:pt idx="2561">
                  <c:v>5.590818287999979E-10</c:v>
                </c:pt>
                <c:pt idx="2562">
                  <c:v>5.5878702105599785E-10</c:v>
                </c:pt>
                <c:pt idx="2563">
                  <c:v>5.5933452115199804E-10</c:v>
                </c:pt>
                <c:pt idx="2564">
                  <c:v>5.5832375174399808E-10</c:v>
                </c:pt>
                <c:pt idx="2565">
                  <c:v>5.5882913644800096E-10</c:v>
                </c:pt>
                <c:pt idx="2566">
                  <c:v>5.5933452115199804E-10</c:v>
                </c:pt>
                <c:pt idx="2567">
                  <c:v>5.5693394380799805E-10</c:v>
                </c:pt>
                <c:pt idx="2568">
                  <c:v>5.5710240537599818E-10</c:v>
                </c:pt>
                <c:pt idx="2569">
                  <c:v>5.5895548262399777E-10</c:v>
                </c:pt>
                <c:pt idx="2570">
                  <c:v>5.5866067488000093E-10</c:v>
                </c:pt>
                <c:pt idx="2571">
                  <c:v>5.5642855910399755E-10</c:v>
                </c:pt>
                <c:pt idx="2572">
                  <c:v>5.5600740518399779E-10</c:v>
                </c:pt>
                <c:pt idx="2573">
                  <c:v>5.5693394380799805E-10</c:v>
                </c:pt>
                <c:pt idx="2574">
                  <c:v>5.5533355891199809E-10</c:v>
                </c:pt>
                <c:pt idx="2575">
                  <c:v>5.5440702028799794E-10</c:v>
                </c:pt>
                <c:pt idx="2576">
                  <c:v>5.5701817459200086E-10</c:v>
                </c:pt>
                <c:pt idx="2577">
                  <c:v>5.5701817459200086E-10</c:v>
                </c:pt>
                <c:pt idx="2578">
                  <c:v>5.5659702067199748E-10</c:v>
                </c:pt>
                <c:pt idx="2579">
                  <c:v>5.5310144313599813E-10</c:v>
                </c:pt>
                <c:pt idx="2580">
                  <c:v>5.560916359679975E-10</c:v>
                </c:pt>
                <c:pt idx="2581">
                  <c:v>5.5630221292800074E-10</c:v>
                </c:pt>
                <c:pt idx="2582">
                  <c:v>5.4535221100799827E-10</c:v>
                </c:pt>
                <c:pt idx="2583">
                  <c:v>5.5276451999999818E-10</c:v>
                </c:pt>
                <c:pt idx="2584">
                  <c:v>5.5280663539199808E-10</c:v>
                </c:pt>
                <c:pt idx="2585">
                  <c:v>5.5571259743999743E-10</c:v>
                </c:pt>
                <c:pt idx="2586">
                  <c:v>5.5491240499199792E-10</c:v>
                </c:pt>
                <c:pt idx="2587">
                  <c:v>5.5499663577599793E-10</c:v>
                </c:pt>
                <c:pt idx="2588">
                  <c:v>5.523854814719978E-10</c:v>
                </c:pt>
                <c:pt idx="2589">
                  <c:v>5.5061663500799812E-10</c:v>
                </c:pt>
                <c:pt idx="2590">
                  <c:v>5.5369105862399792E-10</c:v>
                </c:pt>
                <c:pt idx="2591">
                  <c:v>5.5057451961599812E-10</c:v>
                </c:pt>
                <c:pt idx="2592">
                  <c:v>5.5310144313599813E-10</c:v>
                </c:pt>
                <c:pt idx="2593">
                  <c:v>5.5322778931200094E-10</c:v>
                </c:pt>
                <c:pt idx="2594">
                  <c:v>5.5082721196799826E-10</c:v>
                </c:pt>
                <c:pt idx="2595">
                  <c:v>5.5032182726399818E-10</c:v>
                </c:pt>
                <c:pt idx="2596">
                  <c:v>5.4901625011199816E-10</c:v>
                </c:pt>
                <c:pt idx="2597">
                  <c:v>5.5183798137599812E-10</c:v>
                </c:pt>
                <c:pt idx="2598">
                  <c:v>5.430779798399985E-10</c:v>
                </c:pt>
                <c:pt idx="2599">
                  <c:v>5.4994278873599822E-10</c:v>
                </c:pt>
                <c:pt idx="2600">
                  <c:v>5.4846875001599797E-10</c:v>
                </c:pt>
                <c:pt idx="2601">
                  <c:v>5.4758432678399813E-10</c:v>
                </c:pt>
                <c:pt idx="2602">
                  <c:v>5.4855298080000088E-10</c:v>
                </c:pt>
                <c:pt idx="2603">
                  <c:v>5.4771067295999805E-10</c:v>
                </c:pt>
                <c:pt idx="2604">
                  <c:v>5.467841343359981E-10</c:v>
                </c:pt>
                <c:pt idx="2605">
                  <c:v>5.4547855718399994E-10</c:v>
                </c:pt>
                <c:pt idx="2606">
                  <c:v>5.4728951904000108E-10</c:v>
                </c:pt>
                <c:pt idx="2607">
                  <c:v>5.4880567315199813E-10</c:v>
                </c:pt>
                <c:pt idx="2608">
                  <c:v>2.0904464470800028E-10</c:v>
                </c:pt>
                <c:pt idx="2609">
                  <c:v>5.4354124915199837E-10</c:v>
                </c:pt>
                <c:pt idx="2610">
                  <c:v>5.4484682630399829E-10</c:v>
                </c:pt>
                <c:pt idx="2611">
                  <c:v>5.4392028767999813E-10</c:v>
                </c:pt>
                <c:pt idx="2612">
                  <c:v>5.4345701836799815E-10</c:v>
                </c:pt>
                <c:pt idx="2613">
                  <c:v>5.4497317247999841E-10</c:v>
                </c:pt>
                <c:pt idx="2614">
                  <c:v>5.4564701875199821E-10</c:v>
                </c:pt>
                <c:pt idx="2615">
                  <c:v>5.4421509542400066E-10</c:v>
                </c:pt>
                <c:pt idx="2616">
                  <c:v>5.4505740326399791E-10</c:v>
                </c:pt>
                <c:pt idx="2617">
                  <c:v>5.4488894169599819E-10</c:v>
                </c:pt>
                <c:pt idx="2618">
                  <c:v>5.4417298003199827E-10</c:v>
                </c:pt>
                <c:pt idx="2619">
                  <c:v>5.4366759532800108E-10</c:v>
                </c:pt>
                <c:pt idx="2620">
                  <c:v>5.4509951865599812E-10</c:v>
                </c:pt>
                <c:pt idx="2621">
                  <c:v>5.4396240307199824E-10</c:v>
                </c:pt>
                <c:pt idx="2622">
                  <c:v>5.3638163251199779E-10</c:v>
                </c:pt>
                <c:pt idx="2623">
                  <c:v>5.3920336377599764E-10</c:v>
                </c:pt>
                <c:pt idx="2624">
                  <c:v>5.3869797907199828E-10</c:v>
                </c:pt>
                <c:pt idx="2625">
                  <c:v>5.3141201625600046E-10</c:v>
                </c:pt>
                <c:pt idx="2626">
                  <c:v>5.3688701721599787E-10</c:v>
                </c:pt>
                <c:pt idx="2627">
                  <c:v>5.3756086348800109E-10</c:v>
                </c:pt>
                <c:pt idx="2628">
                  <c:v>5.3895067142399812E-10</c:v>
                </c:pt>
                <c:pt idx="2629">
                  <c:v>5.3966663308799813E-10</c:v>
                </c:pt>
                <c:pt idx="2630">
                  <c:v>5.3895067142399812E-10</c:v>
                </c:pt>
                <c:pt idx="2631">
                  <c:v>5.3852951750399815E-10</c:v>
                </c:pt>
                <c:pt idx="2632">
                  <c:v>5.3798201740799826E-10</c:v>
                </c:pt>
                <c:pt idx="2633">
                  <c:v>5.388664406399981E-10</c:v>
                </c:pt>
                <c:pt idx="2634">
                  <c:v>5.3916124838400105E-10</c:v>
                </c:pt>
                <c:pt idx="2635">
                  <c:v>5.4156182572799783E-10</c:v>
                </c:pt>
                <c:pt idx="2636">
                  <c:v>5.4097221024000115E-10</c:v>
                </c:pt>
                <c:pt idx="2637">
                  <c:v>5.4080374867200091E-10</c:v>
                </c:pt>
                <c:pt idx="2638">
                  <c:v>5.3836105593599781E-10</c:v>
                </c:pt>
                <c:pt idx="2639">
                  <c:v>5.3899278681600029E-10</c:v>
                </c:pt>
                <c:pt idx="2640">
                  <c:v>-4.2873609539999796E-10</c:v>
                </c:pt>
                <c:pt idx="2641">
                  <c:v>5.516695198079983E-10</c:v>
                </c:pt>
                <c:pt idx="2642">
                  <c:v>5.4623663423999811E-10</c:v>
                </c:pt>
                <c:pt idx="2643">
                  <c:v>5.4194086425599821E-10</c:v>
                </c:pt>
                <c:pt idx="2644">
                  <c:v>5.4084586406399813E-10</c:v>
                </c:pt>
                <c:pt idx="2645">
                  <c:v>5.3676067103999775E-10</c:v>
                </c:pt>
                <c:pt idx="2646">
                  <c:v>5.4008778700800079E-10</c:v>
                </c:pt>
                <c:pt idx="2647">
                  <c:v>5.376450942719981E-10</c:v>
                </c:pt>
                <c:pt idx="2648">
                  <c:v>5.3987721004799827E-10</c:v>
                </c:pt>
                <c:pt idx="2649">
                  <c:v>5.3831894054399822E-10</c:v>
                </c:pt>
                <c:pt idx="2650">
                  <c:v>5.3983509465599744E-10</c:v>
                </c:pt>
                <c:pt idx="2651">
                  <c:v>5.3831894054399822E-10</c:v>
                </c:pt>
                <c:pt idx="2652">
                  <c:v>5.3722394035199824E-10</c:v>
                </c:pt>
                <c:pt idx="2653">
                  <c:v>5.3827682515200079E-10</c:v>
                </c:pt>
                <c:pt idx="2654">
                  <c:v>5.3751874809599818E-10</c:v>
                </c:pt>
                <c:pt idx="2655">
                  <c:v>5.3688701721599787E-10</c:v>
                </c:pt>
                <c:pt idx="2656">
                  <c:v>5.3895067142399812E-10</c:v>
                </c:pt>
                <c:pt idx="2657">
                  <c:v>5.3756086348800109E-10</c:v>
                </c:pt>
                <c:pt idx="2658">
                  <c:v>5.3621317094399745E-10</c:v>
                </c:pt>
                <c:pt idx="2659">
                  <c:v>5.3777144044799802E-10</c:v>
                </c:pt>
                <c:pt idx="2660">
                  <c:v>5.3574990163200057E-10</c:v>
                </c:pt>
                <c:pt idx="2661">
                  <c:v>5.3532874771199792E-10</c:v>
                </c:pt>
                <c:pt idx="2662">
                  <c:v>5.3646586329600059E-10</c:v>
                </c:pt>
                <c:pt idx="2663">
                  <c:v>5.3646586329600059E-10</c:v>
                </c:pt>
                <c:pt idx="2664">
                  <c:v>5.3532874771199792E-10</c:v>
                </c:pt>
                <c:pt idx="2665">
                  <c:v>5.3604470937599814E-10</c:v>
                </c:pt>
                <c:pt idx="2666">
                  <c:v>5.3739240191999796E-10</c:v>
                </c:pt>
                <c:pt idx="2667">
                  <c:v>5.370975941759978E-10</c:v>
                </c:pt>
                <c:pt idx="2668">
                  <c:v>5.3440220908799797E-10</c:v>
                </c:pt>
                <c:pt idx="2669">
                  <c:v>5.3225432409599781E-10</c:v>
                </c:pt>
                <c:pt idx="2670">
                  <c:v>5.3667644025599815E-10</c:v>
                </c:pt>
                <c:pt idx="2671">
                  <c:v>5.3486547839999815E-10</c:v>
                </c:pt>
                <c:pt idx="2672">
                  <c:v>5.3608682476799763E-10</c:v>
                </c:pt>
                <c:pt idx="2673">
                  <c:v>5.3503393996800087E-10</c:v>
                </c:pt>
                <c:pt idx="2674">
                  <c:v>5.3385470899199819E-10</c:v>
                </c:pt>
                <c:pt idx="2675">
                  <c:v>5.3423374751999794E-10</c:v>
                </c:pt>
                <c:pt idx="2676">
                  <c:v>5.3347567046399812E-10</c:v>
                </c:pt>
                <c:pt idx="2677">
                  <c:v>5.3351778585599761E-10</c:v>
                </c:pt>
                <c:pt idx="2678">
                  <c:v>5.3326509350399819E-10</c:v>
                </c:pt>
                <c:pt idx="2679">
                  <c:v>5.3183317017599795E-10</c:v>
                </c:pt>
                <c:pt idx="2680">
                  <c:v>5.3292817036799813E-10</c:v>
                </c:pt>
                <c:pt idx="2681">
                  <c:v>5.3406528595199781E-10</c:v>
                </c:pt>
                <c:pt idx="2682">
                  <c:v>5.3174893939199793E-10</c:v>
                </c:pt>
                <c:pt idx="2683">
                  <c:v>5.3115932390399783E-10</c:v>
                </c:pt>
                <c:pt idx="2684">
                  <c:v>5.3187528556799785E-10</c:v>
                </c:pt>
                <c:pt idx="2685">
                  <c:v>5.321700933119979E-10</c:v>
                </c:pt>
                <c:pt idx="2686">
                  <c:v>5.30317016063998E-10</c:v>
                </c:pt>
                <c:pt idx="2687">
                  <c:v>5.3124355468799992E-10</c:v>
                </c:pt>
                <c:pt idx="2688">
                  <c:v>5.3082240076799809E-10</c:v>
                </c:pt>
                <c:pt idx="2689">
                  <c:v>5.322122087039978E-10</c:v>
                </c:pt>
                <c:pt idx="2690">
                  <c:v>5.3040124684799781E-10</c:v>
                </c:pt>
                <c:pt idx="2691">
                  <c:v>5.3115932390399783E-10</c:v>
                </c:pt>
                <c:pt idx="2692">
                  <c:v>5.3115932390399783E-10</c:v>
                </c:pt>
                <c:pt idx="2693">
                  <c:v>5.2816913107200105E-10</c:v>
                </c:pt>
                <c:pt idx="2694">
                  <c:v>5.2492624588800112E-10</c:v>
                </c:pt>
                <c:pt idx="2695">
                  <c:v>5.3006432371199806E-10</c:v>
                </c:pt>
                <c:pt idx="2696">
                  <c:v>5.2875874655999794E-10</c:v>
                </c:pt>
                <c:pt idx="2697">
                  <c:v>5.289693235199985E-10</c:v>
                </c:pt>
                <c:pt idx="2698">
                  <c:v>5.2976951596799812E-10</c:v>
                </c:pt>
                <c:pt idx="2699">
                  <c:v>6.4520991960000114E-10</c:v>
                </c:pt>
                <c:pt idx="2700">
                  <c:v>5.2804278489599793E-10</c:v>
                </c:pt>
                <c:pt idx="2701">
                  <c:v>5.2850605420799821E-10</c:v>
                </c:pt>
                <c:pt idx="2702">
                  <c:v>5.2930624665599814E-10</c:v>
                </c:pt>
                <c:pt idx="2703">
                  <c:v>5.2147278374399764E-10</c:v>
                </c:pt>
                <c:pt idx="2704">
                  <c:v>5.2863240038399823E-10</c:v>
                </c:pt>
                <c:pt idx="2705">
                  <c:v>5.2677932313599792E-10</c:v>
                </c:pt>
                <c:pt idx="2706">
                  <c:v>5.2063047590399802E-10</c:v>
                </c:pt>
                <c:pt idx="2707">
                  <c:v>5.2871663116800073E-10</c:v>
                </c:pt>
                <c:pt idx="2708">
                  <c:v>5.2698990009599827E-10</c:v>
                </c:pt>
                <c:pt idx="2709">
                  <c:v>5.2715836166399809E-10</c:v>
                </c:pt>
                <c:pt idx="2710">
                  <c:v>5.2669509235199791E-10</c:v>
                </c:pt>
                <c:pt idx="2711">
                  <c:v>5.2635816921600054E-10</c:v>
                </c:pt>
                <c:pt idx="2712">
                  <c:v>5.259370152959983E-10</c:v>
                </c:pt>
                <c:pt idx="2713">
                  <c:v>5.2560009215999803E-10</c:v>
                </c:pt>
                <c:pt idx="2714">
                  <c:v>5.2686355391999762E-10</c:v>
                </c:pt>
                <c:pt idx="2715">
                  <c:v>5.2652663078399819E-10</c:v>
                </c:pt>
                <c:pt idx="2716">
                  <c:v>5.2492624588800112E-10</c:v>
                </c:pt>
                <c:pt idx="2717">
                  <c:v>5.2471566892799809E-10</c:v>
                </c:pt>
                <c:pt idx="2718">
                  <c:v>5.2391547647999806E-10</c:v>
                </c:pt>
                <c:pt idx="2719">
                  <c:v>5.2652663078399819E-10</c:v>
                </c:pt>
                <c:pt idx="2720">
                  <c:v>5.2332586099199827E-10</c:v>
                </c:pt>
                <c:pt idx="2721">
                  <c:v>5.2433663039999833E-10</c:v>
                </c:pt>
                <c:pt idx="2722">
                  <c:v>5.2572643833599826E-10</c:v>
                </c:pt>
                <c:pt idx="2723">
                  <c:v>5.2387336108799815E-10</c:v>
                </c:pt>
                <c:pt idx="2724">
                  <c:v>5.2404182265600046E-10</c:v>
                </c:pt>
                <c:pt idx="2725">
                  <c:v>5.2235720697599779E-10</c:v>
                </c:pt>
                <c:pt idx="2726">
                  <c:v>5.2395759187199786E-10</c:v>
                </c:pt>
                <c:pt idx="2727">
                  <c:v>5.2374701491199803E-10</c:v>
                </c:pt>
                <c:pt idx="2728">
                  <c:v>5.2269413011199785E-10</c:v>
                </c:pt>
                <c:pt idx="2729">
                  <c:v>5.2315739942399845E-10</c:v>
                </c:pt>
                <c:pt idx="2730">
                  <c:v>5.2319951481599804E-10</c:v>
                </c:pt>
                <c:pt idx="2731">
                  <c:v>5.2328374559999816E-10</c:v>
                </c:pt>
                <c:pt idx="2732">
                  <c:v>5.2336797638399848E-10</c:v>
                </c:pt>
                <c:pt idx="2733">
                  <c:v>5.241260534399984E-10</c:v>
                </c:pt>
                <c:pt idx="2734">
                  <c:v>5.2020932198399795E-10</c:v>
                </c:pt>
                <c:pt idx="2735">
                  <c:v>5.2227297619199809E-10</c:v>
                </c:pt>
                <c:pt idx="2736">
                  <c:v>5.2391547647999806E-10</c:v>
                </c:pt>
                <c:pt idx="2737">
                  <c:v>5.2277836089600045E-10</c:v>
                </c:pt>
                <c:pt idx="2738">
                  <c:v>5.2058836051200091E-10</c:v>
                </c:pt>
                <c:pt idx="2739">
                  <c:v>5.2244143775999719E-10</c:v>
                </c:pt>
                <c:pt idx="2740">
                  <c:v>5.2168336070400078E-10</c:v>
                </c:pt>
                <c:pt idx="2741">
                  <c:v>5.2176759148799811E-10</c:v>
                </c:pt>
                <c:pt idx="2742">
                  <c:v>5.223150915839981E-10</c:v>
                </c:pt>
                <c:pt idx="2743">
                  <c:v>5.2147278374399764E-10</c:v>
                </c:pt>
                <c:pt idx="2744">
                  <c:v>5.2109374521599789E-10</c:v>
                </c:pt>
                <c:pt idx="2745">
                  <c:v>5.2100951443199819E-10</c:v>
                </c:pt>
                <c:pt idx="2746">
                  <c:v>5.2151489913600075E-10</c:v>
                </c:pt>
                <c:pt idx="2747">
                  <c:v>5.2218874540799818E-10</c:v>
                </c:pt>
                <c:pt idx="2748">
                  <c:v>5.2122009139199812E-10</c:v>
                </c:pt>
                <c:pt idx="2749">
                  <c:v>5.1705066758399783E-10</c:v>
                </c:pt>
                <c:pt idx="2750">
                  <c:v>5.2180970687999791E-10</c:v>
                </c:pt>
                <c:pt idx="2751">
                  <c:v>5.1822989855999823E-10</c:v>
                </c:pt>
                <c:pt idx="2752">
                  <c:v>5.1881951404799792E-10</c:v>
                </c:pt>
                <c:pt idx="2753">
                  <c:v>5.2138855295999763E-10</c:v>
                </c:pt>
                <c:pt idx="2754">
                  <c:v>5.2113586060800079E-10</c:v>
                </c:pt>
                <c:pt idx="2755">
                  <c:v>5.1658739827199775E-10</c:v>
                </c:pt>
                <c:pt idx="2756">
                  <c:v>5.1886162943999803E-10</c:v>
                </c:pt>
                <c:pt idx="2757">
                  <c:v>5.1911432179199787E-10</c:v>
                </c:pt>
                <c:pt idx="2758">
                  <c:v>5.2012509119999814E-10</c:v>
                </c:pt>
                <c:pt idx="2759">
                  <c:v>5.1978816806399777E-10</c:v>
                </c:pt>
                <c:pt idx="2760">
                  <c:v>5.1869316787199748E-10</c:v>
                </c:pt>
                <c:pt idx="2761">
                  <c:v>5.1877739865600081E-10</c:v>
                </c:pt>
                <c:pt idx="2762">
                  <c:v>5.1477643641599765E-10</c:v>
                </c:pt>
                <c:pt idx="2763">
                  <c:v>5.170085521920003E-10</c:v>
                </c:pt>
                <c:pt idx="2764">
                  <c:v>5.1831412934399814E-10</c:v>
                </c:pt>
                <c:pt idx="2765">
                  <c:v>5.1822989855999823E-10</c:v>
                </c:pt>
                <c:pt idx="2766">
                  <c:v>-1.177546360320002E-10</c:v>
                </c:pt>
                <c:pt idx="2767">
                  <c:v>5.2463143814399797E-10</c:v>
                </c:pt>
                <c:pt idx="2768">
                  <c:v>5.1966182188799765E-10</c:v>
                </c:pt>
                <c:pt idx="2769">
                  <c:v>5.1898797561600053E-10</c:v>
                </c:pt>
                <c:pt idx="2770">
                  <c:v>5.1759816767999751E-10</c:v>
                </c:pt>
                <c:pt idx="2771">
                  <c:v>5.1738759071999778E-10</c:v>
                </c:pt>
                <c:pt idx="2772">
                  <c:v>5.1296547455999786E-10</c:v>
                </c:pt>
                <c:pt idx="2773">
                  <c:v>5.1620835974399748E-10</c:v>
                </c:pt>
                <c:pt idx="2774">
                  <c:v>5.1662951366400044E-10</c:v>
                </c:pt>
                <c:pt idx="2775">
                  <c:v>5.1658739827199775E-10</c:v>
                </c:pt>
                <c:pt idx="2776">
                  <c:v>5.1473432102399806E-10</c:v>
                </c:pt>
                <c:pt idx="2777">
                  <c:v>5.1422893631999787E-10</c:v>
                </c:pt>
                <c:pt idx="2778">
                  <c:v>5.1553451347200088E-10</c:v>
                </c:pt>
                <c:pt idx="2779">
                  <c:v>5.1528182111999763E-10</c:v>
                </c:pt>
                <c:pt idx="2780">
                  <c:v>5.1418682092799807E-10</c:v>
                </c:pt>
                <c:pt idx="2781">
                  <c:v>5.0946989702399789E-10</c:v>
                </c:pt>
                <c:pt idx="2782">
                  <c:v>5.1536605190400054E-10</c:v>
                </c:pt>
                <c:pt idx="2783">
                  <c:v>5.1216528211199783E-10</c:v>
                </c:pt>
                <c:pt idx="2784">
                  <c:v>5.1523970572799762E-10</c:v>
                </c:pt>
                <c:pt idx="2785">
                  <c:v>5.1448162867200029E-10</c:v>
                </c:pt>
                <c:pt idx="2786">
                  <c:v>5.1523970572799762E-10</c:v>
                </c:pt>
                <c:pt idx="2787">
                  <c:v>5.0993316633599818E-10</c:v>
                </c:pt>
                <c:pt idx="2788">
                  <c:v>5.1321816691200039E-10</c:v>
                </c:pt>
                <c:pt idx="2789">
                  <c:v>5.1073335878399779E-10</c:v>
                </c:pt>
                <c:pt idx="2790">
                  <c:v>5.1187047436799788E-10</c:v>
                </c:pt>
                <c:pt idx="2791">
                  <c:v>5.1288124377599764E-10</c:v>
                </c:pt>
                <c:pt idx="2792">
                  <c:v>5.1195470515200059E-10</c:v>
                </c:pt>
                <c:pt idx="2793">
                  <c:v>5.1208105132799761E-10</c:v>
                </c:pt>
                <c:pt idx="2794">
                  <c:v>5.1187047436799788E-10</c:v>
                </c:pt>
                <c:pt idx="2795">
                  <c:v>5.113650896639978E-10</c:v>
                </c:pt>
                <c:pt idx="2796">
                  <c:v>5.1208105132799761E-10</c:v>
                </c:pt>
                <c:pt idx="2797">
                  <c:v>5.0824855065599748E-10</c:v>
                </c:pt>
                <c:pt idx="2798">
                  <c:v>5.1048066643200023E-10</c:v>
                </c:pt>
                <c:pt idx="2799">
                  <c:v>5.1098605113599794E-10</c:v>
                </c:pt>
                <c:pt idx="2800">
                  <c:v>5.101858586879978E-10</c:v>
                </c:pt>
                <c:pt idx="2801">
                  <c:v>5.0946989702399789E-10</c:v>
                </c:pt>
                <c:pt idx="2802">
                  <c:v>5.1001739711999778E-10</c:v>
                </c:pt>
                <c:pt idx="2803">
                  <c:v>5.0888028153600079E-10</c:v>
                </c:pt>
                <c:pt idx="2804">
                  <c:v>5.1048066643200023E-10</c:v>
                </c:pt>
                <c:pt idx="2805">
                  <c:v>5.0883816614399789E-10</c:v>
                </c:pt>
                <c:pt idx="2806">
                  <c:v>5.0917508927999805E-10</c:v>
                </c:pt>
                <c:pt idx="2807">
                  <c:v>5.0845912761599751E-10</c:v>
                </c:pt>
                <c:pt idx="2808">
                  <c:v>5.0993316633599818E-10</c:v>
                </c:pt>
                <c:pt idx="2809">
                  <c:v>5.0959624320000081E-10</c:v>
                </c:pt>
                <c:pt idx="2810">
                  <c:v>5.0866970457599838E-10</c:v>
                </c:pt>
                <c:pt idx="2811">
                  <c:v>5.0993316633599818E-10</c:v>
                </c:pt>
                <c:pt idx="2812">
                  <c:v>5.0753258899199808E-10</c:v>
                </c:pt>
                <c:pt idx="2813">
                  <c:v>5.0370008831999795E-10</c:v>
                </c:pt>
                <c:pt idx="2814">
                  <c:v>5.0315258822399806E-10</c:v>
                </c:pt>
                <c:pt idx="2815">
                  <c:v>5.0896451231999832E-10</c:v>
                </c:pt>
                <c:pt idx="2816">
                  <c:v>5.0812220447999849E-10</c:v>
                </c:pt>
                <c:pt idx="2817">
                  <c:v>5.0576374252799809E-10</c:v>
                </c:pt>
                <c:pt idx="2818">
                  <c:v>5.0702720428799831E-10</c:v>
                </c:pt>
                <c:pt idx="2819">
                  <c:v>5.0669028115199783E-10</c:v>
                </c:pt>
                <c:pt idx="2820">
                  <c:v>5.0774316595199781E-10</c:v>
                </c:pt>
                <c:pt idx="2821">
                  <c:v>5.0702720428799831E-10</c:v>
                </c:pt>
                <c:pt idx="2822">
                  <c:v>5.0618489644800075E-10</c:v>
                </c:pt>
                <c:pt idx="2823">
                  <c:v>5.0643758879999769E-10</c:v>
                </c:pt>
                <c:pt idx="2824">
                  <c:v>5.0614278105599785E-10</c:v>
                </c:pt>
                <c:pt idx="2825">
                  <c:v>5.0740624281599806E-10</c:v>
                </c:pt>
                <c:pt idx="2826">
                  <c:v>5.0715355046399791E-10</c:v>
                </c:pt>
                <c:pt idx="2827">
                  <c:v>5.0580585792000048E-10</c:v>
                </c:pt>
                <c:pt idx="2828">
                  <c:v>5.0563739635200086E-10</c:v>
                </c:pt>
                <c:pt idx="2829">
                  <c:v>5.0496355007999806E-10</c:v>
                </c:pt>
                <c:pt idx="2830">
                  <c:v>5.0521624243199821E-10</c:v>
                </c:pt>
                <c:pt idx="2831">
                  <c:v>5.0231028038399792E-10</c:v>
                </c:pt>
                <c:pt idx="2832">
                  <c:v>5.0462662694399811E-10</c:v>
                </c:pt>
                <c:pt idx="2833">
                  <c:v>4.9523489452799828E-10</c:v>
                </c:pt>
                <c:pt idx="2834">
                  <c:v>5.0450028076799788E-10</c:v>
                </c:pt>
                <c:pt idx="2835">
                  <c:v>5.0450028076799788E-10</c:v>
                </c:pt>
                <c:pt idx="2836">
                  <c:v>5.0302624204799835E-10</c:v>
                </c:pt>
                <c:pt idx="2837">
                  <c:v>5.034473959680006E-10</c:v>
                </c:pt>
                <c:pt idx="2838">
                  <c:v>5.0382643449600087E-10</c:v>
                </c:pt>
                <c:pt idx="2839">
                  <c:v>5.033631651839981E-10</c:v>
                </c:pt>
                <c:pt idx="2840">
                  <c:v>5.033210497919982E-10</c:v>
                </c:pt>
                <c:pt idx="2841">
                  <c:v>4.9822508736000054E-10</c:v>
                </c:pt>
                <c:pt idx="2842">
                  <c:v>5.033631651839981E-10</c:v>
                </c:pt>
                <c:pt idx="2843">
                  <c:v>5.0289989587199761E-10</c:v>
                </c:pt>
                <c:pt idx="2844">
                  <c:v>4.997833568639977E-10</c:v>
                </c:pt>
                <c:pt idx="2845">
                  <c:v>5.0437393459200075E-10</c:v>
                </c:pt>
                <c:pt idx="2846">
                  <c:v>5.0197335724799786E-10</c:v>
                </c:pt>
                <c:pt idx="2847">
                  <c:v>5.0201547263999994E-10</c:v>
                </c:pt>
                <c:pt idx="2848">
                  <c:v>5.0037297235199832E-10</c:v>
                </c:pt>
                <c:pt idx="2849">
                  <c:v>5.0273143430400037E-10</c:v>
                </c:pt>
                <c:pt idx="2850">
                  <c:v>5.0054143391999762E-10</c:v>
                </c:pt>
                <c:pt idx="2851">
                  <c:v>5.0045720313599782E-10</c:v>
                </c:pt>
                <c:pt idx="2852">
                  <c:v>5.0209970342399789E-10</c:v>
                </c:pt>
                <c:pt idx="2853">
                  <c:v>5.0075201088000045E-10</c:v>
                </c:pt>
                <c:pt idx="2854">
                  <c:v>5.0239451116800052E-10</c:v>
                </c:pt>
                <c:pt idx="2855">
                  <c:v>4.9797239500799833E-10</c:v>
                </c:pt>
                <c:pt idx="2856">
                  <c:v>5.002887415679981E-10</c:v>
                </c:pt>
                <c:pt idx="2857">
                  <c:v>5.0163643411199791E-10</c:v>
                </c:pt>
                <c:pt idx="2858">
                  <c:v>5.0151008793599748E-10</c:v>
                </c:pt>
                <c:pt idx="2859">
                  <c:v>5.0058354931200073E-10</c:v>
                </c:pt>
                <c:pt idx="2860">
                  <c:v>5.0184701107200053E-10</c:v>
                </c:pt>
                <c:pt idx="2861">
                  <c:v>5.0041508774399998E-10</c:v>
                </c:pt>
                <c:pt idx="2862">
                  <c:v>5.0012027999999848E-10</c:v>
                </c:pt>
                <c:pt idx="2863">
                  <c:v>4.9932008755200073E-10</c:v>
                </c:pt>
                <c:pt idx="2864">
                  <c:v>5.0070989548799786E-10</c:v>
                </c:pt>
                <c:pt idx="2865">
                  <c:v>5.0058354931200073E-10</c:v>
                </c:pt>
                <c:pt idx="2866">
                  <c:v>4.9873047206399794E-10</c:v>
                </c:pt>
                <c:pt idx="2867">
                  <c:v>4.984777797119981E-10</c:v>
                </c:pt>
                <c:pt idx="2868">
                  <c:v>4.9767758726400055E-10</c:v>
                </c:pt>
                <c:pt idx="2869">
                  <c:v>4.9805662579200051E-10</c:v>
                </c:pt>
                <c:pt idx="2870">
                  <c:v>4.990673951999982E-10</c:v>
                </c:pt>
                <c:pt idx="2871">
                  <c:v>4.9443470208000073E-10</c:v>
                </c:pt>
                <c:pt idx="2872">
                  <c:v>4.9788816422400079E-10</c:v>
                </c:pt>
                <c:pt idx="2873">
                  <c:v>4.9788816422400079E-10</c:v>
                </c:pt>
                <c:pt idx="2874">
                  <c:v>4.9843566432000078E-10</c:v>
                </c:pt>
                <c:pt idx="2875">
                  <c:v>5.058900887039977E-10</c:v>
                </c:pt>
                <c:pt idx="2876">
                  <c:v>5.0361585753599794E-10</c:v>
                </c:pt>
                <c:pt idx="2877">
                  <c:v>5.0209970342399789E-10</c:v>
                </c:pt>
                <c:pt idx="2878">
                  <c:v>4.9691951020799815E-10</c:v>
                </c:pt>
                <c:pt idx="2879">
                  <c:v>4.9868835667199783E-10</c:v>
                </c:pt>
                <c:pt idx="2880">
                  <c:v>5.0075201088000045E-10</c:v>
                </c:pt>
                <c:pt idx="2881">
                  <c:v>5.0260508812799807E-10</c:v>
                </c:pt>
                <c:pt idx="2882">
                  <c:v>4.9995181843199825E-10</c:v>
                </c:pt>
                <c:pt idx="2883">
                  <c:v>4.9801451039999823E-10</c:v>
                </c:pt>
                <c:pt idx="2884">
                  <c:v>4.9704585638399817E-10</c:v>
                </c:pt>
                <c:pt idx="2885">
                  <c:v>4.9574027923199826E-10</c:v>
                </c:pt>
                <c:pt idx="2886">
                  <c:v>4.9645624089600055E-10</c:v>
                </c:pt>
                <c:pt idx="2887">
                  <c:v>4.9595085619199809E-10</c:v>
                </c:pt>
                <c:pt idx="2888">
                  <c:v>4.9523489452799828E-10</c:v>
                </c:pt>
                <c:pt idx="2889">
                  <c:v>4.9384508659199794E-10</c:v>
                </c:pt>
                <c:pt idx="2890">
                  <c:v>4.9287643257599819E-10</c:v>
                </c:pt>
                <c:pt idx="2891">
                  <c:v>4.9578239462399796E-10</c:v>
                </c:pt>
                <c:pt idx="2892">
                  <c:v>4.9586662540799828E-10</c:v>
                </c:pt>
                <c:pt idx="2893">
                  <c:v>4.9380297119999835E-10</c:v>
                </c:pt>
                <c:pt idx="2894">
                  <c:v>4.9422412511999811E-10</c:v>
                </c:pt>
                <c:pt idx="2895">
                  <c:v>4.9531912531199808E-10</c:v>
                </c:pt>
                <c:pt idx="2896">
                  <c:v>4.9342393267199818E-10</c:v>
                </c:pt>
                <c:pt idx="2897">
                  <c:v>4.9367662502399812E-10</c:v>
                </c:pt>
                <c:pt idx="2898">
                  <c:v>4.941820097279982E-10</c:v>
                </c:pt>
                <c:pt idx="2899">
                  <c:v>4.9498220217600092E-10</c:v>
                </c:pt>
                <c:pt idx="2900">
                  <c:v>4.9443470208000073E-10</c:v>
                </c:pt>
                <c:pt idx="2901">
                  <c:v>4.9123393228799812E-10</c:v>
                </c:pt>
                <c:pt idx="2902">
                  <c:v>4.9456104825599827E-10</c:v>
                </c:pt>
                <c:pt idx="2903">
                  <c:v>4.898862397439981E-10</c:v>
                </c:pt>
                <c:pt idx="2904">
                  <c:v>4.9249739404799781E-10</c:v>
                </c:pt>
                <c:pt idx="2905">
                  <c:v>4.9342393267199818E-10</c:v>
                </c:pt>
                <c:pt idx="2906">
                  <c:v>4.9228681708800078E-10</c:v>
                </c:pt>
                <c:pt idx="2907">
                  <c:v>4.9304489414399822E-10</c:v>
                </c:pt>
                <c:pt idx="2908">
                  <c:v>4.9047585523200057E-10</c:v>
                </c:pt>
                <c:pt idx="2909">
                  <c:v>4.9969912608000079E-10</c:v>
                </c:pt>
                <c:pt idx="2910">
                  <c:v>4.9696162560000043E-10</c:v>
                </c:pt>
                <c:pt idx="2911">
                  <c:v>4.948558559999978E-10</c:v>
                </c:pt>
                <c:pt idx="2912">
                  <c:v>4.8820162406399761E-10</c:v>
                </c:pt>
                <c:pt idx="2913">
                  <c:v>4.9110758611199779E-10</c:v>
                </c:pt>
                <c:pt idx="2914">
                  <c:v>4.8954931660799783E-10</c:v>
                </c:pt>
                <c:pt idx="2915">
                  <c:v>4.9072854758399803E-10</c:v>
                </c:pt>
                <c:pt idx="2916">
                  <c:v>4.9034950905599828E-10</c:v>
                </c:pt>
                <c:pt idx="2917">
                  <c:v>4.9216047091199817E-10</c:v>
                </c:pt>
                <c:pt idx="2918">
                  <c:v>4.9039162444799787E-10</c:v>
                </c:pt>
                <c:pt idx="2919">
                  <c:v>4.9089700915199806E-10</c:v>
                </c:pt>
                <c:pt idx="2920">
                  <c:v>4.8744354700799768E-10</c:v>
                </c:pt>
                <c:pt idx="2921">
                  <c:v>4.9224470169599788E-10</c:v>
                </c:pt>
                <c:pt idx="2922">
                  <c:v>4.9110758611199779E-10</c:v>
                </c:pt>
                <c:pt idx="2923">
                  <c:v>4.9043373983999809E-10</c:v>
                </c:pt>
                <c:pt idx="2924">
                  <c:v>4.8786470092799827E-10</c:v>
                </c:pt>
                <c:pt idx="2925">
                  <c:v>4.8689604691200049E-10</c:v>
                </c:pt>
                <c:pt idx="2926">
                  <c:v>4.886648933760011E-10</c:v>
                </c:pt>
                <c:pt idx="2927">
                  <c:v>4.8782258553599806E-10</c:v>
                </c:pt>
                <c:pt idx="2928">
                  <c:v>4.8748566239999779E-10</c:v>
                </c:pt>
                <c:pt idx="2929">
                  <c:v>4.8942297043200091E-10</c:v>
                </c:pt>
                <c:pt idx="2930">
                  <c:v>4.8925450886399778E-10</c:v>
                </c:pt>
                <c:pt idx="2931">
                  <c:v>4.8908604729599796E-10</c:v>
                </c:pt>
                <c:pt idx="2932">
                  <c:v>4.8521143123199751E-10</c:v>
                </c:pt>
                <c:pt idx="2933">
                  <c:v>4.8862277798399809E-10</c:v>
                </c:pt>
                <c:pt idx="2934">
                  <c:v>4.8938085504000049E-10</c:v>
                </c:pt>
                <c:pt idx="2935">
                  <c:v>4.8904393190400044E-10</c:v>
                </c:pt>
                <c:pt idx="2936">
                  <c:v>4.8681181612799768E-10</c:v>
                </c:pt>
                <c:pt idx="2937">
                  <c:v>4.8925450886399778E-10</c:v>
                </c:pt>
                <c:pt idx="2938">
                  <c:v>4.8790681631999828E-10</c:v>
                </c:pt>
                <c:pt idx="2939">
                  <c:v>4.881595086720008E-10</c:v>
                </c:pt>
                <c:pt idx="2940">
                  <c:v>4.8740143161600026E-10</c:v>
                </c:pt>
                <c:pt idx="2941">
                  <c:v>4.8794893171200056E-10</c:v>
                </c:pt>
                <c:pt idx="2942">
                  <c:v>4.887491241599978E-10</c:v>
                </c:pt>
                <c:pt idx="2943">
                  <c:v>4.8655912377599733E-10</c:v>
                </c:pt>
                <c:pt idx="2944">
                  <c:v>4.8782258553599806E-10</c:v>
                </c:pt>
                <c:pt idx="2945">
                  <c:v>4.8588527750399794E-10</c:v>
                </c:pt>
                <c:pt idx="2946">
                  <c:v>4.8786470092799827E-10</c:v>
                </c:pt>
                <c:pt idx="2947">
                  <c:v>4.8752777779199791E-10</c:v>
                </c:pt>
                <c:pt idx="2948">
                  <c:v>4.8630643142399801E-10</c:v>
                </c:pt>
                <c:pt idx="2949">
                  <c:v>4.852535466239999E-10</c:v>
                </c:pt>
                <c:pt idx="2950">
                  <c:v>4.8062085350399819E-10</c:v>
                </c:pt>
                <c:pt idx="2951">
                  <c:v>4.8470604652800074E-10</c:v>
                </c:pt>
                <c:pt idx="2952">
                  <c:v>4.8394796947199833E-10</c:v>
                </c:pt>
                <c:pt idx="2953">
                  <c:v>4.8361104633600045E-10</c:v>
                </c:pt>
                <c:pt idx="2954">
                  <c:v>4.8529566201599753E-10</c:v>
                </c:pt>
                <c:pt idx="2955">
                  <c:v>4.8508508505600039E-10</c:v>
                </c:pt>
                <c:pt idx="2956">
                  <c:v>4.85042969663998E-10</c:v>
                </c:pt>
                <c:pt idx="2957">
                  <c:v>4.8399008486400041E-10</c:v>
                </c:pt>
                <c:pt idx="2958">
                  <c:v>4.8495873887999788E-10</c:v>
                </c:pt>
                <c:pt idx="2959">
                  <c:v>4.8512720044799822E-10</c:v>
                </c:pt>
                <c:pt idx="2960">
                  <c:v>4.8424277721599807E-10</c:v>
                </c:pt>
                <c:pt idx="2961">
                  <c:v>4.8462181574399793E-10</c:v>
                </c:pt>
                <c:pt idx="2962">
                  <c:v>4.8099989203199794E-10</c:v>
                </c:pt>
                <c:pt idx="2963">
                  <c:v>4.826002769279978E-10</c:v>
                </c:pt>
                <c:pt idx="2964">
                  <c:v>4.8327412320000081E-10</c:v>
                </c:pt>
                <c:pt idx="2965">
                  <c:v>4.8386373868799811E-10</c:v>
                </c:pt>
                <c:pt idx="2966">
                  <c:v>4.8264239231999791E-10</c:v>
                </c:pt>
                <c:pt idx="2967">
                  <c:v>4.7935739174399808E-10</c:v>
                </c:pt>
                <c:pt idx="2968">
                  <c:v>4.8352681555199837E-10</c:v>
                </c:pt>
                <c:pt idx="2969">
                  <c:v>4.8158950751999763E-10</c:v>
                </c:pt>
                <c:pt idx="2970">
                  <c:v>4.832320078079978E-10</c:v>
                </c:pt>
                <c:pt idx="2971">
                  <c:v>4.831477770239981E-10</c:v>
                </c:pt>
                <c:pt idx="2972">
                  <c:v>4.820527768319975E-10</c:v>
                </c:pt>
                <c:pt idx="2973">
                  <c:v>4.8255816153600048E-10</c:v>
                </c:pt>
                <c:pt idx="2974">
                  <c:v>4.8104200742399784E-10</c:v>
                </c:pt>
                <c:pt idx="2975">
                  <c:v>4.8230546918399764E-10</c:v>
                </c:pt>
                <c:pt idx="2976">
                  <c:v>4.7847296851199824E-10</c:v>
                </c:pt>
                <c:pt idx="2977">
                  <c:v>4.8095777663999783E-10</c:v>
                </c:pt>
                <c:pt idx="2978">
                  <c:v>4.8087354585599781E-10</c:v>
                </c:pt>
                <c:pt idx="2979">
                  <c:v>4.783045069439979E-10</c:v>
                </c:pt>
                <c:pt idx="2980">
                  <c:v>4.795258533119981E-10</c:v>
                </c:pt>
                <c:pt idx="2981">
                  <c:v>4.7994700723199797E-10</c:v>
                </c:pt>
                <c:pt idx="2982">
                  <c:v>4.7742008371199764E-10</c:v>
                </c:pt>
                <c:pt idx="2983">
                  <c:v>4.7392450617599829E-10</c:v>
                </c:pt>
                <c:pt idx="2984">
                  <c:v>4.7918893017599794E-10</c:v>
                </c:pt>
                <c:pt idx="2985">
                  <c:v>4.8057873811200066E-10</c:v>
                </c:pt>
                <c:pt idx="2986">
                  <c:v>4.7990489183999806E-10</c:v>
                </c:pt>
                <c:pt idx="2987">
                  <c:v>4.7653566047999791E-10</c:v>
                </c:pt>
                <c:pt idx="2988">
                  <c:v>4.770831605759981E-10</c:v>
                </c:pt>
                <c:pt idx="2989">
                  <c:v>4.7923104556799795E-10</c:v>
                </c:pt>
                <c:pt idx="2990">
                  <c:v>4.7657777587200071E-10</c:v>
                </c:pt>
                <c:pt idx="2991">
                  <c:v>4.7754642988799818E-10</c:v>
                </c:pt>
                <c:pt idx="2992">
                  <c:v>4.7927316095999796E-10</c:v>
                </c:pt>
                <c:pt idx="2993">
                  <c:v>4.7969431487999813E-10</c:v>
                </c:pt>
                <c:pt idx="2994">
                  <c:v>4.7864143007999785E-10</c:v>
                </c:pt>
                <c:pt idx="2995">
                  <c:v>4.7784123763200051E-10</c:v>
                </c:pt>
                <c:pt idx="2996">
                  <c:v>4.7784123763200051E-10</c:v>
                </c:pt>
                <c:pt idx="2997">
                  <c:v>4.7851508390399762E-10</c:v>
                </c:pt>
                <c:pt idx="2998">
                  <c:v>4.7805181459200075E-10</c:v>
                </c:pt>
                <c:pt idx="2999">
                  <c:v>4.7661989126400071E-10</c:v>
                </c:pt>
                <c:pt idx="3000">
                  <c:v>4.7666200665599783E-10</c:v>
                </c:pt>
                <c:pt idx="3001">
                  <c:v>4.7809392998399807E-10</c:v>
                </c:pt>
                <c:pt idx="3002">
                  <c:v>4.7653566047999791E-10</c:v>
                </c:pt>
                <c:pt idx="3003">
                  <c:v>4.7758854527999788E-10</c:v>
                </c:pt>
                <c:pt idx="3004">
                  <c:v>-8.6210207423999782E-11</c:v>
                </c:pt>
                <c:pt idx="3005">
                  <c:v>4.8474816191999764E-10</c:v>
                </c:pt>
                <c:pt idx="3006">
                  <c:v>4.8041027654400042E-10</c:v>
                </c:pt>
                <c:pt idx="3007">
                  <c:v>4.7603027577599793E-10</c:v>
                </c:pt>
                <c:pt idx="3008">
                  <c:v>4.7758854527999788E-10</c:v>
                </c:pt>
                <c:pt idx="3009">
                  <c:v>4.7569335264000025E-10</c:v>
                </c:pt>
                <c:pt idx="3010">
                  <c:v>4.7480892940800072E-10</c:v>
                </c:pt>
                <c:pt idx="3011">
                  <c:v>4.7476681401599823E-10</c:v>
                </c:pt>
                <c:pt idx="3012">
                  <c:v>4.7531431411200091E-10</c:v>
                </c:pt>
                <c:pt idx="3013">
                  <c:v>4.7413508313599792E-10</c:v>
                </c:pt>
                <c:pt idx="3014">
                  <c:v>4.7472469862399812E-10</c:v>
                </c:pt>
                <c:pt idx="3015">
                  <c:v>4.7257681363199786E-10</c:v>
                </c:pt>
                <c:pt idx="3016">
                  <c:v>4.7577758342399778E-10</c:v>
                </c:pt>
                <c:pt idx="3017">
                  <c:v>4.7501950636799776E-10</c:v>
                </c:pt>
                <c:pt idx="3018">
                  <c:v>4.7358758303999782E-10</c:v>
                </c:pt>
                <c:pt idx="3019">
                  <c:v>4.7535642950400071E-10</c:v>
                </c:pt>
                <c:pt idx="3020">
                  <c:v>4.7299796755200052E-10</c:v>
                </c:pt>
                <c:pt idx="3021">
                  <c:v>4.6950239001599765E-10</c:v>
                </c:pt>
                <c:pt idx="3022">
                  <c:v>4.6832315904000066E-10</c:v>
                </c:pt>
                <c:pt idx="3023">
                  <c:v>4.691233514879981E-10</c:v>
                </c:pt>
                <c:pt idx="3024">
                  <c:v>4.6979719775999729E-10</c:v>
                </c:pt>
                <c:pt idx="3025">
                  <c:v>4.7021835167999767E-10</c:v>
                </c:pt>
                <c:pt idx="3026">
                  <c:v>4.7131335187199744E-10</c:v>
                </c:pt>
                <c:pt idx="3027">
                  <c:v>4.6920758227200029E-10</c:v>
                </c:pt>
                <c:pt idx="3028">
                  <c:v>4.7110277491199802E-10</c:v>
                </c:pt>
                <c:pt idx="3029">
                  <c:v>4.7131335187199744E-10</c:v>
                </c:pt>
                <c:pt idx="3030">
                  <c:v>4.716081596159978E-10</c:v>
                </c:pt>
                <c:pt idx="3031">
                  <c:v>4.6933392844799804E-10</c:v>
                </c:pt>
                <c:pt idx="3032">
                  <c:v>4.7211354432000057E-10</c:v>
                </c:pt>
                <c:pt idx="3033">
                  <c:v>4.7106065951999812E-10</c:v>
                </c:pt>
                <c:pt idx="3034">
                  <c:v>4.7068162099199764E-10</c:v>
                </c:pt>
                <c:pt idx="3035">
                  <c:v>4.6988142854399761E-10</c:v>
                </c:pt>
                <c:pt idx="3036">
                  <c:v>4.7190296736000075E-10</c:v>
                </c:pt>
                <c:pt idx="3037">
                  <c:v>4.7004989011199795E-10</c:v>
                </c:pt>
                <c:pt idx="3038">
                  <c:v>4.6937604384000052E-10</c:v>
                </c:pt>
                <c:pt idx="3039">
                  <c:v>4.7034469785599779E-10</c:v>
                </c:pt>
                <c:pt idx="3040">
                  <c:v>4.7080796716800077E-10</c:v>
                </c:pt>
                <c:pt idx="3041">
                  <c:v>4.7122912108799794E-10</c:v>
                </c:pt>
                <c:pt idx="3042">
                  <c:v>4.7051315942399793E-10</c:v>
                </c:pt>
                <c:pt idx="3043">
                  <c:v>4.6946027462399764E-10</c:v>
                </c:pt>
                <c:pt idx="3044">
                  <c:v>4.7122912108799794E-10</c:v>
                </c:pt>
                <c:pt idx="3045">
                  <c:v>4.716081596159978E-10</c:v>
                </c:pt>
                <c:pt idx="3046">
                  <c:v>4.7055527481599783E-10</c:v>
                </c:pt>
                <c:pt idx="3047">
                  <c:v>4.7063950560000053E-10</c:v>
                </c:pt>
                <c:pt idx="3048">
                  <c:v>4.7085008256000077E-10</c:v>
                </c:pt>
                <c:pt idx="3049">
                  <c:v>4.6887065913600044E-10</c:v>
                </c:pt>
                <c:pt idx="3050">
                  <c:v>4.673123896319979E-10</c:v>
                </c:pt>
                <c:pt idx="3051">
                  <c:v>4.6924969766399751E-10</c:v>
                </c:pt>
                <c:pt idx="3052">
                  <c:v>4.6449065836799758E-10</c:v>
                </c:pt>
                <c:pt idx="3053">
                  <c:v>4.6811258208000041E-10</c:v>
                </c:pt>
                <c:pt idx="3054">
                  <c:v>4.6293238886399794E-10</c:v>
                </c:pt>
                <c:pt idx="3055">
                  <c:v>4.6895488991999808E-10</c:v>
                </c:pt>
                <c:pt idx="3056">
                  <c:v>4.685758513919978E-10</c:v>
                </c:pt>
                <c:pt idx="3057">
                  <c:v>4.6575412012800022E-10</c:v>
                </c:pt>
                <c:pt idx="3058">
                  <c:v>4.6929181305599762E-10</c:v>
                </c:pt>
                <c:pt idx="3059">
                  <c:v>4.6668065875200048E-10</c:v>
                </c:pt>
                <c:pt idx="3060">
                  <c:v>4.6651219718399994E-10</c:v>
                </c:pt>
                <c:pt idx="3061">
                  <c:v>4.6853373599999769E-10</c:v>
                </c:pt>
                <c:pt idx="3062">
                  <c:v>4.6516450463999775E-10</c:v>
                </c:pt>
                <c:pt idx="3063">
                  <c:v>4.6870219756799783E-10</c:v>
                </c:pt>
                <c:pt idx="3064">
                  <c:v>4.6705969728000034E-10</c:v>
                </c:pt>
                <c:pt idx="3065">
                  <c:v>4.6625950483199721E-10</c:v>
                </c:pt>
                <c:pt idx="3066">
                  <c:v>4.673123896319979E-10</c:v>
                </c:pt>
                <c:pt idx="3067">
                  <c:v>4.7430354470399784E-10</c:v>
                </c:pt>
                <c:pt idx="3068">
                  <c:v>4.7127123647999785E-10</c:v>
                </c:pt>
                <c:pt idx="3069">
                  <c:v>4.6832315904000066E-10</c:v>
                </c:pt>
                <c:pt idx="3070">
                  <c:v>4.6899700531199798E-10</c:v>
                </c:pt>
                <c:pt idx="3071">
                  <c:v>4.6668065875200048E-10</c:v>
                </c:pt>
                <c:pt idx="3072">
                  <c:v>4.6579623552000044E-10</c:v>
                </c:pt>
                <c:pt idx="3073">
                  <c:v>3.7583898972000067E-10</c:v>
                </c:pt>
                <c:pt idx="3074">
                  <c:v>4.7430354470399784E-10</c:v>
                </c:pt>
                <c:pt idx="3075">
                  <c:v>4.6962873619199778E-10</c:v>
                </c:pt>
                <c:pt idx="3076">
                  <c:v>4.6575412012800022E-10</c:v>
                </c:pt>
                <c:pt idx="3077">
                  <c:v>4.6769142815999755E-10</c:v>
                </c:pt>
                <c:pt idx="3078">
                  <c:v>4.6524873542400024E-10</c:v>
                </c:pt>
                <c:pt idx="3079">
                  <c:v>4.6575412012800022E-10</c:v>
                </c:pt>
                <c:pt idx="3080">
                  <c:v>4.6482758150399784E-10</c:v>
                </c:pt>
                <c:pt idx="3081">
                  <c:v>4.6171104249599758E-10</c:v>
                </c:pt>
                <c:pt idx="3082">
                  <c:v>4.6499604307199808E-10</c:v>
                </c:pt>
                <c:pt idx="3083">
                  <c:v>4.6545931238399785E-10</c:v>
                </c:pt>
                <c:pt idx="3084">
                  <c:v>4.6381681209600083E-10</c:v>
                </c:pt>
                <c:pt idx="3085">
                  <c:v>4.6613315865600049E-10</c:v>
                </c:pt>
                <c:pt idx="3086">
                  <c:v>4.6592258169599777E-10</c:v>
                </c:pt>
                <c:pt idx="3087">
                  <c:v>4.6613315865600049E-10</c:v>
                </c:pt>
                <c:pt idx="3088">
                  <c:v>4.6474335071999747E-10</c:v>
                </c:pt>
                <c:pt idx="3089">
                  <c:v>4.6482758150399784E-10</c:v>
                </c:pt>
                <c:pt idx="3090">
                  <c:v>4.6406950444799797E-10</c:v>
                </c:pt>
                <c:pt idx="3091">
                  <c:v>4.6499604307199808E-10</c:v>
                </c:pt>
                <c:pt idx="3092">
                  <c:v>4.6465911993599807E-10</c:v>
                </c:pt>
                <c:pt idx="3093">
                  <c:v>4.6432219680000039E-10</c:v>
                </c:pt>
                <c:pt idx="3094">
                  <c:v>4.6166892710399772E-10</c:v>
                </c:pt>
                <c:pt idx="3095">
                  <c:v>4.6423796601599774E-10</c:v>
                </c:pt>
                <c:pt idx="3096">
                  <c:v>4.6533296620799793E-10</c:v>
                </c:pt>
                <c:pt idx="3097">
                  <c:v>4.6406950444799797E-10</c:v>
                </c:pt>
                <c:pt idx="3098">
                  <c:v>4.6276392729599749E-10</c:v>
                </c:pt>
                <c:pt idx="3099">
                  <c:v>4.6390104287999784E-10</c:v>
                </c:pt>
                <c:pt idx="3100">
                  <c:v>4.6364835052799795E-10</c:v>
                </c:pt>
                <c:pt idx="3101">
                  <c:v>4.6385892748799763E-10</c:v>
                </c:pt>
                <c:pt idx="3102">
                  <c:v>4.6196373484799782E-10</c:v>
                </c:pt>
                <c:pt idx="3103">
                  <c:v>4.6091085004800039E-10</c:v>
                </c:pt>
                <c:pt idx="3104">
                  <c:v>4.6124777318400039E-10</c:v>
                </c:pt>
                <c:pt idx="3105">
                  <c:v>4.6213219641599785E-10</c:v>
                </c:pt>
                <c:pt idx="3106">
                  <c:v>4.6352200435199809E-10</c:v>
                </c:pt>
                <c:pt idx="3107">
                  <c:v>4.6234277337600068E-10</c:v>
                </c:pt>
                <c:pt idx="3108">
                  <c:v>4.6238488876799774E-10</c:v>
                </c:pt>
                <c:pt idx="3109">
                  <c:v>4.6230065798399742E-10</c:v>
                </c:pt>
                <c:pt idx="3110">
                  <c:v>4.6314296582399797E-10</c:v>
                </c:pt>
                <c:pt idx="3111">
                  <c:v>4.6133200396799782E-10</c:v>
                </c:pt>
                <c:pt idx="3112">
                  <c:v>4.6192161945599818E-10</c:v>
                </c:pt>
                <c:pt idx="3113">
                  <c:v>4.6112142700799748E-10</c:v>
                </c:pt>
                <c:pt idx="3114">
                  <c:v>4.6179527328000043E-10</c:v>
                </c:pt>
                <c:pt idx="3115">
                  <c:v>4.6162681171200087E-10</c:v>
                </c:pt>
                <c:pt idx="3116">
                  <c:v>4.6120565779199723E-10</c:v>
                </c:pt>
                <c:pt idx="3117">
                  <c:v>4.6150046553599749E-10</c:v>
                </c:pt>
                <c:pt idx="3118">
                  <c:v>4.6150046553599749E-10</c:v>
                </c:pt>
                <c:pt idx="3119">
                  <c:v>4.6095296543999807E-10</c:v>
                </c:pt>
                <c:pt idx="3120">
                  <c:v>4.5926834976000083E-10</c:v>
                </c:pt>
                <c:pt idx="3121">
                  <c:v>4.6027911916799816E-10</c:v>
                </c:pt>
                <c:pt idx="3122">
                  <c:v>-1.3800371650559999E-9</c:v>
                </c:pt>
                <c:pt idx="3123">
                  <c:v>4.5956315750399783E-10</c:v>
                </c:pt>
                <c:pt idx="3124">
                  <c:v>4.5964738828800079E-10</c:v>
                </c:pt>
                <c:pt idx="3125">
                  <c:v>4.5968950367999765E-10</c:v>
                </c:pt>
                <c:pt idx="3126">
                  <c:v>4.5897354201599799E-10</c:v>
                </c:pt>
                <c:pt idx="3127">
                  <c:v>4.5804700339200078E-10</c:v>
                </c:pt>
                <c:pt idx="3128">
                  <c:v>4.5884719583999782E-10</c:v>
                </c:pt>
                <c:pt idx="3129">
                  <c:v>4.6011065759999772E-10</c:v>
                </c:pt>
                <c:pt idx="3130">
                  <c:v>4.6048969612799747E-10</c:v>
                </c:pt>
                <c:pt idx="3131">
                  <c:v>4.6048969612799747E-10</c:v>
                </c:pt>
                <c:pt idx="3132">
                  <c:v>4.6002642681600029E-10</c:v>
                </c:pt>
                <c:pt idx="3133">
                  <c:v>4.5867873427199794E-10</c:v>
                </c:pt>
                <c:pt idx="3134">
                  <c:v>4.5897354201599799E-10</c:v>
                </c:pt>
                <c:pt idx="3135">
                  <c:v>4.5834181113599799E-10</c:v>
                </c:pt>
                <c:pt idx="3136">
                  <c:v>4.5796277260799823E-10</c:v>
                </c:pt>
                <c:pt idx="3137">
                  <c:v>4.571625801599981E-10</c:v>
                </c:pt>
                <c:pt idx="3138">
                  <c:v>3.6691049736000063E-10</c:v>
                </c:pt>
                <c:pt idx="3139">
                  <c:v>4.6482758150399784E-10</c:v>
                </c:pt>
                <c:pt idx="3140">
                  <c:v>4.6187950406399781E-10</c:v>
                </c:pt>
                <c:pt idx="3141">
                  <c:v>4.5863661887999835E-10</c:v>
                </c:pt>
                <c:pt idx="3142">
                  <c:v>4.5758373407999781E-10</c:v>
                </c:pt>
                <c:pt idx="3143">
                  <c:v>4.565308492799981E-10</c:v>
                </c:pt>
                <c:pt idx="3144">
                  <c:v>4.5682565702399758E-10</c:v>
                </c:pt>
                <c:pt idx="3145">
                  <c:v>4.5842604191999811E-10</c:v>
                </c:pt>
                <c:pt idx="3146">
                  <c:v>4.5749950329600038E-10</c:v>
                </c:pt>
                <c:pt idx="3147">
                  <c:v>4.571625801599981E-10</c:v>
                </c:pt>
                <c:pt idx="3148">
                  <c:v>4.5690988780799759E-10</c:v>
                </c:pt>
                <c:pt idx="3149">
                  <c:v>4.5471988742399763E-10</c:v>
                </c:pt>
                <c:pt idx="3150">
                  <c:v>4.5627815692799733E-10</c:v>
                </c:pt>
                <c:pt idx="3151">
                  <c:v>4.5720469555199795E-10</c:v>
                </c:pt>
                <c:pt idx="3152">
                  <c:v>4.5720469555199795E-10</c:v>
                </c:pt>
                <c:pt idx="3153">
                  <c:v>4.5661508006399749E-10</c:v>
                </c:pt>
                <c:pt idx="3154">
                  <c:v>4.5703623398399818E-10</c:v>
                </c:pt>
                <c:pt idx="3155">
                  <c:v>4.5632027231999822E-10</c:v>
                </c:pt>
                <c:pt idx="3156">
                  <c:v>4.5669931084799807E-10</c:v>
                </c:pt>
                <c:pt idx="3157">
                  <c:v>4.5669931084799807E-10</c:v>
                </c:pt>
                <c:pt idx="3158">
                  <c:v>4.5522527212799808E-10</c:v>
                </c:pt>
                <c:pt idx="3159">
                  <c:v>4.5623604153600084E-10</c:v>
                </c:pt>
                <c:pt idx="3160">
                  <c:v>4.5606757996800055E-10</c:v>
                </c:pt>
                <c:pt idx="3161">
                  <c:v>4.5450931046399832E-10</c:v>
                </c:pt>
                <c:pt idx="3162">
                  <c:v>4.5417238732799806E-10</c:v>
                </c:pt>
                <c:pt idx="3163">
                  <c:v>4.5316161792000084E-10</c:v>
                </c:pt>
                <c:pt idx="3164">
                  <c:v>4.5610969535999792E-10</c:v>
                </c:pt>
                <c:pt idx="3165">
                  <c:v>4.5400392575999767E-10</c:v>
                </c:pt>
                <c:pt idx="3166">
                  <c:v>4.5526738751999793E-10</c:v>
                </c:pt>
                <c:pt idx="3167">
                  <c:v>4.5295104096000044E-10</c:v>
                </c:pt>
                <c:pt idx="3168">
                  <c:v>4.5455142585599724E-10</c:v>
                </c:pt>
                <c:pt idx="3169">
                  <c:v>4.5446719507199775E-10</c:v>
                </c:pt>
                <c:pt idx="3170">
                  <c:v>4.5366700262399808E-10</c:v>
                </c:pt>
                <c:pt idx="3171">
                  <c:v>4.5463565663999762E-10</c:v>
                </c:pt>
                <c:pt idx="3172">
                  <c:v>4.5244565625599994E-10</c:v>
                </c:pt>
                <c:pt idx="3173">
                  <c:v>4.5324584870399801E-10</c:v>
                </c:pt>
                <c:pt idx="3174">
                  <c:v>4.5063469440000082E-10</c:v>
                </c:pt>
                <c:pt idx="3175">
                  <c:v>4.5341431027199809E-10</c:v>
                </c:pt>
                <c:pt idx="3176">
                  <c:v>4.5092950214399808E-10</c:v>
                </c:pt>
                <c:pt idx="3177">
                  <c:v>4.5080315596800023E-10</c:v>
                </c:pt>
                <c:pt idx="3178">
                  <c:v>4.5135065606400032E-10</c:v>
                </c:pt>
                <c:pt idx="3179">
                  <c:v>4.5177180998399791E-10</c:v>
                </c:pt>
                <c:pt idx="3180">
                  <c:v>4.4966604038399838E-10</c:v>
                </c:pt>
                <c:pt idx="3181">
                  <c:v>4.5185604076799793E-10</c:v>
                </c:pt>
                <c:pt idx="3182">
                  <c:v>4.5189815616000021E-10</c:v>
                </c:pt>
                <c:pt idx="3183">
                  <c:v>4.4869738636799796E-10</c:v>
                </c:pt>
                <c:pt idx="3184">
                  <c:v>4.5109796371199759E-10</c:v>
                </c:pt>
                <c:pt idx="3185">
                  <c:v>4.4907642489599782E-10</c:v>
                </c:pt>
                <c:pt idx="3186">
                  <c:v>4.5118219449600071E-10</c:v>
                </c:pt>
                <c:pt idx="3187">
                  <c:v>4.5050834822399822E-10</c:v>
                </c:pt>
                <c:pt idx="3188">
                  <c:v>-5.6443233305999795E-10</c:v>
                </c:pt>
                <c:pt idx="3189">
                  <c:v>4.5960527289599794E-10</c:v>
                </c:pt>
                <c:pt idx="3190">
                  <c:v>4.5358277183999796E-10</c:v>
                </c:pt>
                <c:pt idx="3191">
                  <c:v>4.4949757881599773E-10</c:v>
                </c:pt>
                <c:pt idx="3192">
                  <c:v>4.5210873311999781E-10</c:v>
                </c:pt>
                <c:pt idx="3193">
                  <c:v>4.5084527135999807E-10</c:v>
                </c:pt>
                <c:pt idx="3194">
                  <c:v>4.5000296351999808E-10</c:v>
                </c:pt>
                <c:pt idx="3195">
                  <c:v>4.4916065567999794E-10</c:v>
                </c:pt>
                <c:pt idx="3196">
                  <c:v>4.4680219372799774E-10</c:v>
                </c:pt>
                <c:pt idx="3197">
                  <c:v>4.4823411705599809E-10</c:v>
                </c:pt>
                <c:pt idx="3198">
                  <c:v>4.5038200204799794E-10</c:v>
                </c:pt>
                <c:pt idx="3199">
                  <c:v>4.4865527097600069E-10</c:v>
                </c:pt>
                <c:pt idx="3200">
                  <c:v>4.5025565587199993E-10</c:v>
                </c:pt>
                <c:pt idx="3201">
                  <c:v>4.5008719430400068E-10</c:v>
                </c:pt>
                <c:pt idx="3202">
                  <c:v>4.4600200127999807E-10</c:v>
                </c:pt>
                <c:pt idx="3203">
                  <c:v>4.4865527097600069E-10</c:v>
                </c:pt>
                <c:pt idx="3204">
                  <c:v>4.5084527135999807E-10</c:v>
                </c:pt>
                <c:pt idx="3205">
                  <c:v>4.4617046284799774E-10</c:v>
                </c:pt>
                <c:pt idx="3206">
                  <c:v>4.5029777126400051E-10</c:v>
                </c:pt>
                <c:pt idx="3207">
                  <c:v>4.4570719353599797E-10</c:v>
                </c:pt>
                <c:pt idx="3208">
                  <c:v>4.485710401919981E-10</c:v>
                </c:pt>
                <c:pt idx="3209">
                  <c:v>4.4924488646399795E-10</c:v>
                </c:pt>
                <c:pt idx="3210">
                  <c:v>4.4873950175999792E-10</c:v>
                </c:pt>
                <c:pt idx="3211">
                  <c:v>4.4924488646399795E-10</c:v>
                </c:pt>
                <c:pt idx="3212">
                  <c:v>4.4886584793599809E-10</c:v>
                </c:pt>
                <c:pt idx="3213">
                  <c:v>4.4734969382399799E-10</c:v>
                </c:pt>
                <c:pt idx="3214">
                  <c:v>4.4806565548799796E-10</c:v>
                </c:pt>
                <c:pt idx="3215">
                  <c:v>4.4781296313599812E-10</c:v>
                </c:pt>
                <c:pt idx="3216">
                  <c:v>4.4587565510399774E-10</c:v>
                </c:pt>
                <c:pt idx="3217">
                  <c:v>4.4638103980799783E-10</c:v>
                </c:pt>
                <c:pt idx="3218">
                  <c:v>4.4861315558399795E-10</c:v>
                </c:pt>
                <c:pt idx="3219">
                  <c:v>4.4650738598400038E-10</c:v>
                </c:pt>
                <c:pt idx="3220">
                  <c:v>4.4709700147199821E-10</c:v>
                </c:pt>
                <c:pt idx="3221">
                  <c:v>4.4583353971199784E-10</c:v>
                </c:pt>
                <c:pt idx="3222">
                  <c:v>4.4263276991999807E-10</c:v>
                </c:pt>
                <c:pt idx="3223">
                  <c:v>4.446121933439981E-10</c:v>
                </c:pt>
                <c:pt idx="3224">
                  <c:v>4.4263276991999807E-10</c:v>
                </c:pt>
                <c:pt idx="3225">
                  <c:v>4.4688642451199791E-10</c:v>
                </c:pt>
                <c:pt idx="3226">
                  <c:v>4.4722334764800076E-10</c:v>
                </c:pt>
                <c:pt idx="3227">
                  <c:v>4.4583353971199784E-10</c:v>
                </c:pt>
                <c:pt idx="3228">
                  <c:v>4.4612834745600099E-10</c:v>
                </c:pt>
                <c:pt idx="3229">
                  <c:v>4.4372777011199821E-10</c:v>
                </c:pt>
                <c:pt idx="3230">
                  <c:v>4.4545450118399783E-10</c:v>
                </c:pt>
                <c:pt idx="3231">
                  <c:v>4.4537027039999833E-10</c:v>
                </c:pt>
                <c:pt idx="3232">
                  <c:v>4.4499123187199785E-10</c:v>
                </c:pt>
                <c:pt idx="3233">
                  <c:v>4.4583353971199784E-10</c:v>
                </c:pt>
                <c:pt idx="3234">
                  <c:v>4.4579142432000021E-10</c:v>
                </c:pt>
                <c:pt idx="3235">
                  <c:v>4.4448584716800051E-10</c:v>
                </c:pt>
                <c:pt idx="3236">
                  <c:v>4.4364353932799814E-10</c:v>
                </c:pt>
                <c:pt idx="3237">
                  <c:v>4.4372777011199821E-10</c:v>
                </c:pt>
                <c:pt idx="3238">
                  <c:v>4.4305392384000047E-10</c:v>
                </c:pt>
                <c:pt idx="3239">
                  <c:v>4.4486488569600078E-10</c:v>
                </c:pt>
                <c:pt idx="3240">
                  <c:v>4.4389623167999808E-10</c:v>
                </c:pt>
                <c:pt idx="3241">
                  <c:v>4.425906545279975E-10</c:v>
                </c:pt>
                <c:pt idx="3242">
                  <c:v>4.4431738560000058E-10</c:v>
                </c:pt>
                <c:pt idx="3243">
                  <c:v>4.4448584716800051E-10</c:v>
                </c:pt>
                <c:pt idx="3244">
                  <c:v>4.4179046208000041E-10</c:v>
                </c:pt>
                <c:pt idx="3245">
                  <c:v>4.4334873158399809E-10</c:v>
                </c:pt>
                <c:pt idx="3246">
                  <c:v>4.4444373177599771E-10</c:v>
                </c:pt>
                <c:pt idx="3247">
                  <c:v>4.4208526982399793E-10</c:v>
                </c:pt>
                <c:pt idx="3248">
                  <c:v>4.4183257747199799E-10</c:v>
                </c:pt>
                <c:pt idx="3249">
                  <c:v>4.4309603923199826E-10</c:v>
                </c:pt>
                <c:pt idx="3250">
                  <c:v>4.4183257747199799E-10</c:v>
                </c:pt>
                <c:pt idx="3251">
                  <c:v>4.4339084697600084E-10</c:v>
                </c:pt>
                <c:pt idx="3252">
                  <c:v>4.4141142355199994E-10</c:v>
                </c:pt>
                <c:pt idx="3253">
                  <c:v>4.4082180806399823E-10</c:v>
                </c:pt>
                <c:pt idx="3254">
                  <c:v>4.4073757728000049E-10</c:v>
                </c:pt>
                <c:pt idx="3255">
                  <c:v>4.3922142316799745E-10</c:v>
                </c:pt>
                <c:pt idx="3256">
                  <c:v>4.4048488492799781E-10</c:v>
                </c:pt>
                <c:pt idx="3257">
                  <c:v>4.4073757728000049E-10</c:v>
                </c:pt>
                <c:pt idx="3258">
                  <c:v>4.3867392307199792E-10</c:v>
                </c:pt>
                <c:pt idx="3259">
                  <c:v>4.4010584639999822E-10</c:v>
                </c:pt>
                <c:pt idx="3260">
                  <c:v>4.4103238502399796E-10</c:v>
                </c:pt>
                <c:pt idx="3261">
                  <c:v>4.4145353894400025E-10</c:v>
                </c:pt>
                <c:pt idx="3262">
                  <c:v>4.4115873119999793E-10</c:v>
                </c:pt>
                <c:pt idx="3263">
                  <c:v>4.3816853836800084E-10</c:v>
                </c:pt>
                <c:pt idx="3264">
                  <c:v>4.4216950060800074E-10</c:v>
                </c:pt>
                <c:pt idx="3265">
                  <c:v>4.3896873081599792E-10</c:v>
                </c:pt>
                <c:pt idx="3266">
                  <c:v>4.3947411552000054E-10</c:v>
                </c:pt>
                <c:pt idx="3267">
                  <c:v>4.4014796179200065E-10</c:v>
                </c:pt>
                <c:pt idx="3268">
                  <c:v>4.3917930777599785E-10</c:v>
                </c:pt>
                <c:pt idx="3269">
                  <c:v>4.4145353894400025E-10</c:v>
                </c:pt>
                <c:pt idx="3270">
                  <c:v>4.4014796179200065E-10</c:v>
                </c:pt>
                <c:pt idx="3271">
                  <c:v>4.3997950022400083E-10</c:v>
                </c:pt>
                <c:pt idx="3272">
                  <c:v>4.3985315404799745E-10</c:v>
                </c:pt>
                <c:pt idx="3273">
                  <c:v>4.3724199974399784E-10</c:v>
                </c:pt>
                <c:pt idx="3274">
                  <c:v>4.3871603846400082E-10</c:v>
                </c:pt>
                <c:pt idx="3275">
                  <c:v>4.3972680787199784E-10</c:v>
                </c:pt>
                <c:pt idx="3276">
                  <c:v>4.3993738483199783E-10</c:v>
                </c:pt>
                <c:pt idx="3277">
                  <c:v>4.3960046169599756E-10</c:v>
                </c:pt>
                <c:pt idx="3278">
                  <c:v>4.3871603846400082E-10</c:v>
                </c:pt>
                <c:pt idx="3279">
                  <c:v>4.3597853798399757E-10</c:v>
                </c:pt>
                <c:pt idx="3280">
                  <c:v>4.3391488377599784E-10</c:v>
                </c:pt>
                <c:pt idx="3281">
                  <c:v>4.3753680748799809E-10</c:v>
                </c:pt>
                <c:pt idx="3282">
                  <c:v>4.3770526905599807E-10</c:v>
                </c:pt>
                <c:pt idx="3283">
                  <c:v>4.3825276915199785E-10</c:v>
                </c:pt>
                <c:pt idx="3284">
                  <c:v>4.3867392307199792E-10</c:v>
                </c:pt>
                <c:pt idx="3285">
                  <c:v>4.3833699993599823E-10</c:v>
                </c:pt>
                <c:pt idx="3286">
                  <c:v>4.3812642297599793E-10</c:v>
                </c:pt>
                <c:pt idx="3287">
                  <c:v>4.3770526905599807E-10</c:v>
                </c:pt>
                <c:pt idx="3288">
                  <c:v>4.3682084582399792E-10</c:v>
                </c:pt>
                <c:pt idx="3289">
                  <c:v>4.3753680748799809E-10</c:v>
                </c:pt>
                <c:pt idx="3290">
                  <c:v>4.3463084543999817E-10</c:v>
                </c:pt>
                <c:pt idx="3291">
                  <c:v>4.3568373024000067E-10</c:v>
                </c:pt>
                <c:pt idx="3292">
                  <c:v>4.3728411513600074E-10</c:v>
                </c:pt>
                <c:pt idx="3293">
                  <c:v>4.3614699955199822E-10</c:v>
                </c:pt>
                <c:pt idx="3294">
                  <c:v>4.3770526905599807E-10</c:v>
                </c:pt>
                <c:pt idx="3295">
                  <c:v>4.3694719200000047E-10</c:v>
                </c:pt>
                <c:pt idx="3296">
                  <c:v>4.3593642259199798E-10</c:v>
                </c:pt>
                <c:pt idx="3297">
                  <c:v>4.3581007641599764E-10</c:v>
                </c:pt>
                <c:pt idx="3298">
                  <c:v>4.3715776895999808E-10</c:v>
                </c:pt>
                <c:pt idx="3299">
                  <c:v>4.3559949945599782E-10</c:v>
                </c:pt>
                <c:pt idx="3300">
                  <c:v>3.3376448160000041E-10</c:v>
                </c:pt>
                <c:pt idx="3301">
                  <c:v>4.3631546111999747E-10</c:v>
                </c:pt>
                <c:pt idx="3302">
                  <c:v>4.3762103827200085E-10</c:v>
                </c:pt>
                <c:pt idx="3303">
                  <c:v>4.3581007641599764E-10</c:v>
                </c:pt>
                <c:pt idx="3304">
                  <c:v>4.3627334572799757E-10</c:v>
                </c:pt>
                <c:pt idx="3305">
                  <c:v>4.3690507660800041E-10</c:v>
                </c:pt>
                <c:pt idx="3306">
                  <c:v>4.3610488415999775E-10</c:v>
                </c:pt>
                <c:pt idx="3307">
                  <c:v>4.3526257631999791E-10</c:v>
                </c:pt>
                <c:pt idx="3308">
                  <c:v>4.3366219142400095E-10</c:v>
                </c:pt>
                <c:pt idx="3309">
                  <c:v>4.352204609279976E-10</c:v>
                </c:pt>
                <c:pt idx="3310">
                  <c:v>1.3799950496640018E-9</c:v>
                </c:pt>
                <c:pt idx="3311">
                  <c:v>4.37529818064001E-10</c:v>
                </c:pt>
                <c:pt idx="3312">
                  <c:v>4.3631546111999747E-10</c:v>
                </c:pt>
                <c:pt idx="3313">
                  <c:v>4.3631546111999747E-10</c:v>
                </c:pt>
                <c:pt idx="3314">
                  <c:v>4.3543103788799722E-10</c:v>
                </c:pt>
                <c:pt idx="3315">
                  <c:v>4.2839776742399784E-10</c:v>
                </c:pt>
                <c:pt idx="3316">
                  <c:v>4.3113526790400047E-10</c:v>
                </c:pt>
                <c:pt idx="3317">
                  <c:v>4.3353584524799798E-10</c:v>
                </c:pt>
                <c:pt idx="3318">
                  <c:v>4.3471507622399756E-10</c:v>
                </c:pt>
                <c:pt idx="3319">
                  <c:v>4.3374642220799771E-10</c:v>
                </c:pt>
                <c:pt idx="3320">
                  <c:v>4.3408334534399792E-10</c:v>
                </c:pt>
                <c:pt idx="3321">
                  <c:v>4.3277776819200039E-10</c:v>
                </c:pt>
                <c:pt idx="3322">
                  <c:v>4.3303046054399795E-10</c:v>
                </c:pt>
                <c:pt idx="3323">
                  <c:v>4.3315680672000061E-10</c:v>
                </c:pt>
                <c:pt idx="3324">
                  <c:v>4.3408334534399792E-10</c:v>
                </c:pt>
                <c:pt idx="3325">
                  <c:v>4.3366219142400095E-10</c:v>
                </c:pt>
                <c:pt idx="3326">
                  <c:v>4.3399911455999822E-10</c:v>
                </c:pt>
                <c:pt idx="3327">
                  <c:v>4.3277776819200039E-10</c:v>
                </c:pt>
                <c:pt idx="3328">
                  <c:v>4.3058776780800033E-10</c:v>
                </c:pt>
                <c:pt idx="3329">
                  <c:v>4.3269353740799743E-10</c:v>
                </c:pt>
                <c:pt idx="3330">
                  <c:v>4.3303046054399795E-10</c:v>
                </c:pt>
                <c:pt idx="3331">
                  <c:v>4.3239872966400017E-10</c:v>
                </c:pt>
                <c:pt idx="3332">
                  <c:v>4.3185122956800049E-10</c:v>
                </c:pt>
                <c:pt idx="3333">
                  <c:v>4.3269353740799743E-10</c:v>
                </c:pt>
                <c:pt idx="3334">
                  <c:v>4.3235661427199784E-10</c:v>
                </c:pt>
                <c:pt idx="3335">
                  <c:v>4.3277776819200039E-10</c:v>
                </c:pt>
                <c:pt idx="3336">
                  <c:v>4.3113526790400047E-10</c:v>
                </c:pt>
                <c:pt idx="3337">
                  <c:v>4.3172488339200068E-10</c:v>
                </c:pt>
                <c:pt idx="3338">
                  <c:v>4.3311469132800065E-10</c:v>
                </c:pt>
                <c:pt idx="3339">
                  <c:v>4.3227238348799782E-10</c:v>
                </c:pt>
                <c:pt idx="3340">
                  <c:v>4.3134584486400035E-10</c:v>
                </c:pt>
                <c:pt idx="3341">
                  <c:v>4.2738699801600103E-10</c:v>
                </c:pt>
                <c:pt idx="3342">
                  <c:v>4.312616140799976E-10</c:v>
                </c:pt>
                <c:pt idx="3343">
                  <c:v>4.3151430643200049E-10</c:v>
                </c:pt>
                <c:pt idx="3344">
                  <c:v>4.3113526790400047E-10</c:v>
                </c:pt>
                <c:pt idx="3345">
                  <c:v>4.3088257555199785E-10</c:v>
                </c:pt>
                <c:pt idx="3346">
                  <c:v>4.3143007564799747E-10</c:v>
                </c:pt>
                <c:pt idx="3347">
                  <c:v>4.3084046015999763E-10</c:v>
                </c:pt>
                <c:pt idx="3348">
                  <c:v>4.2852411359999833E-10</c:v>
                </c:pt>
                <c:pt idx="3349">
                  <c:v>4.2987180614400047E-10</c:v>
                </c:pt>
                <c:pt idx="3350">
                  <c:v>4.2961911379199794E-10</c:v>
                </c:pt>
                <c:pt idx="3351">
                  <c:v>4.2978757535999782E-10</c:v>
                </c:pt>
                <c:pt idx="3352">
                  <c:v>4.2928219065599768E-10</c:v>
                </c:pt>
                <c:pt idx="3353">
                  <c:v>4.2936642144000064E-10</c:v>
                </c:pt>
                <c:pt idx="3354">
                  <c:v>4.287346905599981E-10</c:v>
                </c:pt>
                <c:pt idx="3355">
                  <c:v>4.2940853683199724E-10</c:v>
                </c:pt>
                <c:pt idx="3356">
                  <c:v>4.3037719084799792E-10</c:v>
                </c:pt>
                <c:pt idx="3357">
                  <c:v>4.2932430604800084E-10</c:v>
                </c:pt>
                <c:pt idx="3358">
                  <c:v>4.2907161369599759E-10</c:v>
                </c:pt>
                <c:pt idx="3359">
                  <c:v>4.2911372908799786E-10</c:v>
                </c:pt>
                <c:pt idx="3360">
                  <c:v>4.2890315212799793E-10</c:v>
                </c:pt>
                <c:pt idx="3361">
                  <c:v>4.2907161369599759E-10</c:v>
                </c:pt>
                <c:pt idx="3362">
                  <c:v>4.2612353625600051E-10</c:v>
                </c:pt>
                <c:pt idx="3363">
                  <c:v>4.2835565203199763E-10</c:v>
                </c:pt>
                <c:pt idx="3364">
                  <c:v>4.2540757459200038E-10</c:v>
                </c:pt>
                <c:pt idx="3365">
                  <c:v>4.2919795987200061E-10</c:v>
                </c:pt>
                <c:pt idx="3366">
                  <c:v>5.205479507999979E-10</c:v>
                </c:pt>
                <c:pt idx="3367">
                  <c:v>4.2768180575999793E-10</c:v>
                </c:pt>
                <c:pt idx="3368">
                  <c:v>4.2679738252799767E-10</c:v>
                </c:pt>
                <c:pt idx="3369">
                  <c:v>4.2839917116000083E-10</c:v>
                </c:pt>
                <c:pt idx="3370">
                  <c:v>4.3294764840000084E-10</c:v>
                </c:pt>
                <c:pt idx="3371">
                  <c:v>4.267819348080003E-10</c:v>
                </c:pt>
                <c:pt idx="3372">
                  <c:v>4.2917409691200061E-10</c:v>
                </c:pt>
                <c:pt idx="3373">
                  <c:v>4.280790931320007E-10</c:v>
                </c:pt>
                <c:pt idx="3374">
                  <c:v>4.2706832041200084E-10</c:v>
                </c:pt>
                <c:pt idx="3375">
                  <c:v>4.2767478404400084E-10</c:v>
                </c:pt>
                <c:pt idx="3376">
                  <c:v>4.2684931965600076E-10</c:v>
                </c:pt>
                <c:pt idx="3377">
                  <c:v>4.27607399196001E-10</c:v>
                </c:pt>
                <c:pt idx="3378">
                  <c:v>4.3026910069200051E-10</c:v>
                </c:pt>
                <c:pt idx="3379">
                  <c:v>4.3197056810400082E-10</c:v>
                </c:pt>
                <c:pt idx="3380">
                  <c:v>4.2834863252400068E-10</c:v>
                </c:pt>
                <c:pt idx="3381">
                  <c:v>4.274052446520004E-10</c:v>
                </c:pt>
                <c:pt idx="3382">
                  <c:v>3.328474566960006E-10</c:v>
                </c:pt>
                <c:pt idx="3383">
                  <c:v>4.326612627960003E-10</c:v>
                </c:pt>
                <c:pt idx="3384">
                  <c:v>4.2971317569599994E-10</c:v>
                </c:pt>
                <c:pt idx="3385">
                  <c:v>4.2711885904800079E-10</c:v>
                </c:pt>
                <c:pt idx="3386">
                  <c:v>4.2703462798800069E-10</c:v>
                </c:pt>
                <c:pt idx="3387">
                  <c:v>4.2572062345200039E-10</c:v>
                </c:pt>
                <c:pt idx="3388">
                  <c:v>4.2390123255600097E-10</c:v>
                </c:pt>
                <c:pt idx="3389">
                  <c:v>4.2482777421600084E-10</c:v>
                </c:pt>
                <c:pt idx="3390">
                  <c:v>4.2639447193200044E-10</c:v>
                </c:pt>
                <c:pt idx="3391">
                  <c:v>4.2496254391200093E-10</c:v>
                </c:pt>
                <c:pt idx="3392">
                  <c:v>4.2422131058400104E-10</c:v>
                </c:pt>
                <c:pt idx="3393">
                  <c:v>4.233116151360005E-10</c:v>
                </c:pt>
                <c:pt idx="3394">
                  <c:v>4.2545108405999995E-10</c:v>
                </c:pt>
                <c:pt idx="3395">
                  <c:v>4.2622600981200082E-10</c:v>
                </c:pt>
                <c:pt idx="3396">
                  <c:v>4.2363169316400068E-10</c:v>
                </c:pt>
                <c:pt idx="3397">
                  <c:v>4.2570377724000045E-10</c:v>
                </c:pt>
                <c:pt idx="3398">
                  <c:v>3.2416217222399796E-10</c:v>
                </c:pt>
                <c:pt idx="3399">
                  <c:v>4.2401776665599756E-10</c:v>
                </c:pt>
                <c:pt idx="3400">
                  <c:v>4.2410199744000073E-10</c:v>
                </c:pt>
                <c:pt idx="3401">
                  <c:v>4.2359661273600054E-10</c:v>
                </c:pt>
                <c:pt idx="3402">
                  <c:v>4.2330180499199786E-10</c:v>
                </c:pt>
                <c:pt idx="3403">
                  <c:v>4.2410199744000073E-10</c:v>
                </c:pt>
                <c:pt idx="3404">
                  <c:v>4.2048007372799759E-10</c:v>
                </c:pt>
                <c:pt idx="3405">
                  <c:v>4.2347026655999799E-10</c:v>
                </c:pt>
                <c:pt idx="3406">
                  <c:v>4.2376507430400083E-10</c:v>
                </c:pt>
                <c:pt idx="3407">
                  <c:v>4.1521564972799747E-10</c:v>
                </c:pt>
                <c:pt idx="3408">
                  <c:v>4.2401776665599756E-10</c:v>
                </c:pt>
                <c:pt idx="3409">
                  <c:v>4.2304911264000066E-10</c:v>
                </c:pt>
                <c:pt idx="3410">
                  <c:v>4.2330180499199786E-10</c:v>
                </c:pt>
                <c:pt idx="3411">
                  <c:v>4.1934295814399796E-10</c:v>
                </c:pt>
                <c:pt idx="3412">
                  <c:v>4.2355449734400049E-10</c:v>
                </c:pt>
                <c:pt idx="3413">
                  <c:v>4.2351238195199784E-10</c:v>
                </c:pt>
                <c:pt idx="3414">
                  <c:v>4.2317545881599794E-10</c:v>
                </c:pt>
                <c:pt idx="3415">
                  <c:v>4.2199622783999774E-10</c:v>
                </c:pt>
                <c:pt idx="3416">
                  <c:v>4.2090122764800024E-10</c:v>
                </c:pt>
                <c:pt idx="3417">
                  <c:v>4.2123815078400015E-10</c:v>
                </c:pt>
                <c:pt idx="3418">
                  <c:v>4.2233315097600038E-10</c:v>
                </c:pt>
                <c:pt idx="3419">
                  <c:v>4.2111180460799749E-10</c:v>
                </c:pt>
                <c:pt idx="3420">
                  <c:v>4.2140661235200069E-10</c:v>
                </c:pt>
                <c:pt idx="3421">
                  <c:v>4.204379583359981E-10</c:v>
                </c:pt>
                <c:pt idx="3422">
                  <c:v>4.2128026617599772E-10</c:v>
                </c:pt>
                <c:pt idx="3423">
                  <c:v>4.2149084313599771E-10</c:v>
                </c:pt>
                <c:pt idx="3424">
                  <c:v>4.2081699686399785E-10</c:v>
                </c:pt>
                <c:pt idx="3425">
                  <c:v>4.1976411206399793E-10</c:v>
                </c:pt>
                <c:pt idx="3426">
                  <c:v>4.2241738175999745E-10</c:v>
                </c:pt>
                <c:pt idx="3427">
                  <c:v>4.1980622745600047E-10</c:v>
                </c:pt>
                <c:pt idx="3428">
                  <c:v>4.2077488147199795E-10</c:v>
                </c:pt>
                <c:pt idx="3429">
                  <c:v>4.1959565049600023E-10</c:v>
                </c:pt>
                <c:pt idx="3430">
                  <c:v>4.1980622745600047E-10</c:v>
                </c:pt>
                <c:pt idx="3431">
                  <c:v>4.2064853529599782E-10</c:v>
                </c:pt>
                <c:pt idx="3432">
                  <c:v>4.1959565049600023E-10</c:v>
                </c:pt>
                <c:pt idx="3433">
                  <c:v>4.2056430451199822E-10</c:v>
                </c:pt>
                <c:pt idx="3434">
                  <c:v>4.2018526598400054E-10</c:v>
                </c:pt>
                <c:pt idx="3435">
                  <c:v>4.2035372755200036E-10</c:v>
                </c:pt>
                <c:pt idx="3436">
                  <c:v>4.1942718892800025E-10</c:v>
                </c:pt>
                <c:pt idx="3437">
                  <c:v>4.2165930470399784E-10</c:v>
                </c:pt>
                <c:pt idx="3438">
                  <c:v>4.1972199667199746E-10</c:v>
                </c:pt>
                <c:pt idx="3439">
                  <c:v>4.1980622745600047E-10</c:v>
                </c:pt>
                <c:pt idx="3440">
                  <c:v>4.1984834284799758E-10</c:v>
                </c:pt>
                <c:pt idx="3441">
                  <c:v>4.1984834284799758E-10</c:v>
                </c:pt>
                <c:pt idx="3442">
                  <c:v>4.1959565049600023E-10</c:v>
                </c:pt>
                <c:pt idx="3443">
                  <c:v>4.1824795795199747E-10</c:v>
                </c:pt>
                <c:pt idx="3444">
                  <c:v>4.1647911148799774E-10</c:v>
                </c:pt>
                <c:pt idx="3445">
                  <c:v>4.1980622745600047E-10</c:v>
                </c:pt>
                <c:pt idx="3446">
                  <c:v>4.1938507353599782E-10</c:v>
                </c:pt>
                <c:pt idx="3447">
                  <c:v>4.1845853491199719E-10</c:v>
                </c:pt>
                <c:pt idx="3448">
                  <c:v>4.1782680403200076E-10</c:v>
                </c:pt>
                <c:pt idx="3449">
                  <c:v>4.1534199590399744E-10</c:v>
                </c:pt>
                <c:pt idx="3450">
                  <c:v>3.1915044057599778E-10</c:v>
                </c:pt>
                <c:pt idx="3451">
                  <c:v>4.1677528488000015E-10</c:v>
                </c:pt>
                <c:pt idx="3452">
                  <c:v>4.1910006213600057E-10</c:v>
                </c:pt>
                <c:pt idx="3453">
                  <c:v>4.1877998410800034E-10</c:v>
                </c:pt>
                <c:pt idx="3454">
                  <c:v>4.1906636971200083E-10</c:v>
                </c:pt>
                <c:pt idx="3455">
                  <c:v>4.1482112428800043E-10</c:v>
                </c:pt>
                <c:pt idx="3456">
                  <c:v>4.176849803280008E-10</c:v>
                </c:pt>
                <c:pt idx="3457">
                  <c:v>4.1684266972800015E-10</c:v>
                </c:pt>
                <c:pt idx="3458">
                  <c:v>4.192348318320004E-10</c:v>
                </c:pt>
                <c:pt idx="3459">
                  <c:v>4.1800505835600066E-10</c:v>
                </c:pt>
                <c:pt idx="3460">
                  <c:v>4.175333644200005E-10</c:v>
                </c:pt>
                <c:pt idx="3461">
                  <c:v>4.1492220156000099E-10</c:v>
                </c:pt>
                <c:pt idx="3462">
                  <c:v>4.187294454720005E-10</c:v>
                </c:pt>
                <c:pt idx="3463">
                  <c:v>4.1893160001600058E-10</c:v>
                </c:pt>
                <c:pt idx="3464">
                  <c:v>4.1765128790400028E-10</c:v>
                </c:pt>
                <c:pt idx="3465">
                  <c:v>4.1856098335200067E-10</c:v>
                </c:pt>
                <c:pt idx="3466">
                  <c:v>4.175502106320005E-10</c:v>
                </c:pt>
                <c:pt idx="3467">
                  <c:v>4.1802190456800082E-10</c:v>
                </c:pt>
                <c:pt idx="3468">
                  <c:v>4.1758390305600039E-10</c:v>
                </c:pt>
                <c:pt idx="3469">
                  <c:v>4.1817352047600049E-10</c:v>
                </c:pt>
                <c:pt idx="3470">
                  <c:v>4.1541074170800017E-10</c:v>
                </c:pt>
                <c:pt idx="3471">
                  <c:v>4.1648889927600023E-10</c:v>
                </c:pt>
                <c:pt idx="3472">
                  <c:v>4.1633728336800045E-10</c:v>
                </c:pt>
                <c:pt idx="3473">
                  <c:v>4.1610143640000021E-10</c:v>
                </c:pt>
                <c:pt idx="3474">
                  <c:v>4.1657313033600043E-10</c:v>
                </c:pt>
                <c:pt idx="3475">
                  <c:v>4.1761759548000049E-10</c:v>
                </c:pt>
                <c:pt idx="3476">
                  <c:v>4.156634348880003E-10</c:v>
                </c:pt>
                <c:pt idx="3477">
                  <c:v>4.1637097579200029E-10</c:v>
                </c:pt>
                <c:pt idx="3478">
                  <c:v>4.1455158489599978E-10</c:v>
                </c:pt>
                <c:pt idx="3479">
                  <c:v>4.1455158489599978E-10</c:v>
                </c:pt>
                <c:pt idx="3480">
                  <c:v>4.1525912579999987E-10</c:v>
                </c:pt>
                <c:pt idx="3481">
                  <c:v>4.1512435610400061E-10</c:v>
                </c:pt>
                <c:pt idx="3482">
                  <c:v>4.1419781444400069E-10</c:v>
                </c:pt>
                <c:pt idx="3483">
                  <c:v>4.1472004701600044E-10</c:v>
                </c:pt>
                <c:pt idx="3484">
                  <c:v>4.1541074170800017E-10</c:v>
                </c:pt>
                <c:pt idx="3485">
                  <c:v>4.1504012504400041E-10</c:v>
                </c:pt>
                <c:pt idx="3486">
                  <c:v>4.146021235320005E-10</c:v>
                </c:pt>
                <c:pt idx="3487">
                  <c:v>4.1461896974400039E-10</c:v>
                </c:pt>
                <c:pt idx="3488">
                  <c:v>4.1522543337600034E-10</c:v>
                </c:pt>
                <c:pt idx="3489">
                  <c:v>4.1461896974400039E-10</c:v>
                </c:pt>
                <c:pt idx="3490">
                  <c:v>4.1562974246400087E-10</c:v>
                </c:pt>
                <c:pt idx="3491">
                  <c:v>4.1492220156000099E-10</c:v>
                </c:pt>
                <c:pt idx="3492">
                  <c:v>4.1537704928400079E-10</c:v>
                </c:pt>
                <c:pt idx="3493">
                  <c:v>4.1510750989200045E-10</c:v>
                </c:pt>
                <c:pt idx="3494">
                  <c:v>4.1593297428000085E-10</c:v>
                </c:pt>
                <c:pt idx="3495">
                  <c:v>4.1569712731200025E-10</c:v>
                </c:pt>
                <c:pt idx="3496">
                  <c:v>4.1559605004000041E-10</c:v>
                </c:pt>
                <c:pt idx="3497">
                  <c:v>4.1379350535600021E-10</c:v>
                </c:pt>
                <c:pt idx="3498">
                  <c:v>4.1300173339200049E-10</c:v>
                </c:pt>
                <c:pt idx="3499">
                  <c:v>4.1488850913600042E-10</c:v>
                </c:pt>
                <c:pt idx="3500">
                  <c:v>4.1411358338400023E-10</c:v>
                </c:pt>
                <c:pt idx="3501">
                  <c:v>4.1396196747600061E-10</c:v>
                </c:pt>
                <c:pt idx="3502">
                  <c:v>4.1187303718800022E-10</c:v>
                </c:pt>
                <c:pt idx="3503">
                  <c:v>4.0889125766399997E-10</c:v>
                </c:pt>
                <c:pt idx="3504">
                  <c:v>4.1896529244000084E-10</c:v>
                </c:pt>
                <c:pt idx="3505">
                  <c:v>4.1711220912000085E-10</c:v>
                </c:pt>
                <c:pt idx="3506">
                  <c:v>4.1402935232400081E-10</c:v>
                </c:pt>
                <c:pt idx="3507">
                  <c:v>4.1396196747600061E-10</c:v>
                </c:pt>
                <c:pt idx="3508">
                  <c:v>4.115866515840003E-10</c:v>
                </c:pt>
                <c:pt idx="3509">
                  <c:v>4.1281642505999999E-10</c:v>
                </c:pt>
                <c:pt idx="3510">
                  <c:v>4.1194042203600032E-10</c:v>
                </c:pt>
                <c:pt idx="3511">
                  <c:v>4.1195726824800068E-10</c:v>
                </c:pt>
                <c:pt idx="3512">
                  <c:v>4.11451881888E-10</c:v>
                </c:pt>
                <c:pt idx="3513">
                  <c:v>4.1242896218400033E-10</c:v>
                </c:pt>
                <c:pt idx="3514">
                  <c:v>4.121931152160004E-10</c:v>
                </c:pt>
                <c:pt idx="3515">
                  <c:v>4.1126657355600079E-10</c:v>
                </c:pt>
                <c:pt idx="3516">
                  <c:v>4.1089595689200026E-10</c:v>
                </c:pt>
                <c:pt idx="3517">
                  <c:v>4.1234473112400044E-10</c:v>
                </c:pt>
                <c:pt idx="3518">
                  <c:v>4.1259742430399995E-10</c:v>
                </c:pt>
                <c:pt idx="3519">
                  <c:v>4.0944718266000018E-10</c:v>
                </c:pt>
                <c:pt idx="3520">
                  <c:v>4.121931152160004E-10</c:v>
                </c:pt>
                <c:pt idx="3521">
                  <c:v>4.1087911068000067E-10</c:v>
                </c:pt>
                <c:pt idx="3522">
                  <c:v>4.1072749477200022E-10</c:v>
                </c:pt>
                <c:pt idx="3523">
                  <c:v>4.1162034400800081E-10</c:v>
                </c:pt>
                <c:pt idx="3524">
                  <c:v>4.1128341976800022E-10</c:v>
                </c:pt>
                <c:pt idx="3525">
                  <c:v>4.1035687810800082E-10</c:v>
                </c:pt>
                <c:pt idx="3526">
                  <c:v>4.1054218644000024E-10</c:v>
                </c:pt>
                <c:pt idx="3527">
                  <c:v>4.0985149174799999E-10</c:v>
                </c:pt>
                <c:pt idx="3528">
                  <c:v>4.0986833796000045E-10</c:v>
                </c:pt>
                <c:pt idx="3529">
                  <c:v>4.0958195235600053E-10</c:v>
                </c:pt>
                <c:pt idx="3530">
                  <c:v>4.0954825993200043E-10</c:v>
                </c:pt>
                <c:pt idx="3531">
                  <c:v>4.0210223422800078E-10</c:v>
                </c:pt>
                <c:pt idx="3532">
                  <c:v>4.099525690200005E-10</c:v>
                </c:pt>
                <c:pt idx="3533">
                  <c:v>4.0890810387600049E-10</c:v>
                </c:pt>
                <c:pt idx="3534">
                  <c:v>4.0786363873200073E-10</c:v>
                </c:pt>
                <c:pt idx="3535">
                  <c:v>4.0887441145200064E-10</c:v>
                </c:pt>
                <c:pt idx="3536">
                  <c:v>4.0782994630800105E-10</c:v>
                </c:pt>
                <c:pt idx="3537">
                  <c:v>4.0788048494400032E-10</c:v>
                </c:pt>
                <c:pt idx="3538">
                  <c:v>4.0985149174799999E-10</c:v>
                </c:pt>
                <c:pt idx="3539">
                  <c:v>4.0816687054800112E-10</c:v>
                </c:pt>
                <c:pt idx="3540">
                  <c:v>4.0983464553600082E-10</c:v>
                </c:pt>
                <c:pt idx="3541">
                  <c:v>4.064822493480007E-10</c:v>
                </c:pt>
                <c:pt idx="3542">
                  <c:v>4.0887441145200064E-10</c:v>
                </c:pt>
                <c:pt idx="3543">
                  <c:v>4.0781310009600048E-10</c:v>
                </c:pt>
                <c:pt idx="3544">
                  <c:v>4.0808263948800082E-10</c:v>
                </c:pt>
                <c:pt idx="3545">
                  <c:v>4.0958195235600053E-10</c:v>
                </c:pt>
                <c:pt idx="3546">
                  <c:v>4.087396417560005E-10</c:v>
                </c:pt>
                <c:pt idx="3547">
                  <c:v>4.07172944040001E-10</c:v>
                </c:pt>
                <c:pt idx="3548">
                  <c:v>4.0798156221600067E-10</c:v>
                </c:pt>
                <c:pt idx="3549">
                  <c:v>4.0889125766399997E-10</c:v>
                </c:pt>
                <c:pt idx="3550">
                  <c:v>4.0764463797600049E-10</c:v>
                </c:pt>
                <c:pt idx="3551">
                  <c:v>4.0823425539600049E-10</c:v>
                </c:pt>
                <c:pt idx="3552">
                  <c:v>4.0916079705600067E-10</c:v>
                </c:pt>
                <c:pt idx="3553">
                  <c:v>4.0870594933200076E-10</c:v>
                </c:pt>
                <c:pt idx="3554">
                  <c:v>4.0835217888000085E-10</c:v>
                </c:pt>
                <c:pt idx="3555">
                  <c:v>4.076277917640007E-10</c:v>
                </c:pt>
                <c:pt idx="3556">
                  <c:v>4.0676863495200021E-10</c:v>
                </c:pt>
                <c:pt idx="3557">
                  <c:v>4.0739194479600047E-10</c:v>
                </c:pt>
                <c:pt idx="3558">
                  <c:v>4.0782994630800105E-10</c:v>
                </c:pt>
                <c:pt idx="3559">
                  <c:v>4.0809948569999999E-10</c:v>
                </c:pt>
                <c:pt idx="3560">
                  <c:v>4.082679478200007E-10</c:v>
                </c:pt>
                <c:pt idx="3561">
                  <c:v>4.07172944040001E-10</c:v>
                </c:pt>
                <c:pt idx="3562">
                  <c:v>4.0803210085200062E-10</c:v>
                </c:pt>
                <c:pt idx="3563">
                  <c:v>4.0683601980000082E-10</c:v>
                </c:pt>
                <c:pt idx="3564">
                  <c:v>4.0890810387600049E-10</c:v>
                </c:pt>
                <c:pt idx="3565">
                  <c:v>4.046797046640005E-10</c:v>
                </c:pt>
                <c:pt idx="3566">
                  <c:v>4.0794786979200083E-10</c:v>
                </c:pt>
                <c:pt idx="3567">
                  <c:v>4.0781310009600048E-10</c:v>
                </c:pt>
                <c:pt idx="3568">
                  <c:v>4.0889125766399997E-10</c:v>
                </c:pt>
                <c:pt idx="3569">
                  <c:v>4.0811633191200081E-10</c:v>
                </c:pt>
                <c:pt idx="3570">
                  <c:v>4.0847010236400068E-10</c:v>
                </c:pt>
                <c:pt idx="3571">
                  <c:v>4.0796471600400098E-10</c:v>
                </c:pt>
                <c:pt idx="3572">
                  <c:v>4.0670125010400022E-10</c:v>
                </c:pt>
                <c:pt idx="3573">
                  <c:v>4.0643171071200024E-10</c:v>
                </c:pt>
                <c:pt idx="3574">
                  <c:v>4.0572416980800061E-10</c:v>
                </c:pt>
                <c:pt idx="3575">
                  <c:v>4.0505032132800057E-10</c:v>
                </c:pt>
                <c:pt idx="3576">
                  <c:v>4.0614532510800047E-10</c:v>
                </c:pt>
                <c:pt idx="3577">
                  <c:v>4.0360154709600039E-10</c:v>
                </c:pt>
                <c:pt idx="3578">
                  <c:v>4.0501662890400047E-10</c:v>
                </c:pt>
                <c:pt idx="3579">
                  <c:v>4.0574101601999994E-10</c:v>
                </c:pt>
                <c:pt idx="3580">
                  <c:v>4.0621270995600047E-10</c:v>
                </c:pt>
                <c:pt idx="3581">
                  <c:v>4.0318039179600073E-10</c:v>
                </c:pt>
                <c:pt idx="3582">
                  <c:v>4.0607794026000084E-10</c:v>
                </c:pt>
                <c:pt idx="3583">
                  <c:v>4.0456178118000046E-10</c:v>
                </c:pt>
                <c:pt idx="3584">
                  <c:v>4.0545463041600043E-10</c:v>
                </c:pt>
                <c:pt idx="3585">
                  <c:v>4.0318039179600073E-10</c:v>
                </c:pt>
                <c:pt idx="3586">
                  <c:v>4.0398900997200087E-10</c:v>
                </c:pt>
                <c:pt idx="3587">
                  <c:v>4.0531986072000044E-10</c:v>
                </c:pt>
                <c:pt idx="3588">
                  <c:v>4.052693220840005E-10</c:v>
                </c:pt>
                <c:pt idx="3589">
                  <c:v>4.0420801072800044E-10</c:v>
                </c:pt>
                <c:pt idx="3590">
                  <c:v>4.0548832284000017E-10</c:v>
                </c:pt>
                <c:pt idx="3591">
                  <c:v>4.0365208573200033E-10</c:v>
                </c:pt>
                <c:pt idx="3592">
                  <c:v>4.0493239784400068E-10</c:v>
                </c:pt>
                <c:pt idx="3593">
                  <c:v>4.0441016527200042E-10</c:v>
                </c:pt>
                <c:pt idx="3594">
                  <c:v>3.9669460017600058E-10</c:v>
                </c:pt>
                <c:pt idx="3595">
                  <c:v>4.0356785467200049E-10</c:v>
                </c:pt>
                <c:pt idx="3596">
                  <c:v>4.0390477891200098E-10</c:v>
                </c:pt>
                <c:pt idx="3597">
                  <c:v>4.0262446680000042E-10</c:v>
                </c:pt>
                <c:pt idx="3598">
                  <c:v>4.0462916602800066E-10</c:v>
                </c:pt>
                <c:pt idx="3599">
                  <c:v>4.0365208573200033E-10</c:v>
                </c:pt>
                <c:pt idx="3600">
                  <c:v>4.0297823725200044E-10</c:v>
                </c:pt>
                <c:pt idx="3601">
                  <c:v>4.0390477891200098E-10</c:v>
                </c:pt>
                <c:pt idx="3602">
                  <c:v>4.0392162512400077E-10</c:v>
                </c:pt>
                <c:pt idx="3603">
                  <c:v>4.0267500543600047E-10</c:v>
                </c:pt>
                <c:pt idx="3604">
                  <c:v>4.0275923649600036E-10</c:v>
                </c:pt>
                <c:pt idx="3605">
                  <c:v>4.0147892438400032E-10</c:v>
                </c:pt>
                <c:pt idx="3606">
                  <c:v>4.011251539320005E-10</c:v>
                </c:pt>
                <c:pt idx="3607">
                  <c:v>4.0240546604399998E-10</c:v>
                </c:pt>
                <c:pt idx="3608">
                  <c:v>4.0041761302800051E-10</c:v>
                </c:pt>
                <c:pt idx="3609">
                  <c:v>4.0097353802400077E-10</c:v>
                </c:pt>
                <c:pt idx="3610">
                  <c:v>4.0179900241200044E-10</c:v>
                </c:pt>
                <c:pt idx="3611">
                  <c:v>3.9967637970000063E-10</c:v>
                </c:pt>
                <c:pt idx="3612">
                  <c:v>4.0125992362800018E-10</c:v>
                </c:pt>
                <c:pt idx="3613">
                  <c:v>4.00164919848001E-10</c:v>
                </c:pt>
                <c:pt idx="3614">
                  <c:v>4.006197675720005E-10</c:v>
                </c:pt>
                <c:pt idx="3615">
                  <c:v>4.0124307741600034E-10</c:v>
                </c:pt>
                <c:pt idx="3616">
                  <c:v>4.0134415468800033E-10</c:v>
                </c:pt>
                <c:pt idx="3617">
                  <c:v>3.9578490472800061E-10</c:v>
                </c:pt>
                <c:pt idx="3618">
                  <c:v>3.965092918440006E-10</c:v>
                </c:pt>
                <c:pt idx="3619">
                  <c:v>4.0193377210800069E-10</c:v>
                </c:pt>
                <c:pt idx="3620">
                  <c:v>4.0119253878000039E-10</c:v>
                </c:pt>
                <c:pt idx="3621">
                  <c:v>2.257055483760002E-10</c:v>
                </c:pt>
                <c:pt idx="3622">
                  <c:v>4.0555570768800016E-10</c:v>
                </c:pt>
                <c:pt idx="3623">
                  <c:v>4.0377000921600084E-10</c:v>
                </c:pt>
                <c:pt idx="3624">
                  <c:v>4.0297823725200044E-10</c:v>
                </c:pt>
                <c:pt idx="3625">
                  <c:v>4.0090615317600078E-10</c:v>
                </c:pt>
                <c:pt idx="3626">
                  <c:v>4.0097353802400077E-10</c:v>
                </c:pt>
                <c:pt idx="3627">
                  <c:v>4.0146207817200083E-10</c:v>
                </c:pt>
                <c:pt idx="3628">
                  <c:v>3.9986168803200061E-10</c:v>
                </c:pt>
                <c:pt idx="3629">
                  <c:v>4.0060292136000081E-10</c:v>
                </c:pt>
                <c:pt idx="3630">
                  <c:v>3.9805914334800057E-10</c:v>
                </c:pt>
                <c:pt idx="3631">
                  <c:v>4.0083876832800079E-10</c:v>
                </c:pt>
                <c:pt idx="3632">
                  <c:v>4.0024915090800053E-10</c:v>
                </c:pt>
                <c:pt idx="3633">
                  <c:v>3.9974376454800073E-10</c:v>
                </c:pt>
                <c:pt idx="3634">
                  <c:v>3.9986168803200061E-10</c:v>
                </c:pt>
                <c:pt idx="3635">
                  <c:v>4.000301501520005E-10</c:v>
                </c:pt>
                <c:pt idx="3636">
                  <c:v>3.994910713680007E-10</c:v>
                </c:pt>
                <c:pt idx="3637">
                  <c:v>3.9996276530400055E-10</c:v>
                </c:pt>
                <c:pt idx="3638">
                  <c:v>3.9917099334000037E-10</c:v>
                </c:pt>
                <c:pt idx="3639">
                  <c:v>3.9785698880400064E-10</c:v>
                </c:pt>
                <c:pt idx="3640">
                  <c:v>-5.520166748160006E-10</c:v>
                </c:pt>
                <c:pt idx="3641">
                  <c:v>3.994068403080004E-10</c:v>
                </c:pt>
                <c:pt idx="3642">
                  <c:v>3.9878353046400061E-10</c:v>
                </c:pt>
                <c:pt idx="3643">
                  <c:v>3.989014539480006E-10</c:v>
                </c:pt>
                <c:pt idx="3644">
                  <c:v>3.9509421003600042E-10</c:v>
                </c:pt>
                <c:pt idx="3645">
                  <c:v>3.982612978920006E-10</c:v>
                </c:pt>
                <c:pt idx="3646">
                  <c:v>3.9821075925600071E-10</c:v>
                </c:pt>
                <c:pt idx="3647">
                  <c:v>3.9777275774400085E-10</c:v>
                </c:pt>
                <c:pt idx="3648">
                  <c:v>4.0220331150000051E-10</c:v>
                </c:pt>
                <c:pt idx="3649">
                  <c:v>4.0104092287200046E-10</c:v>
                </c:pt>
                <c:pt idx="3650">
                  <c:v>3.9972691833600042E-10</c:v>
                </c:pt>
                <c:pt idx="3651">
                  <c:v>3.9864876076800067E-10</c:v>
                </c:pt>
                <c:pt idx="3652">
                  <c:v>3.9746952592800062E-10</c:v>
                </c:pt>
                <c:pt idx="3653">
                  <c:v>3.9662721532800054E-10</c:v>
                </c:pt>
                <c:pt idx="3654">
                  <c:v>3.9746952592800062E-10</c:v>
                </c:pt>
                <c:pt idx="3655">
                  <c:v>3.9762114183600055E-10</c:v>
                </c:pt>
                <c:pt idx="3656">
                  <c:v>3.9703152441600061E-10</c:v>
                </c:pt>
                <c:pt idx="3657">
                  <c:v>3.9807598956000057E-10</c:v>
                </c:pt>
                <c:pt idx="3658">
                  <c:v>3.9794121986400047E-10</c:v>
                </c:pt>
                <c:pt idx="3659">
                  <c:v>3.9893514637200059E-10</c:v>
                </c:pt>
                <c:pt idx="3660">
                  <c:v>3.9753691077600061E-10</c:v>
                </c:pt>
                <c:pt idx="3661">
                  <c:v>3.9782329638000059E-10</c:v>
                </c:pt>
                <c:pt idx="3662">
                  <c:v>3.9699783199200056E-10</c:v>
                </c:pt>
                <c:pt idx="3663">
                  <c:v>3.9800860471200073E-10</c:v>
                </c:pt>
                <c:pt idx="3664">
                  <c:v>3.9802545092400062E-10</c:v>
                </c:pt>
                <c:pt idx="3665">
                  <c:v>3.9551536533600059E-10</c:v>
                </c:pt>
                <c:pt idx="3666">
                  <c:v>3.9792437365200058E-10</c:v>
                </c:pt>
                <c:pt idx="3667">
                  <c:v>3.9684621608400052E-10</c:v>
                </c:pt>
                <c:pt idx="3668">
                  <c:v>3.9607129033200059E-10</c:v>
                </c:pt>
                <c:pt idx="3669">
                  <c:v>3.9750321835200041E-10</c:v>
                </c:pt>
                <c:pt idx="3670">
                  <c:v>3.9559959639600047E-10</c:v>
                </c:pt>
                <c:pt idx="3671">
                  <c:v>3.9519528730800041E-10</c:v>
                </c:pt>
                <c:pt idx="3672">
                  <c:v>3.964755994200005E-10</c:v>
                </c:pt>
                <c:pt idx="3673">
                  <c:v>3.959365206360006E-10</c:v>
                </c:pt>
                <c:pt idx="3674">
                  <c:v>3.9671144638800074E-10</c:v>
                </c:pt>
                <c:pt idx="3675">
                  <c:v>3.9495944034000063E-10</c:v>
                </c:pt>
                <c:pt idx="3676">
                  <c:v>3.9585228957600061E-10</c:v>
                </c:pt>
                <c:pt idx="3677">
                  <c:v>3.9517844109600051E-10</c:v>
                </c:pt>
                <c:pt idx="3678">
                  <c:v>3.9563328882000063E-10</c:v>
                </c:pt>
                <c:pt idx="3679">
                  <c:v>3.9548167291200059E-10</c:v>
                </c:pt>
                <c:pt idx="3680">
                  <c:v>3.9426874564800059E-10</c:v>
                </c:pt>
                <c:pt idx="3681">
                  <c:v>3.9507736382400052E-10</c:v>
                </c:pt>
                <c:pt idx="3682">
                  <c:v>3.9512790246000046E-10</c:v>
                </c:pt>
                <c:pt idx="3683">
                  <c:v>3.9502682518800052E-10</c:v>
                </c:pt>
                <c:pt idx="3684">
                  <c:v>3.953300570040007E-10</c:v>
                </c:pt>
                <c:pt idx="3685">
                  <c:v>3.9578490472800061E-10</c:v>
                </c:pt>
                <c:pt idx="3686">
                  <c:v>3.9463936231200051E-10</c:v>
                </c:pt>
                <c:pt idx="3687">
                  <c:v>3.9256727823600069E-10</c:v>
                </c:pt>
                <c:pt idx="3688">
                  <c:v>3.9325797292800047E-10</c:v>
                </c:pt>
                <c:pt idx="3689">
                  <c:v>3.9438666913200058E-10</c:v>
                </c:pt>
                <c:pt idx="3690">
                  <c:v>3.9367912822800075E-10</c:v>
                </c:pt>
                <c:pt idx="3691">
                  <c:v>3.9445405398000052E-10</c:v>
                </c:pt>
                <c:pt idx="3692">
                  <c:v>3.942013608000006E-10</c:v>
                </c:pt>
                <c:pt idx="3693">
                  <c:v>3.9293789490000066E-10</c:v>
                </c:pt>
                <c:pt idx="3694">
                  <c:v>3.9266835550800053E-10</c:v>
                </c:pt>
                <c:pt idx="3695">
                  <c:v>3.9457197746400072E-10</c:v>
                </c:pt>
                <c:pt idx="3696">
                  <c:v>3.9445405398000052E-10</c:v>
                </c:pt>
                <c:pt idx="3697">
                  <c:v>3.9485836306800069E-10</c:v>
                </c:pt>
                <c:pt idx="3698">
                  <c:v>3.9504367140000063E-10</c:v>
                </c:pt>
                <c:pt idx="3699">
                  <c:v>3.9293789490000066E-10</c:v>
                </c:pt>
                <c:pt idx="3700">
                  <c:v>3.947067471600006E-10</c:v>
                </c:pt>
                <c:pt idx="3701">
                  <c:v>3.9314004944400038E-10</c:v>
                </c:pt>
                <c:pt idx="3702">
                  <c:v>3.9362858959200044E-10</c:v>
                </c:pt>
                <c:pt idx="3703">
                  <c:v>3.9325797292800047E-10</c:v>
                </c:pt>
                <c:pt idx="3704">
                  <c:v>3.9354435853200045E-10</c:v>
                </c:pt>
                <c:pt idx="3705">
                  <c:v>3.9281997141600072E-10</c:v>
                </c:pt>
                <c:pt idx="3706">
                  <c:v>3.9298843353600055E-10</c:v>
                </c:pt>
                <c:pt idx="3707">
                  <c:v>3.9256727823600069E-10</c:v>
                </c:pt>
                <c:pt idx="3708">
                  <c:v>3.9436982292000058E-10</c:v>
                </c:pt>
                <c:pt idx="3709">
                  <c:v>3.930726645960007E-10</c:v>
                </c:pt>
                <c:pt idx="3710">
                  <c:v>3.930221259600007E-10</c:v>
                </c:pt>
                <c:pt idx="3711">
                  <c:v>3.9276943278000072E-10</c:v>
                </c:pt>
                <c:pt idx="3712">
                  <c:v>3.912532737000006E-10</c:v>
                </c:pt>
                <c:pt idx="3713">
                  <c:v>3.9275258656800073E-10</c:v>
                </c:pt>
                <c:pt idx="3714">
                  <c:v>3.9337589641200046E-10</c:v>
                </c:pt>
                <c:pt idx="3715">
                  <c:v>3.9287051005200056E-10</c:v>
                </c:pt>
                <c:pt idx="3716">
                  <c:v>3.9271889414400073E-10</c:v>
                </c:pt>
                <c:pt idx="3717">
                  <c:v>3.9140488960800038E-10</c:v>
                </c:pt>
                <c:pt idx="3718">
                  <c:v>3.9113535021600061E-10</c:v>
                </c:pt>
                <c:pt idx="3719">
                  <c:v>3.9310635702000059E-10</c:v>
                </c:pt>
                <c:pt idx="3720">
                  <c:v>3.9211243051200073E-10</c:v>
                </c:pt>
                <c:pt idx="3721">
                  <c:v>3.9214612293600052E-10</c:v>
                </c:pt>
                <c:pt idx="3722">
                  <c:v>3.9116904264000045E-10</c:v>
                </c:pt>
                <c:pt idx="3723">
                  <c:v>3.9298843353600055E-10</c:v>
                </c:pt>
                <c:pt idx="3724">
                  <c:v>3.9255043202400069E-10</c:v>
                </c:pt>
                <c:pt idx="3725">
                  <c:v>3.9273574035600062E-10</c:v>
                </c:pt>
                <c:pt idx="3726">
                  <c:v>3.9219666157200057E-10</c:v>
                </c:pt>
                <c:pt idx="3727">
                  <c:v>3.8988873052800051E-10</c:v>
                </c:pt>
                <c:pt idx="3728">
                  <c:v>3.9110165779200056E-10</c:v>
                </c:pt>
                <c:pt idx="3729">
                  <c:v>3.8918118962400047E-10</c:v>
                </c:pt>
                <c:pt idx="3730">
                  <c:v>3.9159019794000047E-10</c:v>
                </c:pt>
                <c:pt idx="3731">
                  <c:v>3.9057942522000092E-10</c:v>
                </c:pt>
                <c:pt idx="3732">
                  <c:v>3.9199450702800053E-10</c:v>
                </c:pt>
                <c:pt idx="3733">
                  <c:v>3.9074788734000059E-10</c:v>
                </c:pt>
                <c:pt idx="3734">
                  <c:v>3.9138804339600043E-10</c:v>
                </c:pt>
                <c:pt idx="3735">
                  <c:v>3.9108481158000036E-10</c:v>
                </c:pt>
                <c:pt idx="3736">
                  <c:v>3.9037727067600073E-10</c:v>
                </c:pt>
                <c:pt idx="3737">
                  <c:v>3.9054573279600056E-10</c:v>
                </c:pt>
                <c:pt idx="3738">
                  <c:v>3.8931595932000051E-10</c:v>
                </c:pt>
                <c:pt idx="3739">
                  <c:v>3.9005719264800071E-10</c:v>
                </c:pt>
                <c:pt idx="3740">
                  <c:v>3.8987188431600057E-10</c:v>
                </c:pt>
                <c:pt idx="3741">
                  <c:v>3.9022565476800069E-10</c:v>
                </c:pt>
                <c:pt idx="3742">
                  <c:v>3.9027619340400048E-10</c:v>
                </c:pt>
                <c:pt idx="3743">
                  <c:v>3.877998002400007E-10</c:v>
                </c:pt>
                <c:pt idx="3744">
                  <c:v>3.9041096310000062E-10</c:v>
                </c:pt>
                <c:pt idx="3745">
                  <c:v>3.8889480402000055E-10</c:v>
                </c:pt>
                <c:pt idx="3746">
                  <c:v>3.8889480402000055E-10</c:v>
                </c:pt>
                <c:pt idx="3747">
                  <c:v>3.8921488204800042E-10</c:v>
                </c:pt>
                <c:pt idx="3748">
                  <c:v>3.8808618584400073E-10</c:v>
                </c:pt>
                <c:pt idx="3749">
                  <c:v>3.8860841841600047E-10</c:v>
                </c:pt>
                <c:pt idx="3750">
                  <c:v>3.9106796536800046E-10</c:v>
                </c:pt>
                <c:pt idx="3751">
                  <c:v>3.9337589641200046E-10</c:v>
                </c:pt>
                <c:pt idx="3752">
                  <c:v>3.9138804339600043E-10</c:v>
                </c:pt>
                <c:pt idx="3753">
                  <c:v>3.9046150173600052E-10</c:v>
                </c:pt>
                <c:pt idx="3754">
                  <c:v>2.1472181815200034E-10</c:v>
                </c:pt>
                <c:pt idx="3755">
                  <c:v>3.9468990094800055E-10</c:v>
                </c:pt>
                <c:pt idx="3756">
                  <c:v>3.9224720020800051E-10</c:v>
                </c:pt>
                <c:pt idx="3757">
                  <c:v>3.906636562800007E-10</c:v>
                </c:pt>
                <c:pt idx="3758">
                  <c:v>3.8387463284400048E-10</c:v>
                </c:pt>
                <c:pt idx="3759">
                  <c:v>3.8818726311600046E-10</c:v>
                </c:pt>
                <c:pt idx="3760">
                  <c:v>3.871764903960005E-10</c:v>
                </c:pt>
                <c:pt idx="3761">
                  <c:v>3.8742918357600052E-10</c:v>
                </c:pt>
                <c:pt idx="3762">
                  <c:v>3.8416101844800045E-10</c:v>
                </c:pt>
                <c:pt idx="3763">
                  <c:v>3.8731126009200064E-10</c:v>
                </c:pt>
                <c:pt idx="3764">
                  <c:v>3.866037191880006E-10</c:v>
                </c:pt>
                <c:pt idx="3765">
                  <c:v>3.8749656842400042E-10</c:v>
                </c:pt>
                <c:pt idx="3766">
                  <c:v>3.8623310252400063E-10</c:v>
                </c:pt>
                <c:pt idx="3767">
                  <c:v>3.8754710706000057E-10</c:v>
                </c:pt>
                <c:pt idx="3768">
                  <c:v>3.8508756010800037E-10</c:v>
                </c:pt>
                <c:pt idx="3769">
                  <c:v>3.8584563964800041E-10</c:v>
                </c:pt>
                <c:pt idx="3770">
                  <c:v>3.8781664645200054E-10</c:v>
                </c:pt>
                <c:pt idx="3771">
                  <c:v>3.8810303205600062E-10</c:v>
                </c:pt>
                <c:pt idx="3772">
                  <c:v>3.8643525706800061E-10</c:v>
                </c:pt>
                <c:pt idx="3773">
                  <c:v>3.8592987070800055E-10</c:v>
                </c:pt>
                <c:pt idx="3774">
                  <c:v>3.8486855935200054E-10</c:v>
                </c:pt>
                <c:pt idx="3775">
                  <c:v>3.8623310252400063E-10</c:v>
                </c:pt>
                <c:pt idx="3776">
                  <c:v>3.8734495251600038E-10</c:v>
                </c:pt>
                <c:pt idx="3777">
                  <c:v>3.8726072145600054E-10</c:v>
                </c:pt>
                <c:pt idx="3778">
                  <c:v>3.8665425782400054E-10</c:v>
                </c:pt>
                <c:pt idx="3779">
                  <c:v>3.8598040934400045E-10</c:v>
                </c:pt>
                <c:pt idx="3780">
                  <c:v>3.866037191880006E-10</c:v>
                </c:pt>
                <c:pt idx="3781">
                  <c:v>3.8648579570400056E-10</c:v>
                </c:pt>
                <c:pt idx="3782">
                  <c:v>3.8463271238400051E-10</c:v>
                </c:pt>
                <c:pt idx="3783">
                  <c:v>3.8542448434800055E-10</c:v>
                </c:pt>
                <c:pt idx="3784">
                  <c:v>3.8340293890800047E-10</c:v>
                </c:pt>
                <c:pt idx="3785">
                  <c:v>3.8463271238400051E-10</c:v>
                </c:pt>
                <c:pt idx="3786">
                  <c:v>3.8443055784000069E-10</c:v>
                </c:pt>
                <c:pt idx="3787">
                  <c:v>3.8271224421600074E-10</c:v>
                </c:pt>
                <c:pt idx="3788">
                  <c:v>3.8431263435600075E-10</c:v>
                </c:pt>
                <c:pt idx="3789">
                  <c:v>3.8264485936800033E-10</c:v>
                </c:pt>
                <c:pt idx="3790">
                  <c:v>3.878334926640007E-10</c:v>
                </c:pt>
                <c:pt idx="3791">
                  <c:v>3.865363343400006E-10</c:v>
                </c:pt>
                <c:pt idx="3792">
                  <c:v>3.8539079192400055E-10</c:v>
                </c:pt>
                <c:pt idx="3793">
                  <c:v>3.853739457120006E-10</c:v>
                </c:pt>
                <c:pt idx="3794">
                  <c:v>3.8203839573600074E-10</c:v>
                </c:pt>
                <c:pt idx="3795">
                  <c:v>3.8434632678000064E-10</c:v>
                </c:pt>
                <c:pt idx="3796">
                  <c:v>3.8303232224400071E-10</c:v>
                </c:pt>
                <c:pt idx="3797">
                  <c:v>3.8368932451200049E-10</c:v>
                </c:pt>
                <c:pt idx="3798">
                  <c:v>3.8412732602400061E-10</c:v>
                </c:pt>
                <c:pt idx="3799">
                  <c:v>3.8463271238400051E-10</c:v>
                </c:pt>
                <c:pt idx="3800">
                  <c:v>3.8449794268800047E-10</c:v>
                </c:pt>
                <c:pt idx="3801">
                  <c:v>3.8326816921200048E-10</c:v>
                </c:pt>
                <c:pt idx="3802">
                  <c:v>3.8119608513600056E-10</c:v>
                </c:pt>
                <c:pt idx="3803">
                  <c:v>3.8264485936800033E-10</c:v>
                </c:pt>
                <c:pt idx="3804">
                  <c:v>3.8411047981200071E-10</c:v>
                </c:pt>
                <c:pt idx="3805">
                  <c:v>3.8438001920400059E-10</c:v>
                </c:pt>
                <c:pt idx="3806">
                  <c:v>3.8288070633600051E-10</c:v>
                </c:pt>
                <c:pt idx="3807">
                  <c:v>3.8267855179200058E-10</c:v>
                </c:pt>
                <c:pt idx="3808">
                  <c:v>3.836219396640004E-10</c:v>
                </c:pt>
                <c:pt idx="3809">
                  <c:v>3.8124662377200045E-10</c:v>
                </c:pt>
                <c:pt idx="3810">
                  <c:v>3.7937669424000072E-10</c:v>
                </c:pt>
                <c:pt idx="3811">
                  <c:v>3.8272909042800058E-10</c:v>
                </c:pt>
                <c:pt idx="3812">
                  <c:v>3.8197101088800059E-10</c:v>
                </c:pt>
                <c:pt idx="3813">
                  <c:v>3.8299862982000071E-10</c:v>
                </c:pt>
                <c:pt idx="3814">
                  <c:v>3.8306601466800055E-10</c:v>
                </c:pt>
                <c:pt idx="3815">
                  <c:v>3.8318393815200054E-10</c:v>
                </c:pt>
                <c:pt idx="3816">
                  <c:v>3.7499667912000064E-10</c:v>
                </c:pt>
                <c:pt idx="3817">
                  <c:v>3.8643525706800061E-10</c:v>
                </c:pt>
                <c:pt idx="3818">
                  <c:v>3.8262801315600054E-10</c:v>
                </c:pt>
                <c:pt idx="3819">
                  <c:v>3.8205524194800048E-10</c:v>
                </c:pt>
                <c:pt idx="3820">
                  <c:v>3.8040431317200047E-10</c:v>
                </c:pt>
                <c:pt idx="3821">
                  <c:v>3.8163408664800047E-10</c:v>
                </c:pt>
                <c:pt idx="3822">
                  <c:v>3.8143193210400059E-10</c:v>
                </c:pt>
                <c:pt idx="3823">
                  <c:v>3.8126346998400045E-10</c:v>
                </c:pt>
                <c:pt idx="3824">
                  <c:v>3.8094339195600048E-10</c:v>
                </c:pt>
                <c:pt idx="3825">
                  <c:v>3.8112870028800057E-10</c:v>
                </c:pt>
                <c:pt idx="3826">
                  <c:v>3.8079177604800085E-10</c:v>
                </c:pt>
                <c:pt idx="3827">
                  <c:v>3.7661391547200071E-10</c:v>
                </c:pt>
                <c:pt idx="3828">
                  <c:v>3.813308548320007E-10</c:v>
                </c:pt>
                <c:pt idx="3829">
                  <c:v>3.7998315787200077E-10</c:v>
                </c:pt>
                <c:pt idx="3830">
                  <c:v>3.8087600710800069E-10</c:v>
                </c:pt>
                <c:pt idx="3831">
                  <c:v>3.8139823968000059E-10</c:v>
                </c:pt>
                <c:pt idx="3832">
                  <c:v>3.7964623363200044E-10</c:v>
                </c:pt>
                <c:pt idx="3833">
                  <c:v>3.8026954347600023E-10</c:v>
                </c:pt>
                <c:pt idx="3834">
                  <c:v>3.7666445410800065E-10</c:v>
                </c:pt>
                <c:pt idx="3835">
                  <c:v>3.806233139280004E-10</c:v>
                </c:pt>
                <c:pt idx="3836">
                  <c:v>3.8089285332000053E-10</c:v>
                </c:pt>
                <c:pt idx="3837">
                  <c:v>3.8106131544000047E-10</c:v>
                </c:pt>
                <c:pt idx="3838">
                  <c:v>3.8099393059200063E-10</c:v>
                </c:pt>
                <c:pt idx="3839">
                  <c:v>3.8109500786400062E-10</c:v>
                </c:pt>
                <c:pt idx="3840">
                  <c:v>3.7941038666400072E-10</c:v>
                </c:pt>
                <c:pt idx="3841">
                  <c:v>3.7686660865200068E-10</c:v>
                </c:pt>
                <c:pt idx="3842">
                  <c:v>3.8048854423200052E-10</c:v>
                </c:pt>
                <c:pt idx="3843">
                  <c:v>3.8032008211200058E-10</c:v>
                </c:pt>
                <c:pt idx="3844">
                  <c:v>3.714421283880007E-10</c:v>
                </c:pt>
                <c:pt idx="3845">
                  <c:v>3.9556590397200032E-10</c:v>
                </c:pt>
                <c:pt idx="3846">
                  <c:v>4.0447755012000041E-10</c:v>
                </c:pt>
                <c:pt idx="3847">
                  <c:v>4.0735825237200057E-10</c:v>
                </c:pt>
                <c:pt idx="3848">
                  <c:v>4.133891962680005E-10</c:v>
                </c:pt>
                <c:pt idx="3849">
                  <c:v>4.2305892195600048E-10</c:v>
                </c:pt>
                <c:pt idx="3850">
                  <c:v>4.2541739163600042E-10</c:v>
                </c:pt>
                <c:pt idx="3851">
                  <c:v>4.3512080974800086E-10</c:v>
                </c:pt>
                <c:pt idx="3852">
                  <c:v>4.3456488475200049E-10</c:v>
                </c:pt>
                <c:pt idx="3853">
                  <c:v>4.3539034914000083E-10</c:v>
                </c:pt>
                <c:pt idx="3854">
                  <c:v>4.3889436123600083E-10</c:v>
                </c:pt>
                <c:pt idx="3855">
                  <c:v>4.3854059078400035E-10</c:v>
                </c:pt>
                <c:pt idx="3856">
                  <c:v>4.3919759305200034E-10</c:v>
                </c:pt>
                <c:pt idx="3857">
                  <c:v>4.3988828774400018E-10</c:v>
                </c:pt>
                <c:pt idx="3858">
                  <c:v>4.414549854600004E-10</c:v>
                </c:pt>
                <c:pt idx="3859">
                  <c:v>4.3934776934399798E-10</c:v>
                </c:pt>
                <c:pt idx="3860">
                  <c:v>4.406533464959981E-10</c:v>
                </c:pt>
                <c:pt idx="3861">
                  <c:v>4.40990269631998E-10</c:v>
                </c:pt>
                <c:pt idx="3862">
                  <c:v>4.4233796217600076E-10</c:v>
                </c:pt>
                <c:pt idx="3863">
                  <c:v>4.4056911571199809E-10</c:v>
                </c:pt>
                <c:pt idx="3864">
                  <c:v>4.4250642374400033E-10</c:v>
                </c:pt>
                <c:pt idx="3865">
                  <c:v>4.4157988511999784E-10</c:v>
                </c:pt>
                <c:pt idx="3866">
                  <c:v>4.4103238502399796E-10</c:v>
                </c:pt>
                <c:pt idx="3867">
                  <c:v>4.4010584639999822E-10</c:v>
                </c:pt>
                <c:pt idx="3868">
                  <c:v>4.4052700032000087E-10</c:v>
                </c:pt>
                <c:pt idx="3869">
                  <c:v>4.3964257708800046E-10</c:v>
                </c:pt>
                <c:pt idx="3870">
                  <c:v>4.3715776895999808E-10</c:v>
                </c:pt>
                <c:pt idx="3871">
                  <c:v>4.3976892326399759E-10</c:v>
                </c:pt>
                <c:pt idx="3872">
                  <c:v>4.3770526905599807E-10</c:v>
                </c:pt>
                <c:pt idx="3873">
                  <c:v>4.3778949983999772E-10</c:v>
                </c:pt>
                <c:pt idx="3874">
                  <c:v>4.3837911532800087E-10</c:v>
                </c:pt>
                <c:pt idx="3875">
                  <c:v>4.3551526867200039E-10</c:v>
                </c:pt>
                <c:pt idx="3876">
                  <c:v>4.3639969190400023E-10</c:v>
                </c:pt>
                <c:pt idx="3877">
                  <c:v>4.3661026886399783E-10</c:v>
                </c:pt>
                <c:pt idx="3878">
                  <c:v>4.3690507660800041E-10</c:v>
                </c:pt>
                <c:pt idx="3879">
                  <c:v>4.3488353779199733E-10</c:v>
                </c:pt>
                <c:pt idx="3880">
                  <c:v>4.3644180729599734E-10</c:v>
                </c:pt>
                <c:pt idx="3881">
                  <c:v>4.3547315328000033E-10</c:v>
                </c:pt>
                <c:pt idx="3882">
                  <c:v>4.3564161484800025E-10</c:v>
                </c:pt>
                <c:pt idx="3883">
                  <c:v>4.3467296083199807E-10</c:v>
                </c:pt>
                <c:pt idx="3884">
                  <c:v>4.3298834515200048E-10</c:v>
                </c:pt>
                <c:pt idx="3885">
                  <c:v>4.3391488377599784E-10</c:v>
                </c:pt>
                <c:pt idx="3886">
                  <c:v>4.3366219142400095E-10</c:v>
                </c:pt>
                <c:pt idx="3887">
                  <c:v>4.3223026809600061E-10</c:v>
                </c:pt>
                <c:pt idx="3888">
                  <c:v>4.3155642182399734E-10</c:v>
                </c:pt>
                <c:pt idx="3889">
                  <c:v>4.3210392191999759E-10</c:v>
                </c:pt>
                <c:pt idx="3890">
                  <c:v>4.3105103711999741E-10</c:v>
                </c:pt>
                <c:pt idx="3891">
                  <c:v>4.2953488300800051E-10</c:v>
                </c:pt>
                <c:pt idx="3892">
                  <c:v>4.312616140799976E-10</c:v>
                </c:pt>
                <c:pt idx="3893">
                  <c:v>4.300823831040004E-10</c:v>
                </c:pt>
                <c:pt idx="3894">
                  <c:v>4.3441326884400025E-10</c:v>
                </c:pt>
                <c:pt idx="3895">
                  <c:v>4.3653589155600068E-10</c:v>
                </c:pt>
                <c:pt idx="3896">
                  <c:v>4.3259387794799994E-10</c:v>
                </c:pt>
                <c:pt idx="3897">
                  <c:v>4.3188633704400068E-10</c:v>
                </c:pt>
                <c:pt idx="3898">
                  <c:v>4.3047125523600023E-10</c:v>
                </c:pt>
                <c:pt idx="3899">
                  <c:v>4.2642816435600044E-10</c:v>
                </c:pt>
                <c:pt idx="3900">
                  <c:v>4.2897194236800099E-10</c:v>
                </c:pt>
                <c:pt idx="3901">
                  <c:v>4.287360954000007E-10</c:v>
                </c:pt>
                <c:pt idx="3902">
                  <c:v>4.2888771130800084E-10</c:v>
                </c:pt>
                <c:pt idx="3903">
                  <c:v>4.2829809388800032E-10</c:v>
                </c:pt>
                <c:pt idx="3904">
                  <c:v>4.286181719160006E-10</c:v>
                </c:pt>
                <c:pt idx="3905">
                  <c:v>4.2834863252400068E-10</c:v>
                </c:pt>
                <c:pt idx="3906">
                  <c:v>4.2679878101999999E-10</c:v>
                </c:pt>
                <c:pt idx="3907">
                  <c:v>4.2846655600800057E-10</c:v>
                </c:pt>
                <c:pt idx="3908">
                  <c:v>4.2818017040400095E-10</c:v>
                </c:pt>
                <c:pt idx="3909">
                  <c:v>4.2757370677200039E-10</c:v>
                </c:pt>
                <c:pt idx="3910">
                  <c:v>4.2646185678000017E-10</c:v>
                </c:pt>
                <c:pt idx="3911">
                  <c:v>4.2634393329600049E-10</c:v>
                </c:pt>
                <c:pt idx="3912">
                  <c:v>4.2140799318000047E-10</c:v>
                </c:pt>
                <c:pt idx="3913">
                  <c:v>4.2609124011600047E-10</c:v>
                </c:pt>
                <c:pt idx="3914">
                  <c:v>4.2708516662400053E-10</c:v>
                </c:pt>
                <c:pt idx="3915">
                  <c:v>4.2625970223600045E-10</c:v>
                </c:pt>
                <c:pt idx="3916">
                  <c:v>4.2590593178400069E-10</c:v>
                </c:pt>
                <c:pt idx="3917">
                  <c:v>4.2674824238400046E-10</c:v>
                </c:pt>
                <c:pt idx="3918">
                  <c:v>4.2597331663200079E-10</c:v>
                </c:pt>
                <c:pt idx="3919">
                  <c:v>4.2624285602400025E-10</c:v>
                </c:pt>
                <c:pt idx="3920">
                  <c:v>4.2556900754400062E-10</c:v>
                </c:pt>
                <c:pt idx="3921">
                  <c:v>4.2494569770000052E-10</c:v>
                </c:pt>
                <c:pt idx="3922">
                  <c:v>4.2235138105200033E-10</c:v>
                </c:pt>
                <c:pt idx="3923">
                  <c:v>4.2462561967200085E-10</c:v>
                </c:pt>
                <c:pt idx="3924">
                  <c:v>4.1428204550400048E-10</c:v>
                </c:pt>
                <c:pt idx="3925">
                  <c:v>4.2427184922000083E-10</c:v>
                </c:pt>
                <c:pt idx="3926">
                  <c:v>4.2388438634400071E-10</c:v>
                </c:pt>
                <c:pt idx="3927">
                  <c:v>4.2280622877600081E-10</c:v>
                </c:pt>
                <c:pt idx="3928">
                  <c:v>4.2181230226800079E-10</c:v>
                </c:pt>
                <c:pt idx="3929">
                  <c:v>4.2250299696000047E-10</c:v>
                </c:pt>
                <c:pt idx="3930">
                  <c:v>4.2336215377200081E-10</c:v>
                </c:pt>
                <c:pt idx="3931">
                  <c:v>4.2267145908000025E-10</c:v>
                </c:pt>
                <c:pt idx="3932">
                  <c:v>4.2123953106000048E-10</c:v>
                </c:pt>
                <c:pt idx="3933">
                  <c:v>4.210710689400005E-10</c:v>
                </c:pt>
                <c:pt idx="3934">
                  <c:v>4.2053199015600054E-10</c:v>
                </c:pt>
                <c:pt idx="3935">
                  <c:v>4.2354746210400048E-10</c:v>
                </c:pt>
                <c:pt idx="3936">
                  <c:v>4.2309122803199793E-10</c:v>
                </c:pt>
                <c:pt idx="3937">
                  <c:v>4.2313334342399835E-10</c:v>
                </c:pt>
                <c:pt idx="3938">
                  <c:v>4.2106968921600084E-10</c:v>
                </c:pt>
                <c:pt idx="3939">
                  <c:v>4.2199622783999774E-10</c:v>
                </c:pt>
                <c:pt idx="3940">
                  <c:v>4.2132238156799809E-10</c:v>
                </c:pt>
                <c:pt idx="3941">
                  <c:v>4.2165930470399784E-10</c:v>
                </c:pt>
                <c:pt idx="3942">
                  <c:v>4.1967988127999792E-10</c:v>
                </c:pt>
                <c:pt idx="3943">
                  <c:v>4.2098545843199798E-10</c:v>
                </c:pt>
                <c:pt idx="3944">
                  <c:v>4.2014315059200084E-10</c:v>
                </c:pt>
                <c:pt idx="3945">
                  <c:v>4.1845853491199719E-10</c:v>
                </c:pt>
                <c:pt idx="3946">
                  <c:v>4.1841641951999786E-10</c:v>
                </c:pt>
                <c:pt idx="3947">
                  <c:v>4.1778468864000034E-10</c:v>
                </c:pt>
                <c:pt idx="3948">
                  <c:v>4.1614218835199794E-10</c:v>
                </c:pt>
                <c:pt idx="3949">
                  <c:v>4.1816372716800035E-10</c:v>
                </c:pt>
                <c:pt idx="3950">
                  <c:v>4.1618430374400048E-10</c:v>
                </c:pt>
                <c:pt idx="3951">
                  <c:v>4.1774257324799769E-10</c:v>
                </c:pt>
                <c:pt idx="3952">
                  <c:v>4.1681603462399733E-10</c:v>
                </c:pt>
                <c:pt idx="3953">
                  <c:v>4.1542622668799756E-10</c:v>
                </c:pt>
                <c:pt idx="3954">
                  <c:v>4.1483661119999808E-10</c:v>
                </c:pt>
                <c:pt idx="3955">
                  <c:v>4.1513141894400041E-10</c:v>
                </c:pt>
                <c:pt idx="3956">
                  <c:v>4.1492084198400084E-10</c:v>
                </c:pt>
                <c:pt idx="3957">
                  <c:v>4.1559468825599759E-10</c:v>
                </c:pt>
                <c:pt idx="3958">
                  <c:v>4.1496295737599795E-10</c:v>
                </c:pt>
                <c:pt idx="3959">
                  <c:v>4.1412064953599832E-10</c:v>
                </c:pt>
                <c:pt idx="3960">
                  <c:v>4.1631064991999771E-10</c:v>
                </c:pt>
                <c:pt idx="3961">
                  <c:v>4.1626853452799744E-10</c:v>
                </c:pt>
                <c:pt idx="3962">
                  <c:v>4.0606109404800032E-10</c:v>
                </c:pt>
                <c:pt idx="3963">
                  <c:v>4.2209868787199978E-10</c:v>
                </c:pt>
                <c:pt idx="3964">
                  <c:v>4.1876313789600023E-10</c:v>
                </c:pt>
                <c:pt idx="3965">
                  <c:v>4.1682582351600041E-10</c:v>
                </c:pt>
                <c:pt idx="3966">
                  <c:v>4.1465266216800044E-10</c:v>
                </c:pt>
                <c:pt idx="3967">
                  <c:v>4.1593297428000085E-10</c:v>
                </c:pt>
                <c:pt idx="3968">
                  <c:v>4.1386089020400062E-10</c:v>
                </c:pt>
                <c:pt idx="3969">
                  <c:v>4.1402935232400081E-10</c:v>
                </c:pt>
                <c:pt idx="3970">
                  <c:v>4.1416412202000069E-10</c:v>
                </c:pt>
                <c:pt idx="3971">
                  <c:v>4.1335550384400025E-10</c:v>
                </c:pt>
                <c:pt idx="3972">
                  <c:v>4.1138449704000022E-10</c:v>
                </c:pt>
                <c:pt idx="3973">
                  <c:v>4.1399565990000045E-10</c:v>
                </c:pt>
                <c:pt idx="3974">
                  <c:v>4.1322073414800067E-10</c:v>
                </c:pt>
                <c:pt idx="3975">
                  <c:v>4.1365873566000027E-10</c:v>
                </c:pt>
                <c:pt idx="3976">
                  <c:v>4.1375981293200057E-10</c:v>
                </c:pt>
                <c:pt idx="3977">
                  <c:v>4.1295119475599987E-10</c:v>
                </c:pt>
                <c:pt idx="3978">
                  <c:v>4.1059272507600018E-10</c:v>
                </c:pt>
                <c:pt idx="3979">
                  <c:v>4.1311965687600032E-10</c:v>
                </c:pt>
                <c:pt idx="3980">
                  <c:v>4.1330496520800061E-10</c:v>
                </c:pt>
                <c:pt idx="3981">
                  <c:v>4.1367558187200027E-10</c:v>
                </c:pt>
                <c:pt idx="3982">
                  <c:v>4.134228886920004E-10</c:v>
                </c:pt>
                <c:pt idx="3983">
                  <c:v>4.1318704172400068E-10</c:v>
                </c:pt>
                <c:pt idx="3984">
                  <c:v>4.1394512126400051E-10</c:v>
                </c:pt>
                <c:pt idx="3985">
                  <c:v>4.1315334930000083E-10</c:v>
                </c:pt>
                <c:pt idx="3986">
                  <c:v>4.1247950082000017E-10</c:v>
                </c:pt>
                <c:pt idx="3987">
                  <c:v>4.1209203794400026E-10</c:v>
                </c:pt>
                <c:pt idx="3988">
                  <c:v>4.1047480159200061E-10</c:v>
                </c:pt>
                <c:pt idx="3989">
                  <c:v>4.1236157733600034E-10</c:v>
                </c:pt>
                <c:pt idx="3990">
                  <c:v>4.1234473112400044E-10</c:v>
                </c:pt>
                <c:pt idx="3991">
                  <c:v>4.1234473112400044E-10</c:v>
                </c:pt>
                <c:pt idx="3992">
                  <c:v>4.1087911068000067E-10</c:v>
                </c:pt>
                <c:pt idx="3993">
                  <c:v>4.1173826749200013E-10</c:v>
                </c:pt>
                <c:pt idx="3994">
                  <c:v>4.1180565234000023E-10</c:v>
                </c:pt>
                <c:pt idx="3995">
                  <c:v>4.1180565234000023E-10</c:v>
                </c:pt>
                <c:pt idx="3996">
                  <c:v>4.0980095311200046E-10</c:v>
                </c:pt>
                <c:pt idx="3997">
                  <c:v>4.1023895462400026E-10</c:v>
                </c:pt>
                <c:pt idx="3998">
                  <c:v>4.1013787735200074E-10</c:v>
                </c:pt>
                <c:pt idx="3999">
                  <c:v>4.0986833796000045E-10</c:v>
                </c:pt>
                <c:pt idx="4000">
                  <c:v>4.0993572280800045E-10</c:v>
                </c:pt>
                <c:pt idx="4001">
                  <c:v>4.0793102358000078E-10</c:v>
                </c:pt>
                <c:pt idx="4002">
                  <c:v>4.0879018039200024E-10</c:v>
                </c:pt>
                <c:pt idx="4003">
                  <c:v>4.0926187432800051E-10</c:v>
                </c:pt>
                <c:pt idx="4004">
                  <c:v>4.0611163268400022E-10</c:v>
                </c:pt>
                <c:pt idx="4005">
                  <c:v>4.082679478200007E-10</c:v>
                </c:pt>
                <c:pt idx="4006">
                  <c:v>4.0761094555200086E-10</c:v>
                </c:pt>
                <c:pt idx="4007">
                  <c:v>4.0988518417200024E-10</c:v>
                </c:pt>
                <c:pt idx="4008">
                  <c:v>4.0843640994000068E-10</c:v>
                </c:pt>
                <c:pt idx="4009">
                  <c:v>4.0889125766399997E-10</c:v>
                </c:pt>
                <c:pt idx="4010">
                  <c:v>4.0730771373600068E-10</c:v>
                </c:pt>
                <c:pt idx="4011">
                  <c:v>4.085880258480002E-10</c:v>
                </c:pt>
                <c:pt idx="4012">
                  <c:v>4.0686971222400061E-10</c:v>
                </c:pt>
                <c:pt idx="4013">
                  <c:v>4.011251539320005E-10</c:v>
                </c:pt>
                <c:pt idx="4014">
                  <c:v>4.0808263948800082E-10</c:v>
                </c:pt>
                <c:pt idx="4015">
                  <c:v>4.0628009480399994E-10</c:v>
                </c:pt>
                <c:pt idx="4016">
                  <c:v>4.0772886903600075E-10</c:v>
                </c:pt>
                <c:pt idx="4017">
                  <c:v>4.0838587130400084E-10</c:v>
                </c:pt>
                <c:pt idx="4018">
                  <c:v>4.0750986828000076E-10</c:v>
                </c:pt>
                <c:pt idx="4019">
                  <c:v>4.059768629880008E-10</c:v>
                </c:pt>
                <c:pt idx="4020">
                  <c:v>4.0713925161600069E-10</c:v>
                </c:pt>
                <c:pt idx="4021">
                  <c:v>4.0776256146000074E-10</c:v>
                </c:pt>
                <c:pt idx="4022">
                  <c:v>4.0698763570800024E-10</c:v>
                </c:pt>
                <c:pt idx="4023">
                  <c:v>4.0543778420400022E-10</c:v>
                </c:pt>
                <c:pt idx="4024">
                  <c:v>4.0794786979200083E-10</c:v>
                </c:pt>
                <c:pt idx="4025">
                  <c:v>4.0555570768800016E-10</c:v>
                </c:pt>
                <c:pt idx="4026">
                  <c:v>4.047302433000007E-10</c:v>
                </c:pt>
                <c:pt idx="4027">
                  <c:v>4.0525247587199993E-10</c:v>
                </c:pt>
                <c:pt idx="4028">
                  <c:v>4.0601055541200017E-10</c:v>
                </c:pt>
                <c:pt idx="4029">
                  <c:v>4.0478078193600023E-10</c:v>
                </c:pt>
                <c:pt idx="4030">
                  <c:v>4.0633063344000066E-10</c:v>
                </c:pt>
                <c:pt idx="4031">
                  <c:v>4.0654963419600028E-10</c:v>
                </c:pt>
                <c:pt idx="4032">
                  <c:v>4.0375316300400043E-10</c:v>
                </c:pt>
                <c:pt idx="4033">
                  <c:v>4.052019372360004E-10</c:v>
                </c:pt>
                <c:pt idx="4034">
                  <c:v>4.0491555163200032E-10</c:v>
                </c:pt>
                <c:pt idx="4035">
                  <c:v>4.0506716754000072E-10</c:v>
                </c:pt>
                <c:pt idx="4036">
                  <c:v>4.0179900241200044E-10</c:v>
                </c:pt>
                <c:pt idx="4037">
                  <c:v>4.036183933080007E-10</c:v>
                </c:pt>
                <c:pt idx="4038">
                  <c:v>4.0451124254400077E-10</c:v>
                </c:pt>
                <c:pt idx="4039">
                  <c:v>4.0395531754800092E-10</c:v>
                </c:pt>
                <c:pt idx="4040">
                  <c:v>4.0498293648000083E-10</c:v>
                </c:pt>
                <c:pt idx="4041">
                  <c:v>4.0375316300400043E-10</c:v>
                </c:pt>
                <c:pt idx="4042">
                  <c:v>4.0267500543600047E-10</c:v>
                </c:pt>
                <c:pt idx="4043">
                  <c:v>4.0410693345600096E-10</c:v>
                </c:pt>
                <c:pt idx="4044">
                  <c:v>3.9893514637200059E-10</c:v>
                </c:pt>
                <c:pt idx="4045">
                  <c:v>3.9957530242800054E-10</c:v>
                </c:pt>
                <c:pt idx="4046">
                  <c:v>4.0398900997200087E-10</c:v>
                </c:pt>
                <c:pt idx="4047">
                  <c:v>4.0511770617600046E-10</c:v>
                </c:pt>
                <c:pt idx="4048">
                  <c:v>4.0446070390800047E-10</c:v>
                </c:pt>
                <c:pt idx="4049">
                  <c:v>4.0341623876400061E-10</c:v>
                </c:pt>
                <c:pt idx="4050">
                  <c:v>4.0333200770400067E-10</c:v>
                </c:pt>
                <c:pt idx="4051">
                  <c:v>4.0368577815600084E-10</c:v>
                </c:pt>
                <c:pt idx="4052">
                  <c:v>4.0338254634000077E-10</c:v>
                </c:pt>
                <c:pt idx="4053">
                  <c:v>4.0398900997200087E-10</c:v>
                </c:pt>
                <c:pt idx="4054">
                  <c:v>4.0100723044800062E-10</c:v>
                </c:pt>
                <c:pt idx="4055">
                  <c:v>4.028434675560002E-10</c:v>
                </c:pt>
                <c:pt idx="4056">
                  <c:v>4.0260762058800047E-10</c:v>
                </c:pt>
                <c:pt idx="4057">
                  <c:v>4.0154630923200093E-10</c:v>
                </c:pt>
                <c:pt idx="4058">
                  <c:v>4.0235492740800045E-10</c:v>
                </c:pt>
                <c:pt idx="4059">
                  <c:v>4.0201800316800022E-10</c:v>
                </c:pt>
                <c:pt idx="4060">
                  <c:v>4.0260762058800047E-10</c:v>
                </c:pt>
                <c:pt idx="4061">
                  <c:v>4.0161369408000041E-10</c:v>
                </c:pt>
                <c:pt idx="4062">
                  <c:v>4.0174846377599988E-10</c:v>
                </c:pt>
                <c:pt idx="4063">
                  <c:v>4.0082192211600048E-10</c:v>
                </c:pt>
                <c:pt idx="4064">
                  <c:v>4.0184954104800049E-10</c:v>
                </c:pt>
                <c:pt idx="4065">
                  <c:v>4.0215277286400046E-10</c:v>
                </c:pt>
                <c:pt idx="4066">
                  <c:v>4.0068715242000049E-10</c:v>
                </c:pt>
                <c:pt idx="4067">
                  <c:v>4.0068715242000049E-10</c:v>
                </c:pt>
                <c:pt idx="4068">
                  <c:v>4.0104092287200046E-10</c:v>
                </c:pt>
                <c:pt idx="4069">
                  <c:v>4.0158000165600041E-10</c:v>
                </c:pt>
                <c:pt idx="4070">
                  <c:v>3.9661036911600059E-10</c:v>
                </c:pt>
                <c:pt idx="4071">
                  <c:v>4.0146207817200083E-10</c:v>
                </c:pt>
                <c:pt idx="4072">
                  <c:v>4.0097353802400077E-10</c:v>
                </c:pt>
                <c:pt idx="4073">
                  <c:v>3.9938999409600071E-10</c:v>
                </c:pt>
                <c:pt idx="4074">
                  <c:v>4.0087246075200052E-10</c:v>
                </c:pt>
                <c:pt idx="4075">
                  <c:v>3.9999645772800065E-10</c:v>
                </c:pt>
                <c:pt idx="4076">
                  <c:v>4.0072084484400049E-10</c:v>
                </c:pt>
                <c:pt idx="4077">
                  <c:v>4.0080507590400053E-10</c:v>
                </c:pt>
                <c:pt idx="4078">
                  <c:v>3.994910713680007E-10</c:v>
                </c:pt>
                <c:pt idx="4079">
                  <c:v>4.0014807363600054E-10</c:v>
                </c:pt>
                <c:pt idx="4080">
                  <c:v>3.9932260924800071E-10</c:v>
                </c:pt>
                <c:pt idx="4081">
                  <c:v>3.9856452970800047E-10</c:v>
                </c:pt>
                <c:pt idx="4082">
                  <c:v>3.9932260924800071E-10</c:v>
                </c:pt>
                <c:pt idx="4083">
                  <c:v>3.9901937743200074E-10</c:v>
                </c:pt>
                <c:pt idx="4084">
                  <c:v>3.994742251560007E-10</c:v>
                </c:pt>
                <c:pt idx="4085">
                  <c:v>3.9853083728400063E-10</c:v>
                </c:pt>
                <c:pt idx="4086">
                  <c:v>3.9610498275600048E-10</c:v>
                </c:pt>
                <c:pt idx="4087">
                  <c:v>3.9598705927200059E-10</c:v>
                </c:pt>
                <c:pt idx="4088">
                  <c:v>3.9876668425200076E-10</c:v>
                </c:pt>
                <c:pt idx="4089">
                  <c:v>3.9812652819600056E-10</c:v>
                </c:pt>
                <c:pt idx="4090">
                  <c:v>3.9706521684000055E-10</c:v>
                </c:pt>
                <c:pt idx="4091">
                  <c:v>3.9701467820400061E-10</c:v>
                </c:pt>
                <c:pt idx="4092">
                  <c:v>3.9799175850000062E-10</c:v>
                </c:pt>
                <c:pt idx="4093">
                  <c:v>3.9757060320000056E-10</c:v>
                </c:pt>
                <c:pt idx="4094">
                  <c:v>3.9804229713600057E-10</c:v>
                </c:pt>
                <c:pt idx="4095">
                  <c:v>3.9746952592800062E-10</c:v>
                </c:pt>
                <c:pt idx="4096">
                  <c:v>3.9068050249200044E-10</c:v>
                </c:pt>
                <c:pt idx="4097">
                  <c:v>3.9745267971600072E-10</c:v>
                </c:pt>
                <c:pt idx="4098">
                  <c:v>3.9667775396400064E-10</c:v>
                </c:pt>
                <c:pt idx="4099">
                  <c:v>3.9639136836000066E-10</c:v>
                </c:pt>
                <c:pt idx="4100">
                  <c:v>3.958354433640004E-10</c:v>
                </c:pt>
                <c:pt idx="4101">
                  <c:v>3.9687990850800067E-10</c:v>
                </c:pt>
                <c:pt idx="4102">
                  <c:v>3.9403289868000066E-10</c:v>
                </c:pt>
                <c:pt idx="4103">
                  <c:v>3.9580175094000061E-10</c:v>
                </c:pt>
                <c:pt idx="4104">
                  <c:v>3.9543113427600085E-10</c:v>
                </c:pt>
                <c:pt idx="4105">
                  <c:v>3.9674513881200073E-10</c:v>
                </c:pt>
                <c:pt idx="4106">
                  <c:v>3.9566698124400042E-10</c:v>
                </c:pt>
                <c:pt idx="4107">
                  <c:v>3.947235933720005E-10</c:v>
                </c:pt>
                <c:pt idx="4108">
                  <c:v>4.0147892438400032E-10</c:v>
                </c:pt>
                <c:pt idx="4109">
                  <c:v>3.9810968198400061E-10</c:v>
                </c:pt>
                <c:pt idx="4110">
                  <c:v>3.948078244320006E-10</c:v>
                </c:pt>
                <c:pt idx="4111">
                  <c:v>3.9408343731600061E-10</c:v>
                </c:pt>
                <c:pt idx="4112">
                  <c:v>3.948078244320006E-10</c:v>
                </c:pt>
                <c:pt idx="4113">
                  <c:v>3.9565013503200062E-10</c:v>
                </c:pt>
                <c:pt idx="4114">
                  <c:v>3.9452143882800072E-10</c:v>
                </c:pt>
                <c:pt idx="4115">
                  <c:v>3.9543113427600085E-10</c:v>
                </c:pt>
                <c:pt idx="4116">
                  <c:v>3.9544798048800049E-10</c:v>
                </c:pt>
                <c:pt idx="4117">
                  <c:v>3.9517844109600051E-10</c:v>
                </c:pt>
                <c:pt idx="4118">
                  <c:v>3.9431928428400085E-10</c:v>
                </c:pt>
                <c:pt idx="4119">
                  <c:v>3.9367912822800075E-10</c:v>
                </c:pt>
                <c:pt idx="4120">
                  <c:v>3.9271889414400073E-10</c:v>
                </c:pt>
                <c:pt idx="4121">
                  <c:v>3.948246706440007E-10</c:v>
                </c:pt>
                <c:pt idx="4122">
                  <c:v>3.9337589641200046E-10</c:v>
                </c:pt>
                <c:pt idx="4123">
                  <c:v>3.9442036155600058E-10</c:v>
                </c:pt>
                <c:pt idx="4124">
                  <c:v>3.9398236004400046E-10</c:v>
                </c:pt>
                <c:pt idx="4125">
                  <c:v>3.9288735626400066E-10</c:v>
                </c:pt>
                <c:pt idx="4126">
                  <c:v>3.947741320080007E-10</c:v>
                </c:pt>
                <c:pt idx="4127">
                  <c:v>3.9346012747200061E-10</c:v>
                </c:pt>
                <c:pt idx="4128">
                  <c:v>3.9285366384000067E-10</c:v>
                </c:pt>
                <c:pt idx="4129">
                  <c:v>3.9346012747200061E-10</c:v>
                </c:pt>
                <c:pt idx="4130">
                  <c:v>3.9344328126000056E-10</c:v>
                </c:pt>
                <c:pt idx="4131">
                  <c:v>3.9228089263200041E-10</c:v>
                </c:pt>
                <c:pt idx="4132">
                  <c:v>3.9303897217200065E-10</c:v>
                </c:pt>
                <c:pt idx="4133">
                  <c:v>3.9303897217200065E-10</c:v>
                </c:pt>
                <c:pt idx="4134">
                  <c:v>3.9263466308400048E-10</c:v>
                </c:pt>
                <c:pt idx="4135">
                  <c:v>3.9263466308400048E-10</c:v>
                </c:pt>
                <c:pt idx="4136">
                  <c:v>3.9346012747200061E-10</c:v>
                </c:pt>
                <c:pt idx="4137">
                  <c:v>3.9293789490000066E-10</c:v>
                </c:pt>
                <c:pt idx="4138">
                  <c:v>3.9298843353600055E-10</c:v>
                </c:pt>
                <c:pt idx="4139">
                  <c:v>3.9192712218000054E-10</c:v>
                </c:pt>
                <c:pt idx="4140">
                  <c:v>3.917923524840006E-10</c:v>
                </c:pt>
                <c:pt idx="4141">
                  <c:v>3.918091986960006E-10</c:v>
                </c:pt>
                <c:pt idx="4142">
                  <c:v>3.917923524840006E-10</c:v>
                </c:pt>
                <c:pt idx="4143">
                  <c:v>3.9083211840000069E-10</c:v>
                </c:pt>
                <c:pt idx="4144">
                  <c:v>3.9137119718400059E-10</c:v>
                </c:pt>
                <c:pt idx="4145">
                  <c:v>3.8896218886800075E-10</c:v>
                </c:pt>
                <c:pt idx="4146">
                  <c:v>3.9057942522000092E-10</c:v>
                </c:pt>
                <c:pt idx="4147">
                  <c:v>3.9111850400400056E-10</c:v>
                </c:pt>
                <c:pt idx="4148">
                  <c:v>3.9095004188400063E-10</c:v>
                </c:pt>
                <c:pt idx="4149">
                  <c:v>3.9057942522000092E-10</c:v>
                </c:pt>
                <c:pt idx="4150">
                  <c:v>3.8753026084800052E-10</c:v>
                </c:pt>
                <c:pt idx="4151">
                  <c:v>3.8960234492400054E-10</c:v>
                </c:pt>
                <c:pt idx="4152">
                  <c:v>3.9047834794800051E-10</c:v>
                </c:pt>
                <c:pt idx="4153">
                  <c:v>3.8953496007600044E-10</c:v>
                </c:pt>
                <c:pt idx="4154">
                  <c:v>3.8619941010000063E-10</c:v>
                </c:pt>
                <c:pt idx="4155">
                  <c:v>2.1531143557200047E-10</c:v>
                </c:pt>
                <c:pt idx="4156">
                  <c:v>3.9630713730000067E-10</c:v>
                </c:pt>
                <c:pt idx="4157">
                  <c:v>3.9300527974800055E-10</c:v>
                </c:pt>
                <c:pt idx="4158">
                  <c:v>3.9283681762800062E-10</c:v>
                </c:pt>
                <c:pt idx="4159">
                  <c:v>3.876818767560005E-10</c:v>
                </c:pt>
                <c:pt idx="4160">
                  <c:v>3.9000665401200061E-10</c:v>
                </c:pt>
                <c:pt idx="4161">
                  <c:v>3.8901272750400075E-10</c:v>
                </c:pt>
                <c:pt idx="4162">
                  <c:v>3.894844214400005E-10</c:v>
                </c:pt>
                <c:pt idx="4163">
                  <c:v>3.8931595932000051E-10</c:v>
                </c:pt>
                <c:pt idx="4164">
                  <c:v>3.8913065098800058E-10</c:v>
                </c:pt>
                <c:pt idx="4165">
                  <c:v>3.8808618584400073E-10</c:v>
                </c:pt>
                <c:pt idx="4166">
                  <c:v>3.8918118962400047E-10</c:v>
                </c:pt>
                <c:pt idx="4167">
                  <c:v>3.871933366080006E-10</c:v>
                </c:pt>
                <c:pt idx="4168">
                  <c:v>3.8913065098800058E-10</c:v>
                </c:pt>
                <c:pt idx="4169">
                  <c:v>3.8993926916400056E-10</c:v>
                </c:pt>
                <c:pt idx="4170">
                  <c:v>3.8987188431600057E-10</c:v>
                </c:pt>
                <c:pt idx="4171">
                  <c:v>3.8933280553200056E-10</c:v>
                </c:pt>
                <c:pt idx="4172">
                  <c:v>3.8769872296800055E-10</c:v>
                </c:pt>
                <c:pt idx="4173">
                  <c:v>3.8756395327200056E-10</c:v>
                </c:pt>
                <c:pt idx="4174">
                  <c:v>3.8963603734800054E-10</c:v>
                </c:pt>
                <c:pt idx="4175">
                  <c:v>3.8943388280400061E-10</c:v>
                </c:pt>
                <c:pt idx="4176">
                  <c:v>3.8980449946800042E-10</c:v>
                </c:pt>
                <c:pt idx="4177">
                  <c:v>3.883894176600007E-10</c:v>
                </c:pt>
                <c:pt idx="4178">
                  <c:v>3.894675752280006E-10</c:v>
                </c:pt>
                <c:pt idx="4179">
                  <c:v>3.888611115960006E-10</c:v>
                </c:pt>
                <c:pt idx="4180">
                  <c:v>3.884231100840007E-10</c:v>
                </c:pt>
                <c:pt idx="4181">
                  <c:v>3.8818726311600046E-10</c:v>
                </c:pt>
                <c:pt idx="4182">
                  <c:v>3.8940019038000056E-10</c:v>
                </c:pt>
                <c:pt idx="4183">
                  <c:v>3.894844214400005E-10</c:v>
                </c:pt>
                <c:pt idx="4184">
                  <c:v>3.8909695856400048E-10</c:v>
                </c:pt>
                <c:pt idx="4185">
                  <c:v>3.8966972977200059E-10</c:v>
                </c:pt>
                <c:pt idx="4186">
                  <c:v>3.8746287600000057E-10</c:v>
                </c:pt>
                <c:pt idx="4187">
                  <c:v>3.8869264947600041E-10</c:v>
                </c:pt>
                <c:pt idx="4188">
                  <c:v>3.8631733358400057E-10</c:v>
                </c:pt>
                <c:pt idx="4189">
                  <c:v>3.8849049493200069E-10</c:v>
                </c:pt>
                <c:pt idx="4190">
                  <c:v>3.8972026840800037E-10</c:v>
                </c:pt>
                <c:pt idx="4191">
                  <c:v>3.8931595932000051E-10</c:v>
                </c:pt>
                <c:pt idx="4192">
                  <c:v>3.8658687297600044E-10</c:v>
                </c:pt>
                <c:pt idx="4193">
                  <c:v>3.9455513125200067E-10</c:v>
                </c:pt>
                <c:pt idx="4194">
                  <c:v>3.9116904264000045E-10</c:v>
                </c:pt>
                <c:pt idx="4195">
                  <c:v>3.8682271994400048E-10</c:v>
                </c:pt>
                <c:pt idx="4196">
                  <c:v>3.8899588129200059E-10</c:v>
                </c:pt>
                <c:pt idx="4197">
                  <c:v>3.8744602978800052E-10</c:v>
                </c:pt>
                <c:pt idx="4198">
                  <c:v>3.8560979268000048E-10</c:v>
                </c:pt>
                <c:pt idx="4199">
                  <c:v>3.8636787222000062E-10</c:v>
                </c:pt>
                <c:pt idx="4200">
                  <c:v>3.884231100840007E-10</c:v>
                </c:pt>
                <c:pt idx="4201">
                  <c:v>3.8806933963200052E-10</c:v>
                </c:pt>
                <c:pt idx="4202">
                  <c:v>3.8736179872800058E-10</c:v>
                </c:pt>
                <c:pt idx="4203">
                  <c:v>3.8781664645200054E-10</c:v>
                </c:pt>
                <c:pt idx="4204">
                  <c:v>3.8805249342000052E-10</c:v>
                </c:pt>
                <c:pt idx="4205">
                  <c:v>3.8803564720800063E-10</c:v>
                </c:pt>
                <c:pt idx="4206">
                  <c:v>3.8828834038800045E-10</c:v>
                </c:pt>
                <c:pt idx="4207">
                  <c:v>4.0712240540400085E-10</c:v>
                </c:pt>
                <c:pt idx="4208">
                  <c:v>4.1874629168400044E-10</c:v>
                </c:pt>
                <c:pt idx="4209">
                  <c:v>4.0441016527200042E-10</c:v>
                </c:pt>
                <c:pt idx="4210">
                  <c:v>4.2445715755200045E-10</c:v>
                </c:pt>
                <c:pt idx="4211">
                  <c:v>4.1953806364800017E-10</c:v>
                </c:pt>
                <c:pt idx="4212">
                  <c:v>4.1628674473200014E-10</c:v>
                </c:pt>
                <c:pt idx="4213">
                  <c:v>4.1689320836400045E-10</c:v>
                </c:pt>
                <c:pt idx="4214">
                  <c:v>4.0750986828000076E-10</c:v>
                </c:pt>
                <c:pt idx="4215">
                  <c:v>4.1055903265200018E-10</c:v>
                </c:pt>
                <c:pt idx="4216">
                  <c:v>4.0943033644800039E-10</c:v>
                </c:pt>
                <c:pt idx="4217">
                  <c:v>4.076277917640007E-10</c:v>
                </c:pt>
                <c:pt idx="4218">
                  <c:v>4.1076118719600022E-10</c:v>
                </c:pt>
                <c:pt idx="4219">
                  <c:v>4.035173160360005E-10</c:v>
                </c:pt>
                <c:pt idx="4220">
                  <c:v>4.3082502568800036E-10</c:v>
                </c:pt>
                <c:pt idx="4221">
                  <c:v>4.3884238463999759E-10</c:v>
                </c:pt>
                <c:pt idx="4222">
                  <c:v>4.4574930892800082E-10</c:v>
                </c:pt>
                <c:pt idx="4223">
                  <c:v>4.0696103289600047E-10</c:v>
                </c:pt>
                <c:pt idx="4224">
                  <c:v>4.3387276838400099E-10</c:v>
                </c:pt>
                <c:pt idx="4225">
                  <c:v>4.1879545804799746E-10</c:v>
                </c:pt>
                <c:pt idx="4226">
                  <c:v>4.2351238195199784E-10</c:v>
                </c:pt>
                <c:pt idx="4227">
                  <c:v>4.3113526790400047E-10</c:v>
                </c:pt>
                <c:pt idx="4228">
                  <c:v>5.2063047590399802E-10</c:v>
                </c:pt>
                <c:pt idx="4229">
                  <c:v>5.1005951251199809E-10</c:v>
                </c:pt>
                <c:pt idx="4230">
                  <c:v>5.5078509657599784E-10</c:v>
                </c:pt>
                <c:pt idx="4231">
                  <c:v>4.9881470284799795E-10</c:v>
                </c:pt>
                <c:pt idx="4232">
                  <c:v>5.2122009139199812E-10</c:v>
                </c:pt>
                <c:pt idx="4233">
                  <c:v>5.0100470323199811E-10</c:v>
                </c:pt>
                <c:pt idx="4234">
                  <c:v>3.7777506624000066E-10</c:v>
                </c:pt>
                <c:pt idx="4235">
                  <c:v>5.0260508812799807E-10</c:v>
                </c:pt>
                <c:pt idx="4236">
                  <c:v>6.5683165363200025E-10</c:v>
                </c:pt>
                <c:pt idx="4237">
                  <c:v>7.2543762720000099E-10</c:v>
                </c:pt>
                <c:pt idx="4238">
                  <c:v>6.789001190399986E-10</c:v>
                </c:pt>
                <c:pt idx="4239">
                  <c:v>7.3508205196800055E-10</c:v>
                </c:pt>
                <c:pt idx="4240">
                  <c:v>6.7473069523199821E-10</c:v>
                </c:pt>
                <c:pt idx="4241">
                  <c:v>7.4910647750399868E-10</c:v>
                </c:pt>
                <c:pt idx="4242">
                  <c:v>3.7099448812799801E-10</c:v>
                </c:pt>
                <c:pt idx="4243">
                  <c:v>7.1292935577600094E-10</c:v>
                </c:pt>
                <c:pt idx="4244">
                  <c:v>7.3651397529600089E-10</c:v>
                </c:pt>
                <c:pt idx="4245">
                  <c:v>7.0720166246400101E-10</c:v>
                </c:pt>
                <c:pt idx="4246">
                  <c:v>6.8942896703999821E-10</c:v>
                </c:pt>
                <c:pt idx="4247">
                  <c:v>7.1069724000000108E-10</c:v>
                </c:pt>
                <c:pt idx="4248">
                  <c:v>5.3987721004799827E-10</c:v>
                </c:pt>
                <c:pt idx="4249">
                  <c:v>6.819745426559983E-10</c:v>
                </c:pt>
                <c:pt idx="4250">
                  <c:v>5.2277836089600045E-10</c:v>
                </c:pt>
                <c:pt idx="4251">
                  <c:v>7.175199335040011E-10</c:v>
                </c:pt>
                <c:pt idx="4252">
                  <c:v>7.5891936383999848E-10</c:v>
                </c:pt>
                <c:pt idx="4253">
                  <c:v>7.4801147731199829E-10</c:v>
                </c:pt>
                <c:pt idx="4254">
                  <c:v>7.1137108627200078E-10</c:v>
                </c:pt>
                <c:pt idx="4255">
                  <c:v>6.7426742591999803E-10</c:v>
                </c:pt>
                <c:pt idx="4256">
                  <c:v>6.8968165939199805E-10</c:v>
                </c:pt>
                <c:pt idx="4257">
                  <c:v>7.0909685510399823E-10</c:v>
                </c:pt>
                <c:pt idx="4258">
                  <c:v>7.3870397567999816E-10</c:v>
                </c:pt>
                <c:pt idx="4259">
                  <c:v>7.7441782809599841E-10</c:v>
                </c:pt>
                <c:pt idx="4260">
                  <c:v>7.8279879110400055E-10</c:v>
                </c:pt>
                <c:pt idx="4261">
                  <c:v>7.089283935360014E-10</c:v>
                </c:pt>
                <c:pt idx="4262">
                  <c:v>7.4839051584000094E-10</c:v>
                </c:pt>
                <c:pt idx="4263">
                  <c:v>7.0918108588800072E-10</c:v>
                </c:pt>
                <c:pt idx="4264">
                  <c:v>7.1558262547199818E-10</c:v>
                </c:pt>
                <c:pt idx="4265">
                  <c:v>7.6245705676800031E-10</c:v>
                </c:pt>
                <c:pt idx="4266">
                  <c:v>7.3819859097600087E-10</c:v>
                </c:pt>
                <c:pt idx="4267">
                  <c:v>3.576017934720004E-10</c:v>
                </c:pt>
                <c:pt idx="4268">
                  <c:v>3.6135006336000042E-10</c:v>
                </c:pt>
                <c:pt idx="4269">
                  <c:v>3.6505621785599789E-10</c:v>
                </c:pt>
                <c:pt idx="4270">
                  <c:v>3.6762525676799781E-10</c:v>
                </c:pt>
                <c:pt idx="4271">
                  <c:v>3.6930987244800052E-10</c:v>
                </c:pt>
                <c:pt idx="4272">
                  <c:v>3.7091025734400059E-10</c:v>
                </c:pt>
                <c:pt idx="4273">
                  <c:v>3.6960468019199778E-10</c:v>
                </c:pt>
                <c:pt idx="4274">
                  <c:v>3.7069968038399791E-10</c:v>
                </c:pt>
                <c:pt idx="4275">
                  <c:v>3.7398468096000054E-10</c:v>
                </c:pt>
                <c:pt idx="4276">
                  <c:v>6.3025684127999824E-10</c:v>
                </c:pt>
                <c:pt idx="4277">
                  <c:v>3.9508449235200038E-10</c:v>
                </c:pt>
                <c:pt idx="4278">
                  <c:v>5.8607779507199781E-10</c:v>
                </c:pt>
                <c:pt idx="4279">
                  <c:v>5.5099567353599819E-10</c:v>
                </c:pt>
                <c:pt idx="4280">
                  <c:v>6.7506761836799858E-10</c:v>
                </c:pt>
                <c:pt idx="4281">
                  <c:v>6.2966722579199814E-10</c:v>
                </c:pt>
                <c:pt idx="4282">
                  <c:v>6.2591895590399792E-10</c:v>
                </c:pt>
                <c:pt idx="4283">
                  <c:v>6.2364472473599806E-10</c:v>
                </c:pt>
                <c:pt idx="4284">
                  <c:v>7.39588398912001E-10</c:v>
                </c:pt>
                <c:pt idx="4285">
                  <c:v>6.2861434099200117E-10</c:v>
                </c:pt>
                <c:pt idx="4286">
                  <c:v>7.480957080960013E-10</c:v>
                </c:pt>
                <c:pt idx="4287">
                  <c:v>7.1848858752000043E-10</c:v>
                </c:pt>
                <c:pt idx="4288">
                  <c:v>7.0602243148799833E-10</c:v>
                </c:pt>
                <c:pt idx="4289">
                  <c:v>7.132241635200012E-10</c:v>
                </c:pt>
                <c:pt idx="4290">
                  <c:v>7.2708012748800106E-10</c:v>
                </c:pt>
                <c:pt idx="4291">
                  <c:v>6.9477762182400098E-10</c:v>
                </c:pt>
                <c:pt idx="4292">
                  <c:v>7.0113704601600102E-10</c:v>
                </c:pt>
                <c:pt idx="4293">
                  <c:v>8.4121283980799853E-10</c:v>
                </c:pt>
                <c:pt idx="4294">
                  <c:v>6.8610185107200075E-10</c:v>
                </c:pt>
                <c:pt idx="4295">
                  <c:v>6.9393531398399877E-10</c:v>
                </c:pt>
                <c:pt idx="4296">
                  <c:v>7.1655127948800093E-10</c:v>
                </c:pt>
                <c:pt idx="4297">
                  <c:v>7.0425358502399782E-10</c:v>
                </c:pt>
                <c:pt idx="4298">
                  <c:v>9.156307374719988E-10</c:v>
                </c:pt>
                <c:pt idx="4299">
                  <c:v>8.2680937574399826E-10</c:v>
                </c:pt>
                <c:pt idx="4300">
                  <c:v>8.7680034604799772E-10</c:v>
                </c:pt>
                <c:pt idx="4301">
                  <c:v>9.4212131903999769E-10</c:v>
                </c:pt>
                <c:pt idx="4302">
                  <c:v>9.7063343942399899E-10</c:v>
                </c:pt>
                <c:pt idx="4303">
                  <c:v>8.8446534739200118E-10</c:v>
                </c:pt>
                <c:pt idx="4304">
                  <c:v>9.6873824678400136E-10</c:v>
                </c:pt>
                <c:pt idx="4305">
                  <c:v>7.6869013478399816E-10</c:v>
                </c:pt>
                <c:pt idx="4306">
                  <c:v>9.7311824755199838E-10</c:v>
                </c:pt>
                <c:pt idx="4307">
                  <c:v>9.5825151417599897E-10</c:v>
                </c:pt>
                <c:pt idx="4308">
                  <c:v>9.5083920518400144E-10</c:v>
                </c:pt>
                <c:pt idx="4309">
                  <c:v>8.6711380588799877E-10</c:v>
                </c:pt>
                <c:pt idx="4310">
                  <c:v>9.5917805280000202E-10</c:v>
                </c:pt>
                <c:pt idx="4311">
                  <c:v>8.1531187372800118E-10</c:v>
                </c:pt>
                <c:pt idx="4312">
                  <c:v>8.7263092223999825E-10</c:v>
                </c:pt>
                <c:pt idx="4313">
                  <c:v>4.0342333996799807E-10</c:v>
                </c:pt>
                <c:pt idx="4314">
                  <c:v>3.4349313715200071E-10</c:v>
                </c:pt>
                <c:pt idx="4315">
                  <c:v>3.5170563859199786E-10</c:v>
                </c:pt>
                <c:pt idx="4316">
                  <c:v>1.0354069123199977E-9</c:v>
                </c:pt>
                <c:pt idx="4317">
                  <c:v>6.4836645983999841E-10</c:v>
                </c:pt>
                <c:pt idx="4318">
                  <c:v>8.9806861900800214E-10</c:v>
                </c:pt>
                <c:pt idx="4319">
                  <c:v>9.3096074015999901E-10</c:v>
                </c:pt>
                <c:pt idx="4320">
                  <c:v>9.0804996691199927E-10</c:v>
                </c:pt>
                <c:pt idx="4321">
                  <c:v>9.1015573651200139E-10</c:v>
                </c:pt>
                <c:pt idx="4322">
                  <c:v>9.8781651935999838E-10</c:v>
                </c:pt>
                <c:pt idx="4323">
                  <c:v>9.6162074553599871E-10</c:v>
                </c:pt>
                <c:pt idx="4324">
                  <c:v>9.0156419654399859E-10</c:v>
                </c:pt>
                <c:pt idx="4325">
                  <c:v>8.5275245721599882E-10</c:v>
                </c:pt>
                <c:pt idx="4326">
                  <c:v>8.4698264851200157E-10</c:v>
                </c:pt>
                <c:pt idx="4327">
                  <c:v>7.107393553919983E-10</c:v>
                </c:pt>
                <c:pt idx="4328">
                  <c:v>5.8915221868799822E-10</c:v>
                </c:pt>
                <c:pt idx="4329">
                  <c:v>9.6124170700799906E-10</c:v>
                </c:pt>
                <c:pt idx="4330">
                  <c:v>9.2750727801599822E-10</c:v>
                </c:pt>
                <c:pt idx="4331">
                  <c:v>9.2641227782399824E-10</c:v>
                </c:pt>
                <c:pt idx="4332">
                  <c:v>9.1862093030400158E-10</c:v>
                </c:pt>
                <c:pt idx="4333">
                  <c:v>9.3331920211199848E-10</c:v>
                </c:pt>
                <c:pt idx="4334">
                  <c:v>9.340772791679984E-10</c:v>
                </c:pt>
                <c:pt idx="4335">
                  <c:v>9.4308997305599847E-10</c:v>
                </c:pt>
                <c:pt idx="4336">
                  <c:v>9.4527997343999988E-10</c:v>
                </c:pt>
                <c:pt idx="4337">
                  <c:v>9.4861019772000191E-10</c:v>
                </c:pt>
                <c:pt idx="4338">
                  <c:v>9.1180122450000134E-10</c:v>
                </c:pt>
                <c:pt idx="4339">
                  <c:v>9.2671012211999827E-10</c:v>
                </c:pt>
                <c:pt idx="4340">
                  <c:v>9.1255930404000159E-10</c:v>
                </c:pt>
                <c:pt idx="4341">
                  <c:v>3.3229044287999778E-10</c:v>
                </c:pt>
                <c:pt idx="4342">
                  <c:v>3.4003967500799795E-10</c:v>
                </c:pt>
                <c:pt idx="4343">
                  <c:v>3.4597794527999782E-10</c:v>
                </c:pt>
                <c:pt idx="4344">
                  <c:v>3.510739077120007E-10</c:v>
                </c:pt>
                <c:pt idx="4345">
                  <c:v>3.5524333152000042E-10</c:v>
                </c:pt>
                <c:pt idx="4346">
                  <c:v>3.5958121689600048E-10</c:v>
                </c:pt>
                <c:pt idx="4347">
                  <c:v>3.6172910188800074E-10</c:v>
                </c:pt>
                <c:pt idx="4348">
                  <c:v>3.5345037397200048E-10</c:v>
                </c:pt>
                <c:pt idx="4349">
                  <c:v>3.6935319810000073E-10</c:v>
                </c:pt>
                <c:pt idx="4350">
                  <c:v>3.678370390200006E-10</c:v>
                </c:pt>
                <c:pt idx="4351">
                  <c:v>3.6731480644800055E-10</c:v>
                </c:pt>
                <c:pt idx="4352">
                  <c:v>3.7162743672000063E-10</c:v>
                </c:pt>
                <c:pt idx="4353">
                  <c:v>3.7467660109200062E-10</c:v>
                </c:pt>
                <c:pt idx="4354">
                  <c:v>3.7364898216000055E-10</c:v>
                </c:pt>
                <c:pt idx="4355">
                  <c:v>3.7267190186400074E-10</c:v>
                </c:pt>
                <c:pt idx="4356">
                  <c:v>3.7061666400000067E-10</c:v>
                </c:pt>
                <c:pt idx="4357">
                  <c:v>3.7278982534800063E-10</c:v>
                </c:pt>
                <c:pt idx="4358">
                  <c:v>3.7331205792000074E-10</c:v>
                </c:pt>
                <c:pt idx="4359">
                  <c:v>3.7152635944800054E-10</c:v>
                </c:pt>
                <c:pt idx="4360">
                  <c:v>3.7110520414800052E-10</c:v>
                </c:pt>
                <c:pt idx="4361">
                  <c:v>3.685614261360008E-10</c:v>
                </c:pt>
                <c:pt idx="4362">
                  <c:v>3.7231813141200072E-10</c:v>
                </c:pt>
                <c:pt idx="4363">
                  <c:v>3.7236867004800072E-10</c:v>
                </c:pt>
                <c:pt idx="4364">
                  <c:v>3.7218336171600068E-10</c:v>
                </c:pt>
                <c:pt idx="4365">
                  <c:v>3.7385113670400085E-10</c:v>
                </c:pt>
                <c:pt idx="4366">
                  <c:v>3.737837518560007E-10</c:v>
                </c:pt>
                <c:pt idx="4367">
                  <c:v>3.5040120960000054E-11</c:v>
                </c:pt>
                <c:pt idx="4368">
                  <c:v>3.2513189160000061E-12</c:v>
                </c:pt>
                <c:pt idx="4369">
                  <c:v>3.0323181600000044E-12</c:v>
                </c:pt>
                <c:pt idx="4370">
                  <c:v>2.8470098280000059E-12</c:v>
                </c:pt>
                <c:pt idx="4371">
                  <c:v>1.8362371080000044E-12</c:v>
                </c:pt>
                <c:pt idx="4372">
                  <c:v>2.5269318000000055E-12</c:v>
                </c:pt>
                <c:pt idx="4373">
                  <c:v>8.8189919819999768E-10</c:v>
                </c:pt>
                <c:pt idx="4374">
                  <c:v>6.489139599359984E-10</c:v>
                </c:pt>
                <c:pt idx="4375">
                  <c:v>6.6588646291200054E-10</c:v>
                </c:pt>
                <c:pt idx="4376">
                  <c:v>6.9924185337599821E-10</c:v>
                </c:pt>
                <c:pt idx="4377">
                  <c:v>7.2564820416000102E-10</c:v>
                </c:pt>
                <c:pt idx="4378">
                  <c:v>6.8892358233600102E-10</c:v>
                </c:pt>
                <c:pt idx="4379">
                  <c:v>6.606220389120012E-10</c:v>
                </c:pt>
                <c:pt idx="4380">
                  <c:v>8.1535666080000212E-10</c:v>
                </c:pt>
                <c:pt idx="4381">
                  <c:v>9.5736709094399882E-10</c:v>
                </c:pt>
                <c:pt idx="4382">
                  <c:v>9.6953843923199922E-10</c:v>
                </c:pt>
                <c:pt idx="4383">
                  <c:v>9.1449362188799912E-10</c:v>
                </c:pt>
                <c:pt idx="4384">
                  <c:v>1.0111905619199988E-9</c:v>
                </c:pt>
                <c:pt idx="4385">
                  <c:v>3.3801813619199808E-10</c:v>
                </c:pt>
                <c:pt idx="4386">
                  <c:v>3.4425121420800053E-10</c:v>
                </c:pt>
                <c:pt idx="4387">
                  <c:v>9.9977729068799895E-10</c:v>
                </c:pt>
                <c:pt idx="4388">
                  <c:v>9.8272055692799897E-10</c:v>
                </c:pt>
                <c:pt idx="4389">
                  <c:v>9.4658555059199927E-10</c:v>
                </c:pt>
                <c:pt idx="4390">
                  <c:v>9.2822323967999927E-10</c:v>
                </c:pt>
                <c:pt idx="4391">
                  <c:v>9.218638154879984E-10</c:v>
                </c:pt>
                <c:pt idx="4392">
                  <c:v>8.6328130521599884E-10</c:v>
                </c:pt>
                <c:pt idx="4393">
                  <c:v>9.2565420076800215E-10</c:v>
                </c:pt>
                <c:pt idx="4394">
                  <c:v>9.6739055423999865E-10</c:v>
                </c:pt>
                <c:pt idx="4395">
                  <c:v>7.9543340870400103E-10</c:v>
                </c:pt>
                <c:pt idx="4396">
                  <c:v>9.9118575071999895E-10</c:v>
                </c:pt>
                <c:pt idx="4397">
                  <c:v>1.0156969088639981E-9</c:v>
                </c:pt>
                <c:pt idx="4398">
                  <c:v>9.4144747276799882E-10</c:v>
                </c:pt>
                <c:pt idx="4399">
                  <c:v>9.7513978636799872E-10</c:v>
                </c:pt>
                <c:pt idx="4400">
                  <c:v>1.0002826753920013E-9</c:v>
                </c:pt>
                <c:pt idx="4401">
                  <c:v>9.4637497363199965E-10</c:v>
                </c:pt>
                <c:pt idx="4402">
                  <c:v>9.9649229011199861E-10</c:v>
                </c:pt>
                <c:pt idx="4403">
                  <c:v>1.0178447938559977E-9</c:v>
                </c:pt>
                <c:pt idx="4404">
                  <c:v>1.0702363415039989E-9</c:v>
                </c:pt>
                <c:pt idx="4405">
                  <c:v>1.0411801326600016E-9</c:v>
                </c:pt>
                <c:pt idx="4406">
                  <c:v>1.0378951213200017E-9</c:v>
                </c:pt>
                <c:pt idx="4407">
                  <c:v>1.0642594430999983E-9</c:v>
                </c:pt>
                <c:pt idx="4408">
                  <c:v>1.1095757533799982E-9</c:v>
                </c:pt>
                <c:pt idx="4409">
                  <c:v>1.1521966697399988E-9</c:v>
                </c:pt>
                <c:pt idx="4410">
                  <c:v>1.1865629422199989E-9</c:v>
                </c:pt>
                <c:pt idx="4411">
                  <c:v>1.1539655219999993E-9</c:v>
                </c:pt>
                <c:pt idx="4412">
                  <c:v>1.2863767483200014E-9</c:v>
                </c:pt>
                <c:pt idx="4413">
                  <c:v>1.2003768360600014E-9</c:v>
                </c:pt>
                <c:pt idx="4414">
                  <c:v>1.1927118095999987E-9</c:v>
                </c:pt>
                <c:pt idx="4415">
                  <c:v>1.2011349156000005E-9</c:v>
                </c:pt>
                <c:pt idx="4416">
                  <c:v>1.2077891693400017E-9</c:v>
                </c:pt>
                <c:pt idx="4417">
                  <c:v>1.1905218020399983E-9</c:v>
                </c:pt>
                <c:pt idx="4418">
                  <c:v>1.1933014270199983E-9</c:v>
                </c:pt>
                <c:pt idx="4419">
                  <c:v>1.3011171838200024E-9</c:v>
                </c:pt>
                <c:pt idx="4420">
                  <c:v>1.1697167302199983E-9</c:v>
                </c:pt>
                <c:pt idx="4421">
                  <c:v>4.2085911225600075E-10</c:v>
                </c:pt>
                <c:pt idx="4422">
                  <c:v>4.2511276684799765E-10</c:v>
                </c:pt>
                <c:pt idx="4423">
                  <c:v>4.3842123071999772E-10</c:v>
                </c:pt>
                <c:pt idx="4424">
                  <c:v>4.4558084736000074E-10</c:v>
                </c:pt>
                <c:pt idx="4425">
                  <c:v>4.4975027116800078E-10</c:v>
                </c:pt>
                <c:pt idx="4426">
                  <c:v>4.5391969497599796E-10</c:v>
                </c:pt>
                <c:pt idx="4427">
                  <c:v>4.5682565702399758E-10</c:v>
                </c:pt>
                <c:pt idx="4428">
                  <c:v>4.5863661887999835E-10</c:v>
                </c:pt>
                <c:pt idx="4429">
                  <c:v>4.6011065759999772E-10</c:v>
                </c:pt>
                <c:pt idx="4430">
                  <c:v>4.63943158271998E-10</c:v>
                </c:pt>
                <c:pt idx="4431">
                  <c:v>4.6301661964799795E-10</c:v>
                </c:pt>
                <c:pt idx="4432">
                  <c:v>4.6503815846400067E-10</c:v>
                </c:pt>
                <c:pt idx="4433">
                  <c:v>4.6183738867200039E-10</c:v>
                </c:pt>
                <c:pt idx="4434">
                  <c:v>4.6647008179199714E-10</c:v>
                </c:pt>
                <c:pt idx="4435">
                  <c:v>4.5438296428799809E-10</c:v>
                </c:pt>
                <c:pt idx="4436">
                  <c:v>4.655435431679976E-10</c:v>
                </c:pt>
                <c:pt idx="4437">
                  <c:v>4.6449065836799758E-10</c:v>
                </c:pt>
                <c:pt idx="4438">
                  <c:v>1.108059594299999E-9</c:v>
                </c:pt>
                <c:pt idx="4439">
                  <c:v>1.186815635399999E-9</c:v>
                </c:pt>
                <c:pt idx="4440">
                  <c:v>1.2195815177399982E-9</c:v>
                </c:pt>
                <c:pt idx="4441">
                  <c:v>1.1920379611200031E-9</c:v>
                </c:pt>
                <c:pt idx="4442">
                  <c:v>1.1983552906200017E-9</c:v>
                </c:pt>
                <c:pt idx="4443">
                  <c:v>1.3071818201399987E-9</c:v>
                </c:pt>
                <c:pt idx="4444">
                  <c:v>1.2519262447799978E-9</c:v>
                </c:pt>
                <c:pt idx="4445">
                  <c:v>1.281659808960002E-9</c:v>
                </c:pt>
                <c:pt idx="4446">
                  <c:v>1.2958948580999999E-9</c:v>
                </c:pt>
                <c:pt idx="4447">
                  <c:v>1.391749804380002E-9</c:v>
                </c:pt>
                <c:pt idx="4448">
                  <c:v>1.3403688577800018E-9</c:v>
                </c:pt>
                <c:pt idx="4449">
                  <c:v>1.399414830840002E-9</c:v>
                </c:pt>
                <c:pt idx="4450">
                  <c:v>1.4184510503999986E-9</c:v>
                </c:pt>
                <c:pt idx="4451">
                  <c:v>1.4312541715200024E-9</c:v>
                </c:pt>
                <c:pt idx="4452">
                  <c:v>1.3998359861400019E-9</c:v>
                </c:pt>
                <c:pt idx="4453">
                  <c:v>1.3388526987000017E-9</c:v>
                </c:pt>
                <c:pt idx="4454">
                  <c:v>1.4676419894399988E-9</c:v>
                </c:pt>
                <c:pt idx="4455">
                  <c:v>1.4333599480199983E-9</c:v>
                </c:pt>
                <c:pt idx="4456">
                  <c:v>1.3638693235200014E-9</c:v>
                </c:pt>
                <c:pt idx="4457">
                  <c:v>1.3464334940999984E-9</c:v>
                </c:pt>
                <c:pt idx="4458">
                  <c:v>1.3156891572000011E-9</c:v>
                </c:pt>
                <c:pt idx="4459">
                  <c:v>5.161662443519983E-10</c:v>
                </c:pt>
                <c:pt idx="4460">
                  <c:v>5.2404182265600046E-10</c:v>
                </c:pt>
                <c:pt idx="4461">
                  <c:v>5.3355990124799814E-10</c:v>
                </c:pt>
                <c:pt idx="4462">
                  <c:v>5.4038259475199774E-10</c:v>
                </c:pt>
                <c:pt idx="4463">
                  <c:v>5.4648932659199794E-10</c:v>
                </c:pt>
                <c:pt idx="4464">
                  <c:v>5.4935317324799812E-10</c:v>
                </c:pt>
                <c:pt idx="4465">
                  <c:v>5.5036394265600098E-10</c:v>
                </c:pt>
                <c:pt idx="4466">
                  <c:v>5.5129048127999762E-10</c:v>
                </c:pt>
                <c:pt idx="4467">
                  <c:v>5.5251182764799989E-10</c:v>
                </c:pt>
                <c:pt idx="4468">
                  <c:v>5.5310144313599813E-10</c:v>
                </c:pt>
                <c:pt idx="4469">
                  <c:v>5.5162740441600098E-10</c:v>
                </c:pt>
                <c:pt idx="4470">
                  <c:v>5.5154317363199776E-10</c:v>
                </c:pt>
                <c:pt idx="4471">
                  <c:v>5.5150105823999796E-10</c:v>
                </c:pt>
                <c:pt idx="4472">
                  <c:v>5.5343836627199819E-10</c:v>
                </c:pt>
                <c:pt idx="4473">
                  <c:v>5.5150105823999796E-10</c:v>
                </c:pt>
                <c:pt idx="4474">
                  <c:v>5.524275968639975E-10</c:v>
                </c:pt>
                <c:pt idx="4475">
                  <c:v>5.505324042240008E-10</c:v>
                </c:pt>
                <c:pt idx="4476">
                  <c:v>5.4855298080000088E-10</c:v>
                </c:pt>
                <c:pt idx="4477">
                  <c:v>5.505324042240008E-10</c:v>
                </c:pt>
                <c:pt idx="4478">
                  <c:v>5.5095355814399808E-10</c:v>
                </c:pt>
                <c:pt idx="4479">
                  <c:v>5.4863721158399862E-10</c:v>
                </c:pt>
                <c:pt idx="4480">
                  <c:v>5.4632086502399812E-10</c:v>
                </c:pt>
                <c:pt idx="4481">
                  <c:v>5.4581548031999783E-10</c:v>
                </c:pt>
                <c:pt idx="4482">
                  <c:v>5.480475960959981E-10</c:v>
                </c:pt>
                <c:pt idx="4483">
                  <c:v>5.4817394227200133E-10</c:v>
                </c:pt>
                <c:pt idx="4484">
                  <c:v>5.4619451884800099E-10</c:v>
                </c:pt>
                <c:pt idx="4485">
                  <c:v>5.4644721119999814E-10</c:v>
                </c:pt>
                <c:pt idx="4486">
                  <c:v>5.4236201817599849E-10</c:v>
                </c:pt>
                <c:pt idx="4487">
                  <c:v>5.4417298003199827E-10</c:v>
                </c:pt>
                <c:pt idx="4488">
                  <c:v>5.4328855679999761E-10</c:v>
                </c:pt>
                <c:pt idx="4489">
                  <c:v>5.4274105670399752E-10</c:v>
                </c:pt>
                <c:pt idx="4490">
                  <c:v>5.4126701798399809E-10</c:v>
                </c:pt>
                <c:pt idx="4491">
                  <c:v>5.4198297964799832E-10</c:v>
                </c:pt>
                <c:pt idx="4492">
                  <c:v>5.3676067103999775E-10</c:v>
                </c:pt>
                <c:pt idx="4493">
                  <c:v>5.3932970995199839E-10</c:v>
                </c:pt>
                <c:pt idx="4494">
                  <c:v>5.4088797945599844E-10</c:v>
                </c:pt>
                <c:pt idx="4495">
                  <c:v>5.3852951750399815E-10</c:v>
                </c:pt>
                <c:pt idx="4496">
                  <c:v>5.3655009407999761E-10</c:v>
                </c:pt>
                <c:pt idx="4497">
                  <c:v>5.376450942719981E-10</c:v>
                </c:pt>
                <c:pt idx="4498">
                  <c:v>5.3002220831999837E-10</c:v>
                </c:pt>
                <c:pt idx="4499">
                  <c:v>5.3713970956799843E-10</c:v>
                </c:pt>
                <c:pt idx="4500">
                  <c:v>5.3676067103999775E-10</c:v>
                </c:pt>
                <c:pt idx="4501">
                  <c:v>5.3360201663999794E-10</c:v>
                </c:pt>
                <c:pt idx="4502">
                  <c:v>5.3558144006400034E-10</c:v>
                </c:pt>
                <c:pt idx="4503">
                  <c:v>5.3604470937599814E-10</c:v>
                </c:pt>
                <c:pt idx="4504">
                  <c:v>5.3452855526399778E-10</c:v>
                </c:pt>
                <c:pt idx="4505">
                  <c:v>5.3368624742399836E-10</c:v>
                </c:pt>
                <c:pt idx="4506">
                  <c:v>5.315383624319981E-10</c:v>
                </c:pt>
                <c:pt idx="4507">
                  <c:v>5.3040124684799781E-10</c:v>
                </c:pt>
                <c:pt idx="4508">
                  <c:v>5.3208586252799789E-10</c:v>
                </c:pt>
                <c:pt idx="4509">
                  <c:v>5.2909566969599779E-10</c:v>
                </c:pt>
                <c:pt idx="4510">
                  <c:v>5.3065393919999806E-10</c:v>
                </c:pt>
                <c:pt idx="4511">
                  <c:v>5.3035913145599811E-10</c:v>
                </c:pt>
                <c:pt idx="4512">
                  <c:v>5.2867451577599814E-10</c:v>
                </c:pt>
                <c:pt idx="4513">
                  <c:v>5.2951682361599787E-10</c:v>
                </c:pt>
                <c:pt idx="4514">
                  <c:v>5.2888509273600045E-10</c:v>
                </c:pt>
                <c:pt idx="4515">
                  <c:v>5.2812701567999815E-10</c:v>
                </c:pt>
                <c:pt idx="4516">
                  <c:v>5.2576855372799744E-10</c:v>
                </c:pt>
                <c:pt idx="4517">
                  <c:v>5.2399970726399817E-10</c:v>
                </c:pt>
                <c:pt idx="4518">
                  <c:v>5.2703201548799838E-10</c:v>
                </c:pt>
                <c:pt idx="4519">
                  <c:v>5.2383124569600073E-10</c:v>
                </c:pt>
                <c:pt idx="4520">
                  <c:v>5.2273624550399827E-10</c:v>
                </c:pt>
                <c:pt idx="4521">
                  <c:v>5.2475778432000058E-10</c:v>
                </c:pt>
                <c:pt idx="4522">
                  <c:v>5.2383124569600073E-10</c:v>
                </c:pt>
                <c:pt idx="4523">
                  <c:v>5.2079893747199784E-10</c:v>
                </c:pt>
                <c:pt idx="4524">
                  <c:v>5.2260989932799815E-10</c:v>
                </c:pt>
                <c:pt idx="4525">
                  <c:v>5.229889378559978E-10</c:v>
                </c:pt>
                <c:pt idx="4526">
                  <c:v>5.2265201471999784E-10</c:v>
                </c:pt>
                <c:pt idx="4527">
                  <c:v>5.204620143359982E-10</c:v>
                </c:pt>
                <c:pt idx="4528">
                  <c:v>5.2168336070400078E-10</c:v>
                </c:pt>
                <c:pt idx="4529">
                  <c:v>5.2092528364799817E-10</c:v>
                </c:pt>
                <c:pt idx="4530">
                  <c:v>5.1936701414399812E-10</c:v>
                </c:pt>
                <c:pt idx="4531">
                  <c:v>5.1582932121599814E-10</c:v>
                </c:pt>
                <c:pt idx="4532">
                  <c:v>5.1915643718400046E-10</c:v>
                </c:pt>
                <c:pt idx="4533">
                  <c:v>5.1852470630399818E-10</c:v>
                </c:pt>
                <c:pt idx="4534">
                  <c:v>5.1831412934399814E-10</c:v>
                </c:pt>
                <c:pt idx="4535">
                  <c:v>5.1801932159999809E-10</c:v>
                </c:pt>
                <c:pt idx="4536">
                  <c:v>5.1633470591999791E-10</c:v>
                </c:pt>
                <c:pt idx="4537">
                  <c:v>5.1755605228799791E-10</c:v>
                </c:pt>
                <c:pt idx="4538">
                  <c:v>5.1603989817599797E-10</c:v>
                </c:pt>
                <c:pt idx="4539">
                  <c:v>5.1675585983999747E-10</c:v>
                </c:pt>
                <c:pt idx="4540">
                  <c:v>5.1389201318399802E-10</c:v>
                </c:pt>
                <c:pt idx="4541">
                  <c:v>5.121231667200003E-10</c:v>
                </c:pt>
                <c:pt idx="4542">
                  <c:v>5.1452374406399792E-10</c:v>
                </c:pt>
                <c:pt idx="4543">
                  <c:v>5.1561874425599779E-10</c:v>
                </c:pt>
                <c:pt idx="4544">
                  <c:v>5.1481855180799993E-10</c:v>
                </c:pt>
                <c:pt idx="4545">
                  <c:v>5.1376566700800058E-10</c:v>
                </c:pt>
                <c:pt idx="4546">
                  <c:v>5.1389201318399802E-10</c:v>
                </c:pt>
                <c:pt idx="4547">
                  <c:v>5.1469220563199764E-10</c:v>
                </c:pt>
                <c:pt idx="4548">
                  <c:v>5.1182835897599808E-10</c:v>
                </c:pt>
                <c:pt idx="4549">
                  <c:v>5.1241797446399777E-10</c:v>
                </c:pt>
                <c:pt idx="4550">
                  <c:v>5.1317605151999831E-10</c:v>
                </c:pt>
                <c:pt idx="4551">
                  <c:v>5.1279701299199763E-10</c:v>
                </c:pt>
                <c:pt idx="4552">
                  <c:v>5.0989105094399744E-10</c:v>
                </c:pt>
                <c:pt idx="4553">
                  <c:v>5.1827201395200052E-10</c:v>
                </c:pt>
                <c:pt idx="4554">
                  <c:v>5.170085521920003E-10</c:v>
                </c:pt>
                <c:pt idx="4555">
                  <c:v>5.1321816691200039E-10</c:v>
                </c:pt>
                <c:pt idx="4556">
                  <c:v>5.1115451270399755E-10</c:v>
                </c:pt>
                <c:pt idx="4557">
                  <c:v>5.107754741759977E-10</c:v>
                </c:pt>
                <c:pt idx="4558">
                  <c:v>5.1001739711999778E-10</c:v>
                </c:pt>
                <c:pt idx="4559">
                  <c:v>5.0483720390399804E-10</c:v>
                </c:pt>
                <c:pt idx="4560">
                  <c:v>5.0614278105599785E-10</c:v>
                </c:pt>
                <c:pt idx="4561">
                  <c:v>5.0854335839999815E-10</c:v>
                </c:pt>
                <c:pt idx="4562">
                  <c:v>5.0584797331199811E-10</c:v>
                </c:pt>
                <c:pt idx="4563">
                  <c:v>5.0858547379199764E-10</c:v>
                </c:pt>
                <c:pt idx="4564">
                  <c:v>5.076589351679981E-10</c:v>
                </c:pt>
                <c:pt idx="4565">
                  <c:v>5.0968047398399782E-10</c:v>
                </c:pt>
                <c:pt idx="4566">
                  <c:v>5.0904874310400051E-10</c:v>
                </c:pt>
                <c:pt idx="4567">
                  <c:v>5.0858547379199764E-10</c:v>
                </c:pt>
                <c:pt idx="4568">
                  <c:v>5.0732201203199825E-10</c:v>
                </c:pt>
                <c:pt idx="4569">
                  <c:v>5.0782739673599813E-10</c:v>
                </c:pt>
                <c:pt idx="4570">
                  <c:v>5.0719566585599782E-10</c:v>
                </c:pt>
                <c:pt idx="4571">
                  <c:v>5.0795374291199794E-10</c:v>
                </c:pt>
                <c:pt idx="4572">
                  <c:v>5.0778528134400071E-10</c:v>
                </c:pt>
                <c:pt idx="4573">
                  <c:v>5.0753258899199808E-10</c:v>
                </c:pt>
                <c:pt idx="4574">
                  <c:v>5.0829066604799769E-10</c:v>
                </c:pt>
                <c:pt idx="4575">
                  <c:v>5.0521624243199821E-10</c:v>
                </c:pt>
                <c:pt idx="4576">
                  <c:v>5.0681662732799744E-10</c:v>
                </c:pt>
                <c:pt idx="4577">
                  <c:v>5.0639547340799778E-10</c:v>
                </c:pt>
                <c:pt idx="4578">
                  <c:v>5.0559528095999744E-10</c:v>
                </c:pt>
                <c:pt idx="4579">
                  <c:v>5.0572162713599767E-10</c:v>
                </c:pt>
                <c:pt idx="4580">
                  <c:v>5.0483720390399804E-10</c:v>
                </c:pt>
                <c:pt idx="4581">
                  <c:v>5.0361585753599794E-10</c:v>
                </c:pt>
                <c:pt idx="4582">
                  <c:v>5.0487931929599846E-10</c:v>
                </c:pt>
                <c:pt idx="4583">
                  <c:v>5.0492143468800043E-10</c:v>
                </c:pt>
                <c:pt idx="4584">
                  <c:v>5.0209970342399789E-10</c:v>
                </c:pt>
                <c:pt idx="4585">
                  <c:v>5.0399489606400089E-10</c:v>
                </c:pt>
                <c:pt idx="4586">
                  <c:v>5.0416335763199792E-10</c:v>
                </c:pt>
                <c:pt idx="4587">
                  <c:v>5.0403701145599821E-10</c:v>
                </c:pt>
                <c:pt idx="4588">
                  <c:v>5.033631651839981E-10</c:v>
                </c:pt>
                <c:pt idx="4589">
                  <c:v>5.0437393459200075E-10</c:v>
                </c:pt>
                <c:pt idx="4590">
                  <c:v>5.0142585715199777E-10</c:v>
                </c:pt>
                <c:pt idx="4591">
                  <c:v>4.9995181843199825E-10</c:v>
                </c:pt>
                <c:pt idx="4592">
                  <c:v>5.0437393459200075E-10</c:v>
                </c:pt>
                <c:pt idx="4593">
                  <c:v>5.0327893440000088E-10</c:v>
                </c:pt>
                <c:pt idx="4594">
                  <c:v>5.0289989587199761E-10</c:v>
                </c:pt>
                <c:pt idx="4595">
                  <c:v>4.9915162598400049E-10</c:v>
                </c:pt>
                <c:pt idx="4596">
                  <c:v>5.0378431910399838E-10</c:v>
                </c:pt>
                <c:pt idx="4597">
                  <c:v>5.0222604960000091E-10</c:v>
                </c:pt>
                <c:pt idx="4598">
                  <c:v>5.0260508812799807E-10</c:v>
                </c:pt>
                <c:pt idx="4599">
                  <c:v>5.0302624204799835E-10</c:v>
                </c:pt>
                <c:pt idx="4600">
                  <c:v>5.0193124185599806E-10</c:v>
                </c:pt>
                <c:pt idx="4601">
                  <c:v>5.0302624204799835E-10</c:v>
                </c:pt>
                <c:pt idx="4602">
                  <c:v>5.02183934207998E-10</c:v>
                </c:pt>
                <c:pt idx="4603">
                  <c:v>5.0075201088000045E-10</c:v>
                </c:pt>
                <c:pt idx="4604">
                  <c:v>5.0167854950400092E-10</c:v>
                </c:pt>
                <c:pt idx="4605">
                  <c:v>5.0311047283200054E-10</c:v>
                </c:pt>
                <c:pt idx="4606">
                  <c:v>5.0142585715199777E-10</c:v>
                </c:pt>
                <c:pt idx="4607">
                  <c:v>5.0239451116800052E-10</c:v>
                </c:pt>
                <c:pt idx="4608">
                  <c:v>5.034473959680006E-10</c:v>
                </c:pt>
                <c:pt idx="4609">
                  <c:v>5.033631651839981E-10</c:v>
                </c:pt>
                <c:pt idx="4610">
                  <c:v>5.0151008793599748E-10</c:v>
                </c:pt>
                <c:pt idx="4611">
                  <c:v>4.9826720275199817E-10</c:v>
                </c:pt>
                <c:pt idx="4612">
                  <c:v>5.0273143430400037E-10</c:v>
                </c:pt>
              </c:numCache>
            </c:numRef>
          </c:yVal>
        </c:ser>
        <c:axId val="194687744"/>
        <c:axId val="208389248"/>
      </c:scatterChart>
      <c:valAx>
        <c:axId val="194687744"/>
        <c:scaling>
          <c:orientation val="minMax"/>
        </c:scaling>
        <c:axPos val="b"/>
        <c:numFmt formatCode="General" sourceLinked="0"/>
        <c:tickLblPos val="nextTo"/>
        <c:crossAx val="208389248"/>
        <c:crossesAt val="5.000000000000017E-11"/>
        <c:crossBetween val="midCat"/>
      </c:valAx>
      <c:valAx>
        <c:axId val="208389248"/>
        <c:scaling>
          <c:logBase val="10"/>
          <c:orientation val="minMax"/>
          <c:max val="6.0000000000000153E-8"/>
          <c:min val="5.000000000000017E-11"/>
        </c:scaling>
        <c:axPos val="l"/>
        <c:majorGridlines/>
        <c:numFmt formatCode="0.E+00" sourceLinked="0"/>
        <c:tickLblPos val="nextTo"/>
        <c:crossAx val="194687744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53757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88662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9022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459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0541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563199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92502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3991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78095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54758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29102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E8CE1-4287-4721-9DF7-127086909E0E}" type="datetimeFigureOut">
              <a:rPr lang="en-GB" smtClean="0"/>
              <a:pPr/>
              <a:t>07/07/2011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347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13.xml"/><Relationship Id="rId13" Type="http://schemas.openxmlformats.org/officeDocument/2006/relationships/image" Target="../media/image1.emf"/><Relationship Id="rId3" Type="http://schemas.openxmlformats.org/officeDocument/2006/relationships/tags" Target="../tags/tag208.xml"/><Relationship Id="rId7" Type="http://schemas.openxmlformats.org/officeDocument/2006/relationships/tags" Target="../tags/tag212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6" Type="http://schemas.openxmlformats.org/officeDocument/2006/relationships/tags" Target="../tags/tag211.xml"/><Relationship Id="rId11" Type="http://schemas.openxmlformats.org/officeDocument/2006/relationships/tags" Target="../tags/tag216.xml"/><Relationship Id="rId5" Type="http://schemas.openxmlformats.org/officeDocument/2006/relationships/tags" Target="../tags/tag210.xml"/><Relationship Id="rId15" Type="http://schemas.openxmlformats.org/officeDocument/2006/relationships/image" Target="../media/image23.png"/><Relationship Id="rId10" Type="http://schemas.openxmlformats.org/officeDocument/2006/relationships/tags" Target="../tags/tag215.xml"/><Relationship Id="rId4" Type="http://schemas.openxmlformats.org/officeDocument/2006/relationships/tags" Target="../tags/tag209.xml"/><Relationship Id="rId9" Type="http://schemas.openxmlformats.org/officeDocument/2006/relationships/tags" Target="../tags/tag214.xml"/><Relationship Id="rId1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png"/><Relationship Id="rId2" Type="http://schemas.openxmlformats.org/officeDocument/2006/relationships/tags" Target="../tags/tag21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8.xml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9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27.xml"/><Relationship Id="rId13" Type="http://schemas.openxmlformats.org/officeDocument/2006/relationships/tags" Target="../tags/tag232.xml"/><Relationship Id="rId3" Type="http://schemas.openxmlformats.org/officeDocument/2006/relationships/tags" Target="../tags/tag222.xml"/><Relationship Id="rId7" Type="http://schemas.openxmlformats.org/officeDocument/2006/relationships/tags" Target="../tags/tag226.xml"/><Relationship Id="rId12" Type="http://schemas.openxmlformats.org/officeDocument/2006/relationships/tags" Target="../tags/tag231.xml"/><Relationship Id="rId2" Type="http://schemas.openxmlformats.org/officeDocument/2006/relationships/tags" Target="../tags/tag221.xml"/><Relationship Id="rId16" Type="http://schemas.openxmlformats.org/officeDocument/2006/relationships/image" Target="../media/image1.emf"/><Relationship Id="rId1" Type="http://schemas.openxmlformats.org/officeDocument/2006/relationships/tags" Target="../tags/tag220.xml"/><Relationship Id="rId6" Type="http://schemas.openxmlformats.org/officeDocument/2006/relationships/tags" Target="../tags/tag225.xml"/><Relationship Id="rId11" Type="http://schemas.openxmlformats.org/officeDocument/2006/relationships/tags" Target="../tags/tag230.xml"/><Relationship Id="rId5" Type="http://schemas.openxmlformats.org/officeDocument/2006/relationships/tags" Target="../tags/tag224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229.xml"/><Relationship Id="rId4" Type="http://schemas.openxmlformats.org/officeDocument/2006/relationships/tags" Target="../tags/tag223.xml"/><Relationship Id="rId9" Type="http://schemas.openxmlformats.org/officeDocument/2006/relationships/tags" Target="../tags/tag228.xml"/><Relationship Id="rId14" Type="http://schemas.openxmlformats.org/officeDocument/2006/relationships/tags" Target="../tags/tag23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tags" Target="../tags/tag236.xml"/><Relationship Id="rId7" Type="http://schemas.openxmlformats.org/officeDocument/2006/relationships/image" Target="../media/image1.emf"/><Relationship Id="rId12" Type="http://schemas.openxmlformats.org/officeDocument/2006/relationships/image" Target="../media/image34.jpeg"/><Relationship Id="rId2" Type="http://schemas.openxmlformats.org/officeDocument/2006/relationships/tags" Target="../tags/tag235.xml"/><Relationship Id="rId1" Type="http://schemas.openxmlformats.org/officeDocument/2006/relationships/tags" Target="../tags/tag234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3.jpeg"/><Relationship Id="rId5" Type="http://schemas.openxmlformats.org/officeDocument/2006/relationships/tags" Target="../tags/tag238.xml"/><Relationship Id="rId10" Type="http://schemas.openxmlformats.org/officeDocument/2006/relationships/image" Target="../media/image32.jpeg"/><Relationship Id="rId4" Type="http://schemas.openxmlformats.org/officeDocument/2006/relationships/tags" Target="../tags/tag237.xml"/><Relationship Id="rId9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46.xml"/><Relationship Id="rId13" Type="http://schemas.openxmlformats.org/officeDocument/2006/relationships/image" Target="../media/image36.jpeg"/><Relationship Id="rId3" Type="http://schemas.openxmlformats.org/officeDocument/2006/relationships/tags" Target="../tags/tag241.xml"/><Relationship Id="rId7" Type="http://schemas.openxmlformats.org/officeDocument/2006/relationships/tags" Target="../tags/tag245.xml"/><Relationship Id="rId12" Type="http://schemas.openxmlformats.org/officeDocument/2006/relationships/image" Target="../media/image14.jpeg"/><Relationship Id="rId2" Type="http://schemas.openxmlformats.org/officeDocument/2006/relationships/tags" Target="../tags/tag240.xml"/><Relationship Id="rId1" Type="http://schemas.openxmlformats.org/officeDocument/2006/relationships/tags" Target="../tags/tag239.xml"/><Relationship Id="rId6" Type="http://schemas.openxmlformats.org/officeDocument/2006/relationships/tags" Target="../tags/tag244.xml"/><Relationship Id="rId11" Type="http://schemas.openxmlformats.org/officeDocument/2006/relationships/image" Target="../media/image35.jpeg"/><Relationship Id="rId5" Type="http://schemas.openxmlformats.org/officeDocument/2006/relationships/tags" Target="../tags/tag243.xml"/><Relationship Id="rId10" Type="http://schemas.openxmlformats.org/officeDocument/2006/relationships/image" Target="../media/image1.emf"/><Relationship Id="rId4" Type="http://schemas.openxmlformats.org/officeDocument/2006/relationships/tags" Target="../tags/tag242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Relationship Id="rId24" Type="http://schemas.openxmlformats.org/officeDocument/2006/relationships/image" Target="../media/image12.png"/><Relationship Id="rId23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tags" Target="../tags/tag93.xml"/><Relationship Id="rId21" Type="http://schemas.openxmlformats.org/officeDocument/2006/relationships/tags" Target="../tags/tag88.xml"/><Relationship Id="rId42" Type="http://schemas.openxmlformats.org/officeDocument/2006/relationships/tags" Target="../tags/tag109.xml"/><Relationship Id="rId47" Type="http://schemas.openxmlformats.org/officeDocument/2006/relationships/tags" Target="../tags/tag114.xml"/><Relationship Id="rId63" Type="http://schemas.openxmlformats.org/officeDocument/2006/relationships/tags" Target="../tags/tag130.xml"/><Relationship Id="rId68" Type="http://schemas.openxmlformats.org/officeDocument/2006/relationships/tags" Target="../tags/tag135.xml"/><Relationship Id="rId84" Type="http://schemas.openxmlformats.org/officeDocument/2006/relationships/tags" Target="../tags/tag151.xml"/><Relationship Id="rId89" Type="http://schemas.openxmlformats.org/officeDocument/2006/relationships/tags" Target="../tags/tag156.xml"/><Relationship Id="rId2" Type="http://schemas.openxmlformats.org/officeDocument/2006/relationships/tags" Target="../tags/tag69.xml"/><Relationship Id="rId16" Type="http://schemas.openxmlformats.org/officeDocument/2006/relationships/tags" Target="../tags/tag83.xml"/><Relationship Id="rId29" Type="http://schemas.openxmlformats.org/officeDocument/2006/relationships/tags" Target="../tags/tag96.xml"/><Relationship Id="rId107" Type="http://schemas.openxmlformats.org/officeDocument/2006/relationships/slideLayout" Target="../slideLayouts/slideLayout2.xml"/><Relationship Id="rId11" Type="http://schemas.openxmlformats.org/officeDocument/2006/relationships/tags" Target="../tags/tag78.xml"/><Relationship Id="rId24" Type="http://schemas.openxmlformats.org/officeDocument/2006/relationships/tags" Target="../tags/tag91.xml"/><Relationship Id="rId32" Type="http://schemas.openxmlformats.org/officeDocument/2006/relationships/tags" Target="../tags/tag99.xml"/><Relationship Id="rId37" Type="http://schemas.openxmlformats.org/officeDocument/2006/relationships/tags" Target="../tags/tag104.xml"/><Relationship Id="rId40" Type="http://schemas.openxmlformats.org/officeDocument/2006/relationships/tags" Target="../tags/tag107.xml"/><Relationship Id="rId45" Type="http://schemas.openxmlformats.org/officeDocument/2006/relationships/tags" Target="../tags/tag112.xml"/><Relationship Id="rId53" Type="http://schemas.openxmlformats.org/officeDocument/2006/relationships/tags" Target="../tags/tag120.xml"/><Relationship Id="rId58" Type="http://schemas.openxmlformats.org/officeDocument/2006/relationships/tags" Target="../tags/tag125.xml"/><Relationship Id="rId66" Type="http://schemas.openxmlformats.org/officeDocument/2006/relationships/tags" Target="../tags/tag133.xml"/><Relationship Id="rId74" Type="http://schemas.openxmlformats.org/officeDocument/2006/relationships/tags" Target="../tags/tag141.xml"/><Relationship Id="rId79" Type="http://schemas.openxmlformats.org/officeDocument/2006/relationships/tags" Target="../tags/tag146.xml"/><Relationship Id="rId87" Type="http://schemas.openxmlformats.org/officeDocument/2006/relationships/tags" Target="../tags/tag154.xml"/><Relationship Id="rId102" Type="http://schemas.openxmlformats.org/officeDocument/2006/relationships/tags" Target="../tags/tag169.xml"/><Relationship Id="rId110" Type="http://schemas.openxmlformats.org/officeDocument/2006/relationships/image" Target="../media/image1.emf"/><Relationship Id="rId5" Type="http://schemas.openxmlformats.org/officeDocument/2006/relationships/tags" Target="../tags/tag72.xml"/><Relationship Id="rId61" Type="http://schemas.openxmlformats.org/officeDocument/2006/relationships/tags" Target="../tags/tag128.xml"/><Relationship Id="rId82" Type="http://schemas.openxmlformats.org/officeDocument/2006/relationships/tags" Target="../tags/tag149.xml"/><Relationship Id="rId90" Type="http://schemas.openxmlformats.org/officeDocument/2006/relationships/tags" Target="../tags/tag157.xml"/><Relationship Id="rId95" Type="http://schemas.openxmlformats.org/officeDocument/2006/relationships/tags" Target="../tags/tag162.xml"/><Relationship Id="rId19" Type="http://schemas.openxmlformats.org/officeDocument/2006/relationships/tags" Target="../tags/tag86.xml"/><Relationship Id="rId14" Type="http://schemas.openxmlformats.org/officeDocument/2006/relationships/tags" Target="../tags/tag81.xml"/><Relationship Id="rId22" Type="http://schemas.openxmlformats.org/officeDocument/2006/relationships/tags" Target="../tags/tag89.xml"/><Relationship Id="rId27" Type="http://schemas.openxmlformats.org/officeDocument/2006/relationships/tags" Target="../tags/tag94.xml"/><Relationship Id="rId30" Type="http://schemas.openxmlformats.org/officeDocument/2006/relationships/tags" Target="../tags/tag97.xml"/><Relationship Id="rId35" Type="http://schemas.openxmlformats.org/officeDocument/2006/relationships/tags" Target="../tags/tag102.xml"/><Relationship Id="rId43" Type="http://schemas.openxmlformats.org/officeDocument/2006/relationships/tags" Target="../tags/tag110.xml"/><Relationship Id="rId48" Type="http://schemas.openxmlformats.org/officeDocument/2006/relationships/tags" Target="../tags/tag115.xml"/><Relationship Id="rId56" Type="http://schemas.openxmlformats.org/officeDocument/2006/relationships/tags" Target="../tags/tag123.xml"/><Relationship Id="rId64" Type="http://schemas.openxmlformats.org/officeDocument/2006/relationships/tags" Target="../tags/tag131.xml"/><Relationship Id="rId69" Type="http://schemas.openxmlformats.org/officeDocument/2006/relationships/tags" Target="../tags/tag136.xml"/><Relationship Id="rId77" Type="http://schemas.openxmlformats.org/officeDocument/2006/relationships/tags" Target="../tags/tag144.xml"/><Relationship Id="rId100" Type="http://schemas.openxmlformats.org/officeDocument/2006/relationships/tags" Target="../tags/tag167.xml"/><Relationship Id="rId105" Type="http://schemas.openxmlformats.org/officeDocument/2006/relationships/tags" Target="../tags/tag172.xml"/><Relationship Id="rId8" Type="http://schemas.openxmlformats.org/officeDocument/2006/relationships/tags" Target="../tags/tag75.xml"/><Relationship Id="rId51" Type="http://schemas.openxmlformats.org/officeDocument/2006/relationships/tags" Target="../tags/tag118.xml"/><Relationship Id="rId72" Type="http://schemas.openxmlformats.org/officeDocument/2006/relationships/tags" Target="../tags/tag139.xml"/><Relationship Id="rId80" Type="http://schemas.openxmlformats.org/officeDocument/2006/relationships/tags" Target="../tags/tag147.xml"/><Relationship Id="rId85" Type="http://schemas.openxmlformats.org/officeDocument/2006/relationships/tags" Target="../tags/tag152.xml"/><Relationship Id="rId93" Type="http://schemas.openxmlformats.org/officeDocument/2006/relationships/tags" Target="../tags/tag160.xml"/><Relationship Id="rId98" Type="http://schemas.openxmlformats.org/officeDocument/2006/relationships/tags" Target="../tags/tag165.xml"/><Relationship Id="rId3" Type="http://schemas.openxmlformats.org/officeDocument/2006/relationships/tags" Target="../tags/tag70.xml"/><Relationship Id="rId12" Type="http://schemas.openxmlformats.org/officeDocument/2006/relationships/tags" Target="../tags/tag79.xml"/><Relationship Id="rId17" Type="http://schemas.openxmlformats.org/officeDocument/2006/relationships/tags" Target="../tags/tag84.xml"/><Relationship Id="rId25" Type="http://schemas.openxmlformats.org/officeDocument/2006/relationships/tags" Target="../tags/tag92.xml"/><Relationship Id="rId33" Type="http://schemas.openxmlformats.org/officeDocument/2006/relationships/tags" Target="../tags/tag100.xml"/><Relationship Id="rId38" Type="http://schemas.openxmlformats.org/officeDocument/2006/relationships/tags" Target="../tags/tag105.xml"/><Relationship Id="rId46" Type="http://schemas.openxmlformats.org/officeDocument/2006/relationships/tags" Target="../tags/tag113.xml"/><Relationship Id="rId59" Type="http://schemas.openxmlformats.org/officeDocument/2006/relationships/tags" Target="../tags/tag126.xml"/><Relationship Id="rId67" Type="http://schemas.openxmlformats.org/officeDocument/2006/relationships/tags" Target="../tags/tag134.xml"/><Relationship Id="rId103" Type="http://schemas.openxmlformats.org/officeDocument/2006/relationships/tags" Target="../tags/tag170.xml"/><Relationship Id="rId108" Type="http://schemas.openxmlformats.org/officeDocument/2006/relationships/image" Target="../media/image13.png"/><Relationship Id="rId20" Type="http://schemas.openxmlformats.org/officeDocument/2006/relationships/tags" Target="../tags/tag87.xml"/><Relationship Id="rId41" Type="http://schemas.openxmlformats.org/officeDocument/2006/relationships/tags" Target="../tags/tag108.xml"/><Relationship Id="rId54" Type="http://schemas.openxmlformats.org/officeDocument/2006/relationships/tags" Target="../tags/tag121.xml"/><Relationship Id="rId62" Type="http://schemas.openxmlformats.org/officeDocument/2006/relationships/tags" Target="../tags/tag129.xml"/><Relationship Id="rId70" Type="http://schemas.openxmlformats.org/officeDocument/2006/relationships/tags" Target="../tags/tag137.xml"/><Relationship Id="rId75" Type="http://schemas.openxmlformats.org/officeDocument/2006/relationships/tags" Target="../tags/tag142.xml"/><Relationship Id="rId83" Type="http://schemas.openxmlformats.org/officeDocument/2006/relationships/tags" Target="../tags/tag150.xml"/><Relationship Id="rId88" Type="http://schemas.openxmlformats.org/officeDocument/2006/relationships/tags" Target="../tags/tag155.xml"/><Relationship Id="rId91" Type="http://schemas.openxmlformats.org/officeDocument/2006/relationships/tags" Target="../tags/tag158.xml"/><Relationship Id="rId96" Type="http://schemas.openxmlformats.org/officeDocument/2006/relationships/tags" Target="../tags/tag163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15" Type="http://schemas.openxmlformats.org/officeDocument/2006/relationships/tags" Target="../tags/tag82.xml"/><Relationship Id="rId23" Type="http://schemas.openxmlformats.org/officeDocument/2006/relationships/tags" Target="../tags/tag90.xml"/><Relationship Id="rId28" Type="http://schemas.openxmlformats.org/officeDocument/2006/relationships/tags" Target="../tags/tag95.xml"/><Relationship Id="rId36" Type="http://schemas.openxmlformats.org/officeDocument/2006/relationships/tags" Target="../tags/tag103.xml"/><Relationship Id="rId49" Type="http://schemas.openxmlformats.org/officeDocument/2006/relationships/tags" Target="../tags/tag116.xml"/><Relationship Id="rId57" Type="http://schemas.openxmlformats.org/officeDocument/2006/relationships/tags" Target="../tags/tag124.xml"/><Relationship Id="rId106" Type="http://schemas.openxmlformats.org/officeDocument/2006/relationships/tags" Target="../tags/tag173.xml"/><Relationship Id="rId10" Type="http://schemas.openxmlformats.org/officeDocument/2006/relationships/tags" Target="../tags/tag77.xml"/><Relationship Id="rId31" Type="http://schemas.openxmlformats.org/officeDocument/2006/relationships/tags" Target="../tags/tag98.xml"/><Relationship Id="rId44" Type="http://schemas.openxmlformats.org/officeDocument/2006/relationships/tags" Target="../tags/tag111.xml"/><Relationship Id="rId52" Type="http://schemas.openxmlformats.org/officeDocument/2006/relationships/tags" Target="../tags/tag119.xml"/><Relationship Id="rId60" Type="http://schemas.openxmlformats.org/officeDocument/2006/relationships/tags" Target="../tags/tag127.xml"/><Relationship Id="rId65" Type="http://schemas.openxmlformats.org/officeDocument/2006/relationships/tags" Target="../tags/tag132.xml"/><Relationship Id="rId73" Type="http://schemas.openxmlformats.org/officeDocument/2006/relationships/tags" Target="../tags/tag140.xml"/><Relationship Id="rId78" Type="http://schemas.openxmlformats.org/officeDocument/2006/relationships/tags" Target="../tags/tag145.xml"/><Relationship Id="rId81" Type="http://schemas.openxmlformats.org/officeDocument/2006/relationships/tags" Target="../tags/tag148.xml"/><Relationship Id="rId86" Type="http://schemas.openxmlformats.org/officeDocument/2006/relationships/tags" Target="../tags/tag153.xml"/><Relationship Id="rId94" Type="http://schemas.openxmlformats.org/officeDocument/2006/relationships/tags" Target="../tags/tag161.xml"/><Relationship Id="rId99" Type="http://schemas.openxmlformats.org/officeDocument/2006/relationships/tags" Target="../tags/tag166.xml"/><Relationship Id="rId101" Type="http://schemas.openxmlformats.org/officeDocument/2006/relationships/tags" Target="../tags/tag168.xml"/><Relationship Id="rId4" Type="http://schemas.openxmlformats.org/officeDocument/2006/relationships/tags" Target="../tags/tag71.xml"/><Relationship Id="rId9" Type="http://schemas.openxmlformats.org/officeDocument/2006/relationships/tags" Target="../tags/tag76.xml"/><Relationship Id="rId13" Type="http://schemas.openxmlformats.org/officeDocument/2006/relationships/tags" Target="../tags/tag80.xml"/><Relationship Id="rId18" Type="http://schemas.openxmlformats.org/officeDocument/2006/relationships/tags" Target="../tags/tag85.xml"/><Relationship Id="rId39" Type="http://schemas.openxmlformats.org/officeDocument/2006/relationships/tags" Target="../tags/tag106.xml"/><Relationship Id="rId109" Type="http://schemas.openxmlformats.org/officeDocument/2006/relationships/image" Target="../media/image14.jpeg"/><Relationship Id="rId34" Type="http://schemas.openxmlformats.org/officeDocument/2006/relationships/tags" Target="../tags/tag101.xml"/><Relationship Id="rId50" Type="http://schemas.openxmlformats.org/officeDocument/2006/relationships/tags" Target="../tags/tag117.xml"/><Relationship Id="rId55" Type="http://schemas.openxmlformats.org/officeDocument/2006/relationships/tags" Target="../tags/tag122.xml"/><Relationship Id="rId76" Type="http://schemas.openxmlformats.org/officeDocument/2006/relationships/tags" Target="../tags/tag143.xml"/><Relationship Id="rId97" Type="http://schemas.openxmlformats.org/officeDocument/2006/relationships/tags" Target="../tags/tag164.xml"/><Relationship Id="rId104" Type="http://schemas.openxmlformats.org/officeDocument/2006/relationships/tags" Target="../tags/tag171.xml"/><Relationship Id="rId7" Type="http://schemas.openxmlformats.org/officeDocument/2006/relationships/tags" Target="../tags/tag74.xml"/><Relationship Id="rId71" Type="http://schemas.openxmlformats.org/officeDocument/2006/relationships/tags" Target="../tags/tag138.xml"/><Relationship Id="rId92" Type="http://schemas.openxmlformats.org/officeDocument/2006/relationships/tags" Target="../tags/tag15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81.xml"/><Relationship Id="rId13" Type="http://schemas.openxmlformats.org/officeDocument/2006/relationships/tags" Target="../tags/tag186.xml"/><Relationship Id="rId3" Type="http://schemas.openxmlformats.org/officeDocument/2006/relationships/tags" Target="../tags/tag176.xml"/><Relationship Id="rId7" Type="http://schemas.openxmlformats.org/officeDocument/2006/relationships/tags" Target="../tags/tag180.xml"/><Relationship Id="rId12" Type="http://schemas.openxmlformats.org/officeDocument/2006/relationships/tags" Target="../tags/tag185.xml"/><Relationship Id="rId17" Type="http://schemas.openxmlformats.org/officeDocument/2006/relationships/image" Target="../media/image1.emf"/><Relationship Id="rId2" Type="http://schemas.openxmlformats.org/officeDocument/2006/relationships/tags" Target="../tags/tag175.xml"/><Relationship Id="rId16" Type="http://schemas.openxmlformats.org/officeDocument/2006/relationships/image" Target="../media/image15.jpeg"/><Relationship Id="rId1" Type="http://schemas.openxmlformats.org/officeDocument/2006/relationships/tags" Target="../tags/tag174.xml"/><Relationship Id="rId6" Type="http://schemas.openxmlformats.org/officeDocument/2006/relationships/tags" Target="../tags/tag179.xml"/><Relationship Id="rId11" Type="http://schemas.openxmlformats.org/officeDocument/2006/relationships/tags" Target="../tags/tag184.xml"/><Relationship Id="rId5" Type="http://schemas.openxmlformats.org/officeDocument/2006/relationships/tags" Target="../tags/tag178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183.xml"/><Relationship Id="rId4" Type="http://schemas.openxmlformats.org/officeDocument/2006/relationships/tags" Target="../tags/tag177.xml"/><Relationship Id="rId9" Type="http://schemas.openxmlformats.org/officeDocument/2006/relationships/tags" Target="../tags/tag182.xml"/><Relationship Id="rId14" Type="http://schemas.openxmlformats.org/officeDocument/2006/relationships/tags" Target="../tags/tag18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95.xml"/><Relationship Id="rId13" Type="http://schemas.openxmlformats.org/officeDocument/2006/relationships/tags" Target="../tags/tag200.xml"/><Relationship Id="rId18" Type="http://schemas.openxmlformats.org/officeDocument/2006/relationships/image" Target="../media/image16.jpeg"/><Relationship Id="rId3" Type="http://schemas.openxmlformats.org/officeDocument/2006/relationships/tags" Target="../tags/tag190.xml"/><Relationship Id="rId7" Type="http://schemas.openxmlformats.org/officeDocument/2006/relationships/tags" Target="../tags/tag194.xml"/><Relationship Id="rId12" Type="http://schemas.openxmlformats.org/officeDocument/2006/relationships/tags" Target="../tags/tag199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89.xml"/><Relationship Id="rId16" Type="http://schemas.openxmlformats.org/officeDocument/2006/relationships/tags" Target="../tags/tag203.xml"/><Relationship Id="rId20" Type="http://schemas.openxmlformats.org/officeDocument/2006/relationships/image" Target="../media/image17.png"/><Relationship Id="rId1" Type="http://schemas.openxmlformats.org/officeDocument/2006/relationships/tags" Target="../tags/tag188.xml"/><Relationship Id="rId6" Type="http://schemas.openxmlformats.org/officeDocument/2006/relationships/tags" Target="../tags/tag193.xml"/><Relationship Id="rId11" Type="http://schemas.openxmlformats.org/officeDocument/2006/relationships/tags" Target="../tags/tag198.xml"/><Relationship Id="rId5" Type="http://schemas.openxmlformats.org/officeDocument/2006/relationships/tags" Target="../tags/tag192.xml"/><Relationship Id="rId15" Type="http://schemas.openxmlformats.org/officeDocument/2006/relationships/tags" Target="../tags/tag202.xml"/><Relationship Id="rId10" Type="http://schemas.openxmlformats.org/officeDocument/2006/relationships/tags" Target="../tags/tag197.xml"/><Relationship Id="rId19" Type="http://schemas.openxmlformats.org/officeDocument/2006/relationships/image" Target="../media/image1.emf"/><Relationship Id="rId4" Type="http://schemas.openxmlformats.org/officeDocument/2006/relationships/tags" Target="../tags/tag191.xml"/><Relationship Id="rId9" Type="http://schemas.openxmlformats.org/officeDocument/2006/relationships/tags" Target="../tags/tag196.xml"/><Relationship Id="rId14" Type="http://schemas.openxmlformats.org/officeDocument/2006/relationships/tags" Target="../tags/tag20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.bin"/><Relationship Id="rId2" Type="http://schemas.openxmlformats.org/officeDocument/2006/relationships/tags" Target="../tags/tag20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microsoft.com/office/2007/relationships/hdphoto" Target="../media/hdphoto1.wdp"/><Relationship Id="rId4" Type="http://schemas.openxmlformats.org/officeDocument/2006/relationships/image" Target="../media/image21.jpeg"/><Relationship Id="rId9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Office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RILIS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7427168" cy="327322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GB" dirty="0" smtClean="0"/>
              <a:t>Presented to </a:t>
            </a:r>
          </a:p>
          <a:p>
            <a:pPr algn="ctr">
              <a:buNone/>
            </a:pPr>
            <a:r>
              <a:rPr lang="en-GB" dirty="0" smtClean="0"/>
              <a:t>Standing group for the upgrade of the ISOLDE facility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i="1" dirty="0" smtClean="0"/>
              <a:t>July 7, 2011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1600" i="1" dirty="0" smtClean="0"/>
              <a:t>By V. Fedosseev</a:t>
            </a:r>
          </a:p>
          <a:p>
            <a:pPr algn="ctr">
              <a:buNone/>
            </a:pPr>
            <a:endParaRPr lang="en-GB" dirty="0" smtClean="0"/>
          </a:p>
        </p:txBody>
      </p:sp>
      <p:pic>
        <p:nvPicPr>
          <p:cNvPr id="4" name="Picture 3" descr="L:\Talks\LOGO collection\RILIS\rilis_logo.emf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:\Talks\LOGO collection\RILIS\rilis_logo.emf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44624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79797"/>
            <a:ext cx="543609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First RILIS </a:t>
            </a:r>
            <a:r>
              <a:rPr lang="en-US" sz="2000" dirty="0" err="1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Sm</a:t>
            </a:r>
            <a:r>
              <a:rPr lang="en-US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beam at ISOLDE</a:t>
            </a:r>
            <a:endParaRPr lang="en-US" sz="2000" dirty="0">
              <a:solidFill>
                <a:srgbClr val="74032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 flipH="1">
            <a:off x="3389376" y="308397"/>
            <a:ext cx="485503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390911" y="3144684"/>
            <a:ext cx="5268537" cy="3713316"/>
            <a:chOff x="3390911" y="3144684"/>
            <a:chExt cx="5268537" cy="3713316"/>
          </a:xfrm>
        </p:grpSpPr>
        <p:grpSp>
          <p:nvGrpSpPr>
            <p:cNvPr id="8" name="Group 106"/>
            <p:cNvGrpSpPr/>
            <p:nvPr/>
          </p:nvGrpSpPr>
          <p:grpSpPr>
            <a:xfrm>
              <a:off x="3390911" y="3144684"/>
              <a:ext cx="5268537" cy="3713316"/>
              <a:chOff x="4512576" y="1571916"/>
              <a:chExt cx="4230624" cy="2997245"/>
            </a:xfrm>
          </p:grpSpPr>
          <p:graphicFrame>
            <p:nvGraphicFramePr>
              <p:cNvPr id="11" name="Chart 10"/>
              <p:cNvGraphicFramePr/>
              <p:nvPr/>
            </p:nvGraphicFramePr>
            <p:xfrm>
              <a:off x="4512576" y="1571916"/>
              <a:ext cx="4230624" cy="29972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sp>
            <p:nvSpPr>
              <p:cNvPr id="12" name="TextBox 11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6754740" y="1777681"/>
                <a:ext cx="1889384" cy="496851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Efficiency measurement</a:t>
                </a:r>
              </a:p>
              <a:p>
                <a:pPr algn="ctr"/>
                <a:r>
                  <a:rPr lang="el-GR" b="1" dirty="0" smtClean="0"/>
                  <a:t>ξ</a:t>
                </a:r>
                <a:r>
                  <a:rPr lang="en-US" sz="1600" i="1" baseline="-25000" dirty="0" err="1" smtClean="0"/>
                  <a:t>laser+surf</a:t>
                </a:r>
                <a:r>
                  <a:rPr lang="en-US" sz="1600" i="1" dirty="0" smtClean="0"/>
                  <a:t> </a:t>
                </a:r>
                <a:r>
                  <a:rPr lang="en-US" sz="1600" dirty="0" smtClean="0"/>
                  <a:t>= 16 %</a:t>
                </a:r>
                <a:endParaRPr lang="en-GB" sz="16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5897429" y="6167779"/>
              <a:ext cx="1245015" cy="343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Time, s</a:t>
              </a:r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3595521" y="4022833"/>
              <a:ext cx="1198713" cy="2299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/>
                <a:t>Ion current, A</a:t>
              </a:r>
              <a:endParaRPr lang="en-US" sz="1200" dirty="0"/>
            </a:p>
          </p:txBody>
        </p:sp>
      </p:grpSp>
      <p:pic>
        <p:nvPicPr>
          <p:cNvPr id="13" name="Picture 2" descr="http://riliselements.web.cern.ch/riliselements/make_png.php?text=Sm_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9056" y="1845298"/>
            <a:ext cx="2149735" cy="429947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>
            <p:custDataLst>
              <p:tags r:id="rId2"/>
            </p:custDataLst>
          </p:nvPr>
        </p:nvSpPr>
        <p:spPr>
          <a:xfrm>
            <a:off x="3537429" y="617688"/>
            <a:ext cx="5023021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Attempted in 2010 with a GdB</a:t>
            </a:r>
            <a:r>
              <a:rPr lang="en-US" sz="1400" baseline="-25000" dirty="0" smtClean="0"/>
              <a:t>6 </a:t>
            </a:r>
            <a:r>
              <a:rPr lang="en-US" sz="1400" dirty="0" smtClean="0"/>
              <a:t>low work function cavity</a:t>
            </a:r>
            <a:endParaRPr lang="en-GB" sz="1400" b="1" dirty="0"/>
          </a:p>
        </p:txBody>
      </p:sp>
      <p:sp>
        <p:nvSpPr>
          <p:cNvPr id="15" name="TextBox 14"/>
          <p:cNvSpPr txBox="1"/>
          <p:nvPr>
            <p:custDataLst>
              <p:tags r:id="rId3"/>
            </p:custDataLst>
          </p:nvPr>
        </p:nvSpPr>
        <p:spPr>
          <a:xfrm>
            <a:off x="3537429" y="1114396"/>
            <a:ext cx="502302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Re-tested in April 2011 with a standard Ta ionizer</a:t>
            </a:r>
            <a:endParaRPr lang="en-GB" sz="1400" b="1" dirty="0"/>
          </a:p>
        </p:txBody>
      </p:sp>
      <p:sp>
        <p:nvSpPr>
          <p:cNvPr id="16" name="Rectangle 15"/>
          <p:cNvSpPr/>
          <p:nvPr/>
        </p:nvSpPr>
        <p:spPr>
          <a:xfrm>
            <a:off x="5754819" y="2670048"/>
            <a:ext cx="12282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</a:rPr>
              <a:t>2010 test:</a:t>
            </a:r>
          </a:p>
          <a:p>
            <a:r>
              <a:rPr lang="en-US" sz="1400" i="1" dirty="0" smtClean="0">
                <a:solidFill>
                  <a:srgbClr val="FF0000"/>
                </a:solidFill>
              </a:rPr>
              <a:t>16654.21 cm</a:t>
            </a:r>
            <a:r>
              <a:rPr lang="en-US" sz="1400" i="1" baseline="30000" dirty="0" smtClean="0">
                <a:solidFill>
                  <a:srgbClr val="FF0000"/>
                </a:solidFill>
              </a:rPr>
              <a:t>-1</a:t>
            </a:r>
            <a:endParaRPr lang="en-US" sz="1400" i="1" baseline="300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44999" y="2682240"/>
            <a:ext cx="1603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1" dirty="0" smtClean="0">
                <a:solidFill>
                  <a:srgbClr val="FF0000"/>
                </a:solidFill>
              </a:rPr>
              <a:t>2011 correct value:</a:t>
            </a:r>
          </a:p>
          <a:p>
            <a:r>
              <a:rPr lang="en-US" sz="1400" b="1" i="1" dirty="0" smtClean="0">
                <a:solidFill>
                  <a:srgbClr val="FF0000"/>
                </a:solidFill>
              </a:rPr>
              <a:t>16650.46 cm</a:t>
            </a:r>
            <a:r>
              <a:rPr lang="en-US" sz="1400" b="1" i="1" baseline="30000" dirty="0" smtClean="0">
                <a:solidFill>
                  <a:srgbClr val="FF0000"/>
                </a:solidFill>
              </a:rPr>
              <a:t>-1</a:t>
            </a:r>
            <a:endParaRPr lang="en-US" sz="1400" b="1" i="1" baseline="30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>
            <p:custDataLst>
              <p:tags r:id="rId4"/>
            </p:custDataLst>
          </p:nvPr>
        </p:nvSpPr>
        <p:spPr>
          <a:xfrm>
            <a:off x="3537429" y="1630751"/>
            <a:ext cx="5023021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No </a:t>
            </a:r>
            <a:r>
              <a:rPr lang="en-US" sz="1400" dirty="0" err="1" smtClean="0"/>
              <a:t>Sm</a:t>
            </a:r>
            <a:r>
              <a:rPr lang="en-US" sz="1400" dirty="0" smtClean="0"/>
              <a:t> was seen using the 2010 scheme but we discovered a discrepancy between two published values for the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step </a:t>
            </a:r>
            <a:r>
              <a:rPr lang="en-US" sz="1400" dirty="0" err="1" smtClean="0"/>
              <a:t>wavenumber</a:t>
            </a:r>
            <a:r>
              <a:rPr lang="en-US" sz="1400" dirty="0" smtClean="0"/>
              <a:t>.  An alternative value was tested and determined to be the correct one.</a:t>
            </a:r>
            <a:endParaRPr lang="en-GB" sz="1400" b="1" dirty="0"/>
          </a:p>
        </p:txBody>
      </p:sp>
      <p:sp>
        <p:nvSpPr>
          <p:cNvPr id="19" name="Rectangle 18"/>
          <p:cNvSpPr/>
          <p:nvPr/>
        </p:nvSpPr>
        <p:spPr>
          <a:xfrm>
            <a:off x="3532380" y="2706624"/>
            <a:ext cx="2281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step </a:t>
            </a:r>
            <a:r>
              <a:rPr lang="en-US" dirty="0" smtClean="0"/>
              <a:t>wave-number</a:t>
            </a:r>
            <a:r>
              <a:rPr lang="en-US" dirty="0" smtClean="0"/>
              <a:t>:</a:t>
            </a:r>
            <a:endParaRPr lang="en-US" baseline="30000" dirty="0"/>
          </a:p>
        </p:txBody>
      </p:sp>
      <p:sp>
        <p:nvSpPr>
          <p:cNvPr id="20" name="TextBox 19"/>
          <p:cNvSpPr txBox="1"/>
          <p:nvPr>
            <p:custDataLst>
              <p:tags r:id="rId5"/>
            </p:custDataLst>
          </p:nvPr>
        </p:nvSpPr>
        <p:spPr>
          <a:xfrm>
            <a:off x="304801" y="696296"/>
            <a:ext cx="276758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First RILIS run of 2011 with the refurbished RILIS room and new laser layout.</a:t>
            </a:r>
            <a:endParaRPr lang="en-GB" sz="1400" b="1" dirty="0"/>
          </a:p>
        </p:txBody>
      </p:sp>
      <p:sp>
        <p:nvSpPr>
          <p:cNvPr id="21" name="TextBox 20"/>
          <p:cNvSpPr txBox="1"/>
          <p:nvPr>
            <p:custDataLst>
              <p:tags r:id="rId6"/>
            </p:custDataLst>
          </p:nvPr>
        </p:nvSpPr>
        <p:spPr>
          <a:xfrm>
            <a:off x="231648" y="6215371"/>
            <a:ext cx="2596895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All 3 transitions were saturated </a:t>
            </a:r>
            <a:endParaRPr lang="en-GB" sz="1400" b="1" dirty="0"/>
          </a:p>
        </p:txBody>
      </p:sp>
      <p:sp>
        <p:nvSpPr>
          <p:cNvPr id="22" name="TextBox 21"/>
          <p:cNvSpPr txBox="1"/>
          <p:nvPr>
            <p:custDataLst>
              <p:tags r:id="rId7"/>
            </p:custDataLst>
          </p:nvPr>
        </p:nvSpPr>
        <p:spPr>
          <a:xfrm>
            <a:off x="231648" y="5195863"/>
            <a:ext cx="743712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1.5 W</a:t>
            </a:r>
            <a:endParaRPr lang="en-GB" sz="1400" b="1" dirty="0"/>
          </a:p>
        </p:txBody>
      </p:sp>
      <p:sp>
        <p:nvSpPr>
          <p:cNvPr id="23" name="TextBox 22"/>
          <p:cNvSpPr txBox="1"/>
          <p:nvPr>
            <p:custDataLst>
              <p:tags r:id="rId8"/>
            </p:custDataLst>
          </p:nvPr>
        </p:nvSpPr>
        <p:spPr>
          <a:xfrm>
            <a:off x="231648" y="3843262"/>
            <a:ext cx="743712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3.5 W</a:t>
            </a:r>
            <a:endParaRPr lang="en-GB" sz="1400" b="1" dirty="0"/>
          </a:p>
        </p:txBody>
      </p:sp>
      <p:sp>
        <p:nvSpPr>
          <p:cNvPr id="24" name="TextBox 23"/>
          <p:cNvSpPr txBox="1"/>
          <p:nvPr>
            <p:custDataLst>
              <p:tags r:id="rId9"/>
            </p:custDataLst>
          </p:nvPr>
        </p:nvSpPr>
        <p:spPr>
          <a:xfrm>
            <a:off x="231648" y="2735769"/>
            <a:ext cx="573023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5 W</a:t>
            </a:r>
            <a:endParaRPr lang="en-GB" sz="1400" b="1" dirty="0"/>
          </a:p>
        </p:txBody>
      </p:sp>
      <p:sp>
        <p:nvSpPr>
          <p:cNvPr id="25" name="TextBox 24"/>
          <p:cNvSpPr txBox="1"/>
          <p:nvPr>
            <p:custDataLst>
              <p:tags r:id="rId10"/>
            </p:custDataLst>
          </p:nvPr>
        </p:nvSpPr>
        <p:spPr>
          <a:xfrm>
            <a:off x="231648" y="1728287"/>
            <a:ext cx="1328928" cy="6001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Laser power before transmission to source:</a:t>
            </a:r>
            <a:endParaRPr lang="en-GB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476672"/>
          </a:xfrm>
        </p:spPr>
        <p:txBody>
          <a:bodyPr>
            <a:normAutofit/>
          </a:bodyPr>
          <a:lstStyle/>
          <a:p>
            <a:pPr algn="l"/>
            <a:r>
              <a:rPr lang="en-GB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Arial" charset="0"/>
              </a:rPr>
              <a:t>Astatine beam development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476672"/>
            <a:ext cx="5508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November 2010:</a:t>
            </a:r>
            <a:r>
              <a:rPr lang="en-US" sz="1600" dirty="0" smtClean="0"/>
              <a:t> I-086, Stage 1 completed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Confirmation of the two first excited states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first measurement of the ionization potential of At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5004048" y="476672"/>
            <a:ext cx="41399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May 2011:</a:t>
            </a:r>
            <a:r>
              <a:rPr lang="en-US" sz="1600" dirty="0" smtClean="0"/>
              <a:t> I-086, Stage 2a, Part 1 (NIR region) completed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energy levels found in Dec.2010 at TRIUMF confirmed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one new level observed, starting from 224 nm first step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6 ionization schemes were compared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up to 150 </a:t>
            </a:r>
            <a:r>
              <a:rPr lang="en-US" sz="1600" dirty="0" err="1" smtClean="0"/>
              <a:t>pA</a:t>
            </a:r>
            <a:r>
              <a:rPr lang="en-US" sz="1600" dirty="0" smtClean="0"/>
              <a:t> of </a:t>
            </a:r>
            <a:r>
              <a:rPr lang="en-US" sz="1600" baseline="30000" dirty="0" smtClean="0"/>
              <a:t>205</a:t>
            </a:r>
            <a:r>
              <a:rPr lang="en-US" sz="1600" dirty="0" smtClean="0"/>
              <a:t>At was </a:t>
            </a:r>
            <a:r>
              <a:rPr lang="en-US" sz="1600" dirty="0" smtClean="0"/>
              <a:t>obtained</a:t>
            </a:r>
            <a:endParaRPr lang="en-US" sz="1600" dirty="0" smtClean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54811014"/>
              </p:ext>
            </p:extLst>
          </p:nvPr>
        </p:nvGraphicFramePr>
        <p:xfrm>
          <a:off x="107504" y="1052736"/>
          <a:ext cx="4355976" cy="2376264"/>
        </p:xfrm>
        <a:graphic>
          <a:graphicData uri="http://schemas.openxmlformats.org/presentationml/2006/ole">
            <p:oleObj spid="_x0000_s22534" name="Graph" r:id="rId4" imgW="3876480" imgH="2973600" progId="">
              <p:embed/>
            </p:oleObj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2339752" y="3140968"/>
            <a:ext cx="2831201" cy="3594404"/>
            <a:chOff x="-32170" y="2544788"/>
            <a:chExt cx="2916567" cy="4096461"/>
          </a:xfrm>
        </p:grpSpPr>
        <p:grpSp>
          <p:nvGrpSpPr>
            <p:cNvPr id="21" name="Group 96"/>
            <p:cNvGrpSpPr/>
            <p:nvPr/>
          </p:nvGrpSpPr>
          <p:grpSpPr>
            <a:xfrm>
              <a:off x="-32170" y="2544788"/>
              <a:ext cx="2916567" cy="4096461"/>
              <a:chOff x="2951688" y="27144786"/>
              <a:chExt cx="2916567" cy="4096461"/>
            </a:xfrm>
          </p:grpSpPr>
          <p:graphicFrame>
            <p:nvGraphicFramePr>
              <p:cNvPr id="24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="" val="1824754480"/>
                  </p:ext>
                </p:extLst>
              </p:nvPr>
            </p:nvGraphicFramePr>
            <p:xfrm>
              <a:off x="2951688" y="27144786"/>
              <a:ext cx="2880000" cy="2208944"/>
            </p:xfrm>
            <a:graphic>
              <a:graphicData uri="http://schemas.openxmlformats.org/presentationml/2006/ole">
                <p:oleObj spid="_x0000_s22535" name="Graph" r:id="rId5" imgW="3876480" imgH="2973600" progId="">
                  <p:embed/>
                </p:oleObj>
              </a:graphicData>
            </a:graphic>
          </p:graphicFrame>
          <p:graphicFrame>
            <p:nvGraphicFramePr>
              <p:cNvPr id="25" name="Object 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="" val="2849410052"/>
                  </p:ext>
                </p:extLst>
              </p:nvPr>
            </p:nvGraphicFramePr>
            <p:xfrm>
              <a:off x="2988255" y="29032302"/>
              <a:ext cx="2880000" cy="2208945"/>
            </p:xfrm>
            <a:graphic>
              <a:graphicData uri="http://schemas.openxmlformats.org/presentationml/2006/ole">
                <p:oleObj spid="_x0000_s22536" name="Graph" r:id="rId6" imgW="3876480" imgH="2973600" progId="">
                  <p:embed/>
                </p:oleObj>
              </a:graphicData>
            </a:graphic>
          </p:graphicFrame>
          <p:sp>
            <p:nvSpPr>
              <p:cNvPr id="26" name="TextBox 25"/>
              <p:cNvSpPr txBox="1"/>
              <p:nvPr/>
            </p:nvSpPr>
            <p:spPr>
              <a:xfrm>
                <a:off x="3507509" y="29278499"/>
                <a:ext cx="1317336" cy="412934"/>
              </a:xfrm>
              <a:prstGeom prst="rect">
                <a:avLst/>
              </a:prstGeom>
              <a:noFill/>
            </p:spPr>
            <p:txBody>
              <a:bodyPr wrap="square" numCol="1" spcCol="360000" rtlCol="0">
                <a:spAutoFit/>
              </a:bodyPr>
              <a:lstStyle>
                <a:defPPr>
                  <a:defRPr lang="de-DE"/>
                </a:defPPr>
                <a:lvl1pPr>
                  <a:lnSpc>
                    <a:spcPct val="125000"/>
                  </a:lnSpc>
                  <a:defRPr sz="2800" b="1"/>
                </a:lvl1pPr>
              </a:lstStyle>
              <a:p>
                <a:pPr algn="just"/>
                <a:r>
                  <a:rPr lang="en-US" sz="1800" b="0" dirty="0" smtClean="0"/>
                  <a:t>216 nm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470942" y="27390984"/>
                <a:ext cx="1317337" cy="438582"/>
              </a:xfrm>
              <a:prstGeom prst="rect">
                <a:avLst/>
              </a:prstGeom>
              <a:noFill/>
            </p:spPr>
            <p:txBody>
              <a:bodyPr wrap="square" numCol="1" spcCol="360000" rtlCol="0">
                <a:spAutoFit/>
              </a:bodyPr>
              <a:lstStyle>
                <a:defPPr>
                  <a:defRPr lang="de-DE"/>
                </a:defPPr>
                <a:lvl1pPr>
                  <a:lnSpc>
                    <a:spcPct val="125000"/>
                  </a:lnSpc>
                  <a:defRPr sz="2800" b="1"/>
                </a:lvl1pPr>
              </a:lstStyle>
              <a:p>
                <a:pPr algn="just"/>
                <a:r>
                  <a:rPr lang="en-US" sz="1800" b="0" dirty="0" smtClean="0"/>
                  <a:t>224 nm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748130" y="2790986"/>
              <a:ext cx="6244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aseline="30000" dirty="0" smtClean="0"/>
                <a:t>199</a:t>
              </a:r>
              <a:r>
                <a:rPr lang="en-US" dirty="0" smtClean="0"/>
                <a:t>At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36338" y="4760567"/>
              <a:ext cx="6244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aseline="30000" dirty="0" smtClean="0"/>
                <a:t>199</a:t>
              </a:r>
              <a:r>
                <a:rPr lang="en-US" dirty="0" smtClean="0"/>
                <a:t>At</a:t>
              </a:r>
              <a:endParaRPr lang="en-GB" dirty="0"/>
            </a:p>
          </p:txBody>
        </p:sp>
      </p:grpSp>
      <p:pic>
        <p:nvPicPr>
          <p:cNvPr id="30" name="Picture 29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375"/>
          <a:stretch/>
        </p:blipFill>
        <p:spPr bwMode="auto">
          <a:xfrm>
            <a:off x="5148064" y="2633946"/>
            <a:ext cx="4176464" cy="4224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Line 16"/>
          <p:cNvSpPr>
            <a:spLocks noChangeShapeType="1"/>
          </p:cNvSpPr>
          <p:nvPr/>
        </p:nvSpPr>
        <p:spPr bwMode="auto">
          <a:xfrm flipH="1">
            <a:off x="4211960" y="260648"/>
            <a:ext cx="2736304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2" name="Picture 3" descr="L:\Talks\LOGO collection\RILIS\rilis_logo.em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60432" y="0"/>
            <a:ext cx="683568" cy="51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/>
        </p:nvGrpSpPr>
        <p:grpSpPr>
          <a:xfrm>
            <a:off x="251520" y="3645024"/>
            <a:ext cx="2283161" cy="2880654"/>
            <a:chOff x="3059832" y="2473151"/>
            <a:chExt cx="2676932" cy="3643125"/>
          </a:xfrm>
        </p:grpSpPr>
        <p:sp>
          <p:nvSpPr>
            <p:cNvPr id="34" name="Rectangle 33"/>
            <p:cNvSpPr/>
            <p:nvPr/>
          </p:nvSpPr>
          <p:spPr>
            <a:xfrm>
              <a:off x="3327954" y="2709847"/>
              <a:ext cx="2160000" cy="369474"/>
            </a:xfrm>
            <a:prstGeom prst="rect">
              <a:avLst/>
            </a:prstGeom>
            <a:gradFill>
              <a:gsLst>
                <a:gs pos="100000">
                  <a:srgbClr val="292929"/>
                </a:gs>
                <a:gs pos="0">
                  <a:srgbClr val="EAEAEA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>
              <a:off x="4618270" y="4545266"/>
              <a:ext cx="869684" cy="2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6" name="Line 42"/>
            <p:cNvSpPr>
              <a:spLocks noChangeShapeType="1"/>
            </p:cNvSpPr>
            <p:nvPr/>
          </p:nvSpPr>
          <p:spPr bwMode="auto">
            <a:xfrm rot="235440" flipV="1">
              <a:off x="4118996" y="4520173"/>
              <a:ext cx="725529" cy="1573121"/>
            </a:xfrm>
            <a:prstGeom prst="line">
              <a:avLst/>
            </a:prstGeom>
            <a:noFill/>
            <a:ln w="76200" cap="rnd">
              <a:solidFill>
                <a:srgbClr val="7030A0"/>
              </a:solidFill>
              <a:round/>
              <a:headEnd/>
              <a:tailEnd type="triangle" w="med" len="lg"/>
            </a:ln>
          </p:spPr>
          <p:txBody>
            <a:bodyPr wrap="squar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529955" y="5096671"/>
              <a:ext cx="1206809" cy="4838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</a:rPr>
                <a:t>224 nm</a:t>
              </a:r>
              <a:endParaRPr lang="en-GB" dirty="0">
                <a:solidFill>
                  <a:srgbClr val="7030A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23928" y="2996951"/>
              <a:ext cx="1081853" cy="817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B2EC5"/>
                  </a:solidFill>
                </a:rPr>
                <a:t>Scan</a:t>
              </a:r>
            </a:p>
            <a:p>
              <a:r>
                <a:rPr lang="en-GB" dirty="0" smtClean="0">
                  <a:solidFill>
                    <a:srgbClr val="0B2EC5"/>
                  </a:solidFill>
                </a:rPr>
                <a:t>310 </a:t>
              </a:r>
              <a:endParaRPr lang="en-GB" dirty="0">
                <a:solidFill>
                  <a:srgbClr val="0B2EC5"/>
                </a:solidFill>
              </a:endParaRPr>
            </a:p>
          </p:txBody>
        </p:sp>
        <p:sp>
          <p:nvSpPr>
            <p:cNvPr id="39" name="Line 42"/>
            <p:cNvSpPr>
              <a:spLocks noChangeShapeType="1"/>
            </p:cNvSpPr>
            <p:nvPr/>
          </p:nvSpPr>
          <p:spPr bwMode="auto">
            <a:xfrm rot="235440" flipH="1" flipV="1">
              <a:off x="3721972" y="4376889"/>
              <a:ext cx="401995" cy="1679533"/>
            </a:xfrm>
            <a:prstGeom prst="line">
              <a:avLst/>
            </a:prstGeom>
            <a:noFill/>
            <a:ln w="76200" cap="rnd">
              <a:solidFill>
                <a:srgbClr val="662A70"/>
              </a:solidFill>
              <a:round/>
              <a:headEnd/>
              <a:tailEnd type="triangle" w="med" len="lg"/>
            </a:ln>
          </p:spPr>
          <p:txBody>
            <a:bodyPr wrap="squar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3299981" y="4395234"/>
              <a:ext cx="880984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59832" y="5029937"/>
              <a:ext cx="1206809" cy="4838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</a:rPr>
                <a:t>216 nm</a:t>
              </a:r>
              <a:endParaRPr lang="en-GB" dirty="0">
                <a:solidFill>
                  <a:srgbClr val="7030A0"/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5400000" flipH="1" flipV="1">
              <a:off x="4312944" y="3808812"/>
              <a:ext cx="1470742" cy="2169"/>
            </a:xfrm>
            <a:prstGeom prst="straightConnector1">
              <a:avLst/>
            </a:prstGeom>
            <a:ln w="76200">
              <a:solidFill>
                <a:srgbClr val="0505E9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 flipH="1" flipV="1">
              <a:off x="2868487" y="3592313"/>
              <a:ext cx="1604761" cy="1084"/>
            </a:xfrm>
            <a:prstGeom prst="straightConnector1">
              <a:avLst/>
            </a:prstGeom>
            <a:ln w="76200">
              <a:solidFill>
                <a:srgbClr val="0505E9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 flipH="1" flipV="1">
              <a:off x="3207236" y="3734316"/>
              <a:ext cx="1321752" cy="2169"/>
            </a:xfrm>
            <a:prstGeom prst="straightConnector1">
              <a:avLst/>
            </a:prstGeom>
            <a:ln w="76200">
              <a:solidFill>
                <a:srgbClr val="0505E9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 flipH="1" flipV="1">
              <a:off x="3974739" y="3667307"/>
              <a:ext cx="1753752" cy="2169"/>
            </a:xfrm>
            <a:prstGeom prst="straightConnector1">
              <a:avLst/>
            </a:prstGeom>
            <a:ln w="76200">
              <a:solidFill>
                <a:srgbClr val="0505E9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224927" y="2535287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Swis721 BT" pitchFamily="34" charset="0"/>
                  <a:cs typeface="Times New Roman" pitchFamily="18" charset="0"/>
                </a:rPr>
                <a:t>At</a:t>
              </a:r>
              <a:endParaRPr lang="en-GB" sz="2400" b="1" dirty="0">
                <a:latin typeface="Swis721 BT" pitchFamily="34" charset="0"/>
                <a:cs typeface="Times New Roman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937147" y="2473151"/>
              <a:ext cx="4876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Swis721 BT" pitchFamily="34" charset="0"/>
                  <a:cs typeface="Times New Roman" pitchFamily="18" charset="0"/>
                </a:rPr>
                <a:t>199</a:t>
              </a:r>
              <a:endParaRPr lang="en-GB" sz="1400" b="1" dirty="0">
                <a:latin typeface="Swis721 BT" pitchFamily="34" charset="0"/>
                <a:cs typeface="Times New Roman" pitchFamily="18" charset="0"/>
              </a:endParaRPr>
            </a:p>
          </p:txBody>
        </p:sp>
        <p:sp>
          <p:nvSpPr>
            <p:cNvPr id="48" name="Line 39"/>
            <p:cNvSpPr>
              <a:spLocks noChangeShapeType="1"/>
            </p:cNvSpPr>
            <p:nvPr/>
          </p:nvSpPr>
          <p:spPr bwMode="auto">
            <a:xfrm flipV="1">
              <a:off x="3327954" y="6116275"/>
              <a:ext cx="2160000" cy="1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904102" y="3748097"/>
              <a:ext cx="10818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B2EC5"/>
                  </a:solidFill>
                </a:rPr>
                <a:t>335 nm</a:t>
              </a:r>
              <a:endParaRPr lang="en-GB" dirty="0">
                <a:solidFill>
                  <a:srgbClr val="0B2EC5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04102" y="3201692"/>
              <a:ext cx="1081853" cy="710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 smtClean="0">
                  <a:solidFill>
                    <a:srgbClr val="0B2EC5"/>
                  </a:solidFill>
                </a:rPr>
                <a:t>…</a:t>
              </a:r>
              <a:endParaRPr lang="en-GB" sz="3600" dirty="0">
                <a:solidFill>
                  <a:srgbClr val="0B2EC5"/>
                </a:solidFill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0" y="476672"/>
            <a:ext cx="5004048" cy="6381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5004048" y="476672"/>
            <a:ext cx="4139952" cy="6381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19250" y="152400"/>
            <a:ext cx="6472238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Dye + </a:t>
            </a:r>
            <a:r>
              <a:rPr lang="en-US" dirty="0" err="1" smtClean="0"/>
              <a:t>Ti:Sa</a:t>
            </a:r>
            <a:r>
              <a:rPr lang="en-US" dirty="0" smtClean="0"/>
              <a:t> range</a:t>
            </a:r>
            <a:endParaRPr lang="en-US" dirty="0"/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63500" y="855865"/>
            <a:ext cx="9080500" cy="5667375"/>
            <a:chOff x="64084" y="720719"/>
            <a:chExt cx="9079916" cy="5667381"/>
          </a:xfrm>
        </p:grpSpPr>
        <p:pic>
          <p:nvPicPr>
            <p:cNvPr id="6" name="Picture 4" descr="S:\Mathematica\riselementspsegenerator\pse.ep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084" y="720719"/>
              <a:ext cx="9079916" cy="5667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16"/>
            <p:cNvSpPr>
              <a:spLocks noChangeArrowheads="1"/>
            </p:cNvSpPr>
            <p:nvPr/>
          </p:nvSpPr>
          <p:spPr bwMode="auto">
            <a:xfrm>
              <a:off x="1461690" y="912744"/>
              <a:ext cx="4147473" cy="576076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/>
              <a:r>
                <a:rPr lang="en-US" dirty="0" smtClean="0"/>
                <a:t>24 ion beams can be produced either with dye or </a:t>
              </a:r>
              <a:r>
                <a:rPr lang="en-US" dirty="0" err="1" smtClean="0"/>
                <a:t>Ti:Sa</a:t>
              </a:r>
              <a:r>
                <a:rPr lang="en-US" dirty="0" smtClean="0"/>
                <a:t> lasers </a:t>
              </a:r>
              <a:endParaRPr lang="en-US" dirty="0" smtClean="0"/>
            </a:p>
            <a:p>
              <a:pPr defTabSz="914400" eaLnBrk="0" hangingPunct="0"/>
              <a:r>
                <a:rPr lang="en-US" dirty="0" smtClean="0"/>
                <a:t>Si, Ti, Fe, </a:t>
              </a:r>
              <a:r>
                <a:rPr lang="en-US" dirty="0" err="1" smtClean="0"/>
                <a:t>Ge</a:t>
              </a:r>
              <a:r>
                <a:rPr lang="en-US" dirty="0" smtClean="0"/>
                <a:t>, Pd, </a:t>
              </a:r>
              <a:r>
                <a:rPr lang="en-US" dirty="0" err="1" smtClean="0"/>
                <a:t>Hf</a:t>
              </a:r>
              <a:r>
                <a:rPr lang="en-US" dirty="0" smtClean="0"/>
                <a:t>, Pr are available</a:t>
              </a:r>
              <a:endParaRPr lang="en-US" dirty="0"/>
            </a:p>
          </p:txBody>
        </p:sp>
        <p:sp>
          <p:nvSpPr>
            <p:cNvPr id="8" name="TextBox 17"/>
            <p:cNvSpPr txBox="1">
              <a:spLocks noChangeArrowheads="1"/>
            </p:cNvSpPr>
            <p:nvPr/>
          </p:nvSpPr>
          <p:spPr bwMode="auto">
            <a:xfrm>
              <a:off x="1398730" y="5791200"/>
              <a:ext cx="1483852" cy="2101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36000" tIns="18000" rIns="0" bIns="7200">
              <a:spAutoFit/>
            </a:bodyPr>
            <a:lstStyle/>
            <a:p>
              <a:r>
                <a:rPr lang="en-US" sz="1200" dirty="0"/>
                <a:t>Dye scheme tested</a:t>
              </a:r>
            </a:p>
          </p:txBody>
        </p:sp>
        <p:sp>
          <p:nvSpPr>
            <p:cNvPr id="9" name="TextBox 18"/>
            <p:cNvSpPr txBox="1">
              <a:spLocks noChangeArrowheads="1"/>
            </p:cNvSpPr>
            <p:nvPr/>
          </p:nvSpPr>
          <p:spPr bwMode="auto">
            <a:xfrm>
              <a:off x="1398731" y="6038287"/>
              <a:ext cx="1560657" cy="2127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36000" tIns="18000" rIns="0" bIns="7200">
              <a:spAutoFit/>
            </a:bodyPr>
            <a:lstStyle/>
            <a:p>
              <a:r>
                <a:rPr lang="en-US" sz="1200" dirty="0" err="1"/>
                <a:t>Ti:Sa</a:t>
              </a:r>
              <a:r>
                <a:rPr lang="en-US" sz="1200" dirty="0"/>
                <a:t> scheme tested</a:t>
              </a:r>
            </a:p>
          </p:txBody>
        </p:sp>
        <p:sp>
          <p:nvSpPr>
            <p:cNvPr id="10" name="TextBox 19"/>
            <p:cNvSpPr txBox="1">
              <a:spLocks noChangeArrowheads="1"/>
            </p:cNvSpPr>
            <p:nvPr/>
          </p:nvSpPr>
          <p:spPr bwMode="auto">
            <a:xfrm>
              <a:off x="3824431" y="5791200"/>
              <a:ext cx="2207159" cy="2101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36000" tIns="18000" rIns="0" bIns="7200">
              <a:spAutoFit/>
            </a:bodyPr>
            <a:lstStyle/>
            <a:p>
              <a:r>
                <a:rPr lang="en-US" sz="1200" dirty="0" err="1"/>
                <a:t>Ti:Sa</a:t>
              </a:r>
              <a:r>
                <a:rPr lang="en-US" sz="1200" dirty="0"/>
                <a:t> and Dye schemes tested</a:t>
              </a:r>
            </a:p>
          </p:txBody>
        </p:sp>
        <p:sp>
          <p:nvSpPr>
            <p:cNvPr id="11" name="TextBox 20"/>
            <p:cNvSpPr txBox="1">
              <a:spLocks noChangeArrowheads="1"/>
            </p:cNvSpPr>
            <p:nvPr/>
          </p:nvSpPr>
          <p:spPr bwMode="auto">
            <a:xfrm>
              <a:off x="3824431" y="6038287"/>
              <a:ext cx="709460" cy="2127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36000" tIns="18000" rIns="0" bIns="7200">
              <a:spAutoFit/>
            </a:bodyPr>
            <a:lstStyle/>
            <a:p>
              <a:r>
                <a:rPr lang="en-US" sz="1200" dirty="0"/>
                <a:t>Feasible</a:t>
              </a:r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6069993" y="5790184"/>
              <a:ext cx="712168" cy="2101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36000" tIns="18000" rIns="0" bIns="7200">
              <a:spAutoFit/>
            </a:bodyPr>
            <a:lstStyle/>
            <a:p>
              <a:r>
                <a:rPr lang="en-US" sz="1200" b="1" dirty="0"/>
                <a:t>Released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19800" y="6038288"/>
              <a:ext cx="908886" cy="210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lIns="36000" tIns="18000" rIns="0" bIns="7200">
              <a:spAutoFit/>
            </a:bodyPr>
            <a:lstStyle/>
            <a:p>
              <a:pPr>
                <a:defRPr/>
              </a:pPr>
              <a:r>
                <a:rPr lang="en-US" sz="1200" dirty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  <a:cs typeface="+mn-cs"/>
                </a:rPr>
                <a:t>Not released</a:t>
              </a:r>
            </a:p>
          </p:txBody>
        </p:sp>
        <p:sp>
          <p:nvSpPr>
            <p:cNvPr id="14" name="TextBox 23"/>
            <p:cNvSpPr txBox="1">
              <a:spLocks noChangeArrowheads="1"/>
            </p:cNvSpPr>
            <p:nvPr/>
          </p:nvSpPr>
          <p:spPr bwMode="auto">
            <a:xfrm>
              <a:off x="6991653" y="5905399"/>
              <a:ext cx="1708762" cy="2101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36000" tIns="18000" rIns="0" bIns="7200">
              <a:spAutoFit/>
            </a:bodyPr>
            <a:lstStyle/>
            <a:p>
              <a:r>
                <a:rPr lang="en-US" sz="1200" dirty="0"/>
                <a:t>from ISOLDE target</a:t>
              </a:r>
            </a:p>
          </p:txBody>
        </p:sp>
      </p:grp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475656" y="1700808"/>
            <a:ext cx="4147740" cy="576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defTabSz="914400" eaLnBrk="0" hangingPunct="0"/>
            <a:r>
              <a:rPr lang="en-US" dirty="0" err="1" smtClean="0"/>
              <a:t>Ti:Sa</a:t>
            </a:r>
            <a:r>
              <a:rPr lang="en-US" dirty="0" smtClean="0"/>
              <a:t> ionization schemes for </a:t>
            </a:r>
          </a:p>
          <a:p>
            <a:pPr defTabSz="914400" eaLnBrk="0" hangingPunct="0"/>
            <a:r>
              <a:rPr lang="en-US" dirty="0" smtClean="0"/>
              <a:t>Si, Ti, Fe, </a:t>
            </a:r>
            <a:r>
              <a:rPr lang="en-US" dirty="0" err="1" smtClean="0"/>
              <a:t>Ge</a:t>
            </a:r>
            <a:r>
              <a:rPr lang="en-US" dirty="0" smtClean="0"/>
              <a:t>, Pd, </a:t>
            </a:r>
            <a:r>
              <a:rPr lang="en-US" dirty="0" err="1" smtClean="0"/>
              <a:t>Hf</a:t>
            </a:r>
            <a:r>
              <a:rPr lang="en-US" dirty="0" smtClean="0"/>
              <a:t>, Pr are available</a:t>
            </a:r>
            <a:endParaRPr lang="en-US" dirty="0"/>
          </a:p>
        </p:txBody>
      </p:sp>
      <p:pic>
        <p:nvPicPr>
          <p:cNvPr id="16" name="Picture 3" descr="L:\Talks\LOGO collection\RILIS\rilis_logo.emf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4722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en-US" sz="2800" b="1" dirty="0">
                <a:solidFill>
                  <a:schemeClr val="tx2"/>
                </a:solidFill>
              </a:rPr>
              <a:t>RILIS operation in </a:t>
            </a:r>
            <a:r>
              <a:rPr lang="en-US" sz="2800" b="1" dirty="0" smtClean="0">
                <a:solidFill>
                  <a:schemeClr val="tx2"/>
                </a:solidFill>
              </a:rPr>
              <a:t>1994-2011</a:t>
            </a:r>
            <a:endParaRPr lang="ru-RU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107504" y="908720"/>
          <a:ext cx="6836090" cy="4571918"/>
        </p:xfrm>
        <a:graphic>
          <a:graphicData uri="http://schemas.openxmlformats.org/presentationml/2006/ole">
            <p:oleObj spid="_x0000_s2050" name="Chart" r:id="rId4" imgW="6095872" imgH="4076726" progId="MSGraph.Chart.8">
              <p:embed followColorScheme="full"/>
            </p:oleObj>
          </a:graphicData>
        </a:graphic>
      </p:graphicFrame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804248" y="1268760"/>
            <a:ext cx="2160240" cy="22535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r>
              <a:rPr lang="en-US" b="1" dirty="0" smtClean="0"/>
              <a:t>~ 2500 </a:t>
            </a:r>
            <a:r>
              <a:rPr lang="en-US" b="1" dirty="0"/>
              <a:t>h </a:t>
            </a:r>
            <a:r>
              <a:rPr lang="en-US" b="1" dirty="0" smtClean="0"/>
              <a:t>– expected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-&gt; 52% </a:t>
            </a:r>
            <a:r>
              <a:rPr lang="en-US" b="1" dirty="0" smtClean="0">
                <a:solidFill>
                  <a:srgbClr val="FF0000"/>
                </a:solidFill>
              </a:rPr>
              <a:t>of the Total  </a:t>
            </a:r>
            <a:r>
              <a:rPr lang="en-US" b="1" dirty="0" smtClean="0">
                <a:solidFill>
                  <a:srgbClr val="FF0000"/>
                </a:solidFill>
              </a:rPr>
              <a:t>running </a:t>
            </a:r>
            <a:r>
              <a:rPr lang="en-US" b="1" dirty="0" smtClean="0">
                <a:solidFill>
                  <a:srgbClr val="FF0000"/>
                </a:solidFill>
              </a:rPr>
              <a:t>time of ISOLDE facility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endParaRPr lang="en-US" b="1" dirty="0" smtClean="0"/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endParaRPr lang="en-US" b="1" dirty="0" smtClean="0"/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r>
              <a:rPr lang="en-US" b="1" dirty="0" smtClean="0"/>
              <a:t>870 </a:t>
            </a:r>
            <a:r>
              <a:rPr lang="en-US" b="1" dirty="0" smtClean="0"/>
              <a:t>h by today</a:t>
            </a:r>
            <a:endParaRPr lang="en-US" b="1" dirty="0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6516216" y="34290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683568" y="5157192"/>
            <a:ext cx="7143330" cy="3699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b="1" dirty="0" smtClean="0"/>
              <a:t>Laser time per beam for the operation year </a:t>
            </a:r>
            <a:r>
              <a:rPr lang="en-US" b="1" dirty="0" smtClean="0"/>
              <a:t>2011 </a:t>
            </a:r>
            <a:endParaRPr lang="en-US" sz="1600" b="1" dirty="0">
              <a:latin typeface="Verdana" pitchFamily="34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804248" y="476672"/>
            <a:ext cx="1665521" cy="7700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2000" dirty="0"/>
              <a:t>Laser ON time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2000" dirty="0"/>
              <a:t>in </a:t>
            </a:r>
            <a:r>
              <a:rPr lang="en-US" sz="2000" dirty="0" smtClean="0"/>
              <a:t>2011:</a:t>
            </a:r>
            <a:endParaRPr lang="en-US" sz="2000" dirty="0"/>
          </a:p>
        </p:txBody>
      </p:sp>
      <p:pic>
        <p:nvPicPr>
          <p:cNvPr id="11" name="Picture 3" descr="L:\Talks\LOGO collection\RILIS\rilis_logo.em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Line 16"/>
          <p:cNvSpPr>
            <a:spLocks noChangeShapeType="1"/>
          </p:cNvSpPr>
          <p:nvPr/>
        </p:nvSpPr>
        <p:spPr bwMode="auto">
          <a:xfrm flipH="1">
            <a:off x="5796136" y="319956"/>
            <a:ext cx="2448272" cy="127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0" y="5517232"/>
          <a:ext cx="9109975" cy="118933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43305"/>
                <a:gridCol w="537778"/>
                <a:gridCol w="537778"/>
                <a:gridCol w="537778"/>
                <a:gridCol w="537778"/>
                <a:gridCol w="537778"/>
                <a:gridCol w="537778"/>
                <a:gridCol w="537778"/>
                <a:gridCol w="537778"/>
                <a:gridCol w="537778"/>
                <a:gridCol w="537778"/>
                <a:gridCol w="537778"/>
                <a:gridCol w="537778"/>
                <a:gridCol w="537778"/>
                <a:gridCol w="537778"/>
                <a:gridCol w="537778"/>
              </a:tblGrid>
              <a:tr h="447650">
                <a:tc>
                  <a:txBody>
                    <a:bodyPr/>
                    <a:lstStyle/>
                    <a:p>
                      <a:r>
                        <a:rPr lang="en-GB" dirty="0" smtClean="0"/>
                        <a:t>Beam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Zn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Planned 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Real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RILIS operators: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204864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GB" dirty="0" smtClean="0"/>
              <a:t>    2 CERN stuff members:  	Bruce Marsh,  Valentin Fedosseev</a:t>
            </a:r>
          </a:p>
          <a:p>
            <a:pPr lvl="1"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smtClean="0"/>
              <a:t>   1 CERN fellow: 		Marica Sjodin (contract ends on 31.08 2011)</a:t>
            </a:r>
          </a:p>
          <a:p>
            <a:pPr lvl="1"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smtClean="0"/>
              <a:t>   2 PhD students:		Sebastian Rothe, Daniel Fink</a:t>
            </a:r>
          </a:p>
          <a:p>
            <a:pPr lvl="1"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GB" dirty="0" smtClean="0"/>
              <a:t>    ISOLDE Users (2 in average):	Maxim Seliverstov, Dmitry Fedorov, Pavel 				Molkanov, ... 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077072"/>
            <a:ext cx="5401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present RILIS operation is organized in 8-hours shifts:</a:t>
            </a:r>
          </a:p>
          <a:p>
            <a:endParaRPr lang="en-GB" dirty="0" smtClean="0"/>
          </a:p>
          <a:p>
            <a:r>
              <a:rPr lang="en-GB" dirty="0" smtClean="0"/>
              <a:t>4 persons on shifts + 1 person on-call</a:t>
            </a:r>
          </a:p>
          <a:p>
            <a:endParaRPr lang="en-GB" dirty="0" smtClean="0"/>
          </a:p>
          <a:p>
            <a:r>
              <a:rPr lang="en-GB" dirty="0" smtClean="0"/>
              <a:t>Regular breaks in laser operation are needed for rest:</a:t>
            </a:r>
          </a:p>
          <a:p>
            <a:r>
              <a:rPr lang="en-GB" u="sng" dirty="0" smtClean="0"/>
              <a:t>Not more than 3 weeks of work without free days</a:t>
            </a:r>
            <a:r>
              <a:rPr lang="en-GB" dirty="0" smtClean="0"/>
              <a:t>.     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:\Talks\LOGO collection\RILIS\rilis_logo.emf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44624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91"/>
          <p:cNvSpPr>
            <a:spLocks noChangeArrowheads="1"/>
          </p:cNvSpPr>
          <p:nvPr/>
        </p:nvSpPr>
        <p:spPr bwMode="auto">
          <a:xfrm>
            <a:off x="0" y="79797"/>
            <a:ext cx="820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RILIS remote monitoring / protection</a:t>
            </a:r>
            <a:endParaRPr lang="en-US" sz="2000" dirty="0">
              <a:solidFill>
                <a:srgbClr val="74032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 flipH="1">
            <a:off x="4067943" y="308397"/>
            <a:ext cx="417646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Rectangle 291"/>
          <p:cNvSpPr>
            <a:spLocks noChangeArrowheads="1"/>
          </p:cNvSpPr>
          <p:nvPr/>
        </p:nvSpPr>
        <p:spPr bwMode="auto">
          <a:xfrm>
            <a:off x="179512" y="672951"/>
            <a:ext cx="8875588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1600" dirty="0" smtClean="0">
                <a:solidFill>
                  <a:schemeClr val="tx1"/>
                </a:solidFill>
                <a:cs typeface="Arial" charset="0"/>
              </a:rPr>
              <a:t>Requirements for safe and reliable </a:t>
            </a:r>
            <a:r>
              <a:rPr lang="en-US" sz="1600" b="1" dirty="0" smtClean="0">
                <a:solidFill>
                  <a:schemeClr val="tx1"/>
                </a:solidFill>
                <a:cs typeface="Arial" charset="0"/>
              </a:rPr>
              <a:t>shift free</a:t>
            </a:r>
            <a:r>
              <a:rPr lang="en-US" sz="1600" dirty="0" smtClean="0">
                <a:solidFill>
                  <a:schemeClr val="tx1"/>
                </a:solidFill>
                <a:cs typeface="Arial" charset="0"/>
              </a:rPr>
              <a:t> RILIS operation fall into 3 categories: </a:t>
            </a:r>
            <a:endParaRPr lang="en-US" sz="16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6202784" y="1115452"/>
            <a:ext cx="284677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Automation</a:t>
            </a:r>
            <a:endParaRPr lang="en-GB" dirty="0"/>
          </a:p>
        </p:txBody>
      </p:sp>
      <p:sp>
        <p:nvSpPr>
          <p:cNvPr id="9" name="TextBox 8"/>
          <p:cNvSpPr txBox="1"/>
          <p:nvPr>
            <p:custDataLst>
              <p:tags r:id="rId3"/>
            </p:custDataLst>
          </p:nvPr>
        </p:nvSpPr>
        <p:spPr>
          <a:xfrm>
            <a:off x="3171917" y="1115452"/>
            <a:ext cx="284677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Performance monitoring</a:t>
            </a:r>
            <a:endParaRPr lang="en-GB" dirty="0"/>
          </a:p>
        </p:txBody>
      </p:sp>
      <p:sp>
        <p:nvSpPr>
          <p:cNvPr id="10" name="TextBox 9"/>
          <p:cNvSpPr txBox="1"/>
          <p:nvPr>
            <p:custDataLst>
              <p:tags r:id="rId4"/>
            </p:custDataLst>
          </p:nvPr>
        </p:nvSpPr>
        <p:spPr>
          <a:xfrm>
            <a:off x="179512" y="1115452"/>
            <a:ext cx="280831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Machine protection / safety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11202" y="1548081"/>
            <a:ext cx="285591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To avoid risk of equipment </a:t>
            </a:r>
          </a:p>
          <a:p>
            <a:r>
              <a: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damage or danger to personnel.</a:t>
            </a:r>
          </a:p>
          <a:p>
            <a:r>
              <a: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This must be a ROBUST system</a:t>
            </a:r>
          </a:p>
          <a:p>
            <a:r>
              <a: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(PC independent).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03848" y="1548081"/>
            <a:ext cx="29591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Remote monitoring of key </a:t>
            </a:r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parameters  with an alert system </a:t>
            </a:r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to request operator intervention.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28184" y="1548081"/>
            <a:ext cx="29842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To maintain RILIS performance</a:t>
            </a:r>
          </a:p>
          <a:p>
            <a:r>
              <a:rPr lang="en-US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therefore reducing the frequency</a:t>
            </a:r>
          </a:p>
          <a:p>
            <a:r>
              <a:rPr lang="en-US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of operator interventions.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55776" y="2492896"/>
            <a:ext cx="10787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ESSENTIAL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46664" y="2311182"/>
            <a:ext cx="1534010" cy="33855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cs typeface="Arial" charset="0"/>
              </a:rPr>
              <a:t>NON ESSENTIAL</a:t>
            </a:r>
          </a:p>
        </p:txBody>
      </p:sp>
      <p:sp>
        <p:nvSpPr>
          <p:cNvPr id="16" name="computr1"/>
          <p:cNvSpPr>
            <a:spLocks noEditPoints="1" noChangeArrowheads="1"/>
          </p:cNvSpPr>
          <p:nvPr>
            <p:custDataLst>
              <p:tags r:id="rId5"/>
            </p:custDataLst>
          </p:nvPr>
        </p:nvSpPr>
        <p:spPr bwMode="auto">
          <a:xfrm flipH="1">
            <a:off x="3851920" y="4030057"/>
            <a:ext cx="1656184" cy="1343159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 flipH="1">
            <a:off x="4283968" y="4246081"/>
            <a:ext cx="52412" cy="385192"/>
            <a:chOff x="2267744" y="3429000"/>
            <a:chExt cx="72008" cy="529208"/>
          </a:xfrm>
          <a:solidFill>
            <a:srgbClr val="FF0000"/>
          </a:solidFill>
        </p:grpSpPr>
        <p:sp>
          <p:nvSpPr>
            <p:cNvPr id="19" name="Oval 18"/>
            <p:cNvSpPr/>
            <p:nvPr/>
          </p:nvSpPr>
          <p:spPr>
            <a:xfrm>
              <a:off x="2267744" y="34290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2267744" y="35814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267744" y="37338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2267744" y="38862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4499992" y="4246081"/>
            <a:ext cx="52412" cy="385192"/>
            <a:chOff x="2267744" y="3429000"/>
            <a:chExt cx="72008" cy="529208"/>
          </a:xfrm>
          <a:solidFill>
            <a:srgbClr val="FFC000"/>
          </a:solidFill>
        </p:grpSpPr>
        <p:sp>
          <p:nvSpPr>
            <p:cNvPr id="26" name="Oval 25"/>
            <p:cNvSpPr/>
            <p:nvPr/>
          </p:nvSpPr>
          <p:spPr>
            <a:xfrm>
              <a:off x="2267744" y="34290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2267744" y="35814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2267744" y="37338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267744" y="38862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 flipH="1">
            <a:off x="4716016" y="4246081"/>
            <a:ext cx="52412" cy="385192"/>
            <a:chOff x="2267744" y="3429000"/>
            <a:chExt cx="72008" cy="529208"/>
          </a:xfrm>
          <a:solidFill>
            <a:srgbClr val="00B050"/>
          </a:solidFill>
        </p:grpSpPr>
        <p:sp>
          <p:nvSpPr>
            <p:cNvPr id="31" name="Oval 30"/>
            <p:cNvSpPr/>
            <p:nvPr/>
          </p:nvSpPr>
          <p:spPr>
            <a:xfrm>
              <a:off x="2267744" y="34290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2267744" y="35814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2267744" y="37338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267744" y="3886200"/>
              <a:ext cx="72008" cy="72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809510" y="4152858"/>
            <a:ext cx="338554" cy="59727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STATUS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>
            <p:custDataLst>
              <p:tags r:id="rId6"/>
            </p:custDataLst>
          </p:nvPr>
        </p:nvSpPr>
        <p:spPr>
          <a:xfrm>
            <a:off x="6720111" y="2924944"/>
            <a:ext cx="1524297" cy="43204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Laser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stop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>
            <p:custDataLst>
              <p:tags r:id="rId7"/>
            </p:custDataLst>
          </p:nvPr>
        </p:nvSpPr>
        <p:spPr>
          <a:xfrm>
            <a:off x="6720111" y="3429000"/>
            <a:ext cx="1524297" cy="43204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Laser shutter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>
            <p:custDataLst>
              <p:tags r:id="rId8"/>
            </p:custDataLst>
          </p:nvPr>
        </p:nvSpPr>
        <p:spPr>
          <a:xfrm>
            <a:off x="6720111" y="4221088"/>
            <a:ext cx="1524297" cy="432048"/>
          </a:xfrm>
          <a:prstGeom prst="rect">
            <a:avLst/>
          </a:prstGeom>
          <a:solidFill>
            <a:schemeClr val="accent3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noProof="0" dirty="0" smtClean="0">
                <a:solidFill>
                  <a:sysClr val="window" lastClr="FFFFFF"/>
                </a:solidFill>
                <a:latin typeface="Calibri"/>
              </a:rPr>
              <a:t>EMAIL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>
            <p:custDataLst>
              <p:tags r:id="rId9"/>
            </p:custDataLst>
          </p:nvPr>
        </p:nvSpPr>
        <p:spPr>
          <a:xfrm>
            <a:off x="6720111" y="4725144"/>
            <a:ext cx="1524297" cy="432048"/>
          </a:xfrm>
          <a:prstGeom prst="rect">
            <a:avLst/>
          </a:prstGeom>
          <a:solidFill>
            <a:schemeClr val="accent3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>
                <a:solidFill>
                  <a:sysClr val="window" lastClr="FFFFFF"/>
                </a:solidFill>
                <a:latin typeface="Calibri"/>
              </a:rPr>
              <a:t>SMS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>
            <p:custDataLst>
              <p:tags r:id="rId10"/>
            </p:custDataLst>
          </p:nvPr>
        </p:nvSpPr>
        <p:spPr>
          <a:xfrm>
            <a:off x="611560" y="2924944"/>
            <a:ext cx="2304256" cy="79208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>
                <a:solidFill>
                  <a:sysClr val="window" lastClr="FFFFFF"/>
                </a:solidFill>
                <a:latin typeface="Calibri"/>
              </a:rPr>
              <a:t>MACHINE PROTECTION/SAFETY 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>
            <p:custDataLst>
              <p:tags r:id="rId11"/>
            </p:custDataLst>
          </p:nvPr>
        </p:nvSpPr>
        <p:spPr>
          <a:xfrm>
            <a:off x="611560" y="4401108"/>
            <a:ext cx="2304256" cy="792088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>
                <a:solidFill>
                  <a:sysClr val="window" lastClr="FFFFFF"/>
                </a:solidFill>
                <a:latin typeface="Calibri"/>
              </a:rPr>
              <a:t>PERFORMANCE MONITORING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Rectangle 44"/>
          <p:cNvSpPr/>
          <p:nvPr>
            <p:custDataLst>
              <p:tags r:id="rId12"/>
            </p:custDataLst>
          </p:nvPr>
        </p:nvSpPr>
        <p:spPr>
          <a:xfrm>
            <a:off x="611560" y="5877272"/>
            <a:ext cx="2304256" cy="792088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smtClean="0">
                <a:solidFill>
                  <a:sysClr val="window" lastClr="FFFFFF"/>
                </a:solidFill>
                <a:latin typeface="Calibri"/>
              </a:rPr>
              <a:t>AUTOMATION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>
            <p:custDataLst>
              <p:tags r:id="rId13"/>
            </p:custDataLst>
          </p:nvPr>
        </p:nvSpPr>
        <p:spPr>
          <a:xfrm>
            <a:off x="6720111" y="5661248"/>
            <a:ext cx="1524297" cy="432048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noProof="0" dirty="0" smtClean="0">
                <a:solidFill>
                  <a:sysClr val="window" lastClr="FFFFFF"/>
                </a:solidFill>
                <a:latin typeface="Calibri"/>
              </a:rPr>
              <a:t>Mirror control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>
            <p:custDataLst>
              <p:tags r:id="rId14"/>
            </p:custDataLst>
          </p:nvPr>
        </p:nvSpPr>
        <p:spPr>
          <a:xfrm>
            <a:off x="6720111" y="6165304"/>
            <a:ext cx="1524297" cy="432048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Laser control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9" name="Elbow Connector 48"/>
          <p:cNvCxnSpPr>
            <a:stCxn id="42" idx="3"/>
            <a:endCxn id="16" idx="11"/>
          </p:cNvCxnSpPr>
          <p:nvPr/>
        </p:nvCxnSpPr>
        <p:spPr>
          <a:xfrm>
            <a:off x="2915816" y="3320988"/>
            <a:ext cx="1094438" cy="11304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4" idx="3"/>
            <a:endCxn id="16" idx="11"/>
          </p:cNvCxnSpPr>
          <p:nvPr/>
        </p:nvCxnSpPr>
        <p:spPr>
          <a:xfrm flipV="1">
            <a:off x="2915816" y="4451411"/>
            <a:ext cx="1094438" cy="3457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45" idx="3"/>
            <a:endCxn id="16" idx="11"/>
          </p:cNvCxnSpPr>
          <p:nvPr/>
        </p:nvCxnSpPr>
        <p:spPr>
          <a:xfrm flipV="1">
            <a:off x="2915816" y="4451411"/>
            <a:ext cx="1094438" cy="182190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42" idx="3"/>
            <a:endCxn id="38" idx="1"/>
          </p:cNvCxnSpPr>
          <p:nvPr/>
        </p:nvCxnSpPr>
        <p:spPr>
          <a:xfrm flipV="1">
            <a:off x="2915816" y="3140968"/>
            <a:ext cx="3804295" cy="1800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2" idx="3"/>
            <a:endCxn id="39" idx="1"/>
          </p:cNvCxnSpPr>
          <p:nvPr/>
        </p:nvCxnSpPr>
        <p:spPr>
          <a:xfrm>
            <a:off x="2915816" y="3320988"/>
            <a:ext cx="3804295" cy="32403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35" idx="3"/>
            <a:endCxn id="40" idx="1"/>
          </p:cNvCxnSpPr>
          <p:nvPr/>
        </p:nvCxnSpPr>
        <p:spPr>
          <a:xfrm flipV="1">
            <a:off x="5148064" y="4437112"/>
            <a:ext cx="1572047" cy="1438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45" idx="3"/>
            <a:endCxn id="46" idx="1"/>
          </p:cNvCxnSpPr>
          <p:nvPr/>
        </p:nvCxnSpPr>
        <p:spPr>
          <a:xfrm flipV="1">
            <a:off x="2915816" y="5877272"/>
            <a:ext cx="3804295" cy="3960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45" idx="3"/>
            <a:endCxn id="47" idx="1"/>
          </p:cNvCxnSpPr>
          <p:nvPr/>
        </p:nvCxnSpPr>
        <p:spPr>
          <a:xfrm>
            <a:off x="2915816" y="6273316"/>
            <a:ext cx="3804295" cy="1080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42" idx="3"/>
          </p:cNvCxnSpPr>
          <p:nvPr/>
        </p:nvCxnSpPr>
        <p:spPr>
          <a:xfrm>
            <a:off x="2915816" y="3320988"/>
            <a:ext cx="3816424" cy="1476164"/>
          </a:xfrm>
          <a:prstGeom prst="bentConnector3">
            <a:avLst>
              <a:gd name="adj1" fmla="val 81613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35" idx="3"/>
            <a:endCxn id="41" idx="1"/>
          </p:cNvCxnSpPr>
          <p:nvPr/>
        </p:nvCxnSpPr>
        <p:spPr>
          <a:xfrm>
            <a:off x="5148064" y="4451498"/>
            <a:ext cx="1572047" cy="4896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/>
          <p:nvPr/>
        </p:nvCxnSpPr>
        <p:spPr>
          <a:xfrm>
            <a:off x="6042660" y="4296272"/>
            <a:ext cx="68958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35" idx="3"/>
            <a:endCxn id="46" idx="1"/>
          </p:cNvCxnSpPr>
          <p:nvPr/>
        </p:nvCxnSpPr>
        <p:spPr>
          <a:xfrm>
            <a:off x="5148064" y="4451498"/>
            <a:ext cx="1572047" cy="142577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/>
          <p:nvPr/>
        </p:nvCxnSpPr>
        <p:spPr>
          <a:xfrm>
            <a:off x="5148064" y="4451498"/>
            <a:ext cx="1572047" cy="19298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hape 99"/>
          <p:cNvCxnSpPr>
            <a:stCxn id="12" idx="2"/>
            <a:endCxn id="15" idx="3"/>
          </p:cNvCxnSpPr>
          <p:nvPr/>
        </p:nvCxnSpPr>
        <p:spPr>
          <a:xfrm rot="5400000">
            <a:off x="4017430" y="1996182"/>
            <a:ext cx="283095" cy="1048887"/>
          </a:xfrm>
          <a:prstGeom prst="bentConnector2">
            <a:avLst/>
          </a:prstGeom>
          <a:ln w="158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hape 101"/>
          <p:cNvCxnSpPr>
            <a:stCxn id="11" idx="2"/>
            <a:endCxn id="15" idx="1"/>
          </p:cNvCxnSpPr>
          <p:nvPr/>
        </p:nvCxnSpPr>
        <p:spPr>
          <a:xfrm rot="16200000" flipH="1">
            <a:off x="2029029" y="2135426"/>
            <a:ext cx="36874" cy="1016619"/>
          </a:xfrm>
          <a:prstGeom prst="bentConnector2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:\Talks\LOGO collection\RILIS\rilis_logo.em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44624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4" name="TextBox 233"/>
          <p:cNvSpPr txBox="1"/>
          <p:nvPr>
            <p:custDataLst>
              <p:tags r:id="rId3"/>
            </p:custDataLst>
          </p:nvPr>
        </p:nvSpPr>
        <p:spPr>
          <a:xfrm>
            <a:off x="179512" y="548680"/>
            <a:ext cx="820891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Dye Leak:                                                 		            </a:t>
            </a:r>
            <a:r>
              <a:rPr lang="en-US" b="1" dirty="0" smtClean="0"/>
              <a:t>Fire hazard; laser damage risk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25134" y="6480175"/>
            <a:ext cx="137993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1" hangingPunct="1"/>
            <a:r>
              <a:rPr lang="en-GB" sz="1400" i="1" dirty="0" smtClean="0">
                <a:latin typeface="Franklin Gothic Book" pitchFamily="34" charset="0"/>
              </a:rPr>
              <a:t>By Bruce Marsh</a:t>
            </a:r>
            <a:endParaRPr lang="en-GB" sz="1400" i="1" dirty="0">
              <a:latin typeface="Franklin Gothic Book" pitchFamily="34" charset="0"/>
            </a:endParaRPr>
          </a:p>
        </p:txBody>
      </p:sp>
      <p:sp>
        <p:nvSpPr>
          <p:cNvPr id="20" name="Rectangle 291"/>
          <p:cNvSpPr>
            <a:spLocks noChangeArrowheads="1"/>
          </p:cNvSpPr>
          <p:nvPr/>
        </p:nvSpPr>
        <p:spPr bwMode="auto">
          <a:xfrm>
            <a:off x="0" y="79797"/>
            <a:ext cx="820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Machine protection/</a:t>
            </a:r>
            <a:r>
              <a:rPr lang="en-US" sz="2000" dirty="0" err="1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saftey</a:t>
            </a:r>
            <a:endParaRPr lang="en-US" sz="2000" dirty="0">
              <a:solidFill>
                <a:srgbClr val="74032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H="1">
            <a:off x="3275856" y="308397"/>
            <a:ext cx="496855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79512" y="908720"/>
            <a:ext cx="81369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Up to 6 dye circulators each containing up to 3 L of ethanol flowing at 7 L/min. 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179512" y="5229200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Water cooling for </a:t>
            </a:r>
            <a:r>
              <a:rPr lang="en-US" sz="1600" dirty="0" err="1" smtClean="0"/>
              <a:t>Ti:Sa</a:t>
            </a:r>
            <a:r>
              <a:rPr lang="en-US" sz="1600" dirty="0" smtClean="0"/>
              <a:t> crystals. Water cooling network for each dye circulator.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79512" y="2946152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Up to 40 W pump beam focused on dye cell. Almost immediate dye cell damage if dye flow stops.</a:t>
            </a:r>
            <a:endParaRPr lang="en-US" sz="1600" dirty="0"/>
          </a:p>
        </p:txBody>
      </p:sp>
      <p:sp>
        <p:nvSpPr>
          <p:cNvPr id="43" name="TextBox 42"/>
          <p:cNvSpPr txBox="1"/>
          <p:nvPr>
            <p:custDataLst>
              <p:tags r:id="rId4"/>
            </p:custDataLst>
          </p:nvPr>
        </p:nvSpPr>
        <p:spPr>
          <a:xfrm>
            <a:off x="179512" y="2564904"/>
            <a:ext cx="820891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Dye flow interruption:                                                            </a:t>
            </a:r>
            <a:r>
              <a:rPr lang="en-US" b="1" dirty="0" smtClean="0"/>
              <a:t>Fire hazard; laser damage risk </a:t>
            </a:r>
            <a:endParaRPr lang="en-GB" b="1" dirty="0"/>
          </a:p>
        </p:txBody>
      </p:sp>
      <p:sp>
        <p:nvSpPr>
          <p:cNvPr id="44" name="TextBox 43"/>
          <p:cNvSpPr txBox="1"/>
          <p:nvPr>
            <p:custDataLst>
              <p:tags r:id="rId5"/>
            </p:custDataLst>
          </p:nvPr>
        </p:nvSpPr>
        <p:spPr>
          <a:xfrm>
            <a:off x="179512" y="4797152"/>
            <a:ext cx="820891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Water leak:		             </a:t>
            </a:r>
            <a:r>
              <a:rPr lang="en-US" b="1" dirty="0" smtClean="0"/>
              <a:t> Equipment damage risk; electrical safety hazard</a:t>
            </a:r>
            <a:endParaRPr lang="en-GB" b="1" dirty="0"/>
          </a:p>
        </p:txBody>
      </p:sp>
      <p:sp>
        <p:nvSpPr>
          <p:cNvPr id="45" name="Rectangle 44"/>
          <p:cNvSpPr/>
          <p:nvPr/>
        </p:nvSpPr>
        <p:spPr>
          <a:xfrm>
            <a:off x="179512" y="5466710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Action required: Stop pump lasers, alert the laser operator.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79512" y="3174092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Action required: Block pump beam to dye laser, alert the laser operator.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79512" y="1146230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Action required: Stop pump laser, alert the laser operator.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78383" y="1466781"/>
            <a:ext cx="8650337" cy="3330371"/>
            <a:chOff x="178383" y="1005740"/>
            <a:chExt cx="8650337" cy="3330371"/>
          </a:xfrm>
        </p:grpSpPr>
        <p:pic>
          <p:nvPicPr>
            <p:cNvPr id="48" name="Picture 47" descr="shutter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73452" y="2924944"/>
              <a:ext cx="1722884" cy="1292163"/>
            </a:xfrm>
            <a:prstGeom prst="rect">
              <a:avLst/>
            </a:prstGeom>
          </p:spPr>
        </p:pic>
        <p:pic>
          <p:nvPicPr>
            <p:cNvPr id="49" name="Picture 48" descr="arduino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52343" y="3427009"/>
              <a:ext cx="1175641" cy="864096"/>
            </a:xfrm>
            <a:prstGeom prst="rect">
              <a:avLst/>
            </a:prstGeom>
          </p:spPr>
        </p:pic>
        <p:grpSp>
          <p:nvGrpSpPr>
            <p:cNvPr id="51" name="Group 50"/>
            <p:cNvGrpSpPr/>
            <p:nvPr/>
          </p:nvGrpSpPr>
          <p:grpSpPr>
            <a:xfrm>
              <a:off x="178383" y="3421429"/>
              <a:ext cx="2554796" cy="875257"/>
              <a:chOff x="178383" y="3356992"/>
              <a:chExt cx="2554796" cy="875257"/>
            </a:xfrm>
          </p:grpSpPr>
          <p:pic>
            <p:nvPicPr>
              <p:cNvPr id="29" name="Picture 28" descr="flow.jpg"/>
              <p:cNvPicPr>
                <a:picLocks noChangeAspect="1"/>
              </p:cNvPicPr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178383" y="3356992"/>
                <a:ext cx="1224136" cy="875257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0" name="Rectangle 49"/>
              <p:cNvSpPr/>
              <p:nvPr/>
            </p:nvSpPr>
            <p:spPr>
              <a:xfrm>
                <a:off x="1403648" y="3410416"/>
                <a:ext cx="1329531" cy="73866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/>
                  <a:t>Non invasive </a:t>
                </a:r>
              </a:p>
              <a:p>
                <a:r>
                  <a:rPr lang="en-US" sz="1400" dirty="0" smtClean="0"/>
                  <a:t>dye flow sensor</a:t>
                </a:r>
              </a:p>
              <a:p>
                <a:r>
                  <a:rPr lang="en-US" sz="1400" dirty="0" smtClean="0"/>
                  <a:t>(ULTRASONIC)</a:t>
                </a:r>
                <a:endParaRPr lang="en-US" sz="1400" dirty="0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2839646" y="3597447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99992" y="3597447"/>
              <a:ext cx="137640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Micro-controller</a:t>
              </a:r>
            </a:p>
            <a:p>
              <a:r>
                <a:rPr lang="en-US" sz="1400" dirty="0" smtClean="0"/>
                <a:t>and data logger</a:t>
              </a:r>
              <a:endParaRPr lang="en-US" sz="14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940152" y="3597447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236296" y="3382004"/>
              <a:ext cx="1592424" cy="95410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Laser beam shutter</a:t>
              </a:r>
            </a:p>
            <a:p>
              <a:r>
                <a:rPr lang="en-US" sz="1400" dirty="0" smtClean="0"/>
                <a:t>Flip mirror/ beam </a:t>
              </a:r>
            </a:p>
            <a:p>
              <a:r>
                <a:rPr lang="en-US" sz="1400" dirty="0" smtClean="0"/>
                <a:t>dump assembly</a:t>
              </a:r>
            </a:p>
            <a:p>
              <a:r>
                <a:rPr lang="en-US" sz="1400" dirty="0" smtClean="0"/>
                <a:t> with controller</a:t>
              </a:r>
              <a:endParaRPr lang="en-US" sz="1400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940152" y="1167759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372200" y="1005740"/>
              <a:ext cx="2369751" cy="95410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Pump laser control by </a:t>
              </a:r>
            </a:p>
            <a:p>
              <a:r>
                <a:rPr lang="en-US" sz="1400" dirty="0" smtClean="0"/>
                <a:t>Hyper-terminal commands</a:t>
              </a:r>
            </a:p>
            <a:p>
              <a:r>
                <a:rPr lang="en-US" sz="1400" dirty="0" smtClean="0"/>
                <a:t>and access to laser operator </a:t>
              </a:r>
            </a:p>
            <a:p>
              <a:r>
                <a:rPr lang="en-US" sz="1400" dirty="0" smtClean="0"/>
                <a:t>alert system (LABVIEW based)</a:t>
              </a:r>
              <a:endParaRPr lang="en-US" sz="1400" dirty="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179512" y="350100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Solution to be tested:</a:t>
            </a:r>
            <a:endParaRPr lang="en-US" sz="1600" b="1" dirty="0"/>
          </a:p>
        </p:txBody>
      </p:sp>
      <p:sp>
        <p:nvSpPr>
          <p:cNvPr id="58" name="Rectangle 57"/>
          <p:cNvSpPr/>
          <p:nvPr/>
        </p:nvSpPr>
        <p:spPr>
          <a:xfrm>
            <a:off x="2123728" y="5861293"/>
            <a:ext cx="6264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Install water leak sensor cables on laser table and RILIS cabin floor</a:t>
            </a:r>
          </a:p>
        </p:txBody>
      </p:sp>
      <p:pic>
        <p:nvPicPr>
          <p:cNvPr id="59" name="Picture 58" descr="WLD_sensing_cable_A-2m_600418_80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5626705"/>
            <a:ext cx="1721768" cy="970647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2123728" y="6114782"/>
            <a:ext cx="6264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Include sensor data logger in RILIS monitoring system </a:t>
            </a:r>
          </a:p>
        </p:txBody>
      </p:sp>
      <p:pic>
        <p:nvPicPr>
          <p:cNvPr id="61" name="Picture 60" descr="detector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95536" y="1412776"/>
            <a:ext cx="1043608" cy="1043608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1475656" y="1556792"/>
            <a:ext cx="1353704" cy="73866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Organic solvent </a:t>
            </a:r>
          </a:p>
          <a:p>
            <a:r>
              <a:rPr lang="en-US" sz="1400" dirty="0" smtClean="0"/>
              <a:t>detector</a:t>
            </a:r>
          </a:p>
          <a:p>
            <a:r>
              <a:rPr lang="en-US" sz="1400" dirty="0" smtClean="0"/>
              <a:t>(breathalyzer)</a:t>
            </a:r>
          </a:p>
        </p:txBody>
      </p:sp>
      <p:pic>
        <p:nvPicPr>
          <p:cNvPr id="63" name="Picture 62" descr="arduin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131840" y="1484784"/>
            <a:ext cx="1175641" cy="864096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>
            <a:off x="2719143" y="165522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65" name="Rectangle 64"/>
          <p:cNvSpPr/>
          <p:nvPr/>
        </p:nvSpPr>
        <p:spPr>
          <a:xfrm>
            <a:off x="4379489" y="1655222"/>
            <a:ext cx="137640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Micro-controller</a:t>
            </a:r>
          </a:p>
          <a:p>
            <a:r>
              <a:rPr lang="en-US" sz="1400" dirty="0" smtClean="0"/>
              <a:t>and data logger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99111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:\Talks\LOGO collection\RILIS\rilis_logo.em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59308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291"/>
          <p:cNvSpPr>
            <a:spLocks noChangeArrowheads="1"/>
          </p:cNvSpPr>
          <p:nvPr/>
        </p:nvSpPr>
        <p:spPr bwMode="auto">
          <a:xfrm>
            <a:off x="0" y="103932"/>
            <a:ext cx="820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Performance Monitoring  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/ </a:t>
            </a: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Automation</a:t>
            </a:r>
            <a:endParaRPr 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H="1">
            <a:off x="4283968" y="319956"/>
            <a:ext cx="396044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5" name="TextBox 24"/>
          <p:cNvSpPr txBox="1"/>
          <p:nvPr>
            <p:custDataLst>
              <p:tags r:id="rId3"/>
            </p:custDataLst>
          </p:nvPr>
        </p:nvSpPr>
        <p:spPr>
          <a:xfrm>
            <a:off x="179512" y="548680"/>
            <a:ext cx="820891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Dye ageing, harmonic crystal damage	      </a:t>
            </a:r>
            <a:r>
              <a:rPr lang="en-US" sz="1400" dirty="0" smtClean="0"/>
              <a:t> </a:t>
            </a:r>
            <a:r>
              <a:rPr lang="en-US" sz="1400" b="1" dirty="0" smtClean="0"/>
              <a:t>Symptom: loss of laser power and ionization efficiency</a:t>
            </a:r>
            <a:endParaRPr lang="en-GB" sz="1400" b="1" dirty="0"/>
          </a:p>
        </p:txBody>
      </p:sp>
      <p:sp>
        <p:nvSpPr>
          <p:cNvPr id="26" name="TextBox 25"/>
          <p:cNvSpPr txBox="1"/>
          <p:nvPr>
            <p:custDataLst>
              <p:tags r:id="rId4"/>
            </p:custDataLst>
          </p:nvPr>
        </p:nvSpPr>
        <p:spPr>
          <a:xfrm>
            <a:off x="179512" y="2627620"/>
            <a:ext cx="820891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Wavelength drifts</a:t>
            </a:r>
            <a:r>
              <a:rPr lang="en-US" sz="1400" dirty="0" smtClean="0"/>
              <a:t>                                                                                       </a:t>
            </a:r>
            <a:r>
              <a:rPr lang="en-US" sz="1400" b="1" dirty="0" smtClean="0"/>
              <a:t>Symptom: reduced ionization efficiency</a:t>
            </a:r>
            <a:endParaRPr lang="en-GB" sz="1400" b="1" dirty="0" smtClean="0"/>
          </a:p>
        </p:txBody>
      </p:sp>
      <p:sp>
        <p:nvSpPr>
          <p:cNvPr id="27" name="TextBox 26"/>
          <p:cNvSpPr txBox="1"/>
          <p:nvPr>
            <p:custDataLst>
              <p:tags r:id="rId5"/>
            </p:custDataLst>
          </p:nvPr>
        </p:nvSpPr>
        <p:spPr>
          <a:xfrm>
            <a:off x="179512" y="4797152"/>
            <a:ext cx="820891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Beam pointing stability:	</a:t>
            </a:r>
            <a:r>
              <a:rPr lang="en-US" sz="1400" dirty="0" smtClean="0"/>
              <a:t>                                                           </a:t>
            </a:r>
            <a:r>
              <a:rPr lang="en-US" sz="1400" b="1" dirty="0" smtClean="0"/>
              <a:t>Symptom: reduced ionization efficiency</a:t>
            </a:r>
            <a:endParaRPr lang="en-GB" sz="1400" b="1" dirty="0"/>
          </a:p>
        </p:txBody>
      </p:sp>
      <p:sp>
        <p:nvSpPr>
          <p:cNvPr id="29" name="Rectangle 28"/>
          <p:cNvSpPr/>
          <p:nvPr/>
        </p:nvSpPr>
        <p:spPr>
          <a:xfrm>
            <a:off x="179512" y="908720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Dyes have a finite lifetime (some hrs – 3/4 days depending on pump power)</a:t>
            </a:r>
          </a:p>
          <a:p>
            <a:r>
              <a:rPr lang="en-US" sz="1400" dirty="0" smtClean="0"/>
              <a:t>Harmonic generation crystals can be damaged due to UV light absorption, particularly at &lt;225nm</a:t>
            </a:r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2267744" y="1556792"/>
            <a:ext cx="1728192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Power measurement at reference point or light leakage through optics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547664" y="3769876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ym typeface="Wingdings" pitchFamily="2" charset="2"/>
              </a:rPr>
              <a:t></a:t>
            </a:r>
            <a:endParaRPr lang="en-US" sz="2800" b="1" dirty="0"/>
          </a:p>
        </p:txBody>
      </p:sp>
      <p:sp>
        <p:nvSpPr>
          <p:cNvPr id="42" name="Rectangle 41"/>
          <p:cNvSpPr/>
          <p:nvPr/>
        </p:nvSpPr>
        <p:spPr>
          <a:xfrm>
            <a:off x="6228184" y="1556792"/>
            <a:ext cx="2136354" cy="73866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RILIS status monitoring PC</a:t>
            </a:r>
          </a:p>
          <a:p>
            <a:r>
              <a:rPr lang="en-US" sz="1400" dirty="0" smtClean="0"/>
              <a:t>configured to provide SMS</a:t>
            </a:r>
          </a:p>
          <a:p>
            <a:r>
              <a:rPr lang="en-US" sz="1400" dirty="0" smtClean="0"/>
              <a:t> and email status alerts</a:t>
            </a:r>
            <a:endParaRPr lang="en-US" sz="1400" dirty="0"/>
          </a:p>
        </p:txBody>
      </p:sp>
      <p:pic>
        <p:nvPicPr>
          <p:cNvPr id="43" name="Picture 42" descr="OphirOptronics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322462"/>
            <a:ext cx="1905000" cy="1314450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4788024" y="1412777"/>
            <a:ext cx="1296144" cy="1051168"/>
            <a:chOff x="4788024" y="1412776"/>
            <a:chExt cx="1656184" cy="1343159"/>
          </a:xfrm>
        </p:grpSpPr>
        <p:sp>
          <p:nvSpPr>
            <p:cNvPr id="44" name="computr1"/>
            <p:cNvSpPr>
              <a:spLocks noEditPoints="1" noChangeArrowheads="1"/>
            </p:cNvSpPr>
            <p:nvPr>
              <p:custDataLst>
                <p:tags r:id="rId8"/>
              </p:custDataLst>
            </p:nvPr>
          </p:nvSpPr>
          <p:spPr bwMode="auto">
            <a:xfrm flipH="1">
              <a:off x="4788024" y="1412776"/>
              <a:ext cx="1656184" cy="1343159"/>
            </a:xfrm>
            <a:custGeom>
              <a:avLst/>
              <a:gdLst>
                <a:gd name="T0" fmla="*/ 19535 w 21600"/>
                <a:gd name="T1" fmla="*/ 0 h 21600"/>
                <a:gd name="T2" fmla="*/ 10800 w 21600"/>
                <a:gd name="T3" fmla="*/ 0 h 21600"/>
                <a:gd name="T4" fmla="*/ 2065 w 21600"/>
                <a:gd name="T5" fmla="*/ 0 h 21600"/>
                <a:gd name="T6" fmla="*/ 0 w 21600"/>
                <a:gd name="T7" fmla="*/ 15388 h 21600"/>
                <a:gd name="T8" fmla="*/ 0 w 21600"/>
                <a:gd name="T9" fmla="*/ 21600 h 21600"/>
                <a:gd name="T10" fmla="*/ 10800 w 21600"/>
                <a:gd name="T11" fmla="*/ 21600 h 21600"/>
                <a:gd name="T12" fmla="*/ 21600 w 21600"/>
                <a:gd name="T13" fmla="*/ 21600 h 21600"/>
                <a:gd name="T14" fmla="*/ 21600 w 21600"/>
                <a:gd name="T15" fmla="*/ 15388 h 21600"/>
                <a:gd name="T16" fmla="*/ 19535 w 21600"/>
                <a:gd name="T17" fmla="*/ 13553 h 21600"/>
                <a:gd name="T18" fmla="*/ 2065 w 21600"/>
                <a:gd name="T19" fmla="*/ 13553 h 21600"/>
                <a:gd name="T20" fmla="*/ 2065 w 21600"/>
                <a:gd name="T21" fmla="*/ 6776 h 21600"/>
                <a:gd name="T22" fmla="*/ 19535 w 21600"/>
                <a:gd name="T23" fmla="*/ 6776 h 21600"/>
                <a:gd name="T24" fmla="*/ 0 w 21600"/>
                <a:gd name="T25" fmla="*/ 18494 h 21600"/>
                <a:gd name="T26" fmla="*/ 21600 w 21600"/>
                <a:gd name="T27" fmla="*/ 18494 h 21600"/>
                <a:gd name="T28" fmla="*/ 4923 w 21600"/>
                <a:gd name="T29" fmla="*/ 2541 h 21600"/>
                <a:gd name="T30" fmla="*/ 16756 w 21600"/>
                <a:gd name="T31" fmla="*/ 111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T28" t="T29" r="T30" b="T31"/>
              <a:pathLst>
                <a:path w="21600" h="21600" extrusionOk="0">
                  <a:moveTo>
                    <a:pt x="16994" y="15388"/>
                  </a:moveTo>
                  <a:lnTo>
                    <a:pt x="16994" y="13553"/>
                  </a:lnTo>
                  <a:lnTo>
                    <a:pt x="19535" y="13553"/>
                  </a:lnTo>
                  <a:lnTo>
                    <a:pt x="19535" y="10729"/>
                  </a:lnTo>
                  <a:lnTo>
                    <a:pt x="19535" y="6776"/>
                  </a:lnTo>
                  <a:lnTo>
                    <a:pt x="19535" y="0"/>
                  </a:lnTo>
                  <a:lnTo>
                    <a:pt x="10800" y="0"/>
                  </a:lnTo>
                  <a:lnTo>
                    <a:pt x="2065" y="0"/>
                  </a:lnTo>
                  <a:lnTo>
                    <a:pt x="2065" y="6776"/>
                  </a:lnTo>
                  <a:lnTo>
                    <a:pt x="2065" y="10729"/>
                  </a:lnTo>
                  <a:lnTo>
                    <a:pt x="2065" y="13553"/>
                  </a:lnTo>
                  <a:lnTo>
                    <a:pt x="4606" y="13553"/>
                  </a:lnTo>
                  <a:lnTo>
                    <a:pt x="4606" y="15388"/>
                  </a:lnTo>
                  <a:lnTo>
                    <a:pt x="0" y="15388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5388"/>
                  </a:lnTo>
                  <a:lnTo>
                    <a:pt x="16994" y="15388"/>
                  </a:lnTo>
                  <a:close/>
                </a:path>
                <a:path w="21600" h="21600" extrusionOk="0">
                  <a:moveTo>
                    <a:pt x="4606" y="15388"/>
                  </a:moveTo>
                  <a:lnTo>
                    <a:pt x="4606" y="13553"/>
                  </a:lnTo>
                  <a:lnTo>
                    <a:pt x="16994" y="13553"/>
                  </a:lnTo>
                  <a:lnTo>
                    <a:pt x="16994" y="15388"/>
                  </a:lnTo>
                  <a:lnTo>
                    <a:pt x="4606" y="15388"/>
                  </a:lnTo>
                </a:path>
                <a:path w="21600" h="21600" extrusionOk="0">
                  <a:moveTo>
                    <a:pt x="4606" y="11294"/>
                  </a:moveTo>
                  <a:lnTo>
                    <a:pt x="4606" y="2259"/>
                  </a:lnTo>
                  <a:lnTo>
                    <a:pt x="16994" y="2259"/>
                  </a:lnTo>
                  <a:lnTo>
                    <a:pt x="16994" y="11294"/>
                  </a:lnTo>
                  <a:lnTo>
                    <a:pt x="4606" y="11294"/>
                  </a:lnTo>
                  <a:moveTo>
                    <a:pt x="13976" y="17082"/>
                  </a:moveTo>
                  <a:lnTo>
                    <a:pt x="13976" y="16376"/>
                  </a:lnTo>
                  <a:lnTo>
                    <a:pt x="20171" y="16376"/>
                  </a:lnTo>
                  <a:lnTo>
                    <a:pt x="20171" y="17082"/>
                  </a:lnTo>
                  <a:lnTo>
                    <a:pt x="13976" y="17082"/>
                  </a:lnTo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 flipH="1">
              <a:off x="5220072" y="1628800"/>
              <a:ext cx="52412" cy="385192"/>
              <a:chOff x="2267744" y="3429000"/>
              <a:chExt cx="72008" cy="529208"/>
            </a:xfrm>
            <a:solidFill>
              <a:srgbClr val="FF0000"/>
            </a:solidFill>
          </p:grpSpPr>
          <p:sp>
            <p:nvSpPr>
              <p:cNvPr id="46" name="Oval 45"/>
              <p:cNvSpPr/>
              <p:nvPr/>
            </p:nvSpPr>
            <p:spPr>
              <a:xfrm>
                <a:off x="2267744" y="34290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267744" y="35814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2267744" y="37338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267744" y="38862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 flipH="1">
              <a:off x="5436096" y="1628800"/>
              <a:ext cx="52412" cy="385192"/>
              <a:chOff x="2267744" y="3429000"/>
              <a:chExt cx="72008" cy="529208"/>
            </a:xfrm>
            <a:solidFill>
              <a:srgbClr val="FFC000"/>
            </a:solidFill>
          </p:grpSpPr>
          <p:sp>
            <p:nvSpPr>
              <p:cNvPr id="51" name="Oval 50"/>
              <p:cNvSpPr/>
              <p:nvPr/>
            </p:nvSpPr>
            <p:spPr>
              <a:xfrm>
                <a:off x="2267744" y="34290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267744" y="35814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267744" y="37338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267744" y="38862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 flipH="1">
              <a:off x="5652120" y="1628800"/>
              <a:ext cx="52412" cy="385192"/>
              <a:chOff x="2267744" y="3429000"/>
              <a:chExt cx="72008" cy="529208"/>
            </a:xfrm>
            <a:solidFill>
              <a:srgbClr val="00B050"/>
            </a:solidFill>
          </p:grpSpPr>
          <p:sp>
            <p:nvSpPr>
              <p:cNvPr id="56" name="Oval 55"/>
              <p:cNvSpPr/>
              <p:nvPr/>
            </p:nvSpPr>
            <p:spPr>
              <a:xfrm>
                <a:off x="2267744" y="34290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2267744" y="35814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267744" y="37338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67744" y="38862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5745614" y="1560278"/>
              <a:ext cx="353944" cy="572577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STATUS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62" name="Picture 880" descr="G:\Users\r\rilis\Documents\WORK\wavemeter_screenshot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73016"/>
            <a:ext cx="1518602" cy="882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Rectangle 62"/>
          <p:cNvSpPr/>
          <p:nvPr/>
        </p:nvSpPr>
        <p:spPr>
          <a:xfrm>
            <a:off x="107504" y="2996952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Temperature fluctuations and mechanical instability can cause wavelength drifts.  Even a small drift (&lt;0.3 cm</a:t>
            </a:r>
            <a:r>
              <a:rPr lang="en-US" sz="1400" baseline="30000" dirty="0" smtClean="0"/>
              <a:t>-1</a:t>
            </a:r>
            <a:r>
              <a:rPr lang="en-US" sz="1400" dirty="0" smtClean="0"/>
              <a:t>) can significantly reduce the ionization efficiency.</a:t>
            </a:r>
            <a:endParaRPr lang="en-US" sz="1400" dirty="0"/>
          </a:p>
        </p:txBody>
      </p:sp>
      <p:sp>
        <p:nvSpPr>
          <p:cNvPr id="64" name="Rectangle 63"/>
          <p:cNvSpPr/>
          <p:nvPr/>
        </p:nvSpPr>
        <p:spPr>
          <a:xfrm>
            <a:off x="3851920" y="3626440"/>
            <a:ext cx="1728192" cy="73866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Simultaneous measurement of all</a:t>
            </a:r>
          </a:p>
          <a:p>
            <a:r>
              <a:rPr lang="en-US" sz="1400" dirty="0" smtClean="0"/>
              <a:t>wavelengths</a:t>
            </a:r>
          </a:p>
        </p:txBody>
      </p:sp>
      <p:sp>
        <p:nvSpPr>
          <p:cNvPr id="65" name="Rectangle 64"/>
          <p:cNvSpPr/>
          <p:nvPr/>
        </p:nvSpPr>
        <p:spPr>
          <a:xfrm>
            <a:off x="4067944" y="1556792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ym typeface="Wingdings" pitchFamily="2" charset="2"/>
              </a:rPr>
              <a:t></a:t>
            </a:r>
            <a:endParaRPr lang="en-US" sz="2800" b="1" dirty="0"/>
          </a:p>
        </p:txBody>
      </p:sp>
      <p:grpSp>
        <p:nvGrpSpPr>
          <p:cNvPr id="66" name="Group 65"/>
          <p:cNvGrpSpPr/>
          <p:nvPr/>
        </p:nvGrpSpPr>
        <p:grpSpPr>
          <a:xfrm>
            <a:off x="5940152" y="3429000"/>
            <a:ext cx="1296144" cy="1051168"/>
            <a:chOff x="4788024" y="1412776"/>
            <a:chExt cx="1656184" cy="1343159"/>
          </a:xfrm>
        </p:grpSpPr>
        <p:sp>
          <p:nvSpPr>
            <p:cNvPr id="67" name="computr1"/>
            <p:cNvSpPr>
              <a:spLocks noEditPoints="1" noChangeArrowheads="1"/>
            </p:cNvSpPr>
            <p:nvPr>
              <p:custDataLst>
                <p:tags r:id="rId7"/>
              </p:custDataLst>
            </p:nvPr>
          </p:nvSpPr>
          <p:spPr bwMode="auto">
            <a:xfrm flipH="1">
              <a:off x="4788024" y="1412776"/>
              <a:ext cx="1656184" cy="1343159"/>
            </a:xfrm>
            <a:custGeom>
              <a:avLst/>
              <a:gdLst>
                <a:gd name="T0" fmla="*/ 19535 w 21600"/>
                <a:gd name="T1" fmla="*/ 0 h 21600"/>
                <a:gd name="T2" fmla="*/ 10800 w 21600"/>
                <a:gd name="T3" fmla="*/ 0 h 21600"/>
                <a:gd name="T4" fmla="*/ 2065 w 21600"/>
                <a:gd name="T5" fmla="*/ 0 h 21600"/>
                <a:gd name="T6" fmla="*/ 0 w 21600"/>
                <a:gd name="T7" fmla="*/ 15388 h 21600"/>
                <a:gd name="T8" fmla="*/ 0 w 21600"/>
                <a:gd name="T9" fmla="*/ 21600 h 21600"/>
                <a:gd name="T10" fmla="*/ 10800 w 21600"/>
                <a:gd name="T11" fmla="*/ 21600 h 21600"/>
                <a:gd name="T12" fmla="*/ 21600 w 21600"/>
                <a:gd name="T13" fmla="*/ 21600 h 21600"/>
                <a:gd name="T14" fmla="*/ 21600 w 21600"/>
                <a:gd name="T15" fmla="*/ 15388 h 21600"/>
                <a:gd name="T16" fmla="*/ 19535 w 21600"/>
                <a:gd name="T17" fmla="*/ 13553 h 21600"/>
                <a:gd name="T18" fmla="*/ 2065 w 21600"/>
                <a:gd name="T19" fmla="*/ 13553 h 21600"/>
                <a:gd name="T20" fmla="*/ 2065 w 21600"/>
                <a:gd name="T21" fmla="*/ 6776 h 21600"/>
                <a:gd name="T22" fmla="*/ 19535 w 21600"/>
                <a:gd name="T23" fmla="*/ 6776 h 21600"/>
                <a:gd name="T24" fmla="*/ 0 w 21600"/>
                <a:gd name="T25" fmla="*/ 18494 h 21600"/>
                <a:gd name="T26" fmla="*/ 21600 w 21600"/>
                <a:gd name="T27" fmla="*/ 18494 h 21600"/>
                <a:gd name="T28" fmla="*/ 4923 w 21600"/>
                <a:gd name="T29" fmla="*/ 2541 h 21600"/>
                <a:gd name="T30" fmla="*/ 16756 w 21600"/>
                <a:gd name="T31" fmla="*/ 111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T28" t="T29" r="T30" b="T31"/>
              <a:pathLst>
                <a:path w="21600" h="21600" extrusionOk="0">
                  <a:moveTo>
                    <a:pt x="16994" y="15388"/>
                  </a:moveTo>
                  <a:lnTo>
                    <a:pt x="16994" y="13553"/>
                  </a:lnTo>
                  <a:lnTo>
                    <a:pt x="19535" y="13553"/>
                  </a:lnTo>
                  <a:lnTo>
                    <a:pt x="19535" y="10729"/>
                  </a:lnTo>
                  <a:lnTo>
                    <a:pt x="19535" y="6776"/>
                  </a:lnTo>
                  <a:lnTo>
                    <a:pt x="19535" y="0"/>
                  </a:lnTo>
                  <a:lnTo>
                    <a:pt x="10800" y="0"/>
                  </a:lnTo>
                  <a:lnTo>
                    <a:pt x="2065" y="0"/>
                  </a:lnTo>
                  <a:lnTo>
                    <a:pt x="2065" y="6776"/>
                  </a:lnTo>
                  <a:lnTo>
                    <a:pt x="2065" y="10729"/>
                  </a:lnTo>
                  <a:lnTo>
                    <a:pt x="2065" y="13553"/>
                  </a:lnTo>
                  <a:lnTo>
                    <a:pt x="4606" y="13553"/>
                  </a:lnTo>
                  <a:lnTo>
                    <a:pt x="4606" y="15388"/>
                  </a:lnTo>
                  <a:lnTo>
                    <a:pt x="0" y="15388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5388"/>
                  </a:lnTo>
                  <a:lnTo>
                    <a:pt x="16994" y="15388"/>
                  </a:lnTo>
                  <a:close/>
                </a:path>
                <a:path w="21600" h="21600" extrusionOk="0">
                  <a:moveTo>
                    <a:pt x="4606" y="15388"/>
                  </a:moveTo>
                  <a:lnTo>
                    <a:pt x="4606" y="13553"/>
                  </a:lnTo>
                  <a:lnTo>
                    <a:pt x="16994" y="13553"/>
                  </a:lnTo>
                  <a:lnTo>
                    <a:pt x="16994" y="15388"/>
                  </a:lnTo>
                  <a:lnTo>
                    <a:pt x="4606" y="15388"/>
                  </a:lnTo>
                </a:path>
                <a:path w="21600" h="21600" extrusionOk="0">
                  <a:moveTo>
                    <a:pt x="4606" y="11294"/>
                  </a:moveTo>
                  <a:lnTo>
                    <a:pt x="4606" y="2259"/>
                  </a:lnTo>
                  <a:lnTo>
                    <a:pt x="16994" y="2259"/>
                  </a:lnTo>
                  <a:lnTo>
                    <a:pt x="16994" y="11294"/>
                  </a:lnTo>
                  <a:lnTo>
                    <a:pt x="4606" y="11294"/>
                  </a:lnTo>
                  <a:moveTo>
                    <a:pt x="13976" y="17082"/>
                  </a:moveTo>
                  <a:lnTo>
                    <a:pt x="13976" y="16376"/>
                  </a:lnTo>
                  <a:lnTo>
                    <a:pt x="20171" y="16376"/>
                  </a:lnTo>
                  <a:lnTo>
                    <a:pt x="20171" y="17082"/>
                  </a:lnTo>
                  <a:lnTo>
                    <a:pt x="13976" y="17082"/>
                  </a:lnTo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8" name="Group 67"/>
            <p:cNvGrpSpPr/>
            <p:nvPr/>
          </p:nvGrpSpPr>
          <p:grpSpPr>
            <a:xfrm flipH="1">
              <a:off x="5220072" y="1628787"/>
              <a:ext cx="52412" cy="385190"/>
              <a:chOff x="2267744" y="3429000"/>
              <a:chExt cx="72008" cy="529208"/>
            </a:xfrm>
            <a:solidFill>
              <a:srgbClr val="FF0000"/>
            </a:solidFill>
          </p:grpSpPr>
          <p:sp>
            <p:nvSpPr>
              <p:cNvPr id="80" name="Oval 79"/>
              <p:cNvSpPr/>
              <p:nvPr/>
            </p:nvSpPr>
            <p:spPr>
              <a:xfrm>
                <a:off x="2267744" y="34290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267744" y="35814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267744" y="37338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2267744" y="38862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 flipH="1">
              <a:off x="5436096" y="1628787"/>
              <a:ext cx="52412" cy="385190"/>
              <a:chOff x="2267744" y="3429000"/>
              <a:chExt cx="72008" cy="529208"/>
            </a:xfrm>
            <a:solidFill>
              <a:srgbClr val="FFC000"/>
            </a:solidFill>
          </p:grpSpPr>
          <p:sp>
            <p:nvSpPr>
              <p:cNvPr id="76" name="Oval 75"/>
              <p:cNvSpPr/>
              <p:nvPr/>
            </p:nvSpPr>
            <p:spPr>
              <a:xfrm>
                <a:off x="2267744" y="34290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2267744" y="35814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267744" y="37338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2267744" y="38862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 flipH="1">
              <a:off x="5652120" y="1628787"/>
              <a:ext cx="52412" cy="385190"/>
              <a:chOff x="2267744" y="3429000"/>
              <a:chExt cx="72008" cy="529208"/>
            </a:xfrm>
            <a:solidFill>
              <a:srgbClr val="00B050"/>
            </a:solidFill>
          </p:grpSpPr>
          <p:sp>
            <p:nvSpPr>
              <p:cNvPr id="72" name="Oval 71"/>
              <p:cNvSpPr/>
              <p:nvPr/>
            </p:nvSpPr>
            <p:spPr>
              <a:xfrm>
                <a:off x="2267744" y="34290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267744" y="35814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267744" y="37338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267744" y="3886200"/>
                <a:ext cx="72008" cy="720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5745614" y="1560278"/>
              <a:ext cx="353944" cy="572577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STATUS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85" name="Picture 84" descr="credo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3366114"/>
            <a:ext cx="1365853" cy="1024390"/>
          </a:xfrm>
          <a:prstGeom prst="rect">
            <a:avLst/>
          </a:prstGeom>
        </p:spPr>
      </p:pic>
      <p:sp>
        <p:nvSpPr>
          <p:cNvPr id="86" name="Rectangle 85"/>
          <p:cNvSpPr/>
          <p:nvPr/>
        </p:nvSpPr>
        <p:spPr>
          <a:xfrm>
            <a:off x="5436096" y="3769876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ym typeface="Wingdings" pitchFamily="2" charset="2"/>
              </a:rPr>
              <a:t></a:t>
            </a:r>
            <a:endParaRPr lang="en-US" sz="2800" b="1" dirty="0"/>
          </a:p>
        </p:txBody>
      </p:sp>
      <p:sp>
        <p:nvSpPr>
          <p:cNvPr id="99" name="Freeform 98"/>
          <p:cNvSpPr/>
          <p:nvPr/>
        </p:nvSpPr>
        <p:spPr>
          <a:xfrm>
            <a:off x="774700" y="3988544"/>
            <a:ext cx="7874000" cy="736600"/>
          </a:xfrm>
          <a:custGeom>
            <a:avLst/>
            <a:gdLst>
              <a:gd name="connsiteX0" fmla="*/ 7645400 w 7874000"/>
              <a:gd name="connsiteY0" fmla="*/ 0 h 736600"/>
              <a:gd name="connsiteX1" fmla="*/ 7874000 w 7874000"/>
              <a:gd name="connsiteY1" fmla="*/ 0 h 736600"/>
              <a:gd name="connsiteX2" fmla="*/ 7874000 w 7874000"/>
              <a:gd name="connsiteY2" fmla="*/ 736600 h 736600"/>
              <a:gd name="connsiteX3" fmla="*/ 0 w 7874000"/>
              <a:gd name="connsiteY3" fmla="*/ 736600 h 736600"/>
              <a:gd name="connsiteX4" fmla="*/ 0 w 7874000"/>
              <a:gd name="connsiteY4" fmla="*/ 444500 h 736600"/>
              <a:gd name="connsiteX5" fmla="*/ 0 w 7874000"/>
              <a:gd name="connsiteY5" fmla="*/ 444500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74000" h="736600">
                <a:moveTo>
                  <a:pt x="7645400" y="0"/>
                </a:moveTo>
                <a:lnTo>
                  <a:pt x="7874000" y="0"/>
                </a:lnTo>
                <a:lnTo>
                  <a:pt x="7874000" y="736600"/>
                </a:lnTo>
                <a:lnTo>
                  <a:pt x="0" y="736600"/>
                </a:lnTo>
                <a:lnTo>
                  <a:pt x="0" y="444500"/>
                </a:lnTo>
                <a:lnTo>
                  <a:pt x="0" y="444500"/>
                </a:lnTo>
              </a:path>
            </a:pathLst>
          </a:cu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48196" y="4199880"/>
            <a:ext cx="15808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Grating/etalon control</a:t>
            </a:r>
            <a:endParaRPr lang="en-US" sz="1200" dirty="0"/>
          </a:p>
        </p:txBody>
      </p:sp>
      <p:sp>
        <p:nvSpPr>
          <p:cNvPr id="101" name="Rectangle 100"/>
          <p:cNvSpPr/>
          <p:nvPr/>
        </p:nvSpPr>
        <p:spPr>
          <a:xfrm>
            <a:off x="7225551" y="3483005"/>
            <a:ext cx="138037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Laser control</a:t>
            </a:r>
          </a:p>
          <a:p>
            <a:r>
              <a:rPr lang="en-US" sz="1400" dirty="0" smtClean="0"/>
              <a:t>software and</a:t>
            </a:r>
          </a:p>
          <a:p>
            <a:r>
              <a:rPr lang="en-US" sz="1400" dirty="0" smtClean="0"/>
              <a:t>RILIS monitoring</a:t>
            </a:r>
          </a:p>
          <a:p>
            <a:r>
              <a:rPr lang="en-US" sz="1400" dirty="0" smtClean="0"/>
              <a:t>system</a:t>
            </a:r>
            <a:endParaRPr lang="en-US" sz="1400" dirty="0"/>
          </a:p>
        </p:txBody>
      </p:sp>
      <p:pic>
        <p:nvPicPr>
          <p:cNvPr id="102" name="Picture 101" descr="aligna2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79512" y="5240324"/>
            <a:ext cx="1800200" cy="1283724"/>
          </a:xfrm>
          <a:prstGeom prst="rect">
            <a:avLst/>
          </a:prstGeom>
        </p:spPr>
      </p:pic>
      <p:sp>
        <p:nvSpPr>
          <p:cNvPr id="103" name="Rectangle 102"/>
          <p:cNvSpPr/>
          <p:nvPr/>
        </p:nvSpPr>
        <p:spPr>
          <a:xfrm>
            <a:off x="1979712" y="6002124"/>
            <a:ext cx="7020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A commercial beam position stabilization device has been purchased. It should be able to stabilize short and long term beam position fluctuations for up to 3 laser beams.</a:t>
            </a:r>
            <a:endParaRPr lang="en-US" sz="1400" dirty="0"/>
          </a:p>
        </p:txBody>
      </p:sp>
      <p:sp>
        <p:nvSpPr>
          <p:cNvPr id="104" name="Rectangle 103"/>
          <p:cNvSpPr/>
          <p:nvPr/>
        </p:nvSpPr>
        <p:spPr>
          <a:xfrm>
            <a:off x="1990824" y="5229200"/>
            <a:ext cx="70922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Currently regular (~hourly) beam position adjustments are necessary.  The biggest cause of a</a:t>
            </a:r>
          </a:p>
          <a:p>
            <a:r>
              <a:rPr lang="en-US" sz="1400" dirty="0" smtClean="0"/>
              <a:t>beam position drift is the intermittent switching of the RILIS A/C unit.  An improvement in the </a:t>
            </a:r>
          </a:p>
          <a:p>
            <a:r>
              <a:rPr lang="en-US" sz="1400" dirty="0" smtClean="0"/>
              <a:t>air conditioning performance could be beneficial. 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99111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2008</a:t>
            </a:r>
            <a:r>
              <a:rPr lang="en-US" sz="3600" dirty="0" smtClean="0"/>
              <a:t>: First step of RILIS </a:t>
            </a:r>
            <a:r>
              <a:rPr lang="en-US" sz="3600" dirty="0" smtClean="0"/>
              <a:t>upgrade</a:t>
            </a:r>
            <a:endParaRPr lang="en-US" sz="3600" dirty="0"/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381000" y="914400"/>
            <a:ext cx="8420100" cy="3699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43" charset="0"/>
                <a:ea typeface="MS PGothic" charset="0"/>
                <a:cs typeface="MS PGothic" charset="0"/>
              </a:rPr>
              <a:t>Copper Vapor Lasers are replaced by Diode Pumped Solid State </a:t>
            </a:r>
            <a:r>
              <a:rPr lang="en-US" dirty="0" err="1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43" charset="0"/>
                <a:ea typeface="MS PGothic" charset="0"/>
                <a:cs typeface="MS PGothic" charset="0"/>
              </a:rPr>
              <a:t>Nd:YAG</a:t>
            </a:r>
            <a:r>
              <a:rPr lang="en-US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43" charset="0"/>
                <a:ea typeface="MS PGothic" charset="0"/>
                <a:cs typeface="MS PGothic" charset="0"/>
              </a:rPr>
              <a:t> Lasers </a:t>
            </a:r>
          </a:p>
        </p:txBody>
      </p:sp>
      <p:pic>
        <p:nvPicPr>
          <p:cNvPr id="6" name="Picture 1" descr="C:\Users\bmarsh\Pictures\laser pics\P1020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23495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Users\bmarsh\Desktop\laser pics\P1020527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3688" y="2528888"/>
            <a:ext cx="352742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76400" y="5257800"/>
            <a:ext cx="4910138" cy="1225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Wingdings" pitchFamily="2" charset="2"/>
              <a:buNone/>
            </a:pPr>
            <a:r>
              <a:rPr lang="en-US" sz="1600">
                <a:latin typeface="Calibri" pitchFamily="34" charset="0"/>
              </a:rPr>
              <a:t>	Laser generates 3 beams at 10 kHz: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Char char="Ø"/>
            </a:pPr>
            <a:r>
              <a:rPr lang="en-US" sz="1600">
                <a:latin typeface="Calibri" pitchFamily="34" charset="0"/>
              </a:rPr>
              <a:t>Main green beam – 		532nm, 70-80 W, 8 ns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Char char="Ø"/>
            </a:pPr>
            <a:r>
              <a:rPr lang="en-US" sz="1600">
                <a:latin typeface="Calibri" pitchFamily="34" charset="0"/>
              </a:rPr>
              <a:t>Residual green beam – 	532 nm, 12-28 W, 9 ns</a:t>
            </a:r>
          </a:p>
          <a:p>
            <a:pPr>
              <a:spcBef>
                <a:spcPct val="20000"/>
              </a:spcBef>
              <a:buClr>
                <a:srgbClr val="0000FF"/>
              </a:buClr>
              <a:buSzPct val="100000"/>
              <a:buFont typeface="Wingdings" pitchFamily="2" charset="2"/>
              <a:buChar char="Ø"/>
            </a:pPr>
            <a:r>
              <a:rPr lang="en-US" sz="1600">
                <a:latin typeface="Calibri" pitchFamily="34" charset="0"/>
              </a:rPr>
              <a:t>UV beam - 		355 nm, 18-20 W, 11 ns</a:t>
            </a:r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6837363" y="1509713"/>
            <a:ext cx="2074862" cy="1550987"/>
            <a:chOff x="4179" y="1569"/>
            <a:chExt cx="1307" cy="977"/>
          </a:xfrm>
        </p:grpSpPr>
        <p:pic>
          <p:nvPicPr>
            <p:cNvPr id="10" name="Picture 8" descr="H:\bmarsh\Documents\Documents\Equipment\EdgeWave\SN255\1SHG_55A_farfield_f50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79" y="1569"/>
              <a:ext cx="1307" cy="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23"/>
            <p:cNvSpPr txBox="1">
              <a:spLocks noChangeArrowheads="1"/>
            </p:cNvSpPr>
            <p:nvPr/>
          </p:nvSpPr>
          <p:spPr bwMode="auto">
            <a:xfrm>
              <a:off x="4205" y="1586"/>
              <a:ext cx="8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 eaLnBrk="0" hangingPunct="0"/>
              <a:r>
                <a:rPr lang="en-GB" sz="1200" b="1">
                  <a:solidFill>
                    <a:schemeClr val="bg1"/>
                  </a:solidFill>
                  <a:ea typeface="ＭＳ Ｐゴシック"/>
                  <a:cs typeface="ＭＳ Ｐゴシック"/>
                </a:rPr>
                <a:t>Main green </a:t>
              </a:r>
            </a:p>
            <a:p>
              <a:pPr defTabSz="457200" eaLnBrk="0" hangingPunct="0"/>
              <a:r>
                <a:rPr lang="en-GB" sz="1200" b="1">
                  <a:solidFill>
                    <a:schemeClr val="bg1"/>
                  </a:solidFill>
                  <a:ea typeface="ＭＳ Ｐゴシック"/>
                  <a:cs typeface="ＭＳ Ｐゴシック"/>
                </a:rPr>
                <a:t>beam</a:t>
              </a:r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6837363" y="3125788"/>
            <a:ext cx="2065337" cy="1525587"/>
            <a:chOff x="4180" y="2865"/>
            <a:chExt cx="1349" cy="1009"/>
          </a:xfrm>
        </p:grpSpPr>
        <p:pic>
          <p:nvPicPr>
            <p:cNvPr id="13" name="Picture 9" descr="H:\bmarsh\Documents\Documents\Equipment\EdgeWave\SN255\2SHG_60A_farfield_f500f200f35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80" y="2865"/>
              <a:ext cx="1349" cy="1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24"/>
            <p:cNvSpPr txBox="1">
              <a:spLocks noChangeArrowheads="1"/>
            </p:cNvSpPr>
            <p:nvPr/>
          </p:nvSpPr>
          <p:spPr bwMode="auto">
            <a:xfrm>
              <a:off x="4195" y="2866"/>
              <a:ext cx="802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 eaLnBrk="0" hangingPunct="0"/>
              <a:r>
                <a:rPr lang="en-GB" sz="1200" b="1">
                  <a:solidFill>
                    <a:schemeClr val="bg1"/>
                  </a:solidFill>
                  <a:ea typeface="ＭＳ Ｐゴシック"/>
                  <a:cs typeface="ＭＳ Ｐゴシック"/>
                </a:rPr>
                <a:t>Residual green </a:t>
              </a:r>
            </a:p>
            <a:p>
              <a:pPr defTabSz="457200" eaLnBrk="0" hangingPunct="0"/>
              <a:r>
                <a:rPr lang="en-GB" sz="1200" b="1">
                  <a:solidFill>
                    <a:schemeClr val="bg1"/>
                  </a:solidFill>
                  <a:ea typeface="ＭＳ Ｐゴシック"/>
                  <a:cs typeface="ＭＳ Ｐゴシック"/>
                </a:rPr>
                <a:t>beam</a:t>
              </a:r>
            </a:p>
          </p:txBody>
        </p:sp>
      </p:grpSp>
      <p:pic>
        <p:nvPicPr>
          <p:cNvPr id="15" name="Picture 15" descr="UV_60A_farfield_f500f200f3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7363" y="4791075"/>
            <a:ext cx="2090737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6842125" y="4808538"/>
            <a:ext cx="835025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GB" sz="1200" b="1">
                <a:solidFill>
                  <a:schemeClr val="bg1"/>
                </a:solidFill>
              </a:rPr>
              <a:t>UV beam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endParaRPr lang="en-US" sz="1200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2819400" y="1524000"/>
            <a:ext cx="3590925" cy="696913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r>
              <a:rPr lang="en-US">
                <a:latin typeface="Calibri" pitchFamily="34" charset="0"/>
              </a:rPr>
              <a:t>Two lasers are available: 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r>
              <a:rPr lang="en-US">
                <a:latin typeface="Calibri" pitchFamily="34" charset="0"/>
              </a:rPr>
              <a:t>one in use, second as a backup </a:t>
            </a:r>
          </a:p>
        </p:txBody>
      </p:sp>
      <p:pic>
        <p:nvPicPr>
          <p:cNvPr id="18" name="Picture 3" descr="L:\Talks\LOGO collection\RILIS\rilis_logo.emf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20688"/>
            <a:ext cx="789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43" charset="0"/>
                <a:ea typeface="MS PGothic" charset="0"/>
                <a:cs typeface="MS PGothic" charset="0"/>
              </a:rPr>
              <a:t>New </a:t>
            </a:r>
            <a:r>
              <a:rPr lang="en-US" sz="2000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43" charset="0"/>
                <a:ea typeface="MS PGothic" charset="0"/>
                <a:cs typeface="MS PGothic" charset="0"/>
              </a:rPr>
              <a:t>Dye </a:t>
            </a:r>
            <a:r>
              <a:rPr lang="en-US" sz="20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43" charset="0"/>
                <a:ea typeface="MS PGothic" charset="0"/>
                <a:cs typeface="MS PGothic" charset="0"/>
              </a:rPr>
              <a:t>Lasers installed</a:t>
            </a:r>
            <a:endParaRPr lang="en-US" sz="2000" dirty="0">
              <a:solidFill>
                <a:srgbClr val="A5002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Lucida Grande" pitchFamily="43" charset="0"/>
              <a:ea typeface="MS PGothic" charset="0"/>
              <a:cs typeface="MS PGothic" charset="0"/>
            </a:endParaRPr>
          </a:p>
        </p:txBody>
      </p:sp>
      <p:sp>
        <p:nvSpPr>
          <p:cNvPr id="6" name="AutoShape 2" descr="https://photos-2.dropbox.com/i/l/NgDEvmL7r-K6dfdFW869ea_6BAZgDgtzMssucXXsh6Q,RitbUUunbVgGdJK6qOfnn5RwTpmDBbQu5w2c-cw3WZ8/3383877/1276027200/9ef3f02"/>
          <p:cNvSpPr>
            <a:spLocks noChangeAspect="1" noChangeArrowheads="1"/>
          </p:cNvSpPr>
          <p:nvPr/>
        </p:nvSpPr>
        <p:spPr bwMode="auto">
          <a:xfrm>
            <a:off x="63500" y="-13811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066800"/>
            <a:ext cx="7010400" cy="46772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1066800"/>
            <a:ext cx="7010400" cy="4677251"/>
          </a:xfrm>
          <a:prstGeom prst="rect">
            <a:avLst/>
          </a:prstGeom>
        </p:spPr>
      </p:pic>
      <p:pic>
        <p:nvPicPr>
          <p:cNvPr id="9" name="Picture 8" descr="untitle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0600" y="1066800"/>
            <a:ext cx="7010400" cy="4655343"/>
          </a:xfrm>
          <a:prstGeom prst="rect">
            <a:avLst/>
          </a:prstGeom>
        </p:spPr>
      </p:pic>
      <p:pic>
        <p:nvPicPr>
          <p:cNvPr id="10" name="Picture 9" descr="untitled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90600" y="1066800"/>
            <a:ext cx="7010400" cy="4655343"/>
          </a:xfrm>
          <a:prstGeom prst="rect">
            <a:avLst/>
          </a:prstGeom>
        </p:spPr>
      </p:pic>
      <p:sp>
        <p:nvSpPr>
          <p:cNvPr id="11" name="Double Wave 13"/>
          <p:cNvSpPr>
            <a:spLocks noChangeArrowheads="1"/>
          </p:cNvSpPr>
          <p:nvPr/>
        </p:nvSpPr>
        <p:spPr bwMode="auto">
          <a:xfrm rot="5400000" flipH="1">
            <a:off x="1594459" y="6590272"/>
            <a:ext cx="385762" cy="149694"/>
          </a:xfrm>
          <a:prstGeom prst="doubleWave">
            <a:avLst>
              <a:gd name="adj1" fmla="val 6250"/>
              <a:gd name="adj2" fmla="val 0"/>
            </a:avLst>
          </a:prstGeom>
          <a:solidFill>
            <a:schemeClr val="bg1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defTabSz="914400" eaLnBrk="0" hangingPunct="0"/>
            <a:endParaRPr lang="en-US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3929058" y="4929198"/>
            <a:ext cx="4933950" cy="1754326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/>
              <a:t>Benefits</a:t>
            </a:r>
            <a:r>
              <a:rPr lang="en-US" b="1" dirty="0"/>
              <a:t>:</a:t>
            </a:r>
          </a:p>
          <a:p>
            <a:pPr>
              <a:buFontTx/>
              <a:buChar char="•"/>
            </a:pPr>
            <a:r>
              <a:rPr lang="en-US" dirty="0"/>
              <a:t> Greater efficiency and stability.</a:t>
            </a:r>
          </a:p>
          <a:p>
            <a:pPr>
              <a:buFontTx/>
              <a:buChar char="•"/>
            </a:pPr>
            <a:r>
              <a:rPr lang="en-US" dirty="0"/>
              <a:t> Higher UV power and better beam quality.</a:t>
            </a:r>
          </a:p>
          <a:p>
            <a:pPr>
              <a:buFontTx/>
              <a:buChar char="•"/>
            </a:pPr>
            <a:r>
              <a:rPr lang="en-US" dirty="0"/>
              <a:t> Enable UV pumping to provide beams in the       380 – 540 nm range</a:t>
            </a:r>
            <a:r>
              <a:rPr lang="en-US" dirty="0" smtClean="0"/>
              <a:t>.</a:t>
            </a:r>
          </a:p>
          <a:p>
            <a:pPr>
              <a:buFontTx/>
              <a:buChar char="•"/>
            </a:pPr>
            <a:r>
              <a:rPr lang="en-US" dirty="0" smtClean="0"/>
              <a:t> Wavelength control via </a:t>
            </a:r>
            <a:r>
              <a:rPr lang="en-US" dirty="0" err="1" smtClean="0"/>
              <a:t>LabVIEW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95536" y="0"/>
            <a:ext cx="7818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2009-2010: Second </a:t>
            </a:r>
            <a:r>
              <a:rPr lang="en-US" sz="3600" dirty="0" smtClean="0"/>
              <a:t>step of RILIS upgrade</a:t>
            </a:r>
            <a:endParaRPr lang="en-GB" sz="3600" dirty="0"/>
          </a:p>
        </p:txBody>
      </p:sp>
      <p:pic>
        <p:nvPicPr>
          <p:cNvPr id="14" name="Picture 3" descr="L:\Talks\LOGO collection\RILIS\rilis_logo.emf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472238" cy="6858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43" charset="0"/>
                <a:ea typeface="MS PGothic" charset="0"/>
                <a:cs typeface="MS PGothic" charset="0"/>
              </a:rPr>
              <a:t>Ti:Sapphire</a:t>
            </a:r>
            <a:r>
              <a:rPr lang="en-US" sz="20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cida Grande" pitchFamily="43" charset="0"/>
                <a:ea typeface="MS PGothic" charset="0"/>
                <a:cs typeface="MS PGothic" charset="0"/>
              </a:rPr>
              <a:t> lasers constructed and installed</a:t>
            </a:r>
            <a:endParaRPr lang="en-US" sz="2000" dirty="0">
              <a:solidFill>
                <a:srgbClr val="A5002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Lucida Grande" pitchFamily="43" charset="0"/>
              <a:ea typeface="MS PGothic" charset="0"/>
              <a:cs typeface="MS PGothic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779912" y="1052736"/>
            <a:ext cx="3960440" cy="2013709"/>
            <a:chOff x="1242406" y="36211594"/>
            <a:chExt cx="6920105" cy="3463103"/>
          </a:xfrm>
        </p:grpSpPr>
        <p:pic>
          <p:nvPicPr>
            <p:cNvPr id="6" name="Picture 8" descr="S:\Poster\DPG_2010\bilder\bilderpicasa\P101331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23">
                      <a14:imgEffect>
                        <a14:backgroundRemoval t="18107" b="80505" l="5559" r="95887">
                          <a14:foregroundMark x1="14524" y1="20631" x2="89942" y2="21262"/>
                          <a14:foregroundMark x1="7808" y1="75962" x2="10186" y2="20631"/>
                          <a14:foregroundMark x1="10508" y1="20315" x2="16131" y2="20631"/>
                          <a14:foregroundMark x1="7326" y1="74385" x2="9254" y2="20315"/>
                          <a14:foregroundMark x1="9737" y1="20000" x2="10829" y2="19054"/>
                          <a14:foregroundMark x1="9576" y1="78170" x2="90746" y2="781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1242406" y="36211594"/>
              <a:ext cx="6920105" cy="2967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>
              <a:off x="2895600" y="37674550"/>
              <a:ext cx="908050" cy="8849"/>
            </a:xfrm>
            <a:prstGeom prst="line">
              <a:avLst/>
            </a:prstGeom>
            <a:ln w="19050" cap="rnd">
              <a:solidFill>
                <a:srgbClr val="0070C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3803650" y="37038944"/>
              <a:ext cx="11773" cy="641956"/>
            </a:xfrm>
            <a:prstGeom prst="line">
              <a:avLst/>
            </a:prstGeom>
            <a:ln w="19050" cap="rnd">
              <a:solidFill>
                <a:srgbClr val="0070C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3816350" y="37039550"/>
              <a:ext cx="2301810" cy="19050"/>
            </a:xfrm>
            <a:prstGeom prst="line">
              <a:avLst/>
            </a:prstGeom>
            <a:ln w="19050" cap="rnd">
              <a:solidFill>
                <a:srgbClr val="0070C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636511" y="37676818"/>
              <a:ext cx="2751339" cy="35832"/>
            </a:xfrm>
            <a:prstGeom prst="line">
              <a:avLst/>
            </a:prstGeom>
            <a:ln w="190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4381500" y="37712650"/>
              <a:ext cx="12700" cy="762000"/>
            </a:xfrm>
            <a:prstGeom prst="line">
              <a:avLst/>
            </a:prstGeom>
            <a:ln w="190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4381500" y="38461950"/>
              <a:ext cx="1216186" cy="12700"/>
            </a:xfrm>
            <a:prstGeom prst="line">
              <a:avLst/>
            </a:prstGeom>
            <a:ln w="190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5597686" y="37702703"/>
              <a:ext cx="0" cy="759247"/>
            </a:xfrm>
            <a:prstGeom prst="line">
              <a:avLst/>
            </a:prstGeom>
            <a:ln w="190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597686" y="37702703"/>
              <a:ext cx="1800064" cy="22647"/>
            </a:xfrm>
            <a:prstGeom prst="line">
              <a:avLst/>
            </a:prstGeom>
            <a:ln w="190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127750" y="37058600"/>
              <a:ext cx="36567" cy="606478"/>
            </a:xfrm>
            <a:prstGeom prst="line">
              <a:avLst/>
            </a:prstGeom>
            <a:ln w="19050" cap="rnd">
              <a:solidFill>
                <a:srgbClr val="0070C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907478" y="37702703"/>
              <a:ext cx="534722" cy="3597"/>
            </a:xfrm>
            <a:prstGeom prst="line">
              <a:avLst/>
            </a:prstGeom>
            <a:ln w="19050" cap="rnd">
              <a:solidFill>
                <a:srgbClr val="5D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164317" y="37665078"/>
              <a:ext cx="1233433" cy="15822"/>
            </a:xfrm>
            <a:prstGeom prst="line">
              <a:avLst/>
            </a:prstGeom>
            <a:ln w="19050" cap="rnd">
              <a:solidFill>
                <a:srgbClr val="0070C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4"/>
            <p:cNvSpPr txBox="1"/>
            <p:nvPr/>
          </p:nvSpPr>
          <p:spPr>
            <a:xfrm>
              <a:off x="3235349" y="38834940"/>
              <a:ext cx="3828904" cy="839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effectLst>
                    <a:glow rad="101600">
                      <a:schemeClr val="bg1">
                        <a:lumMod val="85000"/>
                        <a:alpha val="60000"/>
                      </a:schemeClr>
                    </a:glow>
                  </a:effectLst>
                </a:rPr>
                <a:t>Frequency conversion unit</a:t>
              </a:r>
            </a:p>
            <a:p>
              <a:pPr algn="r"/>
              <a:r>
                <a:rPr lang="en-US" sz="1400" dirty="0" smtClean="0">
                  <a:effectLst>
                    <a:glow rad="101600">
                      <a:schemeClr val="bg1">
                        <a:lumMod val="85000"/>
                        <a:alpha val="60000"/>
                      </a:schemeClr>
                    </a:glow>
                  </a:effectLst>
                </a:rPr>
                <a:t>designed by S. Rothe</a:t>
              </a:r>
              <a:endParaRPr lang="en-US" sz="1400" dirty="0"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</a:endParaRPr>
            </a:p>
          </p:txBody>
        </p:sp>
      </p:grpSp>
      <p:pic>
        <p:nvPicPr>
          <p:cNvPr id="19" name="Picture 136" descr="S:\Poster\DPG_2010\bilder\render1.png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2688350" cy="201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2051720" y="1340768"/>
            <a:ext cx="1503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err="1" smtClean="0"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</a:rPr>
              <a:t>Ti:Sa</a:t>
            </a:r>
            <a:r>
              <a:rPr lang="en-US" dirty="0" smtClean="0"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</a:rPr>
              <a:t> design</a:t>
            </a:r>
            <a:endParaRPr lang="en-US" dirty="0">
              <a:effectLst>
                <a:glow rad="101600">
                  <a:schemeClr val="bg1">
                    <a:lumMod val="85000"/>
                    <a:alpha val="60000"/>
                  </a:schemeClr>
                </a:glow>
              </a:effectLst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81730" y="2460750"/>
            <a:ext cx="8231757" cy="3816519"/>
            <a:chOff x="524055" y="2474365"/>
            <a:chExt cx="8231757" cy="3816519"/>
          </a:xfrm>
        </p:grpSpPr>
        <p:grpSp>
          <p:nvGrpSpPr>
            <p:cNvPr id="22" name="Group 233"/>
            <p:cNvGrpSpPr/>
            <p:nvPr/>
          </p:nvGrpSpPr>
          <p:grpSpPr>
            <a:xfrm>
              <a:off x="524055" y="2474365"/>
              <a:ext cx="8231757" cy="3816519"/>
              <a:chOff x="581684" y="2655519"/>
              <a:chExt cx="8231757" cy="3816519"/>
            </a:xfrm>
          </p:grpSpPr>
          <p:sp>
            <p:nvSpPr>
              <p:cNvPr id="26" name="Rectangle 7" descr="5%"/>
              <p:cNvSpPr>
                <a:spLocks noChangeArrowheads="1"/>
              </p:cNvSpPr>
              <p:nvPr/>
            </p:nvSpPr>
            <p:spPr bwMode="auto">
              <a:xfrm rot="5400000">
                <a:off x="848384" y="4607224"/>
                <a:ext cx="762000" cy="1295400"/>
              </a:xfrm>
              <a:prstGeom prst="rect">
                <a:avLst/>
              </a:prstGeom>
              <a:pattFill prst="pct5">
                <a:fgClr>
                  <a:srgbClr val="C0C0C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Rectangle 75"/>
              <p:cNvSpPr>
                <a:spLocks noChangeArrowheads="1"/>
              </p:cNvSpPr>
              <p:nvPr/>
            </p:nvSpPr>
            <p:spPr bwMode="auto">
              <a:xfrm>
                <a:off x="985799" y="5281256"/>
                <a:ext cx="856557" cy="26161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</a:rPr>
                  <a:t>Photonics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8" name="Group 164"/>
              <p:cNvGrpSpPr/>
              <p:nvPr/>
            </p:nvGrpSpPr>
            <p:grpSpPr>
              <a:xfrm>
                <a:off x="583841" y="2676346"/>
                <a:ext cx="8229600" cy="3795692"/>
                <a:chOff x="583841" y="2676346"/>
                <a:chExt cx="8229600" cy="3795692"/>
              </a:xfrm>
            </p:grpSpPr>
            <p:grpSp>
              <p:nvGrpSpPr>
                <p:cNvPr id="52" name="Group 54"/>
                <p:cNvGrpSpPr>
                  <a:grpSpLocks/>
                </p:cNvGrpSpPr>
                <p:nvPr/>
              </p:nvGrpSpPr>
              <p:grpSpPr bwMode="auto">
                <a:xfrm>
                  <a:off x="583841" y="2676346"/>
                  <a:ext cx="8229600" cy="3795692"/>
                  <a:chOff x="457200" y="1066800"/>
                  <a:chExt cx="8229600" cy="3795692"/>
                </a:xfrm>
              </p:grpSpPr>
              <p:sp>
                <p:nvSpPr>
                  <p:cNvPr id="54" name="Rectangle 2" descr="5%"/>
                  <p:cNvSpPr>
                    <a:spLocks noChangeArrowheads="1"/>
                  </p:cNvSpPr>
                  <p:nvPr/>
                </p:nvSpPr>
                <p:spPr bwMode="auto">
                  <a:xfrm>
                    <a:off x="457200" y="1752600"/>
                    <a:ext cx="2743200" cy="1524000"/>
                  </a:xfrm>
                  <a:prstGeom prst="rect">
                    <a:avLst/>
                  </a:prstGeom>
                  <a:pattFill prst="pct5">
                    <a:fgClr>
                      <a:srgbClr val="C0C0C0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5" name="Rectangle 3" descr="5%"/>
                  <p:cNvSpPr>
                    <a:spLocks noChangeArrowheads="1"/>
                  </p:cNvSpPr>
                  <p:nvPr/>
                </p:nvSpPr>
                <p:spPr bwMode="auto">
                  <a:xfrm>
                    <a:off x="3200400" y="1752600"/>
                    <a:ext cx="2743200" cy="1524000"/>
                  </a:xfrm>
                  <a:prstGeom prst="rect">
                    <a:avLst/>
                  </a:prstGeom>
                  <a:pattFill prst="pct5">
                    <a:fgClr>
                      <a:srgbClr val="C0C0C0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6" name="Rectangle 4" descr="5%"/>
                  <p:cNvSpPr>
                    <a:spLocks noChangeArrowheads="1"/>
                  </p:cNvSpPr>
                  <p:nvPr/>
                </p:nvSpPr>
                <p:spPr bwMode="auto">
                  <a:xfrm>
                    <a:off x="5943600" y="1752600"/>
                    <a:ext cx="2743200" cy="1524000"/>
                  </a:xfrm>
                  <a:prstGeom prst="rect">
                    <a:avLst/>
                  </a:prstGeom>
                  <a:pattFill prst="pct5">
                    <a:fgClr>
                      <a:srgbClr val="C0C0C0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7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128288" y="2954045"/>
                    <a:ext cx="152400" cy="18415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6505575" y="3024188"/>
                    <a:ext cx="1724025" cy="7461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6400800" y="2781300"/>
                    <a:ext cx="1828800" cy="74613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0" name="Line 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6066" y="2819399"/>
                    <a:ext cx="4419734" cy="1011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" name="Line 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876" y="3057524"/>
                    <a:ext cx="3542324" cy="2583"/>
                  </a:xfrm>
                  <a:prstGeom prst="line">
                    <a:avLst/>
                  </a:prstGeom>
                  <a:noFill/>
                  <a:ln w="1905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458200" y="1228725"/>
                    <a:ext cx="0" cy="1828800"/>
                  </a:xfrm>
                  <a:prstGeom prst="line">
                    <a:avLst/>
                  </a:prstGeom>
                  <a:noFill/>
                  <a:ln w="19050">
                    <a:solidFill>
                      <a:srgbClr val="FFCC00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3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05800" y="1219200"/>
                    <a:ext cx="0" cy="160020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3988279" y="2915339"/>
                    <a:ext cx="914400" cy="304800"/>
                  </a:xfrm>
                  <a:prstGeom prst="rect">
                    <a:avLst/>
                  </a:prstGeom>
                  <a:solidFill>
                    <a:srgbClr val="333333">
                      <a:alpha val="85881"/>
                    </a:srgb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n-US" dirty="0">
                        <a:solidFill>
                          <a:schemeClr val="bg1"/>
                        </a:solidFill>
                      </a:rPr>
                      <a:t>NB-DL</a:t>
                    </a:r>
                  </a:p>
                </p:txBody>
              </p:sp>
              <p:sp>
                <p:nvSpPr>
                  <p:cNvPr id="65" name="Rectangle 42" descr="5%"/>
                  <p:cNvSpPr>
                    <a:spLocks noChangeArrowheads="1"/>
                  </p:cNvSpPr>
                  <p:nvPr/>
                </p:nvSpPr>
                <p:spPr bwMode="auto">
                  <a:xfrm>
                    <a:off x="2599055" y="3338492"/>
                    <a:ext cx="1466611" cy="1524000"/>
                  </a:xfrm>
                  <a:prstGeom prst="rect">
                    <a:avLst/>
                  </a:prstGeom>
                  <a:pattFill prst="pct5">
                    <a:fgClr>
                      <a:srgbClr val="C0C0C0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Rectangle 45" descr="5%"/>
                  <p:cNvSpPr>
                    <a:spLocks noChangeArrowheads="1"/>
                  </p:cNvSpPr>
                  <p:nvPr/>
                </p:nvSpPr>
                <p:spPr bwMode="auto">
                  <a:xfrm>
                    <a:off x="4889780" y="3321240"/>
                    <a:ext cx="914400" cy="1524000"/>
                  </a:xfrm>
                  <a:prstGeom prst="rect">
                    <a:avLst/>
                  </a:prstGeom>
                  <a:pattFill prst="pct5">
                    <a:fgClr>
                      <a:srgbClr val="C0C0C0"/>
                    </a:fgClr>
                    <a:bgClr>
                      <a:schemeClr val="bg1"/>
                    </a:bgClr>
                  </a:patt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Rectangle 4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400800" y="2628900"/>
                    <a:ext cx="1828800" cy="74613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8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3901643" y="2810522"/>
                    <a:ext cx="2178" cy="524794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" name="Rectangle 7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494702" y="4058094"/>
                    <a:ext cx="854017" cy="440782"/>
                  </a:xfrm>
                  <a:prstGeom prst="rect">
                    <a:avLst/>
                  </a:prstGeom>
                  <a:solidFill>
                    <a:srgbClr val="339966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noAutofit/>
                  </a:bodyPr>
                  <a:lstStyle/>
                  <a:p>
                    <a:r>
                      <a:rPr lang="en-US" sz="1200" b="1" dirty="0" err="1" smtClean="0">
                        <a:solidFill>
                          <a:schemeClr val="bg1"/>
                        </a:solidFill>
                      </a:rPr>
                      <a:t>Edgewave</a:t>
                    </a:r>
                    <a:endParaRPr lang="en-US" sz="12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70" name="Rectangle 10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996818" y="3795332"/>
                    <a:ext cx="1513217" cy="609600"/>
                  </a:xfrm>
                  <a:prstGeom prst="rect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n-US">
                        <a:solidFill>
                          <a:schemeClr val="bg1"/>
                        </a:solidFill>
                      </a:rPr>
                      <a:t>Sirah 1</a:t>
                    </a:r>
                  </a:p>
                </p:txBody>
              </p:sp>
              <p:sp>
                <p:nvSpPr>
                  <p:cNvPr id="71" name="Rectangle 46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4768457" y="3780469"/>
                    <a:ext cx="1518501" cy="609600"/>
                  </a:xfrm>
                  <a:prstGeom prst="rect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n-US" dirty="0" err="1">
                        <a:solidFill>
                          <a:schemeClr val="bg1"/>
                        </a:solidFill>
                      </a:rPr>
                      <a:t>Sirah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2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72" name="Rectangle 7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981200" y="1600200"/>
                    <a:ext cx="228600" cy="685800"/>
                  </a:xfrm>
                  <a:prstGeom prst="rect">
                    <a:avLst/>
                  </a:prstGeom>
                  <a:solidFill>
                    <a:srgbClr val="CC99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3" name="Rectangle 7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996271" y="2072473"/>
                    <a:ext cx="228600" cy="685800"/>
                  </a:xfrm>
                  <a:prstGeom prst="rect">
                    <a:avLst/>
                  </a:prstGeom>
                  <a:solidFill>
                    <a:srgbClr val="CC99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4" name="Rectangle 6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219200" y="1695450"/>
                    <a:ext cx="381000" cy="533400"/>
                  </a:xfrm>
                  <a:prstGeom prst="rect">
                    <a:avLst/>
                  </a:pr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" name="Rectangle 8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194080" y="2711380"/>
                    <a:ext cx="381000" cy="533400"/>
                  </a:xfrm>
                  <a:prstGeom prst="rect">
                    <a:avLst/>
                  </a:pr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Rectangle 7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199103" y="2166257"/>
                    <a:ext cx="381000" cy="533400"/>
                  </a:xfrm>
                  <a:prstGeom prst="rect">
                    <a:avLst/>
                  </a:pr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7" name="Text Box 8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87438" y="1828800"/>
                    <a:ext cx="617537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solidFill>
                          <a:schemeClr val="bg1"/>
                        </a:solidFill>
                      </a:rPr>
                      <a:t>Ti:Sa</a:t>
                    </a:r>
                  </a:p>
                </p:txBody>
              </p:sp>
              <p:sp>
                <p:nvSpPr>
                  <p:cNvPr id="78" name="Text Box 8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95375" y="2276475"/>
                    <a:ext cx="617538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solidFill>
                          <a:schemeClr val="bg1"/>
                        </a:solidFill>
                      </a:rPr>
                      <a:t>Ti:Sa</a:t>
                    </a:r>
                  </a:p>
                </p:txBody>
              </p:sp>
              <p:sp>
                <p:nvSpPr>
                  <p:cNvPr id="79" name="Text Box 9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60206" y="2823169"/>
                    <a:ext cx="617538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 err="1">
                        <a:solidFill>
                          <a:schemeClr val="bg1"/>
                        </a:solidFill>
                      </a:rPr>
                      <a:t>Ti:Sa</a:t>
                    </a:r>
                    <a:endParaRPr lang="en-US" sz="1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80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1695450" y="1784350"/>
                    <a:ext cx="7239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en-US" sz="1400" b="1">
                        <a:solidFill>
                          <a:schemeClr val="bg1"/>
                        </a:solidFill>
                        <a:sym typeface="Symbol" pitchFamily="18" charset="2"/>
                      </a:rPr>
                      <a:t></a:t>
                    </a:r>
                    <a:r>
                      <a:rPr lang="en-US" sz="1400" b="1">
                        <a:solidFill>
                          <a:schemeClr val="bg1"/>
                        </a:solidFill>
                      </a:rPr>
                      <a:t>, 4</a:t>
                    </a:r>
                    <a:r>
                      <a:rPr lang="en-US" sz="1400" b="1">
                        <a:solidFill>
                          <a:schemeClr val="bg1"/>
                        </a:solidFill>
                        <a:sym typeface="Symbol" pitchFamily="18" charset="2"/>
                      </a:rPr>
                      <a:t></a:t>
                    </a:r>
                  </a:p>
                </p:txBody>
              </p:sp>
              <p:sp>
                <p:nvSpPr>
                  <p:cNvPr id="81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715024" y="2263497"/>
                    <a:ext cx="7239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 dirty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en-US" sz="1400" b="1" dirty="0">
                        <a:solidFill>
                          <a:schemeClr val="bg1"/>
                        </a:solidFill>
                        <a:sym typeface="Symbol" pitchFamily="18" charset="2"/>
                      </a:rPr>
                      <a:t></a:t>
                    </a:r>
                    <a:r>
                      <a:rPr lang="en-US" sz="1400" b="1" dirty="0">
                        <a:solidFill>
                          <a:schemeClr val="bg1"/>
                        </a:solidFill>
                      </a:rPr>
                      <a:t>, 4</a:t>
                    </a:r>
                    <a:r>
                      <a:rPr lang="en-US" sz="1400" b="1" dirty="0">
                        <a:solidFill>
                          <a:schemeClr val="bg1"/>
                        </a:solidFill>
                        <a:sym typeface="Symbol" pitchFamily="18" charset="2"/>
                      </a:rPr>
                      <a:t></a:t>
                    </a:r>
                  </a:p>
                </p:txBody>
              </p:sp>
              <p:sp>
                <p:nvSpPr>
                  <p:cNvPr id="82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3429000" y="1914525"/>
                    <a:ext cx="1724025" cy="74613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3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3429000" y="2095500"/>
                    <a:ext cx="1724025" cy="74613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4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3429000" y="2362200"/>
                    <a:ext cx="1724025" cy="74613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5" name="Freeform 98"/>
                  <p:cNvSpPr>
                    <a:spLocks/>
                  </p:cNvSpPr>
                  <p:nvPr/>
                </p:nvSpPr>
                <p:spPr bwMode="auto">
                  <a:xfrm>
                    <a:off x="2465834" y="1333500"/>
                    <a:ext cx="5611365" cy="1066800"/>
                  </a:xfrm>
                  <a:custGeom>
                    <a:avLst/>
                    <a:gdLst>
                      <a:gd name="T0" fmla="*/ 0 w 3552"/>
                      <a:gd name="T1" fmla="*/ 672 h 672"/>
                      <a:gd name="T2" fmla="*/ 3552 w 3552"/>
                      <a:gd name="T3" fmla="*/ 672 h 672"/>
                      <a:gd name="T4" fmla="*/ 3552 w 3552"/>
                      <a:gd name="T5" fmla="*/ 0 h 672"/>
                      <a:gd name="T6" fmla="*/ 0 60000 65536"/>
                      <a:gd name="T7" fmla="*/ 0 60000 65536"/>
                      <a:gd name="T8" fmla="*/ 0 60000 65536"/>
                      <a:gd name="T9" fmla="*/ 0 w 3552"/>
                      <a:gd name="T10" fmla="*/ 0 h 672"/>
                      <a:gd name="T11" fmla="*/ 3552 w 3552"/>
                      <a:gd name="T12" fmla="*/ 672 h 67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52" h="672">
                        <a:moveTo>
                          <a:pt x="0" y="672"/>
                        </a:moveTo>
                        <a:lnTo>
                          <a:pt x="3552" y="672"/>
                        </a:lnTo>
                        <a:lnTo>
                          <a:pt x="3552" y="0"/>
                        </a:lnTo>
                      </a:path>
                    </a:pathLst>
                  </a:custGeom>
                  <a:noFill/>
                  <a:ln w="19050">
                    <a:solidFill>
                      <a:srgbClr val="0000FF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6" name="Freeform 99"/>
                  <p:cNvSpPr>
                    <a:spLocks/>
                  </p:cNvSpPr>
                  <p:nvPr/>
                </p:nvSpPr>
                <p:spPr bwMode="auto">
                  <a:xfrm>
                    <a:off x="2621583" y="1257300"/>
                    <a:ext cx="5303217" cy="876300"/>
                  </a:xfrm>
                  <a:custGeom>
                    <a:avLst/>
                    <a:gdLst>
                      <a:gd name="T0" fmla="*/ 0 w 3552"/>
                      <a:gd name="T1" fmla="*/ 672 h 672"/>
                      <a:gd name="T2" fmla="*/ 3552 w 3552"/>
                      <a:gd name="T3" fmla="*/ 672 h 672"/>
                      <a:gd name="T4" fmla="*/ 3552 w 3552"/>
                      <a:gd name="T5" fmla="*/ 0 h 672"/>
                      <a:gd name="T6" fmla="*/ 0 60000 65536"/>
                      <a:gd name="T7" fmla="*/ 0 60000 65536"/>
                      <a:gd name="T8" fmla="*/ 0 60000 65536"/>
                      <a:gd name="T9" fmla="*/ 0 w 3552"/>
                      <a:gd name="T10" fmla="*/ 0 h 672"/>
                      <a:gd name="T11" fmla="*/ 3552 w 3552"/>
                      <a:gd name="T12" fmla="*/ 672 h 67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52" h="672">
                        <a:moveTo>
                          <a:pt x="0" y="672"/>
                        </a:moveTo>
                        <a:lnTo>
                          <a:pt x="3552" y="672"/>
                        </a:lnTo>
                        <a:lnTo>
                          <a:pt x="3552" y="0"/>
                        </a:lnTo>
                      </a:path>
                    </a:pathLst>
                  </a:custGeom>
                  <a:noFill/>
                  <a:ln w="19050">
                    <a:solidFill>
                      <a:srgbClr val="993366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7" name="Freeform 100"/>
                  <p:cNvSpPr>
                    <a:spLocks/>
                  </p:cNvSpPr>
                  <p:nvPr/>
                </p:nvSpPr>
                <p:spPr bwMode="auto">
                  <a:xfrm>
                    <a:off x="2438400" y="1066800"/>
                    <a:ext cx="5334000" cy="876300"/>
                  </a:xfrm>
                  <a:custGeom>
                    <a:avLst/>
                    <a:gdLst>
                      <a:gd name="T0" fmla="*/ 0 w 3552"/>
                      <a:gd name="T1" fmla="*/ 672 h 672"/>
                      <a:gd name="T2" fmla="*/ 3552 w 3552"/>
                      <a:gd name="T3" fmla="*/ 672 h 672"/>
                      <a:gd name="T4" fmla="*/ 3552 w 3552"/>
                      <a:gd name="T5" fmla="*/ 0 h 672"/>
                      <a:gd name="T6" fmla="*/ 0 60000 65536"/>
                      <a:gd name="T7" fmla="*/ 0 60000 65536"/>
                      <a:gd name="T8" fmla="*/ 0 60000 65536"/>
                      <a:gd name="T9" fmla="*/ 0 w 3552"/>
                      <a:gd name="T10" fmla="*/ 0 h 672"/>
                      <a:gd name="T11" fmla="*/ 3552 w 3552"/>
                      <a:gd name="T12" fmla="*/ 672 h 67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552" h="672">
                        <a:moveTo>
                          <a:pt x="0" y="672"/>
                        </a:moveTo>
                        <a:lnTo>
                          <a:pt x="3552" y="672"/>
                        </a:lnTo>
                        <a:lnTo>
                          <a:pt x="3552" y="0"/>
                        </a:lnTo>
                      </a:path>
                    </a:pathLst>
                  </a:custGeom>
                  <a:noFill/>
                  <a:ln w="19050">
                    <a:solidFill>
                      <a:srgbClr val="CC99FF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8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870660" y="3338155"/>
                    <a:ext cx="856557" cy="26161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</a:rPr>
                      <a:t>Photonics</a:t>
                    </a:r>
                    <a:endParaRPr lang="en-US" sz="11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3" name="Rectangle 9"/>
                <p:cNvSpPr>
                  <a:spLocks noChangeArrowheads="1"/>
                </p:cNvSpPr>
                <p:nvPr/>
              </p:nvSpPr>
              <p:spPr bwMode="auto">
                <a:xfrm>
                  <a:off x="3053195" y="5038328"/>
                  <a:ext cx="209550" cy="419100"/>
                </a:xfrm>
                <a:prstGeom prst="rect">
                  <a:avLst/>
                </a:prstGeom>
                <a:solidFill>
                  <a:srgbClr val="3399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cxnSp>
            <p:nvCxnSpPr>
              <p:cNvPr id="29" name="Elbow Connector 28"/>
              <p:cNvCxnSpPr>
                <a:stCxn id="74" idx="2"/>
                <a:endCxn id="27" idx="1"/>
              </p:cNvCxnSpPr>
              <p:nvPr/>
            </p:nvCxnSpPr>
            <p:spPr bwMode="auto">
              <a:xfrm rot="10800000" flipV="1">
                <a:off x="985799" y="3571695"/>
                <a:ext cx="283842" cy="1840365"/>
              </a:xfrm>
              <a:prstGeom prst="bentConnector3">
                <a:avLst>
                  <a:gd name="adj1" fmla="val 180538"/>
                </a:avLst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30" name="Straight Connector 29"/>
              <p:cNvCxnSpPr>
                <a:stCxn id="71" idx="3"/>
              </p:cNvCxnSpPr>
              <p:nvPr/>
            </p:nvCxnSpPr>
            <p:spPr bwMode="auto">
              <a:xfrm rot="5400000" flipH="1" flipV="1">
                <a:off x="5322010" y="4602500"/>
                <a:ext cx="665404" cy="727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 type="none" w="med" len="med"/>
              </a:ln>
            </p:spPr>
          </p:cxnSp>
          <p:cxnSp>
            <p:nvCxnSpPr>
              <p:cNvPr id="31" name="Straight Connector 30"/>
              <p:cNvCxnSpPr/>
              <p:nvPr/>
            </p:nvCxnSpPr>
            <p:spPr bwMode="auto">
              <a:xfrm rot="10800000" flipV="1">
                <a:off x="5655082" y="4261282"/>
                <a:ext cx="3009525" cy="8878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 type="none" w="med" len="med"/>
              </a:ln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 rot="5400000" flipH="1" flipV="1">
                <a:off x="7976433" y="3565292"/>
                <a:ext cx="1368223" cy="8127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 type="stealth" w="med" len="med"/>
              </a:ln>
            </p:spPr>
          </p:cxnSp>
          <p:cxnSp>
            <p:nvCxnSpPr>
              <p:cNvPr id="33" name="Straight Connector 32"/>
              <p:cNvCxnSpPr/>
              <p:nvPr/>
            </p:nvCxnSpPr>
            <p:spPr bwMode="auto">
              <a:xfrm rot="16200000" flipV="1">
                <a:off x="2272530" y="4794100"/>
                <a:ext cx="1332713" cy="747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 rot="5400000" flipH="1" flipV="1">
                <a:off x="2469386" y="5478864"/>
                <a:ext cx="1798654" cy="5025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 rot="16200000" flipV="1">
                <a:off x="4027454" y="5227078"/>
                <a:ext cx="2218694" cy="14233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 rot="5400000" flipH="1" flipV="1">
                <a:off x="2294723" y="4808164"/>
                <a:ext cx="1297202" cy="8129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37" name="Straight Connector 36"/>
              <p:cNvCxnSpPr/>
              <p:nvPr/>
            </p:nvCxnSpPr>
            <p:spPr bwMode="auto">
              <a:xfrm rot="10800000" flipV="1">
                <a:off x="2938515" y="4101483"/>
                <a:ext cx="5424251" cy="3551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38" name="Straight Connector 37"/>
              <p:cNvCxnSpPr/>
              <p:nvPr/>
            </p:nvCxnSpPr>
            <p:spPr bwMode="auto">
              <a:xfrm rot="16200000" flipV="1">
                <a:off x="2967300" y="4803272"/>
                <a:ext cx="448310" cy="406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39" name="Straight Connector 38"/>
              <p:cNvCxnSpPr/>
              <p:nvPr/>
            </p:nvCxnSpPr>
            <p:spPr bwMode="auto">
              <a:xfrm rot="10800000" flipV="1">
                <a:off x="3182188" y="4571999"/>
                <a:ext cx="189035" cy="2099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 rot="10800000">
                <a:off x="3361179" y="6370655"/>
                <a:ext cx="216035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41" name="Straight Connector 40"/>
              <p:cNvCxnSpPr/>
              <p:nvPr/>
            </p:nvCxnSpPr>
            <p:spPr bwMode="auto">
              <a:xfrm rot="10800000">
                <a:off x="5141412" y="6352233"/>
                <a:ext cx="216035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42" name="Straight Connector 41"/>
              <p:cNvCxnSpPr/>
              <p:nvPr/>
            </p:nvCxnSpPr>
            <p:spPr bwMode="auto">
              <a:xfrm rot="16200000" flipV="1">
                <a:off x="4636240" y="4316842"/>
                <a:ext cx="408895" cy="481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cxnSp>
            <p:nvCxnSpPr>
              <p:cNvPr id="43" name="Straight Connector 42"/>
              <p:cNvCxnSpPr>
                <a:stCxn id="57" idx="0"/>
              </p:cNvCxnSpPr>
              <p:nvPr/>
            </p:nvCxnSpPr>
            <p:spPr bwMode="auto">
              <a:xfrm rot="5400000" flipH="1" flipV="1">
                <a:off x="5114031" y="4341947"/>
                <a:ext cx="438743" cy="454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  <p:sp>
            <p:nvSpPr>
              <p:cNvPr id="44" name="Line 20"/>
              <p:cNvSpPr>
                <a:spLocks noChangeShapeType="1"/>
              </p:cNvSpPr>
              <p:nvPr/>
            </p:nvSpPr>
            <p:spPr bwMode="auto">
              <a:xfrm flipH="1" flipV="1">
                <a:off x="3109966" y="4396154"/>
                <a:ext cx="2870" cy="638567"/>
              </a:xfrm>
              <a:prstGeom prst="line">
                <a:avLst/>
              </a:prstGeom>
              <a:noFill/>
              <a:ln w="1905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20"/>
              <p:cNvSpPr>
                <a:spLocks noChangeShapeType="1"/>
              </p:cNvSpPr>
              <p:nvPr/>
            </p:nvSpPr>
            <p:spPr bwMode="auto">
              <a:xfrm flipH="1" flipV="1">
                <a:off x="3473380" y="4382756"/>
                <a:ext cx="13397" cy="1992922"/>
              </a:xfrm>
              <a:prstGeom prst="line">
                <a:avLst/>
              </a:prstGeom>
              <a:noFill/>
              <a:ln w="1905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20"/>
              <p:cNvSpPr>
                <a:spLocks noChangeShapeType="1"/>
              </p:cNvSpPr>
              <p:nvPr/>
            </p:nvSpPr>
            <p:spPr bwMode="auto">
              <a:xfrm flipH="1">
                <a:off x="3111640" y="4396153"/>
                <a:ext cx="355041" cy="1675"/>
              </a:xfrm>
              <a:prstGeom prst="line">
                <a:avLst/>
              </a:prstGeom>
              <a:noFill/>
              <a:ln w="1905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85"/>
              <p:cNvSpPr>
                <a:spLocks noChangeShapeType="1"/>
              </p:cNvSpPr>
              <p:nvPr/>
            </p:nvSpPr>
            <p:spPr bwMode="auto">
              <a:xfrm flipH="1" flipV="1">
                <a:off x="776017" y="4083846"/>
                <a:ext cx="471653" cy="2483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85"/>
              <p:cNvSpPr>
                <a:spLocks noChangeShapeType="1"/>
              </p:cNvSpPr>
              <p:nvPr/>
            </p:nvSpPr>
            <p:spPr bwMode="auto">
              <a:xfrm flipH="1" flipV="1">
                <a:off x="1790898" y="4581238"/>
                <a:ext cx="967374" cy="809"/>
              </a:xfrm>
              <a:prstGeom prst="line">
                <a:avLst/>
              </a:prstGeom>
              <a:noFill/>
              <a:ln w="19050">
                <a:solidFill>
                  <a:srgbClr val="993366"/>
                </a:solidFill>
                <a:round/>
                <a:headEnd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85"/>
              <p:cNvSpPr>
                <a:spLocks noChangeShapeType="1"/>
              </p:cNvSpPr>
              <p:nvPr/>
            </p:nvSpPr>
            <p:spPr bwMode="auto">
              <a:xfrm flipV="1">
                <a:off x="2754923" y="3737987"/>
                <a:ext cx="3350" cy="855785"/>
              </a:xfrm>
              <a:prstGeom prst="line">
                <a:avLst/>
              </a:prstGeom>
              <a:noFill/>
              <a:ln w="19050">
                <a:solidFill>
                  <a:srgbClr val="993366"/>
                </a:solidFill>
                <a:round/>
                <a:headEnd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52"/>
              <p:cNvSpPr>
                <a:spLocks noChangeShapeType="1"/>
              </p:cNvSpPr>
              <p:nvPr/>
            </p:nvSpPr>
            <p:spPr bwMode="auto">
              <a:xfrm flipV="1">
                <a:off x="8337061" y="2655519"/>
                <a:ext cx="0" cy="144780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1" name="Elbow Connector 50"/>
              <p:cNvCxnSpPr>
                <a:stCxn id="75" idx="2"/>
                <a:endCxn id="88" idx="1"/>
              </p:cNvCxnSpPr>
              <p:nvPr/>
            </p:nvCxnSpPr>
            <p:spPr bwMode="auto">
              <a:xfrm rot="10800000" flipV="1">
                <a:off x="997301" y="4587626"/>
                <a:ext cx="247220" cy="490880"/>
              </a:xfrm>
              <a:prstGeom prst="bentConnector3">
                <a:avLst>
                  <a:gd name="adj1" fmla="val 149790"/>
                </a:avLst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</p:cxnSp>
        </p:grpSp>
        <p:grpSp>
          <p:nvGrpSpPr>
            <p:cNvPr id="23" name="Group 127"/>
            <p:cNvGrpSpPr/>
            <p:nvPr/>
          </p:nvGrpSpPr>
          <p:grpSpPr>
            <a:xfrm>
              <a:off x="1724969" y="3381270"/>
              <a:ext cx="106694" cy="469194"/>
              <a:chOff x="1724969" y="3381270"/>
              <a:chExt cx="106694" cy="469194"/>
            </a:xfrm>
          </p:grpSpPr>
          <p:cxnSp>
            <p:nvCxnSpPr>
              <p:cNvPr id="24" name="Straight Connector 23"/>
              <p:cNvCxnSpPr/>
              <p:nvPr/>
            </p:nvCxnSpPr>
            <p:spPr bwMode="auto">
              <a:xfrm rot="10800000">
                <a:off x="1728318" y="3381270"/>
                <a:ext cx="103345" cy="270"/>
              </a:xfrm>
              <a:prstGeom prst="lin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 bwMode="auto">
              <a:xfrm rot="10800000">
                <a:off x="1724969" y="3850194"/>
                <a:ext cx="103345" cy="270"/>
              </a:xfrm>
              <a:prstGeom prst="line">
                <a:avLst/>
              </a:prstGeom>
              <a:solidFill>
                <a:srgbClr val="CCFFCC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89" name="Group 88"/>
          <p:cNvGrpSpPr/>
          <p:nvPr/>
        </p:nvGrpSpPr>
        <p:grpSpPr>
          <a:xfrm>
            <a:off x="483817" y="2725193"/>
            <a:ext cx="8229600" cy="3412348"/>
            <a:chOff x="501070" y="2716567"/>
            <a:chExt cx="8229600" cy="3412348"/>
          </a:xfrm>
        </p:grpSpPr>
        <p:grpSp>
          <p:nvGrpSpPr>
            <p:cNvPr id="90" name="Group 53"/>
            <p:cNvGrpSpPr>
              <a:grpSpLocks/>
            </p:cNvGrpSpPr>
            <p:nvPr/>
          </p:nvGrpSpPr>
          <p:grpSpPr bwMode="auto">
            <a:xfrm>
              <a:off x="501070" y="2776115"/>
              <a:ext cx="8229600" cy="3352800"/>
              <a:chOff x="457200" y="1371600"/>
              <a:chExt cx="8229600" cy="3352800"/>
            </a:xfrm>
          </p:grpSpPr>
          <p:sp>
            <p:nvSpPr>
              <p:cNvPr id="93" name="Rectangle 4" descr="5%"/>
              <p:cNvSpPr>
                <a:spLocks noChangeArrowheads="1"/>
              </p:cNvSpPr>
              <p:nvPr/>
            </p:nvSpPr>
            <p:spPr bwMode="auto">
              <a:xfrm>
                <a:off x="457200" y="1752600"/>
                <a:ext cx="2743200" cy="1524000"/>
              </a:xfrm>
              <a:prstGeom prst="rect">
                <a:avLst/>
              </a:prstGeom>
              <a:pattFill prst="pct5">
                <a:fgClr>
                  <a:srgbClr val="C0C0C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Rectangle 5" descr="5%"/>
              <p:cNvSpPr>
                <a:spLocks noChangeArrowheads="1"/>
              </p:cNvSpPr>
              <p:nvPr/>
            </p:nvSpPr>
            <p:spPr bwMode="auto">
              <a:xfrm>
                <a:off x="3200400" y="1752600"/>
                <a:ext cx="2743200" cy="1524000"/>
              </a:xfrm>
              <a:prstGeom prst="rect">
                <a:avLst/>
              </a:prstGeom>
              <a:pattFill prst="pct5">
                <a:fgClr>
                  <a:srgbClr val="C0C0C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Rectangle 6" descr="5%"/>
              <p:cNvSpPr>
                <a:spLocks noChangeArrowheads="1"/>
              </p:cNvSpPr>
              <p:nvPr/>
            </p:nvSpPr>
            <p:spPr bwMode="auto">
              <a:xfrm>
                <a:off x="5943600" y="1752600"/>
                <a:ext cx="2743200" cy="1524000"/>
              </a:xfrm>
              <a:prstGeom prst="rect">
                <a:avLst/>
              </a:prstGeom>
              <a:pattFill prst="pct5">
                <a:fgClr>
                  <a:srgbClr val="C0C0C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Rectangle 7" descr="5%"/>
              <p:cNvSpPr>
                <a:spLocks noChangeArrowheads="1"/>
              </p:cNvSpPr>
              <p:nvPr/>
            </p:nvSpPr>
            <p:spPr bwMode="auto">
              <a:xfrm>
                <a:off x="457200" y="3276600"/>
                <a:ext cx="762000" cy="1295400"/>
              </a:xfrm>
              <a:prstGeom prst="rect">
                <a:avLst/>
              </a:prstGeom>
              <a:pattFill prst="pct5">
                <a:fgClr>
                  <a:srgbClr val="C0C0C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97" name="Group 10"/>
              <p:cNvGrpSpPr>
                <a:grpSpLocks/>
              </p:cNvGrpSpPr>
              <p:nvPr/>
            </p:nvGrpSpPr>
            <p:grpSpPr bwMode="auto">
              <a:xfrm>
                <a:off x="685800" y="3086100"/>
                <a:ext cx="419100" cy="1257300"/>
                <a:chOff x="432" y="1944"/>
                <a:chExt cx="264" cy="792"/>
              </a:xfrm>
            </p:grpSpPr>
            <p:sp>
              <p:nvSpPr>
                <p:cNvPr id="126" name="Rectangle 8"/>
                <p:cNvSpPr>
                  <a:spLocks noChangeArrowheads="1"/>
                </p:cNvSpPr>
                <p:nvPr/>
              </p:nvSpPr>
              <p:spPr bwMode="auto">
                <a:xfrm>
                  <a:off x="432" y="2208"/>
                  <a:ext cx="264" cy="528"/>
                </a:xfrm>
                <a:prstGeom prst="rect">
                  <a:avLst/>
                </a:prstGeom>
                <a:solidFill>
                  <a:srgbClr val="3399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7" name="Rectangle 9"/>
                <p:cNvSpPr>
                  <a:spLocks noChangeArrowheads="1"/>
                </p:cNvSpPr>
                <p:nvPr/>
              </p:nvSpPr>
              <p:spPr bwMode="auto">
                <a:xfrm>
                  <a:off x="563" y="1944"/>
                  <a:ext cx="132" cy="264"/>
                </a:xfrm>
                <a:prstGeom prst="rect">
                  <a:avLst/>
                </a:prstGeom>
                <a:solidFill>
                  <a:srgbClr val="3399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8" name="Rectangle 11"/>
              <p:cNvSpPr>
                <a:spLocks noChangeArrowheads="1"/>
              </p:cNvSpPr>
              <p:nvPr/>
            </p:nvSpPr>
            <p:spPr bwMode="auto">
              <a:xfrm>
                <a:off x="1905000" y="1784350"/>
                <a:ext cx="1676400" cy="609600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</a:rPr>
                  <a:t>Sirah 2</a:t>
                </a:r>
              </a:p>
            </p:txBody>
          </p:sp>
          <p:sp>
            <p:nvSpPr>
              <p:cNvPr id="99" name="Rectangle 12"/>
              <p:cNvSpPr>
                <a:spLocks noChangeArrowheads="1"/>
              </p:cNvSpPr>
              <p:nvPr/>
            </p:nvSpPr>
            <p:spPr bwMode="auto">
              <a:xfrm>
                <a:off x="1905000" y="2646363"/>
                <a:ext cx="1676400" cy="609600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</a:rPr>
                  <a:t>Sirah 1</a:t>
                </a:r>
              </a:p>
            </p:txBody>
          </p:sp>
          <p:sp>
            <p:nvSpPr>
              <p:cNvPr id="100" name="Rectangle 18"/>
              <p:cNvSpPr>
                <a:spLocks noChangeArrowheads="1"/>
              </p:cNvSpPr>
              <p:nvPr/>
            </p:nvSpPr>
            <p:spPr bwMode="auto">
              <a:xfrm>
                <a:off x="2286000" y="3886200"/>
                <a:ext cx="914400" cy="838200"/>
              </a:xfrm>
              <a:prstGeom prst="rect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>
                    <a:solidFill>
                      <a:schemeClr val="bg1"/>
                    </a:solidFill>
                  </a:rPr>
                  <a:t>Edgewave</a:t>
                </a:r>
              </a:p>
              <a:p>
                <a:pPr algn="ctr"/>
                <a:r>
                  <a:rPr lang="en-US" sz="1400">
                    <a:solidFill>
                      <a:schemeClr val="bg1"/>
                    </a:solidFill>
                  </a:rPr>
                  <a:t>Power</a:t>
                </a:r>
              </a:p>
              <a:p>
                <a:pPr algn="ctr"/>
                <a:r>
                  <a:rPr lang="en-US" sz="1400">
                    <a:solidFill>
                      <a:schemeClr val="bg1"/>
                    </a:solidFill>
                  </a:rPr>
                  <a:t>+ chiller</a:t>
                </a:r>
              </a:p>
            </p:txBody>
          </p:sp>
          <p:sp>
            <p:nvSpPr>
              <p:cNvPr id="101" name="Freeform 19"/>
              <p:cNvSpPr>
                <a:spLocks/>
              </p:cNvSpPr>
              <p:nvPr/>
            </p:nvSpPr>
            <p:spPr bwMode="auto">
              <a:xfrm>
                <a:off x="762000" y="1981200"/>
                <a:ext cx="1143000" cy="1524000"/>
              </a:xfrm>
              <a:custGeom>
                <a:avLst/>
                <a:gdLst>
                  <a:gd name="T0" fmla="*/ 0 w 720"/>
                  <a:gd name="T1" fmla="*/ 960 h 960"/>
                  <a:gd name="T2" fmla="*/ 0 w 720"/>
                  <a:gd name="T3" fmla="*/ 0 h 960"/>
                  <a:gd name="T4" fmla="*/ 720 w 720"/>
                  <a:gd name="T5" fmla="*/ 0 h 960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960"/>
                  <a:gd name="T11" fmla="*/ 720 w 720"/>
                  <a:gd name="T12" fmla="*/ 960 h 9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960">
                    <a:moveTo>
                      <a:pt x="0" y="960"/>
                    </a:moveTo>
                    <a:lnTo>
                      <a:pt x="0" y="0"/>
                    </a:lnTo>
                    <a:lnTo>
                      <a:pt x="720" y="0"/>
                    </a:lnTo>
                  </a:path>
                </a:pathLst>
              </a:cu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Line 20"/>
              <p:cNvSpPr>
                <a:spLocks noChangeShapeType="1"/>
              </p:cNvSpPr>
              <p:nvPr/>
            </p:nvSpPr>
            <p:spPr bwMode="auto">
              <a:xfrm flipV="1">
                <a:off x="947738" y="2633663"/>
                <a:ext cx="1587" cy="457200"/>
              </a:xfrm>
              <a:prstGeom prst="line">
                <a:avLst/>
              </a:prstGeom>
              <a:noFill/>
              <a:ln w="1905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21"/>
              <p:cNvSpPr>
                <a:spLocks/>
              </p:cNvSpPr>
              <p:nvPr/>
            </p:nvSpPr>
            <p:spPr bwMode="auto">
              <a:xfrm>
                <a:off x="1066800" y="2819400"/>
                <a:ext cx="838200" cy="261938"/>
              </a:xfrm>
              <a:custGeom>
                <a:avLst/>
                <a:gdLst>
                  <a:gd name="T0" fmla="*/ 0 w 528"/>
                  <a:gd name="T1" fmla="*/ 144 h 144"/>
                  <a:gd name="T2" fmla="*/ 0 w 528"/>
                  <a:gd name="T3" fmla="*/ 0 h 144"/>
                  <a:gd name="T4" fmla="*/ 528 w 528"/>
                  <a:gd name="T5" fmla="*/ 0 h 144"/>
                  <a:gd name="T6" fmla="*/ 0 60000 65536"/>
                  <a:gd name="T7" fmla="*/ 0 60000 65536"/>
                  <a:gd name="T8" fmla="*/ 0 60000 65536"/>
                  <a:gd name="T9" fmla="*/ 0 w 528"/>
                  <a:gd name="T10" fmla="*/ 0 h 144"/>
                  <a:gd name="T11" fmla="*/ 528 w 528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28" h="144">
                    <a:moveTo>
                      <a:pt x="0" y="144"/>
                    </a:moveTo>
                    <a:lnTo>
                      <a:pt x="0" y="0"/>
                    </a:lnTo>
                    <a:lnTo>
                      <a:pt x="528" y="0"/>
                    </a:lnTo>
                  </a:path>
                </a:pathLst>
              </a:cu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AutoShape 22" descr="30%"/>
              <p:cNvSpPr>
                <a:spLocks noChangeArrowheads="1"/>
              </p:cNvSpPr>
              <p:nvPr/>
            </p:nvSpPr>
            <p:spPr bwMode="auto">
              <a:xfrm>
                <a:off x="869950" y="2590800"/>
                <a:ext cx="152400" cy="152400"/>
              </a:xfrm>
              <a:prstGeom prst="triangle">
                <a:avLst>
                  <a:gd name="adj" fmla="val 50000"/>
                </a:avLst>
              </a:prstGeom>
              <a:pattFill prst="pct30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Freeform 25"/>
              <p:cNvSpPr>
                <a:spLocks/>
              </p:cNvSpPr>
              <p:nvPr/>
            </p:nvSpPr>
            <p:spPr bwMode="auto">
              <a:xfrm>
                <a:off x="762000" y="1860550"/>
                <a:ext cx="7467600" cy="609600"/>
              </a:xfrm>
              <a:custGeom>
                <a:avLst/>
                <a:gdLst>
                  <a:gd name="T0" fmla="*/ 0 w 4704"/>
                  <a:gd name="T1" fmla="*/ 384 h 384"/>
                  <a:gd name="T2" fmla="*/ 1872 w 4704"/>
                  <a:gd name="T3" fmla="*/ 384 h 384"/>
                  <a:gd name="T4" fmla="*/ 1872 w 4704"/>
                  <a:gd name="T5" fmla="*/ 0 h 384"/>
                  <a:gd name="T6" fmla="*/ 4704 w 4704"/>
                  <a:gd name="T7" fmla="*/ 0 h 3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4"/>
                  <a:gd name="T13" fmla="*/ 0 h 384"/>
                  <a:gd name="T14" fmla="*/ 4704 w 4704"/>
                  <a:gd name="T15" fmla="*/ 384 h 3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4" h="384">
                    <a:moveTo>
                      <a:pt x="0" y="384"/>
                    </a:moveTo>
                    <a:lnTo>
                      <a:pt x="1872" y="384"/>
                    </a:lnTo>
                    <a:lnTo>
                      <a:pt x="1872" y="0"/>
                    </a:lnTo>
                    <a:lnTo>
                      <a:pt x="4704" y="0"/>
                    </a:lnTo>
                  </a:path>
                </a:pathLst>
              </a:cu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Freeform 28"/>
              <p:cNvSpPr>
                <a:spLocks/>
              </p:cNvSpPr>
              <p:nvPr/>
            </p:nvSpPr>
            <p:spPr bwMode="auto">
              <a:xfrm>
                <a:off x="1676400" y="2582863"/>
                <a:ext cx="3352800" cy="236537"/>
              </a:xfrm>
              <a:custGeom>
                <a:avLst/>
                <a:gdLst>
                  <a:gd name="T0" fmla="*/ 0 w 528"/>
                  <a:gd name="T1" fmla="*/ 144 h 144"/>
                  <a:gd name="T2" fmla="*/ 0 w 528"/>
                  <a:gd name="T3" fmla="*/ 0 h 144"/>
                  <a:gd name="T4" fmla="*/ 528 w 528"/>
                  <a:gd name="T5" fmla="*/ 0 h 144"/>
                  <a:gd name="T6" fmla="*/ 0 60000 65536"/>
                  <a:gd name="T7" fmla="*/ 0 60000 65536"/>
                  <a:gd name="T8" fmla="*/ 0 60000 65536"/>
                  <a:gd name="T9" fmla="*/ 0 w 528"/>
                  <a:gd name="T10" fmla="*/ 0 h 144"/>
                  <a:gd name="T11" fmla="*/ 528 w 528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28" h="144">
                    <a:moveTo>
                      <a:pt x="0" y="144"/>
                    </a:moveTo>
                    <a:lnTo>
                      <a:pt x="0" y="0"/>
                    </a:lnTo>
                    <a:lnTo>
                      <a:pt x="528" y="0"/>
                    </a:lnTo>
                  </a:path>
                </a:pathLst>
              </a:cu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Rectangle 35"/>
              <p:cNvSpPr>
                <a:spLocks noChangeArrowheads="1"/>
              </p:cNvSpPr>
              <p:nvPr/>
            </p:nvSpPr>
            <p:spPr bwMode="auto">
              <a:xfrm>
                <a:off x="4386263" y="2971800"/>
                <a:ext cx="152400" cy="18415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Rectangle 36"/>
              <p:cNvSpPr>
                <a:spLocks noChangeArrowheads="1"/>
              </p:cNvSpPr>
              <p:nvPr/>
            </p:nvSpPr>
            <p:spPr bwMode="auto">
              <a:xfrm>
                <a:off x="4603750" y="2971800"/>
                <a:ext cx="152400" cy="18415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37"/>
              <p:cNvSpPr>
                <a:spLocks noChangeShapeType="1"/>
              </p:cNvSpPr>
              <p:nvPr/>
            </p:nvSpPr>
            <p:spPr bwMode="auto">
              <a:xfrm>
                <a:off x="4451350" y="2578100"/>
                <a:ext cx="0" cy="45720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Line 38"/>
              <p:cNvSpPr>
                <a:spLocks noChangeShapeType="1"/>
              </p:cNvSpPr>
              <p:nvPr/>
            </p:nvSpPr>
            <p:spPr bwMode="auto">
              <a:xfrm>
                <a:off x="4451350" y="2438400"/>
                <a:ext cx="0" cy="45720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Line 39"/>
              <p:cNvSpPr>
                <a:spLocks noChangeShapeType="1"/>
              </p:cNvSpPr>
              <p:nvPr/>
            </p:nvSpPr>
            <p:spPr bwMode="auto">
              <a:xfrm>
                <a:off x="4038600" y="2438400"/>
                <a:ext cx="990600" cy="15240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Line 40"/>
              <p:cNvSpPr>
                <a:spLocks noChangeShapeType="1"/>
              </p:cNvSpPr>
              <p:nvPr/>
            </p:nvSpPr>
            <p:spPr bwMode="auto">
              <a:xfrm>
                <a:off x="4044950" y="2438400"/>
                <a:ext cx="641350" cy="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Line 42"/>
              <p:cNvSpPr>
                <a:spLocks noChangeShapeType="1"/>
              </p:cNvSpPr>
              <p:nvPr/>
            </p:nvSpPr>
            <p:spPr bwMode="auto">
              <a:xfrm>
                <a:off x="4686300" y="2432050"/>
                <a:ext cx="0" cy="60960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Rectangle 43"/>
              <p:cNvSpPr>
                <a:spLocks noChangeArrowheads="1"/>
              </p:cNvSpPr>
              <p:nvPr/>
            </p:nvSpPr>
            <p:spPr bwMode="auto">
              <a:xfrm>
                <a:off x="4876800" y="2971800"/>
                <a:ext cx="152400" cy="18415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Rectangle 44"/>
              <p:cNvSpPr>
                <a:spLocks noChangeArrowheads="1"/>
              </p:cNvSpPr>
              <p:nvPr/>
            </p:nvSpPr>
            <p:spPr bwMode="auto">
              <a:xfrm>
                <a:off x="5486400" y="1993900"/>
                <a:ext cx="2286000" cy="76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" name="Rectangle 45"/>
              <p:cNvSpPr>
                <a:spLocks noChangeArrowheads="1"/>
              </p:cNvSpPr>
              <p:nvPr/>
            </p:nvSpPr>
            <p:spPr bwMode="auto">
              <a:xfrm>
                <a:off x="5486400" y="3022600"/>
                <a:ext cx="2286000" cy="76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Rectangle 46"/>
              <p:cNvSpPr>
                <a:spLocks noChangeArrowheads="1"/>
              </p:cNvSpPr>
              <p:nvPr/>
            </p:nvSpPr>
            <p:spPr bwMode="auto">
              <a:xfrm>
                <a:off x="5486400" y="2781300"/>
                <a:ext cx="2286000" cy="76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Line 47"/>
              <p:cNvSpPr>
                <a:spLocks noChangeShapeType="1"/>
              </p:cNvSpPr>
              <p:nvPr/>
            </p:nvSpPr>
            <p:spPr bwMode="auto">
              <a:xfrm>
                <a:off x="3581400" y="2819400"/>
                <a:ext cx="4724400" cy="158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Line 48"/>
              <p:cNvSpPr>
                <a:spLocks noChangeShapeType="1"/>
              </p:cNvSpPr>
              <p:nvPr/>
            </p:nvSpPr>
            <p:spPr bwMode="auto">
              <a:xfrm>
                <a:off x="4800600" y="3060700"/>
                <a:ext cx="3657600" cy="0"/>
              </a:xfrm>
              <a:prstGeom prst="line">
                <a:avLst/>
              </a:prstGeom>
              <a:noFill/>
              <a:ln w="19050">
                <a:solidFill>
                  <a:srgbClr val="FF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Line 49"/>
              <p:cNvSpPr>
                <a:spLocks noChangeShapeType="1"/>
              </p:cNvSpPr>
              <p:nvPr/>
            </p:nvSpPr>
            <p:spPr bwMode="auto">
              <a:xfrm flipV="1">
                <a:off x="8458200" y="1600200"/>
                <a:ext cx="0" cy="1447800"/>
              </a:xfrm>
              <a:prstGeom prst="line">
                <a:avLst/>
              </a:prstGeom>
              <a:noFill/>
              <a:ln w="19050">
                <a:solidFill>
                  <a:srgbClr val="FFCC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Line 50"/>
              <p:cNvSpPr>
                <a:spLocks noChangeShapeType="1"/>
              </p:cNvSpPr>
              <p:nvPr/>
            </p:nvSpPr>
            <p:spPr bwMode="auto">
              <a:xfrm flipV="1">
                <a:off x="8305800" y="1371600"/>
                <a:ext cx="0" cy="144780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Line 51"/>
              <p:cNvSpPr>
                <a:spLocks noChangeShapeType="1"/>
              </p:cNvSpPr>
              <p:nvPr/>
            </p:nvSpPr>
            <p:spPr bwMode="auto">
              <a:xfrm flipH="1" flipV="1">
                <a:off x="8220075" y="1857375"/>
                <a:ext cx="314325" cy="1266825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Line 52"/>
              <p:cNvSpPr>
                <a:spLocks noChangeShapeType="1"/>
              </p:cNvSpPr>
              <p:nvPr/>
            </p:nvSpPr>
            <p:spPr bwMode="auto">
              <a:xfrm flipV="1">
                <a:off x="8534400" y="1676400"/>
                <a:ext cx="0" cy="144780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Text Box 53"/>
              <p:cNvSpPr txBox="1">
                <a:spLocks noChangeArrowheads="1"/>
              </p:cNvSpPr>
              <p:nvPr/>
            </p:nvSpPr>
            <p:spPr bwMode="auto">
              <a:xfrm rot="-5400000">
                <a:off x="444500" y="3803650"/>
                <a:ext cx="928688" cy="274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chemeClr val="bg1"/>
                    </a:solidFill>
                  </a:rPr>
                  <a:t>Edgewave</a:t>
                </a:r>
              </a:p>
            </p:txBody>
          </p:sp>
          <p:sp>
            <p:nvSpPr>
              <p:cNvPr id="125" name="Rectangle 13"/>
              <p:cNvSpPr>
                <a:spLocks noChangeArrowheads="1"/>
              </p:cNvSpPr>
              <p:nvPr/>
            </p:nvSpPr>
            <p:spPr bwMode="auto">
              <a:xfrm>
                <a:off x="3886200" y="2906713"/>
                <a:ext cx="914400" cy="304800"/>
              </a:xfrm>
              <a:prstGeom prst="rect">
                <a:avLst/>
              </a:prstGeom>
              <a:solidFill>
                <a:srgbClr val="333333">
                  <a:alpha val="8588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</a:rPr>
                  <a:t>NB-DL</a:t>
                </a:r>
              </a:p>
            </p:txBody>
          </p:sp>
        </p:grpSp>
        <p:cxnSp>
          <p:nvCxnSpPr>
            <p:cNvPr id="91" name="Straight Connector 90"/>
            <p:cNvCxnSpPr/>
            <p:nvPr/>
          </p:nvCxnSpPr>
          <p:spPr bwMode="auto">
            <a:xfrm rot="10800000" flipV="1">
              <a:off x="3622091" y="3426781"/>
              <a:ext cx="4625264" cy="2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 type="none" w="med" len="med"/>
            </a:ln>
          </p:spPr>
        </p:cxnSp>
        <p:cxnSp>
          <p:nvCxnSpPr>
            <p:cNvPr id="92" name="Straight Connector 91"/>
            <p:cNvCxnSpPr/>
            <p:nvPr/>
          </p:nvCxnSpPr>
          <p:spPr bwMode="auto">
            <a:xfrm rot="16200000" flipV="1">
              <a:off x="7895114" y="3059932"/>
              <a:ext cx="695541" cy="8811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 type="stealth" w="med" len="med"/>
            </a:ln>
          </p:spPr>
        </p:cxnSp>
      </p:grpSp>
      <p:sp>
        <p:nvSpPr>
          <p:cNvPr id="128" name="Rectangle 127"/>
          <p:cNvSpPr/>
          <p:nvPr/>
        </p:nvSpPr>
        <p:spPr>
          <a:xfrm>
            <a:off x="899592" y="0"/>
            <a:ext cx="74267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2010-2011: Third step </a:t>
            </a:r>
            <a:r>
              <a:rPr lang="en-US" sz="3600" dirty="0" smtClean="0"/>
              <a:t>of RILIS upgrade</a:t>
            </a:r>
            <a:endParaRPr lang="en-GB" sz="3600" dirty="0"/>
          </a:p>
        </p:txBody>
      </p:sp>
      <p:pic>
        <p:nvPicPr>
          <p:cNvPr id="129" name="Picture 3" descr="L:\Talks\LOGO collection\RILIS\rilis_logo.emf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1520" y="980728"/>
            <a:ext cx="8944885" cy="5749468"/>
            <a:chOff x="251520" y="407812"/>
            <a:chExt cx="8944885" cy="5749468"/>
          </a:xfrm>
        </p:grpSpPr>
        <p:sp>
          <p:nvSpPr>
            <p:cNvPr id="5" name="Oval 4"/>
            <p:cNvSpPr/>
            <p:nvPr>
              <p:custDataLst>
                <p:tags r:id="rId17"/>
              </p:custDataLst>
            </p:nvPr>
          </p:nvSpPr>
          <p:spPr>
            <a:xfrm rot="10800000">
              <a:off x="8087901" y="2936539"/>
              <a:ext cx="671052" cy="661406"/>
            </a:xfrm>
            <a:prstGeom prst="ellips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kern="0" dirty="0">
                <a:solidFill>
                  <a:srgbClr val="FFFFFF"/>
                </a:solidFill>
                <a:latin typeface="Calibri"/>
              </a:endParaRPr>
            </a:p>
          </p:txBody>
        </p:sp>
        <p:cxnSp>
          <p:nvCxnSpPr>
            <p:cNvPr id="6" name="Straight Connector 5"/>
            <p:cNvCxnSpPr>
              <a:stCxn id="42" idx="3"/>
            </p:cNvCxnSpPr>
            <p:nvPr>
              <p:custDataLst>
                <p:tags r:id="rId18"/>
              </p:custDataLst>
            </p:nvPr>
          </p:nvCxnSpPr>
          <p:spPr>
            <a:xfrm flipH="1">
              <a:off x="6791155" y="3575140"/>
              <a:ext cx="36679" cy="63676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7" name="Gerade Verbindung mit Pfeil 122"/>
            <p:cNvCxnSpPr/>
            <p:nvPr>
              <p:custDataLst>
                <p:tags r:id="rId19"/>
              </p:custDataLst>
            </p:nvPr>
          </p:nvCxnSpPr>
          <p:spPr>
            <a:xfrm flipV="1">
              <a:off x="5810710" y="481521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8" name="Gerade Verbindung mit Pfeil 122"/>
            <p:cNvCxnSpPr/>
            <p:nvPr>
              <p:custDataLst>
                <p:tags r:id="rId20"/>
              </p:custDataLst>
            </p:nvPr>
          </p:nvCxnSpPr>
          <p:spPr>
            <a:xfrm flipV="1">
              <a:off x="5777680" y="1653318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" name="Gerade Verbindung mit Pfeil 122"/>
            <p:cNvCxnSpPr/>
            <p:nvPr>
              <p:custDataLst>
                <p:tags r:id="rId21"/>
              </p:custDataLst>
            </p:nvPr>
          </p:nvCxnSpPr>
          <p:spPr>
            <a:xfrm flipV="1">
              <a:off x="5674059" y="419220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C0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0" name="Straight Connector 9"/>
            <p:cNvCxnSpPr>
              <a:stCxn id="49" idx="3"/>
              <a:endCxn id="50" idx="1"/>
            </p:cNvCxnSpPr>
            <p:nvPr>
              <p:custDataLst>
                <p:tags r:id="rId22"/>
              </p:custDataLst>
            </p:nvPr>
          </p:nvCxnSpPr>
          <p:spPr>
            <a:xfrm>
              <a:off x="1775987" y="4193664"/>
              <a:ext cx="928799" cy="18243"/>
            </a:xfrm>
            <a:prstGeom prst="line">
              <a:avLst/>
            </a:prstGeom>
            <a:noFill/>
            <a:ln w="539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1" name="Straight Connector 10"/>
            <p:cNvCxnSpPr/>
            <p:nvPr>
              <p:custDataLst>
                <p:tags r:id="rId23"/>
              </p:custDataLst>
            </p:nvPr>
          </p:nvCxnSpPr>
          <p:spPr>
            <a:xfrm flipV="1">
              <a:off x="2388243" y="4795027"/>
              <a:ext cx="438313" cy="533"/>
            </a:xfrm>
            <a:prstGeom prst="line">
              <a:avLst/>
            </a:prstGeom>
            <a:noFill/>
            <a:ln w="539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2" name="Gerade Verbindung mit Pfeil 122"/>
            <p:cNvCxnSpPr/>
            <p:nvPr>
              <p:custDataLst>
                <p:tags r:id="rId24"/>
              </p:custDataLst>
            </p:nvPr>
          </p:nvCxnSpPr>
          <p:spPr>
            <a:xfrm flipV="1">
              <a:off x="5742845" y="3297603"/>
              <a:ext cx="2595796" cy="9411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3" name="Gerade Verbindung mit Pfeil 122"/>
            <p:cNvCxnSpPr/>
            <p:nvPr>
              <p:custDataLst>
                <p:tags r:id="rId25"/>
              </p:custDataLst>
            </p:nvPr>
          </p:nvCxnSpPr>
          <p:spPr>
            <a:xfrm flipH="1">
              <a:off x="5742846" y="3355426"/>
              <a:ext cx="2595795" cy="20548"/>
            </a:xfrm>
            <a:prstGeom prst="straightConnector1">
              <a:avLst/>
            </a:prstGeom>
            <a:noFill/>
            <a:ln w="53975" cap="flat" cmpd="sng" algn="ctr">
              <a:solidFill>
                <a:srgbClr val="C00000"/>
              </a:solidFill>
              <a:prstDash val="solid"/>
              <a:headEnd type="stealth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4" name="Gerade Verbindung mit Pfeil 118"/>
            <p:cNvCxnSpPr/>
            <p:nvPr>
              <p:custDataLst>
                <p:tags r:id="rId26"/>
              </p:custDataLst>
            </p:nvPr>
          </p:nvCxnSpPr>
          <p:spPr>
            <a:xfrm>
              <a:off x="2424776" y="3196101"/>
              <a:ext cx="5913865" cy="101502"/>
            </a:xfrm>
            <a:prstGeom prst="straightConnector1">
              <a:avLst/>
            </a:prstGeom>
            <a:noFill/>
            <a:ln w="539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5" name="Gerade Verbindung mit Pfeil 122"/>
            <p:cNvCxnSpPr>
              <a:stCxn id="51" idx="3"/>
              <a:endCxn id="53" idx="1"/>
            </p:cNvCxnSpPr>
            <p:nvPr>
              <p:custDataLst>
                <p:tags r:id="rId27"/>
              </p:custDataLst>
            </p:nvPr>
          </p:nvCxnSpPr>
          <p:spPr>
            <a:xfrm>
              <a:off x="4229083" y="4811263"/>
              <a:ext cx="152401" cy="0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16" name="Rectangle 15"/>
            <p:cNvSpPr/>
            <p:nvPr>
              <p:custDataLst>
                <p:tags r:id="rId28"/>
              </p:custDataLst>
            </p:nvPr>
          </p:nvSpPr>
          <p:spPr>
            <a:xfrm>
              <a:off x="251520" y="817785"/>
              <a:ext cx="1524297" cy="432048"/>
            </a:xfrm>
            <a:prstGeom prst="rect">
              <a:avLst/>
            </a:pr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Nd:YAG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>
              <p:custDataLst>
                <p:tags r:id="rId29"/>
              </p:custDataLst>
            </p:nvPr>
          </p:nvSpPr>
          <p:spPr>
            <a:xfrm>
              <a:off x="2704786" y="817785"/>
              <a:ext cx="1524297" cy="432048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Dye 2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>
              <p:custDataLst>
                <p:tags r:id="rId30"/>
              </p:custDataLst>
            </p:nvPr>
          </p:nvSpPr>
          <p:spPr>
            <a:xfrm>
              <a:off x="2704786" y="1417141"/>
              <a:ext cx="1524297" cy="432048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Dye 1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9" name="Straight Connector 18"/>
            <p:cNvCxnSpPr>
              <a:stCxn id="16" idx="3"/>
              <a:endCxn id="17" idx="1"/>
            </p:cNvCxnSpPr>
            <p:nvPr>
              <p:custDataLst>
                <p:tags r:id="rId31"/>
              </p:custDataLst>
            </p:nvPr>
          </p:nvCxnSpPr>
          <p:spPr>
            <a:xfrm>
              <a:off x="1775817" y="1033809"/>
              <a:ext cx="928969" cy="0"/>
            </a:xfrm>
            <a:prstGeom prst="line">
              <a:avLst/>
            </a:prstGeom>
            <a:noFill/>
            <a:ln w="539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0" name="Straight Connector 19"/>
            <p:cNvCxnSpPr/>
            <p:nvPr>
              <p:custDataLst>
                <p:tags r:id="rId32"/>
              </p:custDataLst>
            </p:nvPr>
          </p:nvCxnSpPr>
          <p:spPr>
            <a:xfrm>
              <a:off x="2411805" y="1616929"/>
              <a:ext cx="292981" cy="0"/>
            </a:xfrm>
            <a:prstGeom prst="line">
              <a:avLst/>
            </a:prstGeom>
            <a:noFill/>
            <a:ln w="539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1" name="Straight Connector 20"/>
            <p:cNvCxnSpPr/>
            <p:nvPr>
              <p:custDataLst>
                <p:tags r:id="rId33"/>
              </p:custDataLst>
            </p:nvPr>
          </p:nvCxnSpPr>
          <p:spPr>
            <a:xfrm>
              <a:off x="2411805" y="1033809"/>
              <a:ext cx="12971" cy="2111394"/>
            </a:xfrm>
            <a:prstGeom prst="line">
              <a:avLst/>
            </a:prstGeom>
            <a:noFill/>
            <a:ln w="539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22" name="Rectangle 21"/>
            <p:cNvSpPr/>
            <p:nvPr>
              <p:custDataLst>
                <p:tags r:id="rId34"/>
              </p:custDataLst>
            </p:nvPr>
          </p:nvSpPr>
          <p:spPr>
            <a:xfrm>
              <a:off x="4381484" y="1455517"/>
              <a:ext cx="605532" cy="355296"/>
            </a:xfrm>
            <a:prstGeom prst="rect">
              <a:avLst/>
            </a:prstGeom>
            <a:solidFill>
              <a:srgbClr val="4BACC6"/>
            </a:solidFill>
            <a:ln w="25400" cap="flat" cmpd="sng" algn="ctr">
              <a:solidFill>
                <a:srgbClr val="4BACC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>
              <p:custDataLst>
                <p:tags r:id="rId35"/>
              </p:custDataLst>
            </p:nvPr>
          </p:nvSpPr>
          <p:spPr>
            <a:xfrm>
              <a:off x="3546855" y="882519"/>
              <a:ext cx="605532" cy="30258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4" name="Straight Connector 23"/>
            <p:cNvCxnSpPr>
              <a:stCxn id="18" idx="3"/>
              <a:endCxn id="22" idx="1"/>
            </p:cNvCxnSpPr>
            <p:nvPr>
              <p:custDataLst>
                <p:tags r:id="rId36"/>
              </p:custDataLst>
            </p:nvPr>
          </p:nvCxnSpPr>
          <p:spPr>
            <a:xfrm>
              <a:off x="4229083" y="1633165"/>
              <a:ext cx="152401" cy="0"/>
            </a:xfrm>
            <a:prstGeom prst="line">
              <a:avLst/>
            </a:prstGeom>
            <a:noFill/>
            <a:ln w="38100" cap="flat" cmpd="sng" algn="ctr">
              <a:solidFill>
                <a:srgbClr val="C0504D"/>
              </a:solidFill>
              <a:prstDash val="solid"/>
            </a:ln>
            <a:effectLst/>
          </p:spPr>
        </p:cxnSp>
        <p:cxnSp>
          <p:nvCxnSpPr>
            <p:cNvPr id="25" name="Gerade Verbindung mit Pfeil 122"/>
            <p:cNvCxnSpPr/>
            <p:nvPr>
              <p:custDataLst>
                <p:tags r:id="rId37"/>
              </p:custDataLst>
            </p:nvPr>
          </p:nvCxnSpPr>
          <p:spPr>
            <a:xfrm flipV="1">
              <a:off x="5758330" y="1067918"/>
              <a:ext cx="136843" cy="1968095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6" name="Gerade Verbindung mit Pfeil 122"/>
            <p:cNvCxnSpPr>
              <a:stCxn id="17" idx="3"/>
            </p:cNvCxnSpPr>
            <p:nvPr>
              <p:custDataLst>
                <p:tags r:id="rId38"/>
              </p:custDataLst>
            </p:nvPr>
          </p:nvCxnSpPr>
          <p:spPr>
            <a:xfrm flipV="1">
              <a:off x="4229083" y="1023754"/>
              <a:ext cx="1667926" cy="10055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7" name="Gerade Verbindung mit Pfeil 122"/>
            <p:cNvCxnSpPr/>
            <p:nvPr>
              <p:custDataLst>
                <p:tags r:id="rId39"/>
              </p:custDataLst>
            </p:nvPr>
          </p:nvCxnSpPr>
          <p:spPr>
            <a:xfrm flipH="1" flipV="1">
              <a:off x="5674059" y="1643759"/>
              <a:ext cx="81788" cy="1408020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8" name="Gerade Verbindung mit Pfeil 122"/>
            <p:cNvCxnSpPr>
              <a:stCxn id="22" idx="3"/>
            </p:cNvCxnSpPr>
            <p:nvPr>
              <p:custDataLst>
                <p:tags r:id="rId40"/>
              </p:custDataLst>
            </p:nvPr>
          </p:nvCxnSpPr>
          <p:spPr>
            <a:xfrm flipV="1">
              <a:off x="4987016" y="1632987"/>
              <a:ext cx="667931" cy="178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9" name="Gerade Verbindung mit Pfeil 122"/>
            <p:cNvCxnSpPr/>
            <p:nvPr>
              <p:custDataLst>
                <p:tags r:id="rId41"/>
              </p:custDataLst>
            </p:nvPr>
          </p:nvCxnSpPr>
          <p:spPr>
            <a:xfrm flipV="1">
              <a:off x="6035491" y="105301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30" name="Gerade Verbindung mit Pfeil 122"/>
            <p:cNvCxnSpPr/>
            <p:nvPr>
              <p:custDataLst>
                <p:tags r:id="rId42"/>
              </p:custDataLst>
            </p:nvPr>
          </p:nvCxnSpPr>
          <p:spPr>
            <a:xfrm flipV="1">
              <a:off x="6264800" y="1053020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31" name="Gerade Verbindung mit Pfeil 122"/>
            <p:cNvCxnSpPr/>
            <p:nvPr>
              <p:custDataLst>
                <p:tags r:id="rId43"/>
              </p:custDataLst>
            </p:nvPr>
          </p:nvCxnSpPr>
          <p:spPr>
            <a:xfrm flipV="1">
              <a:off x="6467772" y="105249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32" name="Gerade Verbindung mit Pfeil 122"/>
            <p:cNvCxnSpPr/>
            <p:nvPr>
              <p:custDataLst>
                <p:tags r:id="rId44"/>
              </p:custDataLst>
            </p:nvPr>
          </p:nvCxnSpPr>
          <p:spPr>
            <a:xfrm flipV="1">
              <a:off x="5969018" y="164856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33" name="Gerade Verbindung mit Pfeil 122"/>
            <p:cNvCxnSpPr/>
            <p:nvPr>
              <p:custDataLst>
                <p:tags r:id="rId45"/>
              </p:custDataLst>
            </p:nvPr>
          </p:nvCxnSpPr>
          <p:spPr>
            <a:xfrm flipV="1">
              <a:off x="6163361" y="1648570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34" name="Elbow Connector 33"/>
            <p:cNvCxnSpPr>
              <a:stCxn id="36" idx="3"/>
              <a:endCxn id="48" idx="1"/>
            </p:cNvCxnSpPr>
            <p:nvPr>
              <p:custDataLst>
                <p:tags r:id="rId46"/>
              </p:custDataLst>
            </p:nvPr>
          </p:nvCxnSpPr>
          <p:spPr>
            <a:xfrm flipV="1">
              <a:off x="6852824" y="699401"/>
              <a:ext cx="581003" cy="367631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cxnSp>
          <p:nvCxnSpPr>
            <p:cNvPr id="35" name="Elbow Connector 34"/>
            <p:cNvCxnSpPr>
              <a:stCxn id="116" idx="3"/>
              <a:endCxn id="48" idx="1"/>
            </p:cNvCxnSpPr>
            <p:nvPr>
              <p:custDataLst>
                <p:tags r:id="rId47"/>
              </p:custDataLst>
            </p:nvPr>
          </p:nvCxnSpPr>
          <p:spPr>
            <a:xfrm flipV="1">
              <a:off x="6852824" y="699401"/>
              <a:ext cx="581003" cy="1663775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sp>
          <p:nvSpPr>
            <p:cNvPr id="36" name="Flussdiagramm: Verzögerung 110"/>
            <p:cNvSpPr/>
            <p:nvPr>
              <p:custDataLst>
                <p:tags r:id="rId48"/>
              </p:custDataLst>
            </p:nvPr>
          </p:nvSpPr>
          <p:spPr>
            <a:xfrm>
              <a:off x="6588224" y="983876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Flussdiagramm: Verzögerung 110"/>
            <p:cNvSpPr/>
            <p:nvPr>
              <p:custDataLst>
                <p:tags r:id="rId49"/>
              </p:custDataLst>
            </p:nvPr>
          </p:nvSpPr>
          <p:spPr>
            <a:xfrm>
              <a:off x="6516216" y="1559940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computr1"/>
            <p:cNvSpPr>
              <a:spLocks noEditPoints="1" noChangeArrowheads="1"/>
            </p:cNvSpPr>
            <p:nvPr>
              <p:custDataLst>
                <p:tags r:id="rId50"/>
              </p:custDataLst>
            </p:nvPr>
          </p:nvSpPr>
          <p:spPr bwMode="auto">
            <a:xfrm flipH="1">
              <a:off x="7219599" y="961585"/>
              <a:ext cx="1656184" cy="1343159"/>
            </a:xfrm>
            <a:custGeom>
              <a:avLst/>
              <a:gdLst>
                <a:gd name="T0" fmla="*/ 19535 w 21600"/>
                <a:gd name="T1" fmla="*/ 0 h 21600"/>
                <a:gd name="T2" fmla="*/ 10800 w 21600"/>
                <a:gd name="T3" fmla="*/ 0 h 21600"/>
                <a:gd name="T4" fmla="*/ 2065 w 21600"/>
                <a:gd name="T5" fmla="*/ 0 h 21600"/>
                <a:gd name="T6" fmla="*/ 0 w 21600"/>
                <a:gd name="T7" fmla="*/ 15388 h 21600"/>
                <a:gd name="T8" fmla="*/ 0 w 21600"/>
                <a:gd name="T9" fmla="*/ 21600 h 21600"/>
                <a:gd name="T10" fmla="*/ 10800 w 21600"/>
                <a:gd name="T11" fmla="*/ 21600 h 21600"/>
                <a:gd name="T12" fmla="*/ 21600 w 21600"/>
                <a:gd name="T13" fmla="*/ 21600 h 21600"/>
                <a:gd name="T14" fmla="*/ 21600 w 21600"/>
                <a:gd name="T15" fmla="*/ 15388 h 21600"/>
                <a:gd name="T16" fmla="*/ 19535 w 21600"/>
                <a:gd name="T17" fmla="*/ 13553 h 21600"/>
                <a:gd name="T18" fmla="*/ 2065 w 21600"/>
                <a:gd name="T19" fmla="*/ 13553 h 21600"/>
                <a:gd name="T20" fmla="*/ 2065 w 21600"/>
                <a:gd name="T21" fmla="*/ 6776 h 21600"/>
                <a:gd name="T22" fmla="*/ 19535 w 21600"/>
                <a:gd name="T23" fmla="*/ 6776 h 21600"/>
                <a:gd name="T24" fmla="*/ 0 w 21600"/>
                <a:gd name="T25" fmla="*/ 18494 h 21600"/>
                <a:gd name="T26" fmla="*/ 21600 w 21600"/>
                <a:gd name="T27" fmla="*/ 18494 h 21600"/>
                <a:gd name="T28" fmla="*/ 4923 w 21600"/>
                <a:gd name="T29" fmla="*/ 2541 h 21600"/>
                <a:gd name="T30" fmla="*/ 16756 w 21600"/>
                <a:gd name="T31" fmla="*/ 111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T28" t="T29" r="T30" b="T31"/>
              <a:pathLst>
                <a:path w="21600" h="21600" extrusionOk="0">
                  <a:moveTo>
                    <a:pt x="16994" y="15388"/>
                  </a:moveTo>
                  <a:lnTo>
                    <a:pt x="16994" y="13553"/>
                  </a:lnTo>
                  <a:lnTo>
                    <a:pt x="19535" y="13553"/>
                  </a:lnTo>
                  <a:lnTo>
                    <a:pt x="19535" y="10729"/>
                  </a:lnTo>
                  <a:lnTo>
                    <a:pt x="19535" y="6776"/>
                  </a:lnTo>
                  <a:lnTo>
                    <a:pt x="19535" y="0"/>
                  </a:lnTo>
                  <a:lnTo>
                    <a:pt x="10800" y="0"/>
                  </a:lnTo>
                  <a:lnTo>
                    <a:pt x="2065" y="0"/>
                  </a:lnTo>
                  <a:lnTo>
                    <a:pt x="2065" y="6776"/>
                  </a:lnTo>
                  <a:lnTo>
                    <a:pt x="2065" y="10729"/>
                  </a:lnTo>
                  <a:lnTo>
                    <a:pt x="2065" y="13553"/>
                  </a:lnTo>
                  <a:lnTo>
                    <a:pt x="4606" y="13553"/>
                  </a:lnTo>
                  <a:lnTo>
                    <a:pt x="4606" y="15388"/>
                  </a:lnTo>
                  <a:lnTo>
                    <a:pt x="0" y="15388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5388"/>
                  </a:lnTo>
                  <a:lnTo>
                    <a:pt x="16994" y="15388"/>
                  </a:lnTo>
                  <a:close/>
                </a:path>
                <a:path w="21600" h="21600" extrusionOk="0">
                  <a:moveTo>
                    <a:pt x="4606" y="15388"/>
                  </a:moveTo>
                  <a:lnTo>
                    <a:pt x="4606" y="13553"/>
                  </a:lnTo>
                  <a:lnTo>
                    <a:pt x="16994" y="13553"/>
                  </a:lnTo>
                  <a:lnTo>
                    <a:pt x="16994" y="15388"/>
                  </a:lnTo>
                  <a:lnTo>
                    <a:pt x="4606" y="15388"/>
                  </a:lnTo>
                </a:path>
                <a:path w="21600" h="21600" extrusionOk="0">
                  <a:moveTo>
                    <a:pt x="4606" y="11294"/>
                  </a:moveTo>
                  <a:lnTo>
                    <a:pt x="4606" y="2259"/>
                  </a:lnTo>
                  <a:lnTo>
                    <a:pt x="16994" y="2259"/>
                  </a:lnTo>
                  <a:lnTo>
                    <a:pt x="16994" y="11294"/>
                  </a:lnTo>
                  <a:lnTo>
                    <a:pt x="4606" y="11294"/>
                  </a:lnTo>
                  <a:moveTo>
                    <a:pt x="13976" y="17082"/>
                  </a:moveTo>
                  <a:lnTo>
                    <a:pt x="13976" y="16376"/>
                  </a:lnTo>
                  <a:lnTo>
                    <a:pt x="20171" y="16376"/>
                  </a:lnTo>
                  <a:lnTo>
                    <a:pt x="20171" y="17082"/>
                  </a:lnTo>
                  <a:lnTo>
                    <a:pt x="13976" y="17082"/>
                  </a:lnTo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TextBox 38"/>
            <p:cNvSpPr txBox="1"/>
            <p:nvPr>
              <p:custDataLst>
                <p:tags r:id="rId51"/>
              </p:custDataLst>
            </p:nvPr>
          </p:nvSpPr>
          <p:spPr>
            <a:xfrm>
              <a:off x="3275856" y="407812"/>
              <a:ext cx="26164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RILIS Dye Laser System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40" name="Gerade Verbindung mit Pfeil 118"/>
            <p:cNvCxnSpPr/>
            <p:nvPr>
              <p:custDataLst>
                <p:tags r:id="rId52"/>
              </p:custDataLst>
            </p:nvPr>
          </p:nvCxnSpPr>
          <p:spPr>
            <a:xfrm>
              <a:off x="5786111" y="3069818"/>
              <a:ext cx="2552530" cy="177034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41" name="Gerade Verbindung mit Pfeil 122"/>
            <p:cNvCxnSpPr/>
            <p:nvPr>
              <p:custDataLst>
                <p:tags r:id="rId53"/>
              </p:custDataLst>
            </p:nvPr>
          </p:nvCxnSpPr>
          <p:spPr>
            <a:xfrm>
              <a:off x="5758330" y="3057930"/>
              <a:ext cx="2580311" cy="239673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42" name="AutoShape 934"/>
            <p:cNvSpPr>
              <a:spLocks noChangeArrowheads="1"/>
            </p:cNvSpPr>
            <p:nvPr>
              <p:custDataLst>
                <p:tags r:id="rId54"/>
              </p:custDataLst>
            </p:nvPr>
          </p:nvSpPr>
          <p:spPr bwMode="auto">
            <a:xfrm rot="19793845" flipH="1">
              <a:off x="6509538" y="2930214"/>
              <a:ext cx="1818161" cy="1834619"/>
            </a:xfrm>
            <a:custGeom>
              <a:avLst/>
              <a:gdLst>
                <a:gd name="G0" fmla="+- 4564 0 0"/>
                <a:gd name="G1" fmla="+- -8217291 0 0"/>
                <a:gd name="G2" fmla="+- 0 0 -8217291"/>
                <a:gd name="T0" fmla="*/ 0 256 1"/>
                <a:gd name="T1" fmla="*/ 180 256 1"/>
                <a:gd name="G3" fmla="+- -8217291 T0 T1"/>
                <a:gd name="T2" fmla="*/ 0 256 1"/>
                <a:gd name="T3" fmla="*/ 90 256 1"/>
                <a:gd name="G4" fmla="+- -8217291 T2 T3"/>
                <a:gd name="G5" fmla="*/ G4 2 1"/>
                <a:gd name="T4" fmla="*/ 90 256 1"/>
                <a:gd name="T5" fmla="*/ 0 256 1"/>
                <a:gd name="G6" fmla="+- -8217291 T4 T5"/>
                <a:gd name="G7" fmla="*/ G6 2 1"/>
                <a:gd name="G8" fmla="abs -821729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564"/>
                <a:gd name="G18" fmla="*/ 4564 1 2"/>
                <a:gd name="G19" fmla="+- G18 5400 0"/>
                <a:gd name="G20" fmla="cos G19 -8217291"/>
                <a:gd name="G21" fmla="sin G19 -8217291"/>
                <a:gd name="G22" fmla="+- G20 10800 0"/>
                <a:gd name="G23" fmla="+- G21 10800 0"/>
                <a:gd name="G24" fmla="+- 10800 0 G20"/>
                <a:gd name="G25" fmla="+- 4564 10800 0"/>
                <a:gd name="G26" fmla="?: G9 G17 G25"/>
                <a:gd name="G27" fmla="?: G9 0 21600"/>
                <a:gd name="G28" fmla="cos 10800 -8217291"/>
                <a:gd name="G29" fmla="sin 10800 -8217291"/>
                <a:gd name="G30" fmla="sin 4564 -8217291"/>
                <a:gd name="G31" fmla="+- G28 10800 0"/>
                <a:gd name="G32" fmla="+- G29 10800 0"/>
                <a:gd name="G33" fmla="+- G30 10800 0"/>
                <a:gd name="G34" fmla="?: G4 0 G31"/>
                <a:gd name="G35" fmla="?: -8217291 G34 0"/>
                <a:gd name="G36" fmla="?: G6 G35 G31"/>
                <a:gd name="G37" fmla="+- 21600 0 G36"/>
                <a:gd name="G38" fmla="?: G4 0 G33"/>
                <a:gd name="G39" fmla="?: -821729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351 w 21600"/>
                <a:gd name="T15" fmla="*/ 4537 h 21600"/>
                <a:gd name="T16" fmla="*/ 10800 w 21600"/>
                <a:gd name="T17" fmla="*/ 6236 h 21600"/>
                <a:gd name="T18" fmla="*/ 15249 w 21600"/>
                <a:gd name="T19" fmla="*/ 453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157" y="7079"/>
                  </a:moveTo>
                  <a:cubicBezTo>
                    <a:pt x="8929" y="6530"/>
                    <a:pt x="9852" y="6235"/>
                    <a:pt x="10800" y="6236"/>
                  </a:cubicBezTo>
                  <a:cubicBezTo>
                    <a:pt x="11747" y="6236"/>
                    <a:pt x="12670" y="6530"/>
                    <a:pt x="13442" y="7079"/>
                  </a:cubicBezTo>
                  <a:lnTo>
                    <a:pt x="17054" y="1995"/>
                  </a:lnTo>
                  <a:cubicBezTo>
                    <a:pt x="15226" y="697"/>
                    <a:pt x="13041" y="-1"/>
                    <a:pt x="10799" y="0"/>
                  </a:cubicBezTo>
                  <a:cubicBezTo>
                    <a:pt x="8558" y="0"/>
                    <a:pt x="6373" y="697"/>
                    <a:pt x="4545" y="1995"/>
                  </a:cubicBezTo>
                  <a:close/>
                </a:path>
              </a:pathLst>
            </a:cu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43" name="Straight Connector 42"/>
            <p:cNvCxnSpPr/>
            <p:nvPr>
              <p:custDataLst>
                <p:tags r:id="rId55"/>
              </p:custDataLst>
            </p:nvPr>
          </p:nvCxnSpPr>
          <p:spPr>
            <a:xfrm rot="10800000">
              <a:off x="8338641" y="2505418"/>
              <a:ext cx="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44" name="Ellipse 182"/>
            <p:cNvSpPr/>
            <p:nvPr>
              <p:custDataLst>
                <p:tags r:id="rId56"/>
              </p:custDataLst>
            </p:nvPr>
          </p:nvSpPr>
          <p:spPr>
            <a:xfrm rot="2610813">
              <a:off x="6719717" y="3832631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TextBox 44"/>
            <p:cNvSpPr txBox="1"/>
            <p:nvPr>
              <p:custDataLst>
                <p:tags r:id="rId57"/>
              </p:custDataLst>
            </p:nvPr>
          </p:nvSpPr>
          <p:spPr>
            <a:xfrm flipH="1">
              <a:off x="6641399" y="2580231"/>
              <a:ext cx="11448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GPS/HRS</a:t>
              </a:r>
              <a:endPara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TextBox 45"/>
            <p:cNvSpPr txBox="1"/>
            <p:nvPr>
              <p:custDataLst>
                <p:tags r:id="rId58"/>
              </p:custDataLst>
            </p:nvPr>
          </p:nvSpPr>
          <p:spPr>
            <a:xfrm flipH="1">
              <a:off x="7643368" y="3723884"/>
              <a:ext cx="155303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Target &amp;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 Ion Source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47" name="Straight Connector 46"/>
            <p:cNvCxnSpPr/>
            <p:nvPr>
              <p:custDataLst>
                <p:tags r:id="rId59"/>
              </p:custDataLst>
            </p:nvPr>
          </p:nvCxnSpPr>
          <p:spPr>
            <a:xfrm>
              <a:off x="5585279" y="1545075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48" name="Rounded Rectangle 47"/>
            <p:cNvSpPr/>
            <p:nvPr>
              <p:custDataLst>
                <p:tags r:id="rId60"/>
              </p:custDataLst>
            </p:nvPr>
          </p:nvSpPr>
          <p:spPr>
            <a:xfrm>
              <a:off x="7433827" y="519380"/>
              <a:ext cx="1208297" cy="36004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l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lang="de-DE" sz="1800" kern="0" dirty="0">
                  <a:solidFill>
                    <a:sysClr val="windowText" lastClr="000000"/>
                  </a:solidFill>
                </a:rPr>
                <a:t>–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meter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Rectangle 48"/>
            <p:cNvSpPr/>
            <p:nvPr>
              <p:custDataLst>
                <p:tags r:id="rId61"/>
              </p:custDataLst>
            </p:nvPr>
          </p:nvSpPr>
          <p:spPr>
            <a:xfrm>
              <a:off x="251690" y="3977640"/>
              <a:ext cx="1524297" cy="432048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Nd:YAG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ectangle 49"/>
            <p:cNvSpPr/>
            <p:nvPr>
              <p:custDataLst>
                <p:tags r:id="rId62"/>
              </p:custDataLst>
            </p:nvPr>
          </p:nvSpPr>
          <p:spPr>
            <a:xfrm>
              <a:off x="2704786" y="3995883"/>
              <a:ext cx="1524297" cy="432048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Ti:Sa</a:t>
              </a:r>
              <a:r>
                <a:rPr kumimoji="0" lang="de-DE" sz="1800" b="0" i="0" u="none" strike="noStrike" kern="0" cap="none" spc="0" normalizeH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1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ectangle 50"/>
            <p:cNvSpPr/>
            <p:nvPr>
              <p:custDataLst>
                <p:tags r:id="rId63"/>
              </p:custDataLst>
            </p:nvPr>
          </p:nvSpPr>
          <p:spPr>
            <a:xfrm>
              <a:off x="2704786" y="4595239"/>
              <a:ext cx="1524297" cy="432048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Ti:Sa 2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2" name="Straight Connector 51"/>
            <p:cNvCxnSpPr/>
            <p:nvPr>
              <p:custDataLst>
                <p:tags r:id="rId64"/>
              </p:custDataLst>
            </p:nvPr>
          </p:nvCxnSpPr>
          <p:spPr>
            <a:xfrm>
              <a:off x="2389048" y="4211907"/>
              <a:ext cx="0" cy="599356"/>
            </a:xfrm>
            <a:prstGeom prst="line">
              <a:avLst/>
            </a:prstGeom>
            <a:noFill/>
            <a:ln w="53975" cap="flat" cmpd="sng" algn="ctr">
              <a:solidFill>
                <a:schemeClr val="accent3">
                  <a:lumMod val="40000"/>
                  <a:lumOff val="60000"/>
                </a:schemeClr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53" name="Rectangle 52"/>
            <p:cNvSpPr/>
            <p:nvPr>
              <p:custDataLst>
                <p:tags r:id="rId65"/>
              </p:custDataLst>
            </p:nvPr>
          </p:nvSpPr>
          <p:spPr>
            <a:xfrm>
              <a:off x="4381484" y="4633615"/>
              <a:ext cx="605532" cy="355296"/>
            </a:xfrm>
            <a:prstGeom prst="rect">
              <a:avLst/>
            </a:prstGeom>
            <a:solidFill>
              <a:srgbClr val="4BACC6"/>
            </a:solidFill>
            <a:ln w="25400" cap="flat" cmpd="sng" algn="ctr">
              <a:solidFill>
                <a:srgbClr val="4BACC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800" kern="0" dirty="0">
                  <a:solidFill>
                    <a:sysClr val="window" lastClr="FFFFFF"/>
                  </a:solidFill>
                  <a:latin typeface="Calibri"/>
                </a:rPr>
                <a:t>F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Rectangle 53"/>
            <p:cNvSpPr/>
            <p:nvPr>
              <p:custDataLst>
                <p:tags r:id="rId66"/>
              </p:custDataLst>
            </p:nvPr>
          </p:nvSpPr>
          <p:spPr>
            <a:xfrm>
              <a:off x="3577485" y="4643737"/>
              <a:ext cx="605532" cy="30258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5" name="Gerade Verbindung mit Pfeil 122"/>
            <p:cNvCxnSpPr>
              <a:stCxn id="50" idx="3"/>
            </p:cNvCxnSpPr>
            <p:nvPr>
              <p:custDataLst>
                <p:tags r:id="rId67"/>
              </p:custDataLst>
            </p:nvPr>
          </p:nvCxnSpPr>
          <p:spPr>
            <a:xfrm flipV="1">
              <a:off x="4229083" y="4193663"/>
              <a:ext cx="1332560" cy="18244"/>
            </a:xfrm>
            <a:prstGeom prst="straightConnector1">
              <a:avLst/>
            </a:prstGeom>
            <a:noFill/>
            <a:ln w="53975" cap="flat" cmpd="sng" algn="ctr">
              <a:solidFill>
                <a:srgbClr val="C0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56" name="Gerade Verbindung mit Pfeil 122"/>
            <p:cNvCxnSpPr>
              <a:stCxn id="53" idx="3"/>
            </p:cNvCxnSpPr>
            <p:nvPr>
              <p:custDataLst>
                <p:tags r:id="rId68"/>
              </p:custDataLst>
            </p:nvPr>
          </p:nvCxnSpPr>
          <p:spPr>
            <a:xfrm>
              <a:off x="4987016" y="4811263"/>
              <a:ext cx="768831" cy="3250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57" name="Straight Connector 56"/>
            <p:cNvCxnSpPr/>
            <p:nvPr>
              <p:custDataLst>
                <p:tags r:id="rId69"/>
              </p:custDataLst>
            </p:nvPr>
          </p:nvCxnSpPr>
          <p:spPr>
            <a:xfrm>
              <a:off x="5808229" y="940868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8" name="Gerade Verbindung mit Pfeil 122"/>
            <p:cNvCxnSpPr/>
            <p:nvPr>
              <p:custDataLst>
                <p:tags r:id="rId70"/>
              </p:custDataLst>
            </p:nvPr>
          </p:nvCxnSpPr>
          <p:spPr>
            <a:xfrm flipV="1">
              <a:off x="6397746" y="164857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59" name="Straight Connector 58"/>
            <p:cNvCxnSpPr/>
            <p:nvPr>
              <p:custDataLst>
                <p:tags r:id="rId71"/>
              </p:custDataLst>
            </p:nvPr>
          </p:nvCxnSpPr>
          <p:spPr>
            <a:xfrm>
              <a:off x="5630669" y="2976311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0" name="Straight Connector 59"/>
            <p:cNvCxnSpPr/>
            <p:nvPr>
              <p:custDataLst>
                <p:tags r:id="rId72"/>
              </p:custDataLst>
            </p:nvPr>
          </p:nvCxnSpPr>
          <p:spPr>
            <a:xfrm>
              <a:off x="2310786" y="935841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1" name="Straight Connector 60"/>
            <p:cNvCxnSpPr/>
            <p:nvPr>
              <p:custDataLst>
                <p:tags r:id="rId73"/>
              </p:custDataLst>
            </p:nvPr>
          </p:nvCxnSpPr>
          <p:spPr>
            <a:xfrm>
              <a:off x="2323025" y="1529016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2" name="Straight Connector 61"/>
            <p:cNvCxnSpPr/>
            <p:nvPr>
              <p:custDataLst>
                <p:tags r:id="rId74"/>
              </p:custDataLst>
            </p:nvPr>
          </p:nvCxnSpPr>
          <p:spPr>
            <a:xfrm>
              <a:off x="2300268" y="4123994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3" name="Straight Connector 62"/>
            <p:cNvCxnSpPr/>
            <p:nvPr>
              <p:custDataLst>
                <p:tags r:id="rId75"/>
              </p:custDataLst>
            </p:nvPr>
          </p:nvCxnSpPr>
          <p:spPr>
            <a:xfrm>
              <a:off x="2299463" y="4722545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4" name="Straight Connector 63"/>
            <p:cNvCxnSpPr/>
            <p:nvPr>
              <p:custDataLst>
                <p:tags r:id="rId76"/>
              </p:custDataLst>
            </p:nvPr>
          </p:nvCxnSpPr>
          <p:spPr>
            <a:xfrm>
              <a:off x="2323025" y="3095512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5" name="Gerade Verbindung mit Pfeil 122"/>
            <p:cNvCxnSpPr/>
            <p:nvPr>
              <p:custDataLst>
                <p:tags r:id="rId77"/>
              </p:custDataLst>
            </p:nvPr>
          </p:nvCxnSpPr>
          <p:spPr>
            <a:xfrm flipV="1">
              <a:off x="5590445" y="3380910"/>
              <a:ext cx="129004" cy="821876"/>
            </a:xfrm>
            <a:prstGeom prst="straightConnector1">
              <a:avLst/>
            </a:prstGeom>
            <a:noFill/>
            <a:ln w="53975" cap="flat" cmpd="sng" algn="ctr">
              <a:solidFill>
                <a:srgbClr val="C0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6" name="Straight Connector 65"/>
            <p:cNvCxnSpPr/>
            <p:nvPr>
              <p:custDataLst>
                <p:tags r:id="rId78"/>
              </p:custDataLst>
            </p:nvPr>
          </p:nvCxnSpPr>
          <p:spPr>
            <a:xfrm flipH="1">
              <a:off x="5501665" y="4105751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7" name="Gerade Verbindung mit Pfeil 122"/>
            <p:cNvCxnSpPr/>
            <p:nvPr>
              <p:custDataLst>
                <p:tags r:id="rId79"/>
              </p:custDataLst>
            </p:nvPr>
          </p:nvCxnSpPr>
          <p:spPr>
            <a:xfrm>
              <a:off x="5742845" y="3380910"/>
              <a:ext cx="15485" cy="1433603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8" name="Straight Connector 67"/>
            <p:cNvCxnSpPr/>
            <p:nvPr>
              <p:custDataLst>
                <p:tags r:id="rId80"/>
              </p:custDataLst>
            </p:nvPr>
          </p:nvCxnSpPr>
          <p:spPr>
            <a:xfrm flipH="1">
              <a:off x="5630669" y="3309190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9" name="Straight Connector 68"/>
            <p:cNvCxnSpPr/>
            <p:nvPr>
              <p:custDataLst>
                <p:tags r:id="rId81"/>
              </p:custDataLst>
            </p:nvPr>
          </p:nvCxnSpPr>
          <p:spPr>
            <a:xfrm flipH="1">
              <a:off x="5688900" y="4726600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70" name="TextBox 69"/>
            <p:cNvSpPr txBox="1"/>
            <p:nvPr>
              <p:custDataLst>
                <p:tags r:id="rId82"/>
              </p:custDataLst>
            </p:nvPr>
          </p:nvSpPr>
          <p:spPr>
            <a:xfrm>
              <a:off x="2699792" y="3504156"/>
              <a:ext cx="27109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RILIS Ti:Sa Laser System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71" name="Elbow Connector 70"/>
            <p:cNvCxnSpPr>
              <a:stCxn id="75" idx="3"/>
              <a:endCxn id="78" idx="3"/>
            </p:cNvCxnSpPr>
            <p:nvPr>
              <p:custDataLst>
                <p:tags r:id="rId83"/>
              </p:custDataLst>
            </p:nvPr>
          </p:nvCxnSpPr>
          <p:spPr>
            <a:xfrm flipH="1">
              <a:off x="5826751" y="4822474"/>
              <a:ext cx="505979" cy="584948"/>
            </a:xfrm>
            <a:prstGeom prst="bentConnector3">
              <a:avLst>
                <a:gd name="adj1" fmla="val -45180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cxnSp>
          <p:nvCxnSpPr>
            <p:cNvPr id="72" name="Elbow Connector 71"/>
            <p:cNvCxnSpPr>
              <a:stCxn id="76" idx="3"/>
              <a:endCxn id="78" idx="3"/>
            </p:cNvCxnSpPr>
            <p:nvPr>
              <p:custDataLst>
                <p:tags r:id="rId84"/>
              </p:custDataLst>
            </p:nvPr>
          </p:nvCxnSpPr>
          <p:spPr>
            <a:xfrm flipH="1">
              <a:off x="5826751" y="4194436"/>
              <a:ext cx="505979" cy="1212986"/>
            </a:xfrm>
            <a:prstGeom prst="bentConnector3">
              <a:avLst>
                <a:gd name="adj1" fmla="val -45180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cxnSp>
          <p:nvCxnSpPr>
            <p:cNvPr id="73" name="Gerade Verbindung mit Pfeil 122"/>
            <p:cNvCxnSpPr/>
            <p:nvPr>
              <p:custDataLst>
                <p:tags r:id="rId85"/>
              </p:custDataLst>
            </p:nvPr>
          </p:nvCxnSpPr>
          <p:spPr>
            <a:xfrm flipV="1">
              <a:off x="6001657" y="419443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C0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4" name="Gerade Verbindung mit Pfeil 122"/>
            <p:cNvCxnSpPr/>
            <p:nvPr>
              <p:custDataLst>
                <p:tags r:id="rId86"/>
              </p:custDataLst>
            </p:nvPr>
          </p:nvCxnSpPr>
          <p:spPr>
            <a:xfrm flipV="1">
              <a:off x="5971950" y="4815408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75" name="Flussdiagramm: Verzögerung 110"/>
            <p:cNvSpPr/>
            <p:nvPr>
              <p:custDataLst>
                <p:tags r:id="rId87"/>
              </p:custDataLst>
            </p:nvPr>
          </p:nvSpPr>
          <p:spPr>
            <a:xfrm>
              <a:off x="6068130" y="4739318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Flussdiagramm: Verzögerung 110"/>
            <p:cNvSpPr/>
            <p:nvPr>
              <p:custDataLst>
                <p:tags r:id="rId88"/>
              </p:custDataLst>
            </p:nvPr>
          </p:nvSpPr>
          <p:spPr>
            <a:xfrm>
              <a:off x="6068130" y="4111280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7" name="Gerade Verbindung mit Pfeil 122"/>
            <p:cNvCxnSpPr/>
            <p:nvPr>
              <p:custDataLst>
                <p:tags r:id="rId89"/>
              </p:custDataLst>
            </p:nvPr>
          </p:nvCxnSpPr>
          <p:spPr>
            <a:xfrm flipV="1">
              <a:off x="5836072" y="419443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C0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78" name="Rounded Rectangle 77"/>
            <p:cNvSpPr/>
            <p:nvPr>
              <p:custDataLst>
                <p:tags r:id="rId90"/>
              </p:custDataLst>
            </p:nvPr>
          </p:nvSpPr>
          <p:spPr>
            <a:xfrm>
              <a:off x="4630080" y="5227401"/>
              <a:ext cx="1196671" cy="36004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l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lang="de-DE" sz="1800" kern="0" dirty="0">
                  <a:solidFill>
                    <a:sysClr val="windowText" lastClr="000000"/>
                  </a:solidFill>
                </a:rPr>
                <a:t>–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meter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Rounded Rectangle 78"/>
            <p:cNvSpPr/>
            <p:nvPr>
              <p:custDataLst>
                <p:tags r:id="rId91"/>
              </p:custDataLst>
            </p:nvPr>
          </p:nvSpPr>
          <p:spPr>
            <a:xfrm>
              <a:off x="468983" y="1560603"/>
              <a:ext cx="1089369" cy="5890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Master clock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cxnSp>
          <p:nvCxnSpPr>
            <p:cNvPr id="80" name="Straight Connector 79"/>
            <p:cNvCxnSpPr>
              <a:stCxn id="79" idx="0"/>
              <a:endCxn id="16" idx="2"/>
            </p:cNvCxnSpPr>
            <p:nvPr>
              <p:custDataLst>
                <p:tags r:id="rId92"/>
              </p:custDataLst>
            </p:nvPr>
          </p:nvCxnSpPr>
          <p:spPr>
            <a:xfrm flipV="1">
              <a:off x="1013668" y="1249833"/>
              <a:ext cx="1" cy="3107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ounded Rectangle 80"/>
            <p:cNvSpPr/>
            <p:nvPr>
              <p:custDataLst>
                <p:tags r:id="rId93"/>
              </p:custDataLst>
            </p:nvPr>
          </p:nvSpPr>
          <p:spPr>
            <a:xfrm>
              <a:off x="275229" y="2752139"/>
              <a:ext cx="1477220" cy="5890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Delay Generator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cxnSp>
          <p:nvCxnSpPr>
            <p:cNvPr id="82" name="Straight Connector 81"/>
            <p:cNvCxnSpPr>
              <a:stCxn id="79" idx="2"/>
              <a:endCxn id="81" idx="0"/>
            </p:cNvCxnSpPr>
            <p:nvPr>
              <p:custDataLst>
                <p:tags r:id="rId94"/>
              </p:custDataLst>
            </p:nvPr>
          </p:nvCxnSpPr>
          <p:spPr>
            <a:xfrm>
              <a:off x="1013668" y="2149679"/>
              <a:ext cx="171" cy="6024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>
              <a:stCxn id="49" idx="0"/>
              <a:endCxn id="81" idx="2"/>
            </p:cNvCxnSpPr>
            <p:nvPr>
              <p:custDataLst>
                <p:tags r:id="rId95"/>
              </p:custDataLst>
            </p:nvPr>
          </p:nvCxnSpPr>
          <p:spPr>
            <a:xfrm flipV="1">
              <a:off x="1013839" y="3341215"/>
              <a:ext cx="0" cy="6364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computr1"/>
            <p:cNvSpPr>
              <a:spLocks noEditPoints="1" noChangeArrowheads="1"/>
            </p:cNvSpPr>
            <p:nvPr>
              <p:custDataLst>
                <p:tags r:id="rId96"/>
              </p:custDataLst>
            </p:nvPr>
          </p:nvSpPr>
          <p:spPr bwMode="auto">
            <a:xfrm>
              <a:off x="275229" y="4814121"/>
              <a:ext cx="1656184" cy="1343159"/>
            </a:xfrm>
            <a:custGeom>
              <a:avLst/>
              <a:gdLst>
                <a:gd name="T0" fmla="*/ 19535 w 21600"/>
                <a:gd name="T1" fmla="*/ 0 h 21600"/>
                <a:gd name="T2" fmla="*/ 10800 w 21600"/>
                <a:gd name="T3" fmla="*/ 0 h 21600"/>
                <a:gd name="T4" fmla="*/ 2065 w 21600"/>
                <a:gd name="T5" fmla="*/ 0 h 21600"/>
                <a:gd name="T6" fmla="*/ 0 w 21600"/>
                <a:gd name="T7" fmla="*/ 15388 h 21600"/>
                <a:gd name="T8" fmla="*/ 0 w 21600"/>
                <a:gd name="T9" fmla="*/ 21600 h 21600"/>
                <a:gd name="T10" fmla="*/ 10800 w 21600"/>
                <a:gd name="T11" fmla="*/ 21600 h 21600"/>
                <a:gd name="T12" fmla="*/ 21600 w 21600"/>
                <a:gd name="T13" fmla="*/ 21600 h 21600"/>
                <a:gd name="T14" fmla="*/ 21600 w 21600"/>
                <a:gd name="T15" fmla="*/ 15388 h 21600"/>
                <a:gd name="T16" fmla="*/ 19535 w 21600"/>
                <a:gd name="T17" fmla="*/ 13553 h 21600"/>
                <a:gd name="T18" fmla="*/ 2065 w 21600"/>
                <a:gd name="T19" fmla="*/ 13553 h 21600"/>
                <a:gd name="T20" fmla="*/ 2065 w 21600"/>
                <a:gd name="T21" fmla="*/ 6776 h 21600"/>
                <a:gd name="T22" fmla="*/ 19535 w 21600"/>
                <a:gd name="T23" fmla="*/ 6776 h 21600"/>
                <a:gd name="T24" fmla="*/ 0 w 21600"/>
                <a:gd name="T25" fmla="*/ 18494 h 21600"/>
                <a:gd name="T26" fmla="*/ 21600 w 21600"/>
                <a:gd name="T27" fmla="*/ 18494 h 21600"/>
                <a:gd name="T28" fmla="*/ 4923 w 21600"/>
                <a:gd name="T29" fmla="*/ 2541 h 21600"/>
                <a:gd name="T30" fmla="*/ 16756 w 21600"/>
                <a:gd name="T31" fmla="*/ 111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T28" t="T29" r="T30" b="T31"/>
              <a:pathLst>
                <a:path w="21600" h="21600" extrusionOk="0">
                  <a:moveTo>
                    <a:pt x="16994" y="15388"/>
                  </a:moveTo>
                  <a:lnTo>
                    <a:pt x="16994" y="13553"/>
                  </a:lnTo>
                  <a:lnTo>
                    <a:pt x="19535" y="13553"/>
                  </a:lnTo>
                  <a:lnTo>
                    <a:pt x="19535" y="10729"/>
                  </a:lnTo>
                  <a:lnTo>
                    <a:pt x="19535" y="6776"/>
                  </a:lnTo>
                  <a:lnTo>
                    <a:pt x="19535" y="0"/>
                  </a:lnTo>
                  <a:lnTo>
                    <a:pt x="10800" y="0"/>
                  </a:lnTo>
                  <a:lnTo>
                    <a:pt x="2065" y="0"/>
                  </a:lnTo>
                  <a:lnTo>
                    <a:pt x="2065" y="6776"/>
                  </a:lnTo>
                  <a:lnTo>
                    <a:pt x="2065" y="10729"/>
                  </a:lnTo>
                  <a:lnTo>
                    <a:pt x="2065" y="13553"/>
                  </a:lnTo>
                  <a:lnTo>
                    <a:pt x="4606" y="13553"/>
                  </a:lnTo>
                  <a:lnTo>
                    <a:pt x="4606" y="15388"/>
                  </a:lnTo>
                  <a:lnTo>
                    <a:pt x="0" y="15388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5388"/>
                  </a:lnTo>
                  <a:lnTo>
                    <a:pt x="16994" y="15388"/>
                  </a:lnTo>
                  <a:close/>
                </a:path>
                <a:path w="21600" h="21600" extrusionOk="0">
                  <a:moveTo>
                    <a:pt x="4606" y="15388"/>
                  </a:moveTo>
                  <a:lnTo>
                    <a:pt x="4606" y="13553"/>
                  </a:lnTo>
                  <a:lnTo>
                    <a:pt x="16994" y="13553"/>
                  </a:lnTo>
                  <a:lnTo>
                    <a:pt x="16994" y="15388"/>
                  </a:lnTo>
                  <a:lnTo>
                    <a:pt x="4606" y="15388"/>
                  </a:lnTo>
                </a:path>
                <a:path w="21600" h="21600" extrusionOk="0">
                  <a:moveTo>
                    <a:pt x="4606" y="11294"/>
                  </a:moveTo>
                  <a:lnTo>
                    <a:pt x="4606" y="2259"/>
                  </a:lnTo>
                  <a:lnTo>
                    <a:pt x="16994" y="2259"/>
                  </a:lnTo>
                  <a:lnTo>
                    <a:pt x="16994" y="11294"/>
                  </a:lnTo>
                  <a:lnTo>
                    <a:pt x="4606" y="11294"/>
                  </a:lnTo>
                  <a:moveTo>
                    <a:pt x="13976" y="17082"/>
                  </a:moveTo>
                  <a:lnTo>
                    <a:pt x="13976" y="16376"/>
                  </a:lnTo>
                  <a:lnTo>
                    <a:pt x="20171" y="16376"/>
                  </a:lnTo>
                  <a:lnTo>
                    <a:pt x="20171" y="17082"/>
                  </a:lnTo>
                  <a:lnTo>
                    <a:pt x="13976" y="17082"/>
                  </a:lnTo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85" name="Picture 259"/>
            <p:cNvPicPr>
              <a:picLocks noChangeAspect="1" noChangeArrowheads="1"/>
            </p:cNvPicPr>
            <p:nvPr>
              <p:custDataLst>
                <p:tags r:id="rId97"/>
              </p:custDataLst>
            </p:nvPr>
          </p:nvPicPr>
          <p:blipFill rotWithShape="1">
            <a:blip r:embed="rId10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74" t="600" r="1209" b="1851"/>
            <a:stretch/>
          </p:blipFill>
          <p:spPr bwMode="auto">
            <a:xfrm>
              <a:off x="506454" y="4850122"/>
              <a:ext cx="1162436" cy="7373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" name="Freeform 85"/>
            <p:cNvSpPr/>
            <p:nvPr>
              <p:custDataLst>
                <p:tags r:id="rId98"/>
              </p:custDataLst>
            </p:nvPr>
          </p:nvSpPr>
          <p:spPr>
            <a:xfrm>
              <a:off x="663136" y="5083315"/>
              <a:ext cx="897731" cy="405985"/>
            </a:xfrm>
            <a:custGeom>
              <a:avLst/>
              <a:gdLst>
                <a:gd name="connsiteX0" fmla="*/ 0 w 897731"/>
                <a:gd name="connsiteY0" fmla="*/ 397700 h 405985"/>
                <a:gd name="connsiteX1" fmla="*/ 28575 w 897731"/>
                <a:gd name="connsiteY1" fmla="*/ 392937 h 405985"/>
                <a:gd name="connsiteX2" fmla="*/ 54768 w 897731"/>
                <a:gd name="connsiteY2" fmla="*/ 400081 h 405985"/>
                <a:gd name="connsiteX3" fmla="*/ 64293 w 897731"/>
                <a:gd name="connsiteY3" fmla="*/ 397700 h 405985"/>
                <a:gd name="connsiteX4" fmla="*/ 71437 w 897731"/>
                <a:gd name="connsiteY4" fmla="*/ 397700 h 405985"/>
                <a:gd name="connsiteX5" fmla="*/ 80962 w 897731"/>
                <a:gd name="connsiteY5" fmla="*/ 395319 h 405985"/>
                <a:gd name="connsiteX6" fmla="*/ 88106 w 897731"/>
                <a:gd name="connsiteY6" fmla="*/ 392937 h 405985"/>
                <a:gd name="connsiteX7" fmla="*/ 100012 w 897731"/>
                <a:gd name="connsiteY7" fmla="*/ 397700 h 405985"/>
                <a:gd name="connsiteX8" fmla="*/ 116681 w 897731"/>
                <a:gd name="connsiteY8" fmla="*/ 395319 h 405985"/>
                <a:gd name="connsiteX9" fmla="*/ 128587 w 897731"/>
                <a:gd name="connsiteY9" fmla="*/ 390556 h 405985"/>
                <a:gd name="connsiteX10" fmla="*/ 135731 w 897731"/>
                <a:gd name="connsiteY10" fmla="*/ 383412 h 405985"/>
                <a:gd name="connsiteX11" fmla="*/ 138112 w 897731"/>
                <a:gd name="connsiteY11" fmla="*/ 376269 h 405985"/>
                <a:gd name="connsiteX12" fmla="*/ 147637 w 897731"/>
                <a:gd name="connsiteY12" fmla="*/ 373887 h 405985"/>
                <a:gd name="connsiteX13" fmla="*/ 154781 w 897731"/>
                <a:gd name="connsiteY13" fmla="*/ 364362 h 405985"/>
                <a:gd name="connsiteX14" fmla="*/ 161925 w 897731"/>
                <a:gd name="connsiteY14" fmla="*/ 366744 h 405985"/>
                <a:gd name="connsiteX15" fmla="*/ 178593 w 897731"/>
                <a:gd name="connsiteY15" fmla="*/ 371506 h 405985"/>
                <a:gd name="connsiteX16" fmla="*/ 185737 w 897731"/>
                <a:gd name="connsiteY16" fmla="*/ 376269 h 405985"/>
                <a:gd name="connsiteX17" fmla="*/ 200025 w 897731"/>
                <a:gd name="connsiteY17" fmla="*/ 357219 h 405985"/>
                <a:gd name="connsiteX18" fmla="*/ 202406 w 897731"/>
                <a:gd name="connsiteY18" fmla="*/ 350075 h 405985"/>
                <a:gd name="connsiteX19" fmla="*/ 214312 w 897731"/>
                <a:gd name="connsiteY19" fmla="*/ 338169 h 405985"/>
                <a:gd name="connsiteX20" fmla="*/ 221456 w 897731"/>
                <a:gd name="connsiteY20" fmla="*/ 319119 h 405985"/>
                <a:gd name="connsiteX21" fmla="*/ 230981 w 897731"/>
                <a:gd name="connsiteY21" fmla="*/ 311975 h 405985"/>
                <a:gd name="connsiteX22" fmla="*/ 240506 w 897731"/>
                <a:gd name="connsiteY22" fmla="*/ 288162 h 405985"/>
                <a:gd name="connsiteX23" fmla="*/ 245268 w 897731"/>
                <a:gd name="connsiteY23" fmla="*/ 259587 h 405985"/>
                <a:gd name="connsiteX24" fmla="*/ 250031 w 897731"/>
                <a:gd name="connsiteY24" fmla="*/ 247681 h 405985"/>
                <a:gd name="connsiteX25" fmla="*/ 257175 w 897731"/>
                <a:gd name="connsiteY25" fmla="*/ 242919 h 405985"/>
                <a:gd name="connsiteX26" fmla="*/ 259556 w 897731"/>
                <a:gd name="connsiteY26" fmla="*/ 233394 h 405985"/>
                <a:gd name="connsiteX27" fmla="*/ 264318 w 897731"/>
                <a:gd name="connsiteY27" fmla="*/ 200056 h 405985"/>
                <a:gd name="connsiteX28" fmla="*/ 269081 w 897731"/>
                <a:gd name="connsiteY28" fmla="*/ 171481 h 405985"/>
                <a:gd name="connsiteX29" fmla="*/ 276225 w 897731"/>
                <a:gd name="connsiteY29" fmla="*/ 154812 h 405985"/>
                <a:gd name="connsiteX30" fmla="*/ 280987 w 897731"/>
                <a:gd name="connsiteY30" fmla="*/ 138144 h 405985"/>
                <a:gd name="connsiteX31" fmla="*/ 290512 w 897731"/>
                <a:gd name="connsiteY31" fmla="*/ 104806 h 405985"/>
                <a:gd name="connsiteX32" fmla="*/ 292893 w 897731"/>
                <a:gd name="connsiteY32" fmla="*/ 85756 h 405985"/>
                <a:gd name="connsiteX33" fmla="*/ 295275 w 897731"/>
                <a:gd name="connsiteY33" fmla="*/ 92900 h 405985"/>
                <a:gd name="connsiteX34" fmla="*/ 304800 w 897731"/>
                <a:gd name="connsiteY34" fmla="*/ 85756 h 405985"/>
                <a:gd name="connsiteX35" fmla="*/ 314325 w 897731"/>
                <a:gd name="connsiteY35" fmla="*/ 50037 h 405985"/>
                <a:gd name="connsiteX36" fmla="*/ 321468 w 897731"/>
                <a:gd name="connsiteY36" fmla="*/ 45275 h 405985"/>
                <a:gd name="connsiteX37" fmla="*/ 330993 w 897731"/>
                <a:gd name="connsiteY37" fmla="*/ 26225 h 405985"/>
                <a:gd name="connsiteX38" fmla="*/ 335756 w 897731"/>
                <a:gd name="connsiteY38" fmla="*/ 30987 h 405985"/>
                <a:gd name="connsiteX39" fmla="*/ 340518 w 897731"/>
                <a:gd name="connsiteY39" fmla="*/ 23844 h 405985"/>
                <a:gd name="connsiteX40" fmla="*/ 342900 w 897731"/>
                <a:gd name="connsiteY40" fmla="*/ 16700 h 405985"/>
                <a:gd name="connsiteX41" fmla="*/ 359568 w 897731"/>
                <a:gd name="connsiteY41" fmla="*/ 7175 h 405985"/>
                <a:gd name="connsiteX42" fmla="*/ 359568 w 897731"/>
                <a:gd name="connsiteY42" fmla="*/ 26225 h 405985"/>
                <a:gd name="connsiteX43" fmla="*/ 371475 w 897731"/>
                <a:gd name="connsiteY43" fmla="*/ 16700 h 405985"/>
                <a:gd name="connsiteX44" fmla="*/ 373856 w 897731"/>
                <a:gd name="connsiteY44" fmla="*/ 26225 h 405985"/>
                <a:gd name="connsiteX45" fmla="*/ 376237 w 897731"/>
                <a:gd name="connsiteY45" fmla="*/ 45275 h 405985"/>
                <a:gd name="connsiteX46" fmla="*/ 381000 w 897731"/>
                <a:gd name="connsiteY46" fmla="*/ 28606 h 405985"/>
                <a:gd name="connsiteX47" fmla="*/ 383381 w 897731"/>
                <a:gd name="connsiteY47" fmla="*/ 66706 h 405985"/>
                <a:gd name="connsiteX48" fmla="*/ 390525 w 897731"/>
                <a:gd name="connsiteY48" fmla="*/ 57181 h 405985"/>
                <a:gd name="connsiteX49" fmla="*/ 392906 w 897731"/>
                <a:gd name="connsiteY49" fmla="*/ 83375 h 405985"/>
                <a:gd name="connsiteX50" fmla="*/ 402431 w 897731"/>
                <a:gd name="connsiteY50" fmla="*/ 95281 h 405985"/>
                <a:gd name="connsiteX51" fmla="*/ 414337 w 897731"/>
                <a:gd name="connsiteY51" fmla="*/ 83375 h 405985"/>
                <a:gd name="connsiteX52" fmla="*/ 416718 w 897731"/>
                <a:gd name="connsiteY52" fmla="*/ 102425 h 405985"/>
                <a:gd name="connsiteX53" fmla="*/ 414337 w 897731"/>
                <a:gd name="connsiteY53" fmla="*/ 111950 h 405985"/>
                <a:gd name="connsiteX54" fmla="*/ 416718 w 897731"/>
                <a:gd name="connsiteY54" fmla="*/ 138144 h 405985"/>
                <a:gd name="connsiteX55" fmla="*/ 416718 w 897731"/>
                <a:gd name="connsiteY55" fmla="*/ 188150 h 405985"/>
                <a:gd name="connsiteX56" fmla="*/ 421481 w 897731"/>
                <a:gd name="connsiteY56" fmla="*/ 195294 h 405985"/>
                <a:gd name="connsiteX57" fmla="*/ 423862 w 897731"/>
                <a:gd name="connsiteY57" fmla="*/ 211962 h 405985"/>
                <a:gd name="connsiteX58" fmla="*/ 428625 w 897731"/>
                <a:gd name="connsiteY58" fmla="*/ 204819 h 405985"/>
                <a:gd name="connsiteX59" fmla="*/ 431006 w 897731"/>
                <a:gd name="connsiteY59" fmla="*/ 242919 h 405985"/>
                <a:gd name="connsiteX60" fmla="*/ 433387 w 897731"/>
                <a:gd name="connsiteY60" fmla="*/ 250062 h 405985"/>
                <a:gd name="connsiteX61" fmla="*/ 423862 w 897731"/>
                <a:gd name="connsiteY61" fmla="*/ 288162 h 405985"/>
                <a:gd name="connsiteX62" fmla="*/ 431006 w 897731"/>
                <a:gd name="connsiteY62" fmla="*/ 281019 h 405985"/>
                <a:gd name="connsiteX63" fmla="*/ 438150 w 897731"/>
                <a:gd name="connsiteY63" fmla="*/ 328644 h 405985"/>
                <a:gd name="connsiteX64" fmla="*/ 442912 w 897731"/>
                <a:gd name="connsiteY64" fmla="*/ 321500 h 405985"/>
                <a:gd name="connsiteX65" fmla="*/ 445293 w 897731"/>
                <a:gd name="connsiteY65" fmla="*/ 342931 h 405985"/>
                <a:gd name="connsiteX66" fmla="*/ 447675 w 897731"/>
                <a:gd name="connsiteY66" fmla="*/ 350075 h 405985"/>
                <a:gd name="connsiteX67" fmla="*/ 452437 w 897731"/>
                <a:gd name="connsiteY67" fmla="*/ 342931 h 405985"/>
                <a:gd name="connsiteX68" fmla="*/ 459581 w 897731"/>
                <a:gd name="connsiteY68" fmla="*/ 366744 h 405985"/>
                <a:gd name="connsiteX69" fmla="*/ 466725 w 897731"/>
                <a:gd name="connsiteY69" fmla="*/ 354837 h 405985"/>
                <a:gd name="connsiteX70" fmla="*/ 481012 w 897731"/>
                <a:gd name="connsiteY70" fmla="*/ 381031 h 405985"/>
                <a:gd name="connsiteX71" fmla="*/ 488156 w 897731"/>
                <a:gd name="connsiteY71" fmla="*/ 378650 h 405985"/>
                <a:gd name="connsiteX72" fmla="*/ 500062 w 897731"/>
                <a:gd name="connsiteY72" fmla="*/ 371506 h 405985"/>
                <a:gd name="connsiteX73" fmla="*/ 521493 w 897731"/>
                <a:gd name="connsiteY73" fmla="*/ 373887 h 405985"/>
                <a:gd name="connsiteX74" fmla="*/ 545306 w 897731"/>
                <a:gd name="connsiteY74" fmla="*/ 366744 h 405985"/>
                <a:gd name="connsiteX75" fmla="*/ 566737 w 897731"/>
                <a:gd name="connsiteY75" fmla="*/ 369125 h 405985"/>
                <a:gd name="connsiteX76" fmla="*/ 571500 w 897731"/>
                <a:gd name="connsiteY76" fmla="*/ 376269 h 405985"/>
                <a:gd name="connsiteX77" fmla="*/ 602456 w 897731"/>
                <a:gd name="connsiteY77" fmla="*/ 369125 h 405985"/>
                <a:gd name="connsiteX78" fmla="*/ 611981 w 897731"/>
                <a:gd name="connsiteY78" fmla="*/ 378650 h 405985"/>
                <a:gd name="connsiteX79" fmla="*/ 631031 w 897731"/>
                <a:gd name="connsiteY79" fmla="*/ 373887 h 405985"/>
                <a:gd name="connsiteX80" fmla="*/ 642937 w 897731"/>
                <a:gd name="connsiteY80" fmla="*/ 376269 h 405985"/>
                <a:gd name="connsiteX81" fmla="*/ 645318 w 897731"/>
                <a:gd name="connsiteY81" fmla="*/ 383412 h 405985"/>
                <a:gd name="connsiteX82" fmla="*/ 673893 w 897731"/>
                <a:gd name="connsiteY82" fmla="*/ 383412 h 405985"/>
                <a:gd name="connsiteX83" fmla="*/ 683418 w 897731"/>
                <a:gd name="connsiteY83" fmla="*/ 385794 h 405985"/>
                <a:gd name="connsiteX84" fmla="*/ 685800 w 897731"/>
                <a:gd name="connsiteY84" fmla="*/ 392937 h 405985"/>
                <a:gd name="connsiteX85" fmla="*/ 692943 w 897731"/>
                <a:gd name="connsiteY85" fmla="*/ 388175 h 405985"/>
                <a:gd name="connsiteX86" fmla="*/ 702468 w 897731"/>
                <a:gd name="connsiteY86" fmla="*/ 383412 h 405985"/>
                <a:gd name="connsiteX87" fmla="*/ 711993 w 897731"/>
                <a:gd name="connsiteY87" fmla="*/ 390556 h 405985"/>
                <a:gd name="connsiteX88" fmla="*/ 728662 w 897731"/>
                <a:gd name="connsiteY88" fmla="*/ 385794 h 405985"/>
                <a:gd name="connsiteX89" fmla="*/ 740568 w 897731"/>
                <a:gd name="connsiteY89" fmla="*/ 388175 h 405985"/>
                <a:gd name="connsiteX90" fmla="*/ 750093 w 897731"/>
                <a:gd name="connsiteY90" fmla="*/ 381031 h 405985"/>
                <a:gd name="connsiteX91" fmla="*/ 757237 w 897731"/>
                <a:gd name="connsiteY91" fmla="*/ 378650 h 405985"/>
                <a:gd name="connsiteX92" fmla="*/ 762000 w 897731"/>
                <a:gd name="connsiteY92" fmla="*/ 388175 h 405985"/>
                <a:gd name="connsiteX93" fmla="*/ 773906 w 897731"/>
                <a:gd name="connsiteY93" fmla="*/ 381031 h 405985"/>
                <a:gd name="connsiteX94" fmla="*/ 781050 w 897731"/>
                <a:gd name="connsiteY94" fmla="*/ 378650 h 405985"/>
                <a:gd name="connsiteX95" fmla="*/ 788193 w 897731"/>
                <a:gd name="connsiteY95" fmla="*/ 385794 h 405985"/>
                <a:gd name="connsiteX96" fmla="*/ 819150 w 897731"/>
                <a:gd name="connsiteY96" fmla="*/ 378650 h 405985"/>
                <a:gd name="connsiteX97" fmla="*/ 845343 w 897731"/>
                <a:gd name="connsiteY97" fmla="*/ 388175 h 405985"/>
                <a:gd name="connsiteX98" fmla="*/ 852487 w 897731"/>
                <a:gd name="connsiteY98" fmla="*/ 397700 h 405985"/>
                <a:gd name="connsiteX99" fmla="*/ 881062 w 897731"/>
                <a:gd name="connsiteY99" fmla="*/ 397700 h 405985"/>
                <a:gd name="connsiteX100" fmla="*/ 890587 w 897731"/>
                <a:gd name="connsiteY100" fmla="*/ 400081 h 405985"/>
                <a:gd name="connsiteX101" fmla="*/ 897731 w 897731"/>
                <a:gd name="connsiteY101" fmla="*/ 402462 h 405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97731" h="405985">
                  <a:moveTo>
                    <a:pt x="0" y="397700"/>
                  </a:moveTo>
                  <a:cubicBezTo>
                    <a:pt x="38120" y="416762"/>
                    <a:pt x="-11098" y="397605"/>
                    <a:pt x="28575" y="392937"/>
                  </a:cubicBezTo>
                  <a:cubicBezTo>
                    <a:pt x="37563" y="391879"/>
                    <a:pt x="46037" y="397700"/>
                    <a:pt x="54768" y="400081"/>
                  </a:cubicBezTo>
                  <a:cubicBezTo>
                    <a:pt x="57943" y="399287"/>
                    <a:pt x="61570" y="399515"/>
                    <a:pt x="64293" y="397700"/>
                  </a:cubicBezTo>
                  <a:cubicBezTo>
                    <a:pt x="71847" y="392664"/>
                    <a:pt x="66924" y="384160"/>
                    <a:pt x="71437" y="397700"/>
                  </a:cubicBezTo>
                  <a:cubicBezTo>
                    <a:pt x="74612" y="396906"/>
                    <a:pt x="77815" y="396218"/>
                    <a:pt x="80962" y="395319"/>
                  </a:cubicBezTo>
                  <a:cubicBezTo>
                    <a:pt x="83376" y="394629"/>
                    <a:pt x="85615" y="392626"/>
                    <a:pt x="88106" y="392937"/>
                  </a:cubicBezTo>
                  <a:cubicBezTo>
                    <a:pt x="92347" y="393467"/>
                    <a:pt x="96043" y="396112"/>
                    <a:pt x="100012" y="397700"/>
                  </a:cubicBezTo>
                  <a:cubicBezTo>
                    <a:pt x="116872" y="386459"/>
                    <a:pt x="96383" y="397574"/>
                    <a:pt x="116681" y="395319"/>
                  </a:cubicBezTo>
                  <a:cubicBezTo>
                    <a:pt x="120929" y="394847"/>
                    <a:pt x="124618" y="392144"/>
                    <a:pt x="128587" y="390556"/>
                  </a:cubicBezTo>
                  <a:cubicBezTo>
                    <a:pt x="130968" y="388175"/>
                    <a:pt x="133863" y="386214"/>
                    <a:pt x="135731" y="383412"/>
                  </a:cubicBezTo>
                  <a:cubicBezTo>
                    <a:pt x="137123" y="381324"/>
                    <a:pt x="136152" y="377837"/>
                    <a:pt x="138112" y="376269"/>
                  </a:cubicBezTo>
                  <a:cubicBezTo>
                    <a:pt x="140668" y="374224"/>
                    <a:pt x="144462" y="374681"/>
                    <a:pt x="147637" y="373887"/>
                  </a:cubicBezTo>
                  <a:cubicBezTo>
                    <a:pt x="150018" y="370712"/>
                    <a:pt x="151231" y="366137"/>
                    <a:pt x="154781" y="364362"/>
                  </a:cubicBezTo>
                  <a:cubicBezTo>
                    <a:pt x="157026" y="363240"/>
                    <a:pt x="159521" y="366023"/>
                    <a:pt x="161925" y="366744"/>
                  </a:cubicBezTo>
                  <a:cubicBezTo>
                    <a:pt x="167460" y="368404"/>
                    <a:pt x="173037" y="369919"/>
                    <a:pt x="178593" y="371506"/>
                  </a:cubicBezTo>
                  <a:cubicBezTo>
                    <a:pt x="180974" y="373094"/>
                    <a:pt x="182904" y="376674"/>
                    <a:pt x="185737" y="376269"/>
                  </a:cubicBezTo>
                  <a:cubicBezTo>
                    <a:pt x="195184" y="374920"/>
                    <a:pt x="197554" y="363807"/>
                    <a:pt x="200025" y="357219"/>
                  </a:cubicBezTo>
                  <a:cubicBezTo>
                    <a:pt x="200906" y="354869"/>
                    <a:pt x="200900" y="352083"/>
                    <a:pt x="202406" y="350075"/>
                  </a:cubicBezTo>
                  <a:cubicBezTo>
                    <a:pt x="205773" y="345585"/>
                    <a:pt x="210343" y="342138"/>
                    <a:pt x="214312" y="338169"/>
                  </a:cubicBezTo>
                  <a:cubicBezTo>
                    <a:pt x="215705" y="333991"/>
                    <a:pt x="219745" y="321400"/>
                    <a:pt x="221456" y="319119"/>
                  </a:cubicBezTo>
                  <a:cubicBezTo>
                    <a:pt x="223837" y="315944"/>
                    <a:pt x="227806" y="314356"/>
                    <a:pt x="230981" y="311975"/>
                  </a:cubicBezTo>
                  <a:cubicBezTo>
                    <a:pt x="235213" y="303510"/>
                    <a:pt x="238545" y="297968"/>
                    <a:pt x="240506" y="288162"/>
                  </a:cubicBezTo>
                  <a:cubicBezTo>
                    <a:pt x="245816" y="261615"/>
                    <a:pt x="239688" y="274465"/>
                    <a:pt x="245268" y="259587"/>
                  </a:cubicBezTo>
                  <a:cubicBezTo>
                    <a:pt x="246769" y="255585"/>
                    <a:pt x="247546" y="251159"/>
                    <a:pt x="250031" y="247681"/>
                  </a:cubicBezTo>
                  <a:cubicBezTo>
                    <a:pt x="251695" y="245352"/>
                    <a:pt x="254794" y="244506"/>
                    <a:pt x="257175" y="242919"/>
                  </a:cubicBezTo>
                  <a:cubicBezTo>
                    <a:pt x="257969" y="239744"/>
                    <a:pt x="259124" y="236638"/>
                    <a:pt x="259556" y="233394"/>
                  </a:cubicBezTo>
                  <a:cubicBezTo>
                    <a:pt x="264193" y="198613"/>
                    <a:pt x="258584" y="217260"/>
                    <a:pt x="264318" y="200056"/>
                  </a:cubicBezTo>
                  <a:cubicBezTo>
                    <a:pt x="266251" y="184597"/>
                    <a:pt x="265585" y="183717"/>
                    <a:pt x="269081" y="171481"/>
                  </a:cubicBezTo>
                  <a:cubicBezTo>
                    <a:pt x="274410" y="152827"/>
                    <a:pt x="267757" y="178097"/>
                    <a:pt x="276225" y="154812"/>
                  </a:cubicBezTo>
                  <a:cubicBezTo>
                    <a:pt x="278200" y="149382"/>
                    <a:pt x="279664" y="143769"/>
                    <a:pt x="280987" y="138144"/>
                  </a:cubicBezTo>
                  <a:cubicBezTo>
                    <a:pt x="288265" y="107212"/>
                    <a:pt x="281333" y="123167"/>
                    <a:pt x="290512" y="104806"/>
                  </a:cubicBezTo>
                  <a:cubicBezTo>
                    <a:pt x="291306" y="98456"/>
                    <a:pt x="290516" y="91698"/>
                    <a:pt x="292893" y="85756"/>
                  </a:cubicBezTo>
                  <a:cubicBezTo>
                    <a:pt x="293825" y="83425"/>
                    <a:pt x="292765" y="92900"/>
                    <a:pt x="295275" y="92900"/>
                  </a:cubicBezTo>
                  <a:cubicBezTo>
                    <a:pt x="299244" y="92900"/>
                    <a:pt x="301625" y="88137"/>
                    <a:pt x="304800" y="85756"/>
                  </a:cubicBezTo>
                  <a:cubicBezTo>
                    <a:pt x="311360" y="62793"/>
                    <a:pt x="308160" y="74693"/>
                    <a:pt x="314325" y="50037"/>
                  </a:cubicBezTo>
                  <a:cubicBezTo>
                    <a:pt x="315019" y="47261"/>
                    <a:pt x="319087" y="46862"/>
                    <a:pt x="321468" y="45275"/>
                  </a:cubicBezTo>
                  <a:cubicBezTo>
                    <a:pt x="324643" y="38925"/>
                    <a:pt x="328444" y="32851"/>
                    <a:pt x="330993" y="26225"/>
                  </a:cubicBezTo>
                  <a:cubicBezTo>
                    <a:pt x="335346" y="14907"/>
                    <a:pt x="331596" y="1865"/>
                    <a:pt x="335756" y="30987"/>
                  </a:cubicBezTo>
                  <a:cubicBezTo>
                    <a:pt x="337343" y="28606"/>
                    <a:pt x="339238" y="26403"/>
                    <a:pt x="340518" y="23844"/>
                  </a:cubicBezTo>
                  <a:cubicBezTo>
                    <a:pt x="341641" y="21599"/>
                    <a:pt x="341011" y="18353"/>
                    <a:pt x="342900" y="16700"/>
                  </a:cubicBezTo>
                  <a:cubicBezTo>
                    <a:pt x="347716" y="12486"/>
                    <a:pt x="354012" y="10350"/>
                    <a:pt x="359568" y="7175"/>
                  </a:cubicBezTo>
                  <a:cubicBezTo>
                    <a:pt x="366728" y="-14300"/>
                    <a:pt x="355174" y="18535"/>
                    <a:pt x="359568" y="26225"/>
                  </a:cubicBezTo>
                  <a:cubicBezTo>
                    <a:pt x="362090" y="30638"/>
                    <a:pt x="367506" y="19875"/>
                    <a:pt x="371475" y="16700"/>
                  </a:cubicBezTo>
                  <a:cubicBezTo>
                    <a:pt x="372269" y="19875"/>
                    <a:pt x="373318" y="22997"/>
                    <a:pt x="373856" y="26225"/>
                  </a:cubicBezTo>
                  <a:cubicBezTo>
                    <a:pt x="374908" y="32537"/>
                    <a:pt x="370166" y="43252"/>
                    <a:pt x="376237" y="45275"/>
                  </a:cubicBezTo>
                  <a:cubicBezTo>
                    <a:pt x="381719" y="47102"/>
                    <a:pt x="379412" y="34162"/>
                    <a:pt x="381000" y="28606"/>
                  </a:cubicBezTo>
                  <a:cubicBezTo>
                    <a:pt x="381794" y="41306"/>
                    <a:pt x="379357" y="54634"/>
                    <a:pt x="383381" y="66706"/>
                  </a:cubicBezTo>
                  <a:cubicBezTo>
                    <a:pt x="384636" y="70471"/>
                    <a:pt x="388556" y="53735"/>
                    <a:pt x="390525" y="57181"/>
                  </a:cubicBezTo>
                  <a:cubicBezTo>
                    <a:pt x="394875" y="64793"/>
                    <a:pt x="392112" y="74644"/>
                    <a:pt x="392906" y="83375"/>
                  </a:cubicBezTo>
                  <a:cubicBezTo>
                    <a:pt x="409768" y="49652"/>
                    <a:pt x="390024" y="82873"/>
                    <a:pt x="402431" y="95281"/>
                  </a:cubicBezTo>
                  <a:lnTo>
                    <a:pt x="414337" y="83375"/>
                  </a:lnTo>
                  <a:cubicBezTo>
                    <a:pt x="415131" y="89725"/>
                    <a:pt x="416718" y="96026"/>
                    <a:pt x="416718" y="102425"/>
                  </a:cubicBezTo>
                  <a:cubicBezTo>
                    <a:pt x="416718" y="105698"/>
                    <a:pt x="414337" y="108677"/>
                    <a:pt x="414337" y="111950"/>
                  </a:cubicBezTo>
                  <a:cubicBezTo>
                    <a:pt x="414337" y="120717"/>
                    <a:pt x="415924" y="129413"/>
                    <a:pt x="416718" y="138144"/>
                  </a:cubicBezTo>
                  <a:cubicBezTo>
                    <a:pt x="415168" y="156741"/>
                    <a:pt x="412208" y="170109"/>
                    <a:pt x="416718" y="188150"/>
                  </a:cubicBezTo>
                  <a:cubicBezTo>
                    <a:pt x="417412" y="190927"/>
                    <a:pt x="419893" y="192913"/>
                    <a:pt x="421481" y="195294"/>
                  </a:cubicBezTo>
                  <a:cubicBezTo>
                    <a:pt x="422275" y="200850"/>
                    <a:pt x="420494" y="207472"/>
                    <a:pt x="423862" y="211962"/>
                  </a:cubicBezTo>
                  <a:cubicBezTo>
                    <a:pt x="425579" y="214251"/>
                    <a:pt x="427981" y="202030"/>
                    <a:pt x="428625" y="204819"/>
                  </a:cubicBezTo>
                  <a:cubicBezTo>
                    <a:pt x="431486" y="217218"/>
                    <a:pt x="429674" y="230264"/>
                    <a:pt x="431006" y="242919"/>
                  </a:cubicBezTo>
                  <a:cubicBezTo>
                    <a:pt x="431269" y="245415"/>
                    <a:pt x="432593" y="247681"/>
                    <a:pt x="433387" y="250062"/>
                  </a:cubicBezTo>
                  <a:cubicBezTo>
                    <a:pt x="429181" y="259876"/>
                    <a:pt x="420051" y="276729"/>
                    <a:pt x="423862" y="288162"/>
                  </a:cubicBezTo>
                  <a:cubicBezTo>
                    <a:pt x="424927" y="291357"/>
                    <a:pt x="428625" y="283400"/>
                    <a:pt x="431006" y="281019"/>
                  </a:cubicBezTo>
                  <a:cubicBezTo>
                    <a:pt x="433277" y="296916"/>
                    <a:pt x="435878" y="312747"/>
                    <a:pt x="438150" y="328644"/>
                  </a:cubicBezTo>
                  <a:cubicBezTo>
                    <a:pt x="439737" y="326263"/>
                    <a:pt x="441632" y="318940"/>
                    <a:pt x="442912" y="321500"/>
                  </a:cubicBezTo>
                  <a:cubicBezTo>
                    <a:pt x="446126" y="327929"/>
                    <a:pt x="444111" y="335841"/>
                    <a:pt x="445293" y="342931"/>
                  </a:cubicBezTo>
                  <a:cubicBezTo>
                    <a:pt x="445706" y="345407"/>
                    <a:pt x="446881" y="347694"/>
                    <a:pt x="447675" y="350075"/>
                  </a:cubicBezTo>
                  <a:cubicBezTo>
                    <a:pt x="449262" y="347694"/>
                    <a:pt x="450148" y="341214"/>
                    <a:pt x="452437" y="342931"/>
                  </a:cubicBezTo>
                  <a:cubicBezTo>
                    <a:pt x="454222" y="344270"/>
                    <a:pt x="458599" y="362814"/>
                    <a:pt x="459581" y="366744"/>
                  </a:cubicBezTo>
                  <a:cubicBezTo>
                    <a:pt x="461962" y="362775"/>
                    <a:pt x="462132" y="354263"/>
                    <a:pt x="466725" y="354837"/>
                  </a:cubicBezTo>
                  <a:cubicBezTo>
                    <a:pt x="478025" y="356249"/>
                    <a:pt x="479502" y="373481"/>
                    <a:pt x="481012" y="381031"/>
                  </a:cubicBezTo>
                  <a:cubicBezTo>
                    <a:pt x="483393" y="380237"/>
                    <a:pt x="485911" y="379773"/>
                    <a:pt x="488156" y="378650"/>
                  </a:cubicBezTo>
                  <a:cubicBezTo>
                    <a:pt x="492296" y="376580"/>
                    <a:pt x="495480" y="372161"/>
                    <a:pt x="500062" y="371506"/>
                  </a:cubicBezTo>
                  <a:cubicBezTo>
                    <a:pt x="507177" y="370489"/>
                    <a:pt x="514349" y="373093"/>
                    <a:pt x="521493" y="373887"/>
                  </a:cubicBezTo>
                  <a:cubicBezTo>
                    <a:pt x="532614" y="390568"/>
                    <a:pt x="518544" y="374615"/>
                    <a:pt x="545306" y="366744"/>
                  </a:cubicBezTo>
                  <a:cubicBezTo>
                    <a:pt x="552202" y="364716"/>
                    <a:pt x="559593" y="368331"/>
                    <a:pt x="566737" y="369125"/>
                  </a:cubicBezTo>
                  <a:cubicBezTo>
                    <a:pt x="568325" y="371506"/>
                    <a:pt x="568650" y="376010"/>
                    <a:pt x="571500" y="376269"/>
                  </a:cubicBezTo>
                  <a:cubicBezTo>
                    <a:pt x="573503" y="376451"/>
                    <a:pt x="595949" y="370752"/>
                    <a:pt x="602456" y="369125"/>
                  </a:cubicBezTo>
                  <a:cubicBezTo>
                    <a:pt x="605631" y="372300"/>
                    <a:pt x="607552" y="377912"/>
                    <a:pt x="611981" y="378650"/>
                  </a:cubicBezTo>
                  <a:cubicBezTo>
                    <a:pt x="618437" y="379726"/>
                    <a:pt x="624505" y="374389"/>
                    <a:pt x="631031" y="373887"/>
                  </a:cubicBezTo>
                  <a:cubicBezTo>
                    <a:pt x="635066" y="373577"/>
                    <a:pt x="638968" y="375475"/>
                    <a:pt x="642937" y="376269"/>
                  </a:cubicBezTo>
                  <a:cubicBezTo>
                    <a:pt x="643731" y="378650"/>
                    <a:pt x="643025" y="382393"/>
                    <a:pt x="645318" y="383412"/>
                  </a:cubicBezTo>
                  <a:cubicBezTo>
                    <a:pt x="657361" y="388764"/>
                    <a:pt x="663404" y="386035"/>
                    <a:pt x="673893" y="383412"/>
                  </a:cubicBezTo>
                  <a:cubicBezTo>
                    <a:pt x="677068" y="384206"/>
                    <a:pt x="680862" y="383750"/>
                    <a:pt x="683418" y="385794"/>
                  </a:cubicBezTo>
                  <a:cubicBezTo>
                    <a:pt x="685378" y="387362"/>
                    <a:pt x="683365" y="392328"/>
                    <a:pt x="685800" y="392937"/>
                  </a:cubicBezTo>
                  <a:cubicBezTo>
                    <a:pt x="688576" y="393631"/>
                    <a:pt x="690458" y="389595"/>
                    <a:pt x="692943" y="388175"/>
                  </a:cubicBezTo>
                  <a:cubicBezTo>
                    <a:pt x="696025" y="386414"/>
                    <a:pt x="699293" y="385000"/>
                    <a:pt x="702468" y="383412"/>
                  </a:cubicBezTo>
                  <a:cubicBezTo>
                    <a:pt x="705643" y="385793"/>
                    <a:pt x="708143" y="389593"/>
                    <a:pt x="711993" y="390556"/>
                  </a:cubicBezTo>
                  <a:cubicBezTo>
                    <a:pt x="713701" y="390983"/>
                    <a:pt x="726276" y="386589"/>
                    <a:pt x="728662" y="385794"/>
                  </a:cubicBezTo>
                  <a:cubicBezTo>
                    <a:pt x="732631" y="386588"/>
                    <a:pt x="736617" y="389053"/>
                    <a:pt x="740568" y="388175"/>
                  </a:cubicBezTo>
                  <a:cubicBezTo>
                    <a:pt x="744442" y="387314"/>
                    <a:pt x="746647" y="383000"/>
                    <a:pt x="750093" y="381031"/>
                  </a:cubicBezTo>
                  <a:cubicBezTo>
                    <a:pt x="752272" y="379786"/>
                    <a:pt x="754856" y="379444"/>
                    <a:pt x="757237" y="378650"/>
                  </a:cubicBezTo>
                  <a:cubicBezTo>
                    <a:pt x="758825" y="381825"/>
                    <a:pt x="758486" y="387673"/>
                    <a:pt x="762000" y="388175"/>
                  </a:cubicBezTo>
                  <a:cubicBezTo>
                    <a:pt x="766582" y="388829"/>
                    <a:pt x="769766" y="383101"/>
                    <a:pt x="773906" y="381031"/>
                  </a:cubicBezTo>
                  <a:cubicBezTo>
                    <a:pt x="776151" y="379908"/>
                    <a:pt x="778669" y="379444"/>
                    <a:pt x="781050" y="378650"/>
                  </a:cubicBezTo>
                  <a:cubicBezTo>
                    <a:pt x="783431" y="381031"/>
                    <a:pt x="784891" y="385134"/>
                    <a:pt x="788193" y="385794"/>
                  </a:cubicBezTo>
                  <a:cubicBezTo>
                    <a:pt x="795918" y="387339"/>
                    <a:pt x="811982" y="381039"/>
                    <a:pt x="819150" y="378650"/>
                  </a:cubicBezTo>
                  <a:cubicBezTo>
                    <a:pt x="830624" y="395864"/>
                    <a:pt x="814222" y="375208"/>
                    <a:pt x="845343" y="388175"/>
                  </a:cubicBezTo>
                  <a:cubicBezTo>
                    <a:pt x="849007" y="389701"/>
                    <a:pt x="850106" y="394525"/>
                    <a:pt x="852487" y="397700"/>
                  </a:cubicBezTo>
                  <a:cubicBezTo>
                    <a:pt x="871537" y="391349"/>
                    <a:pt x="862012" y="391349"/>
                    <a:pt x="881062" y="397700"/>
                  </a:cubicBezTo>
                  <a:cubicBezTo>
                    <a:pt x="884167" y="398735"/>
                    <a:pt x="887440" y="399182"/>
                    <a:pt x="890587" y="400081"/>
                  </a:cubicBezTo>
                  <a:cubicBezTo>
                    <a:pt x="893001" y="400771"/>
                    <a:pt x="897731" y="402462"/>
                    <a:pt x="897731" y="402462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ounded Rectangle 86"/>
            <p:cNvSpPr/>
            <p:nvPr>
              <p:custDataLst>
                <p:tags r:id="rId99"/>
              </p:custDataLst>
            </p:nvPr>
          </p:nvSpPr>
          <p:spPr>
            <a:xfrm>
              <a:off x="4619407" y="5688413"/>
              <a:ext cx="1321539" cy="37134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lang="de-DE" sz="1800" kern="0" dirty="0">
                  <a:solidFill>
                    <a:sysClr val="windowText" lastClr="000000"/>
                  </a:solidFill>
                </a:rPr>
                <a:t>pA – meter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Flussdiagramm: Verzögerung 110"/>
            <p:cNvSpPr/>
            <p:nvPr>
              <p:custDataLst>
                <p:tags r:id="rId100"/>
              </p:custDataLst>
            </p:nvPr>
          </p:nvSpPr>
          <p:spPr>
            <a:xfrm rot="5400000">
              <a:off x="6658855" y="4324821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TextBox 88"/>
            <p:cNvSpPr txBox="1"/>
            <p:nvPr>
              <p:custDataLst>
                <p:tags r:id="rId101"/>
              </p:custDataLst>
            </p:nvPr>
          </p:nvSpPr>
          <p:spPr>
            <a:xfrm>
              <a:off x="6906629" y="4583320"/>
              <a:ext cx="14734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2000" b="1" kern="0" dirty="0" smtClean="0">
                  <a:solidFill>
                    <a:sysClr val="windowText" lastClr="000000"/>
                  </a:solidFill>
                  <a:latin typeface="+mj-lt"/>
                </a:rPr>
                <a:t>Faraday cup</a:t>
              </a:r>
              <a:endParaRPr lang="de-DE" sz="2000" b="1" kern="0" dirty="0">
                <a:solidFill>
                  <a:sysClr val="windowText" lastClr="000000"/>
                </a:solidFill>
                <a:latin typeface="+mj-lt"/>
              </a:endParaRPr>
            </a:p>
          </p:txBody>
        </p:sp>
        <p:cxnSp>
          <p:nvCxnSpPr>
            <p:cNvPr id="90" name="Elbow Connector 89"/>
            <p:cNvCxnSpPr>
              <a:stCxn id="78" idx="1"/>
              <a:endCxn id="84" idx="13"/>
            </p:cNvCxnSpPr>
            <p:nvPr>
              <p:custDataLst>
                <p:tags r:id="rId102"/>
              </p:custDataLst>
            </p:nvPr>
          </p:nvCxnSpPr>
          <p:spPr>
            <a:xfrm rot="10800000" flipV="1">
              <a:off x="1931414" y="5407421"/>
              <a:ext cx="2698667" cy="556717"/>
            </a:xfrm>
            <a:prstGeom prst="bentConnector3">
              <a:avLst>
                <a:gd name="adj1" fmla="val 91648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Elbow Connector 90"/>
            <p:cNvCxnSpPr>
              <a:stCxn id="87" idx="1"/>
              <a:endCxn id="84" idx="13"/>
            </p:cNvCxnSpPr>
            <p:nvPr>
              <p:custDataLst>
                <p:tags r:id="rId103"/>
              </p:custDataLst>
            </p:nvPr>
          </p:nvCxnSpPr>
          <p:spPr>
            <a:xfrm rot="10800000" flipV="1">
              <a:off x="1931413" y="5874087"/>
              <a:ext cx="2687994" cy="90052"/>
            </a:xfrm>
            <a:prstGeom prst="bentConnector3">
              <a:avLst>
                <a:gd name="adj1" fmla="val 91459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2" name="Picture 880" descr="G:\Users\r\rilis\Documents\WORK\wavemeter_screenshot.JPG"/>
            <p:cNvPicPr>
              <a:picLocks noChangeAspect="1" noChangeArrowheads="1"/>
            </p:cNvPicPr>
            <p:nvPr>
              <p:custDataLst>
                <p:tags r:id="rId104"/>
              </p:custDataLst>
            </p:nvPr>
          </p:nvPicPr>
          <p:blipFill>
            <a:blip r:embed="rId10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096" y="1012904"/>
              <a:ext cx="1181758" cy="68680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3" name="Elbow Connector 191"/>
            <p:cNvCxnSpPr>
              <a:stCxn id="88" idx="3"/>
              <a:endCxn id="87" idx="3"/>
            </p:cNvCxnSpPr>
            <p:nvPr>
              <p:custDataLst>
                <p:tags r:id="rId105"/>
              </p:custDataLst>
            </p:nvPr>
          </p:nvCxnSpPr>
          <p:spPr>
            <a:xfrm rot="5400000">
              <a:off x="5699146" y="4782078"/>
              <a:ext cx="1333810" cy="850209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Elbow Connector 93"/>
            <p:cNvCxnSpPr>
              <a:stCxn id="48" idx="2"/>
              <a:endCxn id="92" idx="0"/>
            </p:cNvCxnSpPr>
            <p:nvPr>
              <p:custDataLst>
                <p:tags r:id="rId106"/>
              </p:custDataLst>
            </p:nvPr>
          </p:nvCxnSpPr>
          <p:spPr>
            <a:xfrm rot="5400000">
              <a:off x="7971235" y="946162"/>
              <a:ext cx="133483" cy="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5" name="Picture 3" descr="L:\Talks\LOGO collection\RILIS\rilis_logo.emf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44624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Rectangle 291"/>
          <p:cNvSpPr>
            <a:spLocks noChangeArrowheads="1"/>
          </p:cNvSpPr>
          <p:nvPr/>
        </p:nvSpPr>
        <p:spPr bwMode="auto">
          <a:xfrm>
            <a:off x="0" y="79797"/>
            <a:ext cx="543609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The 3 RILIS laser upgrade steps are now completed</a:t>
            </a:r>
            <a:endParaRPr lang="en-US" sz="2000" dirty="0">
              <a:solidFill>
                <a:srgbClr val="74032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97" name="Line 16"/>
          <p:cNvSpPr>
            <a:spLocks noChangeShapeType="1"/>
          </p:cNvSpPr>
          <p:nvPr/>
        </p:nvSpPr>
        <p:spPr bwMode="auto">
          <a:xfrm flipH="1">
            <a:off x="5508104" y="308397"/>
            <a:ext cx="2736304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" name="TextBox 97"/>
          <p:cNvSpPr txBox="1"/>
          <p:nvPr>
            <p:custDataLst>
              <p:tags r:id="rId2"/>
            </p:custDataLst>
          </p:nvPr>
        </p:nvSpPr>
        <p:spPr>
          <a:xfrm>
            <a:off x="251520" y="548680"/>
            <a:ext cx="27363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1) Pump laser replacement</a:t>
            </a:r>
            <a:endParaRPr lang="en-GB" sz="1400" b="1" dirty="0"/>
          </a:p>
        </p:txBody>
      </p:sp>
      <p:sp>
        <p:nvSpPr>
          <p:cNvPr id="99" name="TextBox 98"/>
          <p:cNvSpPr txBox="1"/>
          <p:nvPr>
            <p:custDataLst>
              <p:tags r:id="rId3"/>
            </p:custDataLst>
          </p:nvPr>
        </p:nvSpPr>
        <p:spPr>
          <a:xfrm>
            <a:off x="3239852" y="548680"/>
            <a:ext cx="252028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2) Dye laser replacement</a:t>
            </a:r>
            <a:endParaRPr lang="en-GB" sz="1400" b="1" dirty="0"/>
          </a:p>
        </p:txBody>
      </p:sp>
      <p:sp>
        <p:nvSpPr>
          <p:cNvPr id="100" name="TextBox 99"/>
          <p:cNvSpPr txBox="1"/>
          <p:nvPr>
            <p:custDataLst>
              <p:tags r:id="rId4"/>
            </p:custDataLst>
          </p:nvPr>
        </p:nvSpPr>
        <p:spPr>
          <a:xfrm>
            <a:off x="6012160" y="548680"/>
            <a:ext cx="252028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3) </a:t>
            </a:r>
            <a:r>
              <a:rPr lang="en-US" dirty="0" err="1" smtClean="0"/>
              <a:t>Ti:Sa</a:t>
            </a:r>
            <a:r>
              <a:rPr lang="en-US" dirty="0" smtClean="0"/>
              <a:t> laser installation</a:t>
            </a:r>
            <a:endParaRPr lang="en-GB" sz="1400" b="1" dirty="0"/>
          </a:p>
        </p:txBody>
      </p:sp>
      <p:sp>
        <p:nvSpPr>
          <p:cNvPr id="101" name="Rectangle 100"/>
          <p:cNvSpPr/>
          <p:nvPr>
            <p:custDataLst>
              <p:tags r:id="rId5"/>
            </p:custDataLst>
          </p:nvPr>
        </p:nvSpPr>
        <p:spPr>
          <a:xfrm>
            <a:off x="2699792" y="2780928"/>
            <a:ext cx="1524297" cy="432048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de-DE" kern="0" dirty="0" smtClean="0">
                <a:solidFill>
                  <a:sysClr val="window" lastClr="FFFFFF"/>
                </a:solidFill>
                <a:latin typeface="Calibri"/>
              </a:rPr>
              <a:t>Dye 3</a:t>
            </a:r>
            <a:endParaRPr lang="de-DE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03" name="Rectangle 102"/>
          <p:cNvSpPr/>
          <p:nvPr>
            <p:custDataLst>
              <p:tags r:id="rId6"/>
            </p:custDataLst>
          </p:nvPr>
        </p:nvSpPr>
        <p:spPr>
          <a:xfrm>
            <a:off x="3563888" y="2852936"/>
            <a:ext cx="605532" cy="30258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SHG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7" name="Gerade Verbindung mit Pfeil 122"/>
          <p:cNvCxnSpPr/>
          <p:nvPr>
            <p:custDataLst>
              <p:tags r:id="rId7"/>
            </p:custDataLst>
          </p:nvPr>
        </p:nvCxnSpPr>
        <p:spPr>
          <a:xfrm flipV="1">
            <a:off x="4211960" y="2996952"/>
            <a:ext cx="1368152" cy="10056"/>
          </a:xfrm>
          <a:prstGeom prst="straightConnector1">
            <a:avLst/>
          </a:prstGeom>
          <a:noFill/>
          <a:ln w="53975" cap="flat" cmpd="sng" algn="ctr">
            <a:solidFill>
              <a:srgbClr val="4F81BD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10" name="Gerade Verbindung mit Pfeil 122"/>
          <p:cNvCxnSpPr/>
          <p:nvPr>
            <p:custDataLst>
              <p:tags r:id="rId8"/>
            </p:custDataLst>
          </p:nvPr>
        </p:nvCxnSpPr>
        <p:spPr>
          <a:xfrm rot="16200000" flipV="1">
            <a:off x="5364088" y="3212976"/>
            <a:ext cx="576064" cy="144016"/>
          </a:xfrm>
          <a:prstGeom prst="straightConnector1">
            <a:avLst/>
          </a:prstGeom>
          <a:noFill/>
          <a:ln w="53975" cap="flat" cmpd="sng" algn="ctr">
            <a:solidFill>
              <a:srgbClr val="4BACC6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13" name="Straight Connector 112"/>
          <p:cNvCxnSpPr/>
          <p:nvPr>
            <p:custDataLst>
              <p:tags r:id="rId9"/>
            </p:custDataLst>
          </p:nvPr>
        </p:nvCxnSpPr>
        <p:spPr>
          <a:xfrm>
            <a:off x="5508104" y="2852936"/>
            <a:ext cx="177560" cy="175825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15" name="Straight Connector 114"/>
          <p:cNvCxnSpPr/>
          <p:nvPr>
            <p:custDataLst>
              <p:tags r:id="rId10"/>
            </p:custDataLst>
          </p:nvPr>
        </p:nvCxnSpPr>
        <p:spPr>
          <a:xfrm>
            <a:off x="2411760" y="2996952"/>
            <a:ext cx="292981" cy="0"/>
          </a:xfrm>
          <a:prstGeom prst="line">
            <a:avLst/>
          </a:prstGeom>
          <a:noFill/>
          <a:ln w="53975" cap="flat" cmpd="sng" algn="ctr">
            <a:solidFill>
              <a:schemeClr val="accent3">
                <a:lumMod val="40000"/>
                <a:lumOff val="60000"/>
              </a:schemeClr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14" name="Straight Connector 113"/>
          <p:cNvCxnSpPr/>
          <p:nvPr>
            <p:custDataLst>
              <p:tags r:id="rId11"/>
            </p:custDataLst>
          </p:nvPr>
        </p:nvCxnSpPr>
        <p:spPr>
          <a:xfrm>
            <a:off x="2339752" y="2924944"/>
            <a:ext cx="177560" cy="175825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16" name="Flussdiagramm: Verzögerung 110"/>
          <p:cNvSpPr/>
          <p:nvPr>
            <p:custDataLst>
              <p:tags r:id="rId12"/>
            </p:custDataLst>
          </p:nvPr>
        </p:nvSpPr>
        <p:spPr>
          <a:xfrm>
            <a:off x="6588224" y="2852936"/>
            <a:ext cx="264600" cy="166312"/>
          </a:xfrm>
          <a:prstGeom prst="flowChartDelay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25" name="Straight Connector 124"/>
          <p:cNvCxnSpPr>
            <a:stCxn id="37" idx="3"/>
          </p:cNvCxnSpPr>
          <p:nvPr/>
        </p:nvCxnSpPr>
        <p:spPr>
          <a:xfrm flipV="1">
            <a:off x="6780816" y="2204864"/>
            <a:ext cx="383472" cy="1114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2"/>
          <p:cNvCxnSpPr/>
          <p:nvPr>
            <p:custDataLst>
              <p:tags r:id="rId13"/>
            </p:custDataLst>
          </p:nvPr>
        </p:nvCxnSpPr>
        <p:spPr>
          <a:xfrm flipV="1">
            <a:off x="5724128" y="2996952"/>
            <a:ext cx="132946" cy="1"/>
          </a:xfrm>
          <a:prstGeom prst="straightConnector1">
            <a:avLst/>
          </a:prstGeom>
          <a:noFill/>
          <a:ln w="53975" cap="flat" cmpd="sng" algn="ctr">
            <a:solidFill>
              <a:srgbClr val="4F81BD"/>
            </a:solidFill>
            <a:prstDash val="dash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28" name="Gerade Verbindung mit Pfeil 122"/>
          <p:cNvCxnSpPr/>
          <p:nvPr>
            <p:custDataLst>
              <p:tags r:id="rId14"/>
            </p:custDataLst>
          </p:nvPr>
        </p:nvCxnSpPr>
        <p:spPr>
          <a:xfrm flipV="1">
            <a:off x="5940152" y="2996952"/>
            <a:ext cx="132946" cy="1"/>
          </a:xfrm>
          <a:prstGeom prst="straightConnector1">
            <a:avLst/>
          </a:prstGeom>
          <a:noFill/>
          <a:ln w="53975" cap="flat" cmpd="sng" algn="ctr">
            <a:solidFill>
              <a:srgbClr val="4F81BD"/>
            </a:solidFill>
            <a:prstDash val="dash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29" name="Gerade Verbindung mit Pfeil 122"/>
          <p:cNvCxnSpPr/>
          <p:nvPr>
            <p:custDataLst>
              <p:tags r:id="rId15"/>
            </p:custDataLst>
          </p:nvPr>
        </p:nvCxnSpPr>
        <p:spPr>
          <a:xfrm flipV="1">
            <a:off x="6156176" y="2996952"/>
            <a:ext cx="132946" cy="1"/>
          </a:xfrm>
          <a:prstGeom prst="straightConnector1">
            <a:avLst/>
          </a:prstGeom>
          <a:noFill/>
          <a:ln w="53975" cap="flat" cmpd="sng" algn="ctr">
            <a:solidFill>
              <a:srgbClr val="4F81BD"/>
            </a:solidFill>
            <a:prstDash val="dash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33" name="Gerade Verbindung mit Pfeil 122"/>
          <p:cNvCxnSpPr/>
          <p:nvPr>
            <p:custDataLst>
              <p:tags r:id="rId16"/>
            </p:custDataLst>
          </p:nvPr>
        </p:nvCxnSpPr>
        <p:spPr>
          <a:xfrm flipV="1">
            <a:off x="6372200" y="2996952"/>
            <a:ext cx="132946" cy="1"/>
          </a:xfrm>
          <a:prstGeom prst="straightConnector1">
            <a:avLst/>
          </a:prstGeom>
          <a:noFill/>
          <a:ln w="53975" cap="flat" cmpd="sng" algn="ctr">
            <a:solidFill>
              <a:srgbClr val="4F81BD"/>
            </a:solidFill>
            <a:prstDash val="dash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Workspaces\r\RILIS\Photos\RILIS_Sony\DSC00048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6" cstate="print"/>
          <a:srcRect r="2115"/>
          <a:stretch>
            <a:fillRect/>
          </a:stretch>
        </p:blipFill>
        <p:spPr bwMode="auto">
          <a:xfrm>
            <a:off x="-10203" y="2938180"/>
            <a:ext cx="9208536" cy="2074996"/>
          </a:xfrm>
          <a:prstGeom prst="rect">
            <a:avLst/>
          </a:prstGeom>
          <a:noFill/>
        </p:spPr>
      </p:pic>
      <p:pic>
        <p:nvPicPr>
          <p:cNvPr id="5" name="Picture 3" descr="L:\Talks\LOGO collection\RILIS\rilis_logo.em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44624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91"/>
          <p:cNvSpPr>
            <a:spLocks noChangeArrowheads="1"/>
          </p:cNvSpPr>
          <p:nvPr/>
        </p:nvSpPr>
        <p:spPr bwMode="auto">
          <a:xfrm>
            <a:off x="0" y="79797"/>
            <a:ext cx="820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The complete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RILIS Dye </a:t>
            </a:r>
            <a:r>
              <a:rPr lang="en-US" sz="2000" dirty="0" smtClean="0">
                <a:solidFill>
                  <a:srgbClr val="7403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+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Ti:Sa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system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auto">
          <a:xfrm flipH="1">
            <a:off x="4355976" y="308397"/>
            <a:ext cx="388843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>
            <p:custDataLst>
              <p:tags r:id="rId3"/>
            </p:custDataLst>
          </p:nvPr>
        </p:nvSpPr>
        <p:spPr>
          <a:xfrm>
            <a:off x="7884368" y="836712"/>
            <a:ext cx="1152128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3 </a:t>
            </a:r>
            <a:r>
              <a:rPr lang="en-US" sz="1400" dirty="0" err="1" smtClean="0"/>
              <a:t>Ti:Sa</a:t>
            </a:r>
            <a:r>
              <a:rPr lang="en-US" sz="1400" dirty="0" smtClean="0"/>
              <a:t> lasers from Mainz university</a:t>
            </a:r>
            <a:endParaRPr lang="en-GB" sz="1400" b="1" dirty="0"/>
          </a:p>
        </p:txBody>
      </p:sp>
      <p:sp>
        <p:nvSpPr>
          <p:cNvPr id="9" name="TextBox 8"/>
          <p:cNvSpPr txBox="1"/>
          <p:nvPr>
            <p:custDataLst>
              <p:tags r:id="rId4"/>
            </p:custDataLst>
          </p:nvPr>
        </p:nvSpPr>
        <p:spPr>
          <a:xfrm>
            <a:off x="35496" y="5065439"/>
            <a:ext cx="568863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RILIS cabin layout has been redesigned to accommodate the new lasers</a:t>
            </a:r>
            <a:endParaRPr lang="en-GB" sz="1400" b="1" dirty="0"/>
          </a:p>
        </p:txBody>
      </p:sp>
      <p:sp>
        <p:nvSpPr>
          <p:cNvPr id="10" name="TextBox 9"/>
          <p:cNvSpPr txBox="1"/>
          <p:nvPr>
            <p:custDataLst>
              <p:tags r:id="rId5"/>
            </p:custDataLst>
          </p:nvPr>
        </p:nvSpPr>
        <p:spPr>
          <a:xfrm>
            <a:off x="35496" y="6071304"/>
            <a:ext cx="5688632" cy="30777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Optical pumping in ISCOOL should be tested during 2011 shutdown</a:t>
            </a:r>
            <a:endParaRPr lang="en-GB" sz="1400" b="1" dirty="0"/>
          </a:p>
        </p:txBody>
      </p:sp>
      <p:sp>
        <p:nvSpPr>
          <p:cNvPr id="11" name="TextBox 10"/>
          <p:cNvSpPr txBox="1"/>
          <p:nvPr>
            <p:custDataLst>
              <p:tags r:id="rId6"/>
            </p:custDataLst>
          </p:nvPr>
        </p:nvSpPr>
        <p:spPr>
          <a:xfrm>
            <a:off x="35496" y="5328913"/>
            <a:ext cx="8928992" cy="30777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Dye and </a:t>
            </a:r>
            <a:r>
              <a:rPr lang="en-US" sz="1400" dirty="0" err="1" smtClean="0"/>
              <a:t>Ti:Sa</a:t>
            </a:r>
            <a:r>
              <a:rPr lang="en-US" sz="1400" dirty="0" smtClean="0"/>
              <a:t> synchronization and </a:t>
            </a:r>
            <a:r>
              <a:rPr lang="en-US" sz="1400" dirty="0"/>
              <a:t>compatibility </a:t>
            </a:r>
            <a:r>
              <a:rPr lang="en-US" sz="1400" dirty="0" smtClean="0"/>
              <a:t>for mixed ionization schemes</a:t>
            </a:r>
            <a:r>
              <a:rPr lang="en-GB" sz="1400" dirty="0" smtClean="0"/>
              <a:t> has been verified online during the At run</a:t>
            </a:r>
            <a:endParaRPr lang="en-GB" sz="14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691680" y="2780928"/>
            <a:ext cx="0" cy="1152128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24128" y="1628800"/>
            <a:ext cx="0" cy="1728192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>
            <a:off x="2987824" y="2077690"/>
            <a:ext cx="1872208" cy="1279304"/>
          </a:xfrm>
          <a:prstGeom prst="bentConnector3">
            <a:avLst>
              <a:gd name="adj1" fmla="val -876"/>
            </a:avLst>
          </a:prstGeom>
          <a:ln>
            <a:solidFill>
              <a:srgbClr val="C3D69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139952" y="2564904"/>
            <a:ext cx="0" cy="1728192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308304" y="2636912"/>
            <a:ext cx="0" cy="648072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604448" y="2636912"/>
            <a:ext cx="0" cy="1944216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>
            <p:custDataLst>
              <p:tags r:id="rId7"/>
            </p:custDataLst>
          </p:nvPr>
        </p:nvSpPr>
        <p:spPr>
          <a:xfrm>
            <a:off x="7524328" y="1754813"/>
            <a:ext cx="1152128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Harmonic generation unit for </a:t>
            </a:r>
            <a:r>
              <a:rPr lang="en-US" sz="1400" dirty="0" err="1" smtClean="0"/>
              <a:t>Ti:Sa</a:t>
            </a:r>
            <a:r>
              <a:rPr lang="en-US" sz="1400" dirty="0" smtClean="0"/>
              <a:t> system</a:t>
            </a:r>
            <a:endParaRPr lang="en-GB" sz="1400" b="1" dirty="0"/>
          </a:p>
        </p:txBody>
      </p:sp>
      <p:sp>
        <p:nvSpPr>
          <p:cNvPr id="19" name="TextBox 18"/>
          <p:cNvSpPr txBox="1"/>
          <p:nvPr>
            <p:custDataLst>
              <p:tags r:id="rId8"/>
            </p:custDataLst>
          </p:nvPr>
        </p:nvSpPr>
        <p:spPr>
          <a:xfrm>
            <a:off x="5796136" y="1754813"/>
            <a:ext cx="1584176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Photonics Industries </a:t>
            </a:r>
            <a:r>
              <a:rPr lang="en-US" sz="1400" dirty="0" err="1" smtClean="0"/>
              <a:t>Nd:YAG</a:t>
            </a:r>
            <a:r>
              <a:rPr lang="en-US" sz="1400" dirty="0" smtClean="0"/>
              <a:t> pump laser for the </a:t>
            </a:r>
            <a:r>
              <a:rPr lang="en-US" sz="1400" dirty="0" err="1" smtClean="0"/>
              <a:t>Ti:Sa</a:t>
            </a:r>
            <a:r>
              <a:rPr lang="en-US" sz="1400" dirty="0"/>
              <a:t> </a:t>
            </a:r>
            <a:r>
              <a:rPr lang="en-US" sz="1400" dirty="0" smtClean="0"/>
              <a:t>lasers</a:t>
            </a:r>
            <a:endParaRPr lang="en-GB" sz="1400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892480" y="1556792"/>
            <a:ext cx="0" cy="1800200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5400000">
            <a:off x="-1062372" y="3123220"/>
            <a:ext cx="2376264" cy="251520"/>
          </a:xfrm>
          <a:prstGeom prst="bentConnector3">
            <a:avLst>
              <a:gd name="adj1" fmla="val 99170"/>
            </a:avLst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>
            <p:custDataLst>
              <p:tags r:id="rId9"/>
            </p:custDataLst>
          </p:nvPr>
        </p:nvSpPr>
        <p:spPr>
          <a:xfrm>
            <a:off x="1835696" y="692696"/>
            <a:ext cx="1440160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 smtClean="0"/>
              <a:t>Sirah</a:t>
            </a:r>
            <a:r>
              <a:rPr lang="en-US" sz="1400" dirty="0" smtClean="0"/>
              <a:t> dye lasers with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harmonic generation and UV pumping option</a:t>
            </a:r>
            <a:endParaRPr lang="en-GB" sz="1400" b="1" dirty="0"/>
          </a:p>
        </p:txBody>
      </p:sp>
      <p:sp>
        <p:nvSpPr>
          <p:cNvPr id="23" name="TextBox 22"/>
          <p:cNvSpPr txBox="1"/>
          <p:nvPr>
            <p:custDataLst>
              <p:tags r:id="rId10"/>
            </p:custDataLst>
          </p:nvPr>
        </p:nvSpPr>
        <p:spPr>
          <a:xfrm>
            <a:off x="5436096" y="692696"/>
            <a:ext cx="1584176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 smtClean="0"/>
              <a:t>Edgewave</a:t>
            </a:r>
            <a:r>
              <a:rPr lang="en-US" sz="1400" dirty="0" smtClean="0"/>
              <a:t> </a:t>
            </a:r>
            <a:r>
              <a:rPr lang="en-US" sz="1400" dirty="0" err="1" smtClean="0"/>
              <a:t>Nd:YAG</a:t>
            </a:r>
            <a:r>
              <a:rPr lang="en-US" sz="1400" dirty="0" smtClean="0"/>
              <a:t> laser for dye pumping or non resonant ionization</a:t>
            </a:r>
            <a:endParaRPr lang="en-GB" sz="1400" b="1" dirty="0"/>
          </a:p>
        </p:txBody>
      </p:sp>
      <p:sp>
        <p:nvSpPr>
          <p:cNvPr id="24" name="TextBox 23"/>
          <p:cNvSpPr txBox="1"/>
          <p:nvPr>
            <p:custDataLst>
              <p:tags r:id="rId11"/>
            </p:custDataLst>
          </p:nvPr>
        </p:nvSpPr>
        <p:spPr>
          <a:xfrm>
            <a:off x="3491880" y="964466"/>
            <a:ext cx="1728192" cy="16004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Narrow band dye laser with computer controlled grating and etalon for high resolution spectroscopy or isomer selectivity</a:t>
            </a:r>
            <a:endParaRPr lang="en-GB" sz="1400" b="1" dirty="0"/>
          </a:p>
        </p:txBody>
      </p:sp>
      <p:sp>
        <p:nvSpPr>
          <p:cNvPr id="25" name="TextBox 24"/>
          <p:cNvSpPr txBox="1"/>
          <p:nvPr>
            <p:custDataLst>
              <p:tags r:id="rId12"/>
            </p:custDataLst>
          </p:nvPr>
        </p:nvSpPr>
        <p:spPr>
          <a:xfrm>
            <a:off x="827584" y="2257708"/>
            <a:ext cx="172819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Dye laser 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harmonic generator</a:t>
            </a:r>
            <a:endParaRPr lang="en-GB" sz="1400" b="1" dirty="0"/>
          </a:p>
        </p:txBody>
      </p:sp>
      <p:sp>
        <p:nvSpPr>
          <p:cNvPr id="26" name="TextBox 25"/>
          <p:cNvSpPr txBox="1"/>
          <p:nvPr>
            <p:custDataLst>
              <p:tags r:id="rId13"/>
            </p:custDataLst>
          </p:nvPr>
        </p:nvSpPr>
        <p:spPr>
          <a:xfrm>
            <a:off x="107504" y="692696"/>
            <a:ext cx="1512168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Improved HRS laser beam launch system with a 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laser beam path for laser transport to ISCOOL</a:t>
            </a:r>
            <a:endParaRPr lang="en-GB" sz="1400" b="1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771800" y="2060848"/>
            <a:ext cx="0" cy="1152128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>
            <p:custDataLst>
              <p:tags r:id="rId14"/>
            </p:custDataLst>
          </p:nvPr>
        </p:nvSpPr>
        <p:spPr>
          <a:xfrm>
            <a:off x="35496" y="5592387"/>
            <a:ext cx="8712968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 smtClean="0"/>
              <a:t>Ti:Sa</a:t>
            </a:r>
            <a:r>
              <a:rPr lang="en-US" sz="1400" dirty="0" smtClean="0"/>
              <a:t> system is operating in testing/backup mode during 2011.  It has so far been used for ionization of At and for </a:t>
            </a:r>
            <a:r>
              <a:rPr lang="en-US" sz="1400" dirty="0" err="1" smtClean="0"/>
              <a:t>Pr</a:t>
            </a:r>
            <a:r>
              <a:rPr lang="en-US" sz="1400" dirty="0" smtClean="0"/>
              <a:t> ionization scheme development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:\LARIS pictures\RILIS\Pictures\rilis_lasertable_from_tis side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22"/>
          <a:stretch/>
        </p:blipFill>
        <p:spPr bwMode="auto">
          <a:xfrm>
            <a:off x="249060" y="4262859"/>
            <a:ext cx="2057119" cy="244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249060" y="141826"/>
            <a:ext cx="8067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The new solid state </a:t>
            </a:r>
            <a:r>
              <a:rPr lang="en-US" u="sng" dirty="0" err="1" smtClean="0"/>
              <a:t>Ti:sapphire</a:t>
            </a:r>
            <a:r>
              <a:rPr lang="en-US" u="sng" dirty="0" smtClean="0"/>
              <a:t> </a:t>
            </a:r>
            <a:r>
              <a:rPr lang="en-US" u="sng" dirty="0" smtClean="0"/>
              <a:t>laser system is </a:t>
            </a:r>
            <a:r>
              <a:rPr lang="en-US" u="sng" dirty="0" smtClean="0"/>
              <a:t>operational</a:t>
            </a:r>
            <a:endParaRPr lang="en-US" u="sng" dirty="0" smtClean="0"/>
          </a:p>
          <a:p>
            <a:r>
              <a:rPr lang="en-US" dirty="0" smtClean="0"/>
              <a:t> Successfully used for Beam development of astatine and first physics results (</a:t>
            </a:r>
            <a:r>
              <a:rPr lang="en-US" dirty="0" err="1" smtClean="0">
                <a:latin typeface="Symbol" pitchFamily="18" charset="2"/>
              </a:rPr>
              <a:t>b</a:t>
            </a:r>
            <a:r>
              <a:rPr lang="en-US" dirty="0" err="1" smtClean="0"/>
              <a:t>DF</a:t>
            </a:r>
            <a:r>
              <a:rPr lang="en-US" dirty="0" smtClean="0"/>
              <a:t>)</a:t>
            </a:r>
            <a:endParaRPr lang="en-GB" dirty="0"/>
          </a:p>
        </p:txBody>
      </p:sp>
      <p:pic>
        <p:nvPicPr>
          <p:cNvPr id="6" name="Picture 3" descr="L:\Talks\LOGO collection\RILIS\rilis_logo.emf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21088"/>
            <a:ext cx="2462484" cy="248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>
            <p:custDataLst>
              <p:tags r:id="rId5"/>
            </p:custDataLst>
          </p:nvPr>
        </p:nvSpPr>
        <p:spPr>
          <a:xfrm>
            <a:off x="276300" y="931751"/>
            <a:ext cx="850189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Prerequisite for geared operation: Temporal synchronization of the two laser systems</a:t>
            </a:r>
            <a:endParaRPr lang="en-GB" dirty="0" smtClean="0"/>
          </a:p>
        </p:txBody>
      </p:sp>
      <p:sp>
        <p:nvSpPr>
          <p:cNvPr id="9" name="TextBox 8"/>
          <p:cNvSpPr txBox="1"/>
          <p:nvPr>
            <p:custDataLst>
              <p:tags r:id="rId6"/>
            </p:custDataLst>
          </p:nvPr>
        </p:nvSpPr>
        <p:spPr>
          <a:xfrm>
            <a:off x="276300" y="1463797"/>
            <a:ext cx="285554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Powerful dye pump laser can provide non-resonant step for Ti:Sa schemes</a:t>
            </a:r>
            <a:endParaRPr lang="en-GB" dirty="0"/>
          </a:p>
        </p:txBody>
      </p:sp>
      <p:sp>
        <p:nvSpPr>
          <p:cNvPr id="10" name="TextBox 9"/>
          <p:cNvSpPr txBox="1"/>
          <p:nvPr>
            <p:custDataLst>
              <p:tags r:id="rId7"/>
            </p:custDataLst>
          </p:nvPr>
        </p:nvSpPr>
        <p:spPr>
          <a:xfrm>
            <a:off x="3309400" y="1449582"/>
            <a:ext cx="284677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Mixed schemes are now possible: Blue -VIS step from Dye and NIR step from Ti:Sa</a:t>
            </a:r>
            <a:endParaRPr lang="en-GB" dirty="0"/>
          </a:p>
        </p:txBody>
      </p:sp>
      <p:sp>
        <p:nvSpPr>
          <p:cNvPr id="11" name="TextBox 10"/>
          <p:cNvSpPr txBox="1"/>
          <p:nvPr>
            <p:custDataLst>
              <p:tags r:id="rId8"/>
            </p:custDataLst>
          </p:nvPr>
        </p:nvSpPr>
        <p:spPr>
          <a:xfrm>
            <a:off x="6300193" y="1449582"/>
            <a:ext cx="247800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Laser beams produced by dye and Ti:Sa are exchangeable</a:t>
            </a:r>
            <a:endParaRPr lang="en-GB" dirty="0"/>
          </a:p>
        </p:txBody>
      </p:sp>
      <p:sp>
        <p:nvSpPr>
          <p:cNvPr id="12" name="TextBox 11"/>
          <p:cNvSpPr txBox="1"/>
          <p:nvPr>
            <p:custDataLst>
              <p:tags r:id="rId9"/>
            </p:custDataLst>
          </p:nvPr>
        </p:nvSpPr>
        <p:spPr>
          <a:xfrm>
            <a:off x="256460" y="3626440"/>
            <a:ext cx="349565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Highest efficiencies</a:t>
            </a:r>
            <a:endParaRPr lang="en-GB" dirty="0"/>
          </a:p>
        </p:txBody>
      </p:sp>
      <p:sp>
        <p:nvSpPr>
          <p:cNvPr id="13" name="TextBox 12"/>
          <p:cNvSpPr txBox="1"/>
          <p:nvPr>
            <p:custDataLst>
              <p:tags r:id="rId10"/>
            </p:custDataLst>
          </p:nvPr>
        </p:nvSpPr>
        <p:spPr>
          <a:xfrm>
            <a:off x="3309401" y="2492896"/>
            <a:ext cx="284677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New schemes possible</a:t>
            </a:r>
            <a:endParaRPr lang="en-GB" dirty="0"/>
          </a:p>
        </p:txBody>
      </p:sp>
      <p:sp>
        <p:nvSpPr>
          <p:cNvPr id="14" name="TextBox 13"/>
          <p:cNvSpPr txBox="1"/>
          <p:nvPr>
            <p:custDataLst>
              <p:tags r:id="rId11"/>
            </p:custDataLst>
          </p:nvPr>
        </p:nvSpPr>
        <p:spPr>
          <a:xfrm>
            <a:off x="3309400" y="2852936"/>
            <a:ext cx="284677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Unique for laser ion sources world-wide</a:t>
            </a:r>
            <a:endParaRPr lang="en-GB" dirty="0"/>
          </a:p>
        </p:txBody>
      </p:sp>
      <p:sp>
        <p:nvSpPr>
          <p:cNvPr id="15" name="TextBox 14"/>
          <p:cNvSpPr txBox="1"/>
          <p:nvPr>
            <p:custDataLst>
              <p:tags r:id="rId12"/>
            </p:custDataLst>
          </p:nvPr>
        </p:nvSpPr>
        <p:spPr>
          <a:xfrm>
            <a:off x="6293297" y="2492896"/>
            <a:ext cx="248490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Backup solution</a:t>
            </a:r>
            <a:endParaRPr lang="en-GB" dirty="0"/>
          </a:p>
        </p:txBody>
      </p:sp>
      <p:sp>
        <p:nvSpPr>
          <p:cNvPr id="16" name="TextBox 15"/>
          <p:cNvSpPr txBox="1"/>
          <p:nvPr>
            <p:custDataLst>
              <p:tags r:id="rId13"/>
            </p:custDataLst>
          </p:nvPr>
        </p:nvSpPr>
        <p:spPr>
          <a:xfrm>
            <a:off x="6293297" y="3645024"/>
            <a:ext cx="2484901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Reduction in down time </a:t>
            </a:r>
            <a:endParaRPr lang="en-GB" dirty="0"/>
          </a:p>
        </p:txBody>
      </p:sp>
      <p:sp>
        <p:nvSpPr>
          <p:cNvPr id="17" name="TextBox 16"/>
          <p:cNvSpPr txBox="1"/>
          <p:nvPr>
            <p:custDataLst>
              <p:tags r:id="rId14"/>
            </p:custDataLst>
          </p:nvPr>
        </p:nvSpPr>
        <p:spPr>
          <a:xfrm>
            <a:off x="3851920" y="3645024"/>
            <a:ext cx="230425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New elements</a:t>
            </a:r>
            <a:endParaRPr lang="en-GB" dirty="0"/>
          </a:p>
        </p:txBody>
      </p:sp>
      <p:sp>
        <p:nvSpPr>
          <p:cNvPr id="18" name="TextBox 17"/>
          <p:cNvSpPr txBox="1"/>
          <p:nvPr>
            <p:custDataLst>
              <p:tags r:id="rId15"/>
            </p:custDataLst>
          </p:nvPr>
        </p:nvSpPr>
        <p:spPr>
          <a:xfrm>
            <a:off x="6300194" y="2852936"/>
            <a:ext cx="24780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Keep one dye set up for future, use Ti:Sa instead</a:t>
            </a:r>
          </a:p>
        </p:txBody>
      </p:sp>
      <p:sp>
        <p:nvSpPr>
          <p:cNvPr id="19" name="TextBox 18"/>
          <p:cNvSpPr txBox="1"/>
          <p:nvPr>
            <p:custDataLst>
              <p:tags r:id="rId16"/>
            </p:custDataLst>
          </p:nvPr>
        </p:nvSpPr>
        <p:spPr>
          <a:xfrm>
            <a:off x="4849838" y="4221087"/>
            <a:ext cx="41037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Outlook: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RILIS scheme development could become partly parasitic (e.g. astatine)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Wavelength stabilization under construction -&gt; less maintenance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Pointing stabilization will be implemented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 Ti:Sa-only mode, RILIS could be on-call soon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3298" y="836712"/>
            <a:ext cx="2699792" cy="2448272"/>
            <a:chOff x="4413007" y="3284984"/>
            <a:chExt cx="2319233" cy="2232248"/>
          </a:xfrm>
        </p:grpSpPr>
        <p:pic>
          <p:nvPicPr>
            <p:cNvPr id="5" name="Picture 4" descr="DSC_0125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l="19448" t="-222" r="21274" b="222"/>
            <a:stretch/>
          </p:blipFill>
          <p:spPr>
            <a:xfrm>
              <a:off x="4413007" y="3284984"/>
              <a:ext cx="1938463" cy="2171946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H="1">
              <a:off x="5969128" y="5224554"/>
              <a:ext cx="360039" cy="4646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881912" y="5209455"/>
              <a:ext cx="8503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400" b="1" dirty="0" smtClean="0">
                  <a:cs typeface="Arial" pitchFamily="34" charset="0"/>
                </a:rPr>
                <a:t>1 cm</a:t>
              </a:r>
              <a:endParaRPr lang="en-GB" sz="1400" b="1" dirty="0">
                <a:cs typeface="Arial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27584" y="6021288"/>
            <a:ext cx="244827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1400" b="1" dirty="0" smtClean="0"/>
              <a:t>Maximum </a:t>
            </a:r>
            <a:r>
              <a:rPr lang="de-CH" sz="1400" b="1" dirty="0" err="1" smtClean="0"/>
              <a:t>Surface</a:t>
            </a:r>
            <a:r>
              <a:rPr lang="de-CH" sz="1400" b="1" dirty="0" smtClean="0"/>
              <a:t> Ion Suppression </a:t>
            </a:r>
            <a:r>
              <a:rPr lang="de-CH" sz="1400" b="1" dirty="0" err="1" smtClean="0"/>
              <a:t>of</a:t>
            </a:r>
            <a:r>
              <a:rPr lang="de-CH" sz="1400" b="1" dirty="0" smtClean="0"/>
              <a:t>  ≈ 3000  </a:t>
            </a:r>
            <a:endParaRPr lang="en-GB" sz="1400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57460813"/>
              </p:ext>
            </p:extLst>
          </p:nvPr>
        </p:nvGraphicFramePr>
        <p:xfrm>
          <a:off x="336911" y="3573016"/>
          <a:ext cx="3154969" cy="2416613"/>
        </p:xfrm>
        <a:graphic>
          <a:graphicData uri="http://schemas.openxmlformats.org/presentationml/2006/ole">
            <p:oleObj spid="_x0000_s21506" r:id="rId6" imgW="4155034" imgH="2901696" progId="">
              <p:embed/>
            </p:oleObj>
          </a:graphicData>
        </a:graphic>
      </p:graphicFrame>
      <p:sp>
        <p:nvSpPr>
          <p:cNvPr id="10" name="Right Arrow 9"/>
          <p:cNvSpPr/>
          <p:nvPr/>
        </p:nvSpPr>
        <p:spPr>
          <a:xfrm>
            <a:off x="211786" y="6093296"/>
            <a:ext cx="600576" cy="124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995936" y="6021288"/>
            <a:ext cx="259228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1400" b="1" dirty="0" err="1" smtClean="0"/>
              <a:t>No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significant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change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of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performance</a:t>
            </a:r>
            <a:r>
              <a:rPr lang="de-CH" sz="1400" b="1" dirty="0" smtClean="0"/>
              <a:t> after </a:t>
            </a:r>
            <a:r>
              <a:rPr lang="de-CH" sz="1400" b="1" dirty="0" err="1" smtClean="0"/>
              <a:t>two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days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with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protons</a:t>
            </a:r>
            <a:endParaRPr lang="en-GB" sz="1400" b="1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70673965"/>
              </p:ext>
            </p:extLst>
          </p:nvPr>
        </p:nvGraphicFramePr>
        <p:xfrm>
          <a:off x="2987824" y="3573016"/>
          <a:ext cx="3168352" cy="2385730"/>
        </p:xfrm>
        <a:graphic>
          <a:graphicData uri="http://schemas.openxmlformats.org/presentationml/2006/ole">
            <p:oleObj spid="_x0000_s21507" r:id="rId7" imgW="4155034" imgH="2901696" progId="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899783" y="6021288"/>
            <a:ext cx="2424745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1400" b="1" dirty="0" smtClean="0"/>
              <a:t>Different time </a:t>
            </a:r>
            <a:r>
              <a:rPr lang="de-CH" sz="1400" b="1" dirty="0" err="1" smtClean="0"/>
              <a:t>of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flight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structures</a:t>
            </a:r>
            <a:r>
              <a:rPr lang="de-CH" sz="1400" b="1" dirty="0" smtClean="0"/>
              <a:t> </a:t>
            </a:r>
            <a:r>
              <a:rPr lang="de-CH" sz="1400" b="1" dirty="0" err="1" smtClean="0"/>
              <a:t>for</a:t>
            </a:r>
            <a:r>
              <a:rPr lang="de-CH" sz="1400" b="1" dirty="0" smtClean="0"/>
              <a:t> different LIST </a:t>
            </a:r>
            <a:r>
              <a:rPr lang="de-CH" sz="1400" b="1" dirty="0" err="1" smtClean="0"/>
              <a:t>settings</a:t>
            </a:r>
            <a:r>
              <a:rPr lang="de-CH" sz="1400" b="1" dirty="0" smtClean="0"/>
              <a:t> </a:t>
            </a:r>
            <a:endParaRPr lang="en-GB" sz="1400" b="1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1944360"/>
              </p:ext>
            </p:extLst>
          </p:nvPr>
        </p:nvGraphicFramePr>
        <p:xfrm>
          <a:off x="5868144" y="3562717"/>
          <a:ext cx="3416651" cy="2386563"/>
        </p:xfrm>
        <a:graphic>
          <a:graphicData uri="http://schemas.openxmlformats.org/presentationml/2006/ole">
            <p:oleObj spid="_x0000_s21508" r:id="rId8" imgW="4155034" imgH="2901696" progId="">
              <p:embed/>
            </p:oleObj>
          </a:graphicData>
        </a:graphic>
      </p:graphicFrame>
      <p:sp>
        <p:nvSpPr>
          <p:cNvPr id="15" name="Right Arrow 14"/>
          <p:cNvSpPr/>
          <p:nvPr/>
        </p:nvSpPr>
        <p:spPr>
          <a:xfrm>
            <a:off x="7364723" y="12406030"/>
            <a:ext cx="959408" cy="1807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0" y="188640"/>
            <a:ext cx="831641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 smtClean="0"/>
              <a:t>First On-Line Test </a:t>
            </a:r>
            <a:r>
              <a:rPr lang="de-CH" sz="2400" b="1" dirty="0" err="1" smtClean="0"/>
              <a:t>of</a:t>
            </a:r>
            <a:r>
              <a:rPr lang="de-CH" sz="2400" b="1" dirty="0" smtClean="0"/>
              <a:t> Laser </a:t>
            </a:r>
            <a:r>
              <a:rPr lang="en-GB" sz="2400" b="1" dirty="0" smtClean="0"/>
              <a:t>Ion Source and Trap at ISOLDE</a:t>
            </a:r>
            <a:endParaRPr lang="de-CH" sz="24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267744" y="764704"/>
            <a:ext cx="68762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b="1" dirty="0" smtClean="0"/>
              <a:t>First on-line </a:t>
            </a:r>
            <a:r>
              <a:rPr lang="de-CH" b="1" dirty="0" err="1" smtClean="0"/>
              <a:t>test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</a:t>
            </a:r>
            <a:r>
              <a:rPr lang="de-CH" b="1" dirty="0" err="1" smtClean="0"/>
              <a:t>performance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</a:t>
            </a:r>
            <a:r>
              <a:rPr lang="de-CH" b="1" dirty="0" err="1" smtClean="0"/>
              <a:t>the</a:t>
            </a:r>
            <a:r>
              <a:rPr lang="de-CH" b="1" dirty="0" smtClean="0"/>
              <a:t> Laser Ion Source </a:t>
            </a:r>
            <a:r>
              <a:rPr lang="de-CH" b="1" dirty="0" err="1" smtClean="0"/>
              <a:t>and</a:t>
            </a:r>
            <a:r>
              <a:rPr lang="de-CH" b="1" dirty="0" smtClean="0"/>
              <a:t> Trap (LIST) </a:t>
            </a:r>
            <a:r>
              <a:rPr lang="de-CH" b="1" dirty="0" err="1" smtClean="0"/>
              <a:t>at</a:t>
            </a:r>
            <a:r>
              <a:rPr lang="de-CH" b="1" dirty="0" smtClean="0"/>
              <a:t> ISOLDE </a:t>
            </a:r>
            <a:r>
              <a:rPr lang="de-CH" b="1" dirty="0" err="1" smtClean="0"/>
              <a:t>from</a:t>
            </a:r>
            <a:r>
              <a:rPr lang="de-CH" b="1" dirty="0" smtClean="0"/>
              <a:t> 11/05/2011 </a:t>
            </a:r>
            <a:r>
              <a:rPr lang="de-CH" b="1" dirty="0" err="1" smtClean="0"/>
              <a:t>untill</a:t>
            </a:r>
            <a:r>
              <a:rPr lang="de-CH" b="1" dirty="0" smtClean="0"/>
              <a:t> 13/05/2011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LIST was </a:t>
            </a:r>
            <a:r>
              <a:rPr lang="de-CH" dirty="0" err="1" smtClean="0"/>
              <a:t>implemented</a:t>
            </a:r>
            <a:r>
              <a:rPr lang="de-CH" dirty="0" smtClean="0"/>
              <a:t> </a:t>
            </a:r>
            <a:r>
              <a:rPr lang="de-CH" dirty="0" err="1" smtClean="0"/>
              <a:t>successfully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ISOLDE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LIST worked well over 2 days of proton taking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Measurement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</a:p>
          <a:p>
            <a:pPr marL="1200150" lvl="2" indent="-285750">
              <a:buFont typeface="Courier New" pitchFamily="49" charset="0"/>
              <a:buChar char="o"/>
            </a:pPr>
            <a:r>
              <a:rPr lang="de-CH" dirty="0" err="1" smtClean="0"/>
              <a:t>suppression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isobaric</a:t>
            </a:r>
            <a:r>
              <a:rPr lang="de-CH" dirty="0" smtClean="0"/>
              <a:t> </a:t>
            </a:r>
            <a:r>
              <a:rPr lang="de-CH" dirty="0" err="1" smtClean="0"/>
              <a:t>contaminants</a:t>
            </a:r>
            <a:endParaRPr lang="de-CH" dirty="0" smtClean="0"/>
          </a:p>
          <a:p>
            <a:pPr marL="1200150" lvl="2" indent="-285750">
              <a:buFont typeface="Courier New" pitchFamily="49" charset="0"/>
              <a:buChar char="o"/>
            </a:pPr>
            <a:r>
              <a:rPr lang="de-CH" dirty="0" smtClean="0"/>
              <a:t>Mg ionization </a:t>
            </a:r>
            <a:r>
              <a:rPr lang="de-CH" dirty="0" smtClean="0"/>
              <a:t>efficiency</a:t>
            </a:r>
          </a:p>
          <a:p>
            <a:pPr marL="1200150" lvl="2" indent="-285750">
              <a:buFont typeface="Courier New" pitchFamily="49" charset="0"/>
              <a:buChar char="o"/>
            </a:pPr>
            <a:r>
              <a:rPr lang="de-CH" dirty="0" err="1"/>
              <a:t>y</a:t>
            </a:r>
            <a:r>
              <a:rPr lang="de-CH" dirty="0" err="1" smtClean="0"/>
              <a:t>ields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different isotopes etc. </a:t>
            </a:r>
            <a:endParaRPr lang="de-CH" dirty="0"/>
          </a:p>
        </p:txBody>
      </p:sp>
      <p:sp>
        <p:nvSpPr>
          <p:cNvPr id="18" name="Right Arrow 17"/>
          <p:cNvSpPr/>
          <p:nvPr/>
        </p:nvSpPr>
        <p:spPr>
          <a:xfrm>
            <a:off x="3384602" y="6093296"/>
            <a:ext cx="600576" cy="124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>
            <a:off x="6275680" y="6093296"/>
            <a:ext cx="600576" cy="124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0" y="3347700"/>
            <a:ext cx="586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err="1" smtClean="0"/>
              <a:t>Preliminary</a:t>
            </a:r>
            <a:r>
              <a:rPr lang="de-CH" b="1" dirty="0" smtClean="0"/>
              <a:t> </a:t>
            </a:r>
            <a:r>
              <a:rPr lang="de-CH" b="1" dirty="0" err="1" smtClean="0"/>
              <a:t>Results</a:t>
            </a:r>
            <a:r>
              <a:rPr lang="de-CH" b="1" dirty="0" smtClean="0"/>
              <a:t>:</a:t>
            </a:r>
            <a:endParaRPr lang="en-GB" b="1" dirty="0"/>
          </a:p>
        </p:txBody>
      </p:sp>
      <p:pic>
        <p:nvPicPr>
          <p:cNvPr id="21" name="Picture 3" descr="L:\Talks\LOGO collection\RILIS\rilis_logo.em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19250" y="152400"/>
            <a:ext cx="6472238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RILIS ion beams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71500" y="1143000"/>
            <a:ext cx="54986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Stone Sans ITC TT-Bold"/>
              </a:rPr>
              <a:t>Ion beams of </a:t>
            </a:r>
            <a:r>
              <a:rPr lang="en-US" sz="1400" b="1" dirty="0" smtClean="0">
                <a:solidFill>
                  <a:srgbClr val="002060"/>
                </a:solidFill>
                <a:latin typeface="Stone Sans ITC TT-Bold"/>
              </a:rPr>
              <a:t>31 </a:t>
            </a:r>
            <a:r>
              <a:rPr lang="en-US" sz="1400" b="1" dirty="0">
                <a:solidFill>
                  <a:srgbClr val="002060"/>
                </a:solidFill>
                <a:latin typeface="Stone Sans ITC TT-Bold"/>
              </a:rPr>
              <a:t>elements are produced </a:t>
            </a:r>
            <a:r>
              <a:rPr lang="en-US" sz="1400" b="1" dirty="0" smtClean="0">
                <a:solidFill>
                  <a:srgbClr val="002060"/>
                </a:solidFill>
                <a:latin typeface="Stone Sans ITC TT-Bold"/>
              </a:rPr>
              <a:t>at ISOLDE with </a:t>
            </a:r>
            <a:r>
              <a:rPr lang="en-US" sz="1400" b="1" dirty="0">
                <a:solidFill>
                  <a:srgbClr val="002060"/>
                </a:solidFill>
                <a:latin typeface="Stone Sans ITC TT-Bold"/>
              </a:rPr>
              <a:t>RILIS </a:t>
            </a: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500063" y="1570038"/>
          <a:ext cx="8072437" cy="4398962"/>
        </p:xfrm>
        <a:graphic>
          <a:graphicData uri="http://schemas.openxmlformats.org/presentationml/2006/ole">
            <p:oleObj spid="_x0000_s1026" name="Worksheet" r:id="rId4" imgW="7038991" imgH="4029152" progId="Excel.Sheet.8">
              <p:embed/>
            </p:oleObj>
          </a:graphicData>
        </a:graphic>
      </p:graphicFrame>
      <p:pic>
        <p:nvPicPr>
          <p:cNvPr id="8" name="Picture 3" descr="L:\Talks\LOGO collection\RILIS\rilis_logo.em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19872" y="6165304"/>
            <a:ext cx="2680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Recent new beams: </a:t>
            </a:r>
            <a:r>
              <a:rPr lang="en-GB" dirty="0" err="1" smtClean="0"/>
              <a:t>Sm</a:t>
            </a:r>
            <a:r>
              <a:rPr lang="en-GB" dirty="0" smtClean="0"/>
              <a:t>, 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KhYueuQ9pwK4dtJG3kXg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fPepsl9bj7F9rAJmTshn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pfFSjxBJhNW5w0Dl09m7M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xAkQVF3laGU2SI6QzxonI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j2WGNpK2iPBhH5ysCWGWC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qA01h6VsGLO3QsyS9Brt7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cbqB7mpsIqPaIpxeyXgC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Io1YVJXzRtfizO6H5xnM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vcAGapX8oN2tLQOtuUcmT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Gd0nH7Qjf05BK0ZzUvJSM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x0teZ076cDrInS2hZXM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ntdKvkFrlcLdrqSKx4NVx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g8aQWmw1ebB0TDOVZISv6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h3zimBvjhyAjRBC4QQXu7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HZL8fOu2dals6q6SRHWIb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iOkXrpByGcQj3YMN4ZR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o7lTjCFvwDGkgTGfqnjl3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zvtFRfi02YtrKiG4oqVg9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8zage6MWYlF1iZ4IjVNV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1mnIfW8HjjV50uzsIYHr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gk4ueEhx5IFX7RtijP8CJ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OXypyC4Jft4FrLbHQOvRM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kDu6SRLPdQCRe6LZsvoS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04a8Aq06EjY5BJRKxpFjS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6vZebxPG7ki6jyjXhqLJz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Ks7DcrQi82xeyzcuUS1dY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cKmaSjGDOWeytHMzokYtR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X4MH3IMpDHcoV4PTWvdYr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iBcQsY4e3V4FORBgDhfN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Ney5cDzTQcmWKSZWpGtp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xXomQZnA5eoXKnCRwlJbr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o4pvzDgQkr8gHBHPNzwg6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yN8Cjya7Fa55zkWkpJjeT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OtF19Gx9FbkgvCmXkHGd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E04BA5OgqPQTdUpMfSNAH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Q298DWPvqnI0yACyPRj8m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bOYiO2BiGW3IioNR3lHK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B2mSsaNWSdAYEWiptAwv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Gn3gHXZ8sYuRAfslt4z9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QgZ0hy7h3sMqj8AeykEix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4eqOypHSDaCTQ73gpoSRo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Iqg7R6UJVRrmbLzt0HzbO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qitbhVgpG5yw0yqxBXTf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tWiGWnaicH6CPOoVDOFr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DSCT3IEjyjOma1rssRqVo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CfyVzaXeUm2YOwTAZSfn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admPaH3WgyVCpgvJS7Q6P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poIC8Gj5AkGdk281N0kX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zQ0S22PMcmnLPacX1hUP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14L4rDh6brFMjIiGmYko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COTWq4fFpZVlzZhTOAg9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VDI01icCfsgPJyyvIolk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zBuffymHxYXra9WmS3cSh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qLuq5qtTe3zXoZYKsLoF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zhY223pKbRe1zTAhGByV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n3dfefzgtT7vwvm7HGw7I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thcJ6V7UzyuHP3uL7hg4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jPydXOQY32XYRyoGbzRIX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RVnNCpaEDLL6qBhb5dTD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PjGSPvWrNTo77J0DksWZa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H9lllLDDzXAYLDDu9eg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mLAEOVajsClYZ8WBPkXt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GoNWKrOGa9228EHMLc4eG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dTdtR2Ks38JL4cQRaJuMr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WZhT2yLoLUqaUJhzMVI6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jmAvVU2lKUO2Wgtz9IUiK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6GXidArHo5a0oR3Ctudpp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tGI4VULmtnBRQtP1mVhXV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0f3j4gvMAeIv7RIBcXkC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RE1W7S9HQJ52DCHn6DI3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OtdRVJlH3jmgoNfCVwv2o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B8XsOZDdNN9lvWtZM9b24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WUDQSLBgzGWR2TZF3a4CV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h7LT7QzRYVvb2PX7RCwd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pDTAZ750YraE1mJ7Ruq0P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ksymfQEDikiw7K3VLCIAZ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HXgAmWMwDEbCucEXAc65Q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1hAC3y4HtHjyAtn28bbV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pYnLzSGJ2AuIFGIBwTCG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LQkdoHxqu7ObLgBknpVwF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4RNHkxEijugVhxuZCfn0m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vwO5mfUpFRPXMpMx6OnVa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6kL4d59yDqQNCRKErUPTu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AI4uERDYxhTuQ0WJLuCO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cyE1twXt3VTTK2ZIqhUES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81KIH9lgGbDwwQCn704d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AWgTJ33lTl4CEw0JNfjHF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6wtSOTNDNlVx4tPX6hV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3c1wBsNReGheBjM9nzls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4Mi2XXWiWiNCcpf9y4Zda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TRjCEjLKvine9ngafr5I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gJYVfYidqKqSyCCzbfuS3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CaQkrHV1tH7hD7kGoksw5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XmBLEB4cBQeq6O5VxAio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OjqomfPH9jp2LyVlKztbb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n93b4dRRxry0XYBzBGtf8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81KIH9lgGbDwwQCn704d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81KIH9lgGbDwwQCn704d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8zage6MWYlF1iZ4IjVNV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aDGeckpJYSjWhlaaBPiL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IXNmmXaPHHAXs1rDeFP6d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IXNmmXaPHHAXs1rDeFP6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uLBWJbYNHVmTWTynZEx7H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WUDQSLBgzGWR2TZF3a4CV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8zage6MWYlF1iZ4IjVNV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8zage6MWYlF1iZ4IjVNV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8E2jdqvSpQIeGS5ht8rW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W2lrCMBbLDgUCXUpXyhP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bIdFiIaoGLjbI0YLNJgd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XLf8m3bSFqqqRDeWuT0n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AreUqbKyzir6Krpal7cO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G2BBcQxXrZCteMtITnlxh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Ki8lxQemdH7tbOTsC087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YKSNxkxTa8oIGWL5ETjc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hgBgTucFZ1CjosJjUOjx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4s7WHxmeOE3fLBxV3EpYt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G4DnCUAonLc0cNujbWQr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z4CQcnR9TyvFM2ijUrEp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2LpKrJst82ejvzKMHcxeS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ux1r1R2oML6h1QrsW7Gq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qsxJz8KsS2ophSI0IBrJf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cdxUlegpxsc16yThiTDk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MYSpTTXoVEQlwZUZgWkgf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TCzyJVo5ZGdXfjbFMvcs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cgLa6rix6VA8kVkMvk1rt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N9iA5D787qzWqjNzPXNr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m7Ygk00Sr4tGtBRwlFpXN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ynv1YWv3D1VuMbBPi68fZ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tJQbHjC82CudyALi13mo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KYOGUvmjPxa3ULbMecqvZ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0zC04Z54SA41YRn0o6LIM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2vGZ7ePaXUtrYf4TrmdLF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YTMjpdNkJgw3x7k4SReH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C750GEFX6TqCfCJNWE03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yxT7WuFpv1hswMdNOBnDb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VUHWzntmwXWOlfqihiEkK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5AxQ52Dk0YlBYpZUhV9u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vHrYmwk4YQsq9Cl2wojTC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Q0DrShnnpB0rzT5SIwjf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TaPMDSLxPBHzRrkVD3GB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I3sWDFNzmUH6tC5DvCSM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JZ2EyNSfzqH2K7IbV7S1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9kQjypbZy41Y4pi5RVk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Z4Jumrzu0KnojTjHukPn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SfuNT7od0PvlKjTciIXx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XI8ELC106Hxc9g7ObYBuy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EzKwZnnBuq1Q60mIFWs0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7J3AF9RMXBE4yTfDECud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aj97ssiE1yEYIDNWNHsCD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UJhgs0FgbcFucKcRLQHF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mxLC8HAArVIP0h3xfHFn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xAkQVF3laGU2SI6QzxonI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cbqB7mpsIqPaIpxeyXgC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Io1YVJXzRtfizO6H5xnM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bOYiO2BiGW3IioNR3lHK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J70tqiLI55TwVYrpkpCK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4eqOypHSDaCTQ73gpoSRo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zvtFRfi02YtrKiG4oqVg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MKhYt2sIk7pFYlKvCEoyK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Gd0nH7Qjf05BK0ZzUvJSM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Gd0nH7Qjf05BK0ZzUvJSM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Gd0nH7Qjf05BK0ZzUvJSM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Gd0nH7Qjf05BK0ZzUvJSM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HjqzzQhU9eKQ9x2HYk6pJ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mpx53MYL37HyZepgR03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knyM77rKUSjS5CMi5ze9U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e7wojIxNhcAaAPDE8fB9m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VwHXP63c0o4pRtRj7ItQ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x5rZ2Sue64hw2vkEaHyn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Gf69ZqW7Qhu7Z0iZXcxR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XXiB7J2r7T7MPskC5O6m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mLKZ7bSZ2lnpp391Kd7bt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drsFZuZHUWeHqd1xxnFp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SANgyn41muR73xUeRuTgI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zQe9WX1xVlagX76DhhOMT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1eSSqMPgYLJSG7BoNAGOy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mxLC8HAArVIP0h3xfHFn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5gzVtYku8BAKTAxyxdAQr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J70tqiLI55TwVYrpkpCK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</TotalTime>
  <Words>1522</Words>
  <Application>Microsoft Office PowerPoint</Application>
  <PresentationFormat>On-screen Show (4:3)</PresentationFormat>
  <Paragraphs>327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Office Theme</vt:lpstr>
      <vt:lpstr>Microsoft Office Excel 97-2003 Worksheet</vt:lpstr>
      <vt:lpstr>Chart</vt:lpstr>
      <vt:lpstr>Graph</vt:lpstr>
      <vt:lpstr>RILIS operation</vt:lpstr>
      <vt:lpstr>2008: First step of RILIS upgrade</vt:lpstr>
      <vt:lpstr>Slide 3</vt:lpstr>
      <vt:lpstr>Ti:Sapphire lasers constructed and installed</vt:lpstr>
      <vt:lpstr>Slide 5</vt:lpstr>
      <vt:lpstr>Slide 6</vt:lpstr>
      <vt:lpstr>Slide 7</vt:lpstr>
      <vt:lpstr>Slide 8</vt:lpstr>
      <vt:lpstr>RILIS ion beams</vt:lpstr>
      <vt:lpstr>Slide 10</vt:lpstr>
      <vt:lpstr>Astatine beam development</vt:lpstr>
      <vt:lpstr>Dye + Ti:Sa range</vt:lpstr>
      <vt:lpstr>Slide 13</vt:lpstr>
      <vt:lpstr>RILIS operators: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 Rothe</dc:creator>
  <cp:lastModifiedBy>Fedosseev</cp:lastModifiedBy>
  <cp:revision>77</cp:revision>
  <dcterms:created xsi:type="dcterms:W3CDTF">2011-06-17T09:27:42Z</dcterms:created>
  <dcterms:modified xsi:type="dcterms:W3CDTF">2011-07-07T10:34:32Z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15OL_vyFUeEY1tDoU1nvgPW-dsHDFDoskHtuurN0xR8U</vt:lpwstr>
  </property>
  <property fmtid="{D5CDD505-2E9C-101B-9397-08002B2CF9AE}" pid="4" name="Google.Documents.RevisionId">
    <vt:lpwstr>17579839043554436076</vt:lpwstr>
  </property>
  <property fmtid="{D5CDD505-2E9C-101B-9397-08002B2CF9AE}" pid="5" name="Google.Documents.PreviousRevisionId">
    <vt:lpwstr>13304943091267734990</vt:lpwstr>
  </property>
  <property fmtid="{D5CDD505-2E9C-101B-9397-08002B2CF9AE}" pid="6" name="Google.Documents.PluginVersion">
    <vt:lpwstr>2.0.2026.3768</vt:lpwstr>
  </property>
  <property fmtid="{D5CDD505-2E9C-101B-9397-08002B2CF9AE}" pid="7" name="Google.Documents.MergeIncapabilityFlags">
    <vt:i4>0</vt:i4>
  </property>
</Properties>
</file>