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7" r:id="rId4"/>
    <p:sldId id="285" r:id="rId5"/>
    <p:sldId id="265" r:id="rId6"/>
    <p:sldId id="258" r:id="rId7"/>
    <p:sldId id="259" r:id="rId8"/>
    <p:sldId id="261" r:id="rId9"/>
    <p:sldId id="262" r:id="rId10"/>
    <p:sldId id="263" r:id="rId11"/>
    <p:sldId id="260" r:id="rId12"/>
    <p:sldId id="264" r:id="rId13"/>
    <p:sldId id="28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C66A07-B090-4C3B-809B-8786B124E27A}" v="37" dt="2025-04-08T08:42:10.4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4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2976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io Rossi" userId="5f3cad6b-d350-4291-a038-0a9554b355a4" providerId="ADAL" clId="{B3C66A07-B090-4C3B-809B-8786B124E27A}"/>
    <pc:docChg chg="undo custSel addSld delSld modSld sldOrd modMainMaster">
      <pc:chgData name="Lucio Rossi" userId="5f3cad6b-d350-4291-a038-0a9554b355a4" providerId="ADAL" clId="{B3C66A07-B090-4C3B-809B-8786B124E27A}" dt="2025-04-08T10:05:48.618" v="2589" actId="20577"/>
      <pc:docMkLst>
        <pc:docMk/>
      </pc:docMkLst>
      <pc:sldChg chg="addSp delSp modSp mod modClrScheme chgLayout">
        <pc:chgData name="Lucio Rossi" userId="5f3cad6b-d350-4291-a038-0a9554b355a4" providerId="ADAL" clId="{B3C66A07-B090-4C3B-809B-8786B124E27A}" dt="2025-04-07T17:03:20.377" v="2336" actId="20577"/>
        <pc:sldMkLst>
          <pc:docMk/>
          <pc:sldMk cId="3962998187" sldId="256"/>
        </pc:sldMkLst>
        <pc:spChg chg="mod ord">
          <ac:chgData name="Lucio Rossi" userId="5f3cad6b-d350-4291-a038-0a9554b355a4" providerId="ADAL" clId="{B3C66A07-B090-4C3B-809B-8786B124E27A}" dt="2025-04-07T16:53:58.285" v="2174" actId="700"/>
          <ac:spMkLst>
            <pc:docMk/>
            <pc:sldMk cId="3962998187" sldId="256"/>
            <ac:spMk id="2" creationId="{4740CE61-06AF-1926-22F0-A9AA16E17354}"/>
          </ac:spMkLst>
        </pc:spChg>
        <pc:spChg chg="mod ord">
          <ac:chgData name="Lucio Rossi" userId="5f3cad6b-d350-4291-a038-0a9554b355a4" providerId="ADAL" clId="{B3C66A07-B090-4C3B-809B-8786B124E27A}" dt="2025-04-07T17:03:20.377" v="2336" actId="20577"/>
          <ac:spMkLst>
            <pc:docMk/>
            <pc:sldMk cId="3962998187" sldId="256"/>
            <ac:spMk id="3" creationId="{9D1FF34E-AEAE-D792-C7F1-11E850696153}"/>
          </ac:spMkLst>
        </pc:spChg>
        <pc:spChg chg="add del mod ord">
          <ac:chgData name="Lucio Rossi" userId="5f3cad6b-d350-4291-a038-0a9554b355a4" providerId="ADAL" clId="{B3C66A07-B090-4C3B-809B-8786B124E27A}" dt="2025-04-07T16:53:58.285" v="2174" actId="700"/>
          <ac:spMkLst>
            <pc:docMk/>
            <pc:sldMk cId="3962998187" sldId="256"/>
            <ac:spMk id="4" creationId="{FA22A62A-93EF-0F0E-214F-030224440B61}"/>
          </ac:spMkLst>
        </pc:spChg>
        <pc:spChg chg="add del mod ord">
          <ac:chgData name="Lucio Rossi" userId="5f3cad6b-d350-4291-a038-0a9554b355a4" providerId="ADAL" clId="{B3C66A07-B090-4C3B-809B-8786B124E27A}" dt="2025-04-07T16:53:58.285" v="2174" actId="700"/>
          <ac:spMkLst>
            <pc:docMk/>
            <pc:sldMk cId="3962998187" sldId="256"/>
            <ac:spMk id="5" creationId="{B78576BA-32FD-AF10-ADD6-959515FA2BCC}"/>
          </ac:spMkLst>
        </pc:spChg>
        <pc:picChg chg="add mod">
          <ac:chgData name="Lucio Rossi" userId="5f3cad6b-d350-4291-a038-0a9554b355a4" providerId="ADAL" clId="{B3C66A07-B090-4C3B-809B-8786B124E27A}" dt="2025-04-07T16:55:02.328" v="2181" actId="1076"/>
          <ac:picMkLst>
            <pc:docMk/>
            <pc:sldMk cId="3962998187" sldId="256"/>
            <ac:picMk id="6" creationId="{5A14B66C-FB79-FD60-9844-083312611C29}"/>
          </ac:picMkLst>
        </pc:picChg>
        <pc:picChg chg="add mod">
          <ac:chgData name="Lucio Rossi" userId="5f3cad6b-d350-4291-a038-0a9554b355a4" providerId="ADAL" clId="{B3C66A07-B090-4C3B-809B-8786B124E27A}" dt="2025-04-07T16:55:29.165" v="2189" actId="1076"/>
          <ac:picMkLst>
            <pc:docMk/>
            <pc:sldMk cId="3962998187" sldId="256"/>
            <ac:picMk id="7" creationId="{174A9D79-79B5-0BE6-9CE0-C4B5964EA635}"/>
          </ac:picMkLst>
        </pc:picChg>
        <pc:picChg chg="add mod">
          <ac:chgData name="Lucio Rossi" userId="5f3cad6b-d350-4291-a038-0a9554b355a4" providerId="ADAL" clId="{B3C66A07-B090-4C3B-809B-8786B124E27A}" dt="2025-04-07T16:55:30.612" v="2190" actId="1076"/>
          <ac:picMkLst>
            <pc:docMk/>
            <pc:sldMk cId="3962998187" sldId="256"/>
            <ac:picMk id="8" creationId="{5C5D0A3F-C5B5-BED7-2F39-39C44F6AA264}"/>
          </ac:picMkLst>
        </pc:picChg>
      </pc:sldChg>
      <pc:sldChg chg="addSp modSp mod modClrScheme chgLayout">
        <pc:chgData name="Lucio Rossi" userId="5f3cad6b-d350-4291-a038-0a9554b355a4" providerId="ADAL" clId="{B3C66A07-B090-4C3B-809B-8786B124E27A}" dt="2025-04-08T08:37:52.541" v="2461" actId="20577"/>
        <pc:sldMkLst>
          <pc:docMk/>
          <pc:sldMk cId="2482152480" sldId="257"/>
        </pc:sldMkLst>
        <pc:spChg chg="mod ord">
          <ac:chgData name="Lucio Rossi" userId="5f3cad6b-d350-4291-a038-0a9554b355a4" providerId="ADAL" clId="{B3C66A07-B090-4C3B-809B-8786B124E27A}" dt="2025-04-07T16:54:22.975" v="2177" actId="700"/>
          <ac:spMkLst>
            <pc:docMk/>
            <pc:sldMk cId="2482152480" sldId="257"/>
            <ac:spMk id="2" creationId="{A7896F22-B914-9364-60A9-3F1DB3B73710}"/>
          </ac:spMkLst>
        </pc:spChg>
        <pc:spChg chg="mod ord">
          <ac:chgData name="Lucio Rossi" userId="5f3cad6b-d350-4291-a038-0a9554b355a4" providerId="ADAL" clId="{B3C66A07-B090-4C3B-809B-8786B124E27A}" dt="2025-04-08T08:37:52.541" v="2461" actId="20577"/>
          <ac:spMkLst>
            <pc:docMk/>
            <pc:sldMk cId="2482152480" sldId="257"/>
            <ac:spMk id="3" creationId="{66D7C4F0-D048-EA7F-23E4-DC0CEB510513}"/>
          </ac:spMkLst>
        </pc:spChg>
        <pc:spChg chg="mod ord">
          <ac:chgData name="Lucio Rossi" userId="5f3cad6b-d350-4291-a038-0a9554b355a4" providerId="ADAL" clId="{B3C66A07-B090-4C3B-809B-8786B124E27A}" dt="2025-04-07T16:54:22.975" v="2177" actId="700"/>
          <ac:spMkLst>
            <pc:docMk/>
            <pc:sldMk cId="2482152480" sldId="257"/>
            <ac:spMk id="4" creationId="{E78CA043-D7B8-B342-3E01-69FD2D6948DD}"/>
          </ac:spMkLst>
        </pc:spChg>
        <pc:spChg chg="mod ord">
          <ac:chgData name="Lucio Rossi" userId="5f3cad6b-d350-4291-a038-0a9554b355a4" providerId="ADAL" clId="{B3C66A07-B090-4C3B-809B-8786B124E27A}" dt="2025-04-07T16:54:22.975" v="2177" actId="700"/>
          <ac:spMkLst>
            <pc:docMk/>
            <pc:sldMk cId="2482152480" sldId="257"/>
            <ac:spMk id="5" creationId="{B20B0F0D-BC10-DDB4-5E8B-E3EC19B85429}"/>
          </ac:spMkLst>
        </pc:spChg>
        <pc:spChg chg="add mod">
          <ac:chgData name="Lucio Rossi" userId="5f3cad6b-d350-4291-a038-0a9554b355a4" providerId="ADAL" clId="{B3C66A07-B090-4C3B-809B-8786B124E27A}" dt="2025-04-07T15:22:33.844" v="255"/>
          <ac:spMkLst>
            <pc:docMk/>
            <pc:sldMk cId="2482152480" sldId="257"/>
            <ac:spMk id="7" creationId="{C73E212A-5E35-3C5B-0FE6-720971DBA4CF}"/>
          </ac:spMkLst>
        </pc:spChg>
        <pc:spChg chg="add mod">
          <ac:chgData name="Lucio Rossi" userId="5f3cad6b-d350-4291-a038-0a9554b355a4" providerId="ADAL" clId="{B3C66A07-B090-4C3B-809B-8786B124E27A}" dt="2025-04-07T15:22:33.844" v="255"/>
          <ac:spMkLst>
            <pc:docMk/>
            <pc:sldMk cId="2482152480" sldId="257"/>
            <ac:spMk id="9" creationId="{97087C74-21AD-44DD-BF33-4B74349D224F}"/>
          </ac:spMkLst>
        </pc:spChg>
        <pc:spChg chg="add mod">
          <ac:chgData name="Lucio Rossi" userId="5f3cad6b-d350-4291-a038-0a9554b355a4" providerId="ADAL" clId="{B3C66A07-B090-4C3B-809B-8786B124E27A}" dt="2025-04-07T15:22:33.844" v="255"/>
          <ac:spMkLst>
            <pc:docMk/>
            <pc:sldMk cId="2482152480" sldId="257"/>
            <ac:spMk id="10" creationId="{7650FCEA-6984-37F4-9872-FF57EF6AD6DE}"/>
          </ac:spMkLst>
        </pc:spChg>
        <pc:spChg chg="mod ord">
          <ac:chgData name="Lucio Rossi" userId="5f3cad6b-d350-4291-a038-0a9554b355a4" providerId="ADAL" clId="{B3C66A07-B090-4C3B-809B-8786B124E27A}" dt="2025-04-07T16:54:22.975" v="2177" actId="700"/>
          <ac:spMkLst>
            <pc:docMk/>
            <pc:sldMk cId="2482152480" sldId="257"/>
            <ac:spMk id="11" creationId="{A9FB76CC-2211-0654-5E8D-43C8B486E644}"/>
          </ac:spMkLst>
        </pc:spChg>
        <pc:picChg chg="add mod">
          <ac:chgData name="Lucio Rossi" userId="5f3cad6b-d350-4291-a038-0a9554b355a4" providerId="ADAL" clId="{B3C66A07-B090-4C3B-809B-8786B124E27A}" dt="2025-04-07T15:22:33.844" v="255"/>
          <ac:picMkLst>
            <pc:docMk/>
            <pc:sldMk cId="2482152480" sldId="257"/>
            <ac:picMk id="6" creationId="{14C35EF8-12A9-A1BC-AF05-BC1612731959}"/>
          </ac:picMkLst>
        </pc:picChg>
        <pc:picChg chg="add mod">
          <ac:chgData name="Lucio Rossi" userId="5f3cad6b-d350-4291-a038-0a9554b355a4" providerId="ADAL" clId="{B3C66A07-B090-4C3B-809B-8786B124E27A}" dt="2025-04-07T15:22:33.844" v="255"/>
          <ac:picMkLst>
            <pc:docMk/>
            <pc:sldMk cId="2482152480" sldId="257"/>
            <ac:picMk id="8" creationId="{FCDEEE65-0295-364B-0E9D-60701C930A89}"/>
          </ac:picMkLst>
        </pc:picChg>
      </pc:sldChg>
      <pc:sldChg chg="modSp mod ord">
        <pc:chgData name="Lucio Rossi" userId="5f3cad6b-d350-4291-a038-0a9554b355a4" providerId="ADAL" clId="{B3C66A07-B090-4C3B-809B-8786B124E27A}" dt="2025-04-08T08:40:34.228" v="2472" actId="14100"/>
        <pc:sldMkLst>
          <pc:docMk/>
          <pc:sldMk cId="1125712131" sldId="258"/>
        </pc:sldMkLst>
        <pc:spChg chg="mod">
          <ac:chgData name="Lucio Rossi" userId="5f3cad6b-d350-4291-a038-0a9554b355a4" providerId="ADAL" clId="{B3C66A07-B090-4C3B-809B-8786B124E27A}" dt="2025-04-08T08:40:34.228" v="2472" actId="14100"/>
          <ac:spMkLst>
            <pc:docMk/>
            <pc:sldMk cId="1125712131" sldId="258"/>
            <ac:spMk id="2" creationId="{90CB860A-2E1C-A779-1DC7-BE1074FCBE2E}"/>
          </ac:spMkLst>
        </pc:spChg>
        <pc:spChg chg="mod">
          <ac:chgData name="Lucio Rossi" userId="5f3cad6b-d350-4291-a038-0a9554b355a4" providerId="ADAL" clId="{B3C66A07-B090-4C3B-809B-8786B124E27A}" dt="2025-04-07T16:00:59.423" v="1255" actId="115"/>
          <ac:spMkLst>
            <pc:docMk/>
            <pc:sldMk cId="1125712131" sldId="258"/>
            <ac:spMk id="3" creationId="{35E3B2C1-D0D1-0A18-0110-441E059CD7EE}"/>
          </ac:spMkLst>
        </pc:spChg>
      </pc:sldChg>
      <pc:sldChg chg="addSp modSp mod ord">
        <pc:chgData name="Lucio Rossi" userId="5f3cad6b-d350-4291-a038-0a9554b355a4" providerId="ADAL" clId="{B3C66A07-B090-4C3B-809B-8786B124E27A}" dt="2025-04-07T16:31:48.961" v="1884" actId="13822"/>
        <pc:sldMkLst>
          <pc:docMk/>
          <pc:sldMk cId="4257698619" sldId="259"/>
        </pc:sldMkLst>
        <pc:spChg chg="mod">
          <ac:chgData name="Lucio Rossi" userId="5f3cad6b-d350-4291-a038-0a9554b355a4" providerId="ADAL" clId="{B3C66A07-B090-4C3B-809B-8786B124E27A}" dt="2025-04-07T16:28:57.338" v="1718" actId="27636"/>
          <ac:spMkLst>
            <pc:docMk/>
            <pc:sldMk cId="4257698619" sldId="259"/>
            <ac:spMk id="3" creationId="{22E40A48-2F14-11A8-70D4-F337764B0061}"/>
          </ac:spMkLst>
        </pc:spChg>
        <pc:spChg chg="add mod">
          <ac:chgData name="Lucio Rossi" userId="5f3cad6b-d350-4291-a038-0a9554b355a4" providerId="ADAL" clId="{B3C66A07-B090-4C3B-809B-8786B124E27A}" dt="2025-04-07T16:31:48.961" v="1884" actId="13822"/>
          <ac:spMkLst>
            <pc:docMk/>
            <pc:sldMk cId="4257698619" sldId="259"/>
            <ac:spMk id="7" creationId="{E16CC946-4289-A042-8417-02D4260A0D19}"/>
          </ac:spMkLst>
        </pc:spChg>
        <pc:spChg chg="add mod">
          <ac:chgData name="Lucio Rossi" userId="5f3cad6b-d350-4291-a038-0a9554b355a4" providerId="ADAL" clId="{B3C66A07-B090-4C3B-809B-8786B124E27A}" dt="2025-04-07T16:31:48.961" v="1884" actId="13822"/>
          <ac:spMkLst>
            <pc:docMk/>
            <pc:sldMk cId="4257698619" sldId="259"/>
            <ac:spMk id="9" creationId="{BE482458-7CAC-2AA3-5CAF-1B217E93C239}"/>
          </ac:spMkLst>
        </pc:spChg>
        <pc:spChg chg="add mod">
          <ac:chgData name="Lucio Rossi" userId="5f3cad6b-d350-4291-a038-0a9554b355a4" providerId="ADAL" clId="{B3C66A07-B090-4C3B-809B-8786B124E27A}" dt="2025-04-07T16:31:41.910" v="1883" actId="13822"/>
          <ac:spMkLst>
            <pc:docMk/>
            <pc:sldMk cId="4257698619" sldId="259"/>
            <ac:spMk id="12" creationId="{C7836CFF-6872-6904-B617-4F2C60277E0F}"/>
          </ac:spMkLst>
        </pc:spChg>
        <pc:spChg chg="add mod">
          <ac:chgData name="Lucio Rossi" userId="5f3cad6b-d350-4291-a038-0a9554b355a4" providerId="ADAL" clId="{B3C66A07-B090-4C3B-809B-8786B124E27A}" dt="2025-04-07T16:31:36.223" v="1882" actId="13822"/>
          <ac:spMkLst>
            <pc:docMk/>
            <pc:sldMk cId="4257698619" sldId="259"/>
            <ac:spMk id="13" creationId="{72B0618D-3370-2717-9B83-41FB79552072}"/>
          </ac:spMkLst>
        </pc:spChg>
        <pc:picChg chg="add mod">
          <ac:chgData name="Lucio Rossi" userId="5f3cad6b-d350-4291-a038-0a9554b355a4" providerId="ADAL" clId="{B3C66A07-B090-4C3B-809B-8786B124E27A}" dt="2025-04-07T16:26:58.394" v="1702" actId="1076"/>
          <ac:picMkLst>
            <pc:docMk/>
            <pc:sldMk cId="4257698619" sldId="259"/>
            <ac:picMk id="6" creationId="{4DA7225E-E22E-7C54-24C4-754A9E5B0CD9}"/>
          </ac:picMkLst>
        </pc:picChg>
        <pc:picChg chg="add mod">
          <ac:chgData name="Lucio Rossi" userId="5f3cad6b-d350-4291-a038-0a9554b355a4" providerId="ADAL" clId="{B3C66A07-B090-4C3B-809B-8786B124E27A}" dt="2025-04-07T16:26:56.288" v="1701" actId="1076"/>
          <ac:picMkLst>
            <pc:docMk/>
            <pc:sldMk cId="4257698619" sldId="259"/>
            <ac:picMk id="8" creationId="{71B8C734-67B4-63BB-7DE5-C4C7D83CB894}"/>
          </ac:picMkLst>
        </pc:picChg>
        <pc:picChg chg="add mod">
          <ac:chgData name="Lucio Rossi" userId="5f3cad6b-d350-4291-a038-0a9554b355a4" providerId="ADAL" clId="{B3C66A07-B090-4C3B-809B-8786B124E27A}" dt="2025-04-07T16:28:53.096" v="1715" actId="1076"/>
          <ac:picMkLst>
            <pc:docMk/>
            <pc:sldMk cId="4257698619" sldId="259"/>
            <ac:picMk id="10" creationId="{E59A536B-7710-D403-6C94-E04D68F08860}"/>
          </ac:picMkLst>
        </pc:picChg>
        <pc:picChg chg="add mod">
          <ac:chgData name="Lucio Rossi" userId="5f3cad6b-d350-4291-a038-0a9554b355a4" providerId="ADAL" clId="{B3C66A07-B090-4C3B-809B-8786B124E27A}" dt="2025-04-07T16:29:01.824" v="1720" actId="14100"/>
          <ac:picMkLst>
            <pc:docMk/>
            <pc:sldMk cId="4257698619" sldId="259"/>
            <ac:picMk id="11" creationId="{36B5E3B2-9888-2463-E384-085B5059AF6C}"/>
          </ac:picMkLst>
        </pc:picChg>
      </pc:sldChg>
      <pc:sldChg chg="modSp mod">
        <pc:chgData name="Lucio Rossi" userId="5f3cad6b-d350-4291-a038-0a9554b355a4" providerId="ADAL" clId="{B3C66A07-B090-4C3B-809B-8786B124E27A}" dt="2025-04-07T16:57:31.145" v="2236" actId="27636"/>
        <pc:sldMkLst>
          <pc:docMk/>
          <pc:sldMk cId="4032659675" sldId="260"/>
        </pc:sldMkLst>
        <pc:spChg chg="mod">
          <ac:chgData name="Lucio Rossi" userId="5f3cad6b-d350-4291-a038-0a9554b355a4" providerId="ADAL" clId="{B3C66A07-B090-4C3B-809B-8786B124E27A}" dt="2025-04-07T16:57:31.145" v="2236" actId="27636"/>
          <ac:spMkLst>
            <pc:docMk/>
            <pc:sldMk cId="4032659675" sldId="260"/>
            <ac:spMk id="3" creationId="{F548D943-97EF-A4FB-E6D4-5126F8CEFA19}"/>
          </ac:spMkLst>
        </pc:spChg>
      </pc:sldChg>
      <pc:sldChg chg="addSp modSp mod">
        <pc:chgData name="Lucio Rossi" userId="5f3cad6b-d350-4291-a038-0a9554b355a4" providerId="ADAL" clId="{B3C66A07-B090-4C3B-809B-8786B124E27A}" dt="2025-04-08T08:41:20.356" v="2473" actId="14100"/>
        <pc:sldMkLst>
          <pc:docMk/>
          <pc:sldMk cId="139602806" sldId="261"/>
        </pc:sldMkLst>
        <pc:spChg chg="mod">
          <ac:chgData name="Lucio Rossi" userId="5f3cad6b-d350-4291-a038-0a9554b355a4" providerId="ADAL" clId="{B3C66A07-B090-4C3B-809B-8786B124E27A}" dt="2025-04-08T08:41:20.356" v="2473" actId="14100"/>
          <ac:spMkLst>
            <pc:docMk/>
            <pc:sldMk cId="139602806" sldId="261"/>
            <ac:spMk id="2" creationId="{EF543D6A-3BFA-8615-3A8C-B413CF1BC1E2}"/>
          </ac:spMkLst>
        </pc:spChg>
        <pc:picChg chg="mod">
          <ac:chgData name="Lucio Rossi" userId="5f3cad6b-d350-4291-a038-0a9554b355a4" providerId="ADAL" clId="{B3C66A07-B090-4C3B-809B-8786B124E27A}" dt="2025-04-07T16:34:01.177" v="1910" actId="1076"/>
          <ac:picMkLst>
            <pc:docMk/>
            <pc:sldMk cId="139602806" sldId="261"/>
            <ac:picMk id="4" creationId="{25DA0EB3-C3C4-7584-D75F-A671C2D6DB8B}"/>
          </ac:picMkLst>
        </pc:picChg>
        <pc:picChg chg="mod">
          <ac:chgData name="Lucio Rossi" userId="5f3cad6b-d350-4291-a038-0a9554b355a4" providerId="ADAL" clId="{B3C66A07-B090-4C3B-809B-8786B124E27A}" dt="2025-04-07T16:34:06.233" v="1911" actId="1076"/>
          <ac:picMkLst>
            <pc:docMk/>
            <pc:sldMk cId="139602806" sldId="261"/>
            <ac:picMk id="7" creationId="{A9030F02-5969-D2F8-5BC8-61F0C4485A1D}"/>
          </ac:picMkLst>
        </pc:picChg>
        <pc:picChg chg="add mod">
          <ac:chgData name="Lucio Rossi" userId="5f3cad6b-d350-4291-a038-0a9554b355a4" providerId="ADAL" clId="{B3C66A07-B090-4C3B-809B-8786B124E27A}" dt="2025-04-07T16:33:52.137" v="1906" actId="14100"/>
          <ac:picMkLst>
            <pc:docMk/>
            <pc:sldMk cId="139602806" sldId="261"/>
            <ac:picMk id="57" creationId="{D7D2DDB6-E490-EEF4-91C3-5807AFA5181B}"/>
          </ac:picMkLst>
        </pc:picChg>
        <pc:picChg chg="add mod">
          <ac:chgData name="Lucio Rossi" userId="5f3cad6b-d350-4291-a038-0a9554b355a4" providerId="ADAL" clId="{B3C66A07-B090-4C3B-809B-8786B124E27A}" dt="2025-04-07T16:33:55.049" v="1908" actId="14100"/>
          <ac:picMkLst>
            <pc:docMk/>
            <pc:sldMk cId="139602806" sldId="261"/>
            <ac:picMk id="59" creationId="{8CD570BB-B1D9-F055-5205-3268BC68E9B2}"/>
          </ac:picMkLst>
        </pc:picChg>
      </pc:sldChg>
      <pc:sldChg chg="modSp mod">
        <pc:chgData name="Lucio Rossi" userId="5f3cad6b-d350-4291-a038-0a9554b355a4" providerId="ADAL" clId="{B3C66A07-B090-4C3B-809B-8786B124E27A}" dt="2025-04-08T08:41:53.794" v="2490" actId="14100"/>
        <pc:sldMkLst>
          <pc:docMk/>
          <pc:sldMk cId="3585175653" sldId="262"/>
        </pc:sldMkLst>
        <pc:spChg chg="mod">
          <ac:chgData name="Lucio Rossi" userId="5f3cad6b-d350-4291-a038-0a9554b355a4" providerId="ADAL" clId="{B3C66A07-B090-4C3B-809B-8786B124E27A}" dt="2025-04-08T08:41:53.794" v="2490" actId="14100"/>
          <ac:spMkLst>
            <pc:docMk/>
            <pc:sldMk cId="3585175653" sldId="262"/>
            <ac:spMk id="2" creationId="{701CC8AC-FBCB-BC5B-E4A7-E9A501109054}"/>
          </ac:spMkLst>
        </pc:spChg>
        <pc:picChg chg="mod">
          <ac:chgData name="Lucio Rossi" userId="5f3cad6b-d350-4291-a038-0a9554b355a4" providerId="ADAL" clId="{B3C66A07-B090-4C3B-809B-8786B124E27A}" dt="2025-04-08T08:41:38.465" v="2474" actId="1076"/>
          <ac:picMkLst>
            <pc:docMk/>
            <pc:sldMk cId="3585175653" sldId="262"/>
            <ac:picMk id="8" creationId="{04F1C088-C2CF-D0BB-E106-0D7A90BE3392}"/>
          </ac:picMkLst>
        </pc:picChg>
      </pc:sldChg>
      <pc:sldChg chg="modSp mod ord">
        <pc:chgData name="Lucio Rossi" userId="5f3cad6b-d350-4291-a038-0a9554b355a4" providerId="ADAL" clId="{B3C66A07-B090-4C3B-809B-8786B124E27A}" dt="2025-04-08T08:42:10.460" v="2492" actId="14100"/>
        <pc:sldMkLst>
          <pc:docMk/>
          <pc:sldMk cId="461869630" sldId="263"/>
        </pc:sldMkLst>
        <pc:spChg chg="mod">
          <ac:chgData name="Lucio Rossi" userId="5f3cad6b-d350-4291-a038-0a9554b355a4" providerId="ADAL" clId="{B3C66A07-B090-4C3B-809B-8786B124E27A}" dt="2025-04-07T16:34:17.638" v="1912" actId="20577"/>
          <ac:spMkLst>
            <pc:docMk/>
            <pc:sldMk cId="461869630" sldId="263"/>
            <ac:spMk id="2" creationId="{382F812E-D4E8-4E4E-0FC6-CCDA507DBCB3}"/>
          </ac:spMkLst>
        </pc:spChg>
        <pc:spChg chg="mod">
          <ac:chgData name="Lucio Rossi" userId="5f3cad6b-d350-4291-a038-0a9554b355a4" providerId="ADAL" clId="{B3C66A07-B090-4C3B-809B-8786B124E27A}" dt="2025-04-07T16:35:04.998" v="1943" actId="6549"/>
          <ac:spMkLst>
            <pc:docMk/>
            <pc:sldMk cId="461869630" sldId="263"/>
            <ac:spMk id="5" creationId="{8910E755-1643-0951-211B-079030608A9C}"/>
          </ac:spMkLst>
        </pc:spChg>
        <pc:picChg chg="mod">
          <ac:chgData name="Lucio Rossi" userId="5f3cad6b-d350-4291-a038-0a9554b355a4" providerId="ADAL" clId="{B3C66A07-B090-4C3B-809B-8786B124E27A}" dt="2025-04-07T16:35:11.201" v="1945" actId="1076"/>
          <ac:picMkLst>
            <pc:docMk/>
            <pc:sldMk cId="461869630" sldId="263"/>
            <ac:picMk id="4" creationId="{95CF4778-83E1-07A5-0A8A-F0F53F8C0E70}"/>
          </ac:picMkLst>
        </pc:picChg>
        <pc:picChg chg="mod">
          <ac:chgData name="Lucio Rossi" userId="5f3cad6b-d350-4291-a038-0a9554b355a4" providerId="ADAL" clId="{B3C66A07-B090-4C3B-809B-8786B124E27A}" dt="2025-04-08T08:42:10.460" v="2492" actId="14100"/>
          <ac:picMkLst>
            <pc:docMk/>
            <pc:sldMk cId="461869630" sldId="263"/>
            <ac:picMk id="1026" creationId="{84558D8C-74EB-6A51-B346-3DC9B75A4701}"/>
          </ac:picMkLst>
        </pc:picChg>
      </pc:sldChg>
      <pc:sldChg chg="modSp mod">
        <pc:chgData name="Lucio Rossi" userId="5f3cad6b-d350-4291-a038-0a9554b355a4" providerId="ADAL" clId="{B3C66A07-B090-4C3B-809B-8786B124E27A}" dt="2025-04-08T10:05:48.618" v="2589" actId="20577"/>
        <pc:sldMkLst>
          <pc:docMk/>
          <pc:sldMk cId="4050266596" sldId="264"/>
        </pc:sldMkLst>
        <pc:spChg chg="mod">
          <ac:chgData name="Lucio Rossi" userId="5f3cad6b-d350-4291-a038-0a9554b355a4" providerId="ADAL" clId="{B3C66A07-B090-4C3B-809B-8786B124E27A}" dt="2025-04-08T10:05:48.618" v="2589" actId="20577"/>
          <ac:spMkLst>
            <pc:docMk/>
            <pc:sldMk cId="4050266596" sldId="264"/>
            <ac:spMk id="3" creationId="{82C9FB94-E29D-8A61-865F-34491F542FCD}"/>
          </ac:spMkLst>
        </pc:spChg>
      </pc:sldChg>
      <pc:sldChg chg="addSp delSp modSp mod ord">
        <pc:chgData name="Lucio Rossi" userId="5f3cad6b-d350-4291-a038-0a9554b355a4" providerId="ADAL" clId="{B3C66A07-B090-4C3B-809B-8786B124E27A}" dt="2025-04-08T08:40:20.760" v="2471" actId="20577"/>
        <pc:sldMkLst>
          <pc:docMk/>
          <pc:sldMk cId="0" sldId="265"/>
        </pc:sldMkLst>
        <pc:spChg chg="mod">
          <ac:chgData name="Lucio Rossi" userId="5f3cad6b-d350-4291-a038-0a9554b355a4" providerId="ADAL" clId="{B3C66A07-B090-4C3B-809B-8786B124E27A}" dt="2025-04-08T08:39:48.887" v="2467" actId="14100"/>
          <ac:spMkLst>
            <pc:docMk/>
            <pc:sldMk cId="0" sldId="265"/>
            <ac:spMk id="2" creationId="{00000000-0000-0000-0000-000000000000}"/>
          </ac:spMkLst>
        </pc:spChg>
        <pc:spChg chg="mod">
          <ac:chgData name="Lucio Rossi" userId="5f3cad6b-d350-4291-a038-0a9554b355a4" providerId="ADAL" clId="{B3C66A07-B090-4C3B-809B-8786B124E27A}" dt="2025-04-08T08:40:20.760" v="2471" actId="20577"/>
          <ac:spMkLst>
            <pc:docMk/>
            <pc:sldMk cId="0" sldId="265"/>
            <ac:spMk id="3" creationId="{00000000-0000-0000-0000-000000000000}"/>
          </ac:spMkLst>
        </pc:spChg>
        <pc:spChg chg="add mod">
          <ac:chgData name="Lucio Rossi" userId="5f3cad6b-d350-4291-a038-0a9554b355a4" providerId="ADAL" clId="{B3C66A07-B090-4C3B-809B-8786B124E27A}" dt="2025-04-07T15:51:27.279" v="1064" actId="20577"/>
          <ac:spMkLst>
            <pc:docMk/>
            <pc:sldMk cId="0" sldId="265"/>
            <ac:spMk id="6" creationId="{D14FAFE8-95A1-A8DA-26C9-3E0C6EFCBA3E}"/>
          </ac:spMkLst>
        </pc:spChg>
        <pc:spChg chg="add mod">
          <ac:chgData name="Lucio Rossi" userId="5f3cad6b-d350-4291-a038-0a9554b355a4" providerId="ADAL" clId="{B3C66A07-B090-4C3B-809B-8786B124E27A}" dt="2025-04-07T16:08:40.289" v="1549" actId="1076"/>
          <ac:spMkLst>
            <pc:docMk/>
            <pc:sldMk cId="0" sldId="265"/>
            <ac:spMk id="7" creationId="{A920AC89-6E5F-5359-5827-22887E301706}"/>
          </ac:spMkLst>
        </pc:spChg>
        <pc:picChg chg="add mod">
          <ac:chgData name="Lucio Rossi" userId="5f3cad6b-d350-4291-a038-0a9554b355a4" providerId="ADAL" clId="{B3C66A07-B090-4C3B-809B-8786B124E27A}" dt="2025-04-07T15:49:16.937" v="934" actId="14100"/>
          <ac:picMkLst>
            <pc:docMk/>
            <pc:sldMk cId="0" sldId="265"/>
            <ac:picMk id="4" creationId="{B54638A5-02E0-57C1-BADE-52945647B186}"/>
          </ac:picMkLst>
        </pc:picChg>
        <pc:picChg chg="add del mod">
          <ac:chgData name="Lucio Rossi" userId="5f3cad6b-d350-4291-a038-0a9554b355a4" providerId="ADAL" clId="{B3C66A07-B090-4C3B-809B-8786B124E27A}" dt="2025-04-07T16:07:48.916" v="1534" actId="478"/>
          <ac:picMkLst>
            <pc:docMk/>
            <pc:sldMk cId="0" sldId="265"/>
            <ac:picMk id="5" creationId="{CAFDBA3B-3F94-3747-6FA4-3C948447A792}"/>
          </ac:picMkLst>
        </pc:picChg>
        <pc:picChg chg="add mod modCrop">
          <ac:chgData name="Lucio Rossi" userId="5f3cad6b-d350-4291-a038-0a9554b355a4" providerId="ADAL" clId="{B3C66A07-B090-4C3B-809B-8786B124E27A}" dt="2025-04-07T16:08:42.368" v="1550" actId="1076"/>
          <ac:picMkLst>
            <pc:docMk/>
            <pc:sldMk cId="0" sldId="265"/>
            <ac:picMk id="8" creationId="{CFBBB098-FE7C-242D-F04D-15171DBFB593}"/>
          </ac:picMkLst>
        </pc:picChg>
      </pc:sldChg>
      <pc:sldChg chg="modSp del mod">
        <pc:chgData name="Lucio Rossi" userId="5f3cad6b-d350-4291-a038-0a9554b355a4" providerId="ADAL" clId="{B3C66A07-B090-4C3B-809B-8786B124E27A}" dt="2025-04-07T14:26:56.414" v="238" actId="47"/>
        <pc:sldMkLst>
          <pc:docMk/>
          <pc:sldMk cId="0" sldId="266"/>
        </pc:sldMkLst>
        <pc:picChg chg="mod">
          <ac:chgData name="Lucio Rossi" userId="5f3cad6b-d350-4291-a038-0a9554b355a4" providerId="ADAL" clId="{B3C66A07-B090-4C3B-809B-8786B124E27A}" dt="2025-04-07T14:26:40.391" v="237" actId="1076"/>
          <ac:picMkLst>
            <pc:docMk/>
            <pc:sldMk cId="0" sldId="266"/>
            <ac:picMk id="4" creationId="{00000000-0000-0000-0000-000000000000}"/>
          </ac:picMkLst>
        </pc:picChg>
      </pc:sldChg>
      <pc:sldChg chg="modSp mod ord">
        <pc:chgData name="Lucio Rossi" userId="5f3cad6b-d350-4291-a038-0a9554b355a4" providerId="ADAL" clId="{B3C66A07-B090-4C3B-809B-8786B124E27A}" dt="2025-04-07T17:01:31.522" v="2271" actId="14100"/>
        <pc:sldMkLst>
          <pc:docMk/>
          <pc:sldMk cId="0" sldId="267"/>
        </pc:sldMkLst>
        <pc:spChg chg="mod">
          <ac:chgData name="Lucio Rossi" userId="5f3cad6b-d350-4291-a038-0a9554b355a4" providerId="ADAL" clId="{B3C66A07-B090-4C3B-809B-8786B124E27A}" dt="2025-04-07T17:01:31.522" v="2271" actId="14100"/>
          <ac:spMkLst>
            <pc:docMk/>
            <pc:sldMk cId="0" sldId="267"/>
            <ac:spMk id="2" creationId="{00000000-0000-0000-0000-000000000000}"/>
          </ac:spMkLst>
        </pc:spChg>
        <pc:spChg chg="mod">
          <ac:chgData name="Lucio Rossi" userId="5f3cad6b-d350-4291-a038-0a9554b355a4" providerId="ADAL" clId="{B3C66A07-B090-4C3B-809B-8786B124E27A}" dt="2025-04-07T16:02:22.503" v="1354" actId="20577"/>
          <ac:spMkLst>
            <pc:docMk/>
            <pc:sldMk cId="0" sldId="267"/>
            <ac:spMk id="3" creationId="{00000000-0000-0000-0000-000000000000}"/>
          </ac:spMkLst>
        </pc:spChg>
      </pc:sldChg>
      <pc:sldChg chg="modSp del mod">
        <pc:chgData name="Lucio Rossi" userId="5f3cad6b-d350-4291-a038-0a9554b355a4" providerId="ADAL" clId="{B3C66A07-B090-4C3B-809B-8786B124E27A}" dt="2025-04-07T16:34:38.750" v="1913" actId="47"/>
        <pc:sldMkLst>
          <pc:docMk/>
          <pc:sldMk cId="0" sldId="268"/>
        </pc:sldMkLst>
        <pc:spChg chg="mod">
          <ac:chgData name="Lucio Rossi" userId="5f3cad6b-d350-4291-a038-0a9554b355a4" providerId="ADAL" clId="{B3C66A07-B090-4C3B-809B-8786B124E27A}" dt="2025-04-07T15:56:36.958" v="1072" actId="21"/>
          <ac:spMkLst>
            <pc:docMk/>
            <pc:sldMk cId="0" sldId="268"/>
            <ac:spMk id="3" creationId="{00000000-0000-0000-0000-000000000000}"/>
          </ac:spMkLst>
        </pc:spChg>
      </pc:sldChg>
      <pc:sldChg chg="del">
        <pc:chgData name="Lucio Rossi" userId="5f3cad6b-d350-4291-a038-0a9554b355a4" providerId="ADAL" clId="{B3C66A07-B090-4C3B-809B-8786B124E27A}" dt="2025-04-07T16:34:46.385" v="1914" actId="47"/>
        <pc:sldMkLst>
          <pc:docMk/>
          <pc:sldMk cId="0" sldId="269"/>
        </pc:sldMkLst>
      </pc:sldChg>
      <pc:sldChg chg="del">
        <pc:chgData name="Lucio Rossi" userId="5f3cad6b-d350-4291-a038-0a9554b355a4" providerId="ADAL" clId="{B3C66A07-B090-4C3B-809B-8786B124E27A}" dt="2025-04-07T16:38:20.991" v="1946" actId="47"/>
        <pc:sldMkLst>
          <pc:docMk/>
          <pc:sldMk cId="0" sldId="270"/>
        </pc:sldMkLst>
      </pc:sldChg>
      <pc:sldChg chg="del">
        <pc:chgData name="Lucio Rossi" userId="5f3cad6b-d350-4291-a038-0a9554b355a4" providerId="ADAL" clId="{B3C66A07-B090-4C3B-809B-8786B124E27A}" dt="2025-04-07T16:38:25.080" v="1947" actId="47"/>
        <pc:sldMkLst>
          <pc:docMk/>
          <pc:sldMk cId="0" sldId="271"/>
        </pc:sldMkLst>
      </pc:sldChg>
      <pc:sldChg chg="del">
        <pc:chgData name="Lucio Rossi" userId="5f3cad6b-d350-4291-a038-0a9554b355a4" providerId="ADAL" clId="{B3C66A07-B090-4C3B-809B-8786B124E27A}" dt="2025-04-07T16:38:42.241" v="1948" actId="47"/>
        <pc:sldMkLst>
          <pc:docMk/>
          <pc:sldMk cId="0" sldId="272"/>
        </pc:sldMkLst>
      </pc:sldChg>
      <pc:sldChg chg="del">
        <pc:chgData name="Lucio Rossi" userId="5f3cad6b-d350-4291-a038-0a9554b355a4" providerId="ADAL" clId="{B3C66A07-B090-4C3B-809B-8786B124E27A}" dt="2025-04-07T16:40:57.787" v="1980" actId="47"/>
        <pc:sldMkLst>
          <pc:docMk/>
          <pc:sldMk cId="0" sldId="273"/>
        </pc:sldMkLst>
      </pc:sldChg>
      <pc:sldChg chg="modSp del mod">
        <pc:chgData name="Lucio Rossi" userId="5f3cad6b-d350-4291-a038-0a9554b355a4" providerId="ADAL" clId="{B3C66A07-B090-4C3B-809B-8786B124E27A}" dt="2025-04-07T16:41:12.394" v="1981" actId="47"/>
        <pc:sldMkLst>
          <pc:docMk/>
          <pc:sldMk cId="0" sldId="274"/>
        </pc:sldMkLst>
        <pc:picChg chg="mod">
          <ac:chgData name="Lucio Rossi" userId="5f3cad6b-d350-4291-a038-0a9554b355a4" providerId="ADAL" clId="{B3C66A07-B090-4C3B-809B-8786B124E27A}" dt="2025-04-07T14:16:08.524" v="0" actId="1076"/>
          <ac:picMkLst>
            <pc:docMk/>
            <pc:sldMk cId="0" sldId="274"/>
            <ac:picMk id="4" creationId="{00000000-0000-0000-0000-000000000000}"/>
          </ac:picMkLst>
        </pc:picChg>
      </pc:sldChg>
      <pc:sldChg chg="del">
        <pc:chgData name="Lucio Rossi" userId="5f3cad6b-d350-4291-a038-0a9554b355a4" providerId="ADAL" clId="{B3C66A07-B090-4C3B-809B-8786B124E27A}" dt="2025-04-07T16:41:23.588" v="1982" actId="47"/>
        <pc:sldMkLst>
          <pc:docMk/>
          <pc:sldMk cId="0" sldId="275"/>
        </pc:sldMkLst>
      </pc:sldChg>
      <pc:sldChg chg="del">
        <pc:chgData name="Lucio Rossi" userId="5f3cad6b-d350-4291-a038-0a9554b355a4" providerId="ADAL" clId="{B3C66A07-B090-4C3B-809B-8786B124E27A}" dt="2025-04-07T16:41:26.914" v="1983" actId="47"/>
        <pc:sldMkLst>
          <pc:docMk/>
          <pc:sldMk cId="0" sldId="276"/>
        </pc:sldMkLst>
      </pc:sldChg>
      <pc:sldChg chg="del">
        <pc:chgData name="Lucio Rossi" userId="5f3cad6b-d350-4291-a038-0a9554b355a4" providerId="ADAL" clId="{B3C66A07-B090-4C3B-809B-8786B124E27A}" dt="2025-04-07T16:41:29.476" v="1984" actId="47"/>
        <pc:sldMkLst>
          <pc:docMk/>
          <pc:sldMk cId="0" sldId="277"/>
        </pc:sldMkLst>
      </pc:sldChg>
      <pc:sldChg chg="del">
        <pc:chgData name="Lucio Rossi" userId="5f3cad6b-d350-4291-a038-0a9554b355a4" providerId="ADAL" clId="{B3C66A07-B090-4C3B-809B-8786B124E27A}" dt="2025-04-07T16:41:32.032" v="1985" actId="47"/>
        <pc:sldMkLst>
          <pc:docMk/>
          <pc:sldMk cId="0" sldId="278"/>
        </pc:sldMkLst>
      </pc:sldChg>
      <pc:sldChg chg="del">
        <pc:chgData name="Lucio Rossi" userId="5f3cad6b-d350-4291-a038-0a9554b355a4" providerId="ADAL" clId="{B3C66A07-B090-4C3B-809B-8786B124E27A}" dt="2025-04-07T16:41:35.354" v="1986" actId="47"/>
        <pc:sldMkLst>
          <pc:docMk/>
          <pc:sldMk cId="0" sldId="279"/>
        </pc:sldMkLst>
      </pc:sldChg>
      <pc:sldChg chg="del">
        <pc:chgData name="Lucio Rossi" userId="5f3cad6b-d350-4291-a038-0a9554b355a4" providerId="ADAL" clId="{B3C66A07-B090-4C3B-809B-8786B124E27A}" dt="2025-04-07T16:41:36.944" v="1987" actId="47"/>
        <pc:sldMkLst>
          <pc:docMk/>
          <pc:sldMk cId="0" sldId="280"/>
        </pc:sldMkLst>
      </pc:sldChg>
      <pc:sldChg chg="del">
        <pc:chgData name="Lucio Rossi" userId="5f3cad6b-d350-4291-a038-0a9554b355a4" providerId="ADAL" clId="{B3C66A07-B090-4C3B-809B-8786B124E27A}" dt="2025-04-07T16:41:42.155" v="1988" actId="47"/>
        <pc:sldMkLst>
          <pc:docMk/>
          <pc:sldMk cId="0" sldId="281"/>
        </pc:sldMkLst>
      </pc:sldChg>
      <pc:sldChg chg="modSp add del mod">
        <pc:chgData name="Lucio Rossi" userId="5f3cad6b-d350-4291-a038-0a9554b355a4" providerId="ADAL" clId="{B3C66A07-B090-4C3B-809B-8786B124E27A}" dt="2025-04-07T16:44:52.026" v="2160" actId="47"/>
        <pc:sldMkLst>
          <pc:docMk/>
          <pc:sldMk cId="0" sldId="282"/>
        </pc:sldMkLst>
        <pc:spChg chg="mod">
          <ac:chgData name="Lucio Rossi" userId="5f3cad6b-d350-4291-a038-0a9554b355a4" providerId="ADAL" clId="{B3C66A07-B090-4C3B-809B-8786B124E27A}" dt="2025-04-07T16:42:03.281" v="1991" actId="21"/>
          <ac:spMkLst>
            <pc:docMk/>
            <pc:sldMk cId="0" sldId="282"/>
            <ac:spMk id="3" creationId="{00000000-0000-0000-0000-000000000000}"/>
          </ac:spMkLst>
        </pc:spChg>
      </pc:sldChg>
      <pc:sldChg chg="del">
        <pc:chgData name="Lucio Rossi" userId="5f3cad6b-d350-4291-a038-0a9554b355a4" providerId="ADAL" clId="{B3C66A07-B090-4C3B-809B-8786B124E27A}" dt="2025-04-07T16:42:07.893" v="1992" actId="47"/>
        <pc:sldMkLst>
          <pc:docMk/>
          <pc:sldMk cId="0" sldId="283"/>
        </pc:sldMkLst>
      </pc:sldChg>
      <pc:sldChg chg="del">
        <pc:chgData name="Lucio Rossi" userId="5f3cad6b-d350-4291-a038-0a9554b355a4" providerId="ADAL" clId="{B3C66A07-B090-4C3B-809B-8786B124E27A}" dt="2025-04-07T16:44:56.479" v="2161" actId="47"/>
        <pc:sldMkLst>
          <pc:docMk/>
          <pc:sldMk cId="0" sldId="284"/>
        </pc:sldMkLst>
      </pc:sldChg>
      <pc:sldChg chg="addSp delSp modSp new mod">
        <pc:chgData name="Lucio Rossi" userId="5f3cad6b-d350-4291-a038-0a9554b355a4" providerId="ADAL" clId="{B3C66A07-B090-4C3B-809B-8786B124E27A}" dt="2025-04-08T08:38:47.539" v="2465" actId="1076"/>
        <pc:sldMkLst>
          <pc:docMk/>
          <pc:sldMk cId="3504514564" sldId="285"/>
        </pc:sldMkLst>
        <pc:spChg chg="mod">
          <ac:chgData name="Lucio Rossi" userId="5f3cad6b-d350-4291-a038-0a9554b355a4" providerId="ADAL" clId="{B3C66A07-B090-4C3B-809B-8786B124E27A}" dt="2025-04-08T08:38:47.539" v="2465" actId="1076"/>
          <ac:spMkLst>
            <pc:docMk/>
            <pc:sldMk cId="3504514564" sldId="285"/>
            <ac:spMk id="2" creationId="{F1BFCF1E-1432-649D-200F-62B8C660366B}"/>
          </ac:spMkLst>
        </pc:spChg>
        <pc:spChg chg="mod">
          <ac:chgData name="Lucio Rossi" userId="5f3cad6b-d350-4291-a038-0a9554b355a4" providerId="ADAL" clId="{B3C66A07-B090-4C3B-809B-8786B124E27A}" dt="2025-04-07T16:55:47.024" v="2192" actId="20577"/>
          <ac:spMkLst>
            <pc:docMk/>
            <pc:sldMk cId="3504514564" sldId="285"/>
            <ac:spMk id="3" creationId="{3204FE5F-301F-40C3-3F19-7017B4FF3EE8}"/>
          </ac:spMkLst>
        </pc:spChg>
        <pc:spChg chg="add mod">
          <ac:chgData name="Lucio Rossi" userId="5f3cad6b-d350-4291-a038-0a9554b355a4" providerId="ADAL" clId="{B3C66A07-B090-4C3B-809B-8786B124E27A}" dt="2025-04-07T15:32:22.099" v="593" actId="1076"/>
          <ac:spMkLst>
            <pc:docMk/>
            <pc:sldMk cId="3504514564" sldId="285"/>
            <ac:spMk id="7" creationId="{1136844B-2D1E-7BBD-028D-8F6DB2C2FEEB}"/>
          </ac:spMkLst>
        </pc:spChg>
        <pc:spChg chg="add mod">
          <ac:chgData name="Lucio Rossi" userId="5f3cad6b-d350-4291-a038-0a9554b355a4" providerId="ADAL" clId="{B3C66A07-B090-4C3B-809B-8786B124E27A}" dt="2025-04-08T08:38:41.873" v="2464" actId="1076"/>
          <ac:spMkLst>
            <pc:docMk/>
            <pc:sldMk cId="3504514564" sldId="285"/>
            <ac:spMk id="9" creationId="{ECB1A590-1C46-1916-CF67-C5EE4C524A69}"/>
          </ac:spMkLst>
        </pc:spChg>
        <pc:spChg chg="add del mod">
          <ac:chgData name="Lucio Rossi" userId="5f3cad6b-d350-4291-a038-0a9554b355a4" providerId="ADAL" clId="{B3C66A07-B090-4C3B-809B-8786B124E27A}" dt="2025-04-07T15:58:56.265" v="1147" actId="478"/>
          <ac:spMkLst>
            <pc:docMk/>
            <pc:sldMk cId="3504514564" sldId="285"/>
            <ac:spMk id="11" creationId="{F5A7120C-A575-84D3-CF0B-C1D8AA59322D}"/>
          </ac:spMkLst>
        </pc:spChg>
        <pc:picChg chg="add mod">
          <ac:chgData name="Lucio Rossi" userId="5f3cad6b-d350-4291-a038-0a9554b355a4" providerId="ADAL" clId="{B3C66A07-B090-4C3B-809B-8786B124E27A}" dt="2025-04-07T15:31:25.276" v="539" actId="14100"/>
          <ac:picMkLst>
            <pc:docMk/>
            <pc:sldMk cId="3504514564" sldId="285"/>
            <ac:picMk id="6" creationId="{4D1FA450-9C3B-E371-22E8-9EE83DB7AA9D}"/>
          </ac:picMkLst>
        </pc:picChg>
        <pc:picChg chg="add mod">
          <ac:chgData name="Lucio Rossi" userId="5f3cad6b-d350-4291-a038-0a9554b355a4" providerId="ADAL" clId="{B3C66A07-B090-4C3B-809B-8786B124E27A}" dt="2025-04-08T08:38:38.685" v="2463" actId="14100"/>
          <ac:picMkLst>
            <pc:docMk/>
            <pc:sldMk cId="3504514564" sldId="285"/>
            <ac:picMk id="8" creationId="{4C000A28-179C-874C-C565-B83BF0C216F7}"/>
          </ac:picMkLst>
        </pc:picChg>
      </pc:sldChg>
      <pc:sldChg chg="modSp new mod">
        <pc:chgData name="Lucio Rossi" userId="5f3cad6b-d350-4291-a038-0a9554b355a4" providerId="ADAL" clId="{B3C66A07-B090-4C3B-809B-8786B124E27A}" dt="2025-04-07T17:09:11.142" v="2430" actId="20577"/>
        <pc:sldMkLst>
          <pc:docMk/>
          <pc:sldMk cId="2769243669" sldId="286"/>
        </pc:sldMkLst>
        <pc:spChg chg="mod">
          <ac:chgData name="Lucio Rossi" userId="5f3cad6b-d350-4291-a038-0a9554b355a4" providerId="ADAL" clId="{B3C66A07-B090-4C3B-809B-8786B124E27A}" dt="2025-04-07T16:42:24.621" v="2004" actId="20577"/>
          <ac:spMkLst>
            <pc:docMk/>
            <pc:sldMk cId="2769243669" sldId="286"/>
            <ac:spMk id="2" creationId="{2405B6A8-A094-0F38-F309-3137382E1225}"/>
          </ac:spMkLst>
        </pc:spChg>
        <pc:spChg chg="mod">
          <ac:chgData name="Lucio Rossi" userId="5f3cad6b-d350-4291-a038-0a9554b355a4" providerId="ADAL" clId="{B3C66A07-B090-4C3B-809B-8786B124E27A}" dt="2025-04-07T17:09:11.142" v="2430" actId="20577"/>
          <ac:spMkLst>
            <pc:docMk/>
            <pc:sldMk cId="2769243669" sldId="286"/>
            <ac:spMk id="3" creationId="{991DAB27-7A54-0650-F3A4-7BD14C9413B1}"/>
          </ac:spMkLst>
        </pc:spChg>
      </pc:sldChg>
      <pc:sldChg chg="add del">
        <pc:chgData name="Lucio Rossi" userId="5f3cad6b-d350-4291-a038-0a9554b355a4" providerId="ADAL" clId="{B3C66A07-B090-4C3B-809B-8786B124E27A}" dt="2025-04-07T16:54:25.739" v="2178"/>
        <pc:sldMkLst>
          <pc:docMk/>
          <pc:sldMk cId="0" sldId="287"/>
        </pc:sldMkLst>
      </pc:sldChg>
      <pc:sldChg chg="add del">
        <pc:chgData name="Lucio Rossi" userId="5f3cad6b-d350-4291-a038-0a9554b355a4" providerId="ADAL" clId="{B3C66A07-B090-4C3B-809B-8786B124E27A}" dt="2025-04-07T16:54:25.739" v="2178"/>
        <pc:sldMkLst>
          <pc:docMk/>
          <pc:sldMk cId="0" sldId="288"/>
        </pc:sldMkLst>
      </pc:sldChg>
      <pc:sldChg chg="add del">
        <pc:chgData name="Lucio Rossi" userId="5f3cad6b-d350-4291-a038-0a9554b355a4" providerId="ADAL" clId="{B3C66A07-B090-4C3B-809B-8786B124E27A}" dt="2025-04-07T16:54:25.739" v="2178"/>
        <pc:sldMkLst>
          <pc:docMk/>
          <pc:sldMk cId="0" sldId="289"/>
        </pc:sldMkLst>
      </pc:sldChg>
      <pc:sldChg chg="add del">
        <pc:chgData name="Lucio Rossi" userId="5f3cad6b-d350-4291-a038-0a9554b355a4" providerId="ADAL" clId="{B3C66A07-B090-4C3B-809B-8786B124E27A}" dt="2025-04-07T16:54:25.739" v="2178"/>
        <pc:sldMkLst>
          <pc:docMk/>
          <pc:sldMk cId="0" sldId="290"/>
        </pc:sldMkLst>
      </pc:sldChg>
      <pc:sldMasterChg chg="addSp delSp modSp mod modSldLayout">
        <pc:chgData name="Lucio Rossi" userId="5f3cad6b-d350-4291-a038-0a9554b355a4" providerId="ADAL" clId="{B3C66A07-B090-4C3B-809B-8786B124E27A}" dt="2025-04-07T17:00:13.612" v="2270" actId="478"/>
        <pc:sldMasterMkLst>
          <pc:docMk/>
          <pc:sldMasterMk cId="2594740652" sldId="2147483648"/>
        </pc:sldMasterMkLst>
        <pc:spChg chg="mod">
          <ac:chgData name="Lucio Rossi" userId="5f3cad6b-d350-4291-a038-0a9554b355a4" providerId="ADAL" clId="{B3C66A07-B090-4C3B-809B-8786B124E27A}" dt="2025-04-07T16:59:01.982" v="2244" actId="14100"/>
          <ac:spMkLst>
            <pc:docMk/>
            <pc:sldMasterMk cId="2594740652" sldId="2147483648"/>
            <ac:spMk id="2" creationId="{D179F52F-CEE6-B7AB-7422-785FF24CC970}"/>
          </ac:spMkLst>
        </pc:spChg>
        <pc:picChg chg="add del mod">
          <ac:chgData name="Lucio Rossi" userId="5f3cad6b-d350-4291-a038-0a9554b355a4" providerId="ADAL" clId="{B3C66A07-B090-4C3B-809B-8786B124E27A}" dt="2025-04-07T16:58:58.303" v="2243" actId="478"/>
          <ac:picMkLst>
            <pc:docMk/>
            <pc:sldMasterMk cId="2594740652" sldId="2147483648"/>
            <ac:picMk id="7" creationId="{7400550D-9643-9820-CDA2-7805088E757E}"/>
          </ac:picMkLst>
        </pc:picChg>
        <pc:sldLayoutChg chg="addSp modSp mod">
          <pc:chgData name="Lucio Rossi" userId="5f3cad6b-d350-4291-a038-0a9554b355a4" providerId="ADAL" clId="{B3C66A07-B090-4C3B-809B-8786B124E27A}" dt="2025-04-07T16:59:26.994" v="2251" actId="1076"/>
          <pc:sldLayoutMkLst>
            <pc:docMk/>
            <pc:sldMasterMk cId="2594740652" sldId="2147483648"/>
            <pc:sldLayoutMk cId="709898837" sldId="2147483650"/>
          </pc:sldLayoutMkLst>
          <pc:spChg chg="mod">
            <ac:chgData name="Lucio Rossi" userId="5f3cad6b-d350-4291-a038-0a9554b355a4" providerId="ADAL" clId="{B3C66A07-B090-4C3B-809B-8786B124E27A}" dt="2025-04-07T16:59:25.415" v="2250" actId="14100"/>
            <ac:spMkLst>
              <pc:docMk/>
              <pc:sldMasterMk cId="2594740652" sldId="2147483648"/>
              <pc:sldLayoutMk cId="709898837" sldId="2147483650"/>
              <ac:spMk id="2" creationId="{FE57461F-7E4B-8715-ACF7-89EEC3E15AC4}"/>
            </ac:spMkLst>
          </pc:spChg>
          <pc:picChg chg="add mod">
            <ac:chgData name="Lucio Rossi" userId="5f3cad6b-d350-4291-a038-0a9554b355a4" providerId="ADAL" clId="{B3C66A07-B090-4C3B-809B-8786B124E27A}" dt="2025-04-07T16:59:26.994" v="2251" actId="1076"/>
            <ac:picMkLst>
              <pc:docMk/>
              <pc:sldMasterMk cId="2594740652" sldId="2147483648"/>
              <pc:sldLayoutMk cId="709898837" sldId="2147483650"/>
              <ac:picMk id="7" creationId="{1A9EAC84-D838-D1F2-3DEE-58A8E500F474}"/>
            </ac:picMkLst>
          </pc:picChg>
        </pc:sldLayoutChg>
        <pc:sldLayoutChg chg="addSp modSp mod">
          <pc:chgData name="Lucio Rossi" userId="5f3cad6b-d350-4291-a038-0a9554b355a4" providerId="ADAL" clId="{B3C66A07-B090-4C3B-809B-8786B124E27A}" dt="2025-04-07T16:59:51.250" v="2262" actId="1037"/>
          <pc:sldLayoutMkLst>
            <pc:docMk/>
            <pc:sldMasterMk cId="2594740652" sldId="2147483648"/>
            <pc:sldLayoutMk cId="2686429283" sldId="2147483654"/>
          </pc:sldLayoutMkLst>
          <pc:spChg chg="mod">
            <ac:chgData name="Lucio Rossi" userId="5f3cad6b-d350-4291-a038-0a9554b355a4" providerId="ADAL" clId="{B3C66A07-B090-4C3B-809B-8786B124E27A}" dt="2025-04-07T16:59:47.801" v="2255" actId="14100"/>
            <ac:spMkLst>
              <pc:docMk/>
              <pc:sldMasterMk cId="2594740652" sldId="2147483648"/>
              <pc:sldLayoutMk cId="2686429283" sldId="2147483654"/>
              <ac:spMk id="2" creationId="{9F3A6166-F56D-EC8E-DAEE-6827F3B0ED00}"/>
            </ac:spMkLst>
          </pc:spChg>
          <pc:picChg chg="add mod">
            <ac:chgData name="Lucio Rossi" userId="5f3cad6b-d350-4291-a038-0a9554b355a4" providerId="ADAL" clId="{B3C66A07-B090-4C3B-809B-8786B124E27A}" dt="2025-04-07T16:59:51.250" v="2262" actId="1037"/>
            <ac:picMkLst>
              <pc:docMk/>
              <pc:sldMasterMk cId="2594740652" sldId="2147483648"/>
              <pc:sldLayoutMk cId="2686429283" sldId="2147483654"/>
              <ac:picMk id="6" creationId="{4DBA2E45-F50B-A1F6-D46A-EBFC9218EBB0}"/>
            </ac:picMkLst>
          </pc:picChg>
        </pc:sldLayoutChg>
        <pc:sldLayoutChg chg="addSp delSp modSp mod">
          <pc:chgData name="Lucio Rossi" userId="5f3cad6b-d350-4291-a038-0a9554b355a4" providerId="ADAL" clId="{B3C66A07-B090-4C3B-809B-8786B124E27A}" dt="2025-04-07T17:00:13.612" v="2270" actId="478"/>
          <pc:sldLayoutMkLst>
            <pc:docMk/>
            <pc:sldMasterMk cId="2594740652" sldId="2147483648"/>
            <pc:sldLayoutMk cId="2660265734" sldId="2147483655"/>
          </pc:sldLayoutMkLst>
          <pc:picChg chg="add del">
            <ac:chgData name="Lucio Rossi" userId="5f3cad6b-d350-4291-a038-0a9554b355a4" providerId="ADAL" clId="{B3C66A07-B090-4C3B-809B-8786B124E27A}" dt="2025-04-07T17:00:13.612" v="2270" actId="478"/>
            <ac:picMkLst>
              <pc:docMk/>
              <pc:sldMasterMk cId="2594740652" sldId="2147483648"/>
              <pc:sldLayoutMk cId="2660265734" sldId="2147483655"/>
              <ac:picMk id="5" creationId="{B65410A9-1643-2B1A-DF21-F9EAAA65786B}"/>
            </ac:picMkLst>
          </pc:picChg>
          <pc:picChg chg="add mod">
            <ac:chgData name="Lucio Rossi" userId="5f3cad6b-d350-4291-a038-0a9554b355a4" providerId="ADAL" clId="{B3C66A07-B090-4C3B-809B-8786B124E27A}" dt="2025-04-07T17:00:10.149" v="2269" actId="14100"/>
            <ac:picMkLst>
              <pc:docMk/>
              <pc:sldMasterMk cId="2594740652" sldId="2147483648"/>
              <pc:sldLayoutMk cId="2660265734" sldId="2147483655"/>
              <ac:picMk id="6" creationId="{4A7D8C49-BDFF-C957-FB7F-436E761BFFC6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E88EEE-B1A4-4558-B31C-169AABE80EC1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326B18-08A1-4C0A-8C78-94744ACCC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367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9E506-BA48-2A42-5589-544EAD5679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6EF717-432D-CD84-DC14-30EF42909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1699E-E908-65DA-DB92-1577EC0E2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EE4737-00DD-B45B-C53E-8A5026BA1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079C62-93E1-B753-77C2-4FE795FAD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719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CD4C9-77DB-35B8-BC3C-B4693C2A9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3BD347-7985-302F-E32B-FA2CCFBEBB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E82FF-CFC7-4F69-0402-9E89F9068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D9B904-14DC-E975-18A0-F988F35C7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4A308-876A-9E1D-6BDC-EC60EB6BC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53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49D91B-A533-FE71-883A-169F546714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A5BFB8-4E12-7DF2-14C0-334E7B84D7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AF7DA-A364-1F63-D402-C832E0127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3CF01C-D460-FAB8-C238-28265EE02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7BF91A-E611-4142-7C74-C8CFBA993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475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7461F-7E4B-8715-ACF7-89EEC3E15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908" y="365125"/>
            <a:ext cx="9759891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8FA62-F5E9-9AFA-F540-A2C4C46BDE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1B4BF-88D0-1614-4528-F885E18A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E7A432-6EFE-0A3A-18BE-20CB76DCE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34CCB-84DA-803E-659D-16B806E78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9EAC84-D838-D1F2-3DEE-58A8E500F4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8809" y="523610"/>
            <a:ext cx="1438781" cy="8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98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D8533-27E4-E04F-AD4D-12C76706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484CA0-610D-9196-DA5D-CA23604F3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1B7ED-1817-9B91-E7BB-D5112F527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9ADFC2-B301-F82C-35AC-D4D9708EB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8DC971-FA23-7B6B-9064-552D2AEB7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46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60A23-716D-9FA7-46F8-E0383A521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2F3F28-3E58-53B2-E8C2-1914E8CACB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4B45B1-9A36-B8B0-5990-4871C062BC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A043FB-F336-AADD-4D36-9097A21B7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F7934A-4A80-6B1A-BB18-B57B47FBF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8F1BFD-3F17-DF14-F79B-7CBE65B86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15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EC8E8-637E-A6FC-FEF8-6C42606C4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6E8AA2-340A-2797-CD67-60EEFD931A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D1A42A-5C70-FB45-978F-9C0E2FE0FB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28C317-D284-E99E-5F75-93A3B1785A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3B0E22-DEEB-2135-7A28-A78540AF7C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580B65-C1ED-3937-317B-B13102A97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995725-DA9E-7F3D-B817-24CA6C076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308BBF-8D5B-E767-C719-895C2B968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953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A6166-F56D-EC8E-DAEE-6827F3B0E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7590" y="365125"/>
            <a:ext cx="979621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E54765-11A5-A37E-E0D8-5174C9AAC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FC126B-7DA5-B8DE-6028-32C533BB4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7B8BAE-19E3-B3F6-FCBE-1EDEE35DD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BA2E45-F50B-A1F6-D46A-EBFC9218EB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086" y="475619"/>
            <a:ext cx="1438781" cy="8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429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47E956-6756-7292-1E5E-55FC43CFE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3D999A-7D3F-8C9C-4DFE-F36C10AFA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29E9D-94C5-C142-5954-7FAD6085E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Google Shape;27;p3">
            <a:extLst>
              <a:ext uri="{FF2B5EF4-FFF2-40B4-BE49-F238E27FC236}">
                <a16:creationId xmlns:a16="http://schemas.microsoft.com/office/drawing/2014/main" id="{4A7D8C49-BDFF-C957-FB7F-436E761BFFC6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8120" y="211676"/>
            <a:ext cx="1391898" cy="803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0265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4729F-691A-468F-D62A-06586FF63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A066C-5638-85FC-7354-CCE8CC684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0113D3-9778-A6B8-5F96-85EA7EE8C5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6B2FFA-9CDD-FFB3-0ABA-A001CEFA5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9D5574-6895-DEB2-7C96-FC8135417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2CC18D-51E9-296B-0DEA-E1B31FCB4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302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2AE9D-9421-D606-1A48-F4CEA3452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0C4C26-7E09-34E6-F20E-CC96D33168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894152-D790-F621-3438-828C7E59FE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12E178-1EDE-8A4A-1E48-98F8AA477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DD0159-5983-C277-8CB0-0DCB462DC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8938D1-4FB7-F0BD-8031-0A7239874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906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79F52F-CEE6-B7AB-7422-785FF24CC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C824C2-4721-E6BF-2328-D69EC96702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A67EE6-B444-64B2-B21F-89B7F58640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8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A12E0B-B45B-D4B6-F84E-81A3258BA6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L. Rossi -  SUSTAMG @ IFAST/EAJADE Sust. Worlshop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CBDE5-8985-624F-B6C7-C514E3281A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DA5762-489C-4358-A043-36F617819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4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image" Target="../media/image16.jpeg"/><Relationship Id="rId7" Type="http://schemas.openxmlformats.org/officeDocument/2006/relationships/image" Target="../media/image3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0CE61-06AF-1926-22F0-A9AA16E173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SUSTAMAG</a:t>
            </a:r>
            <a:br>
              <a:rPr lang="en-US" dirty="0"/>
            </a:br>
            <a:r>
              <a:rPr lang="en-US" sz="3100" i="1" dirty="0"/>
              <a:t>HORIZON-INFRA-2025-01-TECH-01: </a:t>
            </a:r>
            <a:br>
              <a:rPr lang="en-US" sz="3100" i="1" dirty="0"/>
            </a:br>
            <a:r>
              <a:rPr lang="en-US" sz="3100" i="1" dirty="0"/>
              <a:t>New technologies and solutions for reducing the environmental and climate footprint of research infrastructures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1FF34E-AEAE-D792-C7F1-11E8506961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Lucio Rossi , INFN &amp; Univ. of Milan</a:t>
            </a:r>
          </a:p>
          <a:p>
            <a:r>
              <a:rPr lang="en-US" dirty="0"/>
              <a:t>On behalf of preparation group:</a:t>
            </a:r>
          </a:p>
          <a:p>
            <a:r>
              <a:rPr lang="en-US" dirty="0"/>
              <a:t>O. Meyer (CEA), L. Tabarez (CIEMAT), S. Sanfilippo (PSI), P. Spiller (GSI), B. Prause (Bruker EAS </a:t>
            </a:r>
            <a:r>
              <a:rPr lang="en-US" dirty="0" err="1"/>
              <a:t>gmbh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pic>
        <p:nvPicPr>
          <p:cNvPr id="6" name="Google Shape;27;p3">
            <a:extLst>
              <a:ext uri="{FF2B5EF4-FFF2-40B4-BE49-F238E27FC236}">
                <a16:creationId xmlns:a16="http://schemas.microsoft.com/office/drawing/2014/main" id="{5A14B66C-FB79-FD60-9844-083312611C2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89499" y="666615"/>
            <a:ext cx="1440160" cy="819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blue and white logo&#10;&#10;AI-generated content may be incorrect.">
            <a:extLst>
              <a:ext uri="{FF2B5EF4-FFF2-40B4-BE49-F238E27FC236}">
                <a16:creationId xmlns:a16="http://schemas.microsoft.com/office/drawing/2014/main" id="{174A9D79-79B5-0BE6-9CE0-C4B5964EA6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458" y="762427"/>
            <a:ext cx="1500413" cy="678187"/>
          </a:xfrm>
          <a:prstGeom prst="rect">
            <a:avLst/>
          </a:prstGeom>
        </p:spPr>
      </p:pic>
      <p:pic>
        <p:nvPicPr>
          <p:cNvPr id="8" name="Picture 7" descr="A black and white logo&#10;&#10;AI-generated content may be incorrect.">
            <a:extLst>
              <a:ext uri="{FF2B5EF4-FFF2-40B4-BE49-F238E27FC236}">
                <a16:creationId xmlns:a16="http://schemas.microsoft.com/office/drawing/2014/main" id="{5C5D0A3F-C5B5-BED7-2F39-39C44F6AA2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0907" y="683748"/>
            <a:ext cx="842754" cy="87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998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F812E-D4E8-4E4E-0FC6-CCDA507DB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Real prototypes – 3  GSI/FAIR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10E755-1643-0951-211B-079030608A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0477" y="1611313"/>
            <a:ext cx="10942983" cy="4351338"/>
          </a:xfrm>
        </p:spPr>
        <p:txBody>
          <a:bodyPr/>
          <a:lstStyle/>
          <a:p>
            <a:r>
              <a:rPr lang="en-US" dirty="0"/>
              <a:t>For low loss fast (&gt; 1 1T/s)  ramped magnets</a:t>
            </a:r>
          </a:p>
          <a:p>
            <a:r>
              <a:rPr lang="en-US" dirty="0" err="1"/>
              <a:t>PoP</a:t>
            </a:r>
            <a:r>
              <a:rPr lang="en-US" dirty="0"/>
              <a:t> in IFAST of </a:t>
            </a:r>
            <a:r>
              <a:rPr lang="en-US" b="1" dirty="0">
                <a:solidFill>
                  <a:srgbClr val="00B050"/>
                </a:solidFill>
              </a:rPr>
              <a:t>low loss  striated tape </a:t>
            </a:r>
            <a:r>
              <a:rPr lang="en-US" dirty="0"/>
              <a:t>in cable </a:t>
            </a:r>
          </a:p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PoP</a:t>
            </a:r>
            <a:r>
              <a:rPr lang="en-US" dirty="0">
                <a:sym typeface="Wingdings" panose="05000000000000000000" pitchFamily="2" charset="2"/>
              </a:rPr>
              <a:t> of subsize 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real HTS magnet </a:t>
            </a:r>
            <a:r>
              <a:rPr lang="en-US" dirty="0">
                <a:sym typeface="Wingdings" panose="05000000000000000000" pitchFamily="2" charset="2"/>
              </a:rPr>
              <a:t>: final focus quadrupole for HEP/NP and also for inertial fusion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CF4778-83E1-07A5-0A8A-F0F53F8C0E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658" y="3533224"/>
            <a:ext cx="2525397" cy="2583788"/>
          </a:xfrm>
          <a:prstGeom prst="rect">
            <a:avLst/>
          </a:prstGeom>
        </p:spPr>
      </p:pic>
      <p:pic>
        <p:nvPicPr>
          <p:cNvPr id="1026" name="Picture 2" descr="FAIR GSI - @FAIR_GSI_de@helmholtz.social (@FAIR_GSI_de) / X">
            <a:extLst>
              <a:ext uri="{FF2B5EF4-FFF2-40B4-BE49-F238E27FC236}">
                <a16:creationId xmlns:a16="http://schemas.microsoft.com/office/drawing/2014/main" id="{84558D8C-74EB-6A51-B346-3DC9B75A4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7820" y="1217614"/>
            <a:ext cx="1635640" cy="153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chematic view of the thin strip approximation of a striated YBCO tape....  | Download Scientific Diagram">
            <a:extLst>
              <a:ext uri="{FF2B5EF4-FFF2-40B4-BE49-F238E27FC236}">
                <a16:creationId xmlns:a16="http://schemas.microsoft.com/office/drawing/2014/main" id="{43E87325-F389-7DD1-3C3A-A95D3446E0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1"/>
          <a:stretch/>
        </p:blipFill>
        <p:spPr bwMode="auto">
          <a:xfrm>
            <a:off x="5584640" y="3533224"/>
            <a:ext cx="2981740" cy="2733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02EECC-A902-CBA3-FB34-A38B3A780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30E91-5687-8D35-CC33-1FC3A96A9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2" descr="SEM images of striated tapes, a-b) Ag ...">
            <a:extLst>
              <a:ext uri="{FF2B5EF4-FFF2-40B4-BE49-F238E27FC236}">
                <a16:creationId xmlns:a16="http://schemas.microsoft.com/office/drawing/2014/main" id="{745BDA64-4A5B-53DF-52DE-5826FE78A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6825" y="3786981"/>
            <a:ext cx="2728812" cy="204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ED99CAF-7F5B-6CF7-E082-DAAE93EAE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</p:spTree>
    <p:extLst>
      <p:ext uri="{BB962C8B-B14F-4D97-AF65-F5344CB8AC3E}">
        <p14:creationId xmlns:p14="http://schemas.microsoft.com/office/powerpoint/2010/main" val="461869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96EE4-AADE-5FE2-5AA5-51DC03380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Partners &amp;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8D943-97EF-A4FB-E6D4-5126F8CEF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563" y="1825625"/>
            <a:ext cx="11325138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Beneficiaries</a:t>
            </a:r>
          </a:p>
          <a:p>
            <a:pPr lvl="1"/>
            <a:r>
              <a:rPr lang="en-US" dirty="0"/>
              <a:t>CEA </a:t>
            </a:r>
          </a:p>
          <a:p>
            <a:pPr lvl="1"/>
            <a:r>
              <a:rPr lang="en-US" dirty="0"/>
              <a:t>CERN, needed as </a:t>
            </a:r>
            <a:r>
              <a:rPr lang="en-US" b="1" dirty="0">
                <a:solidFill>
                  <a:srgbClr val="C00000"/>
                </a:solidFill>
              </a:rPr>
              <a:t>Int. Org.</a:t>
            </a:r>
          </a:p>
          <a:p>
            <a:pPr lvl="1"/>
            <a:r>
              <a:rPr lang="en-US" dirty="0"/>
              <a:t>CIEMAT </a:t>
            </a:r>
          </a:p>
          <a:p>
            <a:pPr lvl="1"/>
            <a:r>
              <a:rPr lang="en-US" dirty="0"/>
              <a:t>GSI/FAIR needed as </a:t>
            </a:r>
            <a:r>
              <a:rPr lang="en-US" b="1" dirty="0">
                <a:solidFill>
                  <a:srgbClr val="C00000"/>
                </a:solidFill>
              </a:rPr>
              <a:t>ESFRI landmark</a:t>
            </a:r>
            <a:endParaRPr lang="en-US" b="1" dirty="0"/>
          </a:p>
          <a:p>
            <a:pPr lvl="1"/>
            <a:r>
              <a:rPr lang="en-US" dirty="0"/>
              <a:t>INFN &amp; UMIL</a:t>
            </a:r>
          </a:p>
          <a:p>
            <a:pPr lvl="1"/>
            <a:r>
              <a:rPr lang="en-US" b="1" u="sng" dirty="0">
                <a:solidFill>
                  <a:schemeClr val="accent1"/>
                </a:solidFill>
              </a:rPr>
              <a:t>PSI (Project Coordinator) : DECIDED!</a:t>
            </a:r>
          </a:p>
          <a:p>
            <a:pPr lvl="1"/>
            <a:r>
              <a:rPr lang="en-US" dirty="0"/>
              <a:t>University specialist in these issues: KIT ? </a:t>
            </a:r>
          </a:p>
          <a:p>
            <a:pPr lvl="1"/>
            <a:r>
              <a:rPr lang="en-US" dirty="0"/>
              <a:t>(Desy will pursue a different path – A. Klumpp, D. Volker. However, we can reconnect…)</a:t>
            </a:r>
          </a:p>
          <a:p>
            <a:r>
              <a:rPr lang="en-US" dirty="0"/>
              <a:t>Industry (as beneficiary)</a:t>
            </a:r>
          </a:p>
          <a:p>
            <a:pPr lvl="1"/>
            <a:r>
              <a:rPr lang="en-US" dirty="0"/>
              <a:t>Bruker EAS </a:t>
            </a:r>
            <a:r>
              <a:rPr lang="en-US" dirty="0" err="1"/>
              <a:t>gmbh</a:t>
            </a:r>
            <a:r>
              <a:rPr lang="en-US" dirty="0"/>
              <a:t> (Hanau, De)</a:t>
            </a:r>
          </a:p>
          <a:p>
            <a:pPr lvl="1"/>
            <a:r>
              <a:rPr lang="en-US" dirty="0"/>
              <a:t>Company expert of carbon footprint evaluation (also recycling)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DD564-332A-1F6D-0AA8-E4E68981E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B1FFFA-70B2-21B2-F7D7-1D26263C5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11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7E3A74E-346F-4FBD-3713-3F81F21B0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</p:spTree>
    <p:extLst>
      <p:ext uri="{BB962C8B-B14F-4D97-AF65-F5344CB8AC3E}">
        <p14:creationId xmlns:p14="http://schemas.microsoft.com/office/powerpoint/2010/main" val="4032659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DA85F-1D2D-E2CE-E63D-5B635D246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Budget rough guess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9FB94-E29D-8A61-865F-34491F542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Coordination &amp; Communication: 0.5 M€ </a:t>
            </a:r>
          </a:p>
          <a:p>
            <a:r>
              <a:rPr lang="en-US" dirty="0"/>
              <a:t>Studies &amp; Assessment:1 M€</a:t>
            </a:r>
          </a:p>
          <a:p>
            <a:r>
              <a:rPr lang="en-US" dirty="0"/>
              <a:t>Prototypes (1 or 2 ?  to be decided) : 2 M€</a:t>
            </a:r>
          </a:p>
          <a:p>
            <a:pPr lvl="1"/>
            <a:r>
              <a:rPr lang="en-US" dirty="0"/>
              <a:t>Cherry on the cake: at least one </a:t>
            </a:r>
            <a:r>
              <a:rPr lang="en-US" b="1" dirty="0">
                <a:solidFill>
                  <a:srgbClr val="FF0000"/>
                </a:solidFill>
              </a:rPr>
              <a:t>at 50-60 K</a:t>
            </a:r>
            <a:r>
              <a:rPr lang="en-US" dirty="0"/>
              <a:t> </a:t>
            </a:r>
            <a:br>
              <a:rPr lang="en-US" dirty="0"/>
            </a:br>
            <a:r>
              <a:rPr lang="en-US" b="1" dirty="0">
                <a:solidFill>
                  <a:srgbClr val="00B050"/>
                </a:solidFill>
              </a:rPr>
              <a:t>(&gt; 65 K use of LN and/or powerful, low dissipation, cryocoolers)</a:t>
            </a:r>
          </a:p>
          <a:p>
            <a:r>
              <a:rPr lang="en-US" dirty="0"/>
              <a:t>Industrial package to study life cycle of CC materials and participate to thermal study and prototyping): 1.5 M€</a:t>
            </a:r>
          </a:p>
          <a:p>
            <a:r>
              <a:rPr lang="en-US" b="1" dirty="0">
                <a:solidFill>
                  <a:srgbClr val="0070C0"/>
                </a:solidFill>
              </a:rPr>
              <a:t>Goal for prototypes: </a:t>
            </a:r>
          </a:p>
          <a:p>
            <a:r>
              <a:rPr lang="en-US" b="1" dirty="0">
                <a:solidFill>
                  <a:srgbClr val="0070C0"/>
                </a:solidFill>
              </a:rPr>
              <a:t>1) move TRL from 3–4 to 5–6, prepare market-ready systems</a:t>
            </a:r>
          </a:p>
          <a:p>
            <a:r>
              <a:rPr lang="en-US" b="1" dirty="0">
                <a:solidFill>
                  <a:srgbClr val="0070C0"/>
                </a:solidFill>
              </a:rPr>
              <a:t>2) </a:t>
            </a:r>
            <a:r>
              <a:rPr lang="en-US" b="1">
                <a:solidFill>
                  <a:srgbClr val="0070C0"/>
                </a:solidFill>
              </a:rPr>
              <a:t>also elucidate </a:t>
            </a:r>
            <a:r>
              <a:rPr lang="en-US" b="1" dirty="0">
                <a:solidFill>
                  <a:srgbClr val="0070C0"/>
                </a:solidFill>
              </a:rPr>
              <a:t>magnet design criteria that can become standard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22E07-EEEB-2F38-EFA4-4B4C563FB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C286C6-ABB3-ACAB-CF9F-2B3F49759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12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09BD446-04F9-BBBF-00C8-8A4656B71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</p:spTree>
    <p:extLst>
      <p:ext uri="{BB962C8B-B14F-4D97-AF65-F5344CB8AC3E}">
        <p14:creationId xmlns:p14="http://schemas.microsoft.com/office/powerpoint/2010/main" val="4050266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5B6A8-A094-0F38-F309-3137382E1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1DAB27-7A54-0650-F3A4-7BD14C941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Europe must catch up in HTS conductor production and integration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Strong global competition: US, Japan, Korea, China are moving fast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The time is now:</a:t>
            </a:r>
          </a:p>
          <a:p>
            <a:pPr lvl="1">
              <a:spcBef>
                <a:spcPts val="1000"/>
              </a:spcBef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From scientific carbon footprint computation and LCA</a:t>
            </a:r>
          </a:p>
          <a:p>
            <a:pPr lvl="1">
              <a:spcBef>
                <a:spcPts val="1000"/>
              </a:spcBef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 validated prototypes, strategic roadmap and industrial readiness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We propose a bold, EU-led transition to sustainable magnet technologies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i="1" dirty="0">
                <a:solidFill>
                  <a:srgbClr val="0070C0"/>
                </a:solidFill>
                <a:latin typeface="Aptos" panose="02110004020202020204"/>
              </a:rPr>
              <a:t>The baton goes now to Stephane Sanfilippo PSI for coordinating the application </a:t>
            </a:r>
            <a:endParaRPr kumimoji="0" lang="en-US" sz="28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62562A-1133-5A4F-DF8E-0C6AEF149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SUSTAMAG @ IFAST/EAJADE Sust. Worlshop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24C776-A075-594E-D994-0ADFAC01D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13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D03108C-0EC3-627C-A5D0-A84FF4440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</p:spTree>
    <p:extLst>
      <p:ext uri="{BB962C8B-B14F-4D97-AF65-F5344CB8AC3E}">
        <p14:creationId xmlns:p14="http://schemas.microsoft.com/office/powerpoint/2010/main" val="2769243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7C4F0-D048-EA7F-23E4-DC0CEB5105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90439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Magnets and related systems are among the largest source of consumption in Large Accelerator Infrastructure (especially for hadrons)</a:t>
            </a:r>
          </a:p>
          <a:p>
            <a:r>
              <a:rPr lang="en-US" dirty="0"/>
              <a:t>Magnets are among the bulkiest and heaviest equipment and requires maintenance and consolidation and dismissal.</a:t>
            </a:r>
          </a:p>
          <a:p>
            <a:r>
              <a:rPr lang="en-US" dirty="0"/>
              <a:t>Cooling of resistive magnets requires a technical infrastructure that is not negligible in consumption and complexity.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8CA043-D7B8-B342-3E01-69FD2D694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0B0F0D-BC10-DDB4-5E8B-E3EC19B85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896F22-B914-9364-60A9-3F1DB3B73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issue</a:t>
            </a:r>
          </a:p>
        </p:txBody>
      </p:sp>
      <p:pic>
        <p:nvPicPr>
          <p:cNvPr id="6" name="Picture 1" descr="Screen Shot 2016-08-31 at 20.55.36.png">
            <a:extLst>
              <a:ext uri="{FF2B5EF4-FFF2-40B4-BE49-F238E27FC236}">
                <a16:creationId xmlns:a16="http://schemas.microsoft.com/office/drawing/2014/main" id="{14C35EF8-12A9-A1BC-AF05-BC161273195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888" y="1121252"/>
            <a:ext cx="2373096" cy="36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9">
            <a:extLst>
              <a:ext uri="{FF2B5EF4-FFF2-40B4-BE49-F238E27FC236}">
                <a16:creationId xmlns:a16="http://schemas.microsoft.com/office/drawing/2014/main" id="{C73E212A-5E35-3C5B-0FE6-720971DBA4CF}"/>
              </a:ext>
            </a:extLst>
          </p:cNvPr>
          <p:cNvSpPr txBox="1"/>
          <p:nvPr/>
        </p:nvSpPr>
        <p:spPr>
          <a:xfrm>
            <a:off x="6872888" y="4998259"/>
            <a:ext cx="2373096" cy="923330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MNP33-2016: </a:t>
            </a:r>
          </a:p>
          <a:p>
            <a:r>
              <a:rPr lang="en-US" dirty="0"/>
              <a:t>7560 MWh</a:t>
            </a:r>
          </a:p>
          <a:p>
            <a:r>
              <a:rPr lang="en-US" dirty="0"/>
              <a:t>378 </a:t>
            </a:r>
            <a:r>
              <a:rPr lang="en-US" dirty="0" err="1"/>
              <a:t>kCHF</a:t>
            </a:r>
            <a:r>
              <a:rPr lang="en-US" dirty="0"/>
              <a:t>/year</a:t>
            </a:r>
          </a:p>
        </p:txBody>
      </p:sp>
      <p:pic>
        <p:nvPicPr>
          <p:cNvPr id="8" name="Picture 3" descr="Screen Shot 2016-08-31 at 20.52.08.png">
            <a:extLst>
              <a:ext uri="{FF2B5EF4-FFF2-40B4-BE49-F238E27FC236}">
                <a16:creationId xmlns:a16="http://schemas.microsoft.com/office/drawing/2014/main" id="{FCDEEE65-0295-364B-0E9D-60701C930A8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3594" y="1120667"/>
            <a:ext cx="2482075" cy="36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1">
            <a:extLst>
              <a:ext uri="{FF2B5EF4-FFF2-40B4-BE49-F238E27FC236}">
                <a16:creationId xmlns:a16="http://schemas.microsoft.com/office/drawing/2014/main" id="{97087C74-21AD-44DD-BF33-4B74349D224F}"/>
              </a:ext>
            </a:extLst>
          </p:cNvPr>
          <p:cNvSpPr txBox="1"/>
          <p:nvPr/>
        </p:nvSpPr>
        <p:spPr>
          <a:xfrm>
            <a:off x="9443593" y="4998259"/>
            <a:ext cx="2482075" cy="923330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SM2-2016: </a:t>
            </a:r>
          </a:p>
          <a:p>
            <a:r>
              <a:rPr lang="en-US" dirty="0"/>
              <a:t>6953 MWh</a:t>
            </a:r>
          </a:p>
          <a:p>
            <a:r>
              <a:rPr lang="en-US" dirty="0"/>
              <a:t>348 </a:t>
            </a:r>
            <a:r>
              <a:rPr lang="en-US" dirty="0" err="1"/>
              <a:t>kCHF</a:t>
            </a:r>
            <a:r>
              <a:rPr lang="en-US" dirty="0"/>
              <a:t> /year</a:t>
            </a:r>
          </a:p>
        </p:txBody>
      </p:sp>
      <p:sp>
        <p:nvSpPr>
          <p:cNvPr id="10" name="CasellaDiTesto 10">
            <a:extLst>
              <a:ext uri="{FF2B5EF4-FFF2-40B4-BE49-F238E27FC236}">
                <a16:creationId xmlns:a16="http://schemas.microsoft.com/office/drawing/2014/main" id="{7650FCEA-6984-37F4-9872-FF57EF6AD6DE}"/>
              </a:ext>
            </a:extLst>
          </p:cNvPr>
          <p:cNvSpPr txBox="1"/>
          <p:nvPr/>
        </p:nvSpPr>
        <p:spPr>
          <a:xfrm>
            <a:off x="8247923" y="5957148"/>
            <a:ext cx="30894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 err="1"/>
              <a:t>Courtesy</a:t>
            </a:r>
            <a:r>
              <a:rPr lang="it-IT" sz="1200" dirty="0"/>
              <a:t>: </a:t>
            </a:r>
            <a:r>
              <a:rPr lang="en-US" sz="1200" dirty="0"/>
              <a:t>Philip Schwarz, CERN</a:t>
            </a:r>
            <a:endParaRPr lang="en-GB" sz="1200" dirty="0"/>
          </a:p>
          <a:p>
            <a:endParaRPr lang="it-CH" sz="1200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9FB76CC-2211-0654-5E8D-43C8B486E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</p:spTree>
    <p:extLst>
      <p:ext uri="{BB962C8B-B14F-4D97-AF65-F5344CB8AC3E}">
        <p14:creationId xmlns:p14="http://schemas.microsoft.com/office/powerpoint/2010/main" val="2482152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4242" y="339958"/>
            <a:ext cx="9709558" cy="1325563"/>
          </a:xfrm>
        </p:spPr>
        <p:txBody>
          <a:bodyPr/>
          <a:lstStyle/>
          <a:p>
            <a:r>
              <a:rPr dirty="0"/>
              <a:t>Sustainability Challenges in Research Infrastructures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• Magnets contribute significantly to energy and cooling demand</a:t>
            </a:r>
            <a:r>
              <a:rPr lang="en-US" dirty="0"/>
              <a:t>: true for Normal Conducting but also for large cryo-plant for SCM</a:t>
            </a:r>
            <a:endParaRPr dirty="0"/>
          </a:p>
          <a:p>
            <a:pPr marL="0" indent="0">
              <a:buNone/>
            </a:pPr>
            <a:r>
              <a:rPr dirty="0"/>
              <a:t>• Traditional </a:t>
            </a:r>
            <a:r>
              <a:rPr lang="en-US" dirty="0"/>
              <a:t>cryogenic </a:t>
            </a:r>
            <a:r>
              <a:rPr dirty="0"/>
              <a:t>systems depend heavily on helium — limited supply and high energy costs</a:t>
            </a:r>
          </a:p>
          <a:p>
            <a:pPr marL="0" indent="0">
              <a:buNone/>
            </a:pPr>
            <a:r>
              <a:rPr dirty="0"/>
              <a:t>• Infrastructure consolidation and efficient systems are essential to meet climate targets</a:t>
            </a:r>
          </a:p>
          <a:p>
            <a:pPr marL="0" indent="0">
              <a:buNone/>
            </a:pPr>
            <a:r>
              <a:rPr dirty="0"/>
              <a:t>• </a:t>
            </a:r>
            <a:r>
              <a:rPr b="1" dirty="0">
                <a:solidFill>
                  <a:srgbClr val="0070C0"/>
                </a:solidFill>
              </a:rPr>
              <a:t>Environmental cost of materials and end-of-life waste management often neglected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3568F8-D115-90A3-DAEB-955B68683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7131F-5F2F-F3E3-FF48-2F51CE7A7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60BFC-A9AE-D8AD-31C1-AD2A7E221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FCF1E-1432-649D-200F-62B8C6603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4330" y="367185"/>
            <a:ext cx="7175908" cy="1325563"/>
          </a:xfrm>
        </p:spPr>
        <p:txBody>
          <a:bodyPr>
            <a:normAutofit/>
          </a:bodyPr>
          <a:lstStyle/>
          <a:p>
            <a:r>
              <a:rPr lang="en-US" dirty="0"/>
              <a:t>HTS : not a mitigation measure, rather a disruptive opportunity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4FE5F-301F-40C3-3F19-7017B4FF3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408178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400" dirty="0"/>
              <a:t>• Higher critical fields and operating temperatures than LTS → reduced cooling needs</a:t>
            </a:r>
          </a:p>
          <a:p>
            <a:pPr marL="0" indent="0">
              <a:buNone/>
            </a:pPr>
            <a:r>
              <a:rPr lang="en-US" sz="2400" dirty="0"/>
              <a:t>• Compact coils enable smaller infrastructure, reduced footprint</a:t>
            </a:r>
          </a:p>
          <a:p>
            <a:pPr marL="0" indent="0">
              <a:buNone/>
            </a:pPr>
            <a:r>
              <a:rPr lang="en-US" sz="2400" dirty="0"/>
              <a:t>• Potential to operate at &gt;20 K using He gas, cryocooler or sub-cooled nitrogen (mixture of Ne/He may also be investigated for certain case)</a:t>
            </a:r>
          </a:p>
          <a:p>
            <a:pPr marL="0" indent="0">
              <a:buNone/>
            </a:pPr>
            <a:r>
              <a:rPr lang="en-US" sz="2400" dirty="0"/>
              <a:t>• Up to 10× lower energy usage demonstrated in concrete example study (e.g., ESABLIM, see later)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Innovative technologies: HTS at &gt; 20 K; SC  power links; PM (permanent magnets) can help to: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Substantially reduce the energy consumption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Reduce the  electrical infrastructure (less power, less amperage, less water-cooling station) of present accelerator complex.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Reduce use of pollutant like polymeric resins and other insulations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Increase radiation hardness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sym typeface="Wingdings" panose="05000000000000000000" pitchFamily="2" charset="2"/>
              </a:rPr>
              <a:t> less maintenance in high radioactive areas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sym typeface="Wingdings" panose="05000000000000000000" pitchFamily="2" charset="2"/>
              </a:rPr>
              <a:t>For future large SC accelerators: FCC, MC, …: reduce the dependence on He molecules (He is a byproduct of hydrocarbons) 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DFC475-6D62-DD65-E632-B9BA9F9C2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123748-6708-AA33-8451-E914BD9E4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1FA450-9C3B-E371-22E8-9EE83DB7AA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3882" y="3582099"/>
            <a:ext cx="3168860" cy="23238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36844B-2D1E-7BBD-028D-8F6DB2C2FEEB}"/>
              </a:ext>
            </a:extLst>
          </p:cNvPr>
          <p:cNvSpPr txBox="1"/>
          <p:nvPr/>
        </p:nvSpPr>
        <p:spPr>
          <a:xfrm>
            <a:off x="8740238" y="5917929"/>
            <a:ext cx="293614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Qatar LNG production plant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000A28-179C-874C-C565-B83BF0C216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8068" y="621550"/>
            <a:ext cx="3157598" cy="21978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CB1A590-1C46-1916-CF67-C5EE4C524A69}"/>
              </a:ext>
            </a:extLst>
          </p:cNvPr>
          <p:cNvSpPr txBox="1"/>
          <p:nvPr/>
        </p:nvSpPr>
        <p:spPr>
          <a:xfrm>
            <a:off x="8773524" y="2947013"/>
            <a:ext cx="318214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CERN electric distribution line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172614C5-F7C3-B916-96CE-77915085F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</p:spTree>
    <p:extLst>
      <p:ext uri="{BB962C8B-B14F-4D97-AF65-F5344CB8AC3E}">
        <p14:creationId xmlns:p14="http://schemas.microsoft.com/office/powerpoint/2010/main" val="3504514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365125"/>
            <a:ext cx="7372350" cy="1325563"/>
          </a:xfrm>
        </p:spPr>
        <p:txBody>
          <a:bodyPr/>
          <a:lstStyle/>
          <a:p>
            <a:r>
              <a:rPr dirty="0"/>
              <a:t>HTS for Sustainability: </a:t>
            </a:r>
            <a:br>
              <a:rPr lang="en-US" dirty="0"/>
            </a:br>
            <a:r>
              <a:rPr dirty="0"/>
              <a:t>A Full Life-Cycle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153088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dirty="0"/>
              <a:t>• Begin with raw material sourcing (e.g. rare earth elements in REBCO tapes)</a:t>
            </a:r>
          </a:p>
          <a:p>
            <a:pPr marL="0" indent="0">
              <a:buNone/>
            </a:pPr>
            <a:r>
              <a:rPr dirty="0"/>
              <a:t>• Evaluate the carbon footprint of HTS magnet production (extraction, refinement, fabrication)</a:t>
            </a:r>
          </a:p>
          <a:p>
            <a:pPr marL="0" indent="0">
              <a:buNone/>
            </a:pPr>
            <a:r>
              <a:rPr dirty="0"/>
              <a:t>• Study energy use and cooling efficiency during operation (20–65 K cryogenics)</a:t>
            </a:r>
          </a:p>
          <a:p>
            <a:pPr marL="0" indent="0">
              <a:buNone/>
            </a:pPr>
            <a:r>
              <a:rPr dirty="0"/>
              <a:t>• Minimize resource use and environmental impact via compact design, low power consumption</a:t>
            </a:r>
            <a:r>
              <a:rPr lang="en-US" dirty="0"/>
              <a:t>. </a:t>
            </a:r>
          </a:p>
          <a:p>
            <a:r>
              <a:rPr lang="en-US" dirty="0"/>
              <a:t>Look for best </a:t>
            </a:r>
            <a:r>
              <a:rPr lang="en-US" dirty="0" err="1"/>
              <a:t>radhard</a:t>
            </a:r>
            <a:r>
              <a:rPr lang="en-US" dirty="0"/>
              <a:t> insulation (or </a:t>
            </a:r>
            <a:r>
              <a:rPr lang="en-US" dirty="0">
                <a:solidFill>
                  <a:srgbClr val="C00000"/>
                </a:solidFill>
              </a:rPr>
              <a:t>NON-Insulated</a:t>
            </a:r>
            <a:r>
              <a:rPr lang="en-US" dirty="0"/>
              <a:t>, </a:t>
            </a:r>
            <a:r>
              <a:rPr lang="en-US" b="1" dirty="0">
                <a:solidFill>
                  <a:srgbClr val="00B050"/>
                </a:solidFill>
              </a:rPr>
              <a:t>possible for HTS!</a:t>
            </a:r>
            <a:r>
              <a:rPr lang="en-US" dirty="0"/>
              <a:t>).</a:t>
            </a:r>
          </a:p>
          <a:p>
            <a:r>
              <a:rPr lang="en-US" dirty="0"/>
              <a:t>HTS would allow also for “shielding the coil from direct irradiation”.</a:t>
            </a:r>
            <a:endParaRPr dirty="0"/>
          </a:p>
          <a:p>
            <a:pPr marL="0" indent="0">
              <a:buNone/>
            </a:pPr>
            <a:r>
              <a:rPr dirty="0"/>
              <a:t>• Plan for end-of-life dismantling, recycling, and safe waste disposal</a:t>
            </a:r>
            <a:r>
              <a:rPr lang="en-US" dirty="0"/>
              <a:t>. </a:t>
            </a:r>
            <a:endParaRPr dirty="0"/>
          </a:p>
          <a:p>
            <a:pPr marL="0" indent="0">
              <a:buNone/>
            </a:pPr>
            <a:r>
              <a:rPr dirty="0"/>
              <a:t>• Develop tools for life-cycle analysis (LCA) across research infrastructures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4638A5-02E0-57C1-BADE-52945647B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915" y="0"/>
            <a:ext cx="2582193" cy="19907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14FAFE8-95A1-A8DA-26C9-3E0C6EFCBA3E}"/>
              </a:ext>
            </a:extLst>
          </p:cNvPr>
          <p:cNvSpPr txBox="1"/>
          <p:nvPr/>
        </p:nvSpPr>
        <p:spPr>
          <a:xfrm>
            <a:off x="9525915" y="1954635"/>
            <a:ext cx="2582193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REBCO tape (Bruker &amp; CERN, FP7-Eucard2 project)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20AC89-6E5F-5359-5827-22887E301706}"/>
              </a:ext>
            </a:extLst>
          </p:cNvPr>
          <p:cNvSpPr txBox="1"/>
          <p:nvPr/>
        </p:nvSpPr>
        <p:spPr>
          <a:xfrm>
            <a:off x="9647339" y="5235168"/>
            <a:ext cx="2318155" cy="7386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SC green line for 1GW in MgB2 (IRIS project, INFN-Milano-LASA and ASG 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BBB098-FE7C-242D-F04D-15171DBFB59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055"/>
          <a:stretch/>
        </p:blipFill>
        <p:spPr>
          <a:xfrm>
            <a:off x="9854965" y="2629288"/>
            <a:ext cx="1902902" cy="2538412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53BC06F-4ACB-EE50-47E9-AB8415A62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3B5E636-E80D-79B2-1178-021AB6CA5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FBA5095-1C8B-A44E-9917-90B11632C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B860A-2E1C-A779-1DC7-BE1074FCB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0" y="365125"/>
            <a:ext cx="9258299" cy="1325563"/>
          </a:xfrm>
        </p:spPr>
        <p:txBody>
          <a:bodyPr>
            <a:normAutofit/>
          </a:bodyPr>
          <a:lstStyle/>
          <a:p>
            <a:r>
              <a:rPr lang="en-US" dirty="0"/>
              <a:t>However: energy saving is key but not all</a:t>
            </a:r>
            <a:br>
              <a:rPr lang="en-US" dirty="0"/>
            </a:br>
            <a:r>
              <a:rPr lang="en-US" dirty="0"/>
              <a:t>Comparison among all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3B2C1-D0D1-0A18-0110-441E059CD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3299"/>
            <a:ext cx="10515600" cy="44236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Assessing </a:t>
            </a:r>
            <a:r>
              <a:rPr lang="en-US" b="1" dirty="0"/>
              <a:t>(for 1</a:t>
            </a:r>
            <a:r>
              <a:rPr lang="en-US" b="1" baseline="30000" dirty="0"/>
              <a:t>st</a:t>
            </a:r>
            <a:r>
              <a:rPr lang="en-US" b="1" dirty="0"/>
              <a:t> time) </a:t>
            </a:r>
            <a:r>
              <a:rPr lang="en-US" dirty="0"/>
              <a:t>total carbon footprint </a:t>
            </a:r>
            <a:r>
              <a:rPr lang="en-US" u="sng" dirty="0"/>
              <a:t>from mining to final product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SCM (</a:t>
            </a:r>
            <a:r>
              <a:rPr lang="en-US" dirty="0" err="1"/>
              <a:t>SuperConducting</a:t>
            </a:r>
            <a:r>
              <a:rPr lang="en-US" dirty="0"/>
              <a:t> Magnets)</a:t>
            </a:r>
          </a:p>
          <a:p>
            <a:pPr lvl="2"/>
            <a:r>
              <a:rPr lang="en-US" b="1" dirty="0">
                <a:solidFill>
                  <a:srgbClr val="C00000"/>
                </a:solidFill>
              </a:rPr>
              <a:t>HTS</a:t>
            </a:r>
          </a:p>
          <a:p>
            <a:pPr lvl="2"/>
            <a:r>
              <a:rPr lang="en-US" dirty="0"/>
              <a:t>LTS </a:t>
            </a:r>
          </a:p>
          <a:p>
            <a:pPr lvl="1"/>
            <a:r>
              <a:rPr lang="en-US" dirty="0"/>
              <a:t>NCM (Normal Conducting Magnets)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PMs</a:t>
            </a:r>
          </a:p>
          <a:p>
            <a:r>
              <a:rPr lang="en-US" dirty="0"/>
              <a:t>Operation</a:t>
            </a:r>
          </a:p>
          <a:p>
            <a:pPr lvl="1"/>
            <a:r>
              <a:rPr lang="en-US" dirty="0"/>
              <a:t>Energy saving by use SCM(or PM) </a:t>
            </a:r>
            <a:r>
              <a:rPr lang="en-US" dirty="0" err="1"/>
              <a:t>wrt</a:t>
            </a:r>
            <a:r>
              <a:rPr lang="en-US" dirty="0"/>
              <a:t> to NCM</a:t>
            </a:r>
          </a:p>
          <a:p>
            <a:pPr lvl="1"/>
            <a:r>
              <a:rPr lang="en-US" dirty="0"/>
              <a:t>Reduction of Infrastructure by use of SCM (for power &amp; cooling, and heat rejection with water)</a:t>
            </a:r>
          </a:p>
          <a:p>
            <a:r>
              <a:rPr lang="en-US" dirty="0"/>
              <a:t>Dismissal of the facility at end of life</a:t>
            </a:r>
          </a:p>
          <a:p>
            <a:pPr lvl="1"/>
            <a:r>
              <a:rPr lang="en-US" b="1" dirty="0"/>
              <a:t>Opportunity of recycling</a:t>
            </a:r>
          </a:p>
          <a:p>
            <a:pPr lvl="1"/>
            <a:r>
              <a:rPr lang="en-US" b="1" dirty="0"/>
              <a:t>Storage of radioactivated waste</a:t>
            </a:r>
          </a:p>
          <a:p>
            <a:pPr lvl="1"/>
            <a:r>
              <a:rPr lang="en-US" b="1" dirty="0"/>
              <a:t>Dangerous waste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CF020C-426F-C714-F6F3-B05207EE0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154E34-2156-8429-CB8C-5D57A3D93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6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5C16B52-B35E-C045-6B51-6EB28E6C2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</p:spTree>
    <p:extLst>
      <p:ext uri="{BB962C8B-B14F-4D97-AF65-F5344CB8AC3E}">
        <p14:creationId xmlns:p14="http://schemas.microsoft.com/office/powerpoint/2010/main" val="1125712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7724C-EA27-900E-E490-0D9A5A0CE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These themes are not only for HEP &amp; NP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E40A48-2F14-11A8-70D4-F337764B0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930006" cy="284704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Also are in common with:</a:t>
            </a:r>
          </a:p>
          <a:p>
            <a:r>
              <a:rPr lang="en-US" dirty="0"/>
              <a:t>LS (Light Synchrotron) and FEL applications</a:t>
            </a:r>
          </a:p>
          <a:p>
            <a:r>
              <a:rPr lang="en-US" dirty="0"/>
              <a:t>Neutron scattering applications</a:t>
            </a:r>
          </a:p>
          <a:p>
            <a:r>
              <a:rPr lang="en-US" dirty="0"/>
              <a:t>High field science and NMR</a:t>
            </a:r>
          </a:p>
          <a:p>
            <a:r>
              <a:rPr lang="en-US" dirty="0"/>
              <a:t>Medical applications, including therapy and MRI</a:t>
            </a:r>
          </a:p>
          <a:p>
            <a:r>
              <a:rPr lang="en-US" dirty="0"/>
              <a:t>Power generation, including fusion</a:t>
            </a:r>
          </a:p>
          <a:p>
            <a:r>
              <a:rPr lang="en-US" dirty="0"/>
              <a:t>Transportation and mobility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B0EA2-3260-534D-CF04-DC15AD700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F5F8F6-AF16-7F44-E67B-3CC11F1F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A7225E-E22E-7C54-24C4-754A9E5B0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0918" y="3429000"/>
            <a:ext cx="2565814" cy="22322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16CC946-4289-A042-8417-02D4260A0D19}"/>
              </a:ext>
            </a:extLst>
          </p:cNvPr>
          <p:cNvSpPr txBox="1"/>
          <p:nvPr/>
        </p:nvSpPr>
        <p:spPr>
          <a:xfrm>
            <a:off x="9146965" y="5649986"/>
            <a:ext cx="2565814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Cryogenic Limited (London) Sc system  for neutron scattering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1B8C734-67B4-63BB-7DE5-C4C7D83CB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6006" y="1366742"/>
            <a:ext cx="2323658" cy="16274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482458-7CAC-2AA3-5CAF-1B217E93C239}"/>
              </a:ext>
            </a:extLst>
          </p:cNvPr>
          <p:cNvSpPr txBox="1"/>
          <p:nvPr/>
        </p:nvSpPr>
        <p:spPr>
          <a:xfrm>
            <a:off x="9403914" y="2994207"/>
            <a:ext cx="2667843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SC undulator magnet (courtesy of Bilfinger (Wurzburg, De)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59A536B-7710-D403-6C94-E04D68F088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153" y="4672668"/>
            <a:ext cx="2679532" cy="15005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B5E3B2-9888-2463-E384-085B5059AF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7303" y="3691475"/>
            <a:ext cx="1853928" cy="25028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7836CFF-6872-6904-B617-4F2C60277E0F}"/>
              </a:ext>
            </a:extLst>
          </p:cNvPr>
          <p:cNvSpPr txBox="1"/>
          <p:nvPr/>
        </p:nvSpPr>
        <p:spPr>
          <a:xfrm>
            <a:off x="3431685" y="4957489"/>
            <a:ext cx="1153530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SC HTS wind generator, Denmark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B0618D-3370-2717-9B83-41FB79552072}"/>
              </a:ext>
            </a:extLst>
          </p:cNvPr>
          <p:cNvSpPr txBox="1"/>
          <p:nvPr/>
        </p:nvSpPr>
        <p:spPr>
          <a:xfrm>
            <a:off x="5164902" y="4839304"/>
            <a:ext cx="1395289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400" dirty="0"/>
              <a:t>SC LTS+HTS NMR magnet – 28 T,   by BRUKER (De)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99B6CF07-CA50-FDB5-CCF1-955AAD1E4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</p:spTree>
    <p:extLst>
      <p:ext uri="{BB962C8B-B14F-4D97-AF65-F5344CB8AC3E}">
        <p14:creationId xmlns:p14="http://schemas.microsoft.com/office/powerpoint/2010/main" val="4257698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43D6A-3BFA-8615-3A8C-B413CF1BC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0062" y="365125"/>
            <a:ext cx="9693737" cy="1325563"/>
          </a:xfrm>
        </p:spPr>
        <p:txBody>
          <a:bodyPr/>
          <a:lstStyle/>
          <a:p>
            <a:r>
              <a:rPr lang="en-US" dirty="0"/>
              <a:t>Possible Real prototypes – 1 INFN/UMIL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9A704-C4A6-15E5-2105-D1C575D9F8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4363"/>
            <a:ext cx="10515600" cy="4542600"/>
          </a:xfrm>
        </p:spPr>
        <p:txBody>
          <a:bodyPr/>
          <a:lstStyle/>
          <a:p>
            <a:r>
              <a:rPr lang="en-US" dirty="0"/>
              <a:t>ESABLIM (Energy Saving Accelerators and Beam Lines Magnes</a:t>
            </a:r>
          </a:p>
          <a:p>
            <a:pPr lvl="1"/>
            <a:r>
              <a:rPr lang="en-US" dirty="0"/>
              <a:t>Prototype of short magnet for AHO dipole  (PSI) or CNAO main bend </a:t>
            </a:r>
            <a:r>
              <a:rPr lang="en-US" b="1" dirty="0">
                <a:solidFill>
                  <a:srgbClr val="FF0000"/>
                </a:solidFill>
              </a:rPr>
              <a:t>revamped with HTS conductor coils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DA0EB3-C3C4-7584-D75F-A671C2D6DB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392" y="2823719"/>
            <a:ext cx="4205186" cy="3249019"/>
          </a:xfrm>
          <a:prstGeom prst="rect">
            <a:avLst/>
          </a:prstGeom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2BDCA554-818E-8489-9D56-07A45362BD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23"/>
          <a:stretch/>
        </p:blipFill>
        <p:spPr>
          <a:xfrm>
            <a:off x="4430550" y="2973195"/>
            <a:ext cx="2666747" cy="2527881"/>
          </a:xfrm>
          <a:prstGeom prst="rect">
            <a:avLst/>
          </a:prstGeom>
        </p:spPr>
      </p:pic>
      <p:sp>
        <p:nvSpPr>
          <p:cNvPr id="6" name="CasellaDiTesto 12">
            <a:extLst>
              <a:ext uri="{FF2B5EF4-FFF2-40B4-BE49-F238E27FC236}">
                <a16:creationId xmlns:a16="http://schemas.microsoft.com/office/drawing/2014/main" id="{0B723E76-AD2B-C47C-B32A-CE9A7AE19A6E}"/>
              </a:ext>
            </a:extLst>
          </p:cNvPr>
          <p:cNvSpPr txBox="1"/>
          <p:nvPr/>
        </p:nvSpPr>
        <p:spPr>
          <a:xfrm>
            <a:off x="583466" y="5856472"/>
            <a:ext cx="3187285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715 MWh/</a:t>
            </a:r>
            <a:r>
              <a:rPr lang="it-IT" sz="2800" b="1" dirty="0" err="1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year</a:t>
            </a:r>
            <a:endParaRPr lang="en-GB" sz="2800" b="1" dirty="0">
              <a:solidFill>
                <a:srgbClr val="C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Elemento grafico 3">
            <a:extLst>
              <a:ext uri="{FF2B5EF4-FFF2-40B4-BE49-F238E27FC236}">
                <a16:creationId xmlns:a16="http://schemas.microsoft.com/office/drawing/2014/main" id="{A9030F02-5969-D2F8-5BC8-61F0C4485A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60981" y="2993226"/>
            <a:ext cx="1963700" cy="701321"/>
          </a:xfrm>
          <a:prstGeom prst="rect">
            <a:avLst/>
          </a:prstGeom>
        </p:spPr>
      </p:pic>
      <p:grpSp>
        <p:nvGrpSpPr>
          <p:cNvPr id="8" name="Elemento grafico 1017">
            <a:extLst>
              <a:ext uri="{FF2B5EF4-FFF2-40B4-BE49-F238E27FC236}">
                <a16:creationId xmlns:a16="http://schemas.microsoft.com/office/drawing/2014/main" id="{30665926-8C4A-D240-5490-E97BC1E1D41A}"/>
              </a:ext>
            </a:extLst>
          </p:cNvPr>
          <p:cNvGrpSpPr/>
          <p:nvPr/>
        </p:nvGrpSpPr>
        <p:grpSpPr>
          <a:xfrm>
            <a:off x="9674518" y="2823719"/>
            <a:ext cx="1534099" cy="474734"/>
            <a:chOff x="3765966" y="514299"/>
            <a:chExt cx="2200270" cy="650508"/>
          </a:xfrm>
        </p:grpSpPr>
        <p:sp>
          <p:nvSpPr>
            <p:cNvPr id="9" name="Figura a mano libera: forma 10">
              <a:extLst>
                <a:ext uri="{FF2B5EF4-FFF2-40B4-BE49-F238E27FC236}">
                  <a16:creationId xmlns:a16="http://schemas.microsoft.com/office/drawing/2014/main" id="{39D4BE51-5CD7-2981-5F6B-6EDA766B5755}"/>
                </a:ext>
              </a:extLst>
            </p:cNvPr>
            <p:cNvSpPr/>
            <p:nvPr/>
          </p:nvSpPr>
          <p:spPr>
            <a:xfrm>
              <a:off x="3765966" y="514323"/>
              <a:ext cx="454013" cy="467198"/>
            </a:xfrm>
            <a:custGeom>
              <a:avLst/>
              <a:gdLst>
                <a:gd name="connsiteX0" fmla="*/ 453274 w 454013"/>
                <a:gd name="connsiteY0" fmla="*/ 319511 h 467198"/>
                <a:gd name="connsiteX1" fmla="*/ 234766 w 454013"/>
                <a:gd name="connsiteY1" fmla="*/ 467187 h 467198"/>
                <a:gd name="connsiteX2" fmla="*/ 295 w 454013"/>
                <a:gd name="connsiteY2" fmla="*/ 234202 h 467198"/>
                <a:gd name="connsiteX3" fmla="*/ 239678 w 454013"/>
                <a:gd name="connsiteY3" fmla="*/ -12 h 467198"/>
                <a:gd name="connsiteX4" fmla="*/ 454308 w 454013"/>
                <a:gd name="connsiteY4" fmla="*/ 148246 h 467198"/>
                <a:gd name="connsiteX5" fmla="*/ 361114 w 454013"/>
                <a:gd name="connsiteY5" fmla="*/ 148246 h 467198"/>
                <a:gd name="connsiteX6" fmla="*/ 238579 w 454013"/>
                <a:gd name="connsiteY6" fmla="*/ 72566 h 467198"/>
                <a:gd name="connsiteX7" fmla="*/ 97043 w 454013"/>
                <a:gd name="connsiteY7" fmla="*/ 230841 h 467198"/>
                <a:gd name="connsiteX8" fmla="*/ 239225 w 454013"/>
                <a:gd name="connsiteY8" fmla="*/ 395062 h 467198"/>
                <a:gd name="connsiteX9" fmla="*/ 360920 w 454013"/>
                <a:gd name="connsiteY9" fmla="*/ 319576 h 467198"/>
                <a:gd name="connsiteX10" fmla="*/ 453274 w 454013"/>
                <a:gd name="connsiteY10" fmla="*/ 319576 h 46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4013" h="467198">
                  <a:moveTo>
                    <a:pt x="453274" y="319511"/>
                  </a:moveTo>
                  <a:cubicBezTo>
                    <a:pt x="430719" y="397518"/>
                    <a:pt x="370615" y="467187"/>
                    <a:pt x="234766" y="467187"/>
                  </a:cubicBezTo>
                  <a:cubicBezTo>
                    <a:pt x="78883" y="467187"/>
                    <a:pt x="295" y="358870"/>
                    <a:pt x="295" y="234202"/>
                  </a:cubicBezTo>
                  <a:cubicBezTo>
                    <a:pt x="295" y="109534"/>
                    <a:pt x="87155" y="-12"/>
                    <a:pt x="239678" y="-12"/>
                  </a:cubicBezTo>
                  <a:cubicBezTo>
                    <a:pt x="373975" y="-12"/>
                    <a:pt x="439573" y="73794"/>
                    <a:pt x="454308" y="148246"/>
                  </a:cubicBezTo>
                  <a:lnTo>
                    <a:pt x="361114" y="148246"/>
                  </a:lnTo>
                  <a:cubicBezTo>
                    <a:pt x="348124" y="114575"/>
                    <a:pt x="319429" y="72566"/>
                    <a:pt x="238579" y="72566"/>
                  </a:cubicBezTo>
                  <a:cubicBezTo>
                    <a:pt x="147647" y="72566"/>
                    <a:pt x="97043" y="140943"/>
                    <a:pt x="97043" y="230841"/>
                  </a:cubicBezTo>
                  <a:cubicBezTo>
                    <a:pt x="97043" y="320545"/>
                    <a:pt x="145062" y="395062"/>
                    <a:pt x="239225" y="395062"/>
                  </a:cubicBezTo>
                  <a:cubicBezTo>
                    <a:pt x="310704" y="395062"/>
                    <a:pt x="340886" y="365979"/>
                    <a:pt x="360920" y="319576"/>
                  </a:cubicBezTo>
                  <a:lnTo>
                    <a:pt x="453274" y="319576"/>
                  </a:lnTo>
                  <a:close/>
                </a:path>
              </a:pathLst>
            </a:custGeom>
            <a:solidFill>
              <a:srgbClr val="002962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10" name="Figura a mano libera: forma 11">
              <a:extLst>
                <a:ext uri="{FF2B5EF4-FFF2-40B4-BE49-F238E27FC236}">
                  <a16:creationId xmlns:a16="http://schemas.microsoft.com/office/drawing/2014/main" id="{4B75678D-B7EB-129C-3842-07004F10EFB8}"/>
                </a:ext>
              </a:extLst>
            </p:cNvPr>
            <p:cNvSpPr/>
            <p:nvPr/>
          </p:nvSpPr>
          <p:spPr>
            <a:xfrm>
              <a:off x="4317310" y="523823"/>
              <a:ext cx="420019" cy="448133"/>
            </a:xfrm>
            <a:custGeom>
              <a:avLst/>
              <a:gdLst>
                <a:gd name="connsiteX0" fmla="*/ 268 w 420019"/>
                <a:gd name="connsiteY0" fmla="*/ 448122 h 448133"/>
                <a:gd name="connsiteX1" fmla="*/ 268 w 420019"/>
                <a:gd name="connsiteY1" fmla="*/ -12 h 448133"/>
                <a:gd name="connsiteX2" fmla="*/ 109167 w 420019"/>
                <a:gd name="connsiteY2" fmla="*/ -12 h 448133"/>
                <a:gd name="connsiteX3" fmla="*/ 338145 w 420019"/>
                <a:gd name="connsiteY3" fmla="*/ 336056 h 448133"/>
                <a:gd name="connsiteX4" fmla="*/ 339437 w 420019"/>
                <a:gd name="connsiteY4" fmla="*/ 336056 h 448133"/>
                <a:gd name="connsiteX5" fmla="*/ 335818 w 420019"/>
                <a:gd name="connsiteY5" fmla="*/ 132477 h 448133"/>
                <a:gd name="connsiteX6" fmla="*/ 335818 w 420019"/>
                <a:gd name="connsiteY6" fmla="*/ -12 h 448133"/>
                <a:gd name="connsiteX7" fmla="*/ 420287 w 420019"/>
                <a:gd name="connsiteY7" fmla="*/ -12 h 448133"/>
                <a:gd name="connsiteX8" fmla="*/ 420287 w 420019"/>
                <a:gd name="connsiteY8" fmla="*/ 448122 h 448133"/>
                <a:gd name="connsiteX9" fmla="*/ 317981 w 420019"/>
                <a:gd name="connsiteY9" fmla="*/ 448122 h 448133"/>
                <a:gd name="connsiteX10" fmla="*/ 82411 w 420019"/>
                <a:gd name="connsiteY10" fmla="*/ 91438 h 448133"/>
                <a:gd name="connsiteX11" fmla="*/ 81118 w 420019"/>
                <a:gd name="connsiteY11" fmla="*/ 91438 h 448133"/>
                <a:gd name="connsiteX12" fmla="*/ 84737 w 420019"/>
                <a:gd name="connsiteY12" fmla="*/ 290752 h 448133"/>
                <a:gd name="connsiteX13" fmla="*/ 84737 w 420019"/>
                <a:gd name="connsiteY13" fmla="*/ 448122 h 448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0019" h="448133">
                  <a:moveTo>
                    <a:pt x="268" y="448122"/>
                  </a:moveTo>
                  <a:lnTo>
                    <a:pt x="268" y="-12"/>
                  </a:lnTo>
                  <a:lnTo>
                    <a:pt x="109167" y="-12"/>
                  </a:lnTo>
                  <a:cubicBezTo>
                    <a:pt x="225627" y="172740"/>
                    <a:pt x="311065" y="285452"/>
                    <a:pt x="338145" y="336056"/>
                  </a:cubicBezTo>
                  <a:lnTo>
                    <a:pt x="339437" y="336056"/>
                  </a:lnTo>
                  <a:cubicBezTo>
                    <a:pt x="335236" y="284806"/>
                    <a:pt x="335818" y="205830"/>
                    <a:pt x="335818" y="132477"/>
                  </a:cubicBezTo>
                  <a:lnTo>
                    <a:pt x="335818" y="-12"/>
                  </a:lnTo>
                  <a:lnTo>
                    <a:pt x="420287" y="-12"/>
                  </a:lnTo>
                  <a:lnTo>
                    <a:pt x="420287" y="448122"/>
                  </a:lnTo>
                  <a:lnTo>
                    <a:pt x="317981" y="448122"/>
                  </a:lnTo>
                  <a:cubicBezTo>
                    <a:pt x="266601" y="372830"/>
                    <a:pt x="111106" y="143011"/>
                    <a:pt x="82411" y="91438"/>
                  </a:cubicBezTo>
                  <a:lnTo>
                    <a:pt x="81118" y="91438"/>
                  </a:lnTo>
                  <a:cubicBezTo>
                    <a:pt x="84737" y="147664"/>
                    <a:pt x="84737" y="211259"/>
                    <a:pt x="84737" y="290752"/>
                  </a:cubicBezTo>
                  <a:lnTo>
                    <a:pt x="84737" y="448122"/>
                  </a:lnTo>
                  <a:close/>
                </a:path>
              </a:pathLst>
            </a:custGeom>
            <a:solidFill>
              <a:srgbClr val="002962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11" name="Figura a mano libera: forma 12">
              <a:extLst>
                <a:ext uri="{FF2B5EF4-FFF2-40B4-BE49-F238E27FC236}">
                  <a16:creationId xmlns:a16="http://schemas.microsoft.com/office/drawing/2014/main" id="{FF1F9C54-4487-92D5-B5F3-B372E55E818F}"/>
                </a:ext>
              </a:extLst>
            </p:cNvPr>
            <p:cNvSpPr/>
            <p:nvPr/>
          </p:nvSpPr>
          <p:spPr>
            <a:xfrm>
              <a:off x="4817209" y="523823"/>
              <a:ext cx="494794" cy="448198"/>
            </a:xfrm>
            <a:custGeom>
              <a:avLst/>
              <a:gdLst>
                <a:gd name="connsiteX0" fmla="*/ 320281 w 494794"/>
                <a:gd name="connsiteY0" fmla="*/ 258954 h 448198"/>
                <a:gd name="connsiteX1" fmla="*/ 240723 w 494794"/>
                <a:gd name="connsiteY1" fmla="*/ 60868 h 448198"/>
                <a:gd name="connsiteX2" fmla="*/ 240077 w 494794"/>
                <a:gd name="connsiteY2" fmla="*/ 60868 h 448198"/>
                <a:gd name="connsiteX3" fmla="*/ 166013 w 494794"/>
                <a:gd name="connsiteY3" fmla="*/ 258954 h 448198"/>
                <a:gd name="connsiteX4" fmla="*/ 141066 w 494794"/>
                <a:gd name="connsiteY4" fmla="*/ 333665 h 448198"/>
                <a:gd name="connsiteX5" fmla="*/ 94922 w 494794"/>
                <a:gd name="connsiteY5" fmla="*/ 448186 h 448198"/>
                <a:gd name="connsiteX6" fmla="*/ 241 w 494794"/>
                <a:gd name="connsiteY6" fmla="*/ 448186 h 448198"/>
                <a:gd name="connsiteX7" fmla="*/ 185337 w 494794"/>
                <a:gd name="connsiteY7" fmla="*/ -12 h 448198"/>
                <a:gd name="connsiteX8" fmla="*/ 301280 w 494794"/>
                <a:gd name="connsiteY8" fmla="*/ -12 h 448198"/>
                <a:gd name="connsiteX9" fmla="*/ 495036 w 494794"/>
                <a:gd name="connsiteY9" fmla="*/ 448122 h 448198"/>
                <a:gd name="connsiteX10" fmla="*/ 395702 w 494794"/>
                <a:gd name="connsiteY10" fmla="*/ 448122 h 448198"/>
                <a:gd name="connsiteX11" fmla="*/ 347037 w 494794"/>
                <a:gd name="connsiteY11" fmla="*/ 333600 h 448198"/>
                <a:gd name="connsiteX12" fmla="*/ 141066 w 494794"/>
                <a:gd name="connsiteY12" fmla="*/ 333600 h 448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4794" h="448198">
                  <a:moveTo>
                    <a:pt x="320281" y="258954"/>
                  </a:moveTo>
                  <a:cubicBezTo>
                    <a:pt x="273684" y="148375"/>
                    <a:pt x="251322" y="93635"/>
                    <a:pt x="240723" y="60868"/>
                  </a:cubicBezTo>
                  <a:lnTo>
                    <a:pt x="240077" y="60868"/>
                  </a:lnTo>
                  <a:cubicBezTo>
                    <a:pt x="230318" y="92795"/>
                    <a:pt x="204014" y="164209"/>
                    <a:pt x="166013" y="258954"/>
                  </a:cubicBezTo>
                  <a:close/>
                  <a:moveTo>
                    <a:pt x="141066" y="333665"/>
                  </a:moveTo>
                  <a:lnTo>
                    <a:pt x="94922" y="448186"/>
                  </a:lnTo>
                  <a:lnTo>
                    <a:pt x="241" y="448186"/>
                  </a:lnTo>
                  <a:lnTo>
                    <a:pt x="185337" y="-12"/>
                  </a:lnTo>
                  <a:lnTo>
                    <a:pt x="301280" y="-12"/>
                  </a:lnTo>
                  <a:lnTo>
                    <a:pt x="495036" y="448122"/>
                  </a:lnTo>
                  <a:lnTo>
                    <a:pt x="395702" y="448122"/>
                  </a:lnTo>
                  <a:lnTo>
                    <a:pt x="347037" y="333600"/>
                  </a:lnTo>
                  <a:lnTo>
                    <a:pt x="141066" y="333600"/>
                  </a:lnTo>
                  <a:close/>
                </a:path>
              </a:pathLst>
            </a:custGeom>
            <a:solidFill>
              <a:srgbClr val="002962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12" name="Figura a mano libera: forma 13">
              <a:extLst>
                <a:ext uri="{FF2B5EF4-FFF2-40B4-BE49-F238E27FC236}">
                  <a16:creationId xmlns:a16="http://schemas.microsoft.com/office/drawing/2014/main" id="{45A32175-F875-41ED-4E07-37392D0ECFD2}"/>
                </a:ext>
              </a:extLst>
            </p:cNvPr>
            <p:cNvSpPr/>
            <p:nvPr/>
          </p:nvSpPr>
          <p:spPr>
            <a:xfrm>
              <a:off x="5319623" y="514299"/>
              <a:ext cx="634732" cy="464538"/>
            </a:xfrm>
            <a:custGeom>
              <a:avLst/>
              <a:gdLst>
                <a:gd name="connsiteX0" fmla="*/ 629247 w 634732"/>
                <a:gd name="connsiteY0" fmla="*/ 9513 h 464538"/>
                <a:gd name="connsiteX1" fmla="*/ 617096 w 634732"/>
                <a:gd name="connsiteY1" fmla="*/ 9513 h 464538"/>
                <a:gd name="connsiteX2" fmla="*/ 507099 w 634732"/>
                <a:gd name="connsiteY2" fmla="*/ 71427 h 464538"/>
                <a:gd name="connsiteX3" fmla="*/ 467546 w 634732"/>
                <a:gd name="connsiteY3" fmla="*/ 136572 h 464538"/>
                <a:gd name="connsiteX4" fmla="*/ 366532 w 634732"/>
                <a:gd name="connsiteY4" fmla="*/ 302990 h 464538"/>
                <a:gd name="connsiteX5" fmla="*/ 358325 w 634732"/>
                <a:gd name="connsiteY5" fmla="*/ 316498 h 464538"/>
                <a:gd name="connsiteX6" fmla="*/ 358389 w 634732"/>
                <a:gd name="connsiteY6" fmla="*/ 316562 h 464538"/>
                <a:gd name="connsiteX7" fmla="*/ 247940 w 634732"/>
                <a:gd name="connsiteY7" fmla="*/ 383259 h 464538"/>
                <a:gd name="connsiteX8" fmla="*/ 81522 w 634732"/>
                <a:gd name="connsiteY8" fmla="*/ 216841 h 464538"/>
                <a:gd name="connsiteX9" fmla="*/ 216983 w 634732"/>
                <a:gd name="connsiteY9" fmla="*/ 81379 h 464538"/>
                <a:gd name="connsiteX10" fmla="*/ 383982 w 634732"/>
                <a:gd name="connsiteY10" fmla="*/ 226793 h 464538"/>
                <a:gd name="connsiteX11" fmla="*/ 443052 w 634732"/>
                <a:gd name="connsiteY11" fmla="*/ 135021 h 464538"/>
                <a:gd name="connsiteX12" fmla="*/ 247552 w 634732"/>
                <a:gd name="connsiteY12" fmla="*/ 465 h 464538"/>
                <a:gd name="connsiteX13" fmla="*/ 542 w 634732"/>
                <a:gd name="connsiteY13" fmla="*/ 244695 h 464538"/>
                <a:gd name="connsiteX14" fmla="*/ 209938 w 634732"/>
                <a:gd name="connsiteY14" fmla="*/ 463463 h 464538"/>
                <a:gd name="connsiteX15" fmla="*/ 439175 w 634732"/>
                <a:gd name="connsiteY15" fmla="*/ 338342 h 464538"/>
                <a:gd name="connsiteX16" fmla="*/ 634094 w 634732"/>
                <a:gd name="connsiteY16" fmla="*/ 18173 h 464538"/>
                <a:gd name="connsiteX17" fmla="*/ 629247 w 634732"/>
                <a:gd name="connsiteY17" fmla="*/ 9513 h 46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34732" h="464538">
                  <a:moveTo>
                    <a:pt x="629247" y="9513"/>
                  </a:moveTo>
                  <a:lnTo>
                    <a:pt x="617096" y="9513"/>
                  </a:lnTo>
                  <a:cubicBezTo>
                    <a:pt x="572115" y="9513"/>
                    <a:pt x="530430" y="32973"/>
                    <a:pt x="507099" y="71427"/>
                  </a:cubicBezTo>
                  <a:lnTo>
                    <a:pt x="467546" y="136572"/>
                  </a:lnTo>
                  <a:lnTo>
                    <a:pt x="366532" y="302990"/>
                  </a:lnTo>
                  <a:lnTo>
                    <a:pt x="358325" y="316498"/>
                  </a:lnTo>
                  <a:lnTo>
                    <a:pt x="358389" y="316562"/>
                  </a:lnTo>
                  <a:cubicBezTo>
                    <a:pt x="333766" y="353142"/>
                    <a:pt x="293696" y="378735"/>
                    <a:pt x="247940" y="383259"/>
                  </a:cubicBezTo>
                  <a:cubicBezTo>
                    <a:pt x="152031" y="392759"/>
                    <a:pt x="72021" y="312814"/>
                    <a:pt x="81522" y="216841"/>
                  </a:cubicBezTo>
                  <a:cubicBezTo>
                    <a:pt x="88566" y="145879"/>
                    <a:pt x="145956" y="88424"/>
                    <a:pt x="216983" y="81379"/>
                  </a:cubicBezTo>
                  <a:cubicBezTo>
                    <a:pt x="305847" y="72590"/>
                    <a:pt x="380880" y="140514"/>
                    <a:pt x="383982" y="226793"/>
                  </a:cubicBezTo>
                  <a:lnTo>
                    <a:pt x="443052" y="135021"/>
                  </a:lnTo>
                  <a:cubicBezTo>
                    <a:pt x="408089" y="59858"/>
                    <a:pt x="333960" y="5958"/>
                    <a:pt x="247552" y="465"/>
                  </a:cubicBezTo>
                  <a:cubicBezTo>
                    <a:pt x="108278" y="-8325"/>
                    <a:pt x="-6761" y="105744"/>
                    <a:pt x="542" y="244695"/>
                  </a:cubicBezTo>
                  <a:cubicBezTo>
                    <a:pt x="6488" y="358506"/>
                    <a:pt x="96451" y="452734"/>
                    <a:pt x="209938" y="463463"/>
                  </a:cubicBezTo>
                  <a:cubicBezTo>
                    <a:pt x="309401" y="472834"/>
                    <a:pt x="397425" y="419451"/>
                    <a:pt x="439175" y="338342"/>
                  </a:cubicBezTo>
                  <a:lnTo>
                    <a:pt x="634094" y="18173"/>
                  </a:lnTo>
                  <a:cubicBezTo>
                    <a:pt x="636420" y="14424"/>
                    <a:pt x="633706" y="9513"/>
                    <a:pt x="629247" y="9513"/>
                  </a:cubicBezTo>
                </a:path>
              </a:pathLst>
            </a:custGeom>
            <a:solidFill>
              <a:srgbClr val="C9262A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13" name="Figura a mano libera: forma 14">
              <a:extLst>
                <a:ext uri="{FF2B5EF4-FFF2-40B4-BE49-F238E27FC236}">
                  <a16:creationId xmlns:a16="http://schemas.microsoft.com/office/drawing/2014/main" id="{CD9A86AC-801A-C949-0D5D-98119FE9ED4F}"/>
                </a:ext>
              </a:extLst>
            </p:cNvPr>
            <p:cNvSpPr/>
            <p:nvPr/>
          </p:nvSpPr>
          <p:spPr>
            <a:xfrm>
              <a:off x="3769455" y="1064569"/>
              <a:ext cx="59005" cy="79492"/>
            </a:xfrm>
            <a:custGeom>
              <a:avLst/>
              <a:gdLst>
                <a:gd name="connsiteX0" fmla="*/ 32425 w 59005"/>
                <a:gd name="connsiteY0" fmla="*/ 79464 h 79492"/>
                <a:gd name="connsiteX1" fmla="*/ 19887 w 59005"/>
                <a:gd name="connsiteY1" fmla="*/ 77137 h 79492"/>
                <a:gd name="connsiteX2" fmla="*/ 10774 w 59005"/>
                <a:gd name="connsiteY2" fmla="*/ 70997 h 79492"/>
                <a:gd name="connsiteX3" fmla="*/ 4764 w 59005"/>
                <a:gd name="connsiteY3" fmla="*/ 61885 h 79492"/>
                <a:gd name="connsiteX4" fmla="*/ 1338 w 59005"/>
                <a:gd name="connsiteY4" fmla="*/ 51156 h 79492"/>
                <a:gd name="connsiteX5" fmla="*/ 304 w 59005"/>
                <a:gd name="connsiteY5" fmla="*/ 39717 h 79492"/>
                <a:gd name="connsiteX6" fmla="*/ 2049 w 59005"/>
                <a:gd name="connsiteY6" fmla="*/ 26016 h 79492"/>
                <a:gd name="connsiteX7" fmla="*/ 7413 w 59005"/>
                <a:gd name="connsiteY7" fmla="*/ 13349 h 79492"/>
                <a:gd name="connsiteX8" fmla="*/ 17495 w 59005"/>
                <a:gd name="connsiteY8" fmla="*/ 3654 h 79492"/>
                <a:gd name="connsiteX9" fmla="*/ 32425 w 59005"/>
                <a:gd name="connsiteY9" fmla="*/ -29 h 79492"/>
                <a:gd name="connsiteX10" fmla="*/ 49551 w 59005"/>
                <a:gd name="connsiteY10" fmla="*/ 4753 h 79492"/>
                <a:gd name="connsiteX11" fmla="*/ 59181 w 59005"/>
                <a:gd name="connsiteY11" fmla="*/ 16322 h 79492"/>
                <a:gd name="connsiteX12" fmla="*/ 47354 w 59005"/>
                <a:gd name="connsiteY12" fmla="*/ 21686 h 79492"/>
                <a:gd name="connsiteX13" fmla="*/ 40955 w 59005"/>
                <a:gd name="connsiteY13" fmla="*/ 14771 h 79492"/>
                <a:gd name="connsiteX14" fmla="*/ 32425 w 59005"/>
                <a:gd name="connsiteY14" fmla="*/ 12573 h 79492"/>
                <a:gd name="connsiteX15" fmla="*/ 23570 w 59005"/>
                <a:gd name="connsiteY15" fmla="*/ 15029 h 79492"/>
                <a:gd name="connsiteX16" fmla="*/ 17754 w 59005"/>
                <a:gd name="connsiteY16" fmla="*/ 21621 h 79492"/>
                <a:gd name="connsiteX17" fmla="*/ 14781 w 59005"/>
                <a:gd name="connsiteY17" fmla="*/ 30281 h 79492"/>
                <a:gd name="connsiteX18" fmla="*/ 13876 w 59005"/>
                <a:gd name="connsiteY18" fmla="*/ 39652 h 79492"/>
                <a:gd name="connsiteX19" fmla="*/ 18659 w 59005"/>
                <a:gd name="connsiteY19" fmla="*/ 58524 h 79492"/>
                <a:gd name="connsiteX20" fmla="*/ 32425 w 59005"/>
                <a:gd name="connsiteY20" fmla="*/ 66667 h 79492"/>
                <a:gd name="connsiteX21" fmla="*/ 47160 w 59005"/>
                <a:gd name="connsiteY21" fmla="*/ 56779 h 79492"/>
                <a:gd name="connsiteX22" fmla="*/ 59310 w 59005"/>
                <a:gd name="connsiteY22" fmla="*/ 61368 h 79492"/>
                <a:gd name="connsiteX23" fmla="*/ 32425 w 59005"/>
                <a:gd name="connsiteY23" fmla="*/ 79464 h 7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9005" h="79492">
                  <a:moveTo>
                    <a:pt x="32425" y="79464"/>
                  </a:moveTo>
                  <a:cubicBezTo>
                    <a:pt x="27836" y="79464"/>
                    <a:pt x="23635" y="78688"/>
                    <a:pt x="19887" y="77137"/>
                  </a:cubicBezTo>
                  <a:cubicBezTo>
                    <a:pt x="16203" y="75651"/>
                    <a:pt x="13165" y="73582"/>
                    <a:pt x="10774" y="70997"/>
                  </a:cubicBezTo>
                  <a:cubicBezTo>
                    <a:pt x="8383" y="68412"/>
                    <a:pt x="6379" y="65375"/>
                    <a:pt x="4764" y="61885"/>
                  </a:cubicBezTo>
                  <a:cubicBezTo>
                    <a:pt x="3148" y="58395"/>
                    <a:pt x="1985" y="54776"/>
                    <a:pt x="1338" y="51156"/>
                  </a:cubicBezTo>
                  <a:cubicBezTo>
                    <a:pt x="627" y="47473"/>
                    <a:pt x="304" y="43659"/>
                    <a:pt x="304" y="39717"/>
                  </a:cubicBezTo>
                  <a:cubicBezTo>
                    <a:pt x="304" y="34999"/>
                    <a:pt x="886" y="30475"/>
                    <a:pt x="2049" y="26016"/>
                  </a:cubicBezTo>
                  <a:cubicBezTo>
                    <a:pt x="3213" y="21557"/>
                    <a:pt x="5022" y="17356"/>
                    <a:pt x="7413" y="13349"/>
                  </a:cubicBezTo>
                  <a:cubicBezTo>
                    <a:pt x="9805" y="9342"/>
                    <a:pt x="13165" y="6175"/>
                    <a:pt x="17495" y="3654"/>
                  </a:cubicBezTo>
                  <a:cubicBezTo>
                    <a:pt x="21825" y="1199"/>
                    <a:pt x="26802" y="-29"/>
                    <a:pt x="32425" y="-29"/>
                  </a:cubicBezTo>
                  <a:cubicBezTo>
                    <a:pt x="39210" y="-29"/>
                    <a:pt x="44962" y="1586"/>
                    <a:pt x="49551" y="4753"/>
                  </a:cubicBezTo>
                  <a:cubicBezTo>
                    <a:pt x="54140" y="7920"/>
                    <a:pt x="57371" y="11798"/>
                    <a:pt x="59181" y="16322"/>
                  </a:cubicBezTo>
                  <a:lnTo>
                    <a:pt x="47354" y="21686"/>
                  </a:lnTo>
                  <a:cubicBezTo>
                    <a:pt x="45286" y="18519"/>
                    <a:pt x="43153" y="16257"/>
                    <a:pt x="40955" y="14771"/>
                  </a:cubicBezTo>
                  <a:cubicBezTo>
                    <a:pt x="38693" y="13284"/>
                    <a:pt x="35914" y="12573"/>
                    <a:pt x="32425" y="12573"/>
                  </a:cubicBezTo>
                  <a:cubicBezTo>
                    <a:pt x="29064" y="12573"/>
                    <a:pt x="26091" y="13413"/>
                    <a:pt x="23570" y="15029"/>
                  </a:cubicBezTo>
                  <a:cubicBezTo>
                    <a:pt x="21050" y="16709"/>
                    <a:pt x="19111" y="18842"/>
                    <a:pt x="17754" y="21621"/>
                  </a:cubicBezTo>
                  <a:cubicBezTo>
                    <a:pt x="16397" y="24336"/>
                    <a:pt x="15427" y="27244"/>
                    <a:pt x="14781" y="30281"/>
                  </a:cubicBezTo>
                  <a:cubicBezTo>
                    <a:pt x="14135" y="33319"/>
                    <a:pt x="13876" y="36421"/>
                    <a:pt x="13876" y="39652"/>
                  </a:cubicBezTo>
                  <a:cubicBezTo>
                    <a:pt x="13876" y="46826"/>
                    <a:pt x="15492" y="53095"/>
                    <a:pt x="18659" y="58524"/>
                  </a:cubicBezTo>
                  <a:cubicBezTo>
                    <a:pt x="21825" y="63953"/>
                    <a:pt x="26414" y="66667"/>
                    <a:pt x="32425" y="66667"/>
                  </a:cubicBezTo>
                  <a:cubicBezTo>
                    <a:pt x="38241" y="66667"/>
                    <a:pt x="43153" y="63371"/>
                    <a:pt x="47160" y="56779"/>
                  </a:cubicBezTo>
                  <a:lnTo>
                    <a:pt x="59310" y="61368"/>
                  </a:lnTo>
                  <a:cubicBezTo>
                    <a:pt x="53946" y="73453"/>
                    <a:pt x="45027" y="79464"/>
                    <a:pt x="32425" y="79464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14" name="Figura a mano libera: forma 15">
              <a:extLst>
                <a:ext uri="{FF2B5EF4-FFF2-40B4-BE49-F238E27FC236}">
                  <a16:creationId xmlns:a16="http://schemas.microsoft.com/office/drawing/2014/main" id="{4659B25C-928B-0C34-6BB9-C072E606760B}"/>
                </a:ext>
              </a:extLst>
            </p:cNvPr>
            <p:cNvSpPr/>
            <p:nvPr/>
          </p:nvSpPr>
          <p:spPr>
            <a:xfrm>
              <a:off x="3838737" y="1085315"/>
              <a:ext cx="50410" cy="58747"/>
            </a:xfrm>
            <a:custGeom>
              <a:avLst/>
              <a:gdLst>
                <a:gd name="connsiteX0" fmla="*/ 13162 w 50410"/>
                <a:gd name="connsiteY0" fmla="*/ 23624 h 58747"/>
                <a:gd name="connsiteX1" fmla="*/ 37979 w 50410"/>
                <a:gd name="connsiteY1" fmla="*/ 23624 h 58747"/>
                <a:gd name="connsiteX2" fmla="*/ 34231 w 50410"/>
                <a:gd name="connsiteY2" fmla="*/ 14447 h 58747"/>
                <a:gd name="connsiteX3" fmla="*/ 26217 w 50410"/>
                <a:gd name="connsiteY3" fmla="*/ 11345 h 58747"/>
                <a:gd name="connsiteX4" fmla="*/ 17169 w 50410"/>
                <a:gd name="connsiteY4" fmla="*/ 14382 h 58747"/>
                <a:gd name="connsiteX5" fmla="*/ 13162 w 50410"/>
                <a:gd name="connsiteY5" fmla="*/ 23624 h 58747"/>
                <a:gd name="connsiteX6" fmla="*/ 26217 w 50410"/>
                <a:gd name="connsiteY6" fmla="*/ 58717 h 58747"/>
                <a:gd name="connsiteX7" fmla="*/ 7281 w 50410"/>
                <a:gd name="connsiteY7" fmla="*/ 50833 h 58747"/>
                <a:gd name="connsiteX8" fmla="*/ 301 w 50410"/>
                <a:gd name="connsiteY8" fmla="*/ 29247 h 58747"/>
                <a:gd name="connsiteX9" fmla="*/ 7345 w 50410"/>
                <a:gd name="connsiteY9" fmla="*/ 7790 h 58747"/>
                <a:gd name="connsiteX10" fmla="*/ 26217 w 50410"/>
                <a:gd name="connsiteY10" fmla="*/ -30 h 58747"/>
                <a:gd name="connsiteX11" fmla="*/ 43860 w 50410"/>
                <a:gd name="connsiteY11" fmla="*/ 6691 h 58747"/>
                <a:gd name="connsiteX12" fmla="*/ 50711 w 50410"/>
                <a:gd name="connsiteY12" fmla="*/ 26339 h 58747"/>
                <a:gd name="connsiteX13" fmla="*/ 50259 w 50410"/>
                <a:gd name="connsiteY13" fmla="*/ 34223 h 58747"/>
                <a:gd name="connsiteX14" fmla="*/ 13033 w 50410"/>
                <a:gd name="connsiteY14" fmla="*/ 34223 h 58747"/>
                <a:gd name="connsiteX15" fmla="*/ 17169 w 50410"/>
                <a:gd name="connsiteY15" fmla="*/ 43788 h 58747"/>
                <a:gd name="connsiteX16" fmla="*/ 26217 w 50410"/>
                <a:gd name="connsiteY16" fmla="*/ 47407 h 58747"/>
                <a:gd name="connsiteX17" fmla="*/ 38044 w 50410"/>
                <a:gd name="connsiteY17" fmla="*/ 41591 h 58747"/>
                <a:gd name="connsiteX18" fmla="*/ 46187 w 50410"/>
                <a:gd name="connsiteY18" fmla="*/ 49928 h 58747"/>
                <a:gd name="connsiteX19" fmla="*/ 26217 w 50410"/>
                <a:gd name="connsiteY19" fmla="*/ 58717 h 5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0410" h="58747">
                  <a:moveTo>
                    <a:pt x="13162" y="23624"/>
                  </a:moveTo>
                  <a:lnTo>
                    <a:pt x="37979" y="23624"/>
                  </a:lnTo>
                  <a:cubicBezTo>
                    <a:pt x="37656" y="19617"/>
                    <a:pt x="36428" y="16515"/>
                    <a:pt x="34231" y="14447"/>
                  </a:cubicBezTo>
                  <a:cubicBezTo>
                    <a:pt x="32033" y="12379"/>
                    <a:pt x="29384" y="11345"/>
                    <a:pt x="26217" y="11345"/>
                  </a:cubicBezTo>
                  <a:cubicBezTo>
                    <a:pt x="22533" y="11345"/>
                    <a:pt x="19560" y="12379"/>
                    <a:pt x="17169" y="14382"/>
                  </a:cubicBezTo>
                  <a:cubicBezTo>
                    <a:pt x="14842" y="16321"/>
                    <a:pt x="13485" y="19423"/>
                    <a:pt x="13162" y="23624"/>
                  </a:cubicBezTo>
                  <a:moveTo>
                    <a:pt x="26217" y="58717"/>
                  </a:moveTo>
                  <a:cubicBezTo>
                    <a:pt x="18268" y="58717"/>
                    <a:pt x="11934" y="56068"/>
                    <a:pt x="7281" y="50833"/>
                  </a:cubicBezTo>
                  <a:cubicBezTo>
                    <a:pt x="2628" y="45598"/>
                    <a:pt x="301" y="38424"/>
                    <a:pt x="301" y="29247"/>
                  </a:cubicBezTo>
                  <a:cubicBezTo>
                    <a:pt x="301" y="20199"/>
                    <a:pt x="2628" y="13025"/>
                    <a:pt x="7345" y="7790"/>
                  </a:cubicBezTo>
                  <a:cubicBezTo>
                    <a:pt x="11999" y="2555"/>
                    <a:pt x="18332" y="-30"/>
                    <a:pt x="26217" y="-30"/>
                  </a:cubicBezTo>
                  <a:cubicBezTo>
                    <a:pt x="33391" y="-30"/>
                    <a:pt x="39272" y="2232"/>
                    <a:pt x="43860" y="6691"/>
                  </a:cubicBezTo>
                  <a:cubicBezTo>
                    <a:pt x="48449" y="11151"/>
                    <a:pt x="50711" y="17678"/>
                    <a:pt x="50711" y="26339"/>
                  </a:cubicBezTo>
                  <a:cubicBezTo>
                    <a:pt x="50711" y="29311"/>
                    <a:pt x="50582" y="31961"/>
                    <a:pt x="50259" y="34223"/>
                  </a:cubicBezTo>
                  <a:lnTo>
                    <a:pt x="13033" y="34223"/>
                  </a:lnTo>
                  <a:cubicBezTo>
                    <a:pt x="13227" y="38166"/>
                    <a:pt x="14648" y="41332"/>
                    <a:pt x="17169" y="43788"/>
                  </a:cubicBezTo>
                  <a:cubicBezTo>
                    <a:pt x="19689" y="46179"/>
                    <a:pt x="22727" y="47407"/>
                    <a:pt x="26217" y="47407"/>
                  </a:cubicBezTo>
                  <a:cubicBezTo>
                    <a:pt x="31193" y="47407"/>
                    <a:pt x="35136" y="45469"/>
                    <a:pt x="38044" y="41591"/>
                  </a:cubicBezTo>
                  <a:lnTo>
                    <a:pt x="46187" y="49928"/>
                  </a:lnTo>
                  <a:cubicBezTo>
                    <a:pt x="41340" y="55809"/>
                    <a:pt x="34683" y="58717"/>
                    <a:pt x="26217" y="58717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15" name="Figura a mano libera: forma 16">
              <a:extLst>
                <a:ext uri="{FF2B5EF4-FFF2-40B4-BE49-F238E27FC236}">
                  <a16:creationId xmlns:a16="http://schemas.microsoft.com/office/drawing/2014/main" id="{37133EE3-6DE8-857E-4F18-2476FF642EF8}"/>
                </a:ext>
              </a:extLst>
            </p:cNvPr>
            <p:cNvSpPr/>
            <p:nvPr/>
          </p:nvSpPr>
          <p:spPr>
            <a:xfrm>
              <a:off x="3902331" y="1085315"/>
              <a:ext cx="47566" cy="57454"/>
            </a:xfrm>
            <a:custGeom>
              <a:avLst/>
              <a:gdLst>
                <a:gd name="connsiteX0" fmla="*/ 34939 w 47566"/>
                <a:gd name="connsiteY0" fmla="*/ 57425 h 57454"/>
                <a:gd name="connsiteX1" fmla="*/ 34939 w 47566"/>
                <a:gd name="connsiteY1" fmla="*/ 25240 h 57454"/>
                <a:gd name="connsiteX2" fmla="*/ 24534 w 47566"/>
                <a:gd name="connsiteY2" fmla="*/ 12185 h 57454"/>
                <a:gd name="connsiteX3" fmla="*/ 13094 w 47566"/>
                <a:gd name="connsiteY3" fmla="*/ 25046 h 57454"/>
                <a:gd name="connsiteX4" fmla="*/ 13094 w 47566"/>
                <a:gd name="connsiteY4" fmla="*/ 57425 h 57454"/>
                <a:gd name="connsiteX5" fmla="*/ 298 w 47566"/>
                <a:gd name="connsiteY5" fmla="*/ 57425 h 57454"/>
                <a:gd name="connsiteX6" fmla="*/ 298 w 47566"/>
                <a:gd name="connsiteY6" fmla="*/ 1327 h 57454"/>
                <a:gd name="connsiteX7" fmla="*/ 13159 w 47566"/>
                <a:gd name="connsiteY7" fmla="*/ 1327 h 57454"/>
                <a:gd name="connsiteX8" fmla="*/ 13159 w 47566"/>
                <a:gd name="connsiteY8" fmla="*/ 6562 h 57454"/>
                <a:gd name="connsiteX9" fmla="*/ 27959 w 47566"/>
                <a:gd name="connsiteY9" fmla="*/ -30 h 57454"/>
                <a:gd name="connsiteX10" fmla="*/ 42306 w 47566"/>
                <a:gd name="connsiteY10" fmla="*/ 5464 h 57454"/>
                <a:gd name="connsiteX11" fmla="*/ 47864 w 47566"/>
                <a:gd name="connsiteY11" fmla="*/ 22913 h 57454"/>
                <a:gd name="connsiteX12" fmla="*/ 47864 w 47566"/>
                <a:gd name="connsiteY12" fmla="*/ 57360 h 57454"/>
                <a:gd name="connsiteX13" fmla="*/ 34939 w 47566"/>
                <a:gd name="connsiteY13" fmla="*/ 57360 h 57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566" h="57454">
                  <a:moveTo>
                    <a:pt x="34939" y="57425"/>
                  </a:moveTo>
                  <a:lnTo>
                    <a:pt x="34939" y="25240"/>
                  </a:lnTo>
                  <a:cubicBezTo>
                    <a:pt x="34939" y="16515"/>
                    <a:pt x="31449" y="12185"/>
                    <a:pt x="24534" y="12185"/>
                  </a:cubicBezTo>
                  <a:cubicBezTo>
                    <a:pt x="16907" y="12185"/>
                    <a:pt x="13094" y="16450"/>
                    <a:pt x="13094" y="25046"/>
                  </a:cubicBezTo>
                  <a:lnTo>
                    <a:pt x="13094" y="57425"/>
                  </a:lnTo>
                  <a:lnTo>
                    <a:pt x="298" y="57425"/>
                  </a:lnTo>
                  <a:lnTo>
                    <a:pt x="298" y="1327"/>
                  </a:lnTo>
                  <a:lnTo>
                    <a:pt x="13159" y="1327"/>
                  </a:lnTo>
                  <a:lnTo>
                    <a:pt x="13159" y="6562"/>
                  </a:lnTo>
                  <a:cubicBezTo>
                    <a:pt x="16843" y="2168"/>
                    <a:pt x="21755" y="-30"/>
                    <a:pt x="27959" y="-30"/>
                  </a:cubicBezTo>
                  <a:cubicBezTo>
                    <a:pt x="33840" y="-30"/>
                    <a:pt x="38558" y="1780"/>
                    <a:pt x="42306" y="5464"/>
                  </a:cubicBezTo>
                  <a:cubicBezTo>
                    <a:pt x="45990" y="9147"/>
                    <a:pt x="47864" y="14964"/>
                    <a:pt x="47864" y="22913"/>
                  </a:cubicBezTo>
                  <a:lnTo>
                    <a:pt x="47864" y="57360"/>
                  </a:lnTo>
                  <a:lnTo>
                    <a:pt x="34939" y="57360"/>
                  </a:lnTo>
                  <a:close/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16" name="Figura a mano libera: forma 17">
              <a:extLst>
                <a:ext uri="{FF2B5EF4-FFF2-40B4-BE49-F238E27FC236}">
                  <a16:creationId xmlns:a16="http://schemas.microsoft.com/office/drawing/2014/main" id="{905130CB-1E07-E61E-0E56-2FC36CA99D89}"/>
                </a:ext>
              </a:extLst>
            </p:cNvPr>
            <p:cNvSpPr/>
            <p:nvPr/>
          </p:nvSpPr>
          <p:spPr>
            <a:xfrm>
              <a:off x="3960820" y="1063535"/>
              <a:ext cx="34705" cy="80527"/>
            </a:xfrm>
            <a:custGeom>
              <a:avLst/>
              <a:gdLst>
                <a:gd name="connsiteX0" fmla="*/ 21687 w 34705"/>
                <a:gd name="connsiteY0" fmla="*/ 80498 h 80527"/>
                <a:gd name="connsiteX1" fmla="*/ 8632 w 34705"/>
                <a:gd name="connsiteY1" fmla="*/ 66086 h 80527"/>
                <a:gd name="connsiteX2" fmla="*/ 8632 w 34705"/>
                <a:gd name="connsiteY2" fmla="*/ 34288 h 80527"/>
                <a:gd name="connsiteX3" fmla="*/ 295 w 34705"/>
                <a:gd name="connsiteY3" fmla="*/ 34288 h 80527"/>
                <a:gd name="connsiteX4" fmla="*/ 295 w 34705"/>
                <a:gd name="connsiteY4" fmla="*/ 23108 h 80527"/>
                <a:gd name="connsiteX5" fmla="*/ 8632 w 34705"/>
                <a:gd name="connsiteY5" fmla="*/ 23108 h 80527"/>
                <a:gd name="connsiteX6" fmla="*/ 8632 w 34705"/>
                <a:gd name="connsiteY6" fmla="*/ 6110 h 80527"/>
                <a:gd name="connsiteX7" fmla="*/ 21493 w 34705"/>
                <a:gd name="connsiteY7" fmla="*/ -29 h 80527"/>
                <a:gd name="connsiteX8" fmla="*/ 21493 w 34705"/>
                <a:gd name="connsiteY8" fmla="*/ 23108 h 80527"/>
                <a:gd name="connsiteX9" fmla="*/ 34419 w 34705"/>
                <a:gd name="connsiteY9" fmla="*/ 23108 h 80527"/>
                <a:gd name="connsiteX10" fmla="*/ 34419 w 34705"/>
                <a:gd name="connsiteY10" fmla="*/ 34288 h 80527"/>
                <a:gd name="connsiteX11" fmla="*/ 21493 w 34705"/>
                <a:gd name="connsiteY11" fmla="*/ 34288 h 80527"/>
                <a:gd name="connsiteX12" fmla="*/ 21493 w 34705"/>
                <a:gd name="connsiteY12" fmla="*/ 63565 h 80527"/>
                <a:gd name="connsiteX13" fmla="*/ 26211 w 34705"/>
                <a:gd name="connsiteY13" fmla="*/ 68929 h 80527"/>
                <a:gd name="connsiteX14" fmla="*/ 35001 w 34705"/>
                <a:gd name="connsiteY14" fmla="*/ 66409 h 80527"/>
                <a:gd name="connsiteX15" fmla="*/ 33450 w 34705"/>
                <a:gd name="connsiteY15" fmla="*/ 77913 h 80527"/>
                <a:gd name="connsiteX16" fmla="*/ 21687 w 34705"/>
                <a:gd name="connsiteY16" fmla="*/ 80498 h 80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705" h="80527">
                  <a:moveTo>
                    <a:pt x="21687" y="80498"/>
                  </a:moveTo>
                  <a:cubicBezTo>
                    <a:pt x="12962" y="80498"/>
                    <a:pt x="8632" y="75715"/>
                    <a:pt x="8632" y="66086"/>
                  </a:cubicBezTo>
                  <a:lnTo>
                    <a:pt x="8632" y="34288"/>
                  </a:lnTo>
                  <a:lnTo>
                    <a:pt x="295" y="34288"/>
                  </a:lnTo>
                  <a:lnTo>
                    <a:pt x="295" y="23108"/>
                  </a:lnTo>
                  <a:lnTo>
                    <a:pt x="8632" y="23108"/>
                  </a:lnTo>
                  <a:lnTo>
                    <a:pt x="8632" y="6110"/>
                  </a:lnTo>
                  <a:lnTo>
                    <a:pt x="21493" y="-29"/>
                  </a:lnTo>
                  <a:lnTo>
                    <a:pt x="21493" y="23108"/>
                  </a:lnTo>
                  <a:lnTo>
                    <a:pt x="34419" y="23108"/>
                  </a:lnTo>
                  <a:lnTo>
                    <a:pt x="34419" y="34288"/>
                  </a:lnTo>
                  <a:lnTo>
                    <a:pt x="21493" y="34288"/>
                  </a:lnTo>
                  <a:lnTo>
                    <a:pt x="21493" y="63565"/>
                  </a:lnTo>
                  <a:cubicBezTo>
                    <a:pt x="21493" y="67120"/>
                    <a:pt x="23044" y="68929"/>
                    <a:pt x="26211" y="68929"/>
                  </a:cubicBezTo>
                  <a:cubicBezTo>
                    <a:pt x="29055" y="68929"/>
                    <a:pt x="31963" y="68089"/>
                    <a:pt x="35001" y="66409"/>
                  </a:cubicBezTo>
                  <a:lnTo>
                    <a:pt x="33450" y="77913"/>
                  </a:lnTo>
                  <a:cubicBezTo>
                    <a:pt x="30218" y="79657"/>
                    <a:pt x="26276" y="80498"/>
                    <a:pt x="21687" y="80498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17" name="Figura a mano libera: forma 18">
              <a:extLst>
                <a:ext uri="{FF2B5EF4-FFF2-40B4-BE49-F238E27FC236}">
                  <a16:creationId xmlns:a16="http://schemas.microsoft.com/office/drawing/2014/main" id="{F5DA883B-89A0-1164-ABF6-42B70D5230EA}"/>
                </a:ext>
              </a:extLst>
            </p:cNvPr>
            <p:cNvSpPr/>
            <p:nvPr/>
          </p:nvSpPr>
          <p:spPr>
            <a:xfrm>
              <a:off x="4008128" y="1085315"/>
              <a:ext cx="34770" cy="57454"/>
            </a:xfrm>
            <a:custGeom>
              <a:avLst/>
              <a:gdLst>
                <a:gd name="connsiteX0" fmla="*/ 293 w 34770"/>
                <a:gd name="connsiteY0" fmla="*/ 57425 h 57454"/>
                <a:gd name="connsiteX1" fmla="*/ 293 w 34770"/>
                <a:gd name="connsiteY1" fmla="*/ 1327 h 57454"/>
                <a:gd name="connsiteX2" fmla="*/ 13154 w 34770"/>
                <a:gd name="connsiteY2" fmla="*/ 1327 h 57454"/>
                <a:gd name="connsiteX3" fmla="*/ 13154 w 34770"/>
                <a:gd name="connsiteY3" fmla="*/ 7144 h 57454"/>
                <a:gd name="connsiteX4" fmla="*/ 24658 w 34770"/>
                <a:gd name="connsiteY4" fmla="*/ -30 h 57454"/>
                <a:gd name="connsiteX5" fmla="*/ 35063 w 34770"/>
                <a:gd name="connsiteY5" fmla="*/ 3783 h 57454"/>
                <a:gd name="connsiteX6" fmla="*/ 33189 w 34770"/>
                <a:gd name="connsiteY6" fmla="*/ 15546 h 57454"/>
                <a:gd name="connsiteX7" fmla="*/ 23624 w 34770"/>
                <a:gd name="connsiteY7" fmla="*/ 12573 h 57454"/>
                <a:gd name="connsiteX8" fmla="*/ 16127 w 34770"/>
                <a:gd name="connsiteY8" fmla="*/ 15675 h 57454"/>
                <a:gd name="connsiteX9" fmla="*/ 13089 w 34770"/>
                <a:gd name="connsiteY9" fmla="*/ 26015 h 57454"/>
                <a:gd name="connsiteX10" fmla="*/ 13089 w 34770"/>
                <a:gd name="connsiteY10" fmla="*/ 57425 h 57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770" h="57454">
                  <a:moveTo>
                    <a:pt x="293" y="57425"/>
                  </a:moveTo>
                  <a:lnTo>
                    <a:pt x="293" y="1327"/>
                  </a:lnTo>
                  <a:lnTo>
                    <a:pt x="13154" y="1327"/>
                  </a:lnTo>
                  <a:lnTo>
                    <a:pt x="13154" y="7144"/>
                  </a:lnTo>
                  <a:cubicBezTo>
                    <a:pt x="15416" y="2361"/>
                    <a:pt x="19229" y="-30"/>
                    <a:pt x="24658" y="-30"/>
                  </a:cubicBezTo>
                  <a:cubicBezTo>
                    <a:pt x="28600" y="-30"/>
                    <a:pt x="32090" y="1263"/>
                    <a:pt x="35063" y="3783"/>
                  </a:cubicBezTo>
                  <a:lnTo>
                    <a:pt x="33189" y="15546"/>
                  </a:lnTo>
                  <a:cubicBezTo>
                    <a:pt x="30410" y="13542"/>
                    <a:pt x="27243" y="12573"/>
                    <a:pt x="23624" y="12573"/>
                  </a:cubicBezTo>
                  <a:cubicBezTo>
                    <a:pt x="20716" y="12573"/>
                    <a:pt x="18195" y="13607"/>
                    <a:pt x="16127" y="15675"/>
                  </a:cubicBezTo>
                  <a:cubicBezTo>
                    <a:pt x="14059" y="17743"/>
                    <a:pt x="13089" y="21168"/>
                    <a:pt x="13089" y="26015"/>
                  </a:cubicBezTo>
                  <a:lnTo>
                    <a:pt x="13089" y="57425"/>
                  </a:lnTo>
                  <a:close/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18" name="Figura a mano libera: forma 19">
              <a:extLst>
                <a:ext uri="{FF2B5EF4-FFF2-40B4-BE49-F238E27FC236}">
                  <a16:creationId xmlns:a16="http://schemas.microsoft.com/office/drawing/2014/main" id="{5E0DE57D-1475-2AE3-F9CF-1660ACF6A852}"/>
                </a:ext>
              </a:extLst>
            </p:cNvPr>
            <p:cNvSpPr/>
            <p:nvPr/>
          </p:nvSpPr>
          <p:spPr>
            <a:xfrm>
              <a:off x="4049296" y="1085315"/>
              <a:ext cx="51444" cy="58747"/>
            </a:xfrm>
            <a:custGeom>
              <a:avLst/>
              <a:gdLst>
                <a:gd name="connsiteX0" fmla="*/ 25948 w 51444"/>
                <a:gd name="connsiteY0" fmla="*/ 46438 h 58747"/>
                <a:gd name="connsiteX1" fmla="*/ 35448 w 51444"/>
                <a:gd name="connsiteY1" fmla="*/ 41914 h 58747"/>
                <a:gd name="connsiteX2" fmla="*/ 38874 w 51444"/>
                <a:gd name="connsiteY2" fmla="*/ 29376 h 58747"/>
                <a:gd name="connsiteX3" fmla="*/ 35448 w 51444"/>
                <a:gd name="connsiteY3" fmla="*/ 16774 h 58747"/>
                <a:gd name="connsiteX4" fmla="*/ 25948 w 51444"/>
                <a:gd name="connsiteY4" fmla="*/ 12185 h 58747"/>
                <a:gd name="connsiteX5" fmla="*/ 16641 w 51444"/>
                <a:gd name="connsiteY5" fmla="*/ 16838 h 58747"/>
                <a:gd name="connsiteX6" fmla="*/ 13152 w 51444"/>
                <a:gd name="connsiteY6" fmla="*/ 29376 h 58747"/>
                <a:gd name="connsiteX7" fmla="*/ 16577 w 51444"/>
                <a:gd name="connsiteY7" fmla="*/ 41849 h 58747"/>
                <a:gd name="connsiteX8" fmla="*/ 25948 w 51444"/>
                <a:gd name="connsiteY8" fmla="*/ 46438 h 58747"/>
                <a:gd name="connsiteX9" fmla="*/ 25948 w 51444"/>
                <a:gd name="connsiteY9" fmla="*/ 58717 h 58747"/>
                <a:gd name="connsiteX10" fmla="*/ 7206 w 51444"/>
                <a:gd name="connsiteY10" fmla="*/ 50897 h 58747"/>
                <a:gd name="connsiteX11" fmla="*/ 291 w 51444"/>
                <a:gd name="connsiteY11" fmla="*/ 29376 h 58747"/>
                <a:gd name="connsiteX12" fmla="*/ 7206 w 51444"/>
                <a:gd name="connsiteY12" fmla="*/ 7790 h 58747"/>
                <a:gd name="connsiteX13" fmla="*/ 25948 w 51444"/>
                <a:gd name="connsiteY13" fmla="*/ -30 h 58747"/>
                <a:gd name="connsiteX14" fmla="*/ 44755 w 51444"/>
                <a:gd name="connsiteY14" fmla="*/ 7790 h 58747"/>
                <a:gd name="connsiteX15" fmla="*/ 51735 w 51444"/>
                <a:gd name="connsiteY15" fmla="*/ 29376 h 58747"/>
                <a:gd name="connsiteX16" fmla="*/ 44819 w 51444"/>
                <a:gd name="connsiteY16" fmla="*/ 50897 h 58747"/>
                <a:gd name="connsiteX17" fmla="*/ 25948 w 51444"/>
                <a:gd name="connsiteY17" fmla="*/ 58717 h 5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1444" h="58747">
                  <a:moveTo>
                    <a:pt x="25948" y="46438"/>
                  </a:moveTo>
                  <a:cubicBezTo>
                    <a:pt x="29955" y="46438"/>
                    <a:pt x="33122" y="44952"/>
                    <a:pt x="35448" y="41914"/>
                  </a:cubicBezTo>
                  <a:cubicBezTo>
                    <a:pt x="37775" y="38941"/>
                    <a:pt x="38874" y="34740"/>
                    <a:pt x="38874" y="29376"/>
                  </a:cubicBezTo>
                  <a:cubicBezTo>
                    <a:pt x="38874" y="24012"/>
                    <a:pt x="37710" y="19811"/>
                    <a:pt x="35448" y="16774"/>
                  </a:cubicBezTo>
                  <a:cubicBezTo>
                    <a:pt x="33122" y="13671"/>
                    <a:pt x="29955" y="12185"/>
                    <a:pt x="25948" y="12185"/>
                  </a:cubicBezTo>
                  <a:cubicBezTo>
                    <a:pt x="22070" y="12185"/>
                    <a:pt x="18968" y="13736"/>
                    <a:pt x="16641" y="16838"/>
                  </a:cubicBezTo>
                  <a:cubicBezTo>
                    <a:pt x="14315" y="19940"/>
                    <a:pt x="13152" y="24141"/>
                    <a:pt x="13152" y="29376"/>
                  </a:cubicBezTo>
                  <a:cubicBezTo>
                    <a:pt x="13152" y="34611"/>
                    <a:pt x="14315" y="38812"/>
                    <a:pt x="16577" y="41849"/>
                  </a:cubicBezTo>
                  <a:cubicBezTo>
                    <a:pt x="18839" y="44887"/>
                    <a:pt x="22006" y="46438"/>
                    <a:pt x="25948" y="46438"/>
                  </a:cubicBezTo>
                  <a:moveTo>
                    <a:pt x="25948" y="58717"/>
                  </a:moveTo>
                  <a:cubicBezTo>
                    <a:pt x="18063" y="58717"/>
                    <a:pt x="11794" y="56132"/>
                    <a:pt x="7206" y="50897"/>
                  </a:cubicBezTo>
                  <a:cubicBezTo>
                    <a:pt x="2617" y="45727"/>
                    <a:pt x="291" y="38553"/>
                    <a:pt x="291" y="29376"/>
                  </a:cubicBezTo>
                  <a:cubicBezTo>
                    <a:pt x="291" y="20263"/>
                    <a:pt x="2617" y="13025"/>
                    <a:pt x="7206" y="7790"/>
                  </a:cubicBezTo>
                  <a:cubicBezTo>
                    <a:pt x="11794" y="2555"/>
                    <a:pt x="18063" y="-30"/>
                    <a:pt x="25948" y="-30"/>
                  </a:cubicBezTo>
                  <a:cubicBezTo>
                    <a:pt x="33833" y="-30"/>
                    <a:pt x="40102" y="2555"/>
                    <a:pt x="44755" y="7790"/>
                  </a:cubicBezTo>
                  <a:cubicBezTo>
                    <a:pt x="49408" y="13025"/>
                    <a:pt x="51735" y="20199"/>
                    <a:pt x="51735" y="29376"/>
                  </a:cubicBezTo>
                  <a:cubicBezTo>
                    <a:pt x="51735" y="38553"/>
                    <a:pt x="49408" y="45662"/>
                    <a:pt x="44819" y="50897"/>
                  </a:cubicBezTo>
                  <a:cubicBezTo>
                    <a:pt x="40231" y="56132"/>
                    <a:pt x="33897" y="58717"/>
                    <a:pt x="25948" y="58717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19" name="Figura a mano libera: forma 20">
              <a:extLst>
                <a:ext uri="{FF2B5EF4-FFF2-40B4-BE49-F238E27FC236}">
                  <a16:creationId xmlns:a16="http://schemas.microsoft.com/office/drawing/2014/main" id="{CC78BF93-CA95-F17C-E717-3AE48867B328}"/>
                </a:ext>
              </a:extLst>
            </p:cNvPr>
            <p:cNvSpPr/>
            <p:nvPr/>
          </p:nvSpPr>
          <p:spPr>
            <a:xfrm>
              <a:off x="4142490" y="1065926"/>
              <a:ext cx="59651" cy="76843"/>
            </a:xfrm>
            <a:custGeom>
              <a:avLst/>
              <a:gdLst>
                <a:gd name="connsiteX0" fmla="*/ 59938 w 59651"/>
                <a:gd name="connsiteY0" fmla="*/ 76814 h 76843"/>
                <a:gd name="connsiteX1" fmla="*/ 47981 w 59651"/>
                <a:gd name="connsiteY1" fmla="*/ 76814 h 76843"/>
                <a:gd name="connsiteX2" fmla="*/ 16184 w 59651"/>
                <a:gd name="connsiteY2" fmla="*/ 28278 h 76843"/>
                <a:gd name="connsiteX3" fmla="*/ 13017 w 59651"/>
                <a:gd name="connsiteY3" fmla="*/ 22591 h 76843"/>
                <a:gd name="connsiteX4" fmla="*/ 13341 w 59651"/>
                <a:gd name="connsiteY4" fmla="*/ 28278 h 76843"/>
                <a:gd name="connsiteX5" fmla="*/ 13341 w 59651"/>
                <a:gd name="connsiteY5" fmla="*/ 76814 h 76843"/>
                <a:gd name="connsiteX6" fmla="*/ 286 w 59651"/>
                <a:gd name="connsiteY6" fmla="*/ 76814 h 76843"/>
                <a:gd name="connsiteX7" fmla="*/ 286 w 59651"/>
                <a:gd name="connsiteY7" fmla="*/ -29 h 76843"/>
                <a:gd name="connsiteX8" fmla="*/ 13017 w 59651"/>
                <a:gd name="connsiteY8" fmla="*/ -29 h 76843"/>
                <a:gd name="connsiteX9" fmla="*/ 44039 w 59651"/>
                <a:gd name="connsiteY9" fmla="*/ 47731 h 76843"/>
                <a:gd name="connsiteX10" fmla="*/ 47206 w 59651"/>
                <a:gd name="connsiteY10" fmla="*/ 53548 h 76843"/>
                <a:gd name="connsiteX11" fmla="*/ 46883 w 59651"/>
                <a:gd name="connsiteY11" fmla="*/ 47731 h 76843"/>
                <a:gd name="connsiteX12" fmla="*/ 46883 w 59651"/>
                <a:gd name="connsiteY12" fmla="*/ -29 h 76843"/>
                <a:gd name="connsiteX13" fmla="*/ 59938 w 59651"/>
                <a:gd name="connsiteY13" fmla="*/ -29 h 76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651" h="76843">
                  <a:moveTo>
                    <a:pt x="59938" y="76814"/>
                  </a:moveTo>
                  <a:lnTo>
                    <a:pt x="47981" y="76814"/>
                  </a:lnTo>
                  <a:lnTo>
                    <a:pt x="16184" y="28278"/>
                  </a:lnTo>
                  <a:cubicBezTo>
                    <a:pt x="15150" y="26727"/>
                    <a:pt x="14116" y="24853"/>
                    <a:pt x="13017" y="22591"/>
                  </a:cubicBezTo>
                  <a:cubicBezTo>
                    <a:pt x="13211" y="24336"/>
                    <a:pt x="13341" y="26274"/>
                    <a:pt x="13341" y="28278"/>
                  </a:cubicBezTo>
                  <a:lnTo>
                    <a:pt x="13341" y="76814"/>
                  </a:lnTo>
                  <a:lnTo>
                    <a:pt x="286" y="76814"/>
                  </a:lnTo>
                  <a:lnTo>
                    <a:pt x="286" y="-29"/>
                  </a:lnTo>
                  <a:lnTo>
                    <a:pt x="13017" y="-29"/>
                  </a:lnTo>
                  <a:lnTo>
                    <a:pt x="44039" y="47731"/>
                  </a:lnTo>
                  <a:cubicBezTo>
                    <a:pt x="44750" y="48830"/>
                    <a:pt x="45849" y="50769"/>
                    <a:pt x="47206" y="53548"/>
                  </a:cubicBezTo>
                  <a:cubicBezTo>
                    <a:pt x="47012" y="51544"/>
                    <a:pt x="46883" y="49605"/>
                    <a:pt x="46883" y="47731"/>
                  </a:cubicBezTo>
                  <a:lnTo>
                    <a:pt x="46883" y="-29"/>
                  </a:lnTo>
                  <a:lnTo>
                    <a:pt x="59938" y="-29"/>
                  </a:lnTo>
                  <a:close/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20" name="Figura a mano libera: forma 21">
              <a:extLst>
                <a:ext uri="{FF2B5EF4-FFF2-40B4-BE49-F238E27FC236}">
                  <a16:creationId xmlns:a16="http://schemas.microsoft.com/office/drawing/2014/main" id="{AA2805ED-7DFB-7BDC-2DDF-DE324F5B3852}"/>
                </a:ext>
              </a:extLst>
            </p:cNvPr>
            <p:cNvSpPr/>
            <p:nvPr/>
          </p:nvSpPr>
          <p:spPr>
            <a:xfrm>
              <a:off x="4216425" y="1085379"/>
              <a:ext cx="47760" cy="58682"/>
            </a:xfrm>
            <a:custGeom>
              <a:avLst/>
              <a:gdLst>
                <a:gd name="connsiteX0" fmla="*/ 22967 w 47760"/>
                <a:gd name="connsiteY0" fmla="*/ 47343 h 58682"/>
                <a:gd name="connsiteX1" fmla="*/ 35505 w 47760"/>
                <a:gd name="connsiteY1" fmla="*/ 41979 h 58682"/>
                <a:gd name="connsiteX2" fmla="*/ 35505 w 47760"/>
                <a:gd name="connsiteY2" fmla="*/ 34740 h 58682"/>
                <a:gd name="connsiteX3" fmla="*/ 24324 w 47760"/>
                <a:gd name="connsiteY3" fmla="*/ 32414 h 58682"/>
                <a:gd name="connsiteX4" fmla="*/ 15987 w 47760"/>
                <a:gd name="connsiteY4" fmla="*/ 34288 h 58682"/>
                <a:gd name="connsiteX5" fmla="*/ 12820 w 47760"/>
                <a:gd name="connsiteY5" fmla="*/ 39975 h 58682"/>
                <a:gd name="connsiteX6" fmla="*/ 15470 w 47760"/>
                <a:gd name="connsiteY6" fmla="*/ 45339 h 58682"/>
                <a:gd name="connsiteX7" fmla="*/ 22967 w 47760"/>
                <a:gd name="connsiteY7" fmla="*/ 47343 h 58682"/>
                <a:gd name="connsiteX8" fmla="*/ 35505 w 47760"/>
                <a:gd name="connsiteY8" fmla="*/ 57360 h 58682"/>
                <a:gd name="connsiteX9" fmla="*/ 35505 w 47760"/>
                <a:gd name="connsiteY9" fmla="*/ 52836 h 58682"/>
                <a:gd name="connsiteX10" fmla="*/ 20576 w 47760"/>
                <a:gd name="connsiteY10" fmla="*/ 58653 h 58682"/>
                <a:gd name="connsiteX11" fmla="*/ 5905 w 47760"/>
                <a:gd name="connsiteY11" fmla="*/ 53741 h 58682"/>
                <a:gd name="connsiteX12" fmla="*/ 282 w 47760"/>
                <a:gd name="connsiteY12" fmla="*/ 39975 h 58682"/>
                <a:gd name="connsiteX13" fmla="*/ 6681 w 47760"/>
                <a:gd name="connsiteY13" fmla="*/ 26145 h 58682"/>
                <a:gd name="connsiteX14" fmla="*/ 22191 w 47760"/>
                <a:gd name="connsiteY14" fmla="*/ 21427 h 58682"/>
                <a:gd name="connsiteX15" fmla="*/ 35440 w 47760"/>
                <a:gd name="connsiteY15" fmla="*/ 24400 h 58682"/>
                <a:gd name="connsiteX16" fmla="*/ 35440 w 47760"/>
                <a:gd name="connsiteY16" fmla="*/ 21427 h 58682"/>
                <a:gd name="connsiteX17" fmla="*/ 32726 w 47760"/>
                <a:gd name="connsiteY17" fmla="*/ 13607 h 58682"/>
                <a:gd name="connsiteX18" fmla="*/ 24453 w 47760"/>
                <a:gd name="connsiteY18" fmla="*/ 11215 h 58682"/>
                <a:gd name="connsiteX19" fmla="*/ 7779 w 47760"/>
                <a:gd name="connsiteY19" fmla="*/ 16515 h 58682"/>
                <a:gd name="connsiteX20" fmla="*/ 3837 w 47760"/>
                <a:gd name="connsiteY20" fmla="*/ 6110 h 58682"/>
                <a:gd name="connsiteX21" fmla="*/ 25810 w 47760"/>
                <a:gd name="connsiteY21" fmla="*/ -30 h 58682"/>
                <a:gd name="connsiteX22" fmla="*/ 33566 w 47760"/>
                <a:gd name="connsiteY22" fmla="*/ 681 h 58682"/>
                <a:gd name="connsiteX23" fmla="*/ 40481 w 47760"/>
                <a:gd name="connsiteY23" fmla="*/ 3460 h 58682"/>
                <a:gd name="connsiteX24" fmla="*/ 46039 w 47760"/>
                <a:gd name="connsiteY24" fmla="*/ 10052 h 58682"/>
                <a:gd name="connsiteX25" fmla="*/ 48043 w 47760"/>
                <a:gd name="connsiteY25" fmla="*/ 21233 h 58682"/>
                <a:gd name="connsiteX26" fmla="*/ 48043 w 47760"/>
                <a:gd name="connsiteY26" fmla="*/ 57360 h 58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7760" h="58682">
                  <a:moveTo>
                    <a:pt x="22967" y="47343"/>
                  </a:moveTo>
                  <a:cubicBezTo>
                    <a:pt x="27879" y="47343"/>
                    <a:pt x="32015" y="45533"/>
                    <a:pt x="35505" y="41979"/>
                  </a:cubicBezTo>
                  <a:lnTo>
                    <a:pt x="35505" y="34740"/>
                  </a:lnTo>
                  <a:cubicBezTo>
                    <a:pt x="32273" y="33189"/>
                    <a:pt x="28525" y="32414"/>
                    <a:pt x="24324" y="32414"/>
                  </a:cubicBezTo>
                  <a:cubicBezTo>
                    <a:pt x="20899" y="32414"/>
                    <a:pt x="18120" y="33060"/>
                    <a:pt x="15987" y="34288"/>
                  </a:cubicBezTo>
                  <a:cubicBezTo>
                    <a:pt x="13854" y="35516"/>
                    <a:pt x="12820" y="37455"/>
                    <a:pt x="12820" y="39975"/>
                  </a:cubicBezTo>
                  <a:cubicBezTo>
                    <a:pt x="12820" y="42237"/>
                    <a:pt x="13725" y="44047"/>
                    <a:pt x="15470" y="45339"/>
                  </a:cubicBezTo>
                  <a:cubicBezTo>
                    <a:pt x="17150" y="46696"/>
                    <a:pt x="19671" y="47343"/>
                    <a:pt x="22967" y="47343"/>
                  </a:cubicBezTo>
                  <a:moveTo>
                    <a:pt x="35505" y="57360"/>
                  </a:moveTo>
                  <a:lnTo>
                    <a:pt x="35505" y="52836"/>
                  </a:lnTo>
                  <a:cubicBezTo>
                    <a:pt x="31756" y="56714"/>
                    <a:pt x="26780" y="58653"/>
                    <a:pt x="20576" y="58653"/>
                  </a:cubicBezTo>
                  <a:cubicBezTo>
                    <a:pt x="14565" y="58653"/>
                    <a:pt x="9718" y="57037"/>
                    <a:pt x="5905" y="53741"/>
                  </a:cubicBezTo>
                  <a:cubicBezTo>
                    <a:pt x="2157" y="50510"/>
                    <a:pt x="282" y="45921"/>
                    <a:pt x="282" y="39975"/>
                  </a:cubicBezTo>
                  <a:cubicBezTo>
                    <a:pt x="282" y="33900"/>
                    <a:pt x="2415" y="29311"/>
                    <a:pt x="6681" y="26145"/>
                  </a:cubicBezTo>
                  <a:cubicBezTo>
                    <a:pt x="10946" y="22978"/>
                    <a:pt x="16116" y="21427"/>
                    <a:pt x="22191" y="21427"/>
                  </a:cubicBezTo>
                  <a:cubicBezTo>
                    <a:pt x="27555" y="21427"/>
                    <a:pt x="31950" y="22396"/>
                    <a:pt x="35440" y="24400"/>
                  </a:cubicBezTo>
                  <a:lnTo>
                    <a:pt x="35440" y="21427"/>
                  </a:lnTo>
                  <a:cubicBezTo>
                    <a:pt x="35440" y="17872"/>
                    <a:pt x="34535" y="15222"/>
                    <a:pt x="32726" y="13607"/>
                  </a:cubicBezTo>
                  <a:cubicBezTo>
                    <a:pt x="30916" y="11991"/>
                    <a:pt x="28202" y="11215"/>
                    <a:pt x="24453" y="11215"/>
                  </a:cubicBezTo>
                  <a:cubicBezTo>
                    <a:pt x="18378" y="11215"/>
                    <a:pt x="12820" y="12960"/>
                    <a:pt x="7779" y="16515"/>
                  </a:cubicBezTo>
                  <a:lnTo>
                    <a:pt x="3837" y="6110"/>
                  </a:lnTo>
                  <a:cubicBezTo>
                    <a:pt x="9912" y="1974"/>
                    <a:pt x="17215" y="-30"/>
                    <a:pt x="25810" y="-30"/>
                  </a:cubicBezTo>
                  <a:cubicBezTo>
                    <a:pt x="28719" y="-30"/>
                    <a:pt x="31304" y="229"/>
                    <a:pt x="33566" y="681"/>
                  </a:cubicBezTo>
                  <a:cubicBezTo>
                    <a:pt x="35763" y="1133"/>
                    <a:pt x="38090" y="2103"/>
                    <a:pt x="40481" y="3460"/>
                  </a:cubicBezTo>
                  <a:cubicBezTo>
                    <a:pt x="42872" y="4817"/>
                    <a:pt x="44682" y="7015"/>
                    <a:pt x="46039" y="10052"/>
                  </a:cubicBezTo>
                  <a:cubicBezTo>
                    <a:pt x="47332" y="13025"/>
                    <a:pt x="48043" y="16774"/>
                    <a:pt x="48043" y="21233"/>
                  </a:cubicBezTo>
                  <a:lnTo>
                    <a:pt x="48043" y="57360"/>
                  </a:lnTo>
                  <a:close/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21" name="Figura a mano libera: forma 22">
              <a:extLst>
                <a:ext uri="{FF2B5EF4-FFF2-40B4-BE49-F238E27FC236}">
                  <a16:creationId xmlns:a16="http://schemas.microsoft.com/office/drawing/2014/main" id="{671DE938-D064-7000-6D06-1571BD7A7F06}"/>
                </a:ext>
              </a:extLst>
            </p:cNvPr>
            <p:cNvSpPr/>
            <p:nvPr/>
          </p:nvSpPr>
          <p:spPr>
            <a:xfrm>
              <a:off x="4277305" y="1086672"/>
              <a:ext cx="45304" cy="56097"/>
            </a:xfrm>
            <a:custGeom>
              <a:avLst/>
              <a:gdLst>
                <a:gd name="connsiteX0" fmla="*/ 29685 w 45304"/>
                <a:gd name="connsiteY0" fmla="*/ 11409 h 56097"/>
                <a:gd name="connsiteX1" fmla="*/ 2477 w 45304"/>
                <a:gd name="connsiteY1" fmla="*/ 11409 h 56097"/>
                <a:gd name="connsiteX2" fmla="*/ 2477 w 45304"/>
                <a:gd name="connsiteY2" fmla="*/ -30 h 56097"/>
                <a:gd name="connsiteX3" fmla="*/ 45584 w 45304"/>
                <a:gd name="connsiteY3" fmla="*/ -30 h 56097"/>
                <a:gd name="connsiteX4" fmla="*/ 45584 w 45304"/>
                <a:gd name="connsiteY4" fmla="*/ 9858 h 56097"/>
                <a:gd name="connsiteX5" fmla="*/ 16307 w 45304"/>
                <a:gd name="connsiteY5" fmla="*/ 44628 h 56097"/>
                <a:gd name="connsiteX6" fmla="*/ 45519 w 45304"/>
                <a:gd name="connsiteY6" fmla="*/ 44628 h 56097"/>
                <a:gd name="connsiteX7" fmla="*/ 45519 w 45304"/>
                <a:gd name="connsiteY7" fmla="*/ 56068 h 56097"/>
                <a:gd name="connsiteX8" fmla="*/ 279 w 45304"/>
                <a:gd name="connsiteY8" fmla="*/ 56068 h 56097"/>
                <a:gd name="connsiteX9" fmla="*/ 279 w 45304"/>
                <a:gd name="connsiteY9" fmla="*/ 45727 h 5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304" h="56097">
                  <a:moveTo>
                    <a:pt x="29685" y="11409"/>
                  </a:moveTo>
                  <a:lnTo>
                    <a:pt x="2477" y="11409"/>
                  </a:lnTo>
                  <a:lnTo>
                    <a:pt x="2477" y="-30"/>
                  </a:lnTo>
                  <a:lnTo>
                    <a:pt x="45584" y="-30"/>
                  </a:lnTo>
                  <a:lnTo>
                    <a:pt x="45584" y="9858"/>
                  </a:lnTo>
                  <a:lnTo>
                    <a:pt x="16307" y="44628"/>
                  </a:lnTo>
                  <a:lnTo>
                    <a:pt x="45519" y="44628"/>
                  </a:lnTo>
                  <a:lnTo>
                    <a:pt x="45519" y="56068"/>
                  </a:lnTo>
                  <a:lnTo>
                    <a:pt x="279" y="56068"/>
                  </a:lnTo>
                  <a:lnTo>
                    <a:pt x="279" y="45727"/>
                  </a:lnTo>
                  <a:close/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22" name="Figura a mano libera: forma 23">
              <a:extLst>
                <a:ext uri="{FF2B5EF4-FFF2-40B4-BE49-F238E27FC236}">
                  <a16:creationId xmlns:a16="http://schemas.microsoft.com/office/drawing/2014/main" id="{B3271974-939F-F852-5BF8-D9FB5E1128C5}"/>
                </a:ext>
              </a:extLst>
            </p:cNvPr>
            <p:cNvSpPr/>
            <p:nvPr/>
          </p:nvSpPr>
          <p:spPr>
            <a:xfrm>
              <a:off x="4336375" y="1063729"/>
              <a:ext cx="15252" cy="79040"/>
            </a:xfrm>
            <a:custGeom>
              <a:avLst/>
              <a:gdLst>
                <a:gd name="connsiteX0" fmla="*/ 1440 w 15252"/>
                <a:gd name="connsiteY0" fmla="*/ 22914 h 79040"/>
                <a:gd name="connsiteX1" fmla="*/ 14301 w 15252"/>
                <a:gd name="connsiteY1" fmla="*/ 22914 h 79040"/>
                <a:gd name="connsiteX2" fmla="*/ 14301 w 15252"/>
                <a:gd name="connsiteY2" fmla="*/ 79011 h 79040"/>
                <a:gd name="connsiteX3" fmla="*/ 1440 w 15252"/>
                <a:gd name="connsiteY3" fmla="*/ 79011 h 79040"/>
                <a:gd name="connsiteX4" fmla="*/ 13332 w 15252"/>
                <a:gd name="connsiteY4" fmla="*/ 12961 h 79040"/>
                <a:gd name="connsiteX5" fmla="*/ 7968 w 15252"/>
                <a:gd name="connsiteY5" fmla="*/ 15223 h 79040"/>
                <a:gd name="connsiteX6" fmla="*/ 2539 w 15252"/>
                <a:gd name="connsiteY6" fmla="*/ 12961 h 79040"/>
                <a:gd name="connsiteX7" fmla="*/ 277 w 15252"/>
                <a:gd name="connsiteY7" fmla="*/ 7532 h 79040"/>
                <a:gd name="connsiteX8" fmla="*/ 2539 w 15252"/>
                <a:gd name="connsiteY8" fmla="*/ 2168 h 79040"/>
                <a:gd name="connsiteX9" fmla="*/ 7968 w 15252"/>
                <a:gd name="connsiteY9" fmla="*/ -29 h 79040"/>
                <a:gd name="connsiteX10" fmla="*/ 13332 w 15252"/>
                <a:gd name="connsiteY10" fmla="*/ 2168 h 79040"/>
                <a:gd name="connsiteX11" fmla="*/ 15529 w 15252"/>
                <a:gd name="connsiteY11" fmla="*/ 7532 h 79040"/>
                <a:gd name="connsiteX12" fmla="*/ 13332 w 15252"/>
                <a:gd name="connsiteY12" fmla="*/ 12961 h 7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52" h="79040">
                  <a:moveTo>
                    <a:pt x="1440" y="22914"/>
                  </a:moveTo>
                  <a:lnTo>
                    <a:pt x="14301" y="22914"/>
                  </a:lnTo>
                  <a:lnTo>
                    <a:pt x="14301" y="79011"/>
                  </a:lnTo>
                  <a:lnTo>
                    <a:pt x="1440" y="79011"/>
                  </a:lnTo>
                  <a:close/>
                  <a:moveTo>
                    <a:pt x="13332" y="12961"/>
                  </a:moveTo>
                  <a:cubicBezTo>
                    <a:pt x="11846" y="14447"/>
                    <a:pt x="10101" y="15223"/>
                    <a:pt x="7968" y="15223"/>
                  </a:cubicBezTo>
                  <a:cubicBezTo>
                    <a:pt x="5835" y="15223"/>
                    <a:pt x="4026" y="14447"/>
                    <a:pt x="2539" y="12961"/>
                  </a:cubicBezTo>
                  <a:cubicBezTo>
                    <a:pt x="1053" y="11475"/>
                    <a:pt x="277" y="9665"/>
                    <a:pt x="277" y="7532"/>
                  </a:cubicBezTo>
                  <a:cubicBezTo>
                    <a:pt x="277" y="5399"/>
                    <a:pt x="1053" y="3590"/>
                    <a:pt x="2539" y="2168"/>
                  </a:cubicBezTo>
                  <a:cubicBezTo>
                    <a:pt x="4026" y="682"/>
                    <a:pt x="5835" y="-29"/>
                    <a:pt x="7968" y="-29"/>
                  </a:cubicBezTo>
                  <a:cubicBezTo>
                    <a:pt x="10101" y="-29"/>
                    <a:pt x="11910" y="682"/>
                    <a:pt x="13332" y="2168"/>
                  </a:cubicBezTo>
                  <a:cubicBezTo>
                    <a:pt x="14818" y="3655"/>
                    <a:pt x="15529" y="5399"/>
                    <a:pt x="15529" y="7532"/>
                  </a:cubicBezTo>
                  <a:cubicBezTo>
                    <a:pt x="15529" y="9665"/>
                    <a:pt x="14754" y="11475"/>
                    <a:pt x="13332" y="12961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23" name="Figura a mano libera: forma 24">
              <a:extLst>
                <a:ext uri="{FF2B5EF4-FFF2-40B4-BE49-F238E27FC236}">
                  <a16:creationId xmlns:a16="http://schemas.microsoft.com/office/drawing/2014/main" id="{2C881C34-7499-7B01-7499-10D74F8EEA88}"/>
                </a:ext>
              </a:extLst>
            </p:cNvPr>
            <p:cNvSpPr/>
            <p:nvPr/>
          </p:nvSpPr>
          <p:spPr>
            <a:xfrm>
              <a:off x="4364230" y="1085315"/>
              <a:ext cx="51444" cy="58747"/>
            </a:xfrm>
            <a:custGeom>
              <a:avLst/>
              <a:gdLst>
                <a:gd name="connsiteX0" fmla="*/ 25932 w 51444"/>
                <a:gd name="connsiteY0" fmla="*/ 46438 h 58747"/>
                <a:gd name="connsiteX1" fmla="*/ 35433 w 51444"/>
                <a:gd name="connsiteY1" fmla="*/ 41914 h 58747"/>
                <a:gd name="connsiteX2" fmla="*/ 38858 w 51444"/>
                <a:gd name="connsiteY2" fmla="*/ 29376 h 58747"/>
                <a:gd name="connsiteX3" fmla="*/ 35433 w 51444"/>
                <a:gd name="connsiteY3" fmla="*/ 16774 h 58747"/>
                <a:gd name="connsiteX4" fmla="*/ 25932 w 51444"/>
                <a:gd name="connsiteY4" fmla="*/ 12185 h 58747"/>
                <a:gd name="connsiteX5" fmla="*/ 16626 w 51444"/>
                <a:gd name="connsiteY5" fmla="*/ 16838 h 58747"/>
                <a:gd name="connsiteX6" fmla="*/ 13136 w 51444"/>
                <a:gd name="connsiteY6" fmla="*/ 29376 h 58747"/>
                <a:gd name="connsiteX7" fmla="*/ 16626 w 51444"/>
                <a:gd name="connsiteY7" fmla="*/ 41849 h 58747"/>
                <a:gd name="connsiteX8" fmla="*/ 25932 w 51444"/>
                <a:gd name="connsiteY8" fmla="*/ 46438 h 58747"/>
                <a:gd name="connsiteX9" fmla="*/ 25932 w 51444"/>
                <a:gd name="connsiteY9" fmla="*/ 58717 h 58747"/>
                <a:gd name="connsiteX10" fmla="*/ 7190 w 51444"/>
                <a:gd name="connsiteY10" fmla="*/ 50897 h 58747"/>
                <a:gd name="connsiteX11" fmla="*/ 275 w 51444"/>
                <a:gd name="connsiteY11" fmla="*/ 29376 h 58747"/>
                <a:gd name="connsiteX12" fmla="*/ 7190 w 51444"/>
                <a:gd name="connsiteY12" fmla="*/ 7790 h 58747"/>
                <a:gd name="connsiteX13" fmla="*/ 25932 w 51444"/>
                <a:gd name="connsiteY13" fmla="*/ -30 h 58747"/>
                <a:gd name="connsiteX14" fmla="*/ 44739 w 51444"/>
                <a:gd name="connsiteY14" fmla="*/ 7790 h 58747"/>
                <a:gd name="connsiteX15" fmla="*/ 51719 w 51444"/>
                <a:gd name="connsiteY15" fmla="*/ 29376 h 58747"/>
                <a:gd name="connsiteX16" fmla="*/ 44804 w 51444"/>
                <a:gd name="connsiteY16" fmla="*/ 50897 h 58747"/>
                <a:gd name="connsiteX17" fmla="*/ 25932 w 51444"/>
                <a:gd name="connsiteY17" fmla="*/ 58717 h 5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1444" h="58747">
                  <a:moveTo>
                    <a:pt x="25932" y="46438"/>
                  </a:moveTo>
                  <a:cubicBezTo>
                    <a:pt x="29939" y="46438"/>
                    <a:pt x="33106" y="44952"/>
                    <a:pt x="35433" y="41914"/>
                  </a:cubicBezTo>
                  <a:cubicBezTo>
                    <a:pt x="37759" y="38941"/>
                    <a:pt x="38858" y="34740"/>
                    <a:pt x="38858" y="29376"/>
                  </a:cubicBezTo>
                  <a:cubicBezTo>
                    <a:pt x="38858" y="24012"/>
                    <a:pt x="37695" y="19811"/>
                    <a:pt x="35433" y="16774"/>
                  </a:cubicBezTo>
                  <a:cubicBezTo>
                    <a:pt x="33106" y="13671"/>
                    <a:pt x="29939" y="12185"/>
                    <a:pt x="25932" y="12185"/>
                  </a:cubicBezTo>
                  <a:cubicBezTo>
                    <a:pt x="22055" y="12185"/>
                    <a:pt x="18952" y="13736"/>
                    <a:pt x="16626" y="16838"/>
                  </a:cubicBezTo>
                  <a:cubicBezTo>
                    <a:pt x="14299" y="19940"/>
                    <a:pt x="13136" y="24141"/>
                    <a:pt x="13136" y="29376"/>
                  </a:cubicBezTo>
                  <a:cubicBezTo>
                    <a:pt x="13136" y="34611"/>
                    <a:pt x="14299" y="38812"/>
                    <a:pt x="16626" y="41849"/>
                  </a:cubicBezTo>
                  <a:cubicBezTo>
                    <a:pt x="18888" y="44887"/>
                    <a:pt x="21990" y="46438"/>
                    <a:pt x="25932" y="46438"/>
                  </a:cubicBezTo>
                  <a:moveTo>
                    <a:pt x="25932" y="58717"/>
                  </a:moveTo>
                  <a:cubicBezTo>
                    <a:pt x="18048" y="58717"/>
                    <a:pt x="11779" y="56132"/>
                    <a:pt x="7190" y="50897"/>
                  </a:cubicBezTo>
                  <a:cubicBezTo>
                    <a:pt x="2601" y="45727"/>
                    <a:pt x="275" y="38553"/>
                    <a:pt x="275" y="29376"/>
                  </a:cubicBezTo>
                  <a:cubicBezTo>
                    <a:pt x="275" y="20263"/>
                    <a:pt x="2601" y="13025"/>
                    <a:pt x="7190" y="7790"/>
                  </a:cubicBezTo>
                  <a:cubicBezTo>
                    <a:pt x="11779" y="2555"/>
                    <a:pt x="18048" y="-30"/>
                    <a:pt x="25932" y="-30"/>
                  </a:cubicBezTo>
                  <a:cubicBezTo>
                    <a:pt x="33817" y="-30"/>
                    <a:pt x="40086" y="2555"/>
                    <a:pt x="44739" y="7790"/>
                  </a:cubicBezTo>
                  <a:cubicBezTo>
                    <a:pt x="49392" y="13025"/>
                    <a:pt x="51719" y="20199"/>
                    <a:pt x="51719" y="29376"/>
                  </a:cubicBezTo>
                  <a:cubicBezTo>
                    <a:pt x="51719" y="38553"/>
                    <a:pt x="49392" y="45662"/>
                    <a:pt x="44804" y="50897"/>
                  </a:cubicBezTo>
                  <a:cubicBezTo>
                    <a:pt x="40215" y="56132"/>
                    <a:pt x="33946" y="58717"/>
                    <a:pt x="25932" y="58717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24" name="Figura a mano libera: forma 25">
              <a:extLst>
                <a:ext uri="{FF2B5EF4-FFF2-40B4-BE49-F238E27FC236}">
                  <a16:creationId xmlns:a16="http://schemas.microsoft.com/office/drawing/2014/main" id="{156C0D27-4989-4F4B-CFF2-E0CE9E8B2F06}"/>
                </a:ext>
              </a:extLst>
            </p:cNvPr>
            <p:cNvSpPr/>
            <p:nvPr/>
          </p:nvSpPr>
          <p:spPr>
            <a:xfrm>
              <a:off x="4429375" y="1085315"/>
              <a:ext cx="47566" cy="57454"/>
            </a:xfrm>
            <a:custGeom>
              <a:avLst/>
              <a:gdLst>
                <a:gd name="connsiteX0" fmla="*/ 34977 w 47566"/>
                <a:gd name="connsiteY0" fmla="*/ 57425 h 57454"/>
                <a:gd name="connsiteX1" fmla="*/ 34977 w 47566"/>
                <a:gd name="connsiteY1" fmla="*/ 25240 h 57454"/>
                <a:gd name="connsiteX2" fmla="*/ 24572 w 47566"/>
                <a:gd name="connsiteY2" fmla="*/ 12185 h 57454"/>
                <a:gd name="connsiteX3" fmla="*/ 13133 w 47566"/>
                <a:gd name="connsiteY3" fmla="*/ 25046 h 57454"/>
                <a:gd name="connsiteX4" fmla="*/ 13133 w 47566"/>
                <a:gd name="connsiteY4" fmla="*/ 57425 h 57454"/>
                <a:gd name="connsiteX5" fmla="*/ 272 w 47566"/>
                <a:gd name="connsiteY5" fmla="*/ 57425 h 57454"/>
                <a:gd name="connsiteX6" fmla="*/ 272 w 47566"/>
                <a:gd name="connsiteY6" fmla="*/ 1327 h 57454"/>
                <a:gd name="connsiteX7" fmla="*/ 13133 w 47566"/>
                <a:gd name="connsiteY7" fmla="*/ 1327 h 57454"/>
                <a:gd name="connsiteX8" fmla="*/ 13133 w 47566"/>
                <a:gd name="connsiteY8" fmla="*/ 6562 h 57454"/>
                <a:gd name="connsiteX9" fmla="*/ 27933 w 47566"/>
                <a:gd name="connsiteY9" fmla="*/ -30 h 57454"/>
                <a:gd name="connsiteX10" fmla="*/ 42280 w 47566"/>
                <a:gd name="connsiteY10" fmla="*/ 5464 h 57454"/>
                <a:gd name="connsiteX11" fmla="*/ 47838 w 47566"/>
                <a:gd name="connsiteY11" fmla="*/ 22913 h 57454"/>
                <a:gd name="connsiteX12" fmla="*/ 47838 w 47566"/>
                <a:gd name="connsiteY12" fmla="*/ 57360 h 57454"/>
                <a:gd name="connsiteX13" fmla="*/ 34977 w 47566"/>
                <a:gd name="connsiteY13" fmla="*/ 57360 h 57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566" h="57454">
                  <a:moveTo>
                    <a:pt x="34977" y="57425"/>
                  </a:moveTo>
                  <a:lnTo>
                    <a:pt x="34977" y="25240"/>
                  </a:lnTo>
                  <a:cubicBezTo>
                    <a:pt x="34977" y="16515"/>
                    <a:pt x="31487" y="12185"/>
                    <a:pt x="24572" y="12185"/>
                  </a:cubicBezTo>
                  <a:cubicBezTo>
                    <a:pt x="16946" y="12185"/>
                    <a:pt x="13133" y="16450"/>
                    <a:pt x="13133" y="25046"/>
                  </a:cubicBezTo>
                  <a:lnTo>
                    <a:pt x="13133" y="57425"/>
                  </a:lnTo>
                  <a:lnTo>
                    <a:pt x="272" y="57425"/>
                  </a:lnTo>
                  <a:lnTo>
                    <a:pt x="272" y="1327"/>
                  </a:lnTo>
                  <a:lnTo>
                    <a:pt x="13133" y="1327"/>
                  </a:lnTo>
                  <a:lnTo>
                    <a:pt x="13133" y="6562"/>
                  </a:lnTo>
                  <a:cubicBezTo>
                    <a:pt x="16817" y="2168"/>
                    <a:pt x="21728" y="-30"/>
                    <a:pt x="27933" y="-30"/>
                  </a:cubicBezTo>
                  <a:cubicBezTo>
                    <a:pt x="33814" y="-30"/>
                    <a:pt x="38532" y="1780"/>
                    <a:pt x="42280" y="5464"/>
                  </a:cubicBezTo>
                  <a:cubicBezTo>
                    <a:pt x="45964" y="9147"/>
                    <a:pt x="47838" y="14964"/>
                    <a:pt x="47838" y="22913"/>
                  </a:cubicBezTo>
                  <a:lnTo>
                    <a:pt x="47838" y="57360"/>
                  </a:lnTo>
                  <a:lnTo>
                    <a:pt x="34977" y="57360"/>
                  </a:lnTo>
                  <a:close/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25" name="Figura a mano libera: forma 26">
              <a:extLst>
                <a:ext uri="{FF2B5EF4-FFF2-40B4-BE49-F238E27FC236}">
                  <a16:creationId xmlns:a16="http://schemas.microsoft.com/office/drawing/2014/main" id="{C02F729D-DB85-7713-9774-A75EFBA58FEC}"/>
                </a:ext>
              </a:extLst>
            </p:cNvPr>
            <p:cNvSpPr/>
            <p:nvPr/>
          </p:nvSpPr>
          <p:spPr>
            <a:xfrm>
              <a:off x="4489544" y="1085379"/>
              <a:ext cx="47760" cy="58682"/>
            </a:xfrm>
            <a:custGeom>
              <a:avLst/>
              <a:gdLst>
                <a:gd name="connsiteX0" fmla="*/ 23018 w 47760"/>
                <a:gd name="connsiteY0" fmla="*/ 47343 h 58682"/>
                <a:gd name="connsiteX1" fmla="*/ 35556 w 47760"/>
                <a:gd name="connsiteY1" fmla="*/ 41979 h 58682"/>
                <a:gd name="connsiteX2" fmla="*/ 35556 w 47760"/>
                <a:gd name="connsiteY2" fmla="*/ 34740 h 58682"/>
                <a:gd name="connsiteX3" fmla="*/ 24375 w 47760"/>
                <a:gd name="connsiteY3" fmla="*/ 32414 h 58682"/>
                <a:gd name="connsiteX4" fmla="*/ 16038 w 47760"/>
                <a:gd name="connsiteY4" fmla="*/ 34288 h 58682"/>
                <a:gd name="connsiteX5" fmla="*/ 12871 w 47760"/>
                <a:gd name="connsiteY5" fmla="*/ 39975 h 58682"/>
                <a:gd name="connsiteX6" fmla="*/ 15521 w 47760"/>
                <a:gd name="connsiteY6" fmla="*/ 45339 h 58682"/>
                <a:gd name="connsiteX7" fmla="*/ 23018 w 47760"/>
                <a:gd name="connsiteY7" fmla="*/ 47343 h 58682"/>
                <a:gd name="connsiteX8" fmla="*/ 35491 w 47760"/>
                <a:gd name="connsiteY8" fmla="*/ 57360 h 58682"/>
                <a:gd name="connsiteX9" fmla="*/ 35491 w 47760"/>
                <a:gd name="connsiteY9" fmla="*/ 52836 h 58682"/>
                <a:gd name="connsiteX10" fmla="*/ 20562 w 47760"/>
                <a:gd name="connsiteY10" fmla="*/ 58653 h 58682"/>
                <a:gd name="connsiteX11" fmla="*/ 5891 w 47760"/>
                <a:gd name="connsiteY11" fmla="*/ 53741 h 58682"/>
                <a:gd name="connsiteX12" fmla="*/ 269 w 47760"/>
                <a:gd name="connsiteY12" fmla="*/ 39975 h 58682"/>
                <a:gd name="connsiteX13" fmla="*/ 6667 w 47760"/>
                <a:gd name="connsiteY13" fmla="*/ 26145 h 58682"/>
                <a:gd name="connsiteX14" fmla="*/ 22178 w 47760"/>
                <a:gd name="connsiteY14" fmla="*/ 21427 h 58682"/>
                <a:gd name="connsiteX15" fmla="*/ 35427 w 47760"/>
                <a:gd name="connsiteY15" fmla="*/ 24400 h 58682"/>
                <a:gd name="connsiteX16" fmla="*/ 35427 w 47760"/>
                <a:gd name="connsiteY16" fmla="*/ 21427 h 58682"/>
                <a:gd name="connsiteX17" fmla="*/ 32712 w 47760"/>
                <a:gd name="connsiteY17" fmla="*/ 13607 h 58682"/>
                <a:gd name="connsiteX18" fmla="*/ 24440 w 47760"/>
                <a:gd name="connsiteY18" fmla="*/ 11215 h 58682"/>
                <a:gd name="connsiteX19" fmla="*/ 7766 w 47760"/>
                <a:gd name="connsiteY19" fmla="*/ 16515 h 58682"/>
                <a:gd name="connsiteX20" fmla="*/ 3823 w 47760"/>
                <a:gd name="connsiteY20" fmla="*/ 6110 h 58682"/>
                <a:gd name="connsiteX21" fmla="*/ 25797 w 47760"/>
                <a:gd name="connsiteY21" fmla="*/ -30 h 58682"/>
                <a:gd name="connsiteX22" fmla="*/ 33552 w 47760"/>
                <a:gd name="connsiteY22" fmla="*/ 681 h 58682"/>
                <a:gd name="connsiteX23" fmla="*/ 40468 w 47760"/>
                <a:gd name="connsiteY23" fmla="*/ 3460 h 58682"/>
                <a:gd name="connsiteX24" fmla="*/ 46026 w 47760"/>
                <a:gd name="connsiteY24" fmla="*/ 10052 h 58682"/>
                <a:gd name="connsiteX25" fmla="*/ 48029 w 47760"/>
                <a:gd name="connsiteY25" fmla="*/ 21233 h 58682"/>
                <a:gd name="connsiteX26" fmla="*/ 48029 w 47760"/>
                <a:gd name="connsiteY26" fmla="*/ 57360 h 58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7760" h="58682">
                  <a:moveTo>
                    <a:pt x="23018" y="47343"/>
                  </a:moveTo>
                  <a:cubicBezTo>
                    <a:pt x="27930" y="47343"/>
                    <a:pt x="32066" y="45533"/>
                    <a:pt x="35556" y="41979"/>
                  </a:cubicBezTo>
                  <a:lnTo>
                    <a:pt x="35556" y="34740"/>
                  </a:lnTo>
                  <a:cubicBezTo>
                    <a:pt x="32324" y="33189"/>
                    <a:pt x="28576" y="32414"/>
                    <a:pt x="24375" y="32414"/>
                  </a:cubicBezTo>
                  <a:cubicBezTo>
                    <a:pt x="20950" y="32414"/>
                    <a:pt x="18171" y="33060"/>
                    <a:pt x="16038" y="34288"/>
                  </a:cubicBezTo>
                  <a:cubicBezTo>
                    <a:pt x="13905" y="35516"/>
                    <a:pt x="12871" y="37455"/>
                    <a:pt x="12871" y="39975"/>
                  </a:cubicBezTo>
                  <a:cubicBezTo>
                    <a:pt x="12871" y="42237"/>
                    <a:pt x="13776" y="44047"/>
                    <a:pt x="15521" y="45339"/>
                  </a:cubicBezTo>
                  <a:cubicBezTo>
                    <a:pt x="17201" y="46696"/>
                    <a:pt x="19722" y="47343"/>
                    <a:pt x="23018" y="47343"/>
                  </a:cubicBezTo>
                  <a:moveTo>
                    <a:pt x="35491" y="57360"/>
                  </a:moveTo>
                  <a:lnTo>
                    <a:pt x="35491" y="52836"/>
                  </a:lnTo>
                  <a:cubicBezTo>
                    <a:pt x="31743" y="56714"/>
                    <a:pt x="26766" y="58653"/>
                    <a:pt x="20562" y="58653"/>
                  </a:cubicBezTo>
                  <a:cubicBezTo>
                    <a:pt x="14552" y="58653"/>
                    <a:pt x="9704" y="57037"/>
                    <a:pt x="5891" y="53741"/>
                  </a:cubicBezTo>
                  <a:cubicBezTo>
                    <a:pt x="2143" y="50510"/>
                    <a:pt x="269" y="45921"/>
                    <a:pt x="269" y="39975"/>
                  </a:cubicBezTo>
                  <a:cubicBezTo>
                    <a:pt x="269" y="33900"/>
                    <a:pt x="2401" y="29311"/>
                    <a:pt x="6667" y="26145"/>
                  </a:cubicBezTo>
                  <a:cubicBezTo>
                    <a:pt x="10932" y="22978"/>
                    <a:pt x="16103" y="21427"/>
                    <a:pt x="22178" y="21427"/>
                  </a:cubicBezTo>
                  <a:cubicBezTo>
                    <a:pt x="27542" y="21427"/>
                    <a:pt x="31937" y="22396"/>
                    <a:pt x="35427" y="24400"/>
                  </a:cubicBezTo>
                  <a:lnTo>
                    <a:pt x="35427" y="21427"/>
                  </a:lnTo>
                  <a:cubicBezTo>
                    <a:pt x="35427" y="17872"/>
                    <a:pt x="34522" y="15222"/>
                    <a:pt x="32712" y="13607"/>
                  </a:cubicBezTo>
                  <a:cubicBezTo>
                    <a:pt x="30902" y="11991"/>
                    <a:pt x="28188" y="11215"/>
                    <a:pt x="24440" y="11215"/>
                  </a:cubicBezTo>
                  <a:cubicBezTo>
                    <a:pt x="18365" y="11215"/>
                    <a:pt x="12807" y="12960"/>
                    <a:pt x="7766" y="16515"/>
                  </a:cubicBezTo>
                  <a:lnTo>
                    <a:pt x="3823" y="6110"/>
                  </a:lnTo>
                  <a:cubicBezTo>
                    <a:pt x="9898" y="1974"/>
                    <a:pt x="17201" y="-30"/>
                    <a:pt x="25797" y="-30"/>
                  </a:cubicBezTo>
                  <a:cubicBezTo>
                    <a:pt x="28705" y="-30"/>
                    <a:pt x="31290" y="229"/>
                    <a:pt x="33552" y="681"/>
                  </a:cubicBezTo>
                  <a:cubicBezTo>
                    <a:pt x="35750" y="1133"/>
                    <a:pt x="38076" y="2103"/>
                    <a:pt x="40468" y="3460"/>
                  </a:cubicBezTo>
                  <a:cubicBezTo>
                    <a:pt x="42859" y="4817"/>
                    <a:pt x="44668" y="7015"/>
                    <a:pt x="46026" y="10052"/>
                  </a:cubicBezTo>
                  <a:cubicBezTo>
                    <a:pt x="47318" y="13025"/>
                    <a:pt x="48029" y="16774"/>
                    <a:pt x="48029" y="21233"/>
                  </a:cubicBezTo>
                  <a:lnTo>
                    <a:pt x="48029" y="57360"/>
                  </a:lnTo>
                  <a:close/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26" name="Figura a mano libera: forma 27">
              <a:extLst>
                <a:ext uri="{FF2B5EF4-FFF2-40B4-BE49-F238E27FC236}">
                  <a16:creationId xmlns:a16="http://schemas.microsoft.com/office/drawing/2014/main" id="{5EAE23BE-C2FE-943E-C96C-72F38E3EC973}"/>
                </a:ext>
              </a:extLst>
            </p:cNvPr>
            <p:cNvSpPr/>
            <p:nvPr/>
          </p:nvSpPr>
          <p:spPr>
            <a:xfrm>
              <a:off x="4553203" y="1063535"/>
              <a:ext cx="12861" cy="79234"/>
            </a:xfrm>
            <a:custGeom>
              <a:avLst/>
              <a:gdLst>
                <a:gd name="connsiteX0" fmla="*/ 266 w 12861"/>
                <a:gd name="connsiteY0" fmla="*/ 79205 h 79234"/>
                <a:gd name="connsiteX1" fmla="*/ 266 w 12861"/>
                <a:gd name="connsiteY1" fmla="*/ 5981 h 79234"/>
                <a:gd name="connsiteX2" fmla="*/ 13127 w 12861"/>
                <a:gd name="connsiteY2" fmla="*/ -29 h 79234"/>
                <a:gd name="connsiteX3" fmla="*/ 13127 w 12861"/>
                <a:gd name="connsiteY3" fmla="*/ 79205 h 79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61" h="79234">
                  <a:moveTo>
                    <a:pt x="266" y="79205"/>
                  </a:moveTo>
                  <a:lnTo>
                    <a:pt x="266" y="5981"/>
                  </a:lnTo>
                  <a:lnTo>
                    <a:pt x="13127" y="-29"/>
                  </a:lnTo>
                  <a:lnTo>
                    <a:pt x="13127" y="79205"/>
                  </a:lnTo>
                  <a:close/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27" name="Figura a mano libera: forma 28">
              <a:extLst>
                <a:ext uri="{FF2B5EF4-FFF2-40B4-BE49-F238E27FC236}">
                  <a16:creationId xmlns:a16="http://schemas.microsoft.com/office/drawing/2014/main" id="{3294D935-C84E-687D-4A2E-E6F000700D36}"/>
                </a:ext>
              </a:extLst>
            </p:cNvPr>
            <p:cNvSpPr/>
            <p:nvPr/>
          </p:nvSpPr>
          <p:spPr>
            <a:xfrm>
              <a:off x="4580282" y="1085315"/>
              <a:ext cx="50410" cy="58747"/>
            </a:xfrm>
            <a:custGeom>
              <a:avLst/>
              <a:gdLst>
                <a:gd name="connsiteX0" fmla="*/ 13125 w 50410"/>
                <a:gd name="connsiteY0" fmla="*/ 23624 h 58747"/>
                <a:gd name="connsiteX1" fmla="*/ 37942 w 50410"/>
                <a:gd name="connsiteY1" fmla="*/ 23624 h 58747"/>
                <a:gd name="connsiteX2" fmla="*/ 34194 w 50410"/>
                <a:gd name="connsiteY2" fmla="*/ 14447 h 58747"/>
                <a:gd name="connsiteX3" fmla="*/ 26180 w 50410"/>
                <a:gd name="connsiteY3" fmla="*/ 11345 h 58747"/>
                <a:gd name="connsiteX4" fmla="*/ 17132 w 50410"/>
                <a:gd name="connsiteY4" fmla="*/ 14382 h 58747"/>
                <a:gd name="connsiteX5" fmla="*/ 13125 w 50410"/>
                <a:gd name="connsiteY5" fmla="*/ 23624 h 58747"/>
                <a:gd name="connsiteX6" fmla="*/ 26180 w 50410"/>
                <a:gd name="connsiteY6" fmla="*/ 58717 h 58747"/>
                <a:gd name="connsiteX7" fmla="*/ 7244 w 50410"/>
                <a:gd name="connsiteY7" fmla="*/ 50833 h 58747"/>
                <a:gd name="connsiteX8" fmla="*/ 264 w 50410"/>
                <a:gd name="connsiteY8" fmla="*/ 29247 h 58747"/>
                <a:gd name="connsiteX9" fmla="*/ 7309 w 50410"/>
                <a:gd name="connsiteY9" fmla="*/ 7790 h 58747"/>
                <a:gd name="connsiteX10" fmla="*/ 26180 w 50410"/>
                <a:gd name="connsiteY10" fmla="*/ -30 h 58747"/>
                <a:gd name="connsiteX11" fmla="*/ 43824 w 50410"/>
                <a:gd name="connsiteY11" fmla="*/ 6691 h 58747"/>
                <a:gd name="connsiteX12" fmla="*/ 50674 w 50410"/>
                <a:gd name="connsiteY12" fmla="*/ 26339 h 58747"/>
                <a:gd name="connsiteX13" fmla="*/ 50222 w 50410"/>
                <a:gd name="connsiteY13" fmla="*/ 34223 h 58747"/>
                <a:gd name="connsiteX14" fmla="*/ 12996 w 50410"/>
                <a:gd name="connsiteY14" fmla="*/ 34223 h 58747"/>
                <a:gd name="connsiteX15" fmla="*/ 17132 w 50410"/>
                <a:gd name="connsiteY15" fmla="*/ 43788 h 58747"/>
                <a:gd name="connsiteX16" fmla="*/ 26180 w 50410"/>
                <a:gd name="connsiteY16" fmla="*/ 47407 h 58747"/>
                <a:gd name="connsiteX17" fmla="*/ 38007 w 50410"/>
                <a:gd name="connsiteY17" fmla="*/ 41591 h 58747"/>
                <a:gd name="connsiteX18" fmla="*/ 46150 w 50410"/>
                <a:gd name="connsiteY18" fmla="*/ 49928 h 58747"/>
                <a:gd name="connsiteX19" fmla="*/ 26180 w 50410"/>
                <a:gd name="connsiteY19" fmla="*/ 58717 h 5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0410" h="58747">
                  <a:moveTo>
                    <a:pt x="13125" y="23624"/>
                  </a:moveTo>
                  <a:lnTo>
                    <a:pt x="37942" y="23624"/>
                  </a:lnTo>
                  <a:cubicBezTo>
                    <a:pt x="37619" y="19617"/>
                    <a:pt x="36391" y="16515"/>
                    <a:pt x="34194" y="14447"/>
                  </a:cubicBezTo>
                  <a:cubicBezTo>
                    <a:pt x="31997" y="12379"/>
                    <a:pt x="29347" y="11345"/>
                    <a:pt x="26180" y="11345"/>
                  </a:cubicBezTo>
                  <a:cubicBezTo>
                    <a:pt x="22496" y="11345"/>
                    <a:pt x="19523" y="12379"/>
                    <a:pt x="17132" y="14382"/>
                  </a:cubicBezTo>
                  <a:cubicBezTo>
                    <a:pt x="14741" y="16321"/>
                    <a:pt x="13384" y="19423"/>
                    <a:pt x="13125" y="23624"/>
                  </a:cubicBezTo>
                  <a:moveTo>
                    <a:pt x="26180" y="58717"/>
                  </a:moveTo>
                  <a:cubicBezTo>
                    <a:pt x="18231" y="58717"/>
                    <a:pt x="11897" y="56068"/>
                    <a:pt x="7244" y="50833"/>
                  </a:cubicBezTo>
                  <a:cubicBezTo>
                    <a:pt x="2591" y="45598"/>
                    <a:pt x="264" y="38424"/>
                    <a:pt x="264" y="29247"/>
                  </a:cubicBezTo>
                  <a:cubicBezTo>
                    <a:pt x="264" y="20199"/>
                    <a:pt x="2591" y="13025"/>
                    <a:pt x="7309" y="7790"/>
                  </a:cubicBezTo>
                  <a:cubicBezTo>
                    <a:pt x="11962" y="2555"/>
                    <a:pt x="18295" y="-30"/>
                    <a:pt x="26180" y="-30"/>
                  </a:cubicBezTo>
                  <a:cubicBezTo>
                    <a:pt x="33354" y="-30"/>
                    <a:pt x="39235" y="2232"/>
                    <a:pt x="43824" y="6691"/>
                  </a:cubicBezTo>
                  <a:cubicBezTo>
                    <a:pt x="48412" y="11151"/>
                    <a:pt x="50674" y="17678"/>
                    <a:pt x="50674" y="26339"/>
                  </a:cubicBezTo>
                  <a:cubicBezTo>
                    <a:pt x="50674" y="29311"/>
                    <a:pt x="50545" y="31961"/>
                    <a:pt x="50222" y="34223"/>
                  </a:cubicBezTo>
                  <a:lnTo>
                    <a:pt x="12996" y="34223"/>
                  </a:lnTo>
                  <a:cubicBezTo>
                    <a:pt x="13190" y="38166"/>
                    <a:pt x="14612" y="41332"/>
                    <a:pt x="17132" y="43788"/>
                  </a:cubicBezTo>
                  <a:cubicBezTo>
                    <a:pt x="19653" y="46179"/>
                    <a:pt x="22690" y="47407"/>
                    <a:pt x="26180" y="47407"/>
                  </a:cubicBezTo>
                  <a:cubicBezTo>
                    <a:pt x="31156" y="47407"/>
                    <a:pt x="35099" y="45469"/>
                    <a:pt x="38007" y="41591"/>
                  </a:cubicBezTo>
                  <a:lnTo>
                    <a:pt x="46150" y="49928"/>
                  </a:lnTo>
                  <a:cubicBezTo>
                    <a:pt x="41238" y="55809"/>
                    <a:pt x="34582" y="58717"/>
                    <a:pt x="26180" y="58717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28" name="Figura a mano libera: forma 29">
              <a:extLst>
                <a:ext uri="{FF2B5EF4-FFF2-40B4-BE49-F238E27FC236}">
                  <a16:creationId xmlns:a16="http://schemas.microsoft.com/office/drawing/2014/main" id="{A897650B-A58F-15B6-B194-4DA04B5B3F2D}"/>
                </a:ext>
              </a:extLst>
            </p:cNvPr>
            <p:cNvSpPr/>
            <p:nvPr/>
          </p:nvSpPr>
          <p:spPr>
            <a:xfrm>
              <a:off x="4667983" y="1063535"/>
              <a:ext cx="48729" cy="80527"/>
            </a:xfrm>
            <a:custGeom>
              <a:avLst/>
              <a:gdLst>
                <a:gd name="connsiteX0" fmla="*/ 25529 w 48729"/>
                <a:gd name="connsiteY0" fmla="*/ 68218 h 80527"/>
                <a:gd name="connsiteX1" fmla="*/ 36193 w 48729"/>
                <a:gd name="connsiteY1" fmla="*/ 62854 h 80527"/>
                <a:gd name="connsiteX2" fmla="*/ 36193 w 48729"/>
                <a:gd name="connsiteY2" fmla="*/ 39394 h 80527"/>
                <a:gd name="connsiteX3" fmla="*/ 25529 w 48729"/>
                <a:gd name="connsiteY3" fmla="*/ 34030 h 80527"/>
                <a:gd name="connsiteX4" fmla="*/ 16352 w 48729"/>
                <a:gd name="connsiteY4" fmla="*/ 38489 h 80527"/>
                <a:gd name="connsiteX5" fmla="*/ 13121 w 48729"/>
                <a:gd name="connsiteY5" fmla="*/ 51156 h 80527"/>
                <a:gd name="connsiteX6" fmla="*/ 16417 w 48729"/>
                <a:gd name="connsiteY6" fmla="*/ 63630 h 80527"/>
                <a:gd name="connsiteX7" fmla="*/ 25529 w 48729"/>
                <a:gd name="connsiteY7" fmla="*/ 68218 h 80527"/>
                <a:gd name="connsiteX8" fmla="*/ 23526 w 48729"/>
                <a:gd name="connsiteY8" fmla="*/ 80498 h 80527"/>
                <a:gd name="connsiteX9" fmla="*/ 6529 w 48729"/>
                <a:gd name="connsiteY9" fmla="*/ 72678 h 80527"/>
                <a:gd name="connsiteX10" fmla="*/ 260 w 48729"/>
                <a:gd name="connsiteY10" fmla="*/ 51092 h 80527"/>
                <a:gd name="connsiteX11" fmla="*/ 6723 w 48729"/>
                <a:gd name="connsiteY11" fmla="*/ 29700 h 80527"/>
                <a:gd name="connsiteX12" fmla="*/ 23526 w 48729"/>
                <a:gd name="connsiteY12" fmla="*/ 21815 h 80527"/>
                <a:gd name="connsiteX13" fmla="*/ 36128 w 48729"/>
                <a:gd name="connsiteY13" fmla="*/ 27050 h 80527"/>
                <a:gd name="connsiteX14" fmla="*/ 36128 w 48729"/>
                <a:gd name="connsiteY14" fmla="*/ 5787 h 80527"/>
                <a:gd name="connsiteX15" fmla="*/ 48989 w 48729"/>
                <a:gd name="connsiteY15" fmla="*/ -29 h 80527"/>
                <a:gd name="connsiteX16" fmla="*/ 48989 w 48729"/>
                <a:gd name="connsiteY16" fmla="*/ 79205 h 80527"/>
                <a:gd name="connsiteX17" fmla="*/ 36128 w 48729"/>
                <a:gd name="connsiteY17" fmla="*/ 79205 h 80527"/>
                <a:gd name="connsiteX18" fmla="*/ 36128 w 48729"/>
                <a:gd name="connsiteY18" fmla="*/ 75134 h 80527"/>
                <a:gd name="connsiteX19" fmla="*/ 23526 w 48729"/>
                <a:gd name="connsiteY19" fmla="*/ 80498 h 80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8729" h="80527">
                  <a:moveTo>
                    <a:pt x="25529" y="68218"/>
                  </a:moveTo>
                  <a:cubicBezTo>
                    <a:pt x="30312" y="68218"/>
                    <a:pt x="33866" y="66409"/>
                    <a:pt x="36193" y="62854"/>
                  </a:cubicBezTo>
                  <a:lnTo>
                    <a:pt x="36193" y="39394"/>
                  </a:lnTo>
                  <a:cubicBezTo>
                    <a:pt x="33802" y="35839"/>
                    <a:pt x="30247" y="34030"/>
                    <a:pt x="25529" y="34030"/>
                  </a:cubicBezTo>
                  <a:cubicBezTo>
                    <a:pt x="21587" y="34030"/>
                    <a:pt x="18550" y="35516"/>
                    <a:pt x="16352" y="38489"/>
                  </a:cubicBezTo>
                  <a:cubicBezTo>
                    <a:pt x="14219" y="41462"/>
                    <a:pt x="13121" y="45663"/>
                    <a:pt x="13121" y="51156"/>
                  </a:cubicBezTo>
                  <a:cubicBezTo>
                    <a:pt x="13121" y="56327"/>
                    <a:pt x="14219" y="60463"/>
                    <a:pt x="16417" y="63630"/>
                  </a:cubicBezTo>
                  <a:cubicBezTo>
                    <a:pt x="18614" y="66667"/>
                    <a:pt x="21652" y="68218"/>
                    <a:pt x="25529" y="68218"/>
                  </a:cubicBezTo>
                  <a:moveTo>
                    <a:pt x="23526" y="80498"/>
                  </a:moveTo>
                  <a:cubicBezTo>
                    <a:pt x="16352" y="80498"/>
                    <a:pt x="10665" y="77913"/>
                    <a:pt x="6529" y="72678"/>
                  </a:cubicBezTo>
                  <a:cubicBezTo>
                    <a:pt x="2328" y="67507"/>
                    <a:pt x="260" y="60269"/>
                    <a:pt x="260" y="51092"/>
                  </a:cubicBezTo>
                  <a:cubicBezTo>
                    <a:pt x="260" y="42108"/>
                    <a:pt x="2392" y="34935"/>
                    <a:pt x="6723" y="29700"/>
                  </a:cubicBezTo>
                  <a:cubicBezTo>
                    <a:pt x="11053" y="24465"/>
                    <a:pt x="16611" y="21815"/>
                    <a:pt x="23526" y="21815"/>
                  </a:cubicBezTo>
                  <a:cubicBezTo>
                    <a:pt x="28955" y="21815"/>
                    <a:pt x="33156" y="23560"/>
                    <a:pt x="36128" y="27050"/>
                  </a:cubicBezTo>
                  <a:lnTo>
                    <a:pt x="36128" y="5787"/>
                  </a:lnTo>
                  <a:lnTo>
                    <a:pt x="48989" y="-29"/>
                  </a:lnTo>
                  <a:lnTo>
                    <a:pt x="48989" y="79205"/>
                  </a:lnTo>
                  <a:lnTo>
                    <a:pt x="36128" y="79205"/>
                  </a:lnTo>
                  <a:lnTo>
                    <a:pt x="36128" y="75134"/>
                  </a:lnTo>
                  <a:cubicBezTo>
                    <a:pt x="33349" y="78688"/>
                    <a:pt x="29149" y="80498"/>
                    <a:pt x="23526" y="80498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29" name="Figura a mano libera: forma 30">
              <a:extLst>
                <a:ext uri="{FF2B5EF4-FFF2-40B4-BE49-F238E27FC236}">
                  <a16:creationId xmlns:a16="http://schemas.microsoft.com/office/drawing/2014/main" id="{0B758AA2-B7FB-6FE1-3992-71B865B553B7}"/>
                </a:ext>
              </a:extLst>
            </p:cNvPr>
            <p:cNvSpPr/>
            <p:nvPr/>
          </p:nvSpPr>
          <p:spPr>
            <a:xfrm>
              <a:off x="4732094" y="1063729"/>
              <a:ext cx="15252" cy="79040"/>
            </a:xfrm>
            <a:custGeom>
              <a:avLst/>
              <a:gdLst>
                <a:gd name="connsiteX0" fmla="*/ 1421 w 15252"/>
                <a:gd name="connsiteY0" fmla="*/ 22914 h 79040"/>
                <a:gd name="connsiteX1" fmla="*/ 14282 w 15252"/>
                <a:gd name="connsiteY1" fmla="*/ 22914 h 79040"/>
                <a:gd name="connsiteX2" fmla="*/ 14282 w 15252"/>
                <a:gd name="connsiteY2" fmla="*/ 79011 h 79040"/>
                <a:gd name="connsiteX3" fmla="*/ 1421 w 15252"/>
                <a:gd name="connsiteY3" fmla="*/ 79011 h 79040"/>
                <a:gd name="connsiteX4" fmla="*/ 13312 w 15252"/>
                <a:gd name="connsiteY4" fmla="*/ 12961 h 79040"/>
                <a:gd name="connsiteX5" fmla="*/ 7948 w 15252"/>
                <a:gd name="connsiteY5" fmla="*/ 15223 h 79040"/>
                <a:gd name="connsiteX6" fmla="*/ 2519 w 15252"/>
                <a:gd name="connsiteY6" fmla="*/ 12961 h 79040"/>
                <a:gd name="connsiteX7" fmla="*/ 257 w 15252"/>
                <a:gd name="connsiteY7" fmla="*/ 7532 h 79040"/>
                <a:gd name="connsiteX8" fmla="*/ 2519 w 15252"/>
                <a:gd name="connsiteY8" fmla="*/ 2168 h 79040"/>
                <a:gd name="connsiteX9" fmla="*/ 7948 w 15252"/>
                <a:gd name="connsiteY9" fmla="*/ -29 h 79040"/>
                <a:gd name="connsiteX10" fmla="*/ 13312 w 15252"/>
                <a:gd name="connsiteY10" fmla="*/ 2168 h 79040"/>
                <a:gd name="connsiteX11" fmla="*/ 15510 w 15252"/>
                <a:gd name="connsiteY11" fmla="*/ 7532 h 79040"/>
                <a:gd name="connsiteX12" fmla="*/ 13312 w 15252"/>
                <a:gd name="connsiteY12" fmla="*/ 12961 h 7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52" h="79040">
                  <a:moveTo>
                    <a:pt x="1421" y="22914"/>
                  </a:moveTo>
                  <a:lnTo>
                    <a:pt x="14282" y="22914"/>
                  </a:lnTo>
                  <a:lnTo>
                    <a:pt x="14282" y="79011"/>
                  </a:lnTo>
                  <a:lnTo>
                    <a:pt x="1421" y="79011"/>
                  </a:lnTo>
                  <a:close/>
                  <a:moveTo>
                    <a:pt x="13312" y="12961"/>
                  </a:moveTo>
                  <a:cubicBezTo>
                    <a:pt x="11826" y="14447"/>
                    <a:pt x="10081" y="15223"/>
                    <a:pt x="7948" y="15223"/>
                  </a:cubicBezTo>
                  <a:cubicBezTo>
                    <a:pt x="5815" y="15223"/>
                    <a:pt x="4006" y="14447"/>
                    <a:pt x="2519" y="12961"/>
                  </a:cubicBezTo>
                  <a:cubicBezTo>
                    <a:pt x="1033" y="11475"/>
                    <a:pt x="257" y="9665"/>
                    <a:pt x="257" y="7532"/>
                  </a:cubicBezTo>
                  <a:cubicBezTo>
                    <a:pt x="257" y="5399"/>
                    <a:pt x="1033" y="3590"/>
                    <a:pt x="2519" y="2168"/>
                  </a:cubicBezTo>
                  <a:cubicBezTo>
                    <a:pt x="4006" y="682"/>
                    <a:pt x="5815" y="-29"/>
                    <a:pt x="7948" y="-29"/>
                  </a:cubicBezTo>
                  <a:cubicBezTo>
                    <a:pt x="10081" y="-29"/>
                    <a:pt x="11890" y="682"/>
                    <a:pt x="13312" y="2168"/>
                  </a:cubicBezTo>
                  <a:cubicBezTo>
                    <a:pt x="14799" y="3655"/>
                    <a:pt x="15510" y="5399"/>
                    <a:pt x="15510" y="7532"/>
                  </a:cubicBezTo>
                  <a:cubicBezTo>
                    <a:pt x="15510" y="9665"/>
                    <a:pt x="14734" y="11475"/>
                    <a:pt x="13312" y="12961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30" name="Figura a mano libera: forma 31">
              <a:extLst>
                <a:ext uri="{FF2B5EF4-FFF2-40B4-BE49-F238E27FC236}">
                  <a16:creationId xmlns:a16="http://schemas.microsoft.com/office/drawing/2014/main" id="{A7985DE4-7A2F-3BA0-CD86-3D4C8EC9DF07}"/>
                </a:ext>
              </a:extLst>
            </p:cNvPr>
            <p:cNvSpPr/>
            <p:nvPr/>
          </p:nvSpPr>
          <p:spPr>
            <a:xfrm>
              <a:off x="4781082" y="1065926"/>
              <a:ext cx="70250" cy="76843"/>
            </a:xfrm>
            <a:custGeom>
              <a:avLst/>
              <a:gdLst>
                <a:gd name="connsiteX0" fmla="*/ 46398 w 70250"/>
                <a:gd name="connsiteY0" fmla="*/ 48183 h 76843"/>
                <a:gd name="connsiteX1" fmla="*/ 37932 w 70250"/>
                <a:gd name="connsiteY1" fmla="*/ 25111 h 76843"/>
                <a:gd name="connsiteX2" fmla="*/ 35411 w 70250"/>
                <a:gd name="connsiteY2" fmla="*/ 17291 h 76843"/>
                <a:gd name="connsiteX3" fmla="*/ 32891 w 70250"/>
                <a:gd name="connsiteY3" fmla="*/ 25111 h 76843"/>
                <a:gd name="connsiteX4" fmla="*/ 24295 w 70250"/>
                <a:gd name="connsiteY4" fmla="*/ 48183 h 76843"/>
                <a:gd name="connsiteX5" fmla="*/ 56609 w 70250"/>
                <a:gd name="connsiteY5" fmla="*/ 76814 h 76843"/>
                <a:gd name="connsiteX6" fmla="*/ 50599 w 70250"/>
                <a:gd name="connsiteY6" fmla="*/ 60010 h 76843"/>
                <a:gd name="connsiteX7" fmla="*/ 20224 w 70250"/>
                <a:gd name="connsiteY7" fmla="*/ 60010 h 76843"/>
                <a:gd name="connsiteX8" fmla="*/ 14213 w 70250"/>
                <a:gd name="connsiteY8" fmla="*/ 76814 h 76843"/>
                <a:gd name="connsiteX9" fmla="*/ 254 w 70250"/>
                <a:gd name="connsiteY9" fmla="*/ 76814 h 76843"/>
                <a:gd name="connsiteX10" fmla="*/ 28884 w 70250"/>
                <a:gd name="connsiteY10" fmla="*/ -29 h 76843"/>
                <a:gd name="connsiteX11" fmla="*/ 41939 w 70250"/>
                <a:gd name="connsiteY11" fmla="*/ -29 h 76843"/>
                <a:gd name="connsiteX12" fmla="*/ 70505 w 70250"/>
                <a:gd name="connsiteY12" fmla="*/ 76814 h 76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0250" h="76843">
                  <a:moveTo>
                    <a:pt x="46398" y="48183"/>
                  </a:moveTo>
                  <a:lnTo>
                    <a:pt x="37932" y="25111"/>
                  </a:lnTo>
                  <a:cubicBezTo>
                    <a:pt x="36833" y="22332"/>
                    <a:pt x="35993" y="19747"/>
                    <a:pt x="35411" y="17291"/>
                  </a:cubicBezTo>
                  <a:cubicBezTo>
                    <a:pt x="34830" y="19424"/>
                    <a:pt x="33990" y="22009"/>
                    <a:pt x="32891" y="25111"/>
                  </a:cubicBezTo>
                  <a:lnTo>
                    <a:pt x="24295" y="48183"/>
                  </a:lnTo>
                  <a:close/>
                  <a:moveTo>
                    <a:pt x="56609" y="76814"/>
                  </a:moveTo>
                  <a:lnTo>
                    <a:pt x="50599" y="60010"/>
                  </a:lnTo>
                  <a:lnTo>
                    <a:pt x="20224" y="60010"/>
                  </a:lnTo>
                  <a:lnTo>
                    <a:pt x="14213" y="76814"/>
                  </a:lnTo>
                  <a:lnTo>
                    <a:pt x="254" y="76814"/>
                  </a:lnTo>
                  <a:lnTo>
                    <a:pt x="28884" y="-29"/>
                  </a:lnTo>
                  <a:lnTo>
                    <a:pt x="41939" y="-29"/>
                  </a:lnTo>
                  <a:lnTo>
                    <a:pt x="70505" y="76814"/>
                  </a:lnTo>
                  <a:close/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31" name="Figura a mano libera: forma 32">
              <a:extLst>
                <a:ext uri="{FF2B5EF4-FFF2-40B4-BE49-F238E27FC236}">
                  <a16:creationId xmlns:a16="http://schemas.microsoft.com/office/drawing/2014/main" id="{1E32DAA3-5608-885B-C0E7-84C45FC3AF49}"/>
                </a:ext>
              </a:extLst>
            </p:cNvPr>
            <p:cNvSpPr/>
            <p:nvPr/>
          </p:nvSpPr>
          <p:spPr>
            <a:xfrm>
              <a:off x="4859735" y="1063535"/>
              <a:ext cx="48729" cy="80527"/>
            </a:xfrm>
            <a:custGeom>
              <a:avLst/>
              <a:gdLst>
                <a:gd name="connsiteX0" fmla="*/ 25455 w 48729"/>
                <a:gd name="connsiteY0" fmla="*/ 68218 h 80527"/>
                <a:gd name="connsiteX1" fmla="*/ 36119 w 48729"/>
                <a:gd name="connsiteY1" fmla="*/ 62854 h 80527"/>
                <a:gd name="connsiteX2" fmla="*/ 36119 w 48729"/>
                <a:gd name="connsiteY2" fmla="*/ 39394 h 80527"/>
                <a:gd name="connsiteX3" fmla="*/ 25455 w 48729"/>
                <a:gd name="connsiteY3" fmla="*/ 34030 h 80527"/>
                <a:gd name="connsiteX4" fmla="*/ 16278 w 48729"/>
                <a:gd name="connsiteY4" fmla="*/ 38489 h 80527"/>
                <a:gd name="connsiteX5" fmla="*/ 13047 w 48729"/>
                <a:gd name="connsiteY5" fmla="*/ 51156 h 80527"/>
                <a:gd name="connsiteX6" fmla="*/ 16343 w 48729"/>
                <a:gd name="connsiteY6" fmla="*/ 63630 h 80527"/>
                <a:gd name="connsiteX7" fmla="*/ 25455 w 48729"/>
                <a:gd name="connsiteY7" fmla="*/ 68218 h 80527"/>
                <a:gd name="connsiteX8" fmla="*/ 23516 w 48729"/>
                <a:gd name="connsiteY8" fmla="*/ 80498 h 80527"/>
                <a:gd name="connsiteX9" fmla="*/ 6519 w 48729"/>
                <a:gd name="connsiteY9" fmla="*/ 72678 h 80527"/>
                <a:gd name="connsiteX10" fmla="*/ 250 w 48729"/>
                <a:gd name="connsiteY10" fmla="*/ 51092 h 80527"/>
                <a:gd name="connsiteX11" fmla="*/ 6713 w 48729"/>
                <a:gd name="connsiteY11" fmla="*/ 29700 h 80527"/>
                <a:gd name="connsiteX12" fmla="*/ 23516 w 48729"/>
                <a:gd name="connsiteY12" fmla="*/ 21815 h 80527"/>
                <a:gd name="connsiteX13" fmla="*/ 36119 w 48729"/>
                <a:gd name="connsiteY13" fmla="*/ 27050 h 80527"/>
                <a:gd name="connsiteX14" fmla="*/ 36119 w 48729"/>
                <a:gd name="connsiteY14" fmla="*/ 5787 h 80527"/>
                <a:gd name="connsiteX15" fmla="*/ 48980 w 48729"/>
                <a:gd name="connsiteY15" fmla="*/ -29 h 80527"/>
                <a:gd name="connsiteX16" fmla="*/ 48980 w 48729"/>
                <a:gd name="connsiteY16" fmla="*/ 79205 h 80527"/>
                <a:gd name="connsiteX17" fmla="*/ 36119 w 48729"/>
                <a:gd name="connsiteY17" fmla="*/ 79205 h 80527"/>
                <a:gd name="connsiteX18" fmla="*/ 36119 w 48729"/>
                <a:gd name="connsiteY18" fmla="*/ 75134 h 80527"/>
                <a:gd name="connsiteX19" fmla="*/ 23516 w 48729"/>
                <a:gd name="connsiteY19" fmla="*/ 80498 h 80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8729" h="80527">
                  <a:moveTo>
                    <a:pt x="25455" y="68218"/>
                  </a:moveTo>
                  <a:cubicBezTo>
                    <a:pt x="30238" y="68218"/>
                    <a:pt x="33728" y="66409"/>
                    <a:pt x="36119" y="62854"/>
                  </a:cubicBezTo>
                  <a:lnTo>
                    <a:pt x="36119" y="39394"/>
                  </a:lnTo>
                  <a:cubicBezTo>
                    <a:pt x="33728" y="35839"/>
                    <a:pt x="30173" y="34030"/>
                    <a:pt x="25455" y="34030"/>
                  </a:cubicBezTo>
                  <a:cubicBezTo>
                    <a:pt x="21513" y="34030"/>
                    <a:pt x="18475" y="35516"/>
                    <a:pt x="16278" y="38489"/>
                  </a:cubicBezTo>
                  <a:cubicBezTo>
                    <a:pt x="14145" y="41462"/>
                    <a:pt x="13047" y="45663"/>
                    <a:pt x="13047" y="51156"/>
                  </a:cubicBezTo>
                  <a:cubicBezTo>
                    <a:pt x="13047" y="56327"/>
                    <a:pt x="14145" y="60463"/>
                    <a:pt x="16343" y="63630"/>
                  </a:cubicBezTo>
                  <a:cubicBezTo>
                    <a:pt x="18540" y="66667"/>
                    <a:pt x="21578" y="68218"/>
                    <a:pt x="25455" y="68218"/>
                  </a:cubicBezTo>
                  <a:moveTo>
                    <a:pt x="23516" y="80498"/>
                  </a:moveTo>
                  <a:cubicBezTo>
                    <a:pt x="16343" y="80498"/>
                    <a:pt x="10655" y="77913"/>
                    <a:pt x="6519" y="72678"/>
                  </a:cubicBezTo>
                  <a:cubicBezTo>
                    <a:pt x="2318" y="67507"/>
                    <a:pt x="250" y="60269"/>
                    <a:pt x="250" y="51092"/>
                  </a:cubicBezTo>
                  <a:cubicBezTo>
                    <a:pt x="250" y="42108"/>
                    <a:pt x="2383" y="34935"/>
                    <a:pt x="6713" y="29700"/>
                  </a:cubicBezTo>
                  <a:cubicBezTo>
                    <a:pt x="11043" y="24465"/>
                    <a:pt x="16601" y="21815"/>
                    <a:pt x="23516" y="21815"/>
                  </a:cubicBezTo>
                  <a:cubicBezTo>
                    <a:pt x="28945" y="21815"/>
                    <a:pt x="33146" y="23560"/>
                    <a:pt x="36119" y="27050"/>
                  </a:cubicBezTo>
                  <a:lnTo>
                    <a:pt x="36119" y="5787"/>
                  </a:lnTo>
                  <a:lnTo>
                    <a:pt x="48980" y="-29"/>
                  </a:lnTo>
                  <a:lnTo>
                    <a:pt x="48980" y="79205"/>
                  </a:lnTo>
                  <a:lnTo>
                    <a:pt x="36119" y="79205"/>
                  </a:lnTo>
                  <a:lnTo>
                    <a:pt x="36119" y="75134"/>
                  </a:lnTo>
                  <a:cubicBezTo>
                    <a:pt x="33340" y="78688"/>
                    <a:pt x="29139" y="80498"/>
                    <a:pt x="23516" y="80498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32" name="Figura a mano libera: forma 33">
              <a:extLst>
                <a:ext uri="{FF2B5EF4-FFF2-40B4-BE49-F238E27FC236}">
                  <a16:creationId xmlns:a16="http://schemas.microsoft.com/office/drawing/2014/main" id="{0328893B-5FD3-5BEE-25C6-8C916B2B5CF9}"/>
                </a:ext>
              </a:extLst>
            </p:cNvPr>
            <p:cNvSpPr/>
            <p:nvPr/>
          </p:nvSpPr>
          <p:spPr>
            <a:xfrm>
              <a:off x="4924880" y="1085315"/>
              <a:ext cx="34769" cy="57454"/>
            </a:xfrm>
            <a:custGeom>
              <a:avLst/>
              <a:gdLst>
                <a:gd name="connsiteX0" fmla="*/ 247 w 34769"/>
                <a:gd name="connsiteY0" fmla="*/ 57425 h 57454"/>
                <a:gd name="connsiteX1" fmla="*/ 247 w 34769"/>
                <a:gd name="connsiteY1" fmla="*/ 1327 h 57454"/>
                <a:gd name="connsiteX2" fmla="*/ 13108 w 34769"/>
                <a:gd name="connsiteY2" fmla="*/ 1327 h 57454"/>
                <a:gd name="connsiteX3" fmla="*/ 13108 w 34769"/>
                <a:gd name="connsiteY3" fmla="*/ 7144 h 57454"/>
                <a:gd name="connsiteX4" fmla="*/ 24612 w 34769"/>
                <a:gd name="connsiteY4" fmla="*/ -30 h 57454"/>
                <a:gd name="connsiteX5" fmla="*/ 35017 w 34769"/>
                <a:gd name="connsiteY5" fmla="*/ 3783 h 57454"/>
                <a:gd name="connsiteX6" fmla="*/ 33143 w 34769"/>
                <a:gd name="connsiteY6" fmla="*/ 15546 h 57454"/>
                <a:gd name="connsiteX7" fmla="*/ 23578 w 34769"/>
                <a:gd name="connsiteY7" fmla="*/ 12573 h 57454"/>
                <a:gd name="connsiteX8" fmla="*/ 16081 w 34769"/>
                <a:gd name="connsiteY8" fmla="*/ 15675 h 57454"/>
                <a:gd name="connsiteX9" fmla="*/ 13044 w 34769"/>
                <a:gd name="connsiteY9" fmla="*/ 26015 h 57454"/>
                <a:gd name="connsiteX10" fmla="*/ 13044 w 34769"/>
                <a:gd name="connsiteY10" fmla="*/ 57425 h 57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769" h="57454">
                  <a:moveTo>
                    <a:pt x="247" y="57425"/>
                  </a:moveTo>
                  <a:lnTo>
                    <a:pt x="247" y="1327"/>
                  </a:lnTo>
                  <a:lnTo>
                    <a:pt x="13108" y="1327"/>
                  </a:lnTo>
                  <a:lnTo>
                    <a:pt x="13108" y="7144"/>
                  </a:lnTo>
                  <a:cubicBezTo>
                    <a:pt x="15370" y="2361"/>
                    <a:pt x="19183" y="-30"/>
                    <a:pt x="24612" y="-30"/>
                  </a:cubicBezTo>
                  <a:cubicBezTo>
                    <a:pt x="28554" y="-30"/>
                    <a:pt x="32044" y="1263"/>
                    <a:pt x="35017" y="3783"/>
                  </a:cubicBezTo>
                  <a:lnTo>
                    <a:pt x="33143" y="15546"/>
                  </a:lnTo>
                  <a:cubicBezTo>
                    <a:pt x="30364" y="13542"/>
                    <a:pt x="27197" y="12573"/>
                    <a:pt x="23578" y="12573"/>
                  </a:cubicBezTo>
                  <a:cubicBezTo>
                    <a:pt x="20670" y="12573"/>
                    <a:pt x="18149" y="13607"/>
                    <a:pt x="16081" y="15675"/>
                  </a:cubicBezTo>
                  <a:cubicBezTo>
                    <a:pt x="14013" y="17743"/>
                    <a:pt x="13044" y="21168"/>
                    <a:pt x="13044" y="26015"/>
                  </a:cubicBezTo>
                  <a:lnTo>
                    <a:pt x="13044" y="57425"/>
                  </a:lnTo>
                  <a:close/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33" name="Figura a mano libera: forma 34">
              <a:extLst>
                <a:ext uri="{FF2B5EF4-FFF2-40B4-BE49-F238E27FC236}">
                  <a16:creationId xmlns:a16="http://schemas.microsoft.com/office/drawing/2014/main" id="{512C2BD5-865D-2CA1-246E-FBD303F5D345}"/>
                </a:ext>
              </a:extLst>
            </p:cNvPr>
            <p:cNvSpPr/>
            <p:nvPr/>
          </p:nvSpPr>
          <p:spPr>
            <a:xfrm>
              <a:off x="4966048" y="1085315"/>
              <a:ext cx="51444" cy="58747"/>
            </a:xfrm>
            <a:custGeom>
              <a:avLst/>
              <a:gdLst>
                <a:gd name="connsiteX0" fmla="*/ 25902 w 51444"/>
                <a:gd name="connsiteY0" fmla="*/ 46438 h 58747"/>
                <a:gd name="connsiteX1" fmla="*/ 35403 w 51444"/>
                <a:gd name="connsiteY1" fmla="*/ 41914 h 58747"/>
                <a:gd name="connsiteX2" fmla="*/ 38828 w 51444"/>
                <a:gd name="connsiteY2" fmla="*/ 29376 h 58747"/>
                <a:gd name="connsiteX3" fmla="*/ 35403 w 51444"/>
                <a:gd name="connsiteY3" fmla="*/ 16774 h 58747"/>
                <a:gd name="connsiteX4" fmla="*/ 25902 w 51444"/>
                <a:gd name="connsiteY4" fmla="*/ 12185 h 58747"/>
                <a:gd name="connsiteX5" fmla="*/ 16596 w 51444"/>
                <a:gd name="connsiteY5" fmla="*/ 16838 h 58747"/>
                <a:gd name="connsiteX6" fmla="*/ 13106 w 51444"/>
                <a:gd name="connsiteY6" fmla="*/ 29376 h 58747"/>
                <a:gd name="connsiteX7" fmla="*/ 16596 w 51444"/>
                <a:gd name="connsiteY7" fmla="*/ 41849 h 58747"/>
                <a:gd name="connsiteX8" fmla="*/ 25902 w 51444"/>
                <a:gd name="connsiteY8" fmla="*/ 46438 h 58747"/>
                <a:gd name="connsiteX9" fmla="*/ 25902 w 51444"/>
                <a:gd name="connsiteY9" fmla="*/ 58717 h 58747"/>
                <a:gd name="connsiteX10" fmla="*/ 7160 w 51444"/>
                <a:gd name="connsiteY10" fmla="*/ 50897 h 58747"/>
                <a:gd name="connsiteX11" fmla="*/ 245 w 51444"/>
                <a:gd name="connsiteY11" fmla="*/ 29376 h 58747"/>
                <a:gd name="connsiteX12" fmla="*/ 7160 w 51444"/>
                <a:gd name="connsiteY12" fmla="*/ 7790 h 58747"/>
                <a:gd name="connsiteX13" fmla="*/ 25902 w 51444"/>
                <a:gd name="connsiteY13" fmla="*/ -30 h 58747"/>
                <a:gd name="connsiteX14" fmla="*/ 44709 w 51444"/>
                <a:gd name="connsiteY14" fmla="*/ 7790 h 58747"/>
                <a:gd name="connsiteX15" fmla="*/ 51689 w 51444"/>
                <a:gd name="connsiteY15" fmla="*/ 29376 h 58747"/>
                <a:gd name="connsiteX16" fmla="*/ 44774 w 51444"/>
                <a:gd name="connsiteY16" fmla="*/ 50897 h 58747"/>
                <a:gd name="connsiteX17" fmla="*/ 25902 w 51444"/>
                <a:gd name="connsiteY17" fmla="*/ 58717 h 5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1444" h="58747">
                  <a:moveTo>
                    <a:pt x="25902" y="46438"/>
                  </a:moveTo>
                  <a:cubicBezTo>
                    <a:pt x="29909" y="46438"/>
                    <a:pt x="33076" y="44952"/>
                    <a:pt x="35403" y="41914"/>
                  </a:cubicBezTo>
                  <a:cubicBezTo>
                    <a:pt x="37729" y="38941"/>
                    <a:pt x="38828" y="34740"/>
                    <a:pt x="38828" y="29376"/>
                  </a:cubicBezTo>
                  <a:cubicBezTo>
                    <a:pt x="38828" y="24012"/>
                    <a:pt x="37665" y="19811"/>
                    <a:pt x="35403" y="16774"/>
                  </a:cubicBezTo>
                  <a:cubicBezTo>
                    <a:pt x="33076" y="13671"/>
                    <a:pt x="29909" y="12185"/>
                    <a:pt x="25902" y="12185"/>
                  </a:cubicBezTo>
                  <a:cubicBezTo>
                    <a:pt x="22025" y="12185"/>
                    <a:pt x="18922" y="13736"/>
                    <a:pt x="16596" y="16838"/>
                  </a:cubicBezTo>
                  <a:cubicBezTo>
                    <a:pt x="14269" y="19940"/>
                    <a:pt x="13106" y="24141"/>
                    <a:pt x="13106" y="29376"/>
                  </a:cubicBezTo>
                  <a:cubicBezTo>
                    <a:pt x="13106" y="34611"/>
                    <a:pt x="14269" y="38812"/>
                    <a:pt x="16596" y="41849"/>
                  </a:cubicBezTo>
                  <a:cubicBezTo>
                    <a:pt x="18858" y="44887"/>
                    <a:pt x="21960" y="46438"/>
                    <a:pt x="25902" y="46438"/>
                  </a:cubicBezTo>
                  <a:moveTo>
                    <a:pt x="25902" y="58717"/>
                  </a:moveTo>
                  <a:cubicBezTo>
                    <a:pt x="18018" y="58717"/>
                    <a:pt x="11749" y="56132"/>
                    <a:pt x="7160" y="50897"/>
                  </a:cubicBezTo>
                  <a:cubicBezTo>
                    <a:pt x="2572" y="45727"/>
                    <a:pt x="245" y="38553"/>
                    <a:pt x="245" y="29376"/>
                  </a:cubicBezTo>
                  <a:cubicBezTo>
                    <a:pt x="245" y="20263"/>
                    <a:pt x="2572" y="13025"/>
                    <a:pt x="7160" y="7790"/>
                  </a:cubicBezTo>
                  <a:cubicBezTo>
                    <a:pt x="11749" y="2555"/>
                    <a:pt x="18018" y="-30"/>
                    <a:pt x="25902" y="-30"/>
                  </a:cubicBezTo>
                  <a:cubicBezTo>
                    <a:pt x="33787" y="-30"/>
                    <a:pt x="40056" y="2555"/>
                    <a:pt x="44709" y="7790"/>
                  </a:cubicBezTo>
                  <a:cubicBezTo>
                    <a:pt x="49362" y="13025"/>
                    <a:pt x="51689" y="20199"/>
                    <a:pt x="51689" y="29376"/>
                  </a:cubicBezTo>
                  <a:cubicBezTo>
                    <a:pt x="51689" y="38553"/>
                    <a:pt x="49362" y="45662"/>
                    <a:pt x="44774" y="50897"/>
                  </a:cubicBezTo>
                  <a:cubicBezTo>
                    <a:pt x="40185" y="56132"/>
                    <a:pt x="33916" y="58717"/>
                    <a:pt x="25902" y="58717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34" name="Figura a mano libera: forma 35">
              <a:extLst>
                <a:ext uri="{FF2B5EF4-FFF2-40B4-BE49-F238E27FC236}">
                  <a16:creationId xmlns:a16="http://schemas.microsoft.com/office/drawing/2014/main" id="{76549809-E373-BAC7-C8AF-2220361BD2EE}"/>
                </a:ext>
              </a:extLst>
            </p:cNvPr>
            <p:cNvSpPr/>
            <p:nvPr/>
          </p:nvSpPr>
          <p:spPr>
            <a:xfrm>
              <a:off x="5025959" y="1063535"/>
              <a:ext cx="34705" cy="80527"/>
            </a:xfrm>
            <a:custGeom>
              <a:avLst/>
              <a:gdLst>
                <a:gd name="connsiteX0" fmla="*/ 21634 w 34705"/>
                <a:gd name="connsiteY0" fmla="*/ 80498 h 80527"/>
                <a:gd name="connsiteX1" fmla="*/ 8579 w 34705"/>
                <a:gd name="connsiteY1" fmla="*/ 66086 h 80527"/>
                <a:gd name="connsiteX2" fmla="*/ 8579 w 34705"/>
                <a:gd name="connsiteY2" fmla="*/ 34288 h 80527"/>
                <a:gd name="connsiteX3" fmla="*/ 242 w 34705"/>
                <a:gd name="connsiteY3" fmla="*/ 34288 h 80527"/>
                <a:gd name="connsiteX4" fmla="*/ 242 w 34705"/>
                <a:gd name="connsiteY4" fmla="*/ 23108 h 80527"/>
                <a:gd name="connsiteX5" fmla="*/ 8579 w 34705"/>
                <a:gd name="connsiteY5" fmla="*/ 23108 h 80527"/>
                <a:gd name="connsiteX6" fmla="*/ 8579 w 34705"/>
                <a:gd name="connsiteY6" fmla="*/ 6110 h 80527"/>
                <a:gd name="connsiteX7" fmla="*/ 21440 w 34705"/>
                <a:gd name="connsiteY7" fmla="*/ -29 h 80527"/>
                <a:gd name="connsiteX8" fmla="*/ 21440 w 34705"/>
                <a:gd name="connsiteY8" fmla="*/ 23108 h 80527"/>
                <a:gd name="connsiteX9" fmla="*/ 34366 w 34705"/>
                <a:gd name="connsiteY9" fmla="*/ 23108 h 80527"/>
                <a:gd name="connsiteX10" fmla="*/ 34366 w 34705"/>
                <a:gd name="connsiteY10" fmla="*/ 34288 h 80527"/>
                <a:gd name="connsiteX11" fmla="*/ 21440 w 34705"/>
                <a:gd name="connsiteY11" fmla="*/ 34288 h 80527"/>
                <a:gd name="connsiteX12" fmla="*/ 21440 w 34705"/>
                <a:gd name="connsiteY12" fmla="*/ 63565 h 80527"/>
                <a:gd name="connsiteX13" fmla="*/ 26158 w 34705"/>
                <a:gd name="connsiteY13" fmla="*/ 68929 h 80527"/>
                <a:gd name="connsiteX14" fmla="*/ 34948 w 34705"/>
                <a:gd name="connsiteY14" fmla="*/ 66409 h 80527"/>
                <a:gd name="connsiteX15" fmla="*/ 33397 w 34705"/>
                <a:gd name="connsiteY15" fmla="*/ 77913 h 80527"/>
                <a:gd name="connsiteX16" fmla="*/ 21634 w 34705"/>
                <a:gd name="connsiteY16" fmla="*/ 80498 h 80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705" h="80527">
                  <a:moveTo>
                    <a:pt x="21634" y="80498"/>
                  </a:moveTo>
                  <a:cubicBezTo>
                    <a:pt x="12909" y="80498"/>
                    <a:pt x="8579" y="75715"/>
                    <a:pt x="8579" y="66086"/>
                  </a:cubicBezTo>
                  <a:lnTo>
                    <a:pt x="8579" y="34288"/>
                  </a:lnTo>
                  <a:lnTo>
                    <a:pt x="242" y="34288"/>
                  </a:lnTo>
                  <a:lnTo>
                    <a:pt x="242" y="23108"/>
                  </a:lnTo>
                  <a:lnTo>
                    <a:pt x="8579" y="23108"/>
                  </a:lnTo>
                  <a:lnTo>
                    <a:pt x="8579" y="6110"/>
                  </a:lnTo>
                  <a:lnTo>
                    <a:pt x="21440" y="-29"/>
                  </a:lnTo>
                  <a:lnTo>
                    <a:pt x="21440" y="23108"/>
                  </a:lnTo>
                  <a:lnTo>
                    <a:pt x="34366" y="23108"/>
                  </a:lnTo>
                  <a:lnTo>
                    <a:pt x="34366" y="34288"/>
                  </a:lnTo>
                  <a:lnTo>
                    <a:pt x="21440" y="34288"/>
                  </a:lnTo>
                  <a:lnTo>
                    <a:pt x="21440" y="63565"/>
                  </a:lnTo>
                  <a:cubicBezTo>
                    <a:pt x="21440" y="67120"/>
                    <a:pt x="22991" y="68929"/>
                    <a:pt x="26158" y="68929"/>
                  </a:cubicBezTo>
                  <a:cubicBezTo>
                    <a:pt x="29002" y="68929"/>
                    <a:pt x="31975" y="68089"/>
                    <a:pt x="34948" y="66409"/>
                  </a:cubicBezTo>
                  <a:lnTo>
                    <a:pt x="33397" y="77913"/>
                  </a:lnTo>
                  <a:cubicBezTo>
                    <a:pt x="30165" y="79657"/>
                    <a:pt x="26288" y="80498"/>
                    <a:pt x="21634" y="80498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35" name="Figura a mano libera: forma 36">
              <a:extLst>
                <a:ext uri="{FF2B5EF4-FFF2-40B4-BE49-F238E27FC236}">
                  <a16:creationId xmlns:a16="http://schemas.microsoft.com/office/drawing/2014/main" id="{A6F6A34D-0541-18B1-264E-A4488128EFB2}"/>
                </a:ext>
              </a:extLst>
            </p:cNvPr>
            <p:cNvSpPr/>
            <p:nvPr/>
          </p:nvSpPr>
          <p:spPr>
            <a:xfrm>
              <a:off x="5069648" y="1085315"/>
              <a:ext cx="50345" cy="58747"/>
            </a:xfrm>
            <a:custGeom>
              <a:avLst/>
              <a:gdLst>
                <a:gd name="connsiteX0" fmla="*/ 13101 w 50345"/>
                <a:gd name="connsiteY0" fmla="*/ 23624 h 58747"/>
                <a:gd name="connsiteX1" fmla="*/ 37918 w 50345"/>
                <a:gd name="connsiteY1" fmla="*/ 23624 h 58747"/>
                <a:gd name="connsiteX2" fmla="*/ 34170 w 50345"/>
                <a:gd name="connsiteY2" fmla="*/ 14447 h 58747"/>
                <a:gd name="connsiteX3" fmla="*/ 26156 w 50345"/>
                <a:gd name="connsiteY3" fmla="*/ 11345 h 58747"/>
                <a:gd name="connsiteX4" fmla="*/ 17108 w 50345"/>
                <a:gd name="connsiteY4" fmla="*/ 14382 h 58747"/>
                <a:gd name="connsiteX5" fmla="*/ 13101 w 50345"/>
                <a:gd name="connsiteY5" fmla="*/ 23624 h 58747"/>
                <a:gd name="connsiteX6" fmla="*/ 26156 w 50345"/>
                <a:gd name="connsiteY6" fmla="*/ 58717 h 58747"/>
                <a:gd name="connsiteX7" fmla="*/ 7220 w 50345"/>
                <a:gd name="connsiteY7" fmla="*/ 50833 h 58747"/>
                <a:gd name="connsiteX8" fmla="*/ 240 w 50345"/>
                <a:gd name="connsiteY8" fmla="*/ 29247 h 58747"/>
                <a:gd name="connsiteX9" fmla="*/ 7284 w 50345"/>
                <a:gd name="connsiteY9" fmla="*/ 7790 h 58747"/>
                <a:gd name="connsiteX10" fmla="*/ 26156 w 50345"/>
                <a:gd name="connsiteY10" fmla="*/ -30 h 58747"/>
                <a:gd name="connsiteX11" fmla="*/ 43735 w 50345"/>
                <a:gd name="connsiteY11" fmla="*/ 6691 h 58747"/>
                <a:gd name="connsiteX12" fmla="*/ 50585 w 50345"/>
                <a:gd name="connsiteY12" fmla="*/ 26339 h 58747"/>
                <a:gd name="connsiteX13" fmla="*/ 50133 w 50345"/>
                <a:gd name="connsiteY13" fmla="*/ 34223 h 58747"/>
                <a:gd name="connsiteX14" fmla="*/ 12907 w 50345"/>
                <a:gd name="connsiteY14" fmla="*/ 34223 h 58747"/>
                <a:gd name="connsiteX15" fmla="*/ 17043 w 50345"/>
                <a:gd name="connsiteY15" fmla="*/ 43788 h 58747"/>
                <a:gd name="connsiteX16" fmla="*/ 26091 w 50345"/>
                <a:gd name="connsiteY16" fmla="*/ 47407 h 58747"/>
                <a:gd name="connsiteX17" fmla="*/ 37918 w 50345"/>
                <a:gd name="connsiteY17" fmla="*/ 41591 h 58747"/>
                <a:gd name="connsiteX18" fmla="*/ 46061 w 50345"/>
                <a:gd name="connsiteY18" fmla="*/ 49928 h 58747"/>
                <a:gd name="connsiteX19" fmla="*/ 26156 w 50345"/>
                <a:gd name="connsiteY19" fmla="*/ 58717 h 5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0345" h="58747">
                  <a:moveTo>
                    <a:pt x="13101" y="23624"/>
                  </a:moveTo>
                  <a:lnTo>
                    <a:pt x="37918" y="23624"/>
                  </a:lnTo>
                  <a:cubicBezTo>
                    <a:pt x="37660" y="19617"/>
                    <a:pt x="36367" y="16515"/>
                    <a:pt x="34170" y="14447"/>
                  </a:cubicBezTo>
                  <a:cubicBezTo>
                    <a:pt x="31972" y="12379"/>
                    <a:pt x="29323" y="11345"/>
                    <a:pt x="26156" y="11345"/>
                  </a:cubicBezTo>
                  <a:cubicBezTo>
                    <a:pt x="22472" y="11345"/>
                    <a:pt x="19499" y="12379"/>
                    <a:pt x="17108" y="14382"/>
                  </a:cubicBezTo>
                  <a:cubicBezTo>
                    <a:pt x="14717" y="16321"/>
                    <a:pt x="13359" y="19423"/>
                    <a:pt x="13101" y="23624"/>
                  </a:cubicBezTo>
                  <a:moveTo>
                    <a:pt x="26156" y="58717"/>
                  </a:moveTo>
                  <a:cubicBezTo>
                    <a:pt x="18206" y="58717"/>
                    <a:pt x="11873" y="56068"/>
                    <a:pt x="7220" y="50833"/>
                  </a:cubicBezTo>
                  <a:cubicBezTo>
                    <a:pt x="2566" y="45598"/>
                    <a:pt x="240" y="38424"/>
                    <a:pt x="240" y="29247"/>
                  </a:cubicBezTo>
                  <a:cubicBezTo>
                    <a:pt x="240" y="20199"/>
                    <a:pt x="2566" y="13025"/>
                    <a:pt x="7284" y="7790"/>
                  </a:cubicBezTo>
                  <a:cubicBezTo>
                    <a:pt x="11937" y="2555"/>
                    <a:pt x="18271" y="-30"/>
                    <a:pt x="26156" y="-30"/>
                  </a:cubicBezTo>
                  <a:cubicBezTo>
                    <a:pt x="33329" y="-30"/>
                    <a:pt x="39211" y="2232"/>
                    <a:pt x="43735" y="6691"/>
                  </a:cubicBezTo>
                  <a:cubicBezTo>
                    <a:pt x="48323" y="11151"/>
                    <a:pt x="50585" y="17678"/>
                    <a:pt x="50585" y="26339"/>
                  </a:cubicBezTo>
                  <a:cubicBezTo>
                    <a:pt x="50585" y="29311"/>
                    <a:pt x="50456" y="31961"/>
                    <a:pt x="50133" y="34223"/>
                  </a:cubicBezTo>
                  <a:lnTo>
                    <a:pt x="12907" y="34223"/>
                  </a:lnTo>
                  <a:cubicBezTo>
                    <a:pt x="13101" y="38166"/>
                    <a:pt x="14523" y="41332"/>
                    <a:pt x="17043" y="43788"/>
                  </a:cubicBezTo>
                  <a:cubicBezTo>
                    <a:pt x="19564" y="46179"/>
                    <a:pt x="22601" y="47407"/>
                    <a:pt x="26091" y="47407"/>
                  </a:cubicBezTo>
                  <a:cubicBezTo>
                    <a:pt x="31067" y="47407"/>
                    <a:pt x="35010" y="45469"/>
                    <a:pt x="37918" y="41591"/>
                  </a:cubicBezTo>
                  <a:lnTo>
                    <a:pt x="46061" y="49928"/>
                  </a:lnTo>
                  <a:cubicBezTo>
                    <a:pt x="41214" y="55809"/>
                    <a:pt x="34557" y="58717"/>
                    <a:pt x="26156" y="58717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36" name="Figura a mano libera: forma 37">
              <a:extLst>
                <a:ext uri="{FF2B5EF4-FFF2-40B4-BE49-F238E27FC236}">
                  <a16:creationId xmlns:a16="http://schemas.microsoft.com/office/drawing/2014/main" id="{6325AD80-58EA-E8FA-F3FC-4FA8C592242B}"/>
                </a:ext>
              </a:extLst>
            </p:cNvPr>
            <p:cNvSpPr/>
            <p:nvPr/>
          </p:nvSpPr>
          <p:spPr>
            <a:xfrm>
              <a:off x="5133177" y="1085315"/>
              <a:ext cx="34769" cy="57454"/>
            </a:xfrm>
            <a:custGeom>
              <a:avLst/>
              <a:gdLst>
                <a:gd name="connsiteX0" fmla="*/ 237 w 34769"/>
                <a:gd name="connsiteY0" fmla="*/ 57425 h 57454"/>
                <a:gd name="connsiteX1" fmla="*/ 237 w 34769"/>
                <a:gd name="connsiteY1" fmla="*/ 1327 h 57454"/>
                <a:gd name="connsiteX2" fmla="*/ 13098 w 34769"/>
                <a:gd name="connsiteY2" fmla="*/ 1327 h 57454"/>
                <a:gd name="connsiteX3" fmla="*/ 13098 w 34769"/>
                <a:gd name="connsiteY3" fmla="*/ 7144 h 57454"/>
                <a:gd name="connsiteX4" fmla="*/ 24602 w 34769"/>
                <a:gd name="connsiteY4" fmla="*/ -30 h 57454"/>
                <a:gd name="connsiteX5" fmla="*/ 35007 w 34769"/>
                <a:gd name="connsiteY5" fmla="*/ 3783 h 57454"/>
                <a:gd name="connsiteX6" fmla="*/ 33133 w 34769"/>
                <a:gd name="connsiteY6" fmla="*/ 15546 h 57454"/>
                <a:gd name="connsiteX7" fmla="*/ 23568 w 34769"/>
                <a:gd name="connsiteY7" fmla="*/ 12573 h 57454"/>
                <a:gd name="connsiteX8" fmla="*/ 16136 w 34769"/>
                <a:gd name="connsiteY8" fmla="*/ 15675 h 57454"/>
                <a:gd name="connsiteX9" fmla="*/ 13033 w 34769"/>
                <a:gd name="connsiteY9" fmla="*/ 26015 h 57454"/>
                <a:gd name="connsiteX10" fmla="*/ 13033 w 34769"/>
                <a:gd name="connsiteY10" fmla="*/ 57425 h 57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769" h="57454">
                  <a:moveTo>
                    <a:pt x="237" y="57425"/>
                  </a:moveTo>
                  <a:lnTo>
                    <a:pt x="237" y="1327"/>
                  </a:lnTo>
                  <a:lnTo>
                    <a:pt x="13098" y="1327"/>
                  </a:lnTo>
                  <a:lnTo>
                    <a:pt x="13098" y="7144"/>
                  </a:lnTo>
                  <a:cubicBezTo>
                    <a:pt x="15360" y="2361"/>
                    <a:pt x="19173" y="-30"/>
                    <a:pt x="24602" y="-30"/>
                  </a:cubicBezTo>
                  <a:cubicBezTo>
                    <a:pt x="28544" y="-30"/>
                    <a:pt x="32034" y="1263"/>
                    <a:pt x="35007" y="3783"/>
                  </a:cubicBezTo>
                  <a:lnTo>
                    <a:pt x="33133" y="15546"/>
                  </a:lnTo>
                  <a:cubicBezTo>
                    <a:pt x="30354" y="13542"/>
                    <a:pt x="27187" y="12573"/>
                    <a:pt x="23568" y="12573"/>
                  </a:cubicBezTo>
                  <a:cubicBezTo>
                    <a:pt x="20660" y="12573"/>
                    <a:pt x="18139" y="13607"/>
                    <a:pt x="16136" y="15675"/>
                  </a:cubicBezTo>
                  <a:cubicBezTo>
                    <a:pt x="14067" y="17743"/>
                    <a:pt x="13033" y="21168"/>
                    <a:pt x="13033" y="26015"/>
                  </a:cubicBezTo>
                  <a:lnTo>
                    <a:pt x="13033" y="57425"/>
                  </a:lnTo>
                  <a:close/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37" name="Figura a mano libera: forma 38">
              <a:extLst>
                <a:ext uri="{FF2B5EF4-FFF2-40B4-BE49-F238E27FC236}">
                  <a16:creationId xmlns:a16="http://schemas.microsoft.com/office/drawing/2014/main" id="{60BB5FEC-AC73-9A9E-7C5E-58CC2D62FC2A}"/>
                </a:ext>
              </a:extLst>
            </p:cNvPr>
            <p:cNvSpPr/>
            <p:nvPr/>
          </p:nvSpPr>
          <p:spPr>
            <a:xfrm>
              <a:off x="5173053" y="1085379"/>
              <a:ext cx="47760" cy="58682"/>
            </a:xfrm>
            <a:custGeom>
              <a:avLst/>
              <a:gdLst>
                <a:gd name="connsiteX0" fmla="*/ 22919 w 47760"/>
                <a:gd name="connsiteY0" fmla="*/ 47343 h 58682"/>
                <a:gd name="connsiteX1" fmla="*/ 35457 w 47760"/>
                <a:gd name="connsiteY1" fmla="*/ 41979 h 58682"/>
                <a:gd name="connsiteX2" fmla="*/ 35457 w 47760"/>
                <a:gd name="connsiteY2" fmla="*/ 34740 h 58682"/>
                <a:gd name="connsiteX3" fmla="*/ 24276 w 47760"/>
                <a:gd name="connsiteY3" fmla="*/ 32414 h 58682"/>
                <a:gd name="connsiteX4" fmla="*/ 15939 w 47760"/>
                <a:gd name="connsiteY4" fmla="*/ 34288 h 58682"/>
                <a:gd name="connsiteX5" fmla="*/ 12773 w 47760"/>
                <a:gd name="connsiteY5" fmla="*/ 39975 h 58682"/>
                <a:gd name="connsiteX6" fmla="*/ 15422 w 47760"/>
                <a:gd name="connsiteY6" fmla="*/ 45339 h 58682"/>
                <a:gd name="connsiteX7" fmla="*/ 22919 w 47760"/>
                <a:gd name="connsiteY7" fmla="*/ 47343 h 58682"/>
                <a:gd name="connsiteX8" fmla="*/ 35457 w 47760"/>
                <a:gd name="connsiteY8" fmla="*/ 57360 h 58682"/>
                <a:gd name="connsiteX9" fmla="*/ 35457 w 47760"/>
                <a:gd name="connsiteY9" fmla="*/ 52836 h 58682"/>
                <a:gd name="connsiteX10" fmla="*/ 20528 w 47760"/>
                <a:gd name="connsiteY10" fmla="*/ 58653 h 58682"/>
                <a:gd name="connsiteX11" fmla="*/ 5857 w 47760"/>
                <a:gd name="connsiteY11" fmla="*/ 53741 h 58682"/>
                <a:gd name="connsiteX12" fmla="*/ 235 w 47760"/>
                <a:gd name="connsiteY12" fmla="*/ 39975 h 58682"/>
                <a:gd name="connsiteX13" fmla="*/ 6633 w 47760"/>
                <a:gd name="connsiteY13" fmla="*/ 26145 h 58682"/>
                <a:gd name="connsiteX14" fmla="*/ 22144 w 47760"/>
                <a:gd name="connsiteY14" fmla="*/ 21427 h 58682"/>
                <a:gd name="connsiteX15" fmla="*/ 35393 w 47760"/>
                <a:gd name="connsiteY15" fmla="*/ 24400 h 58682"/>
                <a:gd name="connsiteX16" fmla="*/ 35393 w 47760"/>
                <a:gd name="connsiteY16" fmla="*/ 21427 h 58682"/>
                <a:gd name="connsiteX17" fmla="*/ 32678 w 47760"/>
                <a:gd name="connsiteY17" fmla="*/ 13607 h 58682"/>
                <a:gd name="connsiteX18" fmla="*/ 24406 w 47760"/>
                <a:gd name="connsiteY18" fmla="*/ 11215 h 58682"/>
                <a:gd name="connsiteX19" fmla="*/ 7732 w 47760"/>
                <a:gd name="connsiteY19" fmla="*/ 16515 h 58682"/>
                <a:gd name="connsiteX20" fmla="*/ 3789 w 47760"/>
                <a:gd name="connsiteY20" fmla="*/ 6110 h 58682"/>
                <a:gd name="connsiteX21" fmla="*/ 25763 w 47760"/>
                <a:gd name="connsiteY21" fmla="*/ -30 h 58682"/>
                <a:gd name="connsiteX22" fmla="*/ 33518 w 47760"/>
                <a:gd name="connsiteY22" fmla="*/ 681 h 58682"/>
                <a:gd name="connsiteX23" fmla="*/ 40434 w 47760"/>
                <a:gd name="connsiteY23" fmla="*/ 3460 h 58682"/>
                <a:gd name="connsiteX24" fmla="*/ 45992 w 47760"/>
                <a:gd name="connsiteY24" fmla="*/ 10052 h 58682"/>
                <a:gd name="connsiteX25" fmla="*/ 47995 w 47760"/>
                <a:gd name="connsiteY25" fmla="*/ 21233 h 58682"/>
                <a:gd name="connsiteX26" fmla="*/ 47995 w 47760"/>
                <a:gd name="connsiteY26" fmla="*/ 57360 h 58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7760" h="58682">
                  <a:moveTo>
                    <a:pt x="22919" y="47343"/>
                  </a:moveTo>
                  <a:cubicBezTo>
                    <a:pt x="27831" y="47343"/>
                    <a:pt x="31967" y="45533"/>
                    <a:pt x="35457" y="41979"/>
                  </a:cubicBezTo>
                  <a:lnTo>
                    <a:pt x="35457" y="34740"/>
                  </a:lnTo>
                  <a:cubicBezTo>
                    <a:pt x="32226" y="33189"/>
                    <a:pt x="28477" y="32414"/>
                    <a:pt x="24276" y="32414"/>
                  </a:cubicBezTo>
                  <a:cubicBezTo>
                    <a:pt x="20851" y="32414"/>
                    <a:pt x="18072" y="33060"/>
                    <a:pt x="15939" y="34288"/>
                  </a:cubicBezTo>
                  <a:cubicBezTo>
                    <a:pt x="13807" y="35516"/>
                    <a:pt x="12773" y="37455"/>
                    <a:pt x="12773" y="39975"/>
                  </a:cubicBezTo>
                  <a:cubicBezTo>
                    <a:pt x="12773" y="42237"/>
                    <a:pt x="13613" y="44047"/>
                    <a:pt x="15422" y="45339"/>
                  </a:cubicBezTo>
                  <a:cubicBezTo>
                    <a:pt x="17103" y="46696"/>
                    <a:pt x="19623" y="47343"/>
                    <a:pt x="22919" y="47343"/>
                  </a:cubicBezTo>
                  <a:moveTo>
                    <a:pt x="35457" y="57360"/>
                  </a:moveTo>
                  <a:lnTo>
                    <a:pt x="35457" y="52836"/>
                  </a:lnTo>
                  <a:cubicBezTo>
                    <a:pt x="31709" y="56714"/>
                    <a:pt x="26732" y="58653"/>
                    <a:pt x="20528" y="58653"/>
                  </a:cubicBezTo>
                  <a:cubicBezTo>
                    <a:pt x="14517" y="58653"/>
                    <a:pt x="9670" y="57037"/>
                    <a:pt x="5857" y="53741"/>
                  </a:cubicBezTo>
                  <a:cubicBezTo>
                    <a:pt x="2109" y="50510"/>
                    <a:pt x="235" y="45921"/>
                    <a:pt x="235" y="39975"/>
                  </a:cubicBezTo>
                  <a:cubicBezTo>
                    <a:pt x="235" y="33900"/>
                    <a:pt x="2367" y="29311"/>
                    <a:pt x="6633" y="26145"/>
                  </a:cubicBezTo>
                  <a:cubicBezTo>
                    <a:pt x="10898" y="22978"/>
                    <a:pt x="16069" y="21427"/>
                    <a:pt x="22144" y="21427"/>
                  </a:cubicBezTo>
                  <a:cubicBezTo>
                    <a:pt x="27508" y="21427"/>
                    <a:pt x="31903" y="22396"/>
                    <a:pt x="35393" y="24400"/>
                  </a:cubicBezTo>
                  <a:lnTo>
                    <a:pt x="35393" y="21427"/>
                  </a:lnTo>
                  <a:cubicBezTo>
                    <a:pt x="35393" y="17872"/>
                    <a:pt x="34488" y="15222"/>
                    <a:pt x="32678" y="13607"/>
                  </a:cubicBezTo>
                  <a:cubicBezTo>
                    <a:pt x="30869" y="11991"/>
                    <a:pt x="28154" y="11215"/>
                    <a:pt x="24406" y="11215"/>
                  </a:cubicBezTo>
                  <a:cubicBezTo>
                    <a:pt x="18331" y="11215"/>
                    <a:pt x="12773" y="12960"/>
                    <a:pt x="7732" y="16515"/>
                  </a:cubicBezTo>
                  <a:lnTo>
                    <a:pt x="3789" y="6110"/>
                  </a:lnTo>
                  <a:cubicBezTo>
                    <a:pt x="9864" y="1974"/>
                    <a:pt x="17167" y="-30"/>
                    <a:pt x="25763" y="-30"/>
                  </a:cubicBezTo>
                  <a:cubicBezTo>
                    <a:pt x="28671" y="-30"/>
                    <a:pt x="31256" y="229"/>
                    <a:pt x="33518" y="681"/>
                  </a:cubicBezTo>
                  <a:cubicBezTo>
                    <a:pt x="35780" y="1133"/>
                    <a:pt x="38042" y="2103"/>
                    <a:pt x="40434" y="3460"/>
                  </a:cubicBezTo>
                  <a:cubicBezTo>
                    <a:pt x="42825" y="4817"/>
                    <a:pt x="44634" y="7015"/>
                    <a:pt x="45992" y="10052"/>
                  </a:cubicBezTo>
                  <a:cubicBezTo>
                    <a:pt x="47284" y="13025"/>
                    <a:pt x="47995" y="16774"/>
                    <a:pt x="47995" y="21233"/>
                  </a:cubicBezTo>
                  <a:lnTo>
                    <a:pt x="47995" y="57360"/>
                  </a:lnTo>
                  <a:close/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38" name="Figura a mano libera: forma 39">
              <a:extLst>
                <a:ext uri="{FF2B5EF4-FFF2-40B4-BE49-F238E27FC236}">
                  <a16:creationId xmlns:a16="http://schemas.microsoft.com/office/drawing/2014/main" id="{5015C7FD-5FAC-71EB-854E-9B2FDFC620BA}"/>
                </a:ext>
              </a:extLst>
            </p:cNvPr>
            <p:cNvSpPr/>
            <p:nvPr/>
          </p:nvSpPr>
          <p:spPr>
            <a:xfrm>
              <a:off x="5236130" y="1085315"/>
              <a:ext cx="48794" cy="79492"/>
            </a:xfrm>
            <a:custGeom>
              <a:avLst/>
              <a:gdLst>
                <a:gd name="connsiteX0" fmla="*/ 23950 w 48794"/>
                <a:gd name="connsiteY0" fmla="*/ 46437 h 79492"/>
                <a:gd name="connsiteX1" fmla="*/ 32933 w 48794"/>
                <a:gd name="connsiteY1" fmla="*/ 42043 h 79492"/>
                <a:gd name="connsiteX2" fmla="*/ 36100 w 48794"/>
                <a:gd name="connsiteY2" fmla="*/ 29440 h 79492"/>
                <a:gd name="connsiteX3" fmla="*/ 32933 w 48794"/>
                <a:gd name="connsiteY3" fmla="*/ 16902 h 79492"/>
                <a:gd name="connsiteX4" fmla="*/ 23950 w 48794"/>
                <a:gd name="connsiteY4" fmla="*/ 12184 h 79492"/>
                <a:gd name="connsiteX5" fmla="*/ 13093 w 48794"/>
                <a:gd name="connsiteY5" fmla="*/ 17678 h 79492"/>
                <a:gd name="connsiteX6" fmla="*/ 13093 w 48794"/>
                <a:gd name="connsiteY6" fmla="*/ 40944 h 79492"/>
                <a:gd name="connsiteX7" fmla="*/ 23950 w 48794"/>
                <a:gd name="connsiteY7" fmla="*/ 46437 h 79492"/>
                <a:gd name="connsiteX8" fmla="*/ 25824 w 48794"/>
                <a:gd name="connsiteY8" fmla="*/ 58717 h 79492"/>
                <a:gd name="connsiteX9" fmla="*/ 13093 w 48794"/>
                <a:gd name="connsiteY9" fmla="*/ 52900 h 79492"/>
                <a:gd name="connsiteX10" fmla="*/ 13093 w 48794"/>
                <a:gd name="connsiteY10" fmla="*/ 73517 h 79492"/>
                <a:gd name="connsiteX11" fmla="*/ 232 w 48794"/>
                <a:gd name="connsiteY11" fmla="*/ 79463 h 79492"/>
                <a:gd name="connsiteX12" fmla="*/ 232 w 48794"/>
                <a:gd name="connsiteY12" fmla="*/ 1327 h 79492"/>
                <a:gd name="connsiteX13" fmla="*/ 13093 w 48794"/>
                <a:gd name="connsiteY13" fmla="*/ 1327 h 79492"/>
                <a:gd name="connsiteX14" fmla="*/ 13093 w 48794"/>
                <a:gd name="connsiteY14" fmla="*/ 5592 h 79492"/>
                <a:gd name="connsiteX15" fmla="*/ 25954 w 48794"/>
                <a:gd name="connsiteY15" fmla="*/ -30 h 79492"/>
                <a:gd name="connsiteX16" fmla="*/ 42822 w 48794"/>
                <a:gd name="connsiteY16" fmla="*/ 7725 h 79492"/>
                <a:gd name="connsiteX17" fmla="*/ 49026 w 48794"/>
                <a:gd name="connsiteY17" fmla="*/ 29376 h 79492"/>
                <a:gd name="connsiteX18" fmla="*/ 42628 w 48794"/>
                <a:gd name="connsiteY18" fmla="*/ 50832 h 79492"/>
                <a:gd name="connsiteX19" fmla="*/ 25824 w 48794"/>
                <a:gd name="connsiteY19" fmla="*/ 58717 h 7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8794" h="79492">
                  <a:moveTo>
                    <a:pt x="23950" y="46437"/>
                  </a:moveTo>
                  <a:cubicBezTo>
                    <a:pt x="27828" y="46437"/>
                    <a:pt x="30801" y="44951"/>
                    <a:pt x="32933" y="42043"/>
                  </a:cubicBezTo>
                  <a:cubicBezTo>
                    <a:pt x="35066" y="39134"/>
                    <a:pt x="36100" y="34934"/>
                    <a:pt x="36100" y="29440"/>
                  </a:cubicBezTo>
                  <a:cubicBezTo>
                    <a:pt x="36100" y="24270"/>
                    <a:pt x="35066" y="20069"/>
                    <a:pt x="32933" y="16902"/>
                  </a:cubicBezTo>
                  <a:cubicBezTo>
                    <a:pt x="30801" y="13736"/>
                    <a:pt x="27828" y="12184"/>
                    <a:pt x="23950" y="12184"/>
                  </a:cubicBezTo>
                  <a:cubicBezTo>
                    <a:pt x="19168" y="12184"/>
                    <a:pt x="15549" y="13994"/>
                    <a:pt x="13093" y="17678"/>
                  </a:cubicBezTo>
                  <a:lnTo>
                    <a:pt x="13093" y="40944"/>
                  </a:lnTo>
                  <a:cubicBezTo>
                    <a:pt x="15613" y="44628"/>
                    <a:pt x="19232" y="46437"/>
                    <a:pt x="23950" y="46437"/>
                  </a:cubicBezTo>
                  <a:moveTo>
                    <a:pt x="25824" y="58717"/>
                  </a:moveTo>
                  <a:cubicBezTo>
                    <a:pt x="20396" y="58717"/>
                    <a:pt x="16130" y="56778"/>
                    <a:pt x="13093" y="52900"/>
                  </a:cubicBezTo>
                  <a:lnTo>
                    <a:pt x="13093" y="73517"/>
                  </a:lnTo>
                  <a:lnTo>
                    <a:pt x="232" y="79463"/>
                  </a:lnTo>
                  <a:lnTo>
                    <a:pt x="232" y="1327"/>
                  </a:lnTo>
                  <a:lnTo>
                    <a:pt x="13093" y="1327"/>
                  </a:lnTo>
                  <a:lnTo>
                    <a:pt x="13093" y="5592"/>
                  </a:lnTo>
                  <a:cubicBezTo>
                    <a:pt x="16195" y="1844"/>
                    <a:pt x="20460" y="-30"/>
                    <a:pt x="25954" y="-30"/>
                  </a:cubicBezTo>
                  <a:cubicBezTo>
                    <a:pt x="33063" y="-30"/>
                    <a:pt x="38685" y="2555"/>
                    <a:pt x="42822" y="7725"/>
                  </a:cubicBezTo>
                  <a:cubicBezTo>
                    <a:pt x="46958" y="12895"/>
                    <a:pt x="49026" y="20134"/>
                    <a:pt x="49026" y="29376"/>
                  </a:cubicBezTo>
                  <a:cubicBezTo>
                    <a:pt x="49026" y="38424"/>
                    <a:pt x="46893" y="45597"/>
                    <a:pt x="42628" y="50832"/>
                  </a:cubicBezTo>
                  <a:cubicBezTo>
                    <a:pt x="38362" y="56132"/>
                    <a:pt x="32740" y="58717"/>
                    <a:pt x="25824" y="58717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39" name="Figura a mano libera: forma 40">
              <a:extLst>
                <a:ext uri="{FF2B5EF4-FFF2-40B4-BE49-F238E27FC236}">
                  <a16:creationId xmlns:a16="http://schemas.microsoft.com/office/drawing/2014/main" id="{2958B539-C25D-1CF3-177B-89A0250B6616}"/>
                </a:ext>
              </a:extLst>
            </p:cNvPr>
            <p:cNvSpPr/>
            <p:nvPr/>
          </p:nvSpPr>
          <p:spPr>
            <a:xfrm>
              <a:off x="5297462" y="1063729"/>
              <a:ext cx="15252" cy="79040"/>
            </a:xfrm>
            <a:custGeom>
              <a:avLst/>
              <a:gdLst>
                <a:gd name="connsiteX0" fmla="*/ 1457 w 15252"/>
                <a:gd name="connsiteY0" fmla="*/ 22914 h 79040"/>
                <a:gd name="connsiteX1" fmla="*/ 14318 w 15252"/>
                <a:gd name="connsiteY1" fmla="*/ 22914 h 79040"/>
                <a:gd name="connsiteX2" fmla="*/ 14318 w 15252"/>
                <a:gd name="connsiteY2" fmla="*/ 79011 h 79040"/>
                <a:gd name="connsiteX3" fmla="*/ 1457 w 15252"/>
                <a:gd name="connsiteY3" fmla="*/ 79011 h 79040"/>
                <a:gd name="connsiteX4" fmla="*/ 13284 w 15252"/>
                <a:gd name="connsiteY4" fmla="*/ 12961 h 79040"/>
                <a:gd name="connsiteX5" fmla="*/ 7920 w 15252"/>
                <a:gd name="connsiteY5" fmla="*/ 15223 h 79040"/>
                <a:gd name="connsiteX6" fmla="*/ 2491 w 15252"/>
                <a:gd name="connsiteY6" fmla="*/ 12961 h 79040"/>
                <a:gd name="connsiteX7" fmla="*/ 229 w 15252"/>
                <a:gd name="connsiteY7" fmla="*/ 7532 h 79040"/>
                <a:gd name="connsiteX8" fmla="*/ 2491 w 15252"/>
                <a:gd name="connsiteY8" fmla="*/ 2168 h 79040"/>
                <a:gd name="connsiteX9" fmla="*/ 7920 w 15252"/>
                <a:gd name="connsiteY9" fmla="*/ -29 h 79040"/>
                <a:gd name="connsiteX10" fmla="*/ 13284 w 15252"/>
                <a:gd name="connsiteY10" fmla="*/ 2168 h 79040"/>
                <a:gd name="connsiteX11" fmla="*/ 15482 w 15252"/>
                <a:gd name="connsiteY11" fmla="*/ 7532 h 79040"/>
                <a:gd name="connsiteX12" fmla="*/ 13284 w 15252"/>
                <a:gd name="connsiteY12" fmla="*/ 12961 h 7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52" h="79040">
                  <a:moveTo>
                    <a:pt x="1457" y="22914"/>
                  </a:moveTo>
                  <a:lnTo>
                    <a:pt x="14318" y="22914"/>
                  </a:lnTo>
                  <a:lnTo>
                    <a:pt x="14318" y="79011"/>
                  </a:lnTo>
                  <a:lnTo>
                    <a:pt x="1457" y="79011"/>
                  </a:lnTo>
                  <a:close/>
                  <a:moveTo>
                    <a:pt x="13284" y="12961"/>
                  </a:moveTo>
                  <a:cubicBezTo>
                    <a:pt x="11798" y="14447"/>
                    <a:pt x="10053" y="15223"/>
                    <a:pt x="7920" y="15223"/>
                  </a:cubicBezTo>
                  <a:cubicBezTo>
                    <a:pt x="5787" y="15223"/>
                    <a:pt x="3978" y="14447"/>
                    <a:pt x="2491" y="12961"/>
                  </a:cubicBezTo>
                  <a:cubicBezTo>
                    <a:pt x="1005" y="11475"/>
                    <a:pt x="229" y="9665"/>
                    <a:pt x="229" y="7532"/>
                  </a:cubicBezTo>
                  <a:cubicBezTo>
                    <a:pt x="229" y="5399"/>
                    <a:pt x="1005" y="3590"/>
                    <a:pt x="2491" y="2168"/>
                  </a:cubicBezTo>
                  <a:cubicBezTo>
                    <a:pt x="3978" y="682"/>
                    <a:pt x="5787" y="-29"/>
                    <a:pt x="7920" y="-29"/>
                  </a:cubicBezTo>
                  <a:cubicBezTo>
                    <a:pt x="10053" y="-29"/>
                    <a:pt x="11862" y="682"/>
                    <a:pt x="13284" y="2168"/>
                  </a:cubicBezTo>
                  <a:cubicBezTo>
                    <a:pt x="14771" y="3655"/>
                    <a:pt x="15482" y="5399"/>
                    <a:pt x="15482" y="7532"/>
                  </a:cubicBezTo>
                  <a:cubicBezTo>
                    <a:pt x="15482" y="9665"/>
                    <a:pt x="14771" y="11475"/>
                    <a:pt x="13284" y="12961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40" name="Figura a mano libera: forma 41">
              <a:extLst>
                <a:ext uri="{FF2B5EF4-FFF2-40B4-BE49-F238E27FC236}">
                  <a16:creationId xmlns:a16="http://schemas.microsoft.com/office/drawing/2014/main" id="{7FAF7814-0D82-3646-09FC-C757B6C05401}"/>
                </a:ext>
              </a:extLst>
            </p:cNvPr>
            <p:cNvSpPr/>
            <p:nvPr/>
          </p:nvSpPr>
          <p:spPr>
            <a:xfrm>
              <a:off x="5324800" y="1085379"/>
              <a:ext cx="47760" cy="58682"/>
            </a:xfrm>
            <a:custGeom>
              <a:avLst/>
              <a:gdLst>
                <a:gd name="connsiteX0" fmla="*/ 22912 w 47760"/>
                <a:gd name="connsiteY0" fmla="*/ 47343 h 58682"/>
                <a:gd name="connsiteX1" fmla="*/ 35450 w 47760"/>
                <a:gd name="connsiteY1" fmla="*/ 41979 h 58682"/>
                <a:gd name="connsiteX2" fmla="*/ 35450 w 47760"/>
                <a:gd name="connsiteY2" fmla="*/ 34740 h 58682"/>
                <a:gd name="connsiteX3" fmla="*/ 24269 w 47760"/>
                <a:gd name="connsiteY3" fmla="*/ 32414 h 58682"/>
                <a:gd name="connsiteX4" fmla="*/ 15932 w 47760"/>
                <a:gd name="connsiteY4" fmla="*/ 34288 h 58682"/>
                <a:gd name="connsiteX5" fmla="*/ 12765 w 47760"/>
                <a:gd name="connsiteY5" fmla="*/ 39975 h 58682"/>
                <a:gd name="connsiteX6" fmla="*/ 15415 w 47760"/>
                <a:gd name="connsiteY6" fmla="*/ 45339 h 58682"/>
                <a:gd name="connsiteX7" fmla="*/ 22912 w 47760"/>
                <a:gd name="connsiteY7" fmla="*/ 47343 h 58682"/>
                <a:gd name="connsiteX8" fmla="*/ 35450 w 47760"/>
                <a:gd name="connsiteY8" fmla="*/ 57360 h 58682"/>
                <a:gd name="connsiteX9" fmla="*/ 35450 w 47760"/>
                <a:gd name="connsiteY9" fmla="*/ 52836 h 58682"/>
                <a:gd name="connsiteX10" fmla="*/ 20520 w 47760"/>
                <a:gd name="connsiteY10" fmla="*/ 58653 h 58682"/>
                <a:gd name="connsiteX11" fmla="*/ 5850 w 47760"/>
                <a:gd name="connsiteY11" fmla="*/ 53741 h 58682"/>
                <a:gd name="connsiteX12" fmla="*/ 227 w 47760"/>
                <a:gd name="connsiteY12" fmla="*/ 39975 h 58682"/>
                <a:gd name="connsiteX13" fmla="*/ 6625 w 47760"/>
                <a:gd name="connsiteY13" fmla="*/ 26145 h 58682"/>
                <a:gd name="connsiteX14" fmla="*/ 22136 w 47760"/>
                <a:gd name="connsiteY14" fmla="*/ 21427 h 58682"/>
                <a:gd name="connsiteX15" fmla="*/ 35385 w 47760"/>
                <a:gd name="connsiteY15" fmla="*/ 24400 h 58682"/>
                <a:gd name="connsiteX16" fmla="*/ 35385 w 47760"/>
                <a:gd name="connsiteY16" fmla="*/ 21427 h 58682"/>
                <a:gd name="connsiteX17" fmla="*/ 32671 w 47760"/>
                <a:gd name="connsiteY17" fmla="*/ 13607 h 58682"/>
                <a:gd name="connsiteX18" fmla="*/ 24398 w 47760"/>
                <a:gd name="connsiteY18" fmla="*/ 11215 h 58682"/>
                <a:gd name="connsiteX19" fmla="*/ 7724 w 47760"/>
                <a:gd name="connsiteY19" fmla="*/ 16515 h 58682"/>
                <a:gd name="connsiteX20" fmla="*/ 3782 w 47760"/>
                <a:gd name="connsiteY20" fmla="*/ 6110 h 58682"/>
                <a:gd name="connsiteX21" fmla="*/ 25755 w 47760"/>
                <a:gd name="connsiteY21" fmla="*/ -30 h 58682"/>
                <a:gd name="connsiteX22" fmla="*/ 33511 w 47760"/>
                <a:gd name="connsiteY22" fmla="*/ 681 h 58682"/>
                <a:gd name="connsiteX23" fmla="*/ 40426 w 47760"/>
                <a:gd name="connsiteY23" fmla="*/ 3460 h 58682"/>
                <a:gd name="connsiteX24" fmla="*/ 45984 w 47760"/>
                <a:gd name="connsiteY24" fmla="*/ 10052 h 58682"/>
                <a:gd name="connsiteX25" fmla="*/ 47987 w 47760"/>
                <a:gd name="connsiteY25" fmla="*/ 21233 h 58682"/>
                <a:gd name="connsiteX26" fmla="*/ 47987 w 47760"/>
                <a:gd name="connsiteY26" fmla="*/ 57360 h 58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7760" h="58682">
                  <a:moveTo>
                    <a:pt x="22912" y="47343"/>
                  </a:moveTo>
                  <a:cubicBezTo>
                    <a:pt x="27823" y="47343"/>
                    <a:pt x="31960" y="45533"/>
                    <a:pt x="35450" y="41979"/>
                  </a:cubicBezTo>
                  <a:lnTo>
                    <a:pt x="35450" y="34740"/>
                  </a:lnTo>
                  <a:cubicBezTo>
                    <a:pt x="32218" y="33189"/>
                    <a:pt x="28470" y="32414"/>
                    <a:pt x="24269" y="32414"/>
                  </a:cubicBezTo>
                  <a:cubicBezTo>
                    <a:pt x="20844" y="32414"/>
                    <a:pt x="18065" y="33060"/>
                    <a:pt x="15932" y="34288"/>
                  </a:cubicBezTo>
                  <a:cubicBezTo>
                    <a:pt x="13799" y="35516"/>
                    <a:pt x="12765" y="37455"/>
                    <a:pt x="12765" y="39975"/>
                  </a:cubicBezTo>
                  <a:cubicBezTo>
                    <a:pt x="12765" y="42237"/>
                    <a:pt x="13605" y="44047"/>
                    <a:pt x="15415" y="45339"/>
                  </a:cubicBezTo>
                  <a:cubicBezTo>
                    <a:pt x="17224" y="46632"/>
                    <a:pt x="19680" y="47343"/>
                    <a:pt x="22912" y="47343"/>
                  </a:cubicBezTo>
                  <a:moveTo>
                    <a:pt x="35450" y="57360"/>
                  </a:moveTo>
                  <a:lnTo>
                    <a:pt x="35450" y="52836"/>
                  </a:lnTo>
                  <a:cubicBezTo>
                    <a:pt x="31701" y="56714"/>
                    <a:pt x="26725" y="58653"/>
                    <a:pt x="20520" y="58653"/>
                  </a:cubicBezTo>
                  <a:cubicBezTo>
                    <a:pt x="14510" y="58653"/>
                    <a:pt x="9663" y="57037"/>
                    <a:pt x="5850" y="53741"/>
                  </a:cubicBezTo>
                  <a:cubicBezTo>
                    <a:pt x="2101" y="50510"/>
                    <a:pt x="227" y="45921"/>
                    <a:pt x="227" y="39975"/>
                  </a:cubicBezTo>
                  <a:cubicBezTo>
                    <a:pt x="227" y="33900"/>
                    <a:pt x="2360" y="29311"/>
                    <a:pt x="6625" y="26145"/>
                  </a:cubicBezTo>
                  <a:cubicBezTo>
                    <a:pt x="10891" y="22978"/>
                    <a:pt x="16061" y="21427"/>
                    <a:pt x="22136" y="21427"/>
                  </a:cubicBezTo>
                  <a:cubicBezTo>
                    <a:pt x="27500" y="21427"/>
                    <a:pt x="31895" y="22396"/>
                    <a:pt x="35385" y="24400"/>
                  </a:cubicBezTo>
                  <a:lnTo>
                    <a:pt x="35385" y="21427"/>
                  </a:lnTo>
                  <a:cubicBezTo>
                    <a:pt x="35385" y="17872"/>
                    <a:pt x="34480" y="15222"/>
                    <a:pt x="32671" y="13607"/>
                  </a:cubicBezTo>
                  <a:cubicBezTo>
                    <a:pt x="30861" y="11991"/>
                    <a:pt x="28147" y="11215"/>
                    <a:pt x="24398" y="11215"/>
                  </a:cubicBezTo>
                  <a:cubicBezTo>
                    <a:pt x="18323" y="11215"/>
                    <a:pt x="12765" y="12960"/>
                    <a:pt x="7724" y="16515"/>
                  </a:cubicBezTo>
                  <a:lnTo>
                    <a:pt x="3782" y="6110"/>
                  </a:lnTo>
                  <a:cubicBezTo>
                    <a:pt x="9857" y="1974"/>
                    <a:pt x="17160" y="-30"/>
                    <a:pt x="25755" y="-30"/>
                  </a:cubicBezTo>
                  <a:cubicBezTo>
                    <a:pt x="28664" y="-30"/>
                    <a:pt x="31249" y="229"/>
                    <a:pt x="33511" y="681"/>
                  </a:cubicBezTo>
                  <a:cubicBezTo>
                    <a:pt x="35773" y="1133"/>
                    <a:pt x="38035" y="2103"/>
                    <a:pt x="40426" y="3460"/>
                  </a:cubicBezTo>
                  <a:cubicBezTo>
                    <a:pt x="42817" y="4817"/>
                    <a:pt x="44627" y="7015"/>
                    <a:pt x="45984" y="10052"/>
                  </a:cubicBezTo>
                  <a:cubicBezTo>
                    <a:pt x="47277" y="13025"/>
                    <a:pt x="47987" y="16774"/>
                    <a:pt x="47987" y="21233"/>
                  </a:cubicBezTo>
                  <a:lnTo>
                    <a:pt x="47987" y="57360"/>
                  </a:lnTo>
                  <a:close/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41" name="Figura a mano libera: forma 42">
              <a:extLst>
                <a:ext uri="{FF2B5EF4-FFF2-40B4-BE49-F238E27FC236}">
                  <a16:creationId xmlns:a16="http://schemas.microsoft.com/office/drawing/2014/main" id="{1249C7EC-44F6-948C-ABD7-AF543FBD8A19}"/>
                </a:ext>
              </a:extLst>
            </p:cNvPr>
            <p:cNvSpPr/>
            <p:nvPr/>
          </p:nvSpPr>
          <p:spPr>
            <a:xfrm>
              <a:off x="5413147" y="1064634"/>
              <a:ext cx="67342" cy="79428"/>
            </a:xfrm>
            <a:custGeom>
              <a:avLst/>
              <a:gdLst>
                <a:gd name="connsiteX0" fmla="*/ 33894 w 67342"/>
                <a:gd name="connsiteY0" fmla="*/ 66796 h 79428"/>
                <a:gd name="connsiteX1" fmla="*/ 43200 w 67342"/>
                <a:gd name="connsiteY1" fmla="*/ 64276 h 79428"/>
                <a:gd name="connsiteX2" fmla="*/ 49534 w 67342"/>
                <a:gd name="connsiteY2" fmla="*/ 57619 h 79428"/>
                <a:gd name="connsiteX3" fmla="*/ 52894 w 67342"/>
                <a:gd name="connsiteY3" fmla="*/ 48959 h 79428"/>
                <a:gd name="connsiteX4" fmla="*/ 53993 w 67342"/>
                <a:gd name="connsiteY4" fmla="*/ 39717 h 79428"/>
                <a:gd name="connsiteX5" fmla="*/ 52894 w 67342"/>
                <a:gd name="connsiteY5" fmla="*/ 30087 h 79428"/>
                <a:gd name="connsiteX6" fmla="*/ 49534 w 67342"/>
                <a:gd name="connsiteY6" fmla="*/ 21492 h 79428"/>
                <a:gd name="connsiteX7" fmla="*/ 43265 w 67342"/>
                <a:gd name="connsiteY7" fmla="*/ 15029 h 79428"/>
                <a:gd name="connsiteX8" fmla="*/ 33894 w 67342"/>
                <a:gd name="connsiteY8" fmla="*/ 12638 h 79428"/>
                <a:gd name="connsiteX9" fmla="*/ 22131 w 67342"/>
                <a:gd name="connsiteY9" fmla="*/ 17097 h 79428"/>
                <a:gd name="connsiteX10" fmla="*/ 15604 w 67342"/>
                <a:gd name="connsiteY10" fmla="*/ 27373 h 79428"/>
                <a:gd name="connsiteX11" fmla="*/ 13794 w 67342"/>
                <a:gd name="connsiteY11" fmla="*/ 39782 h 79428"/>
                <a:gd name="connsiteX12" fmla="*/ 14893 w 67342"/>
                <a:gd name="connsiteY12" fmla="*/ 49347 h 79428"/>
                <a:gd name="connsiteX13" fmla="*/ 18254 w 67342"/>
                <a:gd name="connsiteY13" fmla="*/ 58007 h 79428"/>
                <a:gd name="connsiteX14" fmla="*/ 24523 w 67342"/>
                <a:gd name="connsiteY14" fmla="*/ 64470 h 79428"/>
                <a:gd name="connsiteX15" fmla="*/ 33894 w 67342"/>
                <a:gd name="connsiteY15" fmla="*/ 66796 h 79428"/>
                <a:gd name="connsiteX16" fmla="*/ 33894 w 67342"/>
                <a:gd name="connsiteY16" fmla="*/ 79399 h 79428"/>
                <a:gd name="connsiteX17" fmla="*/ 20968 w 67342"/>
                <a:gd name="connsiteY17" fmla="*/ 77072 h 79428"/>
                <a:gd name="connsiteX18" fmla="*/ 11338 w 67342"/>
                <a:gd name="connsiteY18" fmla="*/ 70868 h 79428"/>
                <a:gd name="connsiteX19" fmla="*/ 5005 w 67342"/>
                <a:gd name="connsiteY19" fmla="*/ 61820 h 79428"/>
                <a:gd name="connsiteX20" fmla="*/ 1321 w 67342"/>
                <a:gd name="connsiteY20" fmla="*/ 51156 h 79428"/>
                <a:gd name="connsiteX21" fmla="*/ 222 w 67342"/>
                <a:gd name="connsiteY21" fmla="*/ 39717 h 79428"/>
                <a:gd name="connsiteX22" fmla="*/ 1321 w 67342"/>
                <a:gd name="connsiteY22" fmla="*/ 28278 h 79428"/>
                <a:gd name="connsiteX23" fmla="*/ 5005 w 67342"/>
                <a:gd name="connsiteY23" fmla="*/ 17550 h 79428"/>
                <a:gd name="connsiteX24" fmla="*/ 11338 w 67342"/>
                <a:gd name="connsiteY24" fmla="*/ 8502 h 79428"/>
                <a:gd name="connsiteX25" fmla="*/ 20968 w 67342"/>
                <a:gd name="connsiteY25" fmla="*/ 2297 h 79428"/>
                <a:gd name="connsiteX26" fmla="*/ 33894 w 67342"/>
                <a:gd name="connsiteY26" fmla="*/ -29 h 79428"/>
                <a:gd name="connsiteX27" fmla="*/ 49534 w 67342"/>
                <a:gd name="connsiteY27" fmla="*/ 3461 h 79428"/>
                <a:gd name="connsiteX28" fmla="*/ 60068 w 67342"/>
                <a:gd name="connsiteY28" fmla="*/ 12767 h 79428"/>
                <a:gd name="connsiteX29" fmla="*/ 65691 w 67342"/>
                <a:gd name="connsiteY29" fmla="*/ 25434 h 79428"/>
                <a:gd name="connsiteX30" fmla="*/ 67565 w 67342"/>
                <a:gd name="connsiteY30" fmla="*/ 39717 h 79428"/>
                <a:gd name="connsiteX31" fmla="*/ 65691 w 67342"/>
                <a:gd name="connsiteY31" fmla="*/ 54000 h 79428"/>
                <a:gd name="connsiteX32" fmla="*/ 60068 w 67342"/>
                <a:gd name="connsiteY32" fmla="*/ 66667 h 79428"/>
                <a:gd name="connsiteX33" fmla="*/ 49534 w 67342"/>
                <a:gd name="connsiteY33" fmla="*/ 75974 h 79428"/>
                <a:gd name="connsiteX34" fmla="*/ 33894 w 67342"/>
                <a:gd name="connsiteY34" fmla="*/ 79399 h 7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7342" h="79428">
                  <a:moveTo>
                    <a:pt x="33894" y="66796"/>
                  </a:moveTo>
                  <a:cubicBezTo>
                    <a:pt x="37384" y="66796"/>
                    <a:pt x="40486" y="65956"/>
                    <a:pt x="43200" y="64276"/>
                  </a:cubicBezTo>
                  <a:cubicBezTo>
                    <a:pt x="45915" y="62596"/>
                    <a:pt x="47983" y="60398"/>
                    <a:pt x="49534" y="57619"/>
                  </a:cubicBezTo>
                  <a:cubicBezTo>
                    <a:pt x="51020" y="54905"/>
                    <a:pt x="52119" y="51996"/>
                    <a:pt x="52894" y="48959"/>
                  </a:cubicBezTo>
                  <a:cubicBezTo>
                    <a:pt x="53605" y="45921"/>
                    <a:pt x="53993" y="42819"/>
                    <a:pt x="53993" y="39717"/>
                  </a:cubicBezTo>
                  <a:cubicBezTo>
                    <a:pt x="53993" y="36356"/>
                    <a:pt x="53605" y="33125"/>
                    <a:pt x="52894" y="30087"/>
                  </a:cubicBezTo>
                  <a:cubicBezTo>
                    <a:pt x="52183" y="27050"/>
                    <a:pt x="51020" y="24142"/>
                    <a:pt x="49534" y="21492"/>
                  </a:cubicBezTo>
                  <a:cubicBezTo>
                    <a:pt x="48047" y="18777"/>
                    <a:pt x="45979" y="16645"/>
                    <a:pt x="43265" y="15029"/>
                  </a:cubicBezTo>
                  <a:cubicBezTo>
                    <a:pt x="40615" y="13413"/>
                    <a:pt x="37448" y="12638"/>
                    <a:pt x="33894" y="12638"/>
                  </a:cubicBezTo>
                  <a:cubicBezTo>
                    <a:pt x="29240" y="12638"/>
                    <a:pt x="25298" y="14124"/>
                    <a:pt x="22131" y="17097"/>
                  </a:cubicBezTo>
                  <a:cubicBezTo>
                    <a:pt x="18964" y="20070"/>
                    <a:pt x="16832" y="23495"/>
                    <a:pt x="15604" y="27373"/>
                  </a:cubicBezTo>
                  <a:cubicBezTo>
                    <a:pt x="14376" y="31251"/>
                    <a:pt x="13794" y="35387"/>
                    <a:pt x="13794" y="39782"/>
                  </a:cubicBezTo>
                  <a:cubicBezTo>
                    <a:pt x="13794" y="43078"/>
                    <a:pt x="14182" y="46245"/>
                    <a:pt x="14893" y="49347"/>
                  </a:cubicBezTo>
                  <a:cubicBezTo>
                    <a:pt x="15604" y="52449"/>
                    <a:pt x="16767" y="55293"/>
                    <a:pt x="18254" y="58007"/>
                  </a:cubicBezTo>
                  <a:cubicBezTo>
                    <a:pt x="19740" y="60721"/>
                    <a:pt x="21808" y="62854"/>
                    <a:pt x="24523" y="64470"/>
                  </a:cubicBezTo>
                  <a:cubicBezTo>
                    <a:pt x="27172" y="65956"/>
                    <a:pt x="30339" y="66796"/>
                    <a:pt x="33894" y="66796"/>
                  </a:cubicBezTo>
                  <a:moveTo>
                    <a:pt x="33894" y="79399"/>
                  </a:moveTo>
                  <a:cubicBezTo>
                    <a:pt x="29111" y="79399"/>
                    <a:pt x="24846" y="78623"/>
                    <a:pt x="20968" y="77072"/>
                  </a:cubicBezTo>
                  <a:cubicBezTo>
                    <a:pt x="17090" y="75521"/>
                    <a:pt x="13923" y="73453"/>
                    <a:pt x="11338" y="70868"/>
                  </a:cubicBezTo>
                  <a:cubicBezTo>
                    <a:pt x="8818" y="68283"/>
                    <a:pt x="6685" y="65245"/>
                    <a:pt x="5005" y="61820"/>
                  </a:cubicBezTo>
                  <a:cubicBezTo>
                    <a:pt x="3260" y="58395"/>
                    <a:pt x="2032" y="54840"/>
                    <a:pt x="1321" y="51156"/>
                  </a:cubicBezTo>
                  <a:cubicBezTo>
                    <a:pt x="610" y="47473"/>
                    <a:pt x="222" y="43659"/>
                    <a:pt x="222" y="39717"/>
                  </a:cubicBezTo>
                  <a:cubicBezTo>
                    <a:pt x="222" y="35775"/>
                    <a:pt x="610" y="31962"/>
                    <a:pt x="1321" y="28278"/>
                  </a:cubicBezTo>
                  <a:cubicBezTo>
                    <a:pt x="2032" y="24594"/>
                    <a:pt x="3260" y="21040"/>
                    <a:pt x="5005" y="17550"/>
                  </a:cubicBezTo>
                  <a:cubicBezTo>
                    <a:pt x="6750" y="14124"/>
                    <a:pt x="8818" y="11087"/>
                    <a:pt x="11338" y="8502"/>
                  </a:cubicBezTo>
                  <a:cubicBezTo>
                    <a:pt x="13859" y="5916"/>
                    <a:pt x="17090" y="3848"/>
                    <a:pt x="20968" y="2297"/>
                  </a:cubicBezTo>
                  <a:cubicBezTo>
                    <a:pt x="24846" y="746"/>
                    <a:pt x="29176" y="-29"/>
                    <a:pt x="33894" y="-29"/>
                  </a:cubicBezTo>
                  <a:cubicBezTo>
                    <a:pt x="39839" y="-29"/>
                    <a:pt x="45010" y="1134"/>
                    <a:pt x="49534" y="3461"/>
                  </a:cubicBezTo>
                  <a:cubicBezTo>
                    <a:pt x="54058" y="5787"/>
                    <a:pt x="57548" y="8889"/>
                    <a:pt x="60068" y="12767"/>
                  </a:cubicBezTo>
                  <a:cubicBezTo>
                    <a:pt x="62589" y="16709"/>
                    <a:pt x="64463" y="20910"/>
                    <a:pt x="65691" y="25434"/>
                  </a:cubicBezTo>
                  <a:cubicBezTo>
                    <a:pt x="66919" y="29958"/>
                    <a:pt x="67565" y="34741"/>
                    <a:pt x="67565" y="39717"/>
                  </a:cubicBezTo>
                  <a:cubicBezTo>
                    <a:pt x="67565" y="44694"/>
                    <a:pt x="66919" y="49476"/>
                    <a:pt x="65691" y="54000"/>
                  </a:cubicBezTo>
                  <a:cubicBezTo>
                    <a:pt x="64463" y="58524"/>
                    <a:pt x="62589" y="62725"/>
                    <a:pt x="60068" y="66667"/>
                  </a:cubicBezTo>
                  <a:cubicBezTo>
                    <a:pt x="57548" y="70610"/>
                    <a:pt x="54058" y="73712"/>
                    <a:pt x="49534" y="75974"/>
                  </a:cubicBezTo>
                  <a:cubicBezTo>
                    <a:pt x="45074" y="78236"/>
                    <a:pt x="39839" y="79399"/>
                    <a:pt x="33894" y="79399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42" name="Figura a mano libera: forma 43">
              <a:extLst>
                <a:ext uri="{FF2B5EF4-FFF2-40B4-BE49-F238E27FC236}">
                  <a16:creationId xmlns:a16="http://schemas.microsoft.com/office/drawing/2014/main" id="{A11EC8E0-36ED-2122-242D-5A8C46E53003}"/>
                </a:ext>
              </a:extLst>
            </p:cNvPr>
            <p:cNvSpPr/>
            <p:nvPr/>
          </p:nvSpPr>
          <p:spPr>
            <a:xfrm>
              <a:off x="5495289" y="1085315"/>
              <a:ext cx="47566" cy="57454"/>
            </a:xfrm>
            <a:custGeom>
              <a:avLst/>
              <a:gdLst>
                <a:gd name="connsiteX0" fmla="*/ 34924 w 47566"/>
                <a:gd name="connsiteY0" fmla="*/ 57425 h 57454"/>
                <a:gd name="connsiteX1" fmla="*/ 34924 w 47566"/>
                <a:gd name="connsiteY1" fmla="*/ 25240 h 57454"/>
                <a:gd name="connsiteX2" fmla="*/ 24519 w 47566"/>
                <a:gd name="connsiteY2" fmla="*/ 12185 h 57454"/>
                <a:gd name="connsiteX3" fmla="*/ 13080 w 47566"/>
                <a:gd name="connsiteY3" fmla="*/ 25046 h 57454"/>
                <a:gd name="connsiteX4" fmla="*/ 13080 w 47566"/>
                <a:gd name="connsiteY4" fmla="*/ 57425 h 57454"/>
                <a:gd name="connsiteX5" fmla="*/ 219 w 47566"/>
                <a:gd name="connsiteY5" fmla="*/ 57425 h 57454"/>
                <a:gd name="connsiteX6" fmla="*/ 219 w 47566"/>
                <a:gd name="connsiteY6" fmla="*/ 1327 h 57454"/>
                <a:gd name="connsiteX7" fmla="*/ 13080 w 47566"/>
                <a:gd name="connsiteY7" fmla="*/ 1327 h 57454"/>
                <a:gd name="connsiteX8" fmla="*/ 13080 w 47566"/>
                <a:gd name="connsiteY8" fmla="*/ 6562 h 57454"/>
                <a:gd name="connsiteX9" fmla="*/ 27880 w 47566"/>
                <a:gd name="connsiteY9" fmla="*/ -30 h 57454"/>
                <a:gd name="connsiteX10" fmla="*/ 42227 w 47566"/>
                <a:gd name="connsiteY10" fmla="*/ 5464 h 57454"/>
                <a:gd name="connsiteX11" fmla="*/ 47785 w 47566"/>
                <a:gd name="connsiteY11" fmla="*/ 22913 h 57454"/>
                <a:gd name="connsiteX12" fmla="*/ 47785 w 47566"/>
                <a:gd name="connsiteY12" fmla="*/ 57360 h 57454"/>
                <a:gd name="connsiteX13" fmla="*/ 34924 w 47566"/>
                <a:gd name="connsiteY13" fmla="*/ 57360 h 57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566" h="57454">
                  <a:moveTo>
                    <a:pt x="34924" y="57425"/>
                  </a:moveTo>
                  <a:lnTo>
                    <a:pt x="34924" y="25240"/>
                  </a:lnTo>
                  <a:cubicBezTo>
                    <a:pt x="34924" y="16515"/>
                    <a:pt x="31434" y="12185"/>
                    <a:pt x="24519" y="12185"/>
                  </a:cubicBezTo>
                  <a:cubicBezTo>
                    <a:pt x="16893" y="12185"/>
                    <a:pt x="13080" y="16450"/>
                    <a:pt x="13080" y="25046"/>
                  </a:cubicBezTo>
                  <a:lnTo>
                    <a:pt x="13080" y="57425"/>
                  </a:lnTo>
                  <a:lnTo>
                    <a:pt x="219" y="57425"/>
                  </a:lnTo>
                  <a:lnTo>
                    <a:pt x="219" y="1327"/>
                  </a:lnTo>
                  <a:lnTo>
                    <a:pt x="13080" y="1327"/>
                  </a:lnTo>
                  <a:lnTo>
                    <a:pt x="13080" y="6562"/>
                  </a:lnTo>
                  <a:cubicBezTo>
                    <a:pt x="16764" y="2168"/>
                    <a:pt x="21675" y="-30"/>
                    <a:pt x="27880" y="-30"/>
                  </a:cubicBezTo>
                  <a:cubicBezTo>
                    <a:pt x="33761" y="-30"/>
                    <a:pt x="38479" y="1780"/>
                    <a:pt x="42227" y="5464"/>
                  </a:cubicBezTo>
                  <a:cubicBezTo>
                    <a:pt x="45911" y="9147"/>
                    <a:pt x="47785" y="14964"/>
                    <a:pt x="47785" y="22913"/>
                  </a:cubicBezTo>
                  <a:lnTo>
                    <a:pt x="47785" y="57360"/>
                  </a:lnTo>
                  <a:lnTo>
                    <a:pt x="34924" y="57360"/>
                  </a:lnTo>
                  <a:close/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43" name="Figura a mano libera: forma 44">
              <a:extLst>
                <a:ext uri="{FF2B5EF4-FFF2-40B4-BE49-F238E27FC236}">
                  <a16:creationId xmlns:a16="http://schemas.microsoft.com/office/drawing/2014/main" id="{E5FBDA10-23DB-2950-3EFC-0E2A13907795}"/>
                </a:ext>
              </a:extLst>
            </p:cNvPr>
            <p:cNvSpPr/>
            <p:nvPr/>
          </p:nvSpPr>
          <p:spPr>
            <a:xfrm>
              <a:off x="5556040" y="1085315"/>
              <a:ext cx="47501" cy="58747"/>
            </a:xfrm>
            <a:custGeom>
              <a:avLst/>
              <a:gdLst>
                <a:gd name="connsiteX0" fmla="*/ 25227 w 47501"/>
                <a:gd name="connsiteY0" fmla="*/ 58717 h 58747"/>
                <a:gd name="connsiteX1" fmla="*/ 6937 w 47501"/>
                <a:gd name="connsiteY1" fmla="*/ 50897 h 58747"/>
                <a:gd name="connsiteX2" fmla="*/ 216 w 47501"/>
                <a:gd name="connsiteY2" fmla="*/ 29376 h 58747"/>
                <a:gd name="connsiteX3" fmla="*/ 6937 w 47501"/>
                <a:gd name="connsiteY3" fmla="*/ 7790 h 58747"/>
                <a:gd name="connsiteX4" fmla="*/ 25227 w 47501"/>
                <a:gd name="connsiteY4" fmla="*/ -30 h 58747"/>
                <a:gd name="connsiteX5" fmla="*/ 47523 w 47501"/>
                <a:gd name="connsiteY5" fmla="*/ 15416 h 58747"/>
                <a:gd name="connsiteX6" fmla="*/ 35373 w 47501"/>
                <a:gd name="connsiteY6" fmla="*/ 19488 h 58747"/>
                <a:gd name="connsiteX7" fmla="*/ 25679 w 47501"/>
                <a:gd name="connsiteY7" fmla="*/ 12250 h 58747"/>
                <a:gd name="connsiteX8" fmla="*/ 16567 w 47501"/>
                <a:gd name="connsiteY8" fmla="*/ 16838 h 58747"/>
                <a:gd name="connsiteX9" fmla="*/ 13270 w 47501"/>
                <a:gd name="connsiteY9" fmla="*/ 29376 h 58747"/>
                <a:gd name="connsiteX10" fmla="*/ 16502 w 47501"/>
                <a:gd name="connsiteY10" fmla="*/ 41720 h 58747"/>
                <a:gd name="connsiteX11" fmla="*/ 25227 w 47501"/>
                <a:gd name="connsiteY11" fmla="*/ 46244 h 58747"/>
                <a:gd name="connsiteX12" fmla="*/ 35438 w 47501"/>
                <a:gd name="connsiteY12" fmla="*/ 38101 h 58747"/>
                <a:gd name="connsiteX13" fmla="*/ 47717 w 47501"/>
                <a:gd name="connsiteY13" fmla="*/ 41849 h 58747"/>
                <a:gd name="connsiteX14" fmla="*/ 25227 w 47501"/>
                <a:gd name="connsiteY14" fmla="*/ 58717 h 5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501" h="58747">
                  <a:moveTo>
                    <a:pt x="25227" y="58717"/>
                  </a:moveTo>
                  <a:cubicBezTo>
                    <a:pt x="17536" y="58717"/>
                    <a:pt x="11461" y="56132"/>
                    <a:pt x="6937" y="50897"/>
                  </a:cubicBezTo>
                  <a:cubicBezTo>
                    <a:pt x="2413" y="45727"/>
                    <a:pt x="216" y="38553"/>
                    <a:pt x="216" y="29376"/>
                  </a:cubicBezTo>
                  <a:cubicBezTo>
                    <a:pt x="216" y="20263"/>
                    <a:pt x="2477" y="13025"/>
                    <a:pt x="6937" y="7790"/>
                  </a:cubicBezTo>
                  <a:cubicBezTo>
                    <a:pt x="11461" y="2555"/>
                    <a:pt x="17536" y="-30"/>
                    <a:pt x="25227" y="-30"/>
                  </a:cubicBezTo>
                  <a:cubicBezTo>
                    <a:pt x="36795" y="-30"/>
                    <a:pt x="44228" y="5140"/>
                    <a:pt x="47523" y="15416"/>
                  </a:cubicBezTo>
                  <a:lnTo>
                    <a:pt x="35373" y="19488"/>
                  </a:lnTo>
                  <a:cubicBezTo>
                    <a:pt x="33564" y="14641"/>
                    <a:pt x="30332" y="12250"/>
                    <a:pt x="25679" y="12250"/>
                  </a:cubicBezTo>
                  <a:cubicBezTo>
                    <a:pt x="21801" y="12250"/>
                    <a:pt x="18764" y="13801"/>
                    <a:pt x="16567" y="16838"/>
                  </a:cubicBezTo>
                  <a:cubicBezTo>
                    <a:pt x="14369" y="19940"/>
                    <a:pt x="13270" y="24077"/>
                    <a:pt x="13270" y="29376"/>
                  </a:cubicBezTo>
                  <a:cubicBezTo>
                    <a:pt x="13270" y="34546"/>
                    <a:pt x="14369" y="38683"/>
                    <a:pt x="16502" y="41720"/>
                  </a:cubicBezTo>
                  <a:cubicBezTo>
                    <a:pt x="18635" y="44758"/>
                    <a:pt x="21543" y="46244"/>
                    <a:pt x="25227" y="46244"/>
                  </a:cubicBezTo>
                  <a:cubicBezTo>
                    <a:pt x="30397" y="46244"/>
                    <a:pt x="33822" y="43530"/>
                    <a:pt x="35438" y="38101"/>
                  </a:cubicBezTo>
                  <a:lnTo>
                    <a:pt x="47717" y="41849"/>
                  </a:lnTo>
                  <a:cubicBezTo>
                    <a:pt x="44486" y="53159"/>
                    <a:pt x="36989" y="58717"/>
                    <a:pt x="25227" y="58717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44" name="Figura a mano libera: forma 45">
              <a:extLst>
                <a:ext uri="{FF2B5EF4-FFF2-40B4-BE49-F238E27FC236}">
                  <a16:creationId xmlns:a16="http://schemas.microsoft.com/office/drawing/2014/main" id="{307B2761-DCB7-3510-B25D-039CA946A4BF}"/>
                </a:ext>
              </a:extLst>
            </p:cNvPr>
            <p:cNvSpPr/>
            <p:nvPr/>
          </p:nvSpPr>
          <p:spPr>
            <a:xfrm>
              <a:off x="5614206" y="1085315"/>
              <a:ext cx="51444" cy="58747"/>
            </a:xfrm>
            <a:custGeom>
              <a:avLst/>
              <a:gdLst>
                <a:gd name="connsiteX0" fmla="*/ 25870 w 51444"/>
                <a:gd name="connsiteY0" fmla="*/ 46438 h 58747"/>
                <a:gd name="connsiteX1" fmla="*/ 35370 w 51444"/>
                <a:gd name="connsiteY1" fmla="*/ 41914 h 58747"/>
                <a:gd name="connsiteX2" fmla="*/ 38860 w 51444"/>
                <a:gd name="connsiteY2" fmla="*/ 29376 h 58747"/>
                <a:gd name="connsiteX3" fmla="*/ 35370 w 51444"/>
                <a:gd name="connsiteY3" fmla="*/ 16774 h 58747"/>
                <a:gd name="connsiteX4" fmla="*/ 25870 w 51444"/>
                <a:gd name="connsiteY4" fmla="*/ 12185 h 58747"/>
                <a:gd name="connsiteX5" fmla="*/ 16564 w 51444"/>
                <a:gd name="connsiteY5" fmla="*/ 16838 h 58747"/>
                <a:gd name="connsiteX6" fmla="*/ 13074 w 51444"/>
                <a:gd name="connsiteY6" fmla="*/ 29376 h 58747"/>
                <a:gd name="connsiteX7" fmla="*/ 16564 w 51444"/>
                <a:gd name="connsiteY7" fmla="*/ 41849 h 58747"/>
                <a:gd name="connsiteX8" fmla="*/ 25870 w 51444"/>
                <a:gd name="connsiteY8" fmla="*/ 46438 h 58747"/>
                <a:gd name="connsiteX9" fmla="*/ 25870 w 51444"/>
                <a:gd name="connsiteY9" fmla="*/ 58717 h 58747"/>
                <a:gd name="connsiteX10" fmla="*/ 7128 w 51444"/>
                <a:gd name="connsiteY10" fmla="*/ 50897 h 58747"/>
                <a:gd name="connsiteX11" fmla="*/ 213 w 51444"/>
                <a:gd name="connsiteY11" fmla="*/ 29376 h 58747"/>
                <a:gd name="connsiteX12" fmla="*/ 7128 w 51444"/>
                <a:gd name="connsiteY12" fmla="*/ 7790 h 58747"/>
                <a:gd name="connsiteX13" fmla="*/ 25870 w 51444"/>
                <a:gd name="connsiteY13" fmla="*/ -30 h 58747"/>
                <a:gd name="connsiteX14" fmla="*/ 44677 w 51444"/>
                <a:gd name="connsiteY14" fmla="*/ 7790 h 58747"/>
                <a:gd name="connsiteX15" fmla="*/ 51657 w 51444"/>
                <a:gd name="connsiteY15" fmla="*/ 29376 h 58747"/>
                <a:gd name="connsiteX16" fmla="*/ 44741 w 51444"/>
                <a:gd name="connsiteY16" fmla="*/ 50897 h 58747"/>
                <a:gd name="connsiteX17" fmla="*/ 25870 w 51444"/>
                <a:gd name="connsiteY17" fmla="*/ 58717 h 5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1444" h="58747">
                  <a:moveTo>
                    <a:pt x="25870" y="46438"/>
                  </a:moveTo>
                  <a:cubicBezTo>
                    <a:pt x="29877" y="46438"/>
                    <a:pt x="33044" y="44952"/>
                    <a:pt x="35370" y="41914"/>
                  </a:cubicBezTo>
                  <a:cubicBezTo>
                    <a:pt x="37697" y="38941"/>
                    <a:pt x="38860" y="34740"/>
                    <a:pt x="38860" y="29376"/>
                  </a:cubicBezTo>
                  <a:cubicBezTo>
                    <a:pt x="38860" y="24012"/>
                    <a:pt x="37697" y="19811"/>
                    <a:pt x="35370" y="16774"/>
                  </a:cubicBezTo>
                  <a:cubicBezTo>
                    <a:pt x="33044" y="13671"/>
                    <a:pt x="29877" y="12185"/>
                    <a:pt x="25870" y="12185"/>
                  </a:cubicBezTo>
                  <a:cubicBezTo>
                    <a:pt x="21992" y="12185"/>
                    <a:pt x="18890" y="13736"/>
                    <a:pt x="16564" y="16838"/>
                  </a:cubicBezTo>
                  <a:cubicBezTo>
                    <a:pt x="14237" y="19940"/>
                    <a:pt x="13074" y="24141"/>
                    <a:pt x="13074" y="29376"/>
                  </a:cubicBezTo>
                  <a:cubicBezTo>
                    <a:pt x="13074" y="34611"/>
                    <a:pt x="14237" y="38812"/>
                    <a:pt x="16564" y="41849"/>
                  </a:cubicBezTo>
                  <a:cubicBezTo>
                    <a:pt x="18825" y="44887"/>
                    <a:pt x="21928" y="46438"/>
                    <a:pt x="25870" y="46438"/>
                  </a:cubicBezTo>
                  <a:moveTo>
                    <a:pt x="25870" y="58717"/>
                  </a:moveTo>
                  <a:cubicBezTo>
                    <a:pt x="17985" y="58717"/>
                    <a:pt x="11716" y="56132"/>
                    <a:pt x="7128" y="50897"/>
                  </a:cubicBezTo>
                  <a:cubicBezTo>
                    <a:pt x="2539" y="45727"/>
                    <a:pt x="213" y="38553"/>
                    <a:pt x="213" y="29376"/>
                  </a:cubicBezTo>
                  <a:cubicBezTo>
                    <a:pt x="213" y="20263"/>
                    <a:pt x="2539" y="13025"/>
                    <a:pt x="7128" y="7790"/>
                  </a:cubicBezTo>
                  <a:cubicBezTo>
                    <a:pt x="11716" y="2555"/>
                    <a:pt x="17985" y="-30"/>
                    <a:pt x="25870" y="-30"/>
                  </a:cubicBezTo>
                  <a:cubicBezTo>
                    <a:pt x="33755" y="-30"/>
                    <a:pt x="40024" y="2555"/>
                    <a:pt x="44677" y="7790"/>
                  </a:cubicBezTo>
                  <a:cubicBezTo>
                    <a:pt x="49330" y="13025"/>
                    <a:pt x="51657" y="20199"/>
                    <a:pt x="51657" y="29376"/>
                  </a:cubicBezTo>
                  <a:cubicBezTo>
                    <a:pt x="51657" y="38553"/>
                    <a:pt x="49330" y="45662"/>
                    <a:pt x="44741" y="50897"/>
                  </a:cubicBezTo>
                  <a:cubicBezTo>
                    <a:pt x="40153" y="56132"/>
                    <a:pt x="33884" y="58717"/>
                    <a:pt x="25870" y="58717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45" name="Figura a mano libera: forma 46">
              <a:extLst>
                <a:ext uri="{FF2B5EF4-FFF2-40B4-BE49-F238E27FC236}">
                  <a16:creationId xmlns:a16="http://schemas.microsoft.com/office/drawing/2014/main" id="{5AE0D87E-26C4-AE00-E19F-CA4E939B1DF0}"/>
                </a:ext>
              </a:extLst>
            </p:cNvPr>
            <p:cNvSpPr/>
            <p:nvPr/>
          </p:nvSpPr>
          <p:spPr>
            <a:xfrm>
              <a:off x="5679932" y="1063535"/>
              <a:ext cx="12796" cy="79234"/>
            </a:xfrm>
            <a:custGeom>
              <a:avLst/>
              <a:gdLst>
                <a:gd name="connsiteX0" fmla="*/ 210 w 12796"/>
                <a:gd name="connsiteY0" fmla="*/ 79205 h 79234"/>
                <a:gd name="connsiteX1" fmla="*/ 210 w 12796"/>
                <a:gd name="connsiteY1" fmla="*/ 5981 h 79234"/>
                <a:gd name="connsiteX2" fmla="*/ 13007 w 12796"/>
                <a:gd name="connsiteY2" fmla="*/ -29 h 79234"/>
                <a:gd name="connsiteX3" fmla="*/ 13007 w 12796"/>
                <a:gd name="connsiteY3" fmla="*/ 79205 h 79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96" h="79234">
                  <a:moveTo>
                    <a:pt x="210" y="79205"/>
                  </a:moveTo>
                  <a:lnTo>
                    <a:pt x="210" y="5981"/>
                  </a:lnTo>
                  <a:lnTo>
                    <a:pt x="13007" y="-29"/>
                  </a:lnTo>
                  <a:lnTo>
                    <a:pt x="13007" y="79205"/>
                  </a:lnTo>
                  <a:close/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46" name="Figura a mano libera: forma 47">
              <a:extLst>
                <a:ext uri="{FF2B5EF4-FFF2-40B4-BE49-F238E27FC236}">
                  <a16:creationId xmlns:a16="http://schemas.microsoft.com/office/drawing/2014/main" id="{D02AE161-9901-A5DE-0535-FC98A8E6DCB5}"/>
                </a:ext>
              </a:extLst>
            </p:cNvPr>
            <p:cNvSpPr/>
            <p:nvPr/>
          </p:nvSpPr>
          <p:spPr>
            <a:xfrm>
              <a:off x="5707076" y="1085315"/>
              <a:ext cx="51444" cy="58747"/>
            </a:xfrm>
            <a:custGeom>
              <a:avLst/>
              <a:gdLst>
                <a:gd name="connsiteX0" fmla="*/ 25865 w 51444"/>
                <a:gd name="connsiteY0" fmla="*/ 46438 h 58747"/>
                <a:gd name="connsiteX1" fmla="*/ 35366 w 51444"/>
                <a:gd name="connsiteY1" fmla="*/ 41914 h 58747"/>
                <a:gd name="connsiteX2" fmla="*/ 38791 w 51444"/>
                <a:gd name="connsiteY2" fmla="*/ 29376 h 58747"/>
                <a:gd name="connsiteX3" fmla="*/ 35366 w 51444"/>
                <a:gd name="connsiteY3" fmla="*/ 16774 h 58747"/>
                <a:gd name="connsiteX4" fmla="*/ 25865 w 51444"/>
                <a:gd name="connsiteY4" fmla="*/ 12185 h 58747"/>
                <a:gd name="connsiteX5" fmla="*/ 16559 w 51444"/>
                <a:gd name="connsiteY5" fmla="*/ 16838 h 58747"/>
                <a:gd name="connsiteX6" fmla="*/ 13069 w 51444"/>
                <a:gd name="connsiteY6" fmla="*/ 29376 h 58747"/>
                <a:gd name="connsiteX7" fmla="*/ 16559 w 51444"/>
                <a:gd name="connsiteY7" fmla="*/ 41849 h 58747"/>
                <a:gd name="connsiteX8" fmla="*/ 25865 w 51444"/>
                <a:gd name="connsiteY8" fmla="*/ 46438 h 58747"/>
                <a:gd name="connsiteX9" fmla="*/ 25865 w 51444"/>
                <a:gd name="connsiteY9" fmla="*/ 58717 h 58747"/>
                <a:gd name="connsiteX10" fmla="*/ 7123 w 51444"/>
                <a:gd name="connsiteY10" fmla="*/ 50897 h 58747"/>
                <a:gd name="connsiteX11" fmla="*/ 208 w 51444"/>
                <a:gd name="connsiteY11" fmla="*/ 29376 h 58747"/>
                <a:gd name="connsiteX12" fmla="*/ 7123 w 51444"/>
                <a:gd name="connsiteY12" fmla="*/ 7790 h 58747"/>
                <a:gd name="connsiteX13" fmla="*/ 25865 w 51444"/>
                <a:gd name="connsiteY13" fmla="*/ -30 h 58747"/>
                <a:gd name="connsiteX14" fmla="*/ 44672 w 51444"/>
                <a:gd name="connsiteY14" fmla="*/ 7790 h 58747"/>
                <a:gd name="connsiteX15" fmla="*/ 51652 w 51444"/>
                <a:gd name="connsiteY15" fmla="*/ 29376 h 58747"/>
                <a:gd name="connsiteX16" fmla="*/ 44737 w 51444"/>
                <a:gd name="connsiteY16" fmla="*/ 50897 h 58747"/>
                <a:gd name="connsiteX17" fmla="*/ 25865 w 51444"/>
                <a:gd name="connsiteY17" fmla="*/ 58717 h 5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1444" h="58747">
                  <a:moveTo>
                    <a:pt x="25865" y="46438"/>
                  </a:moveTo>
                  <a:cubicBezTo>
                    <a:pt x="29872" y="46438"/>
                    <a:pt x="33039" y="44952"/>
                    <a:pt x="35366" y="41914"/>
                  </a:cubicBezTo>
                  <a:cubicBezTo>
                    <a:pt x="37692" y="38941"/>
                    <a:pt x="38791" y="34740"/>
                    <a:pt x="38791" y="29376"/>
                  </a:cubicBezTo>
                  <a:cubicBezTo>
                    <a:pt x="38791" y="24012"/>
                    <a:pt x="37628" y="19811"/>
                    <a:pt x="35366" y="16774"/>
                  </a:cubicBezTo>
                  <a:cubicBezTo>
                    <a:pt x="33039" y="13671"/>
                    <a:pt x="29872" y="12185"/>
                    <a:pt x="25865" y="12185"/>
                  </a:cubicBezTo>
                  <a:cubicBezTo>
                    <a:pt x="21988" y="12185"/>
                    <a:pt x="18886" y="13736"/>
                    <a:pt x="16559" y="16838"/>
                  </a:cubicBezTo>
                  <a:cubicBezTo>
                    <a:pt x="14232" y="19940"/>
                    <a:pt x="13069" y="24141"/>
                    <a:pt x="13069" y="29376"/>
                  </a:cubicBezTo>
                  <a:cubicBezTo>
                    <a:pt x="13069" y="34611"/>
                    <a:pt x="14232" y="38812"/>
                    <a:pt x="16559" y="41849"/>
                  </a:cubicBezTo>
                  <a:cubicBezTo>
                    <a:pt x="18756" y="44887"/>
                    <a:pt x="21859" y="46438"/>
                    <a:pt x="25865" y="46438"/>
                  </a:cubicBezTo>
                  <a:moveTo>
                    <a:pt x="25865" y="58717"/>
                  </a:moveTo>
                  <a:cubicBezTo>
                    <a:pt x="17981" y="58717"/>
                    <a:pt x="11712" y="56132"/>
                    <a:pt x="7123" y="50897"/>
                  </a:cubicBezTo>
                  <a:cubicBezTo>
                    <a:pt x="2535" y="45727"/>
                    <a:pt x="208" y="38553"/>
                    <a:pt x="208" y="29376"/>
                  </a:cubicBezTo>
                  <a:cubicBezTo>
                    <a:pt x="208" y="20263"/>
                    <a:pt x="2535" y="13025"/>
                    <a:pt x="7123" y="7790"/>
                  </a:cubicBezTo>
                  <a:cubicBezTo>
                    <a:pt x="11712" y="2555"/>
                    <a:pt x="17981" y="-30"/>
                    <a:pt x="25865" y="-30"/>
                  </a:cubicBezTo>
                  <a:cubicBezTo>
                    <a:pt x="33750" y="-30"/>
                    <a:pt x="40019" y="2555"/>
                    <a:pt x="44672" y="7790"/>
                  </a:cubicBezTo>
                  <a:cubicBezTo>
                    <a:pt x="49326" y="13025"/>
                    <a:pt x="51652" y="20199"/>
                    <a:pt x="51652" y="29376"/>
                  </a:cubicBezTo>
                  <a:cubicBezTo>
                    <a:pt x="51652" y="38553"/>
                    <a:pt x="49326" y="45662"/>
                    <a:pt x="44737" y="50897"/>
                  </a:cubicBezTo>
                  <a:cubicBezTo>
                    <a:pt x="40084" y="56132"/>
                    <a:pt x="33815" y="58717"/>
                    <a:pt x="25865" y="58717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47" name="Figura a mano libera: forma 48">
              <a:extLst>
                <a:ext uri="{FF2B5EF4-FFF2-40B4-BE49-F238E27FC236}">
                  <a16:creationId xmlns:a16="http://schemas.microsoft.com/office/drawing/2014/main" id="{693AC87D-A432-6D1E-DF72-DAD1B027BFA8}"/>
                </a:ext>
              </a:extLst>
            </p:cNvPr>
            <p:cNvSpPr/>
            <p:nvPr/>
          </p:nvSpPr>
          <p:spPr>
            <a:xfrm>
              <a:off x="5769507" y="1085315"/>
              <a:ext cx="48729" cy="79363"/>
            </a:xfrm>
            <a:custGeom>
              <a:avLst/>
              <a:gdLst>
                <a:gd name="connsiteX0" fmla="*/ 25539 w 48729"/>
                <a:gd name="connsiteY0" fmla="*/ 46437 h 79363"/>
                <a:gd name="connsiteX1" fmla="*/ 36074 w 48729"/>
                <a:gd name="connsiteY1" fmla="*/ 40944 h 79363"/>
                <a:gd name="connsiteX2" fmla="*/ 36074 w 48729"/>
                <a:gd name="connsiteY2" fmla="*/ 17678 h 79363"/>
                <a:gd name="connsiteX3" fmla="*/ 25539 w 48729"/>
                <a:gd name="connsiteY3" fmla="*/ 12184 h 79363"/>
                <a:gd name="connsiteX4" fmla="*/ 16233 w 48729"/>
                <a:gd name="connsiteY4" fmla="*/ 16579 h 79363"/>
                <a:gd name="connsiteX5" fmla="*/ 13001 w 48729"/>
                <a:gd name="connsiteY5" fmla="*/ 29311 h 79363"/>
                <a:gd name="connsiteX6" fmla="*/ 16297 w 48729"/>
                <a:gd name="connsiteY6" fmla="*/ 41849 h 79363"/>
                <a:gd name="connsiteX7" fmla="*/ 25539 w 48729"/>
                <a:gd name="connsiteY7" fmla="*/ 46437 h 79363"/>
                <a:gd name="connsiteX8" fmla="*/ 22437 w 48729"/>
                <a:gd name="connsiteY8" fmla="*/ 79333 h 79363"/>
                <a:gd name="connsiteX9" fmla="*/ 15651 w 48729"/>
                <a:gd name="connsiteY9" fmla="*/ 68993 h 79363"/>
                <a:gd name="connsiteX10" fmla="*/ 31614 w 48729"/>
                <a:gd name="connsiteY10" fmla="*/ 65438 h 79363"/>
                <a:gd name="connsiteX11" fmla="*/ 36074 w 48729"/>
                <a:gd name="connsiteY11" fmla="*/ 56843 h 79363"/>
                <a:gd name="connsiteX12" fmla="*/ 36074 w 48729"/>
                <a:gd name="connsiteY12" fmla="*/ 53676 h 79363"/>
                <a:gd name="connsiteX13" fmla="*/ 23342 w 48729"/>
                <a:gd name="connsiteY13" fmla="*/ 58717 h 79363"/>
                <a:gd name="connsiteX14" fmla="*/ 6603 w 48729"/>
                <a:gd name="connsiteY14" fmla="*/ 51091 h 79363"/>
                <a:gd name="connsiteX15" fmla="*/ 205 w 48729"/>
                <a:gd name="connsiteY15" fmla="*/ 29311 h 79363"/>
                <a:gd name="connsiteX16" fmla="*/ 6603 w 48729"/>
                <a:gd name="connsiteY16" fmla="*/ 7854 h 79363"/>
                <a:gd name="connsiteX17" fmla="*/ 23471 w 48729"/>
                <a:gd name="connsiteY17" fmla="*/ -30 h 79363"/>
                <a:gd name="connsiteX18" fmla="*/ 36074 w 48729"/>
                <a:gd name="connsiteY18" fmla="*/ 4688 h 79363"/>
                <a:gd name="connsiteX19" fmla="*/ 36074 w 48729"/>
                <a:gd name="connsiteY19" fmla="*/ 1262 h 79363"/>
                <a:gd name="connsiteX20" fmla="*/ 48935 w 48729"/>
                <a:gd name="connsiteY20" fmla="*/ 1262 h 79363"/>
                <a:gd name="connsiteX21" fmla="*/ 48935 w 48729"/>
                <a:gd name="connsiteY21" fmla="*/ 51737 h 79363"/>
                <a:gd name="connsiteX22" fmla="*/ 42989 w 48729"/>
                <a:gd name="connsiteY22" fmla="*/ 71901 h 79363"/>
                <a:gd name="connsiteX23" fmla="*/ 22437 w 48729"/>
                <a:gd name="connsiteY23" fmla="*/ 79333 h 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729" h="79363">
                  <a:moveTo>
                    <a:pt x="25539" y="46437"/>
                  </a:moveTo>
                  <a:cubicBezTo>
                    <a:pt x="30128" y="46437"/>
                    <a:pt x="33682" y="44628"/>
                    <a:pt x="36074" y="40944"/>
                  </a:cubicBezTo>
                  <a:lnTo>
                    <a:pt x="36074" y="17678"/>
                  </a:lnTo>
                  <a:cubicBezTo>
                    <a:pt x="33489" y="13994"/>
                    <a:pt x="29999" y="12184"/>
                    <a:pt x="25539" y="12184"/>
                  </a:cubicBezTo>
                  <a:cubicBezTo>
                    <a:pt x="21532" y="12184"/>
                    <a:pt x="18430" y="13671"/>
                    <a:pt x="16233" y="16579"/>
                  </a:cubicBezTo>
                  <a:cubicBezTo>
                    <a:pt x="14100" y="19487"/>
                    <a:pt x="13001" y="23753"/>
                    <a:pt x="13001" y="29311"/>
                  </a:cubicBezTo>
                  <a:cubicBezTo>
                    <a:pt x="13001" y="34546"/>
                    <a:pt x="14100" y="38747"/>
                    <a:pt x="16297" y="41849"/>
                  </a:cubicBezTo>
                  <a:cubicBezTo>
                    <a:pt x="18495" y="44886"/>
                    <a:pt x="21597" y="46437"/>
                    <a:pt x="25539" y="46437"/>
                  </a:cubicBezTo>
                  <a:moveTo>
                    <a:pt x="22437" y="79333"/>
                  </a:moveTo>
                  <a:lnTo>
                    <a:pt x="15651" y="68993"/>
                  </a:lnTo>
                  <a:cubicBezTo>
                    <a:pt x="23342" y="68476"/>
                    <a:pt x="28641" y="67312"/>
                    <a:pt x="31614" y="65438"/>
                  </a:cubicBezTo>
                  <a:cubicBezTo>
                    <a:pt x="34587" y="63564"/>
                    <a:pt x="36074" y="60720"/>
                    <a:pt x="36074" y="56843"/>
                  </a:cubicBezTo>
                  <a:lnTo>
                    <a:pt x="36074" y="53676"/>
                  </a:lnTo>
                  <a:cubicBezTo>
                    <a:pt x="32971" y="57037"/>
                    <a:pt x="28771" y="58717"/>
                    <a:pt x="23342" y="58717"/>
                  </a:cubicBezTo>
                  <a:cubicBezTo>
                    <a:pt x="16491" y="58717"/>
                    <a:pt x="10869" y="56196"/>
                    <a:pt x="6603" y="51091"/>
                  </a:cubicBezTo>
                  <a:cubicBezTo>
                    <a:pt x="2338" y="45985"/>
                    <a:pt x="205" y="38747"/>
                    <a:pt x="205" y="29311"/>
                  </a:cubicBezTo>
                  <a:cubicBezTo>
                    <a:pt x="205" y="20263"/>
                    <a:pt x="2338" y="13089"/>
                    <a:pt x="6603" y="7854"/>
                  </a:cubicBezTo>
                  <a:cubicBezTo>
                    <a:pt x="10869" y="2619"/>
                    <a:pt x="16491" y="-30"/>
                    <a:pt x="23471" y="-30"/>
                  </a:cubicBezTo>
                  <a:cubicBezTo>
                    <a:pt x="28706" y="-30"/>
                    <a:pt x="32971" y="1521"/>
                    <a:pt x="36074" y="4688"/>
                  </a:cubicBezTo>
                  <a:lnTo>
                    <a:pt x="36074" y="1262"/>
                  </a:lnTo>
                  <a:lnTo>
                    <a:pt x="48935" y="1262"/>
                  </a:lnTo>
                  <a:lnTo>
                    <a:pt x="48935" y="51737"/>
                  </a:lnTo>
                  <a:cubicBezTo>
                    <a:pt x="48935" y="61044"/>
                    <a:pt x="46931" y="67765"/>
                    <a:pt x="42989" y="71901"/>
                  </a:cubicBezTo>
                  <a:cubicBezTo>
                    <a:pt x="38917" y="76167"/>
                    <a:pt x="32067" y="78622"/>
                    <a:pt x="22437" y="79333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48" name="Figura a mano libera: forma 49">
              <a:extLst>
                <a:ext uri="{FF2B5EF4-FFF2-40B4-BE49-F238E27FC236}">
                  <a16:creationId xmlns:a16="http://schemas.microsoft.com/office/drawing/2014/main" id="{28020BD5-6F40-CF64-E2D6-A72B6E8A7758}"/>
                </a:ext>
              </a:extLst>
            </p:cNvPr>
            <p:cNvSpPr/>
            <p:nvPr/>
          </p:nvSpPr>
          <p:spPr>
            <a:xfrm>
              <a:off x="5833554" y="1063729"/>
              <a:ext cx="15252" cy="79040"/>
            </a:xfrm>
            <a:custGeom>
              <a:avLst/>
              <a:gdLst>
                <a:gd name="connsiteX0" fmla="*/ 1430 w 15252"/>
                <a:gd name="connsiteY0" fmla="*/ 22914 h 79040"/>
                <a:gd name="connsiteX1" fmla="*/ 14292 w 15252"/>
                <a:gd name="connsiteY1" fmla="*/ 22914 h 79040"/>
                <a:gd name="connsiteX2" fmla="*/ 14292 w 15252"/>
                <a:gd name="connsiteY2" fmla="*/ 79011 h 79040"/>
                <a:gd name="connsiteX3" fmla="*/ 1430 w 15252"/>
                <a:gd name="connsiteY3" fmla="*/ 79011 h 79040"/>
                <a:gd name="connsiteX4" fmla="*/ 13257 w 15252"/>
                <a:gd name="connsiteY4" fmla="*/ 12961 h 79040"/>
                <a:gd name="connsiteX5" fmla="*/ 7893 w 15252"/>
                <a:gd name="connsiteY5" fmla="*/ 15223 h 79040"/>
                <a:gd name="connsiteX6" fmla="*/ 2464 w 15252"/>
                <a:gd name="connsiteY6" fmla="*/ 12961 h 79040"/>
                <a:gd name="connsiteX7" fmla="*/ 203 w 15252"/>
                <a:gd name="connsiteY7" fmla="*/ 7532 h 79040"/>
                <a:gd name="connsiteX8" fmla="*/ 2464 w 15252"/>
                <a:gd name="connsiteY8" fmla="*/ 2168 h 79040"/>
                <a:gd name="connsiteX9" fmla="*/ 7893 w 15252"/>
                <a:gd name="connsiteY9" fmla="*/ -29 h 79040"/>
                <a:gd name="connsiteX10" fmla="*/ 13257 w 15252"/>
                <a:gd name="connsiteY10" fmla="*/ 2168 h 79040"/>
                <a:gd name="connsiteX11" fmla="*/ 15455 w 15252"/>
                <a:gd name="connsiteY11" fmla="*/ 7532 h 79040"/>
                <a:gd name="connsiteX12" fmla="*/ 13257 w 15252"/>
                <a:gd name="connsiteY12" fmla="*/ 12961 h 7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52" h="79040">
                  <a:moveTo>
                    <a:pt x="1430" y="22914"/>
                  </a:moveTo>
                  <a:lnTo>
                    <a:pt x="14292" y="22914"/>
                  </a:lnTo>
                  <a:lnTo>
                    <a:pt x="14292" y="79011"/>
                  </a:lnTo>
                  <a:lnTo>
                    <a:pt x="1430" y="79011"/>
                  </a:lnTo>
                  <a:close/>
                  <a:moveTo>
                    <a:pt x="13257" y="12961"/>
                  </a:moveTo>
                  <a:cubicBezTo>
                    <a:pt x="11771" y="14447"/>
                    <a:pt x="10026" y="15223"/>
                    <a:pt x="7893" y="15223"/>
                  </a:cubicBezTo>
                  <a:cubicBezTo>
                    <a:pt x="5761" y="15223"/>
                    <a:pt x="3951" y="14447"/>
                    <a:pt x="2464" y="12961"/>
                  </a:cubicBezTo>
                  <a:cubicBezTo>
                    <a:pt x="978" y="11475"/>
                    <a:pt x="203" y="9665"/>
                    <a:pt x="203" y="7532"/>
                  </a:cubicBezTo>
                  <a:cubicBezTo>
                    <a:pt x="203" y="5399"/>
                    <a:pt x="978" y="3590"/>
                    <a:pt x="2464" y="2168"/>
                  </a:cubicBezTo>
                  <a:cubicBezTo>
                    <a:pt x="3951" y="682"/>
                    <a:pt x="5761" y="-29"/>
                    <a:pt x="7893" y="-29"/>
                  </a:cubicBezTo>
                  <a:cubicBezTo>
                    <a:pt x="10026" y="-29"/>
                    <a:pt x="11836" y="682"/>
                    <a:pt x="13257" y="2168"/>
                  </a:cubicBezTo>
                  <a:cubicBezTo>
                    <a:pt x="14744" y="3655"/>
                    <a:pt x="15455" y="5399"/>
                    <a:pt x="15455" y="7532"/>
                  </a:cubicBezTo>
                  <a:cubicBezTo>
                    <a:pt x="15455" y="9665"/>
                    <a:pt x="14744" y="11475"/>
                    <a:pt x="13257" y="12961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49" name="Figura a mano libera: forma 50">
              <a:extLst>
                <a:ext uri="{FF2B5EF4-FFF2-40B4-BE49-F238E27FC236}">
                  <a16:creationId xmlns:a16="http://schemas.microsoft.com/office/drawing/2014/main" id="{112CE8D2-9FA9-FF46-CF66-790C5ADAC931}"/>
                </a:ext>
              </a:extLst>
            </p:cNvPr>
            <p:cNvSpPr/>
            <p:nvPr/>
          </p:nvSpPr>
          <p:spPr>
            <a:xfrm>
              <a:off x="5861473" y="1085315"/>
              <a:ext cx="47501" cy="58747"/>
            </a:xfrm>
            <a:custGeom>
              <a:avLst/>
              <a:gdLst>
                <a:gd name="connsiteX0" fmla="*/ 25212 w 47501"/>
                <a:gd name="connsiteY0" fmla="*/ 58717 h 58747"/>
                <a:gd name="connsiteX1" fmla="*/ 6922 w 47501"/>
                <a:gd name="connsiteY1" fmla="*/ 50897 h 58747"/>
                <a:gd name="connsiteX2" fmla="*/ 200 w 47501"/>
                <a:gd name="connsiteY2" fmla="*/ 29376 h 58747"/>
                <a:gd name="connsiteX3" fmla="*/ 6922 w 47501"/>
                <a:gd name="connsiteY3" fmla="*/ 7790 h 58747"/>
                <a:gd name="connsiteX4" fmla="*/ 25212 w 47501"/>
                <a:gd name="connsiteY4" fmla="*/ -30 h 58747"/>
                <a:gd name="connsiteX5" fmla="*/ 47508 w 47501"/>
                <a:gd name="connsiteY5" fmla="*/ 15416 h 58747"/>
                <a:gd name="connsiteX6" fmla="*/ 35358 w 47501"/>
                <a:gd name="connsiteY6" fmla="*/ 19488 h 58747"/>
                <a:gd name="connsiteX7" fmla="*/ 25664 w 47501"/>
                <a:gd name="connsiteY7" fmla="*/ 12250 h 58747"/>
                <a:gd name="connsiteX8" fmla="*/ 16551 w 47501"/>
                <a:gd name="connsiteY8" fmla="*/ 16838 h 58747"/>
                <a:gd name="connsiteX9" fmla="*/ 13255 w 47501"/>
                <a:gd name="connsiteY9" fmla="*/ 29376 h 58747"/>
                <a:gd name="connsiteX10" fmla="*/ 16487 w 47501"/>
                <a:gd name="connsiteY10" fmla="*/ 41720 h 58747"/>
                <a:gd name="connsiteX11" fmla="*/ 25212 w 47501"/>
                <a:gd name="connsiteY11" fmla="*/ 46244 h 58747"/>
                <a:gd name="connsiteX12" fmla="*/ 35423 w 47501"/>
                <a:gd name="connsiteY12" fmla="*/ 38101 h 58747"/>
                <a:gd name="connsiteX13" fmla="*/ 47702 w 47501"/>
                <a:gd name="connsiteY13" fmla="*/ 41849 h 58747"/>
                <a:gd name="connsiteX14" fmla="*/ 25212 w 47501"/>
                <a:gd name="connsiteY14" fmla="*/ 58717 h 5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501" h="58747">
                  <a:moveTo>
                    <a:pt x="25212" y="58717"/>
                  </a:moveTo>
                  <a:cubicBezTo>
                    <a:pt x="17521" y="58717"/>
                    <a:pt x="11446" y="56132"/>
                    <a:pt x="6922" y="50897"/>
                  </a:cubicBezTo>
                  <a:cubicBezTo>
                    <a:pt x="2398" y="45727"/>
                    <a:pt x="200" y="38553"/>
                    <a:pt x="200" y="29376"/>
                  </a:cubicBezTo>
                  <a:cubicBezTo>
                    <a:pt x="200" y="20263"/>
                    <a:pt x="2462" y="13025"/>
                    <a:pt x="6922" y="7790"/>
                  </a:cubicBezTo>
                  <a:cubicBezTo>
                    <a:pt x="11446" y="2555"/>
                    <a:pt x="17521" y="-30"/>
                    <a:pt x="25212" y="-30"/>
                  </a:cubicBezTo>
                  <a:cubicBezTo>
                    <a:pt x="36780" y="-30"/>
                    <a:pt x="44212" y="5140"/>
                    <a:pt x="47508" y="15416"/>
                  </a:cubicBezTo>
                  <a:lnTo>
                    <a:pt x="35358" y="19488"/>
                  </a:lnTo>
                  <a:cubicBezTo>
                    <a:pt x="33549" y="14641"/>
                    <a:pt x="30317" y="12250"/>
                    <a:pt x="25664" y="12250"/>
                  </a:cubicBezTo>
                  <a:cubicBezTo>
                    <a:pt x="21786" y="12250"/>
                    <a:pt x="18749" y="13801"/>
                    <a:pt x="16551" y="16838"/>
                  </a:cubicBezTo>
                  <a:cubicBezTo>
                    <a:pt x="14354" y="19940"/>
                    <a:pt x="13255" y="24077"/>
                    <a:pt x="13255" y="29376"/>
                  </a:cubicBezTo>
                  <a:cubicBezTo>
                    <a:pt x="13255" y="34546"/>
                    <a:pt x="14354" y="38683"/>
                    <a:pt x="16487" y="41720"/>
                  </a:cubicBezTo>
                  <a:cubicBezTo>
                    <a:pt x="18620" y="44758"/>
                    <a:pt x="21528" y="46244"/>
                    <a:pt x="25212" y="46244"/>
                  </a:cubicBezTo>
                  <a:cubicBezTo>
                    <a:pt x="30382" y="46244"/>
                    <a:pt x="33807" y="43530"/>
                    <a:pt x="35423" y="38101"/>
                  </a:cubicBezTo>
                  <a:lnTo>
                    <a:pt x="47702" y="41849"/>
                  </a:lnTo>
                  <a:cubicBezTo>
                    <a:pt x="44471" y="53159"/>
                    <a:pt x="36974" y="58717"/>
                    <a:pt x="25212" y="58717"/>
                  </a:cubicBezTo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  <p:sp>
          <p:nvSpPr>
            <p:cNvPr id="50" name="Figura a mano libera: forma 51">
              <a:extLst>
                <a:ext uri="{FF2B5EF4-FFF2-40B4-BE49-F238E27FC236}">
                  <a16:creationId xmlns:a16="http://schemas.microsoft.com/office/drawing/2014/main" id="{488F6846-2B11-8DF2-CFBE-618216A6ECFD}"/>
                </a:ext>
              </a:extLst>
            </p:cNvPr>
            <p:cNvSpPr/>
            <p:nvPr/>
          </p:nvSpPr>
          <p:spPr>
            <a:xfrm>
              <a:off x="5918476" y="1085379"/>
              <a:ext cx="47760" cy="58682"/>
            </a:xfrm>
            <a:custGeom>
              <a:avLst/>
              <a:gdLst>
                <a:gd name="connsiteX0" fmla="*/ 22947 w 47760"/>
                <a:gd name="connsiteY0" fmla="*/ 47343 h 58682"/>
                <a:gd name="connsiteX1" fmla="*/ 35485 w 47760"/>
                <a:gd name="connsiteY1" fmla="*/ 41979 h 58682"/>
                <a:gd name="connsiteX2" fmla="*/ 35485 w 47760"/>
                <a:gd name="connsiteY2" fmla="*/ 34740 h 58682"/>
                <a:gd name="connsiteX3" fmla="*/ 24304 w 47760"/>
                <a:gd name="connsiteY3" fmla="*/ 32414 h 58682"/>
                <a:gd name="connsiteX4" fmla="*/ 15967 w 47760"/>
                <a:gd name="connsiteY4" fmla="*/ 34288 h 58682"/>
                <a:gd name="connsiteX5" fmla="*/ 12800 w 47760"/>
                <a:gd name="connsiteY5" fmla="*/ 39975 h 58682"/>
                <a:gd name="connsiteX6" fmla="*/ 15450 w 47760"/>
                <a:gd name="connsiteY6" fmla="*/ 45339 h 58682"/>
                <a:gd name="connsiteX7" fmla="*/ 22947 w 47760"/>
                <a:gd name="connsiteY7" fmla="*/ 47343 h 58682"/>
                <a:gd name="connsiteX8" fmla="*/ 35420 w 47760"/>
                <a:gd name="connsiteY8" fmla="*/ 57360 h 58682"/>
                <a:gd name="connsiteX9" fmla="*/ 35420 w 47760"/>
                <a:gd name="connsiteY9" fmla="*/ 52836 h 58682"/>
                <a:gd name="connsiteX10" fmla="*/ 20491 w 47760"/>
                <a:gd name="connsiteY10" fmla="*/ 58653 h 58682"/>
                <a:gd name="connsiteX11" fmla="*/ 5820 w 47760"/>
                <a:gd name="connsiteY11" fmla="*/ 53741 h 58682"/>
                <a:gd name="connsiteX12" fmla="*/ 198 w 47760"/>
                <a:gd name="connsiteY12" fmla="*/ 39975 h 58682"/>
                <a:gd name="connsiteX13" fmla="*/ 6596 w 47760"/>
                <a:gd name="connsiteY13" fmla="*/ 26145 h 58682"/>
                <a:gd name="connsiteX14" fmla="*/ 22107 w 47760"/>
                <a:gd name="connsiteY14" fmla="*/ 21427 h 58682"/>
                <a:gd name="connsiteX15" fmla="*/ 35355 w 47760"/>
                <a:gd name="connsiteY15" fmla="*/ 24400 h 58682"/>
                <a:gd name="connsiteX16" fmla="*/ 35355 w 47760"/>
                <a:gd name="connsiteY16" fmla="*/ 21427 h 58682"/>
                <a:gd name="connsiteX17" fmla="*/ 32641 w 47760"/>
                <a:gd name="connsiteY17" fmla="*/ 13607 h 58682"/>
                <a:gd name="connsiteX18" fmla="*/ 24369 w 47760"/>
                <a:gd name="connsiteY18" fmla="*/ 11215 h 58682"/>
                <a:gd name="connsiteX19" fmla="*/ 7695 w 47760"/>
                <a:gd name="connsiteY19" fmla="*/ 16515 h 58682"/>
                <a:gd name="connsiteX20" fmla="*/ 3752 w 47760"/>
                <a:gd name="connsiteY20" fmla="*/ 6110 h 58682"/>
                <a:gd name="connsiteX21" fmla="*/ 25726 w 47760"/>
                <a:gd name="connsiteY21" fmla="*/ -30 h 58682"/>
                <a:gd name="connsiteX22" fmla="*/ 33481 w 47760"/>
                <a:gd name="connsiteY22" fmla="*/ 681 h 58682"/>
                <a:gd name="connsiteX23" fmla="*/ 40396 w 47760"/>
                <a:gd name="connsiteY23" fmla="*/ 3460 h 58682"/>
                <a:gd name="connsiteX24" fmla="*/ 45955 w 47760"/>
                <a:gd name="connsiteY24" fmla="*/ 10052 h 58682"/>
                <a:gd name="connsiteX25" fmla="*/ 47958 w 47760"/>
                <a:gd name="connsiteY25" fmla="*/ 21233 h 58682"/>
                <a:gd name="connsiteX26" fmla="*/ 47958 w 47760"/>
                <a:gd name="connsiteY26" fmla="*/ 57360 h 58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7760" h="58682">
                  <a:moveTo>
                    <a:pt x="22947" y="47343"/>
                  </a:moveTo>
                  <a:cubicBezTo>
                    <a:pt x="27859" y="47343"/>
                    <a:pt x="31995" y="45533"/>
                    <a:pt x="35485" y="41979"/>
                  </a:cubicBezTo>
                  <a:lnTo>
                    <a:pt x="35485" y="34740"/>
                  </a:lnTo>
                  <a:cubicBezTo>
                    <a:pt x="32253" y="33189"/>
                    <a:pt x="28505" y="32414"/>
                    <a:pt x="24304" y="32414"/>
                  </a:cubicBezTo>
                  <a:cubicBezTo>
                    <a:pt x="20879" y="32414"/>
                    <a:pt x="18100" y="33060"/>
                    <a:pt x="15967" y="34288"/>
                  </a:cubicBezTo>
                  <a:cubicBezTo>
                    <a:pt x="13834" y="35516"/>
                    <a:pt x="12800" y="37455"/>
                    <a:pt x="12800" y="39975"/>
                  </a:cubicBezTo>
                  <a:cubicBezTo>
                    <a:pt x="12800" y="42237"/>
                    <a:pt x="13640" y="44047"/>
                    <a:pt x="15450" y="45339"/>
                  </a:cubicBezTo>
                  <a:cubicBezTo>
                    <a:pt x="17130" y="46696"/>
                    <a:pt x="19651" y="47343"/>
                    <a:pt x="22947" y="47343"/>
                  </a:cubicBezTo>
                  <a:moveTo>
                    <a:pt x="35420" y="57360"/>
                  </a:moveTo>
                  <a:lnTo>
                    <a:pt x="35420" y="52836"/>
                  </a:lnTo>
                  <a:cubicBezTo>
                    <a:pt x="31672" y="56714"/>
                    <a:pt x="26695" y="58653"/>
                    <a:pt x="20491" y="58653"/>
                  </a:cubicBezTo>
                  <a:cubicBezTo>
                    <a:pt x="14480" y="58653"/>
                    <a:pt x="9633" y="57037"/>
                    <a:pt x="5820" y="53741"/>
                  </a:cubicBezTo>
                  <a:cubicBezTo>
                    <a:pt x="2072" y="50510"/>
                    <a:pt x="198" y="45921"/>
                    <a:pt x="198" y="39975"/>
                  </a:cubicBezTo>
                  <a:cubicBezTo>
                    <a:pt x="198" y="33900"/>
                    <a:pt x="2330" y="29311"/>
                    <a:pt x="6596" y="26145"/>
                  </a:cubicBezTo>
                  <a:cubicBezTo>
                    <a:pt x="10861" y="22978"/>
                    <a:pt x="16032" y="21427"/>
                    <a:pt x="22107" y="21427"/>
                  </a:cubicBezTo>
                  <a:cubicBezTo>
                    <a:pt x="27471" y="21427"/>
                    <a:pt x="31865" y="22396"/>
                    <a:pt x="35355" y="24400"/>
                  </a:cubicBezTo>
                  <a:lnTo>
                    <a:pt x="35355" y="21427"/>
                  </a:lnTo>
                  <a:cubicBezTo>
                    <a:pt x="35355" y="17872"/>
                    <a:pt x="34451" y="15222"/>
                    <a:pt x="32641" y="13607"/>
                  </a:cubicBezTo>
                  <a:cubicBezTo>
                    <a:pt x="30831" y="11991"/>
                    <a:pt x="28117" y="11215"/>
                    <a:pt x="24369" y="11215"/>
                  </a:cubicBezTo>
                  <a:cubicBezTo>
                    <a:pt x="18293" y="11215"/>
                    <a:pt x="12736" y="12960"/>
                    <a:pt x="7695" y="16515"/>
                  </a:cubicBezTo>
                  <a:lnTo>
                    <a:pt x="3752" y="6110"/>
                  </a:lnTo>
                  <a:cubicBezTo>
                    <a:pt x="9827" y="1974"/>
                    <a:pt x="17130" y="-30"/>
                    <a:pt x="25726" y="-30"/>
                  </a:cubicBezTo>
                  <a:cubicBezTo>
                    <a:pt x="28634" y="-30"/>
                    <a:pt x="31219" y="229"/>
                    <a:pt x="33481" y="681"/>
                  </a:cubicBezTo>
                  <a:cubicBezTo>
                    <a:pt x="35743" y="1133"/>
                    <a:pt x="38005" y="2103"/>
                    <a:pt x="40396" y="3460"/>
                  </a:cubicBezTo>
                  <a:cubicBezTo>
                    <a:pt x="42788" y="4817"/>
                    <a:pt x="44597" y="7015"/>
                    <a:pt x="45955" y="10052"/>
                  </a:cubicBezTo>
                  <a:cubicBezTo>
                    <a:pt x="47247" y="13025"/>
                    <a:pt x="47958" y="16774"/>
                    <a:pt x="47958" y="21233"/>
                  </a:cubicBezTo>
                  <a:lnTo>
                    <a:pt x="47958" y="57360"/>
                  </a:lnTo>
                  <a:close/>
                </a:path>
              </a:pathLst>
            </a:custGeom>
            <a:solidFill>
              <a:srgbClr val="8D8D8F"/>
            </a:solidFill>
            <a:ln w="646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/>
              <a:endParaRPr lang="en-GB">
                <a:solidFill>
                  <a:srgbClr val="000000"/>
                </a:solidFill>
                <a:latin typeface="Montserrat regular" pitchFamily="2" charset="0"/>
              </a:endParaRPr>
            </a:p>
          </p:txBody>
        </p:sp>
      </p:grpSp>
      <p:pic>
        <p:nvPicPr>
          <p:cNvPr id="51" name="Immagine 22" descr="Immagine che contiene design&#10;&#10;Descrizione generata automaticamente con attendibilità bassa">
            <a:extLst>
              <a:ext uri="{FF2B5EF4-FFF2-40B4-BE49-F238E27FC236}">
                <a16:creationId xmlns:a16="http://schemas.microsoft.com/office/drawing/2014/main" id="{89D32B95-76ED-E39E-F456-199FC5ADD2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188" y="3287857"/>
            <a:ext cx="4678660" cy="1935780"/>
          </a:xfrm>
          <a:prstGeom prst="rect">
            <a:avLst/>
          </a:prstGeom>
        </p:spPr>
      </p:pic>
      <p:sp>
        <p:nvSpPr>
          <p:cNvPr id="52" name="CasellaDiTesto 12">
            <a:extLst>
              <a:ext uri="{FF2B5EF4-FFF2-40B4-BE49-F238E27FC236}">
                <a16:creationId xmlns:a16="http://schemas.microsoft.com/office/drawing/2014/main" id="{59868E12-387D-1ECC-4FD1-6F2B3BB2D45E}"/>
              </a:ext>
            </a:extLst>
          </p:cNvPr>
          <p:cNvSpPr txBox="1"/>
          <p:nvPr/>
        </p:nvSpPr>
        <p:spPr>
          <a:xfrm>
            <a:off x="7683758" y="5484742"/>
            <a:ext cx="3924776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it-IT" sz="2800" b="1" dirty="0" err="1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Now</a:t>
            </a:r>
            <a:r>
              <a:rPr lang="it-IT" sz="2800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260 </a:t>
            </a:r>
            <a:r>
              <a:rPr lang="it-IT" sz="2800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  <a:sym typeface="Wingdings" panose="05000000000000000000" pitchFamily="2" charset="2"/>
              </a:rPr>
              <a:t> 500/700</a:t>
            </a:r>
            <a:r>
              <a:rPr lang="it-IT" sz="2800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MWh/</a:t>
            </a:r>
            <a:r>
              <a:rPr lang="it-IT" sz="2800" b="1" dirty="0" err="1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year</a:t>
            </a:r>
            <a:endParaRPr lang="en-GB" sz="2800" b="1" dirty="0">
              <a:solidFill>
                <a:srgbClr val="C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3" name="CasellaDiTesto 12">
            <a:extLst>
              <a:ext uri="{FF2B5EF4-FFF2-40B4-BE49-F238E27FC236}">
                <a16:creationId xmlns:a16="http://schemas.microsoft.com/office/drawing/2014/main" id="{72F2818E-ACD2-F618-7A41-FDE1807C0075}"/>
              </a:ext>
            </a:extLst>
          </p:cNvPr>
          <p:cNvSpPr txBox="1"/>
          <p:nvPr/>
        </p:nvSpPr>
        <p:spPr>
          <a:xfrm>
            <a:off x="4546798" y="5495112"/>
            <a:ext cx="3187285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Reduction with HTS: by 10-50</a:t>
            </a:r>
          </a:p>
        </p:txBody>
      </p:sp>
      <p:sp>
        <p:nvSpPr>
          <p:cNvPr id="54" name="Footer Placeholder 53">
            <a:extLst>
              <a:ext uri="{FF2B5EF4-FFF2-40B4-BE49-F238E27FC236}">
                <a16:creationId xmlns:a16="http://schemas.microsoft.com/office/drawing/2014/main" id="{8CE73A59-107E-3F1B-CDC1-252F9BDE5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55" name="Slide Number Placeholder 54">
            <a:extLst>
              <a:ext uri="{FF2B5EF4-FFF2-40B4-BE49-F238E27FC236}">
                <a16:creationId xmlns:a16="http://schemas.microsoft.com/office/drawing/2014/main" id="{6AB220B6-5DA1-5B69-2B4F-265240E4E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8</a:t>
            </a:fld>
            <a:endParaRPr lang="en-US"/>
          </a:p>
        </p:txBody>
      </p:sp>
      <p:pic>
        <p:nvPicPr>
          <p:cNvPr id="57" name="Picture 56" descr="A blue and white logo&#10;&#10;AI-generated content may be incorrect.">
            <a:extLst>
              <a:ext uri="{FF2B5EF4-FFF2-40B4-BE49-F238E27FC236}">
                <a16:creationId xmlns:a16="http://schemas.microsoft.com/office/drawing/2014/main" id="{D7D2DDB6-E490-EEF4-91C3-5807AFA518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221" y="235028"/>
            <a:ext cx="1280440" cy="578759"/>
          </a:xfrm>
          <a:prstGeom prst="rect">
            <a:avLst/>
          </a:prstGeom>
        </p:spPr>
      </p:pic>
      <p:pic>
        <p:nvPicPr>
          <p:cNvPr id="59" name="Picture 58" descr="A black and white logo&#10;&#10;AI-generated content may be incorrect.">
            <a:extLst>
              <a:ext uri="{FF2B5EF4-FFF2-40B4-BE49-F238E27FC236}">
                <a16:creationId xmlns:a16="http://schemas.microsoft.com/office/drawing/2014/main" id="{8CD570BB-B1D9-F055-5205-3268BC68E9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948" y="963454"/>
            <a:ext cx="768693" cy="800139"/>
          </a:xfrm>
          <a:prstGeom prst="rect">
            <a:avLst/>
          </a:prstGeom>
        </p:spPr>
      </p:pic>
      <p:sp>
        <p:nvSpPr>
          <p:cNvPr id="60" name="Date Placeholder 59">
            <a:extLst>
              <a:ext uri="{FF2B5EF4-FFF2-40B4-BE49-F238E27FC236}">
                <a16:creationId xmlns:a16="http://schemas.microsoft.com/office/drawing/2014/main" id="{36C90B54-F564-66CE-91AD-8BBCB6D7E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</p:spTree>
    <p:extLst>
      <p:ext uri="{BB962C8B-B14F-4D97-AF65-F5344CB8AC3E}">
        <p14:creationId xmlns:p14="http://schemas.microsoft.com/office/powerpoint/2010/main" val="139602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CC8AC-FBCB-BC5B-E4A7-E9A501109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1225" y="365125"/>
            <a:ext cx="9172574" cy="1325563"/>
          </a:xfrm>
        </p:spPr>
        <p:txBody>
          <a:bodyPr/>
          <a:lstStyle/>
          <a:p>
            <a:r>
              <a:rPr lang="en-US" dirty="0"/>
              <a:t>Possible Real prototypes – 2  PSI</a:t>
            </a:r>
            <a:br>
              <a:rPr lang="en-US" dirty="0"/>
            </a:br>
            <a:r>
              <a:rPr lang="en-US" dirty="0"/>
              <a:t>SMILE project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7F418-4936-2450-AE9B-5AB7F79529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PSI HIBM solenoids Prototype , </a:t>
            </a:r>
            <a:r>
              <a:rPr lang="en-US" b="1" dirty="0">
                <a:solidFill>
                  <a:srgbClr val="FF0000"/>
                </a:solidFill>
              </a:rPr>
              <a:t>with HTS coils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7B30DB-89DB-7567-1066-F7F3D08AE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265" y="2578842"/>
            <a:ext cx="3696701" cy="39140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F1C088-C2CF-D0BB-E106-0D7A90BE33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1437" y="1140336"/>
            <a:ext cx="1444488" cy="59866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E6A83D-48C4-C57E-3FEA-A6C4FC91F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 -  SUSTAMG @ IFAST/EAJADE Sust. Worlshop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FF798-03C5-6742-9DEB-456F25027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5762-489C-4358-A043-36F617819E58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334809-EBD2-6ADE-8B4E-B6428DA6F5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6509" y="2563058"/>
            <a:ext cx="2027403" cy="3577770"/>
          </a:xfrm>
          <a:prstGeom prst="rect">
            <a:avLst/>
          </a:prstGeom>
        </p:spPr>
      </p:pic>
      <p:graphicFrame>
        <p:nvGraphicFramePr>
          <p:cNvPr id="9" name="Tabelle 4">
            <a:extLst>
              <a:ext uri="{FF2B5EF4-FFF2-40B4-BE49-F238E27FC236}">
                <a16:creationId xmlns:a16="http://schemas.microsoft.com/office/drawing/2014/main" id="{3AAD172E-0E74-4102-F922-588E4AE70E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012966"/>
              </p:ext>
            </p:extLst>
          </p:nvPr>
        </p:nvGraphicFramePr>
        <p:xfrm>
          <a:off x="7626660" y="4535858"/>
          <a:ext cx="1967880" cy="1554480"/>
        </p:xfrm>
        <a:graphic>
          <a:graphicData uri="http://schemas.openxmlformats.org/drawingml/2006/table">
            <a:tbl>
              <a:tblPr firstRow="1" bandRow="1"/>
              <a:tblGrid>
                <a:gridCol w="864096">
                  <a:extLst>
                    <a:ext uri="{9D8B030D-6E8A-4147-A177-3AD203B41FA5}">
                      <a16:colId xmlns:a16="http://schemas.microsoft.com/office/drawing/2014/main" val="2283227185"/>
                    </a:ext>
                  </a:extLst>
                </a:gridCol>
                <a:gridCol w="1103784">
                  <a:extLst>
                    <a:ext uri="{9D8B030D-6E8A-4147-A177-3AD203B41FA5}">
                      <a16:colId xmlns:a16="http://schemas.microsoft.com/office/drawing/2014/main" val="1443742178"/>
                    </a:ext>
                  </a:extLst>
                </a:gridCol>
              </a:tblGrid>
              <a:tr h="247528"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100" dirty="0"/>
                        <a:t>AHL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DCA00"/>
                      </a:solidFill>
                    </a:lnT>
                    <a:lnB w="12700" cmpd="sng">
                      <a:solidFill>
                        <a:srgbClr val="FDCA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935930"/>
                  </a:ext>
                </a:extLst>
              </a:tr>
              <a:tr h="12466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100" dirty="0"/>
                        <a:t>Power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DCA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100" dirty="0"/>
                        <a:t>61 kW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FDCA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6438952"/>
                  </a:ext>
                </a:extLst>
              </a:tr>
              <a:tr h="24752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100" dirty="0"/>
                        <a:t>Field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100" dirty="0"/>
                        <a:t>1.12 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3419981"/>
                  </a:ext>
                </a:extLst>
              </a:tr>
              <a:tr h="24752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100" dirty="0"/>
                        <a:t>Integral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100" dirty="0"/>
                        <a:t>2.5 Tm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039110"/>
                  </a:ext>
                </a:extLst>
              </a:tr>
              <a:tr h="24752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100" dirty="0"/>
                        <a:t>Size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100" dirty="0"/>
                        <a:t>2.3x2.3x1.5 m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0701442"/>
                  </a:ext>
                </a:extLst>
              </a:tr>
              <a:tr h="24752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100" dirty="0" err="1"/>
                        <a:t>Weight</a:t>
                      </a:r>
                      <a:endParaRPr lang="de-CH" sz="11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FDCA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100" dirty="0"/>
                        <a:t>48 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FDCA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422583"/>
                  </a:ext>
                </a:extLst>
              </a:tr>
            </a:tbl>
          </a:graphicData>
        </a:graphic>
      </p:graphicFrame>
      <p:pic>
        <p:nvPicPr>
          <p:cNvPr id="10" name="Grafik 7">
            <a:extLst>
              <a:ext uri="{FF2B5EF4-FFF2-40B4-BE49-F238E27FC236}">
                <a16:creationId xmlns:a16="http://schemas.microsoft.com/office/drawing/2014/main" id="{83B2E696-B47E-A474-E19B-7A01B0E89F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8871" y="2301109"/>
            <a:ext cx="2027404" cy="2099812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07D2164-7973-5862-7B04-ACC79C345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April 2025</a:t>
            </a:r>
          </a:p>
        </p:txBody>
      </p:sp>
    </p:spTree>
    <p:extLst>
      <p:ext uri="{BB962C8B-B14F-4D97-AF65-F5344CB8AC3E}">
        <p14:creationId xmlns:p14="http://schemas.microsoft.com/office/powerpoint/2010/main" val="3585175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1310</Words>
  <Application>Microsoft Office PowerPoint</Application>
  <PresentationFormat>Widescreen</PresentationFormat>
  <Paragraphs>159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Aptos</vt:lpstr>
      <vt:lpstr>Aptos Display</vt:lpstr>
      <vt:lpstr>Arial</vt:lpstr>
      <vt:lpstr>Montserrat regular</vt:lpstr>
      <vt:lpstr>Segoe UI</vt:lpstr>
      <vt:lpstr>Wingdings</vt:lpstr>
      <vt:lpstr>Office Theme</vt:lpstr>
      <vt:lpstr>SUSTAMAG HORIZON-INFRA-2025-01-TECH-01:  New technologies and solutions for reducing the environmental and climate footprint of research infrastructures </vt:lpstr>
      <vt:lpstr>The issue</vt:lpstr>
      <vt:lpstr>Sustainability Challenges in Research Infrastructures</vt:lpstr>
      <vt:lpstr>HTS : not a mitigation measure, rather a disruptive opportunity</vt:lpstr>
      <vt:lpstr>HTS for Sustainability:  A Full Life-Cycle Approach</vt:lpstr>
      <vt:lpstr>However: energy saving is key but not all Comparison among all systems</vt:lpstr>
      <vt:lpstr>These themes are not only for HEP &amp; NP</vt:lpstr>
      <vt:lpstr>Possible Real prototypes – 1 INFN/UMIL</vt:lpstr>
      <vt:lpstr>Possible Real prototypes – 2  PSI SMILE project </vt:lpstr>
      <vt:lpstr>Possible Real prototypes – 3  GSI/FAIR</vt:lpstr>
      <vt:lpstr>Partners &amp; Issues</vt:lpstr>
      <vt:lpstr>Budget rough guess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Lucio Rossi</dc:creator>
  <cp:lastModifiedBy>Lucio Rossi</cp:lastModifiedBy>
  <cp:revision>3</cp:revision>
  <dcterms:created xsi:type="dcterms:W3CDTF">2025-03-05T22:31:09Z</dcterms:created>
  <dcterms:modified xsi:type="dcterms:W3CDTF">2025-04-08T10:05:49Z</dcterms:modified>
</cp:coreProperties>
</file>