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3"/>
  </p:notesMasterIdLst>
  <p:sldIdLst>
    <p:sldId id="338" r:id="rId6"/>
    <p:sldId id="358" r:id="rId7"/>
    <p:sldId id="339" r:id="rId8"/>
    <p:sldId id="351" r:id="rId9"/>
    <p:sldId id="340" r:id="rId10"/>
    <p:sldId id="363" r:id="rId11"/>
    <p:sldId id="359" r:id="rId12"/>
    <p:sldId id="342" r:id="rId13"/>
    <p:sldId id="367" r:id="rId14"/>
    <p:sldId id="362" r:id="rId15"/>
    <p:sldId id="355" r:id="rId16"/>
    <p:sldId id="356" r:id="rId17"/>
    <p:sldId id="364" r:id="rId18"/>
    <p:sldId id="292" r:id="rId19"/>
    <p:sldId id="365" r:id="rId20"/>
    <p:sldId id="276" r:id="rId21"/>
    <p:sldId id="36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900"/>
    <a:srgbClr val="000000"/>
    <a:srgbClr val="FF6900"/>
    <a:srgbClr val="003088"/>
    <a:srgbClr val="1E5DF8"/>
    <a:srgbClr val="626262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E9E0AB-92D7-48ED-8A3D-FF6805528AEC}" v="65" dt="2025-04-04T13:46:50.3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4422"/>
  </p:normalViewPr>
  <p:slideViewPr>
    <p:cSldViewPr snapToGrid="0" snapToObjects="1">
      <p:cViewPr varScale="1">
        <p:scale>
          <a:sx n="83" d="100"/>
          <a:sy n="83" d="100"/>
        </p:scale>
        <p:origin x="600" y="77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jamin, Christopher (STFC,DL,AST)" userId="f2b34823-5b31-42d4-ae10-449ab6be689d" providerId="ADAL" clId="{0CE9E0AB-92D7-48ED-8A3D-FF6805528AEC}"/>
    <pc:docChg chg="undo redo custSel addSld delSld modSld">
      <pc:chgData name="Benjamin, Christopher (STFC,DL,AST)" userId="f2b34823-5b31-42d4-ae10-449ab6be689d" providerId="ADAL" clId="{0CE9E0AB-92D7-48ED-8A3D-FF6805528AEC}" dt="2025-04-08T05:41:44.489" v="961" actId="1035"/>
      <pc:docMkLst>
        <pc:docMk/>
      </pc:docMkLst>
      <pc:sldChg chg="addSp delSp modSp">
        <pc:chgData name="Benjamin, Christopher (STFC,DL,AST)" userId="f2b34823-5b31-42d4-ae10-449ab6be689d" providerId="ADAL" clId="{0CE9E0AB-92D7-48ED-8A3D-FF6805528AEC}" dt="2025-04-04T13:46:50.355" v="931" actId="478"/>
        <pc:sldMkLst>
          <pc:docMk/>
          <pc:sldMk cId="736955545" sldId="276"/>
        </pc:sldMkLst>
      </pc:sldChg>
      <pc:sldChg chg="modSp mod">
        <pc:chgData name="Benjamin, Christopher (STFC,DL,AST)" userId="f2b34823-5b31-42d4-ae10-449ab6be689d" providerId="ADAL" clId="{0CE9E0AB-92D7-48ED-8A3D-FF6805528AEC}" dt="2025-04-04T09:20:14.964" v="8" actId="1076"/>
        <pc:sldMkLst>
          <pc:docMk/>
          <pc:sldMk cId="2562987053" sldId="338"/>
        </pc:sldMkLst>
        <pc:spChg chg="mod">
          <ac:chgData name="Benjamin, Christopher (STFC,DL,AST)" userId="f2b34823-5b31-42d4-ae10-449ab6be689d" providerId="ADAL" clId="{0CE9E0AB-92D7-48ED-8A3D-FF6805528AEC}" dt="2025-04-04T09:20:14.964" v="8" actId="1076"/>
          <ac:spMkLst>
            <pc:docMk/>
            <pc:sldMk cId="2562987053" sldId="338"/>
            <ac:spMk id="7" creationId="{00000000-0000-0000-0000-000000000000}"/>
          </ac:spMkLst>
        </pc:spChg>
      </pc:sldChg>
      <pc:sldChg chg="modSp">
        <pc:chgData name="Benjamin, Christopher (STFC,DL,AST)" userId="f2b34823-5b31-42d4-ae10-449ab6be689d" providerId="ADAL" clId="{0CE9E0AB-92D7-48ED-8A3D-FF6805528AEC}" dt="2025-04-04T13:45:34.572" v="900" actId="1076"/>
        <pc:sldMkLst>
          <pc:docMk/>
          <pc:sldMk cId="302899345" sldId="339"/>
        </pc:sldMkLst>
        <pc:picChg chg="mod">
          <ac:chgData name="Benjamin, Christopher (STFC,DL,AST)" userId="f2b34823-5b31-42d4-ae10-449ab6be689d" providerId="ADAL" clId="{0CE9E0AB-92D7-48ED-8A3D-FF6805528AEC}" dt="2025-04-04T13:45:34.572" v="900" actId="1076"/>
          <ac:picMkLst>
            <pc:docMk/>
            <pc:sldMk cId="302899345" sldId="339"/>
            <ac:picMk id="3" creationId="{58D82E71-1754-0932-455A-BCFD2665A6D9}"/>
          </ac:picMkLst>
        </pc:picChg>
      </pc:sldChg>
      <pc:sldChg chg="addSp delSp modSp">
        <pc:chgData name="Benjamin, Christopher (STFC,DL,AST)" userId="f2b34823-5b31-42d4-ae10-449ab6be689d" providerId="ADAL" clId="{0CE9E0AB-92D7-48ED-8A3D-FF6805528AEC}" dt="2025-04-04T13:45:49.023" v="907" actId="478"/>
        <pc:sldMkLst>
          <pc:docMk/>
          <pc:sldMk cId="3594899029" sldId="340"/>
        </pc:sldMkLst>
        <pc:picChg chg="add mod">
          <ac:chgData name="Benjamin, Christopher (STFC,DL,AST)" userId="f2b34823-5b31-42d4-ae10-449ab6be689d" providerId="ADAL" clId="{0CE9E0AB-92D7-48ED-8A3D-FF6805528AEC}" dt="2025-04-04T13:45:47.240" v="906"/>
          <ac:picMkLst>
            <pc:docMk/>
            <pc:sldMk cId="3594899029" sldId="340"/>
            <ac:picMk id="8" creationId="{DF026062-0754-E583-2F15-2C8D01AE3E1E}"/>
          </ac:picMkLst>
        </pc:picChg>
      </pc:sldChg>
      <pc:sldChg chg="addSp modSp">
        <pc:chgData name="Benjamin, Christopher (STFC,DL,AST)" userId="f2b34823-5b31-42d4-ae10-449ab6be689d" providerId="ADAL" clId="{0CE9E0AB-92D7-48ED-8A3D-FF6805528AEC}" dt="2025-04-04T13:45:57.908" v="913"/>
        <pc:sldMkLst>
          <pc:docMk/>
          <pc:sldMk cId="2114562343" sldId="342"/>
        </pc:sldMkLst>
        <pc:picChg chg="add mod">
          <ac:chgData name="Benjamin, Christopher (STFC,DL,AST)" userId="f2b34823-5b31-42d4-ae10-449ab6be689d" providerId="ADAL" clId="{0CE9E0AB-92D7-48ED-8A3D-FF6805528AEC}" dt="2025-04-04T13:45:57.908" v="913"/>
          <ac:picMkLst>
            <pc:docMk/>
            <pc:sldMk cId="2114562343" sldId="342"/>
            <ac:picMk id="9" creationId="{8E628159-444E-097C-71EB-EC75F9752014}"/>
          </ac:picMkLst>
        </pc:picChg>
      </pc:sldChg>
      <pc:sldChg chg="addSp delSp modSp mod">
        <pc:chgData name="Benjamin, Christopher (STFC,DL,AST)" userId="f2b34823-5b31-42d4-ae10-449ab6be689d" providerId="ADAL" clId="{0CE9E0AB-92D7-48ED-8A3D-FF6805528AEC}" dt="2025-04-04T14:58:04.948" v="944" actId="20577"/>
        <pc:sldMkLst>
          <pc:docMk/>
          <pc:sldMk cId="1675475517" sldId="351"/>
        </pc:sldMkLst>
        <pc:spChg chg="mod">
          <ac:chgData name="Benjamin, Christopher (STFC,DL,AST)" userId="f2b34823-5b31-42d4-ae10-449ab6be689d" providerId="ADAL" clId="{0CE9E0AB-92D7-48ED-8A3D-FF6805528AEC}" dt="2025-04-04T14:58:04.948" v="944" actId="20577"/>
          <ac:spMkLst>
            <pc:docMk/>
            <pc:sldMk cId="1675475517" sldId="351"/>
            <ac:spMk id="6" creationId="{00000000-0000-0000-0000-000000000000}"/>
          </ac:spMkLst>
        </pc:spChg>
        <pc:picChg chg="add mod">
          <ac:chgData name="Benjamin, Christopher (STFC,DL,AST)" userId="f2b34823-5b31-42d4-ae10-449ab6be689d" providerId="ADAL" clId="{0CE9E0AB-92D7-48ED-8A3D-FF6805528AEC}" dt="2025-04-04T13:45:42.783" v="905"/>
          <ac:picMkLst>
            <pc:docMk/>
            <pc:sldMk cId="1675475517" sldId="351"/>
            <ac:picMk id="9" creationId="{F6B1EE57-7C34-CAF2-CE31-6723EE09E013}"/>
          </ac:picMkLst>
        </pc:picChg>
      </pc:sldChg>
      <pc:sldChg chg="addSp delSp modSp">
        <pc:chgData name="Benjamin, Christopher (STFC,DL,AST)" userId="f2b34823-5b31-42d4-ae10-449ab6be689d" providerId="ADAL" clId="{0CE9E0AB-92D7-48ED-8A3D-FF6805528AEC}" dt="2025-04-04T13:46:07.172" v="917" actId="478"/>
        <pc:sldMkLst>
          <pc:docMk/>
          <pc:sldMk cId="582609331" sldId="355"/>
        </pc:sldMkLst>
        <pc:picChg chg="add mod">
          <ac:chgData name="Benjamin, Christopher (STFC,DL,AST)" userId="f2b34823-5b31-42d4-ae10-449ab6be689d" providerId="ADAL" clId="{0CE9E0AB-92D7-48ED-8A3D-FF6805528AEC}" dt="2025-04-04T13:46:04.747" v="916"/>
          <ac:picMkLst>
            <pc:docMk/>
            <pc:sldMk cId="582609331" sldId="355"/>
            <ac:picMk id="9" creationId="{4E09658D-069E-6D20-2FDE-33C86FD4D434}"/>
          </ac:picMkLst>
        </pc:picChg>
      </pc:sldChg>
      <pc:sldChg chg="addSp delSp modSp">
        <pc:chgData name="Benjamin, Christopher (STFC,DL,AST)" userId="f2b34823-5b31-42d4-ae10-449ab6be689d" providerId="ADAL" clId="{0CE9E0AB-92D7-48ED-8A3D-FF6805528AEC}" dt="2025-04-04T13:46:14.491" v="919" actId="478"/>
        <pc:sldMkLst>
          <pc:docMk/>
          <pc:sldMk cId="1996604208" sldId="356"/>
        </pc:sldMkLst>
        <pc:picChg chg="add mod">
          <ac:chgData name="Benjamin, Christopher (STFC,DL,AST)" userId="f2b34823-5b31-42d4-ae10-449ab6be689d" providerId="ADAL" clId="{0CE9E0AB-92D7-48ED-8A3D-FF6805528AEC}" dt="2025-04-04T13:46:12.453" v="918"/>
          <ac:picMkLst>
            <pc:docMk/>
            <pc:sldMk cId="1996604208" sldId="356"/>
            <ac:picMk id="7" creationId="{7A7ACDEB-D816-89B1-E273-1DEEE2A226BD}"/>
          </ac:picMkLst>
        </pc:picChg>
      </pc:sldChg>
      <pc:sldChg chg="modSp">
        <pc:chgData name="Benjamin, Christopher (STFC,DL,AST)" userId="f2b34823-5b31-42d4-ae10-449ab6be689d" providerId="ADAL" clId="{0CE9E0AB-92D7-48ED-8A3D-FF6805528AEC}" dt="2025-04-04T13:45:11.980" v="889" actId="1076"/>
        <pc:sldMkLst>
          <pc:docMk/>
          <pc:sldMk cId="3722997330" sldId="358"/>
        </pc:sldMkLst>
        <pc:picChg chg="mod">
          <ac:chgData name="Benjamin, Christopher (STFC,DL,AST)" userId="f2b34823-5b31-42d4-ae10-449ab6be689d" providerId="ADAL" clId="{0CE9E0AB-92D7-48ED-8A3D-FF6805528AEC}" dt="2025-04-04T13:45:11.980" v="889" actId="1076"/>
          <ac:picMkLst>
            <pc:docMk/>
            <pc:sldMk cId="3722997330" sldId="358"/>
            <ac:picMk id="6" creationId="{4696B59E-CE1E-D644-7DB9-ED6B9B1D74D8}"/>
          </ac:picMkLst>
        </pc:picChg>
      </pc:sldChg>
      <pc:sldChg chg="addSp modSp mod">
        <pc:chgData name="Benjamin, Christopher (STFC,DL,AST)" userId="f2b34823-5b31-42d4-ae10-449ab6be689d" providerId="ADAL" clId="{0CE9E0AB-92D7-48ED-8A3D-FF6805528AEC}" dt="2025-04-04T13:45:56.152" v="912" actId="1035"/>
        <pc:sldMkLst>
          <pc:docMk/>
          <pc:sldMk cId="518798991" sldId="359"/>
        </pc:sldMkLst>
        <pc:spChg chg="mod">
          <ac:chgData name="Benjamin, Christopher (STFC,DL,AST)" userId="f2b34823-5b31-42d4-ae10-449ab6be689d" providerId="ADAL" clId="{0CE9E0AB-92D7-48ED-8A3D-FF6805528AEC}" dt="2025-04-04T09:19:33.359" v="4" actId="1076"/>
          <ac:spMkLst>
            <pc:docMk/>
            <pc:sldMk cId="518798991" sldId="359"/>
            <ac:spMk id="18" creationId="{38DC4BC8-4939-5300-3A8B-FD477F64A018}"/>
          </ac:spMkLst>
        </pc:spChg>
        <pc:spChg chg="mod">
          <ac:chgData name="Benjamin, Christopher (STFC,DL,AST)" userId="f2b34823-5b31-42d4-ae10-449ab6be689d" providerId="ADAL" clId="{0CE9E0AB-92D7-48ED-8A3D-FF6805528AEC}" dt="2025-04-04T09:19:40.962" v="7" actId="1076"/>
          <ac:spMkLst>
            <pc:docMk/>
            <pc:sldMk cId="518798991" sldId="359"/>
            <ac:spMk id="19" creationId="{DDB6D3E2-28A2-83D4-85F6-338C15EF8664}"/>
          </ac:spMkLst>
        </pc:spChg>
        <pc:picChg chg="add mod">
          <ac:chgData name="Benjamin, Christopher (STFC,DL,AST)" userId="f2b34823-5b31-42d4-ae10-449ab6be689d" providerId="ADAL" clId="{0CE9E0AB-92D7-48ED-8A3D-FF6805528AEC}" dt="2025-04-04T13:45:56.152" v="912" actId="1035"/>
          <ac:picMkLst>
            <pc:docMk/>
            <pc:sldMk cId="518798991" sldId="359"/>
            <ac:picMk id="8" creationId="{785CB938-79AA-6A20-B816-DAFBD2EA8E81}"/>
          </ac:picMkLst>
        </pc:picChg>
        <pc:picChg chg="mod">
          <ac:chgData name="Benjamin, Christopher (STFC,DL,AST)" userId="f2b34823-5b31-42d4-ae10-449ab6be689d" providerId="ADAL" clId="{0CE9E0AB-92D7-48ED-8A3D-FF6805528AEC}" dt="2025-04-04T09:19:24.720" v="1" actId="14100"/>
          <ac:picMkLst>
            <pc:docMk/>
            <pc:sldMk cId="518798991" sldId="359"/>
            <ac:picMk id="16" creationId="{902DDC04-CED3-15BA-8A68-9BDE361F344B}"/>
          </ac:picMkLst>
        </pc:picChg>
        <pc:picChg chg="mod">
          <ac:chgData name="Benjamin, Christopher (STFC,DL,AST)" userId="f2b34823-5b31-42d4-ae10-449ab6be689d" providerId="ADAL" clId="{0CE9E0AB-92D7-48ED-8A3D-FF6805528AEC}" dt="2025-04-04T09:19:37.783" v="6" actId="1076"/>
          <ac:picMkLst>
            <pc:docMk/>
            <pc:sldMk cId="518798991" sldId="359"/>
            <ac:picMk id="17" creationId="{4963AFE4-127B-F415-C682-697EF7347082}"/>
          </ac:picMkLst>
        </pc:picChg>
      </pc:sldChg>
      <pc:sldChg chg="addSp modSp">
        <pc:chgData name="Benjamin, Christopher (STFC,DL,AST)" userId="f2b34823-5b31-42d4-ae10-449ab6be689d" providerId="ADAL" clId="{0CE9E0AB-92D7-48ED-8A3D-FF6805528AEC}" dt="2025-04-04T13:46:03.257" v="915"/>
        <pc:sldMkLst>
          <pc:docMk/>
          <pc:sldMk cId="3825582911" sldId="362"/>
        </pc:sldMkLst>
        <pc:picChg chg="add mod">
          <ac:chgData name="Benjamin, Christopher (STFC,DL,AST)" userId="f2b34823-5b31-42d4-ae10-449ab6be689d" providerId="ADAL" clId="{0CE9E0AB-92D7-48ED-8A3D-FF6805528AEC}" dt="2025-04-04T13:46:03.257" v="915"/>
          <ac:picMkLst>
            <pc:docMk/>
            <pc:sldMk cId="3825582911" sldId="362"/>
            <ac:picMk id="6" creationId="{7C3C7EBC-BEFB-0CC7-962C-5AB5B68E6172}"/>
          </ac:picMkLst>
        </pc:picChg>
      </pc:sldChg>
      <pc:sldChg chg="addSp delSp modSp">
        <pc:chgData name="Benjamin, Christopher (STFC,DL,AST)" userId="f2b34823-5b31-42d4-ae10-449ab6be689d" providerId="ADAL" clId="{0CE9E0AB-92D7-48ED-8A3D-FF6805528AEC}" dt="2025-04-04T13:45:52.545" v="909" actId="478"/>
        <pc:sldMkLst>
          <pc:docMk/>
          <pc:sldMk cId="1994684912" sldId="363"/>
        </pc:sldMkLst>
        <pc:picChg chg="add mod">
          <ac:chgData name="Benjamin, Christopher (STFC,DL,AST)" userId="f2b34823-5b31-42d4-ae10-449ab6be689d" providerId="ADAL" clId="{0CE9E0AB-92D7-48ED-8A3D-FF6805528AEC}" dt="2025-04-04T13:45:50.733" v="908"/>
          <ac:picMkLst>
            <pc:docMk/>
            <pc:sldMk cId="1994684912" sldId="363"/>
            <ac:picMk id="3" creationId="{81731E92-54F5-5575-A4EA-305CE48A0DDD}"/>
          </ac:picMkLst>
        </pc:picChg>
      </pc:sldChg>
      <pc:sldChg chg="addSp delSp modSp">
        <pc:chgData name="Benjamin, Christopher (STFC,DL,AST)" userId="f2b34823-5b31-42d4-ae10-449ab6be689d" providerId="ADAL" clId="{0CE9E0AB-92D7-48ED-8A3D-FF6805528AEC}" dt="2025-04-04T13:46:19.075" v="921"/>
        <pc:sldMkLst>
          <pc:docMk/>
          <pc:sldMk cId="1156339355" sldId="364"/>
        </pc:sldMkLst>
        <pc:picChg chg="add mod">
          <ac:chgData name="Benjamin, Christopher (STFC,DL,AST)" userId="f2b34823-5b31-42d4-ae10-449ab6be689d" providerId="ADAL" clId="{0CE9E0AB-92D7-48ED-8A3D-FF6805528AEC}" dt="2025-04-04T13:46:19.075" v="921"/>
          <ac:picMkLst>
            <pc:docMk/>
            <pc:sldMk cId="1156339355" sldId="364"/>
            <ac:picMk id="7" creationId="{B8CE099D-FFBC-B10F-D1E7-06EEB3B91928}"/>
          </ac:picMkLst>
        </pc:picChg>
      </pc:sldChg>
      <pc:sldChg chg="addSp delSp modSp">
        <pc:chgData name="Benjamin, Christopher (STFC,DL,AST)" userId="f2b34823-5b31-42d4-ae10-449ab6be689d" providerId="ADAL" clId="{0CE9E0AB-92D7-48ED-8A3D-FF6805528AEC}" dt="2025-04-04T13:46:46.545" v="929"/>
        <pc:sldMkLst>
          <pc:docMk/>
          <pc:sldMk cId="2634032140" sldId="365"/>
        </pc:sldMkLst>
        <pc:picChg chg="add mod">
          <ac:chgData name="Benjamin, Christopher (STFC,DL,AST)" userId="f2b34823-5b31-42d4-ae10-449ab6be689d" providerId="ADAL" clId="{0CE9E0AB-92D7-48ED-8A3D-FF6805528AEC}" dt="2025-04-04T13:46:46.545" v="929"/>
          <ac:picMkLst>
            <pc:docMk/>
            <pc:sldMk cId="2634032140" sldId="365"/>
            <ac:picMk id="10" creationId="{20839C3F-97E5-4F5E-444A-48A392D96F1C}"/>
          </ac:picMkLst>
        </pc:picChg>
      </pc:sldChg>
      <pc:sldChg chg="addSp delSp modSp add mod">
        <pc:chgData name="Benjamin, Christopher (STFC,DL,AST)" userId="f2b34823-5b31-42d4-ae10-449ab6be689d" providerId="ADAL" clId="{0CE9E0AB-92D7-48ED-8A3D-FF6805528AEC}" dt="2025-04-08T05:41:44.489" v="961" actId="1035"/>
        <pc:sldMkLst>
          <pc:docMk/>
          <pc:sldMk cId="1482786796" sldId="366"/>
        </pc:sldMkLst>
        <pc:spChg chg="add mod">
          <ac:chgData name="Benjamin, Christopher (STFC,DL,AST)" userId="f2b34823-5b31-42d4-ae10-449ab6be689d" providerId="ADAL" clId="{0CE9E0AB-92D7-48ED-8A3D-FF6805528AEC}" dt="2025-04-04T13:05:39.250" v="96" actId="1076"/>
          <ac:spMkLst>
            <pc:docMk/>
            <pc:sldMk cId="1482786796" sldId="366"/>
            <ac:spMk id="39" creationId="{3559DB28-BE35-509B-50B8-3D84704508B3}"/>
          </ac:spMkLst>
        </pc:spChg>
        <pc:spChg chg="add mod">
          <ac:chgData name="Benjamin, Christopher (STFC,DL,AST)" userId="f2b34823-5b31-42d4-ae10-449ab6be689d" providerId="ADAL" clId="{0CE9E0AB-92D7-48ED-8A3D-FF6805528AEC}" dt="2025-04-04T13:06:12.997" v="126" actId="1076"/>
          <ac:spMkLst>
            <pc:docMk/>
            <pc:sldMk cId="1482786796" sldId="366"/>
            <ac:spMk id="40" creationId="{647CE8E9-E196-0F47-8777-9CBD81C67DAD}"/>
          </ac:spMkLst>
        </pc:spChg>
        <pc:spChg chg="add mod">
          <ac:chgData name="Benjamin, Christopher (STFC,DL,AST)" userId="f2b34823-5b31-42d4-ae10-449ab6be689d" providerId="ADAL" clId="{0CE9E0AB-92D7-48ED-8A3D-FF6805528AEC}" dt="2025-04-04T13:05:59.351" v="114" actId="20577"/>
          <ac:spMkLst>
            <pc:docMk/>
            <pc:sldMk cId="1482786796" sldId="366"/>
            <ac:spMk id="41" creationId="{11480B9D-0024-1082-2B58-5ED28C6ABD71}"/>
          </ac:spMkLst>
        </pc:spChg>
        <pc:spChg chg="add mod">
          <ac:chgData name="Benjamin, Christopher (STFC,DL,AST)" userId="f2b34823-5b31-42d4-ae10-449ab6be689d" providerId="ADAL" clId="{0CE9E0AB-92D7-48ED-8A3D-FF6805528AEC}" dt="2025-04-04T13:06:07.744" v="125" actId="20577"/>
          <ac:spMkLst>
            <pc:docMk/>
            <pc:sldMk cId="1482786796" sldId="366"/>
            <ac:spMk id="42" creationId="{652E13E3-1136-68B7-70E0-C81C5FD8BB15}"/>
          </ac:spMkLst>
        </pc:spChg>
        <pc:spChg chg="add mod">
          <ac:chgData name="Benjamin, Christopher (STFC,DL,AST)" userId="f2b34823-5b31-42d4-ae10-449ab6be689d" providerId="ADAL" clId="{0CE9E0AB-92D7-48ED-8A3D-FF6805528AEC}" dt="2025-04-04T13:30:40.091" v="540" actId="20577"/>
          <ac:spMkLst>
            <pc:docMk/>
            <pc:sldMk cId="1482786796" sldId="366"/>
            <ac:spMk id="57" creationId="{DC63F96C-4EC7-D5A9-AD09-DAFA4AF7EF52}"/>
          </ac:spMkLst>
        </pc:spChg>
        <pc:spChg chg="add mod">
          <ac:chgData name="Benjamin, Christopher (STFC,DL,AST)" userId="f2b34823-5b31-42d4-ae10-449ab6be689d" providerId="ADAL" clId="{0CE9E0AB-92D7-48ED-8A3D-FF6805528AEC}" dt="2025-04-08T05:41:40.323" v="948" actId="1076"/>
          <ac:spMkLst>
            <pc:docMk/>
            <pc:sldMk cId="1482786796" sldId="366"/>
            <ac:spMk id="58" creationId="{2B828EB5-7B17-18CD-38A8-BBC94F0EB9AB}"/>
          </ac:spMkLst>
        </pc:spChg>
        <pc:spChg chg="add mod">
          <ac:chgData name="Benjamin, Christopher (STFC,DL,AST)" userId="f2b34823-5b31-42d4-ae10-449ab6be689d" providerId="ADAL" clId="{0CE9E0AB-92D7-48ED-8A3D-FF6805528AEC}" dt="2025-04-04T13:27:36.750" v="497" actId="1076"/>
          <ac:spMkLst>
            <pc:docMk/>
            <pc:sldMk cId="1482786796" sldId="366"/>
            <ac:spMk id="60" creationId="{03626F62-C7D2-414A-A275-B4B187252C42}"/>
          </ac:spMkLst>
        </pc:spChg>
        <pc:spChg chg="add mod">
          <ac:chgData name="Benjamin, Christopher (STFC,DL,AST)" userId="f2b34823-5b31-42d4-ae10-449ab6be689d" providerId="ADAL" clId="{0CE9E0AB-92D7-48ED-8A3D-FF6805528AEC}" dt="2025-04-04T13:30:45.033" v="546" actId="20577"/>
          <ac:spMkLst>
            <pc:docMk/>
            <pc:sldMk cId="1482786796" sldId="366"/>
            <ac:spMk id="62" creationId="{D9D207A7-8461-26F8-1816-4924A1255031}"/>
          </ac:spMkLst>
        </pc:spChg>
        <pc:spChg chg="add mod">
          <ac:chgData name="Benjamin, Christopher (STFC,DL,AST)" userId="f2b34823-5b31-42d4-ae10-449ab6be689d" providerId="ADAL" clId="{0CE9E0AB-92D7-48ED-8A3D-FF6805528AEC}" dt="2025-04-08T05:41:44.489" v="961" actId="1035"/>
          <ac:spMkLst>
            <pc:docMk/>
            <pc:sldMk cId="1482786796" sldId="366"/>
            <ac:spMk id="63" creationId="{D7813D36-AA11-D582-9726-183EBE215963}"/>
          </ac:spMkLst>
        </pc:spChg>
        <pc:spChg chg="add mod">
          <ac:chgData name="Benjamin, Christopher (STFC,DL,AST)" userId="f2b34823-5b31-42d4-ae10-449ab6be689d" providerId="ADAL" clId="{0CE9E0AB-92D7-48ED-8A3D-FF6805528AEC}" dt="2025-04-04T13:30:57.225" v="556" actId="20577"/>
          <ac:spMkLst>
            <pc:docMk/>
            <pc:sldMk cId="1482786796" sldId="366"/>
            <ac:spMk id="65" creationId="{49ABFB7F-ACAE-A549-4ADC-D8C9105289EB}"/>
          </ac:spMkLst>
        </pc:spChg>
        <pc:spChg chg="add mod">
          <ac:chgData name="Benjamin, Christopher (STFC,DL,AST)" userId="f2b34823-5b31-42d4-ae10-449ab6be689d" providerId="ADAL" clId="{0CE9E0AB-92D7-48ED-8A3D-FF6805528AEC}" dt="2025-04-04T13:31:06.894" v="564" actId="20577"/>
          <ac:spMkLst>
            <pc:docMk/>
            <pc:sldMk cId="1482786796" sldId="366"/>
            <ac:spMk id="66" creationId="{B99FD6B1-353F-B0C4-38A4-E12E792C842A}"/>
          </ac:spMkLst>
        </pc:spChg>
        <pc:spChg chg="add mod">
          <ac:chgData name="Benjamin, Christopher (STFC,DL,AST)" userId="f2b34823-5b31-42d4-ae10-449ab6be689d" providerId="ADAL" clId="{0CE9E0AB-92D7-48ED-8A3D-FF6805528AEC}" dt="2025-04-04T13:39:16.727" v="888" actId="20577"/>
          <ac:spMkLst>
            <pc:docMk/>
            <pc:sldMk cId="1482786796" sldId="366"/>
            <ac:spMk id="67" creationId="{AE8481CA-26F3-B4C3-98A9-E2991C45D31D}"/>
          </ac:spMkLst>
        </pc:spChg>
        <pc:spChg chg="add mod">
          <ac:chgData name="Benjamin, Christopher (STFC,DL,AST)" userId="f2b34823-5b31-42d4-ae10-449ab6be689d" providerId="ADAL" clId="{0CE9E0AB-92D7-48ED-8A3D-FF6805528AEC}" dt="2025-04-04T13:32:42.548" v="582" actId="1076"/>
          <ac:spMkLst>
            <pc:docMk/>
            <pc:sldMk cId="1482786796" sldId="366"/>
            <ac:spMk id="68" creationId="{4D3079FC-2B43-8C73-7D4D-F43F18FED1E0}"/>
          </ac:spMkLst>
        </pc:spChg>
        <pc:picChg chg="add mod">
          <ac:chgData name="Benjamin, Christopher (STFC,DL,AST)" userId="f2b34823-5b31-42d4-ae10-449ab6be689d" providerId="ADAL" clId="{0CE9E0AB-92D7-48ED-8A3D-FF6805528AEC}" dt="2025-04-04T13:46:30.470" v="925"/>
          <ac:picMkLst>
            <pc:docMk/>
            <pc:sldMk cId="1482786796" sldId="366"/>
            <ac:picMk id="4" creationId="{2C717C07-E414-C1C7-D008-C5369BB5536E}"/>
          </ac:picMkLst>
        </pc:picChg>
        <pc:picChg chg="add mod">
          <ac:chgData name="Benjamin, Christopher (STFC,DL,AST)" userId="f2b34823-5b31-42d4-ae10-449ab6be689d" providerId="ADAL" clId="{0CE9E0AB-92D7-48ED-8A3D-FF6805528AEC}" dt="2025-04-04T13:25:06.202" v="459" actId="1076"/>
          <ac:picMkLst>
            <pc:docMk/>
            <pc:sldMk cId="1482786796" sldId="366"/>
            <ac:picMk id="30" creationId="{41E782D8-9EA7-FD5F-3402-FC012FE982C8}"/>
          </ac:picMkLst>
        </pc:picChg>
        <pc:picChg chg="add mod">
          <ac:chgData name="Benjamin, Christopher (STFC,DL,AST)" userId="f2b34823-5b31-42d4-ae10-449ab6be689d" providerId="ADAL" clId="{0CE9E0AB-92D7-48ED-8A3D-FF6805528AEC}" dt="2025-04-04T13:04:38.216" v="41" actId="1076"/>
          <ac:picMkLst>
            <pc:docMk/>
            <pc:sldMk cId="1482786796" sldId="366"/>
            <ac:picMk id="32" creationId="{0E6E0B21-8EEC-AE1C-FA71-C316A8CD3002}"/>
          </ac:picMkLst>
        </pc:picChg>
        <pc:picChg chg="add mod">
          <ac:chgData name="Benjamin, Christopher (STFC,DL,AST)" userId="f2b34823-5b31-42d4-ae10-449ab6be689d" providerId="ADAL" clId="{0CE9E0AB-92D7-48ED-8A3D-FF6805528AEC}" dt="2025-04-04T13:05:21.579" v="89" actId="1038"/>
          <ac:picMkLst>
            <pc:docMk/>
            <pc:sldMk cId="1482786796" sldId="366"/>
            <ac:picMk id="34" creationId="{7B2F7152-83B0-754C-2624-0C44E7E1479E}"/>
          </ac:picMkLst>
        </pc:picChg>
        <pc:picChg chg="add mod">
          <ac:chgData name="Benjamin, Christopher (STFC,DL,AST)" userId="f2b34823-5b31-42d4-ae10-449ab6be689d" providerId="ADAL" clId="{0CE9E0AB-92D7-48ED-8A3D-FF6805528AEC}" dt="2025-04-04T13:05:21.579" v="89" actId="1038"/>
          <ac:picMkLst>
            <pc:docMk/>
            <pc:sldMk cId="1482786796" sldId="366"/>
            <ac:picMk id="36" creationId="{4ADA6EF1-4B08-D105-B742-7663376805E9}"/>
          </ac:picMkLst>
        </pc:picChg>
        <pc:picChg chg="add mod">
          <ac:chgData name="Benjamin, Christopher (STFC,DL,AST)" userId="f2b34823-5b31-42d4-ae10-449ab6be689d" providerId="ADAL" clId="{0CE9E0AB-92D7-48ED-8A3D-FF6805528AEC}" dt="2025-04-08T05:41:31.535" v="946" actId="1076"/>
          <ac:picMkLst>
            <pc:docMk/>
            <pc:sldMk cId="1482786796" sldId="366"/>
            <ac:picMk id="38" creationId="{48346B83-952C-1CE5-7C66-ECAA45991FC6}"/>
          </ac:picMkLst>
        </pc:picChg>
        <pc:cxnChg chg="add mod">
          <ac:chgData name="Benjamin, Christopher (STFC,DL,AST)" userId="f2b34823-5b31-42d4-ae10-449ab6be689d" providerId="ADAL" clId="{0CE9E0AB-92D7-48ED-8A3D-FF6805528AEC}" dt="2025-04-04T13:15:07.599" v="168" actId="14100"/>
          <ac:cxnSpMkLst>
            <pc:docMk/>
            <pc:sldMk cId="1482786796" sldId="366"/>
            <ac:cxnSpMk id="44" creationId="{4477DD7B-5474-3DAF-3CE6-5802067F0030}"/>
          </ac:cxnSpMkLst>
        </pc:cxnChg>
        <pc:cxnChg chg="add mod">
          <ac:chgData name="Benjamin, Christopher (STFC,DL,AST)" userId="f2b34823-5b31-42d4-ae10-449ab6be689d" providerId="ADAL" clId="{0CE9E0AB-92D7-48ED-8A3D-FF6805528AEC}" dt="2025-04-04T13:30:00.689" v="528" actId="14100"/>
          <ac:cxnSpMkLst>
            <pc:docMk/>
            <pc:sldMk cId="1482786796" sldId="366"/>
            <ac:cxnSpMk id="46" creationId="{EA50AE58-3E06-2E3D-77A8-32B3CCE66654}"/>
          </ac:cxnSpMkLst>
        </pc:cxnChg>
        <pc:cxnChg chg="add mod">
          <ac:chgData name="Benjamin, Christopher (STFC,DL,AST)" userId="f2b34823-5b31-42d4-ae10-449ab6be689d" providerId="ADAL" clId="{0CE9E0AB-92D7-48ED-8A3D-FF6805528AEC}" dt="2025-04-04T13:28:28.810" v="502" actId="14100"/>
          <ac:cxnSpMkLst>
            <pc:docMk/>
            <pc:sldMk cId="1482786796" sldId="366"/>
            <ac:cxnSpMk id="51" creationId="{8C8B6221-9587-FEA8-B2DB-680F3A75C24F}"/>
          </ac:cxnSpMkLst>
        </pc:cxnChg>
        <pc:cxnChg chg="add mod">
          <ac:chgData name="Benjamin, Christopher (STFC,DL,AST)" userId="f2b34823-5b31-42d4-ae10-449ab6be689d" providerId="ADAL" clId="{0CE9E0AB-92D7-48ED-8A3D-FF6805528AEC}" dt="2025-04-04T13:15:29.391" v="404" actId="1035"/>
          <ac:cxnSpMkLst>
            <pc:docMk/>
            <pc:sldMk cId="1482786796" sldId="366"/>
            <ac:cxnSpMk id="52" creationId="{06DE3596-FF34-5FA9-50DC-EC7CFC482756}"/>
          </ac:cxnSpMkLst>
        </pc:cxnChg>
        <pc:cxnChg chg="add mod">
          <ac:chgData name="Benjamin, Christopher (STFC,DL,AST)" userId="f2b34823-5b31-42d4-ae10-449ab6be689d" providerId="ADAL" clId="{0CE9E0AB-92D7-48ED-8A3D-FF6805528AEC}" dt="2025-04-04T13:16:43.332" v="434" actId="1038"/>
          <ac:cxnSpMkLst>
            <pc:docMk/>
            <pc:sldMk cId="1482786796" sldId="366"/>
            <ac:cxnSpMk id="53" creationId="{8FDF364C-C400-B926-EDBE-3881800453C4}"/>
          </ac:cxnSpMkLst>
        </pc:cxnChg>
        <pc:cxnChg chg="add mod">
          <ac:chgData name="Benjamin, Christopher (STFC,DL,AST)" userId="f2b34823-5b31-42d4-ae10-449ab6be689d" providerId="ADAL" clId="{0CE9E0AB-92D7-48ED-8A3D-FF6805528AEC}" dt="2025-04-04T13:26:08.677" v="476" actId="14100"/>
          <ac:cxnSpMkLst>
            <pc:docMk/>
            <pc:sldMk cId="1482786796" sldId="366"/>
            <ac:cxnSpMk id="54" creationId="{A4117104-076B-D805-FAF2-FCC53E2AF38D}"/>
          </ac:cxnSpMkLst>
        </pc:cxnChg>
        <pc:cxnChg chg="add mod">
          <ac:chgData name="Benjamin, Christopher (STFC,DL,AST)" userId="f2b34823-5b31-42d4-ae10-449ab6be689d" providerId="ADAL" clId="{0CE9E0AB-92D7-48ED-8A3D-FF6805528AEC}" dt="2025-04-04T13:16:24.590" v="431" actId="1038"/>
          <ac:cxnSpMkLst>
            <pc:docMk/>
            <pc:sldMk cId="1482786796" sldId="366"/>
            <ac:cxnSpMk id="56" creationId="{3AFA8EAE-ED9F-D133-E508-C0525E22003B}"/>
          </ac:cxnSpMkLst>
        </pc:cxnChg>
      </pc:sldChg>
      <pc:sldChg chg="addSp delSp modSp add mod">
        <pc:chgData name="Benjamin, Christopher (STFC,DL,AST)" userId="f2b34823-5b31-42d4-ae10-449ab6be689d" providerId="ADAL" clId="{0CE9E0AB-92D7-48ED-8A3D-FF6805528AEC}" dt="2025-04-04T13:46:01.623" v="914"/>
        <pc:sldMkLst>
          <pc:docMk/>
          <pc:sldMk cId="1041726390" sldId="367"/>
        </pc:sldMkLst>
        <pc:picChg chg="add mod">
          <ac:chgData name="Benjamin, Christopher (STFC,DL,AST)" userId="f2b34823-5b31-42d4-ae10-449ab6be689d" providerId="ADAL" clId="{0CE9E0AB-92D7-48ED-8A3D-FF6805528AEC}" dt="2025-04-04T13:46:01.623" v="914"/>
          <ac:picMkLst>
            <pc:docMk/>
            <pc:sldMk cId="1041726390" sldId="367"/>
            <ac:picMk id="2" creationId="{3F4DA374-A0D4-2923-AA3E-891C1001925E}"/>
          </ac:picMkLst>
        </pc:picChg>
        <pc:picChg chg="add mod modCrop">
          <ac:chgData name="Benjamin, Christopher (STFC,DL,AST)" userId="f2b34823-5b31-42d4-ae10-449ab6be689d" providerId="ADAL" clId="{0CE9E0AB-92D7-48ED-8A3D-FF6805528AEC}" dt="2025-04-04T13:09:23.039" v="154" actId="1038"/>
          <ac:picMkLst>
            <pc:docMk/>
            <pc:sldMk cId="1041726390" sldId="367"/>
            <ac:picMk id="12" creationId="{B84CBB13-1334-EF7E-E6B6-01EAC1562394}"/>
          </ac:picMkLst>
        </pc:picChg>
      </pc:sldChg>
      <pc:sldChg chg="add del">
        <pc:chgData name="Benjamin, Christopher (STFC,DL,AST)" userId="f2b34823-5b31-42d4-ae10-449ab6be689d" providerId="ADAL" clId="{0CE9E0AB-92D7-48ED-8A3D-FF6805528AEC}" dt="2025-04-04T13:46:40.993" v="927"/>
        <pc:sldMkLst>
          <pc:docMk/>
          <pc:sldMk cId="4093657873" sldId="368"/>
        </pc:sldMkLst>
      </pc:sldChg>
    </pc:docChg>
  </pc:docChgLst>
  <pc:docChgLst>
    <pc:chgData name="Benjamin, Christopher (STFC,DL,AST)" userId="f2b34823-5b31-42d4-ae10-449ab6be689d" providerId="ADAL" clId="{C45A5461-3B8E-4C64-81C6-5D418B18619F}"/>
    <pc:docChg chg="custSel addSld delSld modSld">
      <pc:chgData name="Benjamin, Christopher (STFC,DL,AST)" userId="f2b34823-5b31-42d4-ae10-449ab6be689d" providerId="ADAL" clId="{C45A5461-3B8E-4C64-81C6-5D418B18619F}" dt="2025-04-02T13:44:29.656" v="47" actId="20577"/>
      <pc:docMkLst>
        <pc:docMk/>
      </pc:docMkLst>
      <pc:sldChg chg="addSp delSp modSp mod">
        <pc:chgData name="Benjamin, Christopher (STFC,DL,AST)" userId="f2b34823-5b31-42d4-ae10-449ab6be689d" providerId="ADAL" clId="{C45A5461-3B8E-4C64-81C6-5D418B18619F}" dt="2025-04-02T12:53:37.287" v="21" actId="1076"/>
        <pc:sldMkLst>
          <pc:docMk/>
          <pc:sldMk cId="736955545" sldId="276"/>
        </pc:sldMkLst>
        <pc:spChg chg="add mod">
          <ac:chgData name="Benjamin, Christopher (STFC,DL,AST)" userId="f2b34823-5b31-42d4-ae10-449ab6be689d" providerId="ADAL" clId="{C45A5461-3B8E-4C64-81C6-5D418B18619F}" dt="2025-04-02T12:53:02.356" v="7" actId="1076"/>
          <ac:spMkLst>
            <pc:docMk/>
            <pc:sldMk cId="736955545" sldId="276"/>
            <ac:spMk id="9" creationId="{1F5352A1-AC24-54B4-1E79-1C3061396314}"/>
          </ac:spMkLst>
        </pc:spChg>
        <pc:spChg chg="add mod">
          <ac:chgData name="Benjamin, Christopher (STFC,DL,AST)" userId="f2b34823-5b31-42d4-ae10-449ab6be689d" providerId="ADAL" clId="{C45A5461-3B8E-4C64-81C6-5D418B18619F}" dt="2025-04-02T12:53:02.356" v="7" actId="1076"/>
          <ac:spMkLst>
            <pc:docMk/>
            <pc:sldMk cId="736955545" sldId="276"/>
            <ac:spMk id="23" creationId="{883A9ACB-629E-7808-86CA-03D115558631}"/>
          </ac:spMkLst>
        </pc:spChg>
        <pc:spChg chg="add mod">
          <ac:chgData name="Benjamin, Christopher (STFC,DL,AST)" userId="f2b34823-5b31-42d4-ae10-449ab6be689d" providerId="ADAL" clId="{C45A5461-3B8E-4C64-81C6-5D418B18619F}" dt="2025-04-02T12:53:02.356" v="7" actId="1076"/>
          <ac:spMkLst>
            <pc:docMk/>
            <pc:sldMk cId="736955545" sldId="276"/>
            <ac:spMk id="24" creationId="{D2E74EF4-EB7A-6076-579C-06FDC59B0B3C}"/>
          </ac:spMkLst>
        </pc:spChg>
        <pc:spChg chg="add mod">
          <ac:chgData name="Benjamin, Christopher (STFC,DL,AST)" userId="f2b34823-5b31-42d4-ae10-449ab6be689d" providerId="ADAL" clId="{C45A5461-3B8E-4C64-81C6-5D418B18619F}" dt="2025-04-02T12:53:02.356" v="7" actId="1076"/>
          <ac:spMkLst>
            <pc:docMk/>
            <pc:sldMk cId="736955545" sldId="276"/>
            <ac:spMk id="26" creationId="{F3DE0320-B121-1703-8E8A-18123FAE5291}"/>
          </ac:spMkLst>
        </pc:spChg>
        <pc:spChg chg="add mod">
          <ac:chgData name="Benjamin, Christopher (STFC,DL,AST)" userId="f2b34823-5b31-42d4-ae10-449ab6be689d" providerId="ADAL" clId="{C45A5461-3B8E-4C64-81C6-5D418B18619F}" dt="2025-04-02T12:53:02.356" v="7" actId="1076"/>
          <ac:spMkLst>
            <pc:docMk/>
            <pc:sldMk cId="736955545" sldId="276"/>
            <ac:spMk id="29" creationId="{5BB5B018-7748-4C4E-1929-BAA83FA6ECAD}"/>
          </ac:spMkLst>
        </pc:spChg>
        <pc:picChg chg="mod">
          <ac:chgData name="Benjamin, Christopher (STFC,DL,AST)" userId="f2b34823-5b31-42d4-ae10-449ab6be689d" providerId="ADAL" clId="{C45A5461-3B8E-4C64-81C6-5D418B18619F}" dt="2025-04-02T12:53:37.287" v="21" actId="1076"/>
          <ac:picMkLst>
            <pc:docMk/>
            <pc:sldMk cId="736955545" sldId="276"/>
            <ac:picMk id="6" creationId="{77400431-39C8-1593-696B-55510B853DE0}"/>
          </ac:picMkLst>
        </pc:picChg>
        <pc:picChg chg="mod">
          <ac:chgData name="Benjamin, Christopher (STFC,DL,AST)" userId="f2b34823-5b31-42d4-ae10-449ab6be689d" providerId="ADAL" clId="{C45A5461-3B8E-4C64-81C6-5D418B18619F}" dt="2025-04-02T12:53:27.163" v="13" actId="1076"/>
          <ac:picMkLst>
            <pc:docMk/>
            <pc:sldMk cId="736955545" sldId="276"/>
            <ac:picMk id="8" creationId="{FA6B8C7C-E10C-C5B1-F0CF-05D37B016C63}"/>
          </ac:picMkLst>
        </pc:picChg>
        <pc:picChg chg="add mod">
          <ac:chgData name="Benjamin, Christopher (STFC,DL,AST)" userId="f2b34823-5b31-42d4-ae10-449ab6be689d" providerId="ADAL" clId="{C45A5461-3B8E-4C64-81C6-5D418B18619F}" dt="2025-04-02T12:53:02.356" v="7" actId="1076"/>
          <ac:picMkLst>
            <pc:docMk/>
            <pc:sldMk cId="736955545" sldId="276"/>
            <ac:picMk id="10" creationId="{EAFE5A10-D3CC-43D7-393A-251448F0DD9A}"/>
          </ac:picMkLst>
        </pc:picChg>
        <pc:picChg chg="add mod">
          <ac:chgData name="Benjamin, Christopher (STFC,DL,AST)" userId="f2b34823-5b31-42d4-ae10-449ab6be689d" providerId="ADAL" clId="{C45A5461-3B8E-4C64-81C6-5D418B18619F}" dt="2025-04-02T12:53:02.356" v="7" actId="1076"/>
          <ac:picMkLst>
            <pc:docMk/>
            <pc:sldMk cId="736955545" sldId="276"/>
            <ac:picMk id="17" creationId="{50684FD5-B40D-75EA-8D38-72958462A61D}"/>
          </ac:picMkLst>
        </pc:picChg>
        <pc:picChg chg="add mod">
          <ac:chgData name="Benjamin, Christopher (STFC,DL,AST)" userId="f2b34823-5b31-42d4-ae10-449ab6be689d" providerId="ADAL" clId="{C45A5461-3B8E-4C64-81C6-5D418B18619F}" dt="2025-04-02T12:53:02.356" v="7" actId="1076"/>
          <ac:picMkLst>
            <pc:docMk/>
            <pc:sldMk cId="736955545" sldId="276"/>
            <ac:picMk id="18" creationId="{C5DF8CB1-CDA8-5463-E050-A6CFEA0F1111}"/>
          </ac:picMkLst>
        </pc:picChg>
        <pc:picChg chg="add mod">
          <ac:chgData name="Benjamin, Christopher (STFC,DL,AST)" userId="f2b34823-5b31-42d4-ae10-449ab6be689d" providerId="ADAL" clId="{C45A5461-3B8E-4C64-81C6-5D418B18619F}" dt="2025-04-02T12:53:02.356" v="7" actId="1076"/>
          <ac:picMkLst>
            <pc:docMk/>
            <pc:sldMk cId="736955545" sldId="276"/>
            <ac:picMk id="22" creationId="{A7EA9572-2092-A4B2-FB32-7B9BCCAA8B42}"/>
          </ac:picMkLst>
        </pc:picChg>
        <pc:picChg chg="add mod">
          <ac:chgData name="Benjamin, Christopher (STFC,DL,AST)" userId="f2b34823-5b31-42d4-ae10-449ab6be689d" providerId="ADAL" clId="{C45A5461-3B8E-4C64-81C6-5D418B18619F}" dt="2025-04-02T12:53:02.356" v="7" actId="1076"/>
          <ac:picMkLst>
            <pc:docMk/>
            <pc:sldMk cId="736955545" sldId="276"/>
            <ac:picMk id="25" creationId="{A360360F-7C5F-092E-9B24-9F7A2156B900}"/>
          </ac:picMkLst>
        </pc:picChg>
      </pc:sldChg>
      <pc:sldChg chg="modSp mod">
        <pc:chgData name="Benjamin, Christopher (STFC,DL,AST)" userId="f2b34823-5b31-42d4-ae10-449ab6be689d" providerId="ADAL" clId="{C45A5461-3B8E-4C64-81C6-5D418B18619F}" dt="2025-04-02T13:35:21.701" v="23" actId="1035"/>
        <pc:sldMkLst>
          <pc:docMk/>
          <pc:sldMk cId="2562987053" sldId="338"/>
        </pc:sldMkLst>
        <pc:picChg chg="mod">
          <ac:chgData name="Benjamin, Christopher (STFC,DL,AST)" userId="f2b34823-5b31-42d4-ae10-449ab6be689d" providerId="ADAL" clId="{C45A5461-3B8E-4C64-81C6-5D418B18619F}" dt="2025-04-02T13:35:21.701" v="23" actId="1035"/>
          <ac:picMkLst>
            <pc:docMk/>
            <pc:sldMk cId="2562987053" sldId="338"/>
            <ac:picMk id="5" creationId="{E201A9D8-A541-934F-8FC4-9439FCBF676D}"/>
          </ac:picMkLst>
        </pc:picChg>
      </pc:sldChg>
      <pc:sldChg chg="addSp modSp mod">
        <pc:chgData name="Benjamin, Christopher (STFC,DL,AST)" userId="f2b34823-5b31-42d4-ae10-449ab6be689d" providerId="ADAL" clId="{C45A5461-3B8E-4C64-81C6-5D418B18619F}" dt="2025-04-02T13:44:29.656" v="47" actId="20577"/>
        <pc:sldMkLst>
          <pc:docMk/>
          <pc:sldMk cId="2634032140" sldId="365"/>
        </pc:sldMkLst>
        <pc:spChg chg="mod">
          <ac:chgData name="Benjamin, Christopher (STFC,DL,AST)" userId="f2b34823-5b31-42d4-ae10-449ab6be689d" providerId="ADAL" clId="{C45A5461-3B8E-4C64-81C6-5D418B18619F}" dt="2025-04-02T13:44:21.296" v="43" actId="1076"/>
          <ac:spMkLst>
            <pc:docMk/>
            <pc:sldMk cId="2634032140" sldId="365"/>
            <ac:spMk id="9" creationId="{E2C62114-A41A-EF81-37DB-B0C365D613CC}"/>
          </ac:spMkLst>
        </pc:spChg>
        <pc:spChg chg="add mod">
          <ac:chgData name="Benjamin, Christopher (STFC,DL,AST)" userId="f2b34823-5b31-42d4-ae10-449ab6be689d" providerId="ADAL" clId="{C45A5461-3B8E-4C64-81C6-5D418B18619F}" dt="2025-04-02T13:44:29.656" v="47" actId="20577"/>
          <ac:spMkLst>
            <pc:docMk/>
            <pc:sldMk cId="2634032140" sldId="365"/>
            <ac:spMk id="22" creationId="{3328F0FD-3E12-AB2D-8C54-61EB3C210000}"/>
          </ac:spMkLst>
        </pc:spChg>
        <pc:picChg chg="mod modCrop">
          <ac:chgData name="Benjamin, Christopher (STFC,DL,AST)" userId="f2b34823-5b31-42d4-ae10-449ab6be689d" providerId="ADAL" clId="{C45A5461-3B8E-4C64-81C6-5D418B18619F}" dt="2025-04-02T13:44:17.047" v="42" actId="1038"/>
          <ac:picMkLst>
            <pc:docMk/>
            <pc:sldMk cId="2634032140" sldId="365"/>
            <ac:picMk id="8" creationId="{B238DE83-3ABE-6C0A-E10D-F743B348F087}"/>
          </ac:picMkLst>
        </pc:picChg>
        <pc:picChg chg="add mod modCrop">
          <ac:chgData name="Benjamin, Christopher (STFC,DL,AST)" userId="f2b34823-5b31-42d4-ae10-449ab6be689d" providerId="ADAL" clId="{C45A5461-3B8E-4C64-81C6-5D418B18619F}" dt="2025-04-02T13:44:14.903" v="40" actId="1038"/>
          <ac:picMkLst>
            <pc:docMk/>
            <pc:sldMk cId="2634032140" sldId="365"/>
            <ac:picMk id="21" creationId="{2BBEDA94-45EB-8EAA-495A-5F46564FEC68}"/>
          </ac:picMkLst>
        </pc:picChg>
      </pc:sldChg>
      <pc:sldChg chg="add del setBg">
        <pc:chgData name="Benjamin, Christopher (STFC,DL,AST)" userId="f2b34823-5b31-42d4-ae10-449ab6be689d" providerId="ADAL" clId="{C45A5461-3B8E-4C64-81C6-5D418B18619F}" dt="2025-04-02T12:53:57.888" v="22" actId="47"/>
        <pc:sldMkLst>
          <pc:docMk/>
          <pc:sldMk cId="55779571" sldId="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4/8/2025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54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9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80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74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056FB-554E-864E-52DF-D8E5A3167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FA48D5-84B1-F339-2659-5A2EACA791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AFAB36-BC04-95D1-DE78-4AE0200D03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CF5B7-2CFF-8647-416A-4280E524EC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71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EC500E-03DC-B2C3-1C09-0D7AD57B3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EB57DA-F275-EAB2-BB5E-9537370BC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14912" y="6389178"/>
            <a:ext cx="4371975" cy="299465"/>
          </a:xfrm>
        </p:spPr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49644-9DA7-D9CA-1536-6E6ACA937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67800" y="6356349"/>
            <a:ext cx="2743200" cy="365125"/>
          </a:xfrm>
        </p:spPr>
        <p:txBody>
          <a:bodyPr/>
          <a:lstStyle>
            <a:lvl1pPr>
              <a:defRPr sz="1600">
                <a:solidFill>
                  <a:srgbClr val="080808"/>
                </a:solidFill>
              </a:defRPr>
            </a:lvl1pPr>
          </a:lstStyle>
          <a:p>
            <a:fld id="{BBAAB195-B577-5546-8349-9DDA93B612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13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716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8.tiff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8.tiff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28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3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36.jpg"/><Relationship Id="rId4" Type="http://schemas.openxmlformats.org/officeDocument/2006/relationships/image" Target="../media/image28.tif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49.png"/><Relationship Id="rId3" Type="http://schemas.openxmlformats.org/officeDocument/2006/relationships/image" Target="../media/image28.tiff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5" Type="http://schemas.openxmlformats.org/officeDocument/2006/relationships/image" Target="../media/image2.png"/><Relationship Id="rId10" Type="http://schemas.openxmlformats.org/officeDocument/2006/relationships/image" Target="../media/image42.png"/><Relationship Id="rId19" Type="http://schemas.openxmlformats.org/officeDocument/2006/relationships/image" Target="../media/image50.png"/><Relationship Id="rId4" Type="http://schemas.openxmlformats.org/officeDocument/2006/relationships/image" Target="../media/image3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11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8889C97-71EC-28DD-E7A2-6F95182F8A71}"/>
              </a:ext>
            </a:extLst>
          </p:cNvPr>
          <p:cNvSpPr/>
          <p:nvPr/>
        </p:nvSpPr>
        <p:spPr>
          <a:xfrm rot="10800000">
            <a:off x="8293768" y="-1"/>
            <a:ext cx="3898230" cy="6857998"/>
          </a:xfrm>
          <a:prstGeom prst="triangle">
            <a:avLst>
              <a:gd name="adj" fmla="val 0"/>
            </a:avLst>
          </a:prstGeom>
          <a:solidFill>
            <a:srgbClr val="005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50" y="174987"/>
            <a:ext cx="4695405" cy="12003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D51283-AAF7-BA1C-E6DE-25EF112B1E52}"/>
              </a:ext>
            </a:extLst>
          </p:cNvPr>
          <p:cNvSpPr txBox="1"/>
          <p:nvPr/>
        </p:nvSpPr>
        <p:spPr>
          <a:xfrm>
            <a:off x="277416" y="1568777"/>
            <a:ext cx="707400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IFAST – 4</a:t>
            </a:r>
            <a:r>
              <a:rPr lang="en-US" sz="3600" b="1" spc="-160" baseline="300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6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Annual Meeting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6DCE8E-6BF7-EEC1-C37B-6FA3DFA4045F}"/>
              </a:ext>
            </a:extLst>
          </p:cNvPr>
          <p:cNvSpPr/>
          <p:nvPr/>
        </p:nvSpPr>
        <p:spPr>
          <a:xfrm>
            <a:off x="214411" y="4005135"/>
            <a:ext cx="8483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dirty="0">
                <a:solidFill>
                  <a:srgbClr val="2E2D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endParaRPr lang="en-GB" sz="2000" dirty="0">
              <a:solidFill>
                <a:srgbClr val="2E2D62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8th April 2025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IFAST 4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Annual Meeting – WP9 meeting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8450" y="5034042"/>
            <a:ext cx="7201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WP9 Meeting – STFC update 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FF45B8C-B5F6-DA62-9951-595791B1D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7778" y="5807471"/>
            <a:ext cx="1606390" cy="91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8EFA16-AE66-449D-3570-0B1C12493054}"/>
              </a:ext>
            </a:extLst>
          </p:cNvPr>
          <p:cNvSpPr txBox="1"/>
          <p:nvPr/>
        </p:nvSpPr>
        <p:spPr>
          <a:xfrm>
            <a:off x="408450" y="2905777"/>
            <a:ext cx="9112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6 GHz cavities: </a:t>
            </a:r>
            <a:b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Closed and Open geometries</a:t>
            </a:r>
          </a:p>
        </p:txBody>
      </p:sp>
    </p:spTree>
    <p:extLst>
      <p:ext uri="{BB962C8B-B14F-4D97-AF65-F5344CB8AC3E}">
        <p14:creationId xmlns:p14="http://schemas.microsoft.com/office/powerpoint/2010/main" val="2562987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7DC8D2-6CB2-A1D9-1EB4-E1AC0A018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grey rock&#10;&#10;AI-generated content may be incorrect.">
            <a:extLst>
              <a:ext uri="{FF2B5EF4-FFF2-40B4-BE49-F238E27FC236}">
                <a16:creationId xmlns:a16="http://schemas.microsoft.com/office/drawing/2014/main" id="{1B1EA9FC-BB32-AAD9-F98F-7F66B9420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849" y="3629074"/>
            <a:ext cx="3636000" cy="2727000"/>
          </a:xfrm>
          <a:prstGeom prst="rect">
            <a:avLst/>
          </a:prstGeom>
        </p:spPr>
      </p:pic>
      <p:pic>
        <p:nvPicPr>
          <p:cNvPr id="9" name="Picture 8" descr="A close-up of a grey cloud&#10;&#10;AI-generated content may be incorrect.">
            <a:extLst>
              <a:ext uri="{FF2B5EF4-FFF2-40B4-BE49-F238E27FC236}">
                <a16:creationId xmlns:a16="http://schemas.microsoft.com/office/drawing/2014/main" id="{DFAD9F7E-8984-4F21-AD35-D736314AE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61" y="3629350"/>
            <a:ext cx="3636000" cy="2727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1F6935-A9CE-8C2D-367A-B32396E0F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60E01F-709A-224E-2586-410130664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EE7D9A-77C3-5626-CB74-A905EB248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767AC1-E244-192B-7C19-F6B05B6A6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603" y="135001"/>
            <a:ext cx="10515600" cy="48131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dirty="0" err="1"/>
              <a:t>NbTiN</a:t>
            </a:r>
            <a:r>
              <a:rPr lang="en-GB" sz="3200" dirty="0"/>
              <a:t> from </a:t>
            </a:r>
            <a:r>
              <a:rPr lang="en-GB" sz="3200" dirty="0" err="1"/>
              <a:t>NbTi</a:t>
            </a:r>
            <a:r>
              <a:rPr lang="en-GB" sz="3200" dirty="0"/>
              <a:t> rod with Nb wire (He)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19548A-A82E-18E5-B40C-E38B3E4EA01F}"/>
              </a:ext>
            </a:extLst>
          </p:cNvPr>
          <p:cNvSpPr txBox="1"/>
          <p:nvPr/>
        </p:nvSpPr>
        <p:spPr>
          <a:xfrm>
            <a:off x="126452" y="643643"/>
            <a:ext cx="507419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rod &amp; Nb wire deposition was repeated with He as the process gas to adjust the sputtering dynamics.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SEM shows a different structure formation in the film and a lower Nb content by a few 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FPP on sapphire measured T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of 17.57 K with very sharp transition.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 6 GHz copper cavity was coated.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26D45C-56DA-C32E-5D8A-74A268CA11F1}"/>
              </a:ext>
            </a:extLst>
          </p:cNvPr>
          <p:cNvSpPr txBox="1"/>
          <p:nvPr/>
        </p:nvSpPr>
        <p:spPr>
          <a:xfrm>
            <a:off x="5250027" y="1009569"/>
            <a:ext cx="3989785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Deposition parameters: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Pulsed DC Magnetron Sputtering</a:t>
            </a:r>
          </a:p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- 200 W Power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350 kHz Repetition rate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µs Duty Cycle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- 600 </a:t>
            </a:r>
            <a:r>
              <a:rPr lang="en-GB" sz="16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Substrate temperature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He to N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(2:1 ratio)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- 5x10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mbar pressure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EE892D-00FD-3DD3-5871-56185F4BE8BC}"/>
              </a:ext>
            </a:extLst>
          </p:cNvPr>
          <p:cNvSpPr txBox="1"/>
          <p:nvPr/>
        </p:nvSpPr>
        <p:spPr>
          <a:xfrm>
            <a:off x="353728" y="3629075"/>
            <a:ext cx="1581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Cu substrate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3D0729-FC32-25E8-3C47-DC73D281D276}"/>
              </a:ext>
            </a:extLst>
          </p:cNvPr>
          <p:cNvSpPr txBox="1"/>
          <p:nvPr/>
        </p:nvSpPr>
        <p:spPr>
          <a:xfrm>
            <a:off x="4004726" y="3675953"/>
            <a:ext cx="1581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Sapphire substrate</a:t>
            </a:r>
          </a:p>
        </p:txBody>
      </p:sp>
      <p:pic>
        <p:nvPicPr>
          <p:cNvPr id="19" name="Picture 18" descr="A graph of a heat wave&#10;&#10;AI-generated content may be incorrect.">
            <a:extLst>
              <a:ext uri="{FF2B5EF4-FFF2-40B4-BE49-F238E27FC236}">
                <a16:creationId xmlns:a16="http://schemas.microsoft.com/office/drawing/2014/main" id="{96533DFA-2A44-8D18-1664-5C0185BFBD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6312" y="568735"/>
            <a:ext cx="3813687" cy="28602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A28E95-3551-E9E5-0D0E-EDE5D9B94A3A}"/>
              </a:ext>
            </a:extLst>
          </p:cNvPr>
          <p:cNvSpPr txBox="1"/>
          <p:nvPr/>
        </p:nvSpPr>
        <p:spPr>
          <a:xfrm>
            <a:off x="10736323" y="2199270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 mA</a:t>
            </a:r>
          </a:p>
        </p:txBody>
      </p:sp>
      <p:pic>
        <p:nvPicPr>
          <p:cNvPr id="10" name="Picture 9" descr="A graph of a blue line&#10;&#10;AI-generated content may be incorrect.">
            <a:extLst>
              <a:ext uri="{FF2B5EF4-FFF2-40B4-BE49-F238E27FC236}">
                <a16:creationId xmlns:a16="http://schemas.microsoft.com/office/drawing/2014/main" id="{CA5BAD23-EB95-B847-8EB7-9EB05D39A38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578" t="9963" r="7023"/>
          <a:stretch/>
        </p:blipFill>
        <p:spPr>
          <a:xfrm>
            <a:off x="6908050" y="3593490"/>
            <a:ext cx="5292915" cy="2823292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57C0A1E2-3DAF-4E0B-7DD9-F7CC34288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972415"/>
              </p:ext>
            </p:extLst>
          </p:nvPr>
        </p:nvGraphicFramePr>
        <p:xfrm>
          <a:off x="9380305" y="3754820"/>
          <a:ext cx="2579882" cy="10058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289941">
                  <a:extLst>
                    <a:ext uri="{9D8B030D-6E8A-4147-A177-3AD203B41FA5}">
                      <a16:colId xmlns:a16="http://schemas.microsoft.com/office/drawing/2014/main" val="2111714316"/>
                    </a:ext>
                  </a:extLst>
                </a:gridCol>
                <a:gridCol w="1289941">
                  <a:extLst>
                    <a:ext uri="{9D8B030D-6E8A-4147-A177-3AD203B41FA5}">
                      <a16:colId xmlns:a16="http://schemas.microsoft.com/office/drawing/2014/main" val="230177127"/>
                    </a:ext>
                  </a:extLst>
                </a:gridCol>
              </a:tblGrid>
              <a:tr h="24079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Atomic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180512"/>
                  </a:ext>
                </a:extLst>
              </a:tr>
              <a:tr h="24079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774307"/>
                  </a:ext>
                </a:extLst>
              </a:tr>
              <a:tr h="24079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06213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C3C7EBC-BEFB-0CC7-962C-5AB5B68E6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582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BBAA1-6319-F883-66AB-F667676DD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2B560-624A-7E89-8006-0E963BC66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09562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Deposition of the 6 GHz split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B776FF-44D5-3A09-68DD-D74313403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5C977D-DA61-255C-D974-AFEF93767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C6BDD2-A309-D4DD-3C6C-4FF6472AE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6" descr="Lancaster-University-Logo.f1ab941e50411da795077bfed5b7e24b291fd1a3">
            <a:extLst>
              <a:ext uri="{FF2B5EF4-FFF2-40B4-BE49-F238E27FC236}">
                <a16:creationId xmlns:a16="http://schemas.microsoft.com/office/drawing/2014/main" id="{CEE208A9-F4B3-6D35-9E15-41C432ABA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2978" y="5735990"/>
            <a:ext cx="1650444" cy="7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78B2FB-BC51-D650-0358-3EA092DD8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649" y="5752163"/>
            <a:ext cx="1270729" cy="7200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09658D-069E-6D20-2FDE-33C86FD4D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609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9BA42-B727-1F81-4F84-1F0B0A889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1B07B-29A7-DDF4-C909-CBF0F56FE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1062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6 GHz Split Cavity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1D3C47-A666-7BC7-C594-0590C364B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CC42F4-36AD-559F-A1B8-6F26B32B2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B412BC-C1CC-70F8-2680-18FF85FE6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pic>
        <p:nvPicPr>
          <p:cNvPr id="9" name="Picture 8" descr="A pair of copper pieces on foil&#10;&#10;AI-generated content may be incorrect.">
            <a:extLst>
              <a:ext uri="{FF2B5EF4-FFF2-40B4-BE49-F238E27FC236}">
                <a16:creationId xmlns:a16="http://schemas.microsoft.com/office/drawing/2014/main" id="{DB92926B-DCFB-FD0B-7997-2D98A42DCA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202" y="1112405"/>
            <a:ext cx="3006424" cy="4008565"/>
          </a:xfrm>
          <a:prstGeom prst="rect">
            <a:avLst/>
          </a:prstGeom>
        </p:spPr>
      </p:pic>
      <p:pic>
        <p:nvPicPr>
          <p:cNvPr id="11" name="Picture 10" descr="A copper tube in a metal container&#10;&#10;AI-generated content may be incorrect.">
            <a:extLst>
              <a:ext uri="{FF2B5EF4-FFF2-40B4-BE49-F238E27FC236}">
                <a16:creationId xmlns:a16="http://schemas.microsoft.com/office/drawing/2014/main" id="{60D69D8F-9296-0ECA-A98A-89081A592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9136" y="1112404"/>
            <a:ext cx="3003175" cy="40042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BB00B5-B4B6-31A6-79DF-B62285410EDE}"/>
              </a:ext>
            </a:extLst>
          </p:cNvPr>
          <p:cNvSpPr txBox="1"/>
          <p:nvPr/>
        </p:nvSpPr>
        <p:spPr>
          <a:xfrm>
            <a:off x="254332" y="1635469"/>
            <a:ext cx="561789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Progress on deposition on the split cavity has resumed as the cryogenic testing facility has been recommissioned - now reaching 2.8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Latest tests have been conducted on cavity A: Which was electropolished by INFN.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Research plan: 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Deposit Nb to be tested.</a:t>
            </a:r>
          </a:p>
          <a:p>
            <a:pPr marL="342900" indent="-342900">
              <a:buAutoNum type="arabicPeriod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Deposit Nb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Sn thin film on top of Nb layer.</a:t>
            </a:r>
          </a:p>
          <a:p>
            <a:pPr marL="342900" indent="-342900">
              <a:buAutoNum type="arabicPeriod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2EBCCF-286C-13CB-B701-6128DD192F73}"/>
              </a:ext>
            </a:extLst>
          </p:cNvPr>
          <p:cNvSpPr txBox="1"/>
          <p:nvPr/>
        </p:nvSpPr>
        <p:spPr>
          <a:xfrm>
            <a:off x="6616461" y="5265459"/>
            <a:ext cx="1383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Cavity A: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as received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759BA9-E76C-EA4B-FBB2-57CC1DE229D2}"/>
              </a:ext>
            </a:extLst>
          </p:cNvPr>
          <p:cNvSpPr txBox="1"/>
          <p:nvPr/>
        </p:nvSpPr>
        <p:spPr>
          <a:xfrm>
            <a:off x="9622855" y="5316789"/>
            <a:ext cx="1877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Before installation in deposition system</a:t>
            </a:r>
          </a:p>
        </p:txBody>
      </p:sp>
      <p:pic>
        <p:nvPicPr>
          <p:cNvPr id="14" name="Picture 6" descr="Lancaster-University-Logo.f1ab941e50411da795077bfed5b7e24b291fd1a3">
            <a:extLst>
              <a:ext uri="{FF2B5EF4-FFF2-40B4-BE49-F238E27FC236}">
                <a16:creationId xmlns:a16="http://schemas.microsoft.com/office/drawing/2014/main" id="{85C7EC3C-55C7-2841-27AF-FBD801309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929" y="5840009"/>
            <a:ext cx="1650444" cy="7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159D66E-72C5-2D24-5B73-C6331CCD6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0600" y="5856182"/>
            <a:ext cx="1270729" cy="7200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7ACDEB-D816-89B1-E273-1DEEE2A22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604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2B7C0-1CCE-F774-0C2A-FCB0EE970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EF90D-0C03-ADC1-643B-EE5AA0139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1062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6 GHz Split Cavity: Latest Nb deposition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34C8C2-6BBD-6907-8520-383A6E576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0961-5648-3094-1933-D21EA224C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17250C-8C5D-DB4E-576B-313952F27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pic>
        <p:nvPicPr>
          <p:cNvPr id="13" name="Picture 12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B550299B-4547-7B56-629A-F037068B55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725"/>
          <a:stretch/>
        </p:blipFill>
        <p:spPr>
          <a:xfrm>
            <a:off x="9418270" y="1909482"/>
            <a:ext cx="2700000" cy="32138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31416A-C483-2C19-42DC-BCCEF36085D5}"/>
              </a:ext>
            </a:extLst>
          </p:cNvPr>
          <p:cNvSpPr txBox="1"/>
          <p:nvPr/>
        </p:nvSpPr>
        <p:spPr>
          <a:xfrm>
            <a:off x="1205236" y="1302832"/>
            <a:ext cx="4236670" cy="2226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Deposition parameters: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HIPIMS</a:t>
            </a:r>
          </a:p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- 300 W 		Power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- 1000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Hz 	Repetition rate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100µs 		Duty Cycle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- 520 </a:t>
            </a:r>
            <a:r>
              <a:rPr lang="en-GB" sz="16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		Substrate temperature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Kr 		process gas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- 5x10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mbar	Deposition pressure</a:t>
            </a:r>
            <a:endParaRPr lang="en-GB" sz="1600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Picture 9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8D613C2C-A048-0FD4-5E0D-A9A0B50FBD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348" t="24348" r="23159" b="23159"/>
          <a:stretch/>
        </p:blipFill>
        <p:spPr>
          <a:xfrm>
            <a:off x="6569506" y="1523364"/>
            <a:ext cx="2700000" cy="36000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1EC294-FC70-D05E-D87B-7D468F2CCA52}"/>
              </a:ext>
            </a:extLst>
          </p:cNvPr>
          <p:cNvSpPr txBox="1"/>
          <p:nvPr/>
        </p:nvSpPr>
        <p:spPr>
          <a:xfrm>
            <a:off x="10875228" y="1576583"/>
            <a:ext cx="823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Face 2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BB9DBE-46C7-AD09-43F2-2146B285EABF}"/>
              </a:ext>
            </a:extLst>
          </p:cNvPr>
          <p:cNvSpPr txBox="1"/>
          <p:nvPr/>
        </p:nvSpPr>
        <p:spPr>
          <a:xfrm>
            <a:off x="404874" y="3889933"/>
            <a:ext cx="58373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Heater stage uses 6 halogen bulbs to heat each face of the split cavity 520 </a:t>
            </a:r>
            <a:r>
              <a:rPr lang="en-GB" sz="16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Each face was deposited sequentially, 8 hours for each face.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95791C-2594-2782-19BA-3D6BCCAD57A1}"/>
              </a:ext>
            </a:extLst>
          </p:cNvPr>
          <p:cNvSpPr txBox="1"/>
          <p:nvPr/>
        </p:nvSpPr>
        <p:spPr>
          <a:xfrm>
            <a:off x="7122641" y="5258632"/>
            <a:ext cx="1593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Cavity A: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Heated to 500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DCD67E-8190-D9D7-2C59-F09D13EDF50B}"/>
              </a:ext>
            </a:extLst>
          </p:cNvPr>
          <p:cNvSpPr txBox="1"/>
          <p:nvPr/>
        </p:nvSpPr>
        <p:spPr>
          <a:xfrm>
            <a:off x="9906239" y="5258632"/>
            <a:ext cx="1724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Cavity A: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Nb layer deposited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8CF1DB-D978-0BFC-9A25-CDF22E0943C5}"/>
              </a:ext>
            </a:extLst>
          </p:cNvPr>
          <p:cNvSpPr txBox="1"/>
          <p:nvPr/>
        </p:nvSpPr>
        <p:spPr>
          <a:xfrm>
            <a:off x="9808428" y="1560308"/>
            <a:ext cx="823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Face 1 </a:t>
            </a:r>
          </a:p>
        </p:txBody>
      </p:sp>
      <p:pic>
        <p:nvPicPr>
          <p:cNvPr id="19" name="Picture 6" descr="Lancaster-University-Logo.f1ab941e50411da795077bfed5b7e24b291fd1a3">
            <a:extLst>
              <a:ext uri="{FF2B5EF4-FFF2-40B4-BE49-F238E27FC236}">
                <a16:creationId xmlns:a16="http://schemas.microsoft.com/office/drawing/2014/main" id="{9D00521D-EA0D-00BB-8BBE-E0E661F3F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2978" y="5824368"/>
            <a:ext cx="1650444" cy="7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6899902-2D7E-9A3D-F137-7A7DAB9B63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3649" y="5840541"/>
            <a:ext cx="1270729" cy="7200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CE099D-FFBC-B10F-D1E7-06EEB3B91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339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6109" y="257314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GHz Split Cavity Tests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CDF1E5-3E37-0E90-D906-575504ED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4778D8-8BDE-8CE4-EB40-04C2C1DE1205}"/>
              </a:ext>
            </a:extLst>
          </p:cNvPr>
          <p:cNvSpPr/>
          <p:nvPr/>
        </p:nvSpPr>
        <p:spPr>
          <a:xfrm>
            <a:off x="128680" y="1202764"/>
            <a:ext cx="6512462" cy="351224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Latest result 38.3 </a:t>
            </a:r>
            <a:r>
              <a:rPr lang="el-GR" sz="1600" b="0" dirty="0">
                <a:latin typeface="Arial" panose="020B0604020202020204" pitchFamily="34" charset="0"/>
                <a:cs typeface="Arial" panose="020B0604020202020204" pitchFamily="34" charset="0"/>
              </a:rPr>
              <a:t>μΩ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 a factor of two lower than previously deposited electropolished cavities. </a:t>
            </a: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Compared to previous the substrate temperature was increased by 100 </a:t>
            </a:r>
            <a:r>
              <a:rPr lang="en-GB" sz="16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Residual resistance is still an order of magnitude higher than expected. </a:t>
            </a: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Investigation into the cause of high residual resistance in the split cavities in ongoing.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D7764-8084-3ACF-9801-6FA3B1460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68B40E-3F09-12C3-85ED-D77A26DFCF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2726" y="3723312"/>
            <a:ext cx="1927964" cy="25706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5CB877-8ACC-3D68-DBF9-CD423BABF1DF}"/>
              </a:ext>
            </a:extLst>
          </p:cNvPr>
          <p:cNvSpPr txBox="1"/>
          <p:nvPr/>
        </p:nvSpPr>
        <p:spPr>
          <a:xfrm>
            <a:off x="7781067" y="5878269"/>
            <a:ext cx="2512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Courtesy of D. Seal &amp; </a:t>
            </a:r>
            <a:b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</a:br>
            <a: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	N. Leicester </a:t>
            </a:r>
            <a:endParaRPr lang="en-GB" sz="1200" i="1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78FD9A9-B7F4-0353-9C16-B3FE1651D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451203"/>
              </p:ext>
            </p:extLst>
          </p:nvPr>
        </p:nvGraphicFramePr>
        <p:xfrm>
          <a:off x="6945941" y="4066406"/>
          <a:ext cx="2920872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436">
                  <a:extLst>
                    <a:ext uri="{9D8B030D-6E8A-4147-A177-3AD203B41FA5}">
                      <a16:colId xmlns:a16="http://schemas.microsoft.com/office/drawing/2014/main" val="1520677654"/>
                    </a:ext>
                  </a:extLst>
                </a:gridCol>
                <a:gridCol w="1460436">
                  <a:extLst>
                    <a:ext uri="{9D8B030D-6E8A-4147-A177-3AD203B41FA5}">
                      <a16:colId xmlns:a16="http://schemas.microsoft.com/office/drawing/2014/main" val="1864180937"/>
                    </a:ext>
                  </a:extLst>
                </a:gridCol>
              </a:tblGrid>
              <a:tr h="247724">
                <a:tc>
                  <a:txBody>
                    <a:bodyPr/>
                    <a:lstStyle/>
                    <a:p>
                      <a:pPr algn="ctr"/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1" dirty="0">
                          <a:solidFill>
                            <a:srgbClr val="08080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GB" sz="1600" b="0" baseline="-25000" dirty="0">
                          <a:solidFill>
                            <a:srgbClr val="08080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s, 4.2 K </a:t>
                      </a:r>
                      <a:r>
                        <a:rPr lang="en-GB" sz="1600" b="0" dirty="0">
                          <a:solidFill>
                            <a:srgbClr val="08080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l-GR" sz="1600" b="0" dirty="0">
                          <a:solidFill>
                            <a:srgbClr val="08080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μΩ</a:t>
                      </a:r>
                      <a:r>
                        <a:rPr lang="en-GB" sz="1600" b="0" dirty="0">
                          <a:solidFill>
                            <a:srgbClr val="08080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930603"/>
                  </a:ext>
                </a:extLst>
              </a:tr>
              <a:tr h="247724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Nb A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38.3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325925"/>
                  </a:ext>
                </a:extLst>
              </a:tr>
              <a:tr h="247724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Nb B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010427"/>
                  </a:ext>
                </a:extLst>
              </a:tr>
              <a:tr h="319697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Nb C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70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212519"/>
                  </a:ext>
                </a:extLst>
              </a:tr>
              <a:tr h="319697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Nb 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131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872842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FEE3BB-0557-5A84-EABF-9C3417032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A548615-656E-5B46-2029-00B1F41F0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361" y="5843496"/>
            <a:ext cx="1270730" cy="72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graph of a graph with colorful objects&#10;&#10;AI-generated content may be incorrect.">
            <a:extLst>
              <a:ext uri="{FF2B5EF4-FFF2-40B4-BE49-F238E27FC236}">
                <a16:creationId xmlns:a16="http://schemas.microsoft.com/office/drawing/2014/main" id="{9CE24630-BD0B-FB03-19B9-7B01C4A921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2975" y="501650"/>
            <a:ext cx="4502916" cy="3316909"/>
          </a:xfrm>
          <a:prstGeom prst="rect">
            <a:avLst/>
          </a:prstGeom>
        </p:spPr>
      </p:pic>
      <p:pic>
        <p:nvPicPr>
          <p:cNvPr id="15" name="Picture 6" descr="Lancaster-University-Logo.f1ab941e50411da795077bfed5b7e24b291fd1a3">
            <a:extLst>
              <a:ext uri="{FF2B5EF4-FFF2-40B4-BE49-F238E27FC236}">
                <a16:creationId xmlns:a16="http://schemas.microsoft.com/office/drawing/2014/main" id="{651C637F-8647-36A6-9876-5A443FFBD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023" y="5843225"/>
            <a:ext cx="1650444" cy="7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4D905DD-20FA-1302-2FC3-62427ABCD4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2694" y="5859398"/>
            <a:ext cx="1270729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36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63AED-37EC-EF3B-70CF-1D48720F2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88A18-00B2-E655-BB40-C0EFAF5D0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1062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6 GHz Open Cavity: Nb</a:t>
            </a:r>
            <a:r>
              <a:rPr lang="en-GB" sz="3600" baseline="-25000" dirty="0"/>
              <a:t>3</a:t>
            </a:r>
            <a:r>
              <a:rPr lang="en-GB" sz="3600" dirty="0"/>
              <a:t>Sn deposition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D99E33-D5EE-A857-1CC3-E113A77D7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F04AC-47E4-42DF-16D3-36359C00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EC5D88-D191-D3D4-B645-6EF2F70C8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B7883E-F5B0-95EA-24BF-71135AA28AD2}"/>
              </a:ext>
            </a:extLst>
          </p:cNvPr>
          <p:cNvSpPr txBox="1"/>
          <p:nvPr/>
        </p:nvSpPr>
        <p:spPr>
          <a:xfrm>
            <a:off x="404874" y="1054399"/>
            <a:ext cx="4236670" cy="1980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Deposition parameters: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DC magnetron sputtering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		Power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- 520 </a:t>
            </a:r>
            <a:r>
              <a:rPr lang="en-GB" sz="16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		Substrate temperature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Kr 		process gas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- 5x10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mbar	Deposition pressure</a:t>
            </a:r>
            <a:endParaRPr lang="en-GB" sz="1600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4C75A5-5C31-1D74-9C2D-CDA3CEC05927}"/>
              </a:ext>
            </a:extLst>
          </p:cNvPr>
          <p:cNvSpPr txBox="1"/>
          <p:nvPr/>
        </p:nvSpPr>
        <p:spPr>
          <a:xfrm>
            <a:off x="258605" y="3210431"/>
            <a:ext cx="64649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Unfortunately, during the first Nb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Sn deposition the heating failed after 20 hour.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sample was vented, heater stage was fixed and both split cavity faces were redeposited 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Each face was deposited sequentially, 24 hours for each face.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close up of a machine&#10;&#10;AI-generated content may be incorrect.">
            <a:extLst>
              <a:ext uri="{FF2B5EF4-FFF2-40B4-BE49-F238E27FC236}">
                <a16:creationId xmlns:a16="http://schemas.microsoft.com/office/drawing/2014/main" id="{B238DE83-3ABE-6C0A-E10D-F743B348F0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330" r="7790" b="13397"/>
          <a:stretch/>
        </p:blipFill>
        <p:spPr>
          <a:xfrm>
            <a:off x="6898512" y="1369927"/>
            <a:ext cx="2314938" cy="32252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C62114-A41A-EF81-37DB-B0C365D613CC}"/>
              </a:ext>
            </a:extLst>
          </p:cNvPr>
          <p:cNvSpPr txBox="1"/>
          <p:nvPr/>
        </p:nvSpPr>
        <p:spPr>
          <a:xfrm>
            <a:off x="7356535" y="4782422"/>
            <a:ext cx="15937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Cavity A: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GB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Sn deposition on face 1</a:t>
            </a:r>
          </a:p>
        </p:txBody>
      </p:sp>
      <p:pic>
        <p:nvPicPr>
          <p:cNvPr id="11" name="Picture 6" descr="Lancaster-University-Logo.f1ab941e50411da795077bfed5b7e24b291fd1a3">
            <a:extLst>
              <a:ext uri="{FF2B5EF4-FFF2-40B4-BE49-F238E27FC236}">
                <a16:creationId xmlns:a16="http://schemas.microsoft.com/office/drawing/2014/main" id="{4D7A0514-B1EB-BDC9-B239-0EFFB3E39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2978" y="5735990"/>
            <a:ext cx="1650444" cy="7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41CD07C-31F2-3AA8-0ADE-7AAF626375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3649" y="5752163"/>
            <a:ext cx="1270729" cy="720080"/>
          </a:xfrm>
          <a:prstGeom prst="rect">
            <a:avLst/>
          </a:prstGeom>
        </p:spPr>
      </p:pic>
      <p:pic>
        <p:nvPicPr>
          <p:cNvPr id="21" name="Picture 20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2BBEDA94-45EB-8EAA-495A-5F46564FEC6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4929" b="11746"/>
          <a:stretch/>
        </p:blipFill>
        <p:spPr>
          <a:xfrm>
            <a:off x="9517116" y="1393078"/>
            <a:ext cx="2314938" cy="320207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328F0FD-3E12-AB2D-8C54-61EB3C210000}"/>
              </a:ext>
            </a:extLst>
          </p:cNvPr>
          <p:cNvSpPr txBox="1"/>
          <p:nvPr/>
        </p:nvSpPr>
        <p:spPr>
          <a:xfrm>
            <a:off x="9982200" y="4777733"/>
            <a:ext cx="15937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Cavity A: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GB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Sn deposition on face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839C3F-97E5-4F5E-444A-48A392D96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032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3CA2FC-8ADE-8602-1C55-880D3AA65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0012" y="6443084"/>
            <a:ext cx="4371975" cy="299465"/>
          </a:xfrm>
        </p:spPr>
        <p:txBody>
          <a:bodyPr/>
          <a:lstStyle/>
          <a:p>
            <a:r>
              <a:rPr lang="en-GB" dirty="0"/>
              <a:t>IFAST 4th Annual Meeting – WP9 meeting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A1D7B-1666-8977-09DC-1D95C8FC7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400431-39C8-1593-696B-55510B853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686" y="1656595"/>
            <a:ext cx="598312" cy="339043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638DCA-4FFA-AD20-A8C0-B1322FE38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A6B8C7C-E10C-C5B1-F0CF-05D37B016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6893" y="5803013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1F5352A1-AC24-54B4-1E79-1C3061396314}"/>
              </a:ext>
            </a:extLst>
          </p:cNvPr>
          <p:cNvSpPr>
            <a:spLocks noGrp="1"/>
          </p:cNvSpPr>
          <p:nvPr/>
        </p:nvSpPr>
        <p:spPr>
          <a:xfrm>
            <a:off x="1883790" y="1155586"/>
            <a:ext cx="9777762" cy="4546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700"/>
              </a:lnSpc>
              <a:buNone/>
            </a:pPr>
            <a:r>
              <a:rPr lang="it-IT" sz="1100" kern="800" dirty="0">
                <a:latin typeface="+mn-lt"/>
              </a:rPr>
              <a:t>C. Pira, O. Azzolini, R. Caforio, E. </a:t>
            </a:r>
            <a:r>
              <a:rPr lang="it-IT" sz="1100" kern="800" dirty="0" err="1">
                <a:latin typeface="+mn-lt"/>
              </a:rPr>
              <a:t>Chyhyrynets</a:t>
            </a:r>
            <a:r>
              <a:rPr lang="it-IT" sz="1100" kern="800" dirty="0">
                <a:latin typeface="+mn-lt"/>
              </a:rPr>
              <a:t>, D. Fonnesu, D. Ford, V. Garcia, G. </a:t>
            </a:r>
            <a:r>
              <a:rPr lang="it-IT" sz="1100" kern="800" dirty="0" err="1">
                <a:latin typeface="+mn-lt"/>
              </a:rPr>
              <a:t>Keppel</a:t>
            </a:r>
            <a:r>
              <a:rPr lang="it-IT" sz="1100" kern="800" dirty="0">
                <a:latin typeface="+mn-lt"/>
              </a:rPr>
              <a:t>, G. Marconato, A. Salmaso, F. </a:t>
            </a:r>
            <a:r>
              <a:rPr lang="it-IT" sz="1100" kern="800" dirty="0" err="1">
                <a:latin typeface="+mn-lt"/>
              </a:rPr>
              <a:t>Stivanello</a:t>
            </a:r>
            <a:r>
              <a:rPr lang="it-IT" sz="1100" kern="800" dirty="0">
                <a:latin typeface="+mn-lt"/>
              </a:rPr>
              <a:t> (LNL)</a:t>
            </a:r>
            <a:br>
              <a:rPr lang="it-IT" sz="1100" kern="800" dirty="0">
                <a:latin typeface="+mn-lt"/>
              </a:rPr>
            </a:br>
            <a:r>
              <a:rPr lang="it-IT" sz="1100" kern="800" dirty="0">
                <a:latin typeface="+mn-lt"/>
              </a:rPr>
              <a:t>M. Bertucci, R. Paparella (LASA)</a:t>
            </a:r>
          </a:p>
          <a:p>
            <a:pPr marL="0" indent="0">
              <a:lnSpc>
                <a:spcPts val="1700"/>
              </a:lnSpc>
              <a:buNone/>
            </a:pPr>
            <a:r>
              <a:rPr lang="fr-FR" sz="1100" kern="800" dirty="0">
                <a:latin typeface="+mn-lt"/>
                <a:ea typeface="Times New Roman" panose="02020603050405020304" pitchFamily="18" charset="0"/>
              </a:rPr>
              <a:t>O.B. </a:t>
            </a:r>
            <a:r>
              <a:rPr lang="fr-FR" sz="1100" kern="800" dirty="0" err="1">
                <a:latin typeface="+mn-lt"/>
                <a:ea typeface="Times New Roman" panose="02020603050405020304" pitchFamily="18" charset="0"/>
              </a:rPr>
              <a:t>Malyshev</a:t>
            </a:r>
            <a:r>
              <a:rPr lang="fr-FR" sz="1100" kern="800" dirty="0">
                <a:latin typeface="+mn-lt"/>
                <a:ea typeface="Times New Roman" panose="02020603050405020304" pitchFamily="18" charset="0"/>
              </a:rPr>
              <a:t>, R. </a:t>
            </a:r>
            <a:r>
              <a:rPr lang="fr-FR" sz="1100" kern="800" dirty="0" err="1">
                <a:latin typeface="+mn-lt"/>
                <a:ea typeface="Times New Roman" panose="02020603050405020304" pitchFamily="18" charset="0"/>
              </a:rPr>
              <a:t>Valizadeh</a:t>
            </a:r>
            <a:r>
              <a:rPr lang="fr-FR" sz="1100" kern="800" dirty="0">
                <a:latin typeface="+mn-lt"/>
                <a:ea typeface="Times New Roman" panose="02020603050405020304" pitchFamily="18" charset="0"/>
              </a:rPr>
              <a:t>, C. Benjamin, T. Sian, L. Smith, </a:t>
            </a: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D. Seal</a:t>
            </a:r>
            <a:endParaRPr lang="fr-FR" sz="1100" kern="800" dirty="0">
              <a:latin typeface="+mn-lt"/>
              <a:ea typeface="Times New Roman" panose="02020603050405020304" pitchFamily="18" charset="0"/>
            </a:endParaRPr>
          </a:p>
          <a:p>
            <a:pPr marL="0" indent="0">
              <a:lnSpc>
                <a:spcPts val="1700"/>
              </a:lnSpc>
              <a:buNone/>
            </a:pPr>
            <a:r>
              <a:rPr lang="it-IT" sz="1100" kern="800" dirty="0">
                <a:effectLst/>
                <a:latin typeface="+mn-lt"/>
                <a:ea typeface="Times New Roman" panose="02020603050405020304" pitchFamily="18" charset="0"/>
              </a:rPr>
              <a:t>C.Z. Antoine, S. Berry, Y. </a:t>
            </a:r>
            <a:r>
              <a:rPr lang="it-IT" sz="1100" kern="800" dirty="0" err="1">
                <a:effectLst/>
                <a:latin typeface="+mn-lt"/>
                <a:ea typeface="Times New Roman" panose="02020603050405020304" pitchFamily="18" charset="0"/>
              </a:rPr>
              <a:t>Kalboussi</a:t>
            </a:r>
            <a:r>
              <a:rPr lang="it-IT" sz="1100" kern="800" dirty="0">
                <a:effectLst/>
                <a:latin typeface="+mn-lt"/>
                <a:ea typeface="Times New Roman" panose="02020603050405020304" pitchFamily="18" charset="0"/>
              </a:rPr>
              <a:t>, T. </a:t>
            </a:r>
            <a:r>
              <a:rPr lang="it-IT" sz="1100" kern="800" dirty="0" err="1">
                <a:effectLst/>
                <a:latin typeface="+mn-lt"/>
                <a:ea typeface="Times New Roman" panose="02020603050405020304" pitchFamily="18" charset="0"/>
              </a:rPr>
              <a:t>Proslier</a:t>
            </a:r>
            <a:endParaRPr lang="it-IT" sz="1100" kern="800" dirty="0">
              <a:latin typeface="+mn-lt"/>
              <a:ea typeface="Times New Roman" panose="02020603050405020304" pitchFamily="18" charset="0"/>
            </a:endParaRPr>
          </a:p>
          <a:p>
            <a:pPr marL="0" indent="0">
              <a:lnSpc>
                <a:spcPts val="1700"/>
              </a:lnSpc>
              <a:buNone/>
            </a:pP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D. </a:t>
            </a:r>
            <a:r>
              <a:rPr lang="fr-FR" sz="1100" kern="800" dirty="0" err="1">
                <a:effectLst/>
                <a:latin typeface="+mn-lt"/>
                <a:ea typeface="Times New Roman" panose="02020603050405020304" pitchFamily="18" charset="0"/>
              </a:rPr>
              <a:t>Longuevergne</a:t>
            </a: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, O. </a:t>
            </a:r>
            <a:r>
              <a:rPr lang="fr-FR" sz="1100" kern="800" dirty="0" err="1">
                <a:effectLst/>
                <a:latin typeface="+mn-lt"/>
                <a:ea typeface="Times New Roman" panose="02020603050405020304" pitchFamily="18" charset="0"/>
              </a:rPr>
              <a:t>Hryhorenko</a:t>
            </a: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</a:p>
          <a:p>
            <a:pPr marL="0" indent="0">
              <a:lnSpc>
                <a:spcPts val="1700"/>
              </a:lnSpc>
              <a:buNone/>
            </a:pPr>
            <a:r>
              <a:rPr lang="en-US" sz="1100" kern="800" dirty="0">
                <a:effectLst/>
                <a:latin typeface="+mn-lt"/>
                <a:ea typeface="Times New Roman" panose="02020603050405020304" pitchFamily="18" charset="0"/>
              </a:rPr>
              <a:t>S. </a:t>
            </a:r>
            <a:r>
              <a:rPr lang="en-US" sz="1100" kern="800" dirty="0" err="1">
                <a:effectLst/>
                <a:latin typeface="+mn-lt"/>
                <a:ea typeface="Times New Roman" panose="02020603050405020304" pitchFamily="18" charset="0"/>
              </a:rPr>
              <a:t>Keckert</a:t>
            </a:r>
            <a:r>
              <a:rPr lang="en-US" sz="1100" kern="800" dirty="0">
                <a:effectLst/>
                <a:latin typeface="+mn-lt"/>
                <a:ea typeface="Times New Roman" panose="02020603050405020304" pitchFamily="18" charset="0"/>
              </a:rPr>
              <a:t>, O. </a:t>
            </a:r>
            <a:r>
              <a:rPr lang="en-US" sz="1100" kern="800" dirty="0" err="1">
                <a:effectLst/>
                <a:latin typeface="+mn-lt"/>
                <a:ea typeface="Times New Roman" panose="02020603050405020304" pitchFamily="18" charset="0"/>
              </a:rPr>
              <a:t>Kugeler</a:t>
            </a:r>
            <a:r>
              <a:rPr lang="en-US" sz="1100" kern="800" dirty="0">
                <a:effectLst/>
                <a:latin typeface="+mn-lt"/>
                <a:ea typeface="Times New Roman" panose="02020603050405020304" pitchFamily="18" charset="0"/>
              </a:rPr>
              <a:t>, J. Knobloch</a:t>
            </a:r>
          </a:p>
          <a:p>
            <a:pPr marL="0" indent="0">
              <a:lnSpc>
                <a:spcPts val="1700"/>
              </a:lnSpc>
              <a:buNone/>
            </a:pPr>
            <a:r>
              <a:rPr lang="en-US" sz="1100" kern="800" dirty="0">
                <a:effectLst/>
                <a:latin typeface="+mn-lt"/>
                <a:ea typeface="Times New Roman" panose="02020603050405020304" pitchFamily="18" charset="0"/>
              </a:rPr>
              <a:t>S. </a:t>
            </a:r>
            <a:r>
              <a:rPr lang="en-US" sz="1100" kern="800" dirty="0" err="1">
                <a:effectLst/>
                <a:latin typeface="+mn-lt"/>
                <a:ea typeface="Times New Roman" panose="02020603050405020304" pitchFamily="18" charset="0"/>
              </a:rPr>
              <a:t>Prucnal</a:t>
            </a:r>
            <a:r>
              <a:rPr lang="en-US" sz="1100" kern="800" dirty="0">
                <a:effectLst/>
                <a:latin typeface="+mn-lt"/>
                <a:ea typeface="Times New Roman" panose="02020603050405020304" pitchFamily="18" charset="0"/>
              </a:rPr>
              <a:t>, S. Zhou</a:t>
            </a:r>
          </a:p>
          <a:p>
            <a:pPr marL="0" indent="0">
              <a:lnSpc>
                <a:spcPts val="1700"/>
              </a:lnSpc>
              <a:buNone/>
            </a:pP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X. Jiang, T. </a:t>
            </a:r>
            <a:r>
              <a:rPr lang="fr-FR" sz="1100" kern="800" dirty="0" err="1">
                <a:effectLst/>
                <a:latin typeface="+mn-lt"/>
                <a:ea typeface="Times New Roman" panose="02020603050405020304" pitchFamily="18" charset="0"/>
              </a:rPr>
              <a:t>Staedler</a:t>
            </a: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, A. </a:t>
            </a:r>
            <a:r>
              <a:rPr lang="fr-FR" sz="1100" kern="800" dirty="0" err="1">
                <a:effectLst/>
                <a:latin typeface="+mn-lt"/>
                <a:ea typeface="Times New Roman" panose="02020603050405020304" pitchFamily="18" charset="0"/>
              </a:rPr>
              <a:t>Zubtsovskii</a:t>
            </a:r>
            <a:endParaRPr lang="fr-FR" sz="1100" kern="8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0" indent="0">
              <a:lnSpc>
                <a:spcPts val="1700"/>
              </a:lnSpc>
              <a:buNone/>
            </a:pPr>
            <a:r>
              <a:rPr lang="en-US" sz="1100" kern="800" dirty="0">
                <a:effectLst/>
                <a:latin typeface="+mn-lt"/>
                <a:ea typeface="Times New Roman" panose="02020603050405020304" pitchFamily="18" charset="0"/>
              </a:rPr>
              <a:t>E. Seiler, R. Ries</a:t>
            </a:r>
            <a:endParaRPr lang="en-US" sz="1100" kern="800" dirty="0">
              <a:latin typeface="+mn-lt"/>
              <a:ea typeface="Times New Roman" panose="02020603050405020304" pitchFamily="18" charset="0"/>
            </a:endParaRPr>
          </a:p>
          <a:p>
            <a:pPr marL="0" indent="0">
              <a:lnSpc>
                <a:spcPts val="1700"/>
              </a:lnSpc>
              <a:buNone/>
            </a:pP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A. </a:t>
            </a:r>
            <a:r>
              <a:rPr lang="fr-FR" sz="1100" kern="800" dirty="0" err="1">
                <a:effectLst/>
                <a:latin typeface="+mn-lt"/>
                <a:ea typeface="Times New Roman" panose="02020603050405020304" pitchFamily="18" charset="0"/>
              </a:rPr>
              <a:t>Medvids</a:t>
            </a: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, A. </a:t>
            </a:r>
            <a:r>
              <a:rPr lang="fr-FR" sz="1100" kern="800" dirty="0" err="1">
                <a:effectLst/>
                <a:latin typeface="+mn-lt"/>
                <a:ea typeface="Times New Roman" panose="02020603050405020304" pitchFamily="18" charset="0"/>
              </a:rPr>
              <a:t>Mychko</a:t>
            </a: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, P. </a:t>
            </a:r>
            <a:r>
              <a:rPr lang="fr-FR" sz="1100" kern="800" dirty="0" err="1">
                <a:effectLst/>
                <a:latin typeface="+mn-lt"/>
                <a:ea typeface="Times New Roman" panose="02020603050405020304" pitchFamily="18" charset="0"/>
              </a:rPr>
              <a:t>Onufrievs</a:t>
            </a:r>
            <a:endParaRPr lang="fr-FR" sz="1100" kern="8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0" indent="0">
              <a:lnSpc>
                <a:spcPts val="1700"/>
              </a:lnSpc>
              <a:buNone/>
            </a:pP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G. Burt, N. Leicester, S. Marks, D. Turner</a:t>
            </a:r>
          </a:p>
          <a:p>
            <a:pPr marL="0" indent="0">
              <a:lnSpc>
                <a:spcPts val="1700"/>
              </a:lnSpc>
              <a:buNone/>
            </a:pP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W. Bradley, S. Simon</a:t>
            </a:r>
          </a:p>
          <a:p>
            <a:pPr marL="0" indent="0">
              <a:lnSpc>
                <a:spcPts val="1700"/>
              </a:lnSpc>
              <a:buNone/>
            </a:pP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R. Berton, D. Piccoli, F. Piccoli, G. </a:t>
            </a:r>
            <a:r>
              <a:rPr lang="fr-FR" sz="1100" kern="800" dirty="0" err="1">
                <a:effectLst/>
                <a:latin typeface="+mn-lt"/>
                <a:ea typeface="Times New Roman" panose="02020603050405020304" pitchFamily="18" charset="0"/>
              </a:rPr>
              <a:t>Squizzato</a:t>
            </a:r>
            <a:r>
              <a:rPr lang="fr-FR" sz="1100" kern="800" dirty="0">
                <a:effectLst/>
                <a:latin typeface="+mn-lt"/>
                <a:ea typeface="Times New Roman" panose="02020603050405020304" pitchFamily="18" charset="0"/>
              </a:rPr>
              <a:t>, F. </a:t>
            </a:r>
            <a:r>
              <a:rPr lang="fr-FR" sz="1100" kern="800" dirty="0" err="1">
                <a:effectLst/>
                <a:latin typeface="+mn-lt"/>
                <a:ea typeface="Times New Roman" panose="02020603050405020304" pitchFamily="18" charset="0"/>
              </a:rPr>
              <a:t>Telatin</a:t>
            </a:r>
            <a:endParaRPr lang="fr-FR" sz="1100" kern="8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10" name="Picture 9" descr="University of Liverpool Logo PNG vector in SVG, PDF, AI, CDR format">
            <a:extLst>
              <a:ext uri="{FF2B5EF4-FFF2-40B4-BE49-F238E27FC236}">
                <a16:creationId xmlns:a16="http://schemas.microsoft.com/office/drawing/2014/main" id="{EAFE5A10-D3CC-43D7-393A-251448F0DD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48" r="8215" b="35059"/>
          <a:stretch/>
        </p:blipFill>
        <p:spPr bwMode="auto">
          <a:xfrm>
            <a:off x="832620" y="4828960"/>
            <a:ext cx="1094352" cy="24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7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A14BF251-F0F9-5206-1E02-B8815D5A86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953" y="5167083"/>
            <a:ext cx="601691" cy="226236"/>
          </a:xfrm>
          <a:prstGeom prst="rect">
            <a:avLst/>
          </a:prstGeom>
        </p:spPr>
      </p:pic>
      <p:grpSp>
        <p:nvGrpSpPr>
          <p:cNvPr id="12" name="Gruppo 8">
            <a:extLst>
              <a:ext uri="{FF2B5EF4-FFF2-40B4-BE49-F238E27FC236}">
                <a16:creationId xmlns:a16="http://schemas.microsoft.com/office/drawing/2014/main" id="{141151AC-D51A-6BF6-B57B-9397CA9C8483}"/>
              </a:ext>
            </a:extLst>
          </p:cNvPr>
          <p:cNvGrpSpPr/>
          <p:nvPr/>
        </p:nvGrpSpPr>
        <p:grpSpPr>
          <a:xfrm>
            <a:off x="1293034" y="1289018"/>
            <a:ext cx="568238" cy="345015"/>
            <a:chOff x="483822" y="1762695"/>
            <a:chExt cx="805283" cy="466314"/>
          </a:xfrm>
        </p:grpSpPr>
        <p:pic>
          <p:nvPicPr>
            <p:cNvPr id="28" name="Picture 27" descr="Logo&#10;&#10;Description automatically generated">
              <a:extLst>
                <a:ext uri="{FF2B5EF4-FFF2-40B4-BE49-F238E27FC236}">
                  <a16:creationId xmlns:a16="http://schemas.microsoft.com/office/drawing/2014/main" id="{C56FBA1A-E79A-670D-5E63-B5DD9CE0C3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822" y="1762695"/>
              <a:ext cx="805283" cy="424384"/>
            </a:xfrm>
            <a:prstGeom prst="rect">
              <a:avLst/>
            </a:prstGeom>
          </p:spPr>
        </p:pic>
        <p:sp>
          <p:nvSpPr>
            <p:cNvPr id="29" name="Rettangolo 10">
              <a:extLst>
                <a:ext uri="{FF2B5EF4-FFF2-40B4-BE49-F238E27FC236}">
                  <a16:creationId xmlns:a16="http://schemas.microsoft.com/office/drawing/2014/main" id="{5BB5B018-7748-4C4E-1929-BAA83FA6ECAD}"/>
                </a:ext>
              </a:extLst>
            </p:cNvPr>
            <p:cNvSpPr/>
            <p:nvPr/>
          </p:nvSpPr>
          <p:spPr>
            <a:xfrm>
              <a:off x="1002061" y="2085721"/>
              <a:ext cx="274345" cy="143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pic>
        <p:nvPicPr>
          <p:cNvPr id="13" name="Picture 12" descr="IJCLab | Orsay">
            <a:extLst>
              <a:ext uri="{FF2B5EF4-FFF2-40B4-BE49-F238E27FC236}">
                <a16:creationId xmlns:a16="http://schemas.microsoft.com/office/drawing/2014/main" id="{0FF5A885-23CF-78AA-7DF2-7327B030E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926" y="2365598"/>
            <a:ext cx="458965" cy="45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B53956E-D1F1-35B1-4A74-D15EA5FE0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415" y="2048706"/>
            <a:ext cx="423476" cy="34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Institute of Electrical Engineering SAS">
            <a:extLst>
              <a:ext uri="{FF2B5EF4-FFF2-40B4-BE49-F238E27FC236}">
                <a16:creationId xmlns:a16="http://schemas.microsoft.com/office/drawing/2014/main" id="{F71389A6-D882-CEE4-8C10-A4F2F0CB7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625" y="3732179"/>
            <a:ext cx="257686" cy="35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BAB2890-996C-26D7-2246-2CBE305C6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312" y="2762566"/>
            <a:ext cx="565185" cy="31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0684FD5-B40D-75EA-8D38-72958462A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06" y="3111487"/>
            <a:ext cx="619859" cy="30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5DF8CB1-CDA8-5463-E050-A6CFEA0F1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499" y="3488341"/>
            <a:ext cx="662472" cy="18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magine 17">
            <a:extLst>
              <a:ext uri="{FF2B5EF4-FFF2-40B4-BE49-F238E27FC236}">
                <a16:creationId xmlns:a16="http://schemas.microsoft.com/office/drawing/2014/main" id="{734E52BD-D516-DF7C-0966-8D5F3B99094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78016" y="4145568"/>
            <a:ext cx="387338" cy="32278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E6325EB-3280-9FF1-E700-A18F5890223F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309" y="1733154"/>
            <a:ext cx="884979" cy="226235"/>
          </a:xfrm>
          <a:prstGeom prst="rect">
            <a:avLst/>
          </a:prstGeom>
        </p:spPr>
      </p:pic>
      <p:pic>
        <p:nvPicPr>
          <p:cNvPr id="21" name="Immagine 19">
            <a:extLst>
              <a:ext uri="{FF2B5EF4-FFF2-40B4-BE49-F238E27FC236}">
                <a16:creationId xmlns:a16="http://schemas.microsoft.com/office/drawing/2014/main" id="{0344E3F1-7DD9-8778-4478-A6E2FB5FD12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38509" y="4544988"/>
            <a:ext cx="767156" cy="246033"/>
          </a:xfrm>
          <a:prstGeom prst="rect">
            <a:avLst/>
          </a:prstGeom>
        </p:spPr>
      </p:pic>
      <p:pic>
        <p:nvPicPr>
          <p:cNvPr id="22" name="Immagine 20">
            <a:extLst>
              <a:ext uri="{FF2B5EF4-FFF2-40B4-BE49-F238E27FC236}">
                <a16:creationId xmlns:a16="http://schemas.microsoft.com/office/drawing/2014/main" id="{A7EA9572-2092-A4B2-FB32-7B9BCCAA8B4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376980" y="3152905"/>
            <a:ext cx="976205" cy="303547"/>
          </a:xfrm>
          <a:prstGeom prst="rect">
            <a:avLst/>
          </a:prstGeom>
        </p:spPr>
      </p:pic>
      <p:sp>
        <p:nvSpPr>
          <p:cNvPr id="23" name="CasellaDiTesto 21">
            <a:extLst>
              <a:ext uri="{FF2B5EF4-FFF2-40B4-BE49-F238E27FC236}">
                <a16:creationId xmlns:a16="http://schemas.microsoft.com/office/drawing/2014/main" id="{883A9ACB-629E-7808-86CA-03D115558631}"/>
              </a:ext>
            </a:extLst>
          </p:cNvPr>
          <p:cNvSpPr txBox="1"/>
          <p:nvPr/>
        </p:nvSpPr>
        <p:spPr>
          <a:xfrm>
            <a:off x="9353185" y="3152905"/>
            <a:ext cx="1926373" cy="2889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700"/>
              </a:lnSpc>
              <a:buNone/>
            </a:pPr>
            <a:r>
              <a:rPr lang="fr-FR" sz="1100" kern="800">
                <a:latin typeface="+mn-lt"/>
                <a:ea typeface="Times New Roman" panose="02020603050405020304" pitchFamily="18" charset="0"/>
              </a:rPr>
              <a:t>A. M. Valente </a:t>
            </a:r>
            <a:r>
              <a:rPr lang="fr-FR" sz="1100" kern="800" err="1">
                <a:latin typeface="+mn-lt"/>
                <a:ea typeface="Times New Roman" panose="02020603050405020304" pitchFamily="18" charset="0"/>
              </a:rPr>
              <a:t>Feliciano</a:t>
            </a:r>
            <a:endParaRPr lang="fr-FR" sz="1100" kern="80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4" name="CasellaDiTesto 22">
            <a:extLst>
              <a:ext uri="{FF2B5EF4-FFF2-40B4-BE49-F238E27FC236}">
                <a16:creationId xmlns:a16="http://schemas.microsoft.com/office/drawing/2014/main" id="{D2E74EF4-EB7A-6076-579C-06FDC59B0B3C}"/>
              </a:ext>
            </a:extLst>
          </p:cNvPr>
          <p:cNvSpPr txBox="1"/>
          <p:nvPr/>
        </p:nvSpPr>
        <p:spPr>
          <a:xfrm>
            <a:off x="8045887" y="2827273"/>
            <a:ext cx="3240221" cy="31034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700"/>
              </a:lnSpc>
              <a:buNone/>
            </a:pPr>
            <a:r>
              <a:rPr lang="fr-FR" kern="80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Associate</a:t>
            </a:r>
            <a:r>
              <a:rPr lang="fr-FR" kern="800">
                <a:solidFill>
                  <a:schemeClr val="accent1"/>
                </a:solidFill>
                <a:ea typeface="Times New Roman" panose="02020603050405020304" pitchFamily="18" charset="0"/>
              </a:rPr>
              <a:t>d </a:t>
            </a:r>
            <a:r>
              <a:rPr lang="fr-FR" kern="800" err="1">
                <a:solidFill>
                  <a:schemeClr val="accent1"/>
                </a:solidFill>
                <a:ea typeface="Times New Roman" panose="02020603050405020304" pitchFamily="18" charset="0"/>
              </a:rPr>
              <a:t>Partners</a:t>
            </a:r>
            <a:endParaRPr lang="fr-FR" sz="1800" kern="800">
              <a:solidFill>
                <a:schemeClr val="accent1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25" name="Immagine 23">
            <a:extLst>
              <a:ext uri="{FF2B5EF4-FFF2-40B4-BE49-F238E27FC236}">
                <a16:creationId xmlns:a16="http://schemas.microsoft.com/office/drawing/2014/main" id="{A360360F-7C5F-092E-9B24-9F7A2156B90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028693" y="4457740"/>
            <a:ext cx="555377" cy="547367"/>
          </a:xfrm>
          <a:prstGeom prst="rect">
            <a:avLst/>
          </a:prstGeom>
        </p:spPr>
      </p:pic>
      <p:sp>
        <p:nvSpPr>
          <p:cNvPr id="26" name="CasellaDiTesto 24">
            <a:extLst>
              <a:ext uri="{FF2B5EF4-FFF2-40B4-BE49-F238E27FC236}">
                <a16:creationId xmlns:a16="http://schemas.microsoft.com/office/drawing/2014/main" id="{F3DE0320-B121-1703-8E8A-18123FAE5291}"/>
              </a:ext>
            </a:extLst>
          </p:cNvPr>
          <p:cNvSpPr txBox="1"/>
          <p:nvPr/>
        </p:nvSpPr>
        <p:spPr>
          <a:xfrm>
            <a:off x="8043109" y="4024851"/>
            <a:ext cx="3240221" cy="31034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700"/>
              </a:lnSpc>
              <a:buNone/>
            </a:pPr>
            <a:r>
              <a:rPr lang="fr-FR" kern="80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Informal </a:t>
            </a:r>
            <a:r>
              <a:rPr lang="fr-FR" kern="80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Partners</a:t>
            </a:r>
            <a:endParaRPr lang="fr-FR" sz="1800" kern="800">
              <a:solidFill>
                <a:schemeClr val="accent6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27" name="Immagine 25">
            <a:extLst>
              <a:ext uri="{FF2B5EF4-FFF2-40B4-BE49-F238E27FC236}">
                <a16:creationId xmlns:a16="http://schemas.microsoft.com/office/drawing/2014/main" id="{8CEA7236-2E55-AAB6-C6FB-DA45BBC38C9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853881" y="4418338"/>
            <a:ext cx="555377" cy="5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955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FB9ABA-F76A-6CED-B481-A1D1E2B71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070199D-4797-1666-F8DF-D06F15883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0012" y="6443084"/>
            <a:ext cx="4371975" cy="299465"/>
          </a:xfrm>
        </p:spPr>
        <p:txBody>
          <a:bodyPr/>
          <a:lstStyle/>
          <a:p>
            <a:r>
              <a:rPr lang="en-GB" dirty="0"/>
              <a:t>IFAST 4th Annual Meeting – WP9 meeting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503432-53F9-8597-A4D1-DFBC5CCEA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71D8AB-2BCC-3DB9-D240-3F73BD93E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pic>
        <p:nvPicPr>
          <p:cNvPr id="30" name="Picture 29" descr="A graph of a binding energy&#10;&#10;AI-generated content may be incorrect.">
            <a:extLst>
              <a:ext uri="{FF2B5EF4-FFF2-40B4-BE49-F238E27FC236}">
                <a16:creationId xmlns:a16="http://schemas.microsoft.com/office/drawing/2014/main" id="{41E782D8-9EA7-FD5F-3402-FC012FE98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1347" y="3059228"/>
            <a:ext cx="2515793" cy="2520000"/>
          </a:xfrm>
          <a:prstGeom prst="rect">
            <a:avLst/>
          </a:prstGeom>
        </p:spPr>
      </p:pic>
      <p:pic>
        <p:nvPicPr>
          <p:cNvPr id="32" name="Picture 31" descr="A graph showing a graph of energy&#10;&#10;AI-generated content may be incorrect.">
            <a:extLst>
              <a:ext uri="{FF2B5EF4-FFF2-40B4-BE49-F238E27FC236}">
                <a16:creationId xmlns:a16="http://schemas.microsoft.com/office/drawing/2014/main" id="{0E6E0B21-8EEC-AE1C-FA71-C316A8CD30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9060" y="455402"/>
            <a:ext cx="6619701" cy="2520000"/>
          </a:xfrm>
          <a:prstGeom prst="rect">
            <a:avLst/>
          </a:prstGeom>
        </p:spPr>
      </p:pic>
      <p:pic>
        <p:nvPicPr>
          <p:cNvPr id="34" name="Picture 33" descr="A graph of a graph&#10;&#10;AI-generated content may be incorrect.">
            <a:extLst>
              <a:ext uri="{FF2B5EF4-FFF2-40B4-BE49-F238E27FC236}">
                <a16:creationId xmlns:a16="http://schemas.microsoft.com/office/drawing/2014/main" id="{7B2F7152-83B0-754C-2624-0C44E7E147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5153" y="3053097"/>
            <a:ext cx="2520000" cy="2520000"/>
          </a:xfrm>
          <a:prstGeom prst="rect">
            <a:avLst/>
          </a:prstGeom>
        </p:spPr>
      </p:pic>
      <p:pic>
        <p:nvPicPr>
          <p:cNvPr id="36" name="Picture 35" descr="A graph of a binding energy&#10;&#10;AI-generated content may be incorrect.">
            <a:extLst>
              <a:ext uri="{FF2B5EF4-FFF2-40B4-BE49-F238E27FC236}">
                <a16:creationId xmlns:a16="http://schemas.microsoft.com/office/drawing/2014/main" id="{4ADA6EF1-4B08-D105-B742-7663376805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444" y="3059228"/>
            <a:ext cx="2515793" cy="2520000"/>
          </a:xfrm>
          <a:prstGeom prst="rect">
            <a:avLst/>
          </a:prstGeom>
        </p:spPr>
      </p:pic>
      <p:pic>
        <p:nvPicPr>
          <p:cNvPr id="38" name="Picture 37" descr="A graph of a binding energy&#10;&#10;AI-generated content may be incorrect.">
            <a:extLst>
              <a:ext uri="{FF2B5EF4-FFF2-40B4-BE49-F238E27FC236}">
                <a16:creationId xmlns:a16="http://schemas.microsoft.com/office/drawing/2014/main" id="{48346B83-952C-1CE5-7C66-ECAA45991F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3250" y="3059228"/>
            <a:ext cx="2515793" cy="2520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559DB28-BE35-509B-50B8-3D84704508B3}"/>
              </a:ext>
            </a:extLst>
          </p:cNvPr>
          <p:cNvSpPr txBox="1"/>
          <p:nvPr/>
        </p:nvSpPr>
        <p:spPr>
          <a:xfrm>
            <a:off x="664882" y="3144228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Nb 3d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47CE8E9-E196-0F47-8777-9CBD81C67DAD}"/>
              </a:ext>
            </a:extLst>
          </p:cNvPr>
          <p:cNvSpPr txBox="1"/>
          <p:nvPr/>
        </p:nvSpPr>
        <p:spPr>
          <a:xfrm>
            <a:off x="3589251" y="3146612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Ti 2p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1480B9D-0024-1082-2B58-5ED28C6ABD71}"/>
              </a:ext>
            </a:extLst>
          </p:cNvPr>
          <p:cNvSpPr txBox="1"/>
          <p:nvPr/>
        </p:nvSpPr>
        <p:spPr>
          <a:xfrm>
            <a:off x="6618864" y="314422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 1s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52E13E3-1136-68B7-70E0-C81C5FD8BB15}"/>
              </a:ext>
            </a:extLst>
          </p:cNvPr>
          <p:cNvSpPr txBox="1"/>
          <p:nvPr/>
        </p:nvSpPr>
        <p:spPr>
          <a:xfrm>
            <a:off x="9568590" y="3146612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 1s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477DD7B-5474-3DAF-3CE6-5802067F0030}"/>
              </a:ext>
            </a:extLst>
          </p:cNvPr>
          <p:cNvCxnSpPr>
            <a:cxnSpLocks/>
          </p:cNvCxnSpPr>
          <p:nvPr/>
        </p:nvCxnSpPr>
        <p:spPr>
          <a:xfrm>
            <a:off x="1972235" y="3171825"/>
            <a:ext cx="0" cy="145970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A50AE58-3E06-2E3D-77A8-32B3CCE66654}"/>
              </a:ext>
            </a:extLst>
          </p:cNvPr>
          <p:cNvCxnSpPr>
            <a:cxnSpLocks/>
          </p:cNvCxnSpPr>
          <p:nvPr/>
        </p:nvCxnSpPr>
        <p:spPr>
          <a:xfrm flipH="1">
            <a:off x="1664448" y="3513560"/>
            <a:ext cx="12892" cy="111797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C8B6221-9587-FEA8-B2DB-680F3A75C24F}"/>
              </a:ext>
            </a:extLst>
          </p:cNvPr>
          <p:cNvCxnSpPr>
            <a:cxnSpLocks/>
          </p:cNvCxnSpPr>
          <p:nvPr/>
        </p:nvCxnSpPr>
        <p:spPr>
          <a:xfrm>
            <a:off x="4736916" y="3438287"/>
            <a:ext cx="0" cy="118609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6DE3596-FF34-5FA9-50DC-EC7CFC482756}"/>
              </a:ext>
            </a:extLst>
          </p:cNvPr>
          <p:cNvCxnSpPr>
            <a:cxnSpLocks/>
          </p:cNvCxnSpPr>
          <p:nvPr/>
        </p:nvCxnSpPr>
        <p:spPr>
          <a:xfrm>
            <a:off x="5208405" y="3167061"/>
            <a:ext cx="0" cy="145970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FDF364C-C400-B926-EDBE-3881800453C4}"/>
              </a:ext>
            </a:extLst>
          </p:cNvPr>
          <p:cNvCxnSpPr>
            <a:cxnSpLocks/>
          </p:cNvCxnSpPr>
          <p:nvPr/>
        </p:nvCxnSpPr>
        <p:spPr>
          <a:xfrm>
            <a:off x="8045685" y="3179013"/>
            <a:ext cx="0" cy="145970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4117104-076B-D805-FAF2-FCC53E2AF38D}"/>
              </a:ext>
            </a:extLst>
          </p:cNvPr>
          <p:cNvCxnSpPr>
            <a:cxnSpLocks/>
          </p:cNvCxnSpPr>
          <p:nvPr/>
        </p:nvCxnSpPr>
        <p:spPr>
          <a:xfrm>
            <a:off x="7742054" y="3438287"/>
            <a:ext cx="0" cy="153736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AFA8EAE-ED9F-D133-E508-C0525E22003B}"/>
              </a:ext>
            </a:extLst>
          </p:cNvPr>
          <p:cNvCxnSpPr>
            <a:cxnSpLocks/>
          </p:cNvCxnSpPr>
          <p:nvPr/>
        </p:nvCxnSpPr>
        <p:spPr>
          <a:xfrm>
            <a:off x="10992460" y="3167059"/>
            <a:ext cx="0" cy="145970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DC63F96C-4EC7-D5A9-AD09-DAFA4AF7EF52}"/>
              </a:ext>
            </a:extLst>
          </p:cNvPr>
          <p:cNvSpPr txBox="1"/>
          <p:nvPr/>
        </p:nvSpPr>
        <p:spPr>
          <a:xfrm>
            <a:off x="4464573" y="3188881"/>
            <a:ext cx="5934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461.1 eV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B828EB5-7B17-18CD-38A8-BBC94F0EB9AB}"/>
              </a:ext>
            </a:extLst>
          </p:cNvPr>
          <p:cNvSpPr txBox="1"/>
          <p:nvPr/>
        </p:nvSpPr>
        <p:spPr>
          <a:xfrm>
            <a:off x="7412195" y="3163479"/>
            <a:ext cx="5934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400.3 eV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626F62-C7D2-414A-A275-B4B187252C42}"/>
              </a:ext>
            </a:extLst>
          </p:cNvPr>
          <p:cNvSpPr txBox="1"/>
          <p:nvPr/>
        </p:nvSpPr>
        <p:spPr>
          <a:xfrm>
            <a:off x="10711839" y="2918865"/>
            <a:ext cx="5934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530.9 eV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9D207A7-8461-26F8-1816-4924A1255031}"/>
              </a:ext>
            </a:extLst>
          </p:cNvPr>
          <p:cNvSpPr txBox="1"/>
          <p:nvPr/>
        </p:nvSpPr>
        <p:spPr>
          <a:xfrm>
            <a:off x="4913689" y="2898834"/>
            <a:ext cx="5934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455.5 eV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7813D36-AA11-D582-9726-183EBE215963}"/>
              </a:ext>
            </a:extLst>
          </p:cNvPr>
          <p:cNvSpPr txBox="1"/>
          <p:nvPr/>
        </p:nvSpPr>
        <p:spPr>
          <a:xfrm>
            <a:off x="7801280" y="2924322"/>
            <a:ext cx="5934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397.8 eV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9ABFB7F-ACAE-A549-4ADC-D8C9105289EB}"/>
              </a:ext>
            </a:extLst>
          </p:cNvPr>
          <p:cNvSpPr txBox="1"/>
          <p:nvPr/>
        </p:nvSpPr>
        <p:spPr>
          <a:xfrm>
            <a:off x="1737591" y="2913396"/>
            <a:ext cx="5934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204.0 eV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99FD6B1-353F-B0C4-38A4-E12E792C842A}"/>
              </a:ext>
            </a:extLst>
          </p:cNvPr>
          <p:cNvSpPr txBox="1"/>
          <p:nvPr/>
        </p:nvSpPr>
        <p:spPr>
          <a:xfrm>
            <a:off x="1385910" y="3282066"/>
            <a:ext cx="5934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206.8 eV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E8481CA-26F3-B4C3-98A9-E2991C45D31D}"/>
              </a:ext>
            </a:extLst>
          </p:cNvPr>
          <p:cNvSpPr/>
          <p:nvPr/>
        </p:nvSpPr>
        <p:spPr>
          <a:xfrm>
            <a:off x="-253261" y="730832"/>
            <a:ext cx="5572321" cy="165487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The X-ray photoelectron spectra indicate that </a:t>
            </a:r>
            <a:r>
              <a:rPr lang="en-GB" sz="1400"/>
              <a:t>the Nb</a:t>
            </a:r>
            <a:r>
              <a:rPr lang="en-GB" sz="1400" dirty="0"/>
              <a:t>, Ti, and N are in the form of a nitride. </a:t>
            </a:r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685800" indent="-34290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The presence of oxygen is attributed to the sample's exposure to air and the formed oxide layer not fully removed from </a:t>
            </a:r>
            <a:r>
              <a:rPr lang="en-GB" sz="1400" i="1" dirty="0"/>
              <a:t>in situ </a:t>
            </a:r>
            <a:r>
              <a:rPr lang="en-GB" sz="1400" dirty="0"/>
              <a:t>cleaning.</a:t>
            </a:r>
            <a:endParaRPr lang="en-GB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itle 1">
            <a:extLst>
              <a:ext uri="{FF2B5EF4-FFF2-40B4-BE49-F238E27FC236}">
                <a16:creationId xmlns:a16="http://schemas.microsoft.com/office/drawing/2014/main" id="{4D3079FC-2B43-8C73-7D4D-F43F18FED1E0}"/>
              </a:ext>
            </a:extLst>
          </p:cNvPr>
          <p:cNvSpPr txBox="1">
            <a:spLocks/>
          </p:cNvSpPr>
          <p:nvPr/>
        </p:nvSpPr>
        <p:spPr>
          <a:xfrm>
            <a:off x="5625838" y="576157"/>
            <a:ext cx="5382717" cy="48131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1800"/>
              <a:t>NbTiN from NbTi rod with Nb wire (He)</a:t>
            </a:r>
            <a:endParaRPr lang="en-GB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717C07-E414-C1C7-D008-C5369BB55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786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496A4-7477-D091-FEEF-4BBEDB28E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A09C8-9A75-CC87-B201-03636DB25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09562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Deposition of the 6 GHz closed cavities: </a:t>
            </a:r>
            <a:r>
              <a:rPr lang="en-GB" dirty="0" err="1"/>
              <a:t>NbTiN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8D2B20-7780-A3A5-4307-858F50CE3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A33347-2D63-7014-37F7-3B2602E51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698206-B789-37D2-2EAB-7DD8A0625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696B59E-CE1E-D644-7DB9-ED6B9B1D7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788" y="5803013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997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4494"/>
            <a:ext cx="10515600" cy="751406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6 GHz Cavity deposition facility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12252" y="1806625"/>
            <a:ext cx="4116237" cy="311138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10164155" y="3539976"/>
            <a:ext cx="1873424" cy="25923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EF8AAA-7A34-0C5E-B4C4-FA4CF134B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6664" y="661359"/>
            <a:ext cx="1940915" cy="28454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C94A0C8-3EE3-466E-7E6F-23F288E51F1F}"/>
              </a:ext>
            </a:extLst>
          </p:cNvPr>
          <p:cNvSpPr txBox="1"/>
          <p:nvPr/>
        </p:nvSpPr>
        <p:spPr>
          <a:xfrm>
            <a:off x="3258919" y="1304199"/>
            <a:ext cx="45314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Central target material in the form of a rod.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sample can be 50 mm Cu/wafer or 6 GHz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Heating stage consists of six 240 W halogen bulbs for substrate heating up to 700 </a:t>
            </a:r>
            <a:r>
              <a:rPr lang="en-GB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 external coil capable of producing magnetic field of up 800 gauss, provides the magnetic field for the magnetron assembly.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2D8E4C-3506-E01E-8D1A-7419235976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9351" y="1136556"/>
            <a:ext cx="1909953" cy="27003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CAF981B-314F-15D8-6E24-0AD84CF717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9352" y="3924337"/>
            <a:ext cx="1909952" cy="27003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D82E71-1754-0932-455A-BCFD2665A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99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88013"/>
            <a:ext cx="10956636" cy="60469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Target material choice for 6 GHz deposition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5471" y="1376340"/>
            <a:ext cx="1065183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Niobium/Titanium stoichiometry for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NbTiN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films were adjusted by target material.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Target 1: Nb rod with Ti wire.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Target 2: Nb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63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alloy tube.</a:t>
            </a:r>
          </a:p>
          <a:p>
            <a:pPr lvl="1">
              <a:lnSpc>
                <a:spcPct val="150000"/>
              </a:lnSpc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Target 3: Nb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63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alloy tube with </a:t>
            </a: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Nb wire.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B1EE57-7C34-CAF2-CE31-6723EE09E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475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8381"/>
            <a:ext cx="10515600" cy="523874"/>
          </a:xfrm>
        </p:spPr>
        <p:txBody>
          <a:bodyPr>
            <a:noAutofit/>
          </a:bodyPr>
          <a:lstStyle/>
          <a:p>
            <a:pPr algn="ctr"/>
            <a:r>
              <a:rPr lang="en-GB" sz="3200" dirty="0" err="1"/>
              <a:t>NbTiN</a:t>
            </a:r>
            <a:r>
              <a:rPr lang="en-GB" sz="3200" dirty="0"/>
              <a:t> from Nb rod with Ti wire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8th April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IFAST 4th Annual Meeting – WP9 meeting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624" y="3279173"/>
            <a:ext cx="1880205" cy="27946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5870" y="616725"/>
            <a:ext cx="2323959" cy="26624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74" y="682255"/>
            <a:ext cx="3329596" cy="24971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95164" y="3350025"/>
            <a:ext cx="557653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Test sample using the Nb rod with Ti wire.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Four point probe measurement (FPP) on sapphire test sample shows high T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close to theoretical (~18 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SEM showed crystal grains on the order of 10s nm in size.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Positive results suggested a potential deposition method for SRF thin film and therefore a 6 GHz copper cavity was coated. </a:t>
            </a:r>
            <a:endParaRPr lang="en-GB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1F3A6D-422C-C990-5D52-27F10E37A768}"/>
              </a:ext>
            </a:extLst>
          </p:cNvPr>
          <p:cNvSpPr txBox="1"/>
          <p:nvPr/>
        </p:nvSpPr>
        <p:spPr>
          <a:xfrm>
            <a:off x="4183791" y="900722"/>
            <a:ext cx="3989785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Deposition parameters: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Pulsed DC Magnetron Sputtering</a:t>
            </a:r>
          </a:p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- 200 W Power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350 kHz Repetition rate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µs Duty Cycle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- 600 </a:t>
            </a:r>
            <a:r>
              <a:rPr lang="en-GB" sz="16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Substrate temperature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Kr to N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(2:1 ratio)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- 5x10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mbar pressure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0" name="Picture 19" descr="A graph of a heat wave&#10;&#10;AI-generated content may be incorrect.">
            <a:extLst>
              <a:ext uri="{FF2B5EF4-FFF2-40B4-BE49-F238E27FC236}">
                <a16:creationId xmlns:a16="http://schemas.microsoft.com/office/drawing/2014/main" id="{927142D8-9CF7-F6EC-2797-4611EF711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85" y="3446425"/>
            <a:ext cx="3938489" cy="29538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1B8968B-8B37-98C5-13FB-7855FB93BB31}"/>
              </a:ext>
            </a:extLst>
          </p:cNvPr>
          <p:cNvSpPr txBox="1"/>
          <p:nvPr/>
        </p:nvSpPr>
        <p:spPr>
          <a:xfrm>
            <a:off x="2653553" y="5072971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 mA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026062-0754-E583-2F15-2C8D01AE3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899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F1C38-FFA8-F23B-0193-F8D2662FD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BCE11-6BB1-8C07-0013-9224B625C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381"/>
            <a:ext cx="10515600" cy="523874"/>
          </a:xfrm>
        </p:spPr>
        <p:txBody>
          <a:bodyPr>
            <a:noAutofit/>
          </a:bodyPr>
          <a:lstStyle/>
          <a:p>
            <a:pPr algn="ctr"/>
            <a:r>
              <a:rPr lang="en-GB" sz="3200" dirty="0" err="1"/>
              <a:t>NbTiN</a:t>
            </a:r>
            <a:r>
              <a:rPr lang="en-GB" sz="3200" dirty="0"/>
              <a:t> from Nb rod with Ti wire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1FD88-70C4-22AB-2D1A-2702FEFEF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8th April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E4D40-EDEA-0720-4636-0A83817F2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IFAST 4th Annual Meeting – WP9 meeting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F5787-A154-A08F-8680-60D83A940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D637B3-9FA7-867D-798D-940F23652DF1}"/>
              </a:ext>
            </a:extLst>
          </p:cNvPr>
          <p:cNvSpPr txBox="1"/>
          <p:nvPr/>
        </p:nvSpPr>
        <p:spPr>
          <a:xfrm>
            <a:off x="413938" y="2640755"/>
            <a:ext cx="747649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Unfortunately, the cavity delaminated when inspected at INFN </a:t>
            </a:r>
          </a:p>
        </p:txBody>
      </p:sp>
      <p:pic>
        <p:nvPicPr>
          <p:cNvPr id="12" name="Picture 11" descr="A close up of a copper object&#10;&#10;AI-generated content may be incorrect.">
            <a:extLst>
              <a:ext uri="{FF2B5EF4-FFF2-40B4-BE49-F238E27FC236}">
                <a16:creationId xmlns:a16="http://schemas.microsoft.com/office/drawing/2014/main" id="{04B2C04E-794C-D3F0-AA34-38427EE32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306608" y="1456392"/>
            <a:ext cx="4670612" cy="35029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E5254AA-9A21-DFCF-39AA-328B36241F15}"/>
              </a:ext>
            </a:extLst>
          </p:cNvPr>
          <p:cNvSpPr txBox="1"/>
          <p:nvPr/>
        </p:nvSpPr>
        <p:spPr>
          <a:xfrm>
            <a:off x="8658412" y="5721919"/>
            <a:ext cx="25124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Courtesy of D. Ford</a:t>
            </a:r>
            <a:endParaRPr lang="en-GB" sz="12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731E92-54F5-5575-A4EA-305CE48A0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68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E544A-76F6-3852-7D40-A9D24D4DF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246FA-7F45-1FAD-9ED0-2320E326E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887" y="138636"/>
            <a:ext cx="10515600" cy="549275"/>
          </a:xfrm>
        </p:spPr>
        <p:txBody>
          <a:bodyPr>
            <a:normAutofit/>
          </a:bodyPr>
          <a:lstStyle/>
          <a:p>
            <a:pPr algn="ctr"/>
            <a:r>
              <a:rPr lang="en-GB" sz="3200" dirty="0" err="1"/>
              <a:t>NbTiN</a:t>
            </a:r>
            <a:r>
              <a:rPr lang="en-GB" sz="3200" dirty="0"/>
              <a:t> from </a:t>
            </a:r>
            <a:r>
              <a:rPr lang="en-GB" sz="3200" dirty="0" err="1"/>
              <a:t>NbTi</a:t>
            </a:r>
            <a:r>
              <a:rPr lang="en-GB" sz="3200" dirty="0"/>
              <a:t> rod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A301F6-3BB4-26EE-D397-EC440E479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2CBB9E-61C6-7F0D-1CB7-AE65966FB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9735D-1469-F877-2483-9E0F76175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02DDC04-CED3-15BA-8A68-9BDE361F3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152" y="3620574"/>
            <a:ext cx="3228241" cy="24211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963AFE4-127B-F415-C682-697EF73470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366" y="3620574"/>
            <a:ext cx="3228241" cy="24211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8DC4BC8-4939-5300-3A8B-FD477F64A018}"/>
              </a:ext>
            </a:extLst>
          </p:cNvPr>
          <p:cNvSpPr txBox="1"/>
          <p:nvPr/>
        </p:nvSpPr>
        <p:spPr>
          <a:xfrm>
            <a:off x="5937951" y="3732583"/>
            <a:ext cx="1581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Cu substrate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B6D3E2-28A2-83D4-85F6-338C15EF8664}"/>
              </a:ext>
            </a:extLst>
          </p:cNvPr>
          <p:cNvSpPr txBox="1"/>
          <p:nvPr/>
        </p:nvSpPr>
        <p:spPr>
          <a:xfrm>
            <a:off x="9122862" y="3745204"/>
            <a:ext cx="1946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Sapphire Substrate</a:t>
            </a:r>
          </a:p>
        </p:txBody>
      </p:sp>
      <p:pic>
        <p:nvPicPr>
          <p:cNvPr id="7" name="Picture 6" descr="A graph of a heat wave&#10;&#10;AI-generated content may be incorrect.">
            <a:extLst>
              <a:ext uri="{FF2B5EF4-FFF2-40B4-BE49-F238E27FC236}">
                <a16:creationId xmlns:a16="http://schemas.microsoft.com/office/drawing/2014/main" id="{AE92CCE3-BEC2-51C3-BB5F-4E4EAC466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0341" y="565467"/>
            <a:ext cx="3806117" cy="28545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8F7A82-D0F1-4746-457B-F03BE2E5656E}"/>
              </a:ext>
            </a:extLst>
          </p:cNvPr>
          <p:cNvSpPr txBox="1"/>
          <p:nvPr/>
        </p:nvSpPr>
        <p:spPr>
          <a:xfrm>
            <a:off x="183362" y="655074"/>
            <a:ext cx="50741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Test sample using the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alloy rod.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SEM and EDS show a dense structure with uniform stoichiometry.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FPP measured a lower T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of 14.98 K, most likely due to the high Ti content.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Adjustment to increase Nb content before cavity deposition.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A74B4E-556F-4DAB-657F-8411C618F03D}"/>
              </a:ext>
            </a:extLst>
          </p:cNvPr>
          <p:cNvSpPr txBox="1"/>
          <p:nvPr/>
        </p:nvSpPr>
        <p:spPr>
          <a:xfrm>
            <a:off x="5307967" y="951215"/>
            <a:ext cx="3989785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Deposition parameters: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Pulsed DC Magnetron Sputtering</a:t>
            </a:r>
          </a:p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- 200 W Power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350 kHz Repetition rate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µs Duty Cycle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- 600 </a:t>
            </a:r>
            <a:r>
              <a:rPr lang="en-GB" sz="16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Substrate temperature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Kr to N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(2:1 ratio)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- 5x10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mbar pressure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E650CF-13B7-B213-8AD2-2FE507357D87}"/>
              </a:ext>
            </a:extLst>
          </p:cNvPr>
          <p:cNvSpPr txBox="1"/>
          <p:nvPr/>
        </p:nvSpPr>
        <p:spPr>
          <a:xfrm>
            <a:off x="10791748" y="2314589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 mA</a:t>
            </a:r>
          </a:p>
        </p:txBody>
      </p:sp>
      <p:pic>
        <p:nvPicPr>
          <p:cNvPr id="10" name="Picture 9" descr="A graph of a blue line&#10;&#10;AI-generated content may be incorrect.">
            <a:extLst>
              <a:ext uri="{FF2B5EF4-FFF2-40B4-BE49-F238E27FC236}">
                <a16:creationId xmlns:a16="http://schemas.microsoft.com/office/drawing/2014/main" id="{23DBE36F-4C7C-8FEA-6323-CB865617EBD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505" t="10023" r="8058"/>
          <a:stretch/>
        </p:blipFill>
        <p:spPr>
          <a:xfrm>
            <a:off x="86180" y="3307081"/>
            <a:ext cx="5655302" cy="3049270"/>
          </a:xfrm>
          <a:prstGeom prst="rect">
            <a:avLst/>
          </a:prstGeom>
        </p:spPr>
      </p:pic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7AF401BA-F25B-16BE-1384-64D6D92E8D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69072"/>
              </p:ext>
            </p:extLst>
          </p:nvPr>
        </p:nvGraphicFramePr>
        <p:xfrm>
          <a:off x="3231066" y="3420055"/>
          <a:ext cx="2344776" cy="935118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172388">
                  <a:extLst>
                    <a:ext uri="{9D8B030D-6E8A-4147-A177-3AD203B41FA5}">
                      <a16:colId xmlns:a16="http://schemas.microsoft.com/office/drawing/2014/main" val="2111714316"/>
                    </a:ext>
                  </a:extLst>
                </a:gridCol>
                <a:gridCol w="1172388">
                  <a:extLst>
                    <a:ext uri="{9D8B030D-6E8A-4147-A177-3AD203B41FA5}">
                      <a16:colId xmlns:a16="http://schemas.microsoft.com/office/drawing/2014/main" val="230177127"/>
                    </a:ext>
                  </a:extLst>
                </a:gridCol>
              </a:tblGrid>
              <a:tr h="304726">
                <a:tc>
                  <a:txBody>
                    <a:bodyPr/>
                    <a:lstStyle/>
                    <a:p>
                      <a:r>
                        <a:rPr lang="en-GB" sz="1500" dirty="0"/>
                        <a:t>Element</a:t>
                      </a:r>
                    </a:p>
                  </a:txBody>
                  <a:tcPr marL="83107" marR="83107" marT="41553" marB="4155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Atomic (%)</a:t>
                      </a:r>
                    </a:p>
                  </a:txBody>
                  <a:tcPr marL="83107" marR="83107" marT="41553" marB="41553"/>
                </a:tc>
                <a:extLst>
                  <a:ext uri="{0D108BD9-81ED-4DB2-BD59-A6C34878D82A}">
                    <a16:rowId xmlns:a16="http://schemas.microsoft.com/office/drawing/2014/main" val="505180512"/>
                  </a:ext>
                </a:extLst>
              </a:tr>
              <a:tr h="304726">
                <a:tc>
                  <a:txBody>
                    <a:bodyPr/>
                    <a:lstStyle/>
                    <a:p>
                      <a:r>
                        <a:rPr lang="en-GB" sz="1500" dirty="0"/>
                        <a:t>Ti</a:t>
                      </a:r>
                    </a:p>
                  </a:txBody>
                  <a:tcPr marL="83107" marR="83107" marT="41553" marB="415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65</a:t>
                      </a:r>
                    </a:p>
                  </a:txBody>
                  <a:tcPr marL="83107" marR="83107" marT="41553" marB="41553"/>
                </a:tc>
                <a:extLst>
                  <a:ext uri="{0D108BD9-81ED-4DB2-BD59-A6C34878D82A}">
                    <a16:rowId xmlns:a16="http://schemas.microsoft.com/office/drawing/2014/main" val="2669774307"/>
                  </a:ext>
                </a:extLst>
              </a:tr>
              <a:tr h="304726">
                <a:tc>
                  <a:txBody>
                    <a:bodyPr/>
                    <a:lstStyle/>
                    <a:p>
                      <a:r>
                        <a:rPr lang="en-GB" sz="1500" dirty="0"/>
                        <a:t>Nb</a:t>
                      </a:r>
                    </a:p>
                  </a:txBody>
                  <a:tcPr marL="83107" marR="83107" marT="41553" marB="4155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35</a:t>
                      </a:r>
                    </a:p>
                  </a:txBody>
                  <a:tcPr marL="83107" marR="83107" marT="41553" marB="41553"/>
                </a:tc>
                <a:extLst>
                  <a:ext uri="{0D108BD9-81ED-4DB2-BD59-A6C34878D82A}">
                    <a16:rowId xmlns:a16="http://schemas.microsoft.com/office/drawing/2014/main" val="232206213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85CB938-79AA-6A20-B816-DAFBD2EA8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798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65206" y="135001"/>
            <a:ext cx="10515600" cy="48131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dirty="0" err="1"/>
              <a:t>NbTiN</a:t>
            </a:r>
            <a:r>
              <a:rPr lang="en-GB" sz="3200" dirty="0"/>
              <a:t> from </a:t>
            </a:r>
            <a:r>
              <a:rPr lang="en-GB" sz="3200" dirty="0" err="1"/>
              <a:t>NbTi</a:t>
            </a:r>
            <a:r>
              <a:rPr lang="en-GB" sz="3200" dirty="0"/>
              <a:t> rod with Nb wire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" y="3629075"/>
            <a:ext cx="3636367" cy="2727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234" y="3629074"/>
            <a:ext cx="3636367" cy="2727275"/>
          </a:xfrm>
          <a:prstGeom prst="rect">
            <a:avLst/>
          </a:prstGeom>
        </p:spPr>
      </p:pic>
      <p:pic>
        <p:nvPicPr>
          <p:cNvPr id="11" name="Picture 10" descr="A graph of a temperature&#10;&#10;AI-generated content may be incorrect.">
            <a:extLst>
              <a:ext uri="{FF2B5EF4-FFF2-40B4-BE49-F238E27FC236}">
                <a16:creationId xmlns:a16="http://schemas.microsoft.com/office/drawing/2014/main" id="{CC256E07-4D64-E79B-8792-14AFA9243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9852" y="676016"/>
            <a:ext cx="3912148" cy="293411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CCBEE53-ABBB-D67C-5F3A-E328BA9D78DE}"/>
              </a:ext>
            </a:extLst>
          </p:cNvPr>
          <p:cNvSpPr txBox="1"/>
          <p:nvPr/>
        </p:nvSpPr>
        <p:spPr>
          <a:xfrm>
            <a:off x="126452" y="828308"/>
            <a:ext cx="50741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alloy rod was wrapped in Nb wire to adjust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Nb:Ti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composition.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SEM and EDS continues to show a dense structure with a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Nb:Ti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ratio (62:38)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FPP on sapphire measured T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of 17.68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After these results a 6 GHz copper cavity was coated.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F4D95F-3881-28F2-0085-C3BA52EA537F}"/>
              </a:ext>
            </a:extLst>
          </p:cNvPr>
          <p:cNvSpPr txBox="1"/>
          <p:nvPr/>
        </p:nvSpPr>
        <p:spPr>
          <a:xfrm>
            <a:off x="5208399" y="1009569"/>
            <a:ext cx="3989785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Deposition parameters: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Pulsed DC Magnetron Sputtering</a:t>
            </a:r>
          </a:p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- 200 W Power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350 kHz Repetition rate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µs Duty Cycle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- 600 </a:t>
            </a:r>
            <a:r>
              <a:rPr lang="en-GB" sz="16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Substrate temperature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Kr to N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(2:1 ratio)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- 5x10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mbar pressure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4A18DF-D5C2-AFA7-D9DC-0431BB757FCC}"/>
              </a:ext>
            </a:extLst>
          </p:cNvPr>
          <p:cNvSpPr txBox="1"/>
          <p:nvPr/>
        </p:nvSpPr>
        <p:spPr>
          <a:xfrm>
            <a:off x="353728" y="3629075"/>
            <a:ext cx="1581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Cu substrate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424043-4707-9A39-0ABD-55588D6AB548}"/>
              </a:ext>
            </a:extLst>
          </p:cNvPr>
          <p:cNvSpPr txBox="1"/>
          <p:nvPr/>
        </p:nvSpPr>
        <p:spPr>
          <a:xfrm>
            <a:off x="4004726" y="3675953"/>
            <a:ext cx="1581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Sapphire substrate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AD2B0B-5F0B-0B8C-8EB4-476E39968754}"/>
              </a:ext>
            </a:extLst>
          </p:cNvPr>
          <p:cNvSpPr txBox="1"/>
          <p:nvPr/>
        </p:nvSpPr>
        <p:spPr>
          <a:xfrm>
            <a:off x="10789663" y="2267113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 mA</a:t>
            </a:r>
          </a:p>
        </p:txBody>
      </p:sp>
      <p:pic>
        <p:nvPicPr>
          <p:cNvPr id="10" name="Picture 9" descr="A graph of a blue line&#10;&#10;AI-generated content may be incorrect.">
            <a:extLst>
              <a:ext uri="{FF2B5EF4-FFF2-40B4-BE49-F238E27FC236}">
                <a16:creationId xmlns:a16="http://schemas.microsoft.com/office/drawing/2014/main" id="{91425941-3DB2-5EF7-D002-F632E410C5E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554" t="9866" r="8517"/>
          <a:stretch/>
        </p:blipFill>
        <p:spPr>
          <a:xfrm>
            <a:off x="7120490" y="3675953"/>
            <a:ext cx="4969657" cy="2733719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16FF3800-6EA7-79CE-192A-600D14252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353694"/>
              </p:ext>
            </p:extLst>
          </p:nvPr>
        </p:nvGraphicFramePr>
        <p:xfrm>
          <a:off x="9398145" y="3802419"/>
          <a:ext cx="2579882" cy="10058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289941">
                  <a:extLst>
                    <a:ext uri="{9D8B030D-6E8A-4147-A177-3AD203B41FA5}">
                      <a16:colId xmlns:a16="http://schemas.microsoft.com/office/drawing/2014/main" val="2111714316"/>
                    </a:ext>
                  </a:extLst>
                </a:gridCol>
                <a:gridCol w="1289941">
                  <a:extLst>
                    <a:ext uri="{9D8B030D-6E8A-4147-A177-3AD203B41FA5}">
                      <a16:colId xmlns:a16="http://schemas.microsoft.com/office/drawing/2014/main" val="230177127"/>
                    </a:ext>
                  </a:extLst>
                </a:gridCol>
              </a:tblGrid>
              <a:tr h="240797">
                <a:tc>
                  <a:txBody>
                    <a:bodyPr/>
                    <a:lstStyle/>
                    <a:p>
                      <a:r>
                        <a:rPr lang="en-GB" sz="1600" dirty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Atomic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180512"/>
                  </a:ext>
                </a:extLst>
              </a:tr>
              <a:tr h="240797">
                <a:tc>
                  <a:txBody>
                    <a:bodyPr/>
                    <a:lstStyle/>
                    <a:p>
                      <a:r>
                        <a:rPr lang="en-GB" sz="1600" dirty="0"/>
                        <a:t>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774307"/>
                  </a:ext>
                </a:extLst>
              </a:tr>
              <a:tr h="240797">
                <a:tc>
                  <a:txBody>
                    <a:bodyPr/>
                    <a:lstStyle/>
                    <a:p>
                      <a:r>
                        <a:rPr lang="en-GB" sz="1600" dirty="0"/>
                        <a:t>Nb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062132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E628159-444E-097C-71EB-EC75F9752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56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A9592-0AC6-0099-04A8-0EA16D31A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096C24-5B02-CEB5-15F4-57411D148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8th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302570-9D97-3514-8E8E-46C2B65AF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4th Annual Meeting – WP9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5D27EF-855F-E894-5AA2-B1FBE544F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E6847D-85E4-C303-F937-3EE604306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206" y="135001"/>
            <a:ext cx="10515600" cy="48131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dirty="0" err="1"/>
              <a:t>NbTiN</a:t>
            </a:r>
            <a:r>
              <a:rPr lang="en-GB" sz="3200" dirty="0"/>
              <a:t> from </a:t>
            </a:r>
            <a:r>
              <a:rPr lang="en-GB" sz="3200" dirty="0" err="1"/>
              <a:t>NbTi</a:t>
            </a:r>
            <a:r>
              <a:rPr lang="en-GB" sz="3200" dirty="0"/>
              <a:t> rod with Nb wire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DDEC29-0D51-3047-65B1-221F1765F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" y="3629075"/>
            <a:ext cx="3636367" cy="27272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117226-0484-ED1A-BBD9-16753E822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234" y="3629074"/>
            <a:ext cx="3636367" cy="27272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8F71DA6-E55E-FD2D-DEA1-344795275DF2}"/>
              </a:ext>
            </a:extLst>
          </p:cNvPr>
          <p:cNvSpPr txBox="1"/>
          <p:nvPr/>
        </p:nvSpPr>
        <p:spPr>
          <a:xfrm>
            <a:off x="126452" y="828308"/>
            <a:ext cx="50741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alloy rod was wrapped in Nb wire to adjust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Nb:Ti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composition.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SEM and EDS continues to show a dense structure with a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Nb:Ti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ratio (62:38)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FPP on sapphire measured T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of 17.68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After these results a 6 GHz copper cavity was coated.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530B77-973E-BCE2-8FB1-941CE013A61A}"/>
              </a:ext>
            </a:extLst>
          </p:cNvPr>
          <p:cNvSpPr txBox="1"/>
          <p:nvPr/>
        </p:nvSpPr>
        <p:spPr>
          <a:xfrm>
            <a:off x="5208399" y="1009569"/>
            <a:ext cx="3989785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Deposition parameters: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Pulsed DC Magnetron Sputtering</a:t>
            </a:r>
          </a:p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- 200 W Power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350 kHz Repetition rate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µs Duty Cycle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- 600 </a:t>
            </a:r>
            <a:r>
              <a:rPr lang="en-GB" sz="16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Substrate temperature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- Kr to N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(2:1 ratio)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- 5x10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mbar pressure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AC009B-45F8-8E45-1659-3EE89E5A8CBA}"/>
              </a:ext>
            </a:extLst>
          </p:cNvPr>
          <p:cNvSpPr txBox="1"/>
          <p:nvPr/>
        </p:nvSpPr>
        <p:spPr>
          <a:xfrm>
            <a:off x="353728" y="3629075"/>
            <a:ext cx="1581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Cu substrate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6E4F16-2653-BCC7-A785-EFCFD296C5CA}"/>
              </a:ext>
            </a:extLst>
          </p:cNvPr>
          <p:cNvSpPr txBox="1"/>
          <p:nvPr/>
        </p:nvSpPr>
        <p:spPr>
          <a:xfrm>
            <a:off x="4004726" y="3675953"/>
            <a:ext cx="1581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Sapphire substrate</a:t>
            </a:r>
          </a:p>
        </p:txBody>
      </p:sp>
      <p:pic>
        <p:nvPicPr>
          <p:cNvPr id="12" name="Picture 11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B84CBB13-1334-EF7E-E6B6-01EAC156239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51" r="25940"/>
          <a:stretch/>
        </p:blipFill>
        <p:spPr>
          <a:xfrm rot="5400000">
            <a:off x="8011609" y="1816875"/>
            <a:ext cx="4297080" cy="347736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F4DA374-A0D4-2923-AA3E-891C10019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" y="108022"/>
            <a:ext cx="972507" cy="55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726390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c96fc706344063acfe18f40932bba15d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438c4b7bc73e521f56d8b71ccf727c90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2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5FE28F-E808-4D13-89A4-C40B1B8D9C60}">
  <ds:schemaRefs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2e24dfb7-a69e-40eb-b94f-44b9ca9c25ed"/>
    <ds:schemaRef ds:uri="1e0c0f35-d0b2-43fb-b8b8-147d937ebf45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D7257A-D730-467A-9873-904B64366F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12377</TotalTime>
  <Words>1679</Words>
  <Application>Microsoft Office PowerPoint</Application>
  <PresentationFormat>Widescreen</PresentationFormat>
  <Paragraphs>307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Arial Nova</vt:lpstr>
      <vt:lpstr>Arial Regular</vt:lpstr>
      <vt:lpstr>Calibri</vt:lpstr>
      <vt:lpstr>Times New Roman</vt:lpstr>
      <vt:lpstr>Wingdings</vt:lpstr>
      <vt:lpstr>Font and logo master</vt:lpstr>
      <vt:lpstr>Font WITHOUT logo master</vt:lpstr>
      <vt:lpstr>PowerPoint Presentation</vt:lpstr>
      <vt:lpstr>Deposition of the 6 GHz closed cavities: NbTiN</vt:lpstr>
      <vt:lpstr>6 GHz Cavity deposition facility</vt:lpstr>
      <vt:lpstr>Target material choice for 6 GHz deposition</vt:lpstr>
      <vt:lpstr>NbTiN from Nb rod with Ti wire</vt:lpstr>
      <vt:lpstr>NbTiN from Nb rod with Ti wire</vt:lpstr>
      <vt:lpstr>NbTiN from NbTi rod</vt:lpstr>
      <vt:lpstr>NbTiN from NbTi rod with Nb wire</vt:lpstr>
      <vt:lpstr>NbTiN from NbTi rod with Nb wire</vt:lpstr>
      <vt:lpstr>NbTiN from NbTi rod with Nb wire (He)</vt:lpstr>
      <vt:lpstr>Deposition of the 6 GHz split cavity</vt:lpstr>
      <vt:lpstr>6 GHz Split Cavity </vt:lpstr>
      <vt:lpstr>6 GHz Split Cavity: Latest Nb deposition </vt:lpstr>
      <vt:lpstr>PowerPoint Presentation</vt:lpstr>
      <vt:lpstr>6 GHz Open Cavity: Nb3Sn deposition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Benjamin, Christopher (STFC,DL,AST)</cp:lastModifiedBy>
  <cp:revision>428</cp:revision>
  <cp:lastPrinted>2019-10-02T08:27:37Z</cp:lastPrinted>
  <dcterms:created xsi:type="dcterms:W3CDTF">2019-09-17T08:04:08Z</dcterms:created>
  <dcterms:modified xsi:type="dcterms:W3CDTF">2025-04-08T05:41:50Z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