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4" autoAdjust="0"/>
    <p:restoredTop sz="94660"/>
  </p:normalViewPr>
  <p:slideViewPr>
    <p:cSldViewPr snapToGrid="0">
      <p:cViewPr varScale="1">
        <p:scale>
          <a:sx n="150" d="100"/>
          <a:sy n="150" d="100"/>
        </p:scale>
        <p:origin x="62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E913EC-2C82-4AD2-94D5-B50CB3C09568}" type="datetimeFigureOut">
              <a:rPr lang="de-DE" smtClean="0"/>
              <a:t>07.04.2025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D0E411-5557-40DF-89D8-4F0C768B51F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01811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D0E411-5557-40DF-89D8-4F0C768B51FA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69459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EE990A0-271F-8F09-A374-520CCF8723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B5DC0DB-582F-5933-CB8F-93CB1A1045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77D2140-64C5-1421-EF51-2BE07BF60D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88BE8-8445-48D5-BD66-6FD03E4235E4}" type="datetimeFigureOut">
              <a:rPr lang="de-DE" smtClean="0"/>
              <a:t>07.04.2025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49BAF55-FC80-B8DA-6AA9-52B5FDFFDB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8A0D4F5-B577-D672-4987-0D047901C1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49639-4382-4948-B0B4-0ACB84120F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0776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7F985C-88EE-A980-780C-FD6FEBC069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EB35B756-7669-76E5-5921-F7FB50ADBB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E92BF13-D6FE-9854-7A41-CA6A433802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88BE8-8445-48D5-BD66-6FD03E4235E4}" type="datetimeFigureOut">
              <a:rPr lang="de-DE" smtClean="0"/>
              <a:t>07.04.2025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0B82614-FBE7-C2AF-E39A-2624F7859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BEACDB2-EBA8-E334-73A9-14AB6318FC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49639-4382-4948-B0B4-0ACB84120F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772170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55D8DAEF-A875-60FF-D5B2-D0A12BD759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BAD55C1D-B3E3-D0B1-0370-E0994E28E6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E729171-3109-F4B6-47B4-BBFD499B45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88BE8-8445-48D5-BD66-6FD03E4235E4}" type="datetimeFigureOut">
              <a:rPr lang="de-DE" smtClean="0"/>
              <a:t>07.04.2025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ACA69DE-FED5-73FC-3DF1-0AE23E7564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5B85B01-8065-C03E-C3A9-57B5524A75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49639-4382-4948-B0B4-0ACB84120F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1869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9CB4C5-0B9F-80A4-4696-1446F725DA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700BA3F-ACAE-237C-C59B-72056951E2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FC1EEC3-063E-7EC6-E7D5-C5B495F8C4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88BE8-8445-48D5-BD66-6FD03E4235E4}" type="datetimeFigureOut">
              <a:rPr lang="de-DE" smtClean="0"/>
              <a:t>07.04.2025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42A2E87-24A3-7AE2-8233-4C7DFCDBD4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AC87328-154E-7C08-C4C2-7C10905728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49639-4382-4948-B0B4-0ACB84120F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722124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69391D-B6B2-252B-5DBB-59845D21DE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BB5D691-797D-0E7B-52C8-EBAE070F89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4E8C745-D5C2-AEC6-DD0A-3701F4DCD3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88BE8-8445-48D5-BD66-6FD03E4235E4}" type="datetimeFigureOut">
              <a:rPr lang="de-DE" smtClean="0"/>
              <a:t>07.04.2025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8DAF889-ED41-71B9-0D17-96FEA31DC2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8C0AC54-A492-3200-B8B9-268972DDDD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49639-4382-4948-B0B4-0ACB84120F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3493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D9986D-B272-64B5-3242-3F434C2DCE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87AEA7B-3BC3-1636-D668-82DECD253D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7AF30B4-0ADC-176D-7383-35CC495A3B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92B6194-D524-4D38-43F0-B7811465B3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88BE8-8445-48D5-BD66-6FD03E4235E4}" type="datetimeFigureOut">
              <a:rPr lang="de-DE" smtClean="0"/>
              <a:t>07.04.2025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40ED44E-178D-19DA-2F77-A4B5C624B7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C4F83FA-53E4-A9B7-E5A4-61E8C8996E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49639-4382-4948-B0B4-0ACB84120F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77231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AD65DD-6539-3EF1-E40E-197C87AA69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A9A9D0F-CBD0-6933-7CFB-77A6845B78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57EE76D-9C60-5BB4-2A70-41359DDF41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31696E5-9F7A-4FAA-64F9-A33620F29A4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104BA4C7-91F6-FBB8-7B40-FC3649058CC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97EBB56C-7427-DAA9-C068-43C74B1D33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88BE8-8445-48D5-BD66-6FD03E4235E4}" type="datetimeFigureOut">
              <a:rPr lang="de-DE" smtClean="0"/>
              <a:t>07.04.2025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81BE1BBF-89AF-14A8-0AC5-F15336B5EF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1416B741-7068-1141-9845-819D815D11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49639-4382-4948-B0B4-0ACB84120F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2987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38B565-9D96-F13B-C3BA-603F37DA42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170CBEA-3B95-E06A-F8C4-812E784F65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88BE8-8445-48D5-BD66-6FD03E4235E4}" type="datetimeFigureOut">
              <a:rPr lang="de-DE" smtClean="0"/>
              <a:t>07.04.2025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712A397-B88F-4EEC-0641-5AB4C05CF6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D5C42DD-6E38-F230-5F51-6015E9298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49639-4382-4948-B0B4-0ACB84120F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628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636D1E83-91A9-E371-A19A-B1E20FEEBE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88BE8-8445-48D5-BD66-6FD03E4235E4}" type="datetimeFigureOut">
              <a:rPr lang="de-DE" smtClean="0"/>
              <a:t>07.04.2025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F1F504D-90FB-1B58-D310-3DA61B6208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F09FC5B-6A2B-F757-0514-49FCF41FE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49639-4382-4948-B0B4-0ACB84120F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3313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239AD74-C191-5ED7-F96F-E6DFE2CD13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E81FB11-F811-C837-E342-91E8083A50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994E947-6E5A-29B6-50B8-C78D9627FB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563A250-34CF-3337-82C2-BCE31F4FAB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88BE8-8445-48D5-BD66-6FD03E4235E4}" type="datetimeFigureOut">
              <a:rPr lang="de-DE" smtClean="0"/>
              <a:t>07.04.2025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08DB6D1-C82E-CDAF-B23E-B304DA0716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B5F9735-1765-6846-9084-D1D167ED21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49639-4382-4948-B0B4-0ACB84120F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1153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009E97-4C45-750D-6758-A131FF2ECF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633A9DBD-55B9-667C-3D2A-BDCD326A1E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12B5E51-5226-EA6C-12E9-B7CEFBD4F9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ABFFA92-7D4E-AED9-FFBF-C7C0C20876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88BE8-8445-48D5-BD66-6FD03E4235E4}" type="datetimeFigureOut">
              <a:rPr lang="de-DE" smtClean="0"/>
              <a:t>07.04.2025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F2DE320-EE90-5D59-7747-D75C267AA2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6889A89-E26D-ECC3-D65E-51D51BA20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49639-4382-4948-B0B4-0ACB84120F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2336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5082FAC5-4CBA-84F7-76E2-22BEEE1741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7FAB301-2F9A-C402-1A7E-EF2867A2DD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C3F21C0-E01E-F9FF-EF99-058D3CED76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4D88BE8-8445-48D5-BD66-6FD03E4235E4}" type="datetimeFigureOut">
              <a:rPr lang="de-DE" smtClean="0"/>
              <a:t>07.04.2025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329044F-BEA0-8B8B-C9D0-C8D0415423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B3E5E88-1122-80DC-3E9D-1407AA592B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9F49639-4382-4948-B0B4-0ACB84120F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5899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2C9491A-9767-974B-1A05-2E271459AE0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err="1"/>
              <a:t>Cavity</a:t>
            </a:r>
            <a:r>
              <a:rPr lang="de-DE" dirty="0"/>
              <a:t> </a:t>
            </a:r>
            <a:r>
              <a:rPr lang="de-DE" dirty="0" err="1"/>
              <a:t>testing</a:t>
            </a:r>
            <a:r>
              <a:rPr lang="de-DE" dirty="0"/>
              <a:t> at HZB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60B18E9-9C99-05E3-4CCA-9534B72EB5B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(plan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test</a:t>
            </a:r>
            <a:r>
              <a:rPr lang="de-DE" dirty="0"/>
              <a:t> </a:t>
            </a:r>
            <a:r>
              <a:rPr lang="de-DE" dirty="0" err="1"/>
              <a:t>single</a:t>
            </a:r>
            <a:r>
              <a:rPr lang="de-DE" dirty="0"/>
              <a:t> </a:t>
            </a:r>
            <a:r>
              <a:rPr lang="de-DE" dirty="0" err="1"/>
              <a:t>cell</a:t>
            </a:r>
            <a:r>
              <a:rPr lang="de-DE" dirty="0"/>
              <a:t> Nb3Sn </a:t>
            </a:r>
            <a:r>
              <a:rPr lang="de-DE" dirty="0" err="1"/>
              <a:t>cavity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STFC at HZB)</a:t>
            </a:r>
          </a:p>
        </p:txBody>
      </p:sp>
    </p:spTree>
    <p:extLst>
      <p:ext uri="{BB962C8B-B14F-4D97-AF65-F5344CB8AC3E}">
        <p14:creationId xmlns:p14="http://schemas.microsoft.com/office/powerpoint/2010/main" val="5620486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8A084100-F070-31D3-50D8-A4EFC4D01B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5773" y="0"/>
            <a:ext cx="5547554" cy="6858000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7C688384-6CF9-D701-5DBE-176962A4F4BD}"/>
              </a:ext>
            </a:extLst>
          </p:cNvPr>
          <p:cNvSpPr txBox="1"/>
          <p:nvPr/>
        </p:nvSpPr>
        <p:spPr>
          <a:xfrm>
            <a:off x="812800" y="222250"/>
            <a:ext cx="522605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Test </a:t>
            </a:r>
            <a:r>
              <a:rPr lang="de-DE" dirty="0" err="1"/>
              <a:t>infrastructure</a:t>
            </a:r>
            <a:r>
              <a:rPr lang="de-DE" dirty="0"/>
              <a:t> SVTS at </a:t>
            </a:r>
            <a:r>
              <a:rPr lang="de-DE" dirty="0" err="1"/>
              <a:t>Supralab</a:t>
            </a:r>
            <a:r>
              <a:rPr lang="de-DE" dirty="0"/>
              <a:t> at HZB:</a:t>
            </a:r>
          </a:p>
          <a:p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Vertical</a:t>
            </a:r>
            <a:r>
              <a:rPr lang="de-DE" dirty="0"/>
              <a:t> </a:t>
            </a:r>
            <a:r>
              <a:rPr lang="de-DE" dirty="0" err="1"/>
              <a:t>bath</a:t>
            </a:r>
            <a:r>
              <a:rPr lang="de-DE" dirty="0"/>
              <a:t> </a:t>
            </a:r>
            <a:r>
              <a:rPr lang="de-DE" dirty="0" err="1"/>
              <a:t>cryostat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temperatures</a:t>
            </a:r>
            <a:r>
              <a:rPr lang="de-DE" dirty="0"/>
              <a:t> = 1.5 K … 4 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N2 </a:t>
            </a:r>
            <a:r>
              <a:rPr lang="de-DE" dirty="0" err="1"/>
              <a:t>free</a:t>
            </a:r>
            <a:r>
              <a:rPr lang="de-DE" dirty="0"/>
              <a:t> – </a:t>
            </a:r>
            <a:r>
              <a:rPr lang="de-DE" dirty="0" err="1"/>
              <a:t>pre-cooling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LHe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PLL </a:t>
            </a:r>
            <a:r>
              <a:rPr lang="de-DE" dirty="0" err="1"/>
              <a:t>for</a:t>
            </a:r>
            <a:r>
              <a:rPr lang="de-DE" dirty="0"/>
              <a:t> 400 MHz – 1.5 GHz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300 W </a:t>
            </a:r>
            <a:r>
              <a:rPr lang="de-DE" dirty="0" err="1"/>
              <a:t>broadband</a:t>
            </a:r>
            <a:r>
              <a:rPr lang="de-DE" dirty="0"/>
              <a:t> </a:t>
            </a:r>
            <a:r>
              <a:rPr lang="de-DE" dirty="0" err="1"/>
              <a:t>amp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Particle-free</a:t>
            </a:r>
            <a:r>
              <a:rPr lang="de-DE" dirty="0"/>
              <a:t> </a:t>
            </a:r>
            <a:r>
              <a:rPr lang="de-DE" dirty="0" err="1"/>
              <a:t>venting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Double </a:t>
            </a:r>
            <a:r>
              <a:rPr lang="de-DE" dirty="0" err="1"/>
              <a:t>magnetic</a:t>
            </a:r>
            <a:r>
              <a:rPr lang="de-DE" dirty="0"/>
              <a:t> </a:t>
            </a:r>
            <a:r>
              <a:rPr lang="de-DE" dirty="0" err="1"/>
              <a:t>shielding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Possible B-</a:t>
            </a:r>
            <a:r>
              <a:rPr lang="de-DE" dirty="0" err="1"/>
              <a:t>mapping</a:t>
            </a:r>
            <a:r>
              <a:rPr lang="de-DE" dirty="0"/>
              <a:t> and T-</a:t>
            </a:r>
            <a:r>
              <a:rPr lang="de-DE" dirty="0" err="1"/>
              <a:t>mapping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de-DE" dirty="0" err="1"/>
              <a:t>Interfacing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Nb3Sn </a:t>
            </a:r>
            <a:r>
              <a:rPr lang="de-DE" dirty="0" err="1"/>
              <a:t>cavity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STFC </a:t>
            </a:r>
            <a:r>
              <a:rPr lang="de-DE" dirty="0" err="1"/>
              <a:t>solved</a:t>
            </a:r>
            <a:endParaRPr lang="de-DE" dirty="0"/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de-DE" dirty="0"/>
              <a:t>Test </a:t>
            </a:r>
            <a:r>
              <a:rPr lang="de-DE" dirty="0" err="1"/>
              <a:t>scheduled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June 2025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10E80A5C-7726-F703-C42D-644C76D10F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63316" y="3079750"/>
            <a:ext cx="2630407" cy="2481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19550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04CE69C-B71A-965F-A5F3-5C007B97CD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Variable </a:t>
            </a:r>
            <a:r>
              <a:rPr lang="de-DE" dirty="0" err="1"/>
              <a:t>coupling</a:t>
            </a:r>
            <a:endParaRPr lang="de-DE" dirty="0"/>
          </a:p>
        </p:txBody>
      </p:sp>
      <p:pic>
        <p:nvPicPr>
          <p:cNvPr id="5" name="Inhaltsplatzhalter 4">
            <a:extLst>
              <a:ext uri="{FF2B5EF4-FFF2-40B4-BE49-F238E27FC236}">
                <a16:creationId xmlns:a16="http://schemas.microsoft.com/office/drawing/2014/main" id="{48ADE41B-BE6A-F09E-4016-118AAE0787D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67884" y="1690688"/>
            <a:ext cx="6047332" cy="4351338"/>
          </a:xfr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BA26EC76-ABF6-E37F-A7FC-D3F37F38B209}"/>
              </a:ext>
            </a:extLst>
          </p:cNvPr>
          <p:cNvSpPr txBox="1"/>
          <p:nvPr/>
        </p:nvSpPr>
        <p:spPr>
          <a:xfrm>
            <a:off x="755650" y="1758950"/>
            <a:ext cx="440055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Variable </a:t>
            </a:r>
            <a:r>
              <a:rPr lang="de-DE" dirty="0" err="1"/>
              <a:t>coupler</a:t>
            </a:r>
            <a:r>
              <a:rPr lang="de-DE" dirty="0"/>
              <a:t> HRD </a:t>
            </a:r>
            <a:r>
              <a:rPr lang="de-DE" dirty="0" err="1"/>
              <a:t>allows</a:t>
            </a:r>
            <a:r>
              <a:rPr lang="de-DE" dirty="0"/>
              <a:t> </a:t>
            </a:r>
            <a:r>
              <a:rPr lang="de-DE" dirty="0" err="1"/>
              <a:t>for</a:t>
            </a:r>
            <a:endParaRPr lang="de-DE" dirty="0"/>
          </a:p>
          <a:p>
            <a:r>
              <a:rPr lang="de-DE" dirty="0" err="1"/>
              <a:t>movement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input</a:t>
            </a:r>
            <a:r>
              <a:rPr lang="de-DE" dirty="0"/>
              <a:t> </a:t>
            </a:r>
            <a:r>
              <a:rPr lang="de-DE" dirty="0" err="1"/>
              <a:t>antenna</a:t>
            </a:r>
            <a:r>
              <a:rPr lang="de-DE" dirty="0"/>
              <a:t> </a:t>
            </a:r>
            <a:r>
              <a:rPr lang="de-DE" dirty="0" err="1"/>
              <a:t>into</a:t>
            </a:r>
            <a:r>
              <a:rPr lang="de-DE" dirty="0"/>
              <a:t> </a:t>
            </a:r>
            <a:r>
              <a:rPr lang="de-DE" dirty="0" err="1"/>
              <a:t>cavity</a:t>
            </a:r>
            <a:endParaRPr lang="de-DE" dirty="0"/>
          </a:p>
          <a:p>
            <a:endParaRPr lang="de-DE" dirty="0"/>
          </a:p>
          <a:p>
            <a:r>
              <a:rPr lang="de-DE" dirty="0"/>
              <a:t>Adjustment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Q</a:t>
            </a:r>
            <a:r>
              <a:rPr lang="de-DE" baseline="-25000" dirty="0" err="1"/>
              <a:t>ext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two</a:t>
            </a:r>
            <a:r>
              <a:rPr lang="de-DE" dirty="0"/>
              <a:t> </a:t>
            </a:r>
            <a:r>
              <a:rPr lang="de-DE" dirty="0" err="1"/>
              <a:t>orders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magnitude</a:t>
            </a:r>
            <a:r>
              <a:rPr lang="de-DE" dirty="0"/>
              <a:t> possible</a:t>
            </a:r>
          </a:p>
          <a:p>
            <a:endParaRPr lang="de-DE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428020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96</Words>
  <Application>Microsoft Office PowerPoint</Application>
  <PresentationFormat>Breitbild</PresentationFormat>
  <Paragraphs>30</Paragraphs>
  <Slides>3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8" baseType="lpstr">
      <vt:lpstr>Aptos</vt:lpstr>
      <vt:lpstr>Aptos Display</vt:lpstr>
      <vt:lpstr>Arial</vt:lpstr>
      <vt:lpstr>Wingdings</vt:lpstr>
      <vt:lpstr>Office</vt:lpstr>
      <vt:lpstr>Cavity testing at HZB</vt:lpstr>
      <vt:lpstr>PowerPoint-Präsentation</vt:lpstr>
      <vt:lpstr>Variable coupling</vt:lpstr>
    </vt:vector>
  </TitlesOfParts>
  <Company>Helmholtz-Zentrum Berlin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Kugeler, Oliver</dc:creator>
  <cp:lastModifiedBy>Kugeler, Oliver</cp:lastModifiedBy>
  <cp:revision>5</cp:revision>
  <dcterms:created xsi:type="dcterms:W3CDTF">2025-04-07T08:48:03Z</dcterms:created>
  <dcterms:modified xsi:type="dcterms:W3CDTF">2025-04-07T14:07:01Z</dcterms:modified>
</cp:coreProperties>
</file>