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1.xml" ContentType="application/vnd.openxmlformats-officedocument.presentationml.tags+xml"/>
  <Override PartName="/ppt/notesSlides/notesSlide1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4"/>
    <p:sldMasterId id="2147483700" r:id="rId5"/>
  </p:sldMasterIdLst>
  <p:notesMasterIdLst>
    <p:notesMasterId r:id="rId31"/>
  </p:notesMasterIdLst>
  <p:sldIdLst>
    <p:sldId id="257" r:id="rId6"/>
    <p:sldId id="282" r:id="rId7"/>
    <p:sldId id="270" r:id="rId8"/>
    <p:sldId id="284" r:id="rId9"/>
    <p:sldId id="274" r:id="rId10"/>
    <p:sldId id="322" r:id="rId11"/>
    <p:sldId id="323" r:id="rId12"/>
    <p:sldId id="324" r:id="rId13"/>
    <p:sldId id="325" r:id="rId14"/>
    <p:sldId id="326" r:id="rId15"/>
    <p:sldId id="327" r:id="rId16"/>
    <p:sldId id="328" r:id="rId17"/>
    <p:sldId id="329" r:id="rId18"/>
    <p:sldId id="330" r:id="rId19"/>
    <p:sldId id="331" r:id="rId20"/>
    <p:sldId id="332" r:id="rId21"/>
    <p:sldId id="300" r:id="rId22"/>
    <p:sldId id="310" r:id="rId23"/>
    <p:sldId id="334" r:id="rId24"/>
    <p:sldId id="312" r:id="rId25"/>
    <p:sldId id="269" r:id="rId26"/>
    <p:sldId id="335" r:id="rId27"/>
    <p:sldId id="336" r:id="rId28"/>
    <p:sldId id="337" r:id="rId29"/>
    <p:sldId id="283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" userDrawn="1">
          <p15:clr>
            <a:srgbClr val="A4A3A4"/>
          </p15:clr>
        </p15:guide>
        <p15:guide id="2" pos="325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pos="7355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orient="horz" pos="867" userDrawn="1">
          <p15:clr>
            <a:srgbClr val="A4A3A4"/>
          </p15:clr>
        </p15:guide>
        <p15:guide id="7" orient="horz" pos="3634" userDrawn="1">
          <p15:clr>
            <a:srgbClr val="A4A3A4"/>
          </p15:clr>
        </p15:guide>
        <p15:guide id="8" pos="86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626262"/>
    <a:srgbClr val="FF6900"/>
    <a:srgbClr val="003088"/>
    <a:srgbClr val="F08900"/>
    <a:srgbClr val="1E5DF8"/>
    <a:srgbClr val="FFFFFF"/>
    <a:srgbClr val="00BED5"/>
    <a:srgbClr val="C13D33"/>
    <a:srgbClr val="E94D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45F820-9C43-4B4B-A994-C818F1EC1702}" v="61" dt="2025-04-04T08:27:11.37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120" y="254"/>
      </p:cViewPr>
      <p:guideLst>
        <p:guide orient="horz" pos="323"/>
        <p:guide pos="325"/>
        <p:guide orient="horz" pos="3974"/>
        <p:guide pos="7355"/>
        <p:guide pos="3840"/>
        <p:guide orient="horz" pos="867"/>
        <p:guide orient="horz" pos="3634"/>
        <p:guide pos="8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34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microsoft.com/office/2016/11/relationships/changesInfo" Target="changesInfos/changesInfo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tableStyles" Target="tableStyle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inton, Alex (STFC,DL,AST)" userId="6e61efc1-9609-4ecc-a9d6-f0604c9a6d76" providerId="ADAL" clId="{2D45F820-9C43-4B4B-A994-C818F1EC1702}"/>
    <pc:docChg chg="undo custSel addSld delSld modSld">
      <pc:chgData name="Hinton, Alex (STFC,DL,AST)" userId="6e61efc1-9609-4ecc-a9d6-f0604c9a6d76" providerId="ADAL" clId="{2D45F820-9C43-4B4B-A994-C818F1EC1702}" dt="2025-04-04T08:32:01.590" v="2060" actId="478"/>
      <pc:docMkLst>
        <pc:docMk/>
      </pc:docMkLst>
      <pc:sldChg chg="modSp mod">
        <pc:chgData name="Hinton, Alex (STFC,DL,AST)" userId="6e61efc1-9609-4ecc-a9d6-f0604c9a6d76" providerId="ADAL" clId="{2D45F820-9C43-4B4B-A994-C818F1EC1702}" dt="2025-04-04T07:25:13.176" v="2" actId="20577"/>
        <pc:sldMkLst>
          <pc:docMk/>
          <pc:sldMk cId="3224382533" sldId="257"/>
        </pc:sldMkLst>
        <pc:spChg chg="mod">
          <ac:chgData name="Hinton, Alex (STFC,DL,AST)" userId="6e61efc1-9609-4ecc-a9d6-f0604c9a6d76" providerId="ADAL" clId="{2D45F820-9C43-4B4B-A994-C818F1EC1702}" dt="2025-04-04T07:25:13.176" v="2" actId="20577"/>
          <ac:spMkLst>
            <pc:docMk/>
            <pc:sldMk cId="3224382533" sldId="257"/>
            <ac:spMk id="5" creationId="{0BEB0AE4-391E-6F41-84C6-D4EEDF519A31}"/>
          </ac:spMkLst>
        </pc:spChg>
      </pc:sldChg>
      <pc:sldChg chg="addSp modSp mod">
        <pc:chgData name="Hinton, Alex (STFC,DL,AST)" userId="6e61efc1-9609-4ecc-a9d6-f0604c9a6d76" providerId="ADAL" clId="{2D45F820-9C43-4B4B-A994-C818F1EC1702}" dt="2025-04-04T08:05:38.403" v="1193" actId="20577"/>
        <pc:sldMkLst>
          <pc:docMk/>
          <pc:sldMk cId="282679849" sldId="269"/>
        </pc:sldMkLst>
        <pc:spChg chg="mod">
          <ac:chgData name="Hinton, Alex (STFC,DL,AST)" userId="6e61efc1-9609-4ecc-a9d6-f0604c9a6d76" providerId="ADAL" clId="{2D45F820-9C43-4B4B-A994-C818F1EC1702}" dt="2025-04-04T08:05:38.403" v="1193" actId="20577"/>
          <ac:spMkLst>
            <pc:docMk/>
            <pc:sldMk cId="282679849" sldId="269"/>
            <ac:spMk id="5" creationId="{697BFE5A-7C82-E244-83C3-A634D5C30E22}"/>
          </ac:spMkLst>
        </pc:spChg>
        <pc:spChg chg="mod">
          <ac:chgData name="Hinton, Alex (STFC,DL,AST)" userId="6e61efc1-9609-4ecc-a9d6-f0604c9a6d76" providerId="ADAL" clId="{2D45F820-9C43-4B4B-A994-C818F1EC1702}" dt="2025-04-04T07:59:08.746" v="823" actId="20577"/>
          <ac:spMkLst>
            <pc:docMk/>
            <pc:sldMk cId="282679849" sldId="269"/>
            <ac:spMk id="7" creationId="{67B54F19-1212-9345-95FF-9D2815FD6E96}"/>
          </ac:spMkLst>
        </pc:spChg>
        <pc:spChg chg="mod">
          <ac:chgData name="Hinton, Alex (STFC,DL,AST)" userId="6e61efc1-9609-4ecc-a9d6-f0604c9a6d76" providerId="ADAL" clId="{2D45F820-9C43-4B4B-A994-C818F1EC1702}" dt="2025-04-04T08:04:06.489" v="1105"/>
          <ac:spMkLst>
            <pc:docMk/>
            <pc:sldMk cId="282679849" sldId="269"/>
            <ac:spMk id="10" creationId="{19AF818E-3F50-0D63-00F8-73B72960B2AE}"/>
          </ac:spMkLst>
        </pc:spChg>
        <pc:spChg chg="mod">
          <ac:chgData name="Hinton, Alex (STFC,DL,AST)" userId="6e61efc1-9609-4ecc-a9d6-f0604c9a6d76" providerId="ADAL" clId="{2D45F820-9C43-4B4B-A994-C818F1EC1702}" dt="2025-04-04T08:04:06.489" v="1105"/>
          <ac:spMkLst>
            <pc:docMk/>
            <pc:sldMk cId="282679849" sldId="269"/>
            <ac:spMk id="11" creationId="{E0299AB5-D84B-95AE-F7CE-E1A01782562C}"/>
          </ac:spMkLst>
        </pc:spChg>
        <pc:grpChg chg="add mod">
          <ac:chgData name="Hinton, Alex (STFC,DL,AST)" userId="6e61efc1-9609-4ecc-a9d6-f0604c9a6d76" providerId="ADAL" clId="{2D45F820-9C43-4B4B-A994-C818F1EC1702}" dt="2025-04-04T08:05:08.859" v="1120" actId="1076"/>
          <ac:grpSpMkLst>
            <pc:docMk/>
            <pc:sldMk cId="282679849" sldId="269"/>
            <ac:grpSpMk id="8" creationId="{419E8554-FF2D-F090-AD0C-C702EC1BC230}"/>
          </ac:grpSpMkLst>
        </pc:grpChg>
        <pc:picChg chg="add mod">
          <ac:chgData name="Hinton, Alex (STFC,DL,AST)" userId="6e61efc1-9609-4ecc-a9d6-f0604c9a6d76" providerId="ADAL" clId="{2D45F820-9C43-4B4B-A994-C818F1EC1702}" dt="2025-04-04T08:01:36.992" v="1096" actId="1076"/>
          <ac:picMkLst>
            <pc:docMk/>
            <pc:sldMk cId="282679849" sldId="269"/>
            <ac:picMk id="3" creationId="{294A7C58-4755-F2CD-3B2E-3B9D13AEAB99}"/>
          </ac:picMkLst>
        </pc:picChg>
        <pc:picChg chg="add mod">
          <ac:chgData name="Hinton, Alex (STFC,DL,AST)" userId="6e61efc1-9609-4ecc-a9d6-f0604c9a6d76" providerId="ADAL" clId="{2D45F820-9C43-4B4B-A994-C818F1EC1702}" dt="2025-04-04T08:03:02.046" v="1102" actId="1076"/>
          <ac:picMkLst>
            <pc:docMk/>
            <pc:sldMk cId="282679849" sldId="269"/>
            <ac:picMk id="6" creationId="{D8C1E602-A432-AF8E-D22B-97ECC4B111D8}"/>
          </ac:picMkLst>
        </pc:picChg>
        <pc:picChg chg="mod">
          <ac:chgData name="Hinton, Alex (STFC,DL,AST)" userId="6e61efc1-9609-4ecc-a9d6-f0604c9a6d76" providerId="ADAL" clId="{2D45F820-9C43-4B4B-A994-C818F1EC1702}" dt="2025-04-04T08:04:06.489" v="1105"/>
          <ac:picMkLst>
            <pc:docMk/>
            <pc:sldMk cId="282679849" sldId="269"/>
            <ac:picMk id="9" creationId="{53899FF6-C3A3-6794-F15A-7855E9935F7E}"/>
          </ac:picMkLst>
        </pc:picChg>
      </pc:sldChg>
      <pc:sldChg chg="addSp modSp add mod">
        <pc:chgData name="Hinton, Alex (STFC,DL,AST)" userId="6e61efc1-9609-4ecc-a9d6-f0604c9a6d76" providerId="ADAL" clId="{2D45F820-9C43-4B4B-A994-C818F1EC1702}" dt="2025-04-04T07:29:57.219" v="169" actId="1076"/>
        <pc:sldMkLst>
          <pc:docMk/>
          <pc:sldMk cId="416767889" sldId="270"/>
        </pc:sldMkLst>
        <pc:spChg chg="mod">
          <ac:chgData name="Hinton, Alex (STFC,DL,AST)" userId="6e61efc1-9609-4ecc-a9d6-f0604c9a6d76" providerId="ADAL" clId="{2D45F820-9C43-4B4B-A994-C818F1EC1702}" dt="2025-04-04T07:28:53.292" v="164" actId="20577"/>
          <ac:spMkLst>
            <pc:docMk/>
            <pc:sldMk cId="416767889" sldId="270"/>
            <ac:spMk id="2" creationId="{4BC05022-4B57-9578-F762-EB654988507A}"/>
          </ac:spMkLst>
        </pc:spChg>
        <pc:spChg chg="mod">
          <ac:chgData name="Hinton, Alex (STFC,DL,AST)" userId="6e61efc1-9609-4ecc-a9d6-f0604c9a6d76" providerId="ADAL" clId="{2D45F820-9C43-4B4B-A994-C818F1EC1702}" dt="2025-04-04T07:27:52.293" v="148" actId="20577"/>
          <ac:spMkLst>
            <pc:docMk/>
            <pc:sldMk cId="416767889" sldId="270"/>
            <ac:spMk id="4" creationId="{3D5B928A-60DD-6F25-299E-F9286A7F9D91}"/>
          </ac:spMkLst>
        </pc:spChg>
        <pc:spChg chg="mod">
          <ac:chgData name="Hinton, Alex (STFC,DL,AST)" userId="6e61efc1-9609-4ecc-a9d6-f0604c9a6d76" providerId="ADAL" clId="{2D45F820-9C43-4B4B-A994-C818F1EC1702}" dt="2025-04-04T07:28:20.789" v="150" actId="207"/>
          <ac:spMkLst>
            <pc:docMk/>
            <pc:sldMk cId="416767889" sldId="270"/>
            <ac:spMk id="7" creationId="{72E687B5-7D6F-9555-B8F4-41F32136C3FA}"/>
          </ac:spMkLst>
        </pc:spChg>
        <pc:spChg chg="mod">
          <ac:chgData name="Hinton, Alex (STFC,DL,AST)" userId="6e61efc1-9609-4ecc-a9d6-f0604c9a6d76" providerId="ADAL" clId="{2D45F820-9C43-4B4B-A994-C818F1EC1702}" dt="2025-04-04T07:26:21.896" v="5" actId="207"/>
          <ac:spMkLst>
            <pc:docMk/>
            <pc:sldMk cId="416767889" sldId="270"/>
            <ac:spMk id="8" creationId="{1E8ABE8E-EA12-C177-1F40-706ECA6E29D6}"/>
          </ac:spMkLst>
        </pc:spChg>
        <pc:spChg chg="mod">
          <ac:chgData name="Hinton, Alex (STFC,DL,AST)" userId="6e61efc1-9609-4ecc-a9d6-f0604c9a6d76" providerId="ADAL" clId="{2D45F820-9C43-4B4B-A994-C818F1EC1702}" dt="2025-04-04T07:26:40.036" v="6" actId="207"/>
          <ac:spMkLst>
            <pc:docMk/>
            <pc:sldMk cId="416767889" sldId="270"/>
            <ac:spMk id="9" creationId="{D97159B0-4A32-C086-CA20-F46B83B1484F}"/>
          </ac:spMkLst>
        </pc:spChg>
        <pc:spChg chg="mod">
          <ac:chgData name="Hinton, Alex (STFC,DL,AST)" userId="6e61efc1-9609-4ecc-a9d6-f0604c9a6d76" providerId="ADAL" clId="{2D45F820-9C43-4B4B-A994-C818F1EC1702}" dt="2025-04-04T07:28:29.687" v="154" actId="207"/>
          <ac:spMkLst>
            <pc:docMk/>
            <pc:sldMk cId="416767889" sldId="270"/>
            <ac:spMk id="13" creationId="{A6913C37-EA8B-DDC6-106A-2A73A737B1A6}"/>
          </ac:spMkLst>
        </pc:spChg>
        <pc:spChg chg="mod">
          <ac:chgData name="Hinton, Alex (STFC,DL,AST)" userId="6e61efc1-9609-4ecc-a9d6-f0604c9a6d76" providerId="ADAL" clId="{2D45F820-9C43-4B4B-A994-C818F1EC1702}" dt="2025-04-04T07:28:26.596" v="153" actId="207"/>
          <ac:spMkLst>
            <pc:docMk/>
            <pc:sldMk cId="416767889" sldId="270"/>
            <ac:spMk id="17" creationId="{0253F597-47F9-DBEB-6B92-795377D65E84}"/>
          </ac:spMkLst>
        </pc:spChg>
        <pc:spChg chg="mod">
          <ac:chgData name="Hinton, Alex (STFC,DL,AST)" userId="6e61efc1-9609-4ecc-a9d6-f0604c9a6d76" providerId="ADAL" clId="{2D45F820-9C43-4B4B-A994-C818F1EC1702}" dt="2025-04-04T07:28:33.445" v="156" actId="207"/>
          <ac:spMkLst>
            <pc:docMk/>
            <pc:sldMk cId="416767889" sldId="270"/>
            <ac:spMk id="18" creationId="{19D785A8-92FB-D9D7-C103-1F116A54D5B4}"/>
          </ac:spMkLst>
        </pc:spChg>
        <pc:spChg chg="mod">
          <ac:chgData name="Hinton, Alex (STFC,DL,AST)" userId="6e61efc1-9609-4ecc-a9d6-f0604c9a6d76" providerId="ADAL" clId="{2D45F820-9C43-4B4B-A994-C818F1EC1702}" dt="2025-04-04T07:28:36.853" v="157" actId="14100"/>
          <ac:spMkLst>
            <pc:docMk/>
            <pc:sldMk cId="416767889" sldId="270"/>
            <ac:spMk id="33" creationId="{75F2ECE0-E9BD-CD5D-1C41-977F5885B842}"/>
          </ac:spMkLst>
        </pc:spChg>
        <pc:picChg chg="add mod">
          <ac:chgData name="Hinton, Alex (STFC,DL,AST)" userId="6e61efc1-9609-4ecc-a9d6-f0604c9a6d76" providerId="ADAL" clId="{2D45F820-9C43-4B4B-A994-C818F1EC1702}" dt="2025-04-04T07:29:57.219" v="169" actId="1076"/>
          <ac:picMkLst>
            <pc:docMk/>
            <pc:sldMk cId="416767889" sldId="270"/>
            <ac:picMk id="1026" creationId="{42685491-89CC-50DD-7656-40B7286D7BFA}"/>
          </ac:picMkLst>
        </pc:picChg>
        <pc:cxnChg chg="mod">
          <ac:chgData name="Hinton, Alex (STFC,DL,AST)" userId="6e61efc1-9609-4ecc-a9d6-f0604c9a6d76" providerId="ADAL" clId="{2D45F820-9C43-4B4B-A994-C818F1EC1702}" dt="2025-04-04T07:28:15.602" v="149" actId="208"/>
          <ac:cxnSpMkLst>
            <pc:docMk/>
            <pc:sldMk cId="416767889" sldId="270"/>
            <ac:cxnSpMk id="11" creationId="{F73CFA5A-6258-4A52-F1C5-54D03172AE09}"/>
          </ac:cxnSpMkLst>
        </pc:cxnChg>
        <pc:cxnChg chg="mod">
          <ac:chgData name="Hinton, Alex (STFC,DL,AST)" userId="6e61efc1-9609-4ecc-a9d6-f0604c9a6d76" providerId="ADAL" clId="{2D45F820-9C43-4B4B-A994-C818F1EC1702}" dt="2025-04-04T07:28:15.602" v="149" actId="208"/>
          <ac:cxnSpMkLst>
            <pc:docMk/>
            <pc:sldMk cId="416767889" sldId="270"/>
            <ac:cxnSpMk id="14" creationId="{124BB89D-FA7B-A384-266E-8C3394CEB687}"/>
          </ac:cxnSpMkLst>
        </pc:cxnChg>
        <pc:cxnChg chg="mod">
          <ac:chgData name="Hinton, Alex (STFC,DL,AST)" userId="6e61efc1-9609-4ecc-a9d6-f0604c9a6d76" providerId="ADAL" clId="{2D45F820-9C43-4B4B-A994-C818F1EC1702}" dt="2025-04-04T07:28:15.602" v="149" actId="208"/>
          <ac:cxnSpMkLst>
            <pc:docMk/>
            <pc:sldMk cId="416767889" sldId="270"/>
            <ac:cxnSpMk id="19" creationId="{7DEDDD20-D63A-CAE3-C668-BA801E135AFA}"/>
          </ac:cxnSpMkLst>
        </pc:cxnChg>
        <pc:cxnChg chg="mod">
          <ac:chgData name="Hinton, Alex (STFC,DL,AST)" userId="6e61efc1-9609-4ecc-a9d6-f0604c9a6d76" providerId="ADAL" clId="{2D45F820-9C43-4B4B-A994-C818F1EC1702}" dt="2025-04-04T07:28:15.602" v="149" actId="208"/>
          <ac:cxnSpMkLst>
            <pc:docMk/>
            <pc:sldMk cId="416767889" sldId="270"/>
            <ac:cxnSpMk id="22" creationId="{D951335E-A336-4AA6-E16B-CCAD0962FFE9}"/>
          </ac:cxnSpMkLst>
        </pc:cxnChg>
        <pc:cxnChg chg="mod">
          <ac:chgData name="Hinton, Alex (STFC,DL,AST)" userId="6e61efc1-9609-4ecc-a9d6-f0604c9a6d76" providerId="ADAL" clId="{2D45F820-9C43-4B4B-A994-C818F1EC1702}" dt="2025-04-04T07:28:15.602" v="149" actId="208"/>
          <ac:cxnSpMkLst>
            <pc:docMk/>
            <pc:sldMk cId="416767889" sldId="270"/>
            <ac:cxnSpMk id="25" creationId="{310863F6-8075-2112-CF2D-B306F8A14B73}"/>
          </ac:cxnSpMkLst>
        </pc:cxnChg>
        <pc:cxnChg chg="mod">
          <ac:chgData name="Hinton, Alex (STFC,DL,AST)" userId="6e61efc1-9609-4ecc-a9d6-f0604c9a6d76" providerId="ADAL" clId="{2D45F820-9C43-4B4B-A994-C818F1EC1702}" dt="2025-04-04T07:28:15.602" v="149" actId="208"/>
          <ac:cxnSpMkLst>
            <pc:docMk/>
            <pc:sldMk cId="416767889" sldId="270"/>
            <ac:cxnSpMk id="28" creationId="{FD0BFB96-5D79-A361-AF49-0C27C164A54C}"/>
          </ac:cxnSpMkLst>
        </pc:cxnChg>
      </pc:sldChg>
      <pc:sldChg chg="modSp add mod">
        <pc:chgData name="Hinton, Alex (STFC,DL,AST)" userId="6e61efc1-9609-4ecc-a9d6-f0604c9a6d76" providerId="ADAL" clId="{2D45F820-9C43-4B4B-A994-C818F1EC1702}" dt="2025-04-04T07:34:38.071" v="365" actId="207"/>
        <pc:sldMkLst>
          <pc:docMk/>
          <pc:sldMk cId="3531067106" sldId="274"/>
        </pc:sldMkLst>
        <pc:spChg chg="mod">
          <ac:chgData name="Hinton, Alex (STFC,DL,AST)" userId="6e61efc1-9609-4ecc-a9d6-f0604c9a6d76" providerId="ADAL" clId="{2D45F820-9C43-4B4B-A994-C818F1EC1702}" dt="2025-04-04T07:34:35.176" v="364" actId="207"/>
          <ac:spMkLst>
            <pc:docMk/>
            <pc:sldMk cId="3531067106" sldId="274"/>
            <ac:spMk id="8" creationId="{0ECC4920-7B42-45F3-4DDD-6F5397C60364}"/>
          </ac:spMkLst>
        </pc:spChg>
        <pc:spChg chg="mod">
          <ac:chgData name="Hinton, Alex (STFC,DL,AST)" userId="6e61efc1-9609-4ecc-a9d6-f0604c9a6d76" providerId="ADAL" clId="{2D45F820-9C43-4B4B-A994-C818F1EC1702}" dt="2025-04-04T07:34:38.071" v="365" actId="207"/>
          <ac:spMkLst>
            <pc:docMk/>
            <pc:sldMk cId="3531067106" sldId="274"/>
            <ac:spMk id="9" creationId="{7584C16E-5A36-37DE-F2FC-611D34337EC6}"/>
          </ac:spMkLst>
        </pc:spChg>
      </pc:sldChg>
      <pc:sldChg chg="modSp mod">
        <pc:chgData name="Hinton, Alex (STFC,DL,AST)" userId="6e61efc1-9609-4ecc-a9d6-f0604c9a6d76" providerId="ADAL" clId="{2D45F820-9C43-4B4B-A994-C818F1EC1702}" dt="2025-04-04T08:28:06.771" v="2059" actId="20577"/>
        <pc:sldMkLst>
          <pc:docMk/>
          <pc:sldMk cId="3722688059" sldId="282"/>
        </pc:sldMkLst>
        <pc:spChg chg="mod">
          <ac:chgData name="Hinton, Alex (STFC,DL,AST)" userId="6e61efc1-9609-4ecc-a9d6-f0604c9a6d76" providerId="ADAL" clId="{2D45F820-9C43-4B4B-A994-C818F1EC1702}" dt="2025-04-04T08:28:06.771" v="2059" actId="20577"/>
          <ac:spMkLst>
            <pc:docMk/>
            <pc:sldMk cId="3722688059" sldId="282"/>
            <ac:spMk id="7" creationId="{108DC7F5-099C-FD4D-905A-DC79A38901EC}"/>
          </ac:spMkLst>
        </pc:spChg>
      </pc:sldChg>
      <pc:sldChg chg="addSp modSp mod">
        <pc:chgData name="Hinton, Alex (STFC,DL,AST)" userId="6e61efc1-9609-4ecc-a9d6-f0604c9a6d76" providerId="ADAL" clId="{2D45F820-9C43-4B4B-A994-C818F1EC1702}" dt="2025-04-04T08:09:48.073" v="1393" actId="1035"/>
        <pc:sldMkLst>
          <pc:docMk/>
          <pc:sldMk cId="3917729284" sldId="283"/>
        </pc:sldMkLst>
        <pc:spChg chg="add mod">
          <ac:chgData name="Hinton, Alex (STFC,DL,AST)" userId="6e61efc1-9609-4ecc-a9d6-f0604c9a6d76" providerId="ADAL" clId="{2D45F820-9C43-4B4B-A994-C818F1EC1702}" dt="2025-04-04T08:09:48.073" v="1393" actId="1035"/>
          <ac:spMkLst>
            <pc:docMk/>
            <pc:sldMk cId="3917729284" sldId="283"/>
            <ac:spMk id="2" creationId="{F02EFFE4-3F7B-F64F-9570-2B7BEFB832DB}"/>
          </ac:spMkLst>
        </pc:spChg>
      </pc:sldChg>
      <pc:sldChg chg="modSp add mod">
        <pc:chgData name="Hinton, Alex (STFC,DL,AST)" userId="6e61efc1-9609-4ecc-a9d6-f0604c9a6d76" providerId="ADAL" clId="{2D45F820-9C43-4B4B-A994-C818F1EC1702}" dt="2025-04-04T07:34:31.776" v="363" actId="207"/>
        <pc:sldMkLst>
          <pc:docMk/>
          <pc:sldMk cId="536179425" sldId="284"/>
        </pc:sldMkLst>
        <pc:spChg chg="mod">
          <ac:chgData name="Hinton, Alex (STFC,DL,AST)" userId="6e61efc1-9609-4ecc-a9d6-f0604c9a6d76" providerId="ADAL" clId="{2D45F820-9C43-4B4B-A994-C818F1EC1702}" dt="2025-04-04T07:34:04.142" v="361" actId="20577"/>
          <ac:spMkLst>
            <pc:docMk/>
            <pc:sldMk cId="536179425" sldId="284"/>
            <ac:spMk id="3" creationId="{FC3BF654-A48E-84E5-4B57-A4D6E610861D}"/>
          </ac:spMkLst>
        </pc:spChg>
        <pc:spChg chg="mod">
          <ac:chgData name="Hinton, Alex (STFC,DL,AST)" userId="6e61efc1-9609-4ecc-a9d6-f0604c9a6d76" providerId="ADAL" clId="{2D45F820-9C43-4B4B-A994-C818F1EC1702}" dt="2025-04-04T07:34:29.399" v="362" actId="207"/>
          <ac:spMkLst>
            <pc:docMk/>
            <pc:sldMk cId="536179425" sldId="284"/>
            <ac:spMk id="7" creationId="{5F9A8335-1FDD-5875-334D-3F95766AD0C8}"/>
          </ac:spMkLst>
        </pc:spChg>
        <pc:spChg chg="mod">
          <ac:chgData name="Hinton, Alex (STFC,DL,AST)" userId="6e61efc1-9609-4ecc-a9d6-f0604c9a6d76" providerId="ADAL" clId="{2D45F820-9C43-4B4B-A994-C818F1EC1702}" dt="2025-04-04T07:34:31.776" v="363" actId="207"/>
          <ac:spMkLst>
            <pc:docMk/>
            <pc:sldMk cId="536179425" sldId="284"/>
            <ac:spMk id="8" creationId="{715DD3E9-7F8C-F8D9-F95B-49ECC6813D31}"/>
          </ac:spMkLst>
        </pc:spChg>
      </pc:sldChg>
      <pc:sldChg chg="addSp modSp add mod">
        <pc:chgData name="Hinton, Alex (STFC,DL,AST)" userId="6e61efc1-9609-4ecc-a9d6-f0604c9a6d76" providerId="ADAL" clId="{2D45F820-9C43-4B4B-A994-C818F1EC1702}" dt="2025-04-04T07:46:58.225" v="695" actId="1076"/>
        <pc:sldMkLst>
          <pc:docMk/>
          <pc:sldMk cId="1897750226" sldId="300"/>
        </pc:sldMkLst>
        <pc:spChg chg="mod">
          <ac:chgData name="Hinton, Alex (STFC,DL,AST)" userId="6e61efc1-9609-4ecc-a9d6-f0604c9a6d76" providerId="ADAL" clId="{2D45F820-9C43-4B4B-A994-C818F1EC1702}" dt="2025-04-04T07:45:18.899" v="620" actId="1076"/>
          <ac:spMkLst>
            <pc:docMk/>
            <pc:sldMk cId="1897750226" sldId="300"/>
            <ac:spMk id="3" creationId="{00000000-0000-0000-0000-000000000000}"/>
          </ac:spMkLst>
        </pc:spChg>
        <pc:spChg chg="mod">
          <ac:chgData name="Hinton, Alex (STFC,DL,AST)" userId="6e61efc1-9609-4ecc-a9d6-f0604c9a6d76" providerId="ADAL" clId="{2D45F820-9C43-4B4B-A994-C818F1EC1702}" dt="2025-04-04T07:46:58.225" v="695" actId="1076"/>
          <ac:spMkLst>
            <pc:docMk/>
            <pc:sldMk cId="1897750226" sldId="300"/>
            <ac:spMk id="9" creationId="{00000000-0000-0000-0000-000000000000}"/>
          </ac:spMkLst>
        </pc:spChg>
        <pc:spChg chg="mod">
          <ac:chgData name="Hinton, Alex (STFC,DL,AST)" userId="6e61efc1-9609-4ecc-a9d6-f0604c9a6d76" providerId="ADAL" clId="{2D45F820-9C43-4B4B-A994-C818F1EC1702}" dt="2025-04-04T07:45:33.066" v="648" actId="1035"/>
          <ac:spMkLst>
            <pc:docMk/>
            <pc:sldMk cId="1897750226" sldId="300"/>
            <ac:spMk id="11" creationId="{367CD656-7B2E-4286-89C6-14BE19A413FD}"/>
          </ac:spMkLst>
        </pc:spChg>
        <pc:picChg chg="mod">
          <ac:chgData name="Hinton, Alex (STFC,DL,AST)" userId="6e61efc1-9609-4ecc-a9d6-f0604c9a6d76" providerId="ADAL" clId="{2D45F820-9C43-4B4B-A994-C818F1EC1702}" dt="2025-04-04T07:45:33.066" v="648" actId="1035"/>
          <ac:picMkLst>
            <pc:docMk/>
            <pc:sldMk cId="1897750226" sldId="300"/>
            <ac:picMk id="6" creationId="{00000000-0000-0000-0000-000000000000}"/>
          </ac:picMkLst>
        </pc:picChg>
        <pc:picChg chg="add mod">
          <ac:chgData name="Hinton, Alex (STFC,DL,AST)" userId="6e61efc1-9609-4ecc-a9d6-f0604c9a6d76" providerId="ADAL" clId="{2D45F820-9C43-4B4B-A994-C818F1EC1702}" dt="2025-04-04T07:45:52.273" v="653" actId="1076"/>
          <ac:picMkLst>
            <pc:docMk/>
            <pc:sldMk cId="1897750226" sldId="300"/>
            <ac:picMk id="2050" creationId="{FDA948B3-AADE-014D-46FE-DADE0CE0E3AD}"/>
          </ac:picMkLst>
        </pc:picChg>
      </pc:sldChg>
      <pc:sldChg chg="addSp modSp add mod">
        <pc:chgData name="Hinton, Alex (STFC,DL,AST)" userId="6e61efc1-9609-4ecc-a9d6-f0604c9a6d76" providerId="ADAL" clId="{2D45F820-9C43-4B4B-A994-C818F1EC1702}" dt="2025-04-04T07:49:22.742" v="794" actId="20577"/>
        <pc:sldMkLst>
          <pc:docMk/>
          <pc:sldMk cId="2188558312" sldId="310"/>
        </pc:sldMkLst>
        <pc:spChg chg="add mod">
          <ac:chgData name="Hinton, Alex (STFC,DL,AST)" userId="6e61efc1-9609-4ecc-a9d6-f0604c9a6d76" providerId="ADAL" clId="{2D45F820-9C43-4B4B-A994-C818F1EC1702}" dt="2025-04-04T07:49:22.742" v="794" actId="20577"/>
          <ac:spMkLst>
            <pc:docMk/>
            <pc:sldMk cId="2188558312" sldId="310"/>
            <ac:spMk id="23" creationId="{B105E67D-70F5-1B04-759C-FE6D39D17818}"/>
          </ac:spMkLst>
        </pc:spChg>
        <pc:spChg chg="mod">
          <ac:chgData name="Hinton, Alex (STFC,DL,AST)" userId="6e61efc1-9609-4ecc-a9d6-f0604c9a6d76" providerId="ADAL" clId="{2D45F820-9C43-4B4B-A994-C818F1EC1702}" dt="2025-04-04T07:46:50.712" v="693" actId="1076"/>
          <ac:spMkLst>
            <pc:docMk/>
            <pc:sldMk cId="2188558312" sldId="310"/>
            <ac:spMk id="25" creationId="{87070155-B2E5-4A81-8BB0-6AA6C333BC13}"/>
          </ac:spMkLst>
        </pc:spChg>
        <pc:picChg chg="mod">
          <ac:chgData name="Hinton, Alex (STFC,DL,AST)" userId="6e61efc1-9609-4ecc-a9d6-f0604c9a6d76" providerId="ADAL" clId="{2D45F820-9C43-4B4B-A994-C818F1EC1702}" dt="2025-04-04T07:46:44.620" v="692" actId="1036"/>
          <ac:picMkLst>
            <pc:docMk/>
            <pc:sldMk cId="2188558312" sldId="310"/>
            <ac:picMk id="5" creationId="{EA5273ED-BF84-4CA4-89B4-A97C1BCB6E48}"/>
          </ac:picMkLst>
        </pc:picChg>
      </pc:sldChg>
      <pc:sldChg chg="delSp add mod">
        <pc:chgData name="Hinton, Alex (STFC,DL,AST)" userId="6e61efc1-9609-4ecc-a9d6-f0604c9a6d76" providerId="ADAL" clId="{2D45F820-9C43-4B4B-A994-C818F1EC1702}" dt="2025-04-04T08:32:01.590" v="2060" actId="478"/>
        <pc:sldMkLst>
          <pc:docMk/>
          <pc:sldMk cId="2343501992" sldId="312"/>
        </pc:sldMkLst>
        <pc:spChg chg="del">
          <ac:chgData name="Hinton, Alex (STFC,DL,AST)" userId="6e61efc1-9609-4ecc-a9d6-f0604c9a6d76" providerId="ADAL" clId="{2D45F820-9C43-4B4B-A994-C818F1EC1702}" dt="2025-04-04T08:32:01.590" v="2060" actId="478"/>
          <ac:spMkLst>
            <pc:docMk/>
            <pc:sldMk cId="2343501992" sldId="312"/>
            <ac:spMk id="8" creationId="{7F8E601B-462B-6CBD-FA14-B3A42C7A8241}"/>
          </ac:spMkLst>
        </pc:spChg>
      </pc:sldChg>
      <pc:sldChg chg="modSp add mod">
        <pc:chgData name="Hinton, Alex (STFC,DL,AST)" userId="6e61efc1-9609-4ecc-a9d6-f0604c9a6d76" providerId="ADAL" clId="{2D45F820-9C43-4B4B-A994-C818F1EC1702}" dt="2025-04-04T07:34:44.519" v="367" actId="207"/>
        <pc:sldMkLst>
          <pc:docMk/>
          <pc:sldMk cId="866561144" sldId="322"/>
        </pc:sldMkLst>
        <pc:spChg chg="mod">
          <ac:chgData name="Hinton, Alex (STFC,DL,AST)" userId="6e61efc1-9609-4ecc-a9d6-f0604c9a6d76" providerId="ADAL" clId="{2D45F820-9C43-4B4B-A994-C818F1EC1702}" dt="2025-04-04T07:34:41.431" v="366" actId="207"/>
          <ac:spMkLst>
            <pc:docMk/>
            <pc:sldMk cId="866561144" sldId="322"/>
            <ac:spMk id="8" creationId="{5FA633E2-706B-38BD-3EDE-3B7945820B3D}"/>
          </ac:spMkLst>
        </pc:spChg>
        <pc:spChg chg="mod">
          <ac:chgData name="Hinton, Alex (STFC,DL,AST)" userId="6e61efc1-9609-4ecc-a9d6-f0604c9a6d76" providerId="ADAL" clId="{2D45F820-9C43-4B4B-A994-C818F1EC1702}" dt="2025-04-04T07:34:44.519" v="367" actId="207"/>
          <ac:spMkLst>
            <pc:docMk/>
            <pc:sldMk cId="866561144" sldId="322"/>
            <ac:spMk id="9" creationId="{74E66C88-AB26-ABD3-8E71-7F986FDB9AE7}"/>
          </ac:spMkLst>
        </pc:spChg>
      </pc:sldChg>
      <pc:sldChg chg="modSp add mod">
        <pc:chgData name="Hinton, Alex (STFC,DL,AST)" userId="6e61efc1-9609-4ecc-a9d6-f0604c9a6d76" providerId="ADAL" clId="{2D45F820-9C43-4B4B-A994-C818F1EC1702}" dt="2025-04-04T07:34:51.295" v="369" actId="207"/>
        <pc:sldMkLst>
          <pc:docMk/>
          <pc:sldMk cId="3400564960" sldId="323"/>
        </pc:sldMkLst>
        <pc:spChg chg="mod">
          <ac:chgData name="Hinton, Alex (STFC,DL,AST)" userId="6e61efc1-9609-4ecc-a9d6-f0604c9a6d76" providerId="ADAL" clId="{2D45F820-9C43-4B4B-A994-C818F1EC1702}" dt="2025-04-04T07:34:48.911" v="368" actId="207"/>
          <ac:spMkLst>
            <pc:docMk/>
            <pc:sldMk cId="3400564960" sldId="323"/>
            <ac:spMk id="8" creationId="{9C7B4F6C-4D40-0345-425B-CD3A46175BF1}"/>
          </ac:spMkLst>
        </pc:spChg>
        <pc:spChg chg="mod">
          <ac:chgData name="Hinton, Alex (STFC,DL,AST)" userId="6e61efc1-9609-4ecc-a9d6-f0604c9a6d76" providerId="ADAL" clId="{2D45F820-9C43-4B4B-A994-C818F1EC1702}" dt="2025-04-04T07:34:51.295" v="369" actId="207"/>
          <ac:spMkLst>
            <pc:docMk/>
            <pc:sldMk cId="3400564960" sldId="323"/>
            <ac:spMk id="9" creationId="{03B1E349-51DB-EED9-2F93-18564CEDE438}"/>
          </ac:spMkLst>
        </pc:spChg>
      </pc:sldChg>
      <pc:sldChg chg="modSp add mod">
        <pc:chgData name="Hinton, Alex (STFC,DL,AST)" userId="6e61efc1-9609-4ecc-a9d6-f0604c9a6d76" providerId="ADAL" clId="{2D45F820-9C43-4B4B-A994-C818F1EC1702}" dt="2025-04-04T07:34:57.446" v="371" actId="207"/>
        <pc:sldMkLst>
          <pc:docMk/>
          <pc:sldMk cId="1396379093" sldId="324"/>
        </pc:sldMkLst>
        <pc:spChg chg="mod">
          <ac:chgData name="Hinton, Alex (STFC,DL,AST)" userId="6e61efc1-9609-4ecc-a9d6-f0604c9a6d76" providerId="ADAL" clId="{2D45F820-9C43-4B4B-A994-C818F1EC1702}" dt="2025-04-04T07:34:55.215" v="370" actId="207"/>
          <ac:spMkLst>
            <pc:docMk/>
            <pc:sldMk cId="1396379093" sldId="324"/>
            <ac:spMk id="8" creationId="{B168BAC9-6007-67C2-7B5A-8A8517684FB9}"/>
          </ac:spMkLst>
        </pc:spChg>
        <pc:spChg chg="mod">
          <ac:chgData name="Hinton, Alex (STFC,DL,AST)" userId="6e61efc1-9609-4ecc-a9d6-f0604c9a6d76" providerId="ADAL" clId="{2D45F820-9C43-4B4B-A994-C818F1EC1702}" dt="2025-04-04T07:34:57.446" v="371" actId="207"/>
          <ac:spMkLst>
            <pc:docMk/>
            <pc:sldMk cId="1396379093" sldId="324"/>
            <ac:spMk id="9" creationId="{17833152-2A5D-86C8-A79E-16FE2A01A6C4}"/>
          </ac:spMkLst>
        </pc:spChg>
      </pc:sldChg>
      <pc:sldChg chg="modSp add mod">
        <pc:chgData name="Hinton, Alex (STFC,DL,AST)" userId="6e61efc1-9609-4ecc-a9d6-f0604c9a6d76" providerId="ADAL" clId="{2D45F820-9C43-4B4B-A994-C818F1EC1702}" dt="2025-04-04T07:35:04.431" v="373" actId="207"/>
        <pc:sldMkLst>
          <pc:docMk/>
          <pc:sldMk cId="2672974213" sldId="325"/>
        </pc:sldMkLst>
        <pc:spChg chg="mod">
          <ac:chgData name="Hinton, Alex (STFC,DL,AST)" userId="6e61efc1-9609-4ecc-a9d6-f0604c9a6d76" providerId="ADAL" clId="{2D45F820-9C43-4B4B-A994-C818F1EC1702}" dt="2025-04-04T07:35:01.615" v="372" actId="207"/>
          <ac:spMkLst>
            <pc:docMk/>
            <pc:sldMk cId="2672974213" sldId="325"/>
            <ac:spMk id="8" creationId="{0D134D3F-931C-5F9F-0DFF-D0C6E2619D3F}"/>
          </ac:spMkLst>
        </pc:spChg>
        <pc:spChg chg="mod">
          <ac:chgData name="Hinton, Alex (STFC,DL,AST)" userId="6e61efc1-9609-4ecc-a9d6-f0604c9a6d76" providerId="ADAL" clId="{2D45F820-9C43-4B4B-A994-C818F1EC1702}" dt="2025-04-04T07:35:04.431" v="373" actId="207"/>
          <ac:spMkLst>
            <pc:docMk/>
            <pc:sldMk cId="2672974213" sldId="325"/>
            <ac:spMk id="9" creationId="{101DBD85-7FC4-4150-CE6F-CFC3943B7A81}"/>
          </ac:spMkLst>
        </pc:spChg>
      </pc:sldChg>
      <pc:sldChg chg="modSp add mod">
        <pc:chgData name="Hinton, Alex (STFC,DL,AST)" userId="6e61efc1-9609-4ecc-a9d6-f0604c9a6d76" providerId="ADAL" clId="{2D45F820-9C43-4B4B-A994-C818F1EC1702}" dt="2025-04-04T07:35:12.806" v="375" actId="207"/>
        <pc:sldMkLst>
          <pc:docMk/>
          <pc:sldMk cId="47888915" sldId="326"/>
        </pc:sldMkLst>
        <pc:spChg chg="mod">
          <ac:chgData name="Hinton, Alex (STFC,DL,AST)" userId="6e61efc1-9609-4ecc-a9d6-f0604c9a6d76" providerId="ADAL" clId="{2D45F820-9C43-4B4B-A994-C818F1EC1702}" dt="2025-04-04T07:35:08.903" v="374" actId="207"/>
          <ac:spMkLst>
            <pc:docMk/>
            <pc:sldMk cId="47888915" sldId="326"/>
            <ac:spMk id="8" creationId="{2ADAEE43-31B8-E3A7-977B-A0D1B3EF076F}"/>
          </ac:spMkLst>
        </pc:spChg>
        <pc:spChg chg="mod">
          <ac:chgData name="Hinton, Alex (STFC,DL,AST)" userId="6e61efc1-9609-4ecc-a9d6-f0604c9a6d76" providerId="ADAL" clId="{2D45F820-9C43-4B4B-A994-C818F1EC1702}" dt="2025-04-04T07:35:12.806" v="375" actId="207"/>
          <ac:spMkLst>
            <pc:docMk/>
            <pc:sldMk cId="47888915" sldId="326"/>
            <ac:spMk id="9" creationId="{38B0AB33-F2A4-F7ED-A122-B7B09A4630B3}"/>
          </ac:spMkLst>
        </pc:spChg>
      </pc:sldChg>
      <pc:sldChg chg="modSp add mod">
        <pc:chgData name="Hinton, Alex (STFC,DL,AST)" userId="6e61efc1-9609-4ecc-a9d6-f0604c9a6d76" providerId="ADAL" clId="{2D45F820-9C43-4B4B-A994-C818F1EC1702}" dt="2025-04-04T07:35:21.135" v="377" actId="207"/>
        <pc:sldMkLst>
          <pc:docMk/>
          <pc:sldMk cId="620709310" sldId="327"/>
        </pc:sldMkLst>
        <pc:spChg chg="mod">
          <ac:chgData name="Hinton, Alex (STFC,DL,AST)" userId="6e61efc1-9609-4ecc-a9d6-f0604c9a6d76" providerId="ADAL" clId="{2D45F820-9C43-4B4B-A994-C818F1EC1702}" dt="2025-04-04T07:35:16.847" v="376" actId="207"/>
          <ac:spMkLst>
            <pc:docMk/>
            <pc:sldMk cId="620709310" sldId="327"/>
            <ac:spMk id="8" creationId="{614F825E-08FA-FAD5-EF6D-5210AB8F6B9E}"/>
          </ac:spMkLst>
        </pc:spChg>
        <pc:spChg chg="mod">
          <ac:chgData name="Hinton, Alex (STFC,DL,AST)" userId="6e61efc1-9609-4ecc-a9d6-f0604c9a6d76" providerId="ADAL" clId="{2D45F820-9C43-4B4B-A994-C818F1EC1702}" dt="2025-04-04T07:35:21.135" v="377" actId="207"/>
          <ac:spMkLst>
            <pc:docMk/>
            <pc:sldMk cId="620709310" sldId="327"/>
            <ac:spMk id="9" creationId="{F2A5C3BB-A819-4446-56C0-B38B575672F5}"/>
          </ac:spMkLst>
        </pc:spChg>
      </pc:sldChg>
      <pc:sldChg chg="modSp add mod">
        <pc:chgData name="Hinton, Alex (STFC,DL,AST)" userId="6e61efc1-9609-4ecc-a9d6-f0604c9a6d76" providerId="ADAL" clId="{2D45F820-9C43-4B4B-A994-C818F1EC1702}" dt="2025-04-04T07:35:28.854" v="379" actId="207"/>
        <pc:sldMkLst>
          <pc:docMk/>
          <pc:sldMk cId="1302465522" sldId="328"/>
        </pc:sldMkLst>
        <pc:spChg chg="mod">
          <ac:chgData name="Hinton, Alex (STFC,DL,AST)" userId="6e61efc1-9609-4ecc-a9d6-f0604c9a6d76" providerId="ADAL" clId="{2D45F820-9C43-4B4B-A994-C818F1EC1702}" dt="2025-04-04T07:35:26.494" v="378" actId="207"/>
          <ac:spMkLst>
            <pc:docMk/>
            <pc:sldMk cId="1302465522" sldId="328"/>
            <ac:spMk id="8" creationId="{614F825E-08FA-FAD5-EF6D-5210AB8F6B9E}"/>
          </ac:spMkLst>
        </pc:spChg>
        <pc:spChg chg="mod">
          <ac:chgData name="Hinton, Alex (STFC,DL,AST)" userId="6e61efc1-9609-4ecc-a9d6-f0604c9a6d76" providerId="ADAL" clId="{2D45F820-9C43-4B4B-A994-C818F1EC1702}" dt="2025-04-04T07:35:28.854" v="379" actId="207"/>
          <ac:spMkLst>
            <pc:docMk/>
            <pc:sldMk cId="1302465522" sldId="328"/>
            <ac:spMk id="9" creationId="{F2A5C3BB-A819-4446-56C0-B38B575672F5}"/>
          </ac:spMkLst>
        </pc:spChg>
      </pc:sldChg>
      <pc:sldChg chg="modSp add mod">
        <pc:chgData name="Hinton, Alex (STFC,DL,AST)" userId="6e61efc1-9609-4ecc-a9d6-f0604c9a6d76" providerId="ADAL" clId="{2D45F820-9C43-4B4B-A994-C818F1EC1702}" dt="2025-04-04T07:35:40.135" v="381" actId="207"/>
        <pc:sldMkLst>
          <pc:docMk/>
          <pc:sldMk cId="2305926844" sldId="329"/>
        </pc:sldMkLst>
        <pc:spChg chg="mod">
          <ac:chgData name="Hinton, Alex (STFC,DL,AST)" userId="6e61efc1-9609-4ecc-a9d6-f0604c9a6d76" providerId="ADAL" clId="{2D45F820-9C43-4B4B-A994-C818F1EC1702}" dt="2025-04-04T07:35:37.367" v="380" actId="207"/>
          <ac:spMkLst>
            <pc:docMk/>
            <pc:sldMk cId="2305926844" sldId="329"/>
            <ac:spMk id="8" creationId="{B776BD11-CEC5-D52B-C578-952A14D30C4A}"/>
          </ac:spMkLst>
        </pc:spChg>
        <pc:spChg chg="mod">
          <ac:chgData name="Hinton, Alex (STFC,DL,AST)" userId="6e61efc1-9609-4ecc-a9d6-f0604c9a6d76" providerId="ADAL" clId="{2D45F820-9C43-4B4B-A994-C818F1EC1702}" dt="2025-04-04T07:35:40.135" v="381" actId="207"/>
          <ac:spMkLst>
            <pc:docMk/>
            <pc:sldMk cId="2305926844" sldId="329"/>
            <ac:spMk id="9" creationId="{C32F35C0-00D2-D632-C6B8-6D9BA6A8C235}"/>
          </ac:spMkLst>
        </pc:spChg>
      </pc:sldChg>
      <pc:sldChg chg="modSp add mod">
        <pc:chgData name="Hinton, Alex (STFC,DL,AST)" userId="6e61efc1-9609-4ecc-a9d6-f0604c9a6d76" providerId="ADAL" clId="{2D45F820-9C43-4B4B-A994-C818F1EC1702}" dt="2025-04-04T07:35:46.646" v="383" actId="207"/>
        <pc:sldMkLst>
          <pc:docMk/>
          <pc:sldMk cId="776247314" sldId="330"/>
        </pc:sldMkLst>
        <pc:spChg chg="mod">
          <ac:chgData name="Hinton, Alex (STFC,DL,AST)" userId="6e61efc1-9609-4ecc-a9d6-f0604c9a6d76" providerId="ADAL" clId="{2D45F820-9C43-4B4B-A994-C818F1EC1702}" dt="2025-04-04T07:35:44.454" v="382" actId="207"/>
          <ac:spMkLst>
            <pc:docMk/>
            <pc:sldMk cId="776247314" sldId="330"/>
            <ac:spMk id="8" creationId="{41AF8E54-909E-9B64-FC03-33234F9F37BA}"/>
          </ac:spMkLst>
        </pc:spChg>
        <pc:spChg chg="mod">
          <ac:chgData name="Hinton, Alex (STFC,DL,AST)" userId="6e61efc1-9609-4ecc-a9d6-f0604c9a6d76" providerId="ADAL" clId="{2D45F820-9C43-4B4B-A994-C818F1EC1702}" dt="2025-04-04T07:35:46.646" v="383" actId="207"/>
          <ac:spMkLst>
            <pc:docMk/>
            <pc:sldMk cId="776247314" sldId="330"/>
            <ac:spMk id="9" creationId="{C9CD7779-69DE-C6FD-9BAD-7C1F9E33B650}"/>
          </ac:spMkLst>
        </pc:spChg>
      </pc:sldChg>
      <pc:sldChg chg="modSp add mod">
        <pc:chgData name="Hinton, Alex (STFC,DL,AST)" userId="6e61efc1-9609-4ecc-a9d6-f0604c9a6d76" providerId="ADAL" clId="{2D45F820-9C43-4B4B-A994-C818F1EC1702}" dt="2025-04-04T07:35:53.398" v="385" actId="207"/>
        <pc:sldMkLst>
          <pc:docMk/>
          <pc:sldMk cId="3030483894" sldId="331"/>
        </pc:sldMkLst>
        <pc:spChg chg="mod">
          <ac:chgData name="Hinton, Alex (STFC,DL,AST)" userId="6e61efc1-9609-4ecc-a9d6-f0604c9a6d76" providerId="ADAL" clId="{2D45F820-9C43-4B4B-A994-C818F1EC1702}" dt="2025-04-04T07:35:51.174" v="384" actId="207"/>
          <ac:spMkLst>
            <pc:docMk/>
            <pc:sldMk cId="3030483894" sldId="331"/>
            <ac:spMk id="8" creationId="{05894332-7EB1-89A7-443F-29E353AFBE5A}"/>
          </ac:spMkLst>
        </pc:spChg>
        <pc:spChg chg="mod">
          <ac:chgData name="Hinton, Alex (STFC,DL,AST)" userId="6e61efc1-9609-4ecc-a9d6-f0604c9a6d76" providerId="ADAL" clId="{2D45F820-9C43-4B4B-A994-C818F1EC1702}" dt="2025-04-04T07:35:53.398" v="385" actId="207"/>
          <ac:spMkLst>
            <pc:docMk/>
            <pc:sldMk cId="3030483894" sldId="331"/>
            <ac:spMk id="9" creationId="{EF2E350A-603A-9836-B6B6-ACCACDE45C1C}"/>
          </ac:spMkLst>
        </pc:spChg>
      </pc:sldChg>
      <pc:sldChg chg="modSp add mod">
        <pc:chgData name="Hinton, Alex (STFC,DL,AST)" userId="6e61efc1-9609-4ecc-a9d6-f0604c9a6d76" providerId="ADAL" clId="{2D45F820-9C43-4B4B-A994-C818F1EC1702}" dt="2025-04-04T07:36:02.350" v="387" actId="207"/>
        <pc:sldMkLst>
          <pc:docMk/>
          <pc:sldMk cId="159057010" sldId="332"/>
        </pc:sldMkLst>
        <pc:spChg chg="mod">
          <ac:chgData name="Hinton, Alex (STFC,DL,AST)" userId="6e61efc1-9609-4ecc-a9d6-f0604c9a6d76" providerId="ADAL" clId="{2D45F820-9C43-4B4B-A994-C818F1EC1702}" dt="2025-04-04T07:35:58.749" v="386" actId="207"/>
          <ac:spMkLst>
            <pc:docMk/>
            <pc:sldMk cId="159057010" sldId="332"/>
            <ac:spMk id="8" creationId="{C841A92F-1A06-DCA0-7AE2-E2FD61E38BF6}"/>
          </ac:spMkLst>
        </pc:spChg>
        <pc:spChg chg="mod">
          <ac:chgData name="Hinton, Alex (STFC,DL,AST)" userId="6e61efc1-9609-4ecc-a9d6-f0604c9a6d76" providerId="ADAL" clId="{2D45F820-9C43-4B4B-A994-C818F1EC1702}" dt="2025-04-04T07:36:02.350" v="387" actId="207"/>
          <ac:spMkLst>
            <pc:docMk/>
            <pc:sldMk cId="159057010" sldId="332"/>
            <ac:spMk id="9" creationId="{EC774798-FF81-FEAB-1B69-5271F9AE31AD}"/>
          </ac:spMkLst>
        </pc:spChg>
      </pc:sldChg>
      <pc:sldChg chg="add del">
        <pc:chgData name="Hinton, Alex (STFC,DL,AST)" userId="6e61efc1-9609-4ecc-a9d6-f0604c9a6d76" providerId="ADAL" clId="{2D45F820-9C43-4B4B-A994-C818F1EC1702}" dt="2025-04-04T07:55:51.419" v="797" actId="47"/>
        <pc:sldMkLst>
          <pc:docMk/>
          <pc:sldMk cId="1930253607" sldId="333"/>
        </pc:sldMkLst>
      </pc:sldChg>
      <pc:sldChg chg="add">
        <pc:chgData name="Hinton, Alex (STFC,DL,AST)" userId="6e61efc1-9609-4ecc-a9d6-f0604c9a6d76" providerId="ADAL" clId="{2D45F820-9C43-4B4B-A994-C818F1EC1702}" dt="2025-04-04T07:55:33.202" v="796"/>
        <pc:sldMkLst>
          <pc:docMk/>
          <pc:sldMk cId="3996107895" sldId="334"/>
        </pc:sldMkLst>
      </pc:sldChg>
      <pc:sldChg chg="addSp modSp add mod setBg">
        <pc:chgData name="Hinton, Alex (STFC,DL,AST)" userId="6e61efc1-9609-4ecc-a9d6-f0604c9a6d76" providerId="ADAL" clId="{2D45F820-9C43-4B4B-A994-C818F1EC1702}" dt="2025-04-04T08:13:07.827" v="1536" actId="20577"/>
        <pc:sldMkLst>
          <pc:docMk/>
          <pc:sldMk cId="4076382478" sldId="335"/>
        </pc:sldMkLst>
        <pc:spChg chg="mod">
          <ac:chgData name="Hinton, Alex (STFC,DL,AST)" userId="6e61efc1-9609-4ecc-a9d6-f0604c9a6d76" providerId="ADAL" clId="{2D45F820-9C43-4B4B-A994-C818F1EC1702}" dt="2025-04-04T08:13:07.827" v="1536" actId="20577"/>
          <ac:spMkLst>
            <pc:docMk/>
            <pc:sldMk cId="4076382478" sldId="335"/>
            <ac:spMk id="5" creationId="{26FE43AB-329B-3418-463C-84997D778D3A}"/>
          </ac:spMkLst>
        </pc:spChg>
        <pc:spChg chg="mod">
          <ac:chgData name="Hinton, Alex (STFC,DL,AST)" userId="6e61efc1-9609-4ecc-a9d6-f0604c9a6d76" providerId="ADAL" clId="{2D45F820-9C43-4B4B-A994-C818F1EC1702}" dt="2025-04-04T08:05:59.298" v="1210" actId="20577"/>
          <ac:spMkLst>
            <pc:docMk/>
            <pc:sldMk cId="4076382478" sldId="335"/>
            <ac:spMk id="7" creationId="{B7C06039-BDC4-1DCA-C6A9-A86E82AF72BC}"/>
          </ac:spMkLst>
        </pc:spChg>
        <pc:picChg chg="add mod">
          <ac:chgData name="Hinton, Alex (STFC,DL,AST)" userId="6e61efc1-9609-4ecc-a9d6-f0604c9a6d76" providerId="ADAL" clId="{2D45F820-9C43-4B4B-A994-C818F1EC1702}" dt="2025-04-04T08:12:13.388" v="1411" actId="14100"/>
          <ac:picMkLst>
            <pc:docMk/>
            <pc:sldMk cId="4076382478" sldId="335"/>
            <ac:picMk id="2" creationId="{2A1F4585-A253-4F67-973F-C762EA497026}"/>
          </ac:picMkLst>
        </pc:picChg>
        <pc:picChg chg="add mod">
          <ac:chgData name="Hinton, Alex (STFC,DL,AST)" userId="6e61efc1-9609-4ecc-a9d6-f0604c9a6d76" providerId="ADAL" clId="{2D45F820-9C43-4B4B-A994-C818F1EC1702}" dt="2025-04-04T08:11:37.364" v="1400" actId="14100"/>
          <ac:picMkLst>
            <pc:docMk/>
            <pc:sldMk cId="4076382478" sldId="335"/>
            <ac:picMk id="3" creationId="{81AA6B19-53F7-4213-0A22-E6675B3F6FDE}"/>
          </ac:picMkLst>
        </pc:picChg>
        <pc:picChg chg="add mod">
          <ac:chgData name="Hinton, Alex (STFC,DL,AST)" userId="6e61efc1-9609-4ecc-a9d6-f0604c9a6d76" providerId="ADAL" clId="{2D45F820-9C43-4B4B-A994-C818F1EC1702}" dt="2025-04-04T08:12:00.732" v="1409" actId="1076"/>
          <ac:picMkLst>
            <pc:docMk/>
            <pc:sldMk cId="4076382478" sldId="335"/>
            <ac:picMk id="4" creationId="{A384C0A1-BE13-4A82-C82C-27ADBC05F813}"/>
          </ac:picMkLst>
        </pc:picChg>
        <pc:picChg chg="add mod">
          <ac:chgData name="Hinton, Alex (STFC,DL,AST)" userId="6e61efc1-9609-4ecc-a9d6-f0604c9a6d76" providerId="ADAL" clId="{2D45F820-9C43-4B4B-A994-C818F1EC1702}" dt="2025-04-04T08:11:58.004" v="1408" actId="1076"/>
          <ac:picMkLst>
            <pc:docMk/>
            <pc:sldMk cId="4076382478" sldId="335"/>
            <ac:picMk id="6" creationId="{62946E1A-6F51-022C-6E25-42C94E23EA73}"/>
          </ac:picMkLst>
        </pc:picChg>
      </pc:sldChg>
      <pc:sldChg chg="addSp modSp add mod">
        <pc:chgData name="Hinton, Alex (STFC,DL,AST)" userId="6e61efc1-9609-4ecc-a9d6-f0604c9a6d76" providerId="ADAL" clId="{2D45F820-9C43-4B4B-A994-C818F1EC1702}" dt="2025-04-04T08:22:54.066" v="1757" actId="14100"/>
        <pc:sldMkLst>
          <pc:docMk/>
          <pc:sldMk cId="1118811763" sldId="336"/>
        </pc:sldMkLst>
        <pc:spChg chg="add mod">
          <ac:chgData name="Hinton, Alex (STFC,DL,AST)" userId="6e61efc1-9609-4ecc-a9d6-f0604c9a6d76" providerId="ADAL" clId="{2D45F820-9C43-4B4B-A994-C818F1EC1702}" dt="2025-04-04T08:19:44.963" v="1696" actId="14100"/>
          <ac:spMkLst>
            <pc:docMk/>
            <pc:sldMk cId="1118811763" sldId="336"/>
            <ac:spMk id="2" creationId="{4A2D8054-BE28-D936-5F7F-8EE9669F0EFC}"/>
          </ac:spMkLst>
        </pc:spChg>
        <pc:spChg chg="mod">
          <ac:chgData name="Hinton, Alex (STFC,DL,AST)" userId="6e61efc1-9609-4ecc-a9d6-f0604c9a6d76" providerId="ADAL" clId="{2D45F820-9C43-4B4B-A994-C818F1EC1702}" dt="2025-04-04T08:22:54.066" v="1757" actId="14100"/>
          <ac:spMkLst>
            <pc:docMk/>
            <pc:sldMk cId="1118811763" sldId="336"/>
            <ac:spMk id="5" creationId="{7D13C096-D5D4-425C-B0E0-89969498454B}"/>
          </ac:spMkLst>
        </pc:spChg>
        <pc:spChg chg="mod">
          <ac:chgData name="Hinton, Alex (STFC,DL,AST)" userId="6e61efc1-9609-4ecc-a9d6-f0604c9a6d76" providerId="ADAL" clId="{2D45F820-9C43-4B4B-A994-C818F1EC1702}" dt="2025-04-04T08:14:32.185" v="1598" actId="20577"/>
          <ac:spMkLst>
            <pc:docMk/>
            <pc:sldMk cId="1118811763" sldId="336"/>
            <ac:spMk id="7" creationId="{C85A8C07-BA90-8FDE-62E8-E8CA34F850A1}"/>
          </ac:spMkLst>
        </pc:spChg>
        <pc:picChg chg="add mod">
          <ac:chgData name="Hinton, Alex (STFC,DL,AST)" userId="6e61efc1-9609-4ecc-a9d6-f0604c9a6d76" providerId="ADAL" clId="{2D45F820-9C43-4B4B-A994-C818F1EC1702}" dt="2025-04-04T08:22:40.992" v="1713" actId="1076"/>
          <ac:picMkLst>
            <pc:docMk/>
            <pc:sldMk cId="1118811763" sldId="336"/>
            <ac:picMk id="4" creationId="{0979ED08-D447-3DFD-48EB-E11BE4B92301}"/>
          </ac:picMkLst>
        </pc:picChg>
        <pc:picChg chg="add mod">
          <ac:chgData name="Hinton, Alex (STFC,DL,AST)" userId="6e61efc1-9609-4ecc-a9d6-f0604c9a6d76" providerId="ADAL" clId="{2D45F820-9C43-4B4B-A994-C818F1EC1702}" dt="2025-04-04T08:22:31.184" v="1707" actId="1076"/>
          <ac:picMkLst>
            <pc:docMk/>
            <pc:sldMk cId="1118811763" sldId="336"/>
            <ac:picMk id="6" creationId="{94B7D86E-D071-7B68-466F-EB2489B55BED}"/>
          </ac:picMkLst>
        </pc:picChg>
        <pc:picChg chg="add mod">
          <ac:chgData name="Hinton, Alex (STFC,DL,AST)" userId="6e61efc1-9609-4ecc-a9d6-f0604c9a6d76" providerId="ADAL" clId="{2D45F820-9C43-4B4B-A994-C818F1EC1702}" dt="2025-04-04T08:22:38.760" v="1712" actId="1076"/>
          <ac:picMkLst>
            <pc:docMk/>
            <pc:sldMk cId="1118811763" sldId="336"/>
            <ac:picMk id="9" creationId="{E185F12A-FCE8-6783-690F-E2B650EF2092}"/>
          </ac:picMkLst>
        </pc:picChg>
      </pc:sldChg>
      <pc:sldChg chg="addSp modSp add mod">
        <pc:chgData name="Hinton, Alex (STFC,DL,AST)" userId="6e61efc1-9609-4ecc-a9d6-f0604c9a6d76" providerId="ADAL" clId="{2D45F820-9C43-4B4B-A994-C818F1EC1702}" dt="2025-04-04T08:27:14.588" v="2058" actId="1076"/>
        <pc:sldMkLst>
          <pc:docMk/>
          <pc:sldMk cId="2611677005" sldId="337"/>
        </pc:sldMkLst>
        <pc:spChg chg="mod">
          <ac:chgData name="Hinton, Alex (STFC,DL,AST)" userId="6e61efc1-9609-4ecc-a9d6-f0604c9a6d76" providerId="ADAL" clId="{2D45F820-9C43-4B4B-A994-C818F1EC1702}" dt="2025-04-04T08:27:08.441" v="2056" actId="313"/>
          <ac:spMkLst>
            <pc:docMk/>
            <pc:sldMk cId="2611677005" sldId="337"/>
            <ac:spMk id="5" creationId="{9FC7AE60-7C69-9765-F172-CD3CC03AE928}"/>
          </ac:spMkLst>
        </pc:spChg>
        <pc:spChg chg="mod">
          <ac:chgData name="Hinton, Alex (STFC,DL,AST)" userId="6e61efc1-9609-4ecc-a9d6-f0604c9a6d76" providerId="ADAL" clId="{2D45F820-9C43-4B4B-A994-C818F1EC1702}" dt="2025-04-04T08:23:08.632" v="1781" actId="20577"/>
          <ac:spMkLst>
            <pc:docMk/>
            <pc:sldMk cId="2611677005" sldId="337"/>
            <ac:spMk id="7" creationId="{A34C8729-E9EF-4729-BE78-BA31211FD55B}"/>
          </ac:spMkLst>
        </pc:spChg>
        <pc:picChg chg="add mod">
          <ac:chgData name="Hinton, Alex (STFC,DL,AST)" userId="6e61efc1-9609-4ecc-a9d6-f0604c9a6d76" providerId="ADAL" clId="{2D45F820-9C43-4B4B-A994-C818F1EC1702}" dt="2025-04-04T08:27:14.588" v="2058" actId="1076"/>
          <ac:picMkLst>
            <pc:docMk/>
            <pc:sldMk cId="2611677005" sldId="337"/>
            <ac:picMk id="2" creationId="{7A91E960-A10C-4FBA-AD56-C31B630C4F3D}"/>
          </ac:picMkLst>
        </pc:picChg>
        <pc:picChg chg="add mod">
          <ac:chgData name="Hinton, Alex (STFC,DL,AST)" userId="6e61efc1-9609-4ecc-a9d6-f0604c9a6d76" providerId="ADAL" clId="{2D45F820-9C43-4B4B-A994-C818F1EC1702}" dt="2025-04-04T08:27:11.371" v="2057" actId="1076"/>
          <ac:picMkLst>
            <pc:docMk/>
            <pc:sldMk cId="2611677005" sldId="337"/>
            <ac:picMk id="4098" creationId="{A3C8B7CF-9F7B-B127-2A57-D6FC999242DA}"/>
          </ac:picMkLst>
        </pc:picChg>
      </pc:sldChg>
      <pc:sldChg chg="modSp add del mod">
        <pc:chgData name="Hinton, Alex (STFC,DL,AST)" userId="6e61efc1-9609-4ecc-a9d6-f0604c9a6d76" providerId="ADAL" clId="{2D45F820-9C43-4B4B-A994-C818F1EC1702}" dt="2025-04-04T08:04:20.330" v="1111" actId="47"/>
        <pc:sldMkLst>
          <pc:docMk/>
          <pc:sldMk cId="484793344" sldId="419"/>
        </pc:sldMkLst>
        <pc:grpChg chg="mod">
          <ac:chgData name="Hinton, Alex (STFC,DL,AST)" userId="6e61efc1-9609-4ecc-a9d6-f0604c9a6d76" providerId="ADAL" clId="{2D45F820-9C43-4B4B-A994-C818F1EC1702}" dt="2025-04-04T08:03:58.789" v="1104" actId="14100"/>
          <ac:grpSpMkLst>
            <pc:docMk/>
            <pc:sldMk cId="484793344" sldId="419"/>
            <ac:grpSpMk id="17" creationId="{00000000-0000-0000-0000-000000000000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 Regular"/>
              </a:defRPr>
            </a:lvl1pPr>
          </a:lstStyle>
          <a:p>
            <a:fld id="{48FE9A4A-3203-D544-A0F2-9B4A7A1B021E}" type="datetimeFigureOut">
              <a:rPr lang="en-US" smtClean="0"/>
              <a:pPr/>
              <a:t>4/4/2025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 Regular"/>
              </a:defRPr>
            </a:lvl1pPr>
          </a:lstStyle>
          <a:p>
            <a:fld id="{C0F3BA1D-A00F-DB41-84DA-BE26C4853B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86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6725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Fully filled PM carriage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14406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Next the main pole is inserted into the magnet carriage.</a:t>
            </a:r>
          </a:p>
          <a:p>
            <a:r>
              <a:rPr lang="en-GB" dirty="0"/>
              <a:t>4 poles act to guide the pole and manage movement in a controlled and safe way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08222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Next the main pole is inserted into the magnet carriage.</a:t>
            </a:r>
          </a:p>
          <a:p>
            <a:r>
              <a:rPr lang="en-GB" dirty="0"/>
              <a:t>4 poles act to guide the pole and manage movement in a controlled and safe way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08222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Image of pole inserted in magnet carriage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28715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Assembly of main pole and carriage is lowered using same frame onto the top plate.</a:t>
            </a:r>
          </a:p>
          <a:p>
            <a:r>
              <a:rPr lang="en-GB" dirty="0"/>
              <a:t>Poles guide movement, crane used to lower carriage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9457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Finally, the coil is mounted around the main pole.</a:t>
            </a:r>
          </a:p>
          <a:p>
            <a:r>
              <a:rPr lang="en-GB" dirty="0"/>
              <a:t>That’s one girder completed, have to do the same for the other girder!</a:t>
            </a:r>
          </a:p>
          <a:p>
            <a:r>
              <a:rPr lang="en-GB" dirty="0"/>
              <a:t>Both girders have now been built.</a:t>
            </a:r>
          </a:p>
          <a:p>
            <a:r>
              <a:rPr lang="en-GB" dirty="0"/>
              <a:t>Next steps are to mount the girders to the backplate, then mount the auxiliary coils.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22481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Final assembled magnet will look like this – ready for testing.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82501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5412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PLEASE DELETE/REPLACE PHOTO CREDIT IF CHANGING THE IMAGE.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2191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Design is for improved sustainability – replace Ems with PMs to reduce power consumption.</a:t>
            </a:r>
          </a:p>
          <a:p>
            <a:r>
              <a:rPr lang="en-GB" dirty="0"/>
              <a:t>Design of this prototype is sustainable – recycled/re-used PM and thermal shunt material – no need to produce new material / buy in large volume.</a:t>
            </a:r>
          </a:p>
          <a:p>
            <a:r>
              <a:rPr lang="en-GB" dirty="0"/>
              <a:t>Some tuning is necessary, over small range. Achieved through air-cooled coils, &gt; 2kW power saved compared to EM.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27729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DAE2B9-1021-2D7E-6139-61313D6908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DE3D49E-3750-DE75-A233-B6D54F6922A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02D1AA0-15D3-3948-E00B-E927BE0C1C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9F1CC8-EDFF-3C32-4256-017630CC0E8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184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Assembly is ongoing. </a:t>
            </a:r>
          </a:p>
          <a:p>
            <a:r>
              <a:rPr lang="en-GB" dirty="0"/>
              <a:t>First step is to glue thermal shunts to PM blocks.</a:t>
            </a:r>
          </a:p>
          <a:p>
            <a:r>
              <a:rPr lang="en-GB" dirty="0"/>
              <a:t>26 shunt sheets per side PM block x42 blocks – very slow process!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8485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Middle magnets glued into non-magnetic tray.</a:t>
            </a:r>
          </a:p>
          <a:p>
            <a:r>
              <a:rPr lang="en-GB" dirty="0"/>
              <a:t>Custom assembly tooling designed and built in-house at Kyma.</a:t>
            </a:r>
          </a:p>
          <a:p>
            <a:r>
              <a:rPr lang="en-GB" dirty="0"/>
              <a:t>Tool slide along and use threaded rods to push magnets into slots.</a:t>
            </a:r>
          </a:p>
          <a:p>
            <a:r>
              <a:rPr lang="en-GB" dirty="0"/>
              <a:t>Required because of large forces on magnets during assembly! Repulsive forces need to be overcome to push middle magnet in between two neighbours. Up to ~60 kg force to be overcome.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46680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Next side magnets inserted.</a:t>
            </a:r>
          </a:p>
          <a:p>
            <a:r>
              <a:rPr lang="en-GB" dirty="0"/>
              <a:t>Assembly tooling again used to overcome forces</a:t>
            </a:r>
          </a:p>
          <a:p>
            <a:r>
              <a:rPr lang="en-GB" dirty="0"/>
              <a:t>Forces more complicated for side magnets – including horizontal forces to be overcome</a:t>
            </a:r>
          </a:p>
          <a:p>
            <a:r>
              <a:rPr lang="en-GB" dirty="0"/>
              <a:t>Different tooling needed for different magnets due to different shapes. In a series production all magnets would be bespoke and same dimensions to simplify tooling.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10651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Magnets installed in set order to minimise forces on them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41352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Final magnet being inserted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34068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4E46E-B792-4A17-9C67-5F8BC4468A09}" type="datetime1">
              <a:rPr lang="en-US" smtClean="0"/>
              <a:t>4/4/2025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– WP11.3 – I.FAST 4th Annual Meeting April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70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3AD24-2827-4905-96EA-0B4CCD3C8057}" type="datetime1">
              <a:rPr lang="en-US" smtClean="0"/>
              <a:t>4/4/2025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– WP11.3 – I.FAST 4th Annual Meeting April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145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299EB-FB50-414C-8AF4-85FEC69ACAA4}" type="datetime1">
              <a:rPr lang="en-US" smtClean="0"/>
              <a:t>4/4/2025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– WP11.3 – I.FAST 4th Annual Meeting April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670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01614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763A9-AB5E-4213-AF7E-034CB695B12D}" type="datetime1">
              <a:rPr lang="en-US" smtClean="0"/>
              <a:t>4/4/2025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– WP11.3 – I.FAST 4th Annual Meeting April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3703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57912-C964-4058-BDB0-024574A7C164}" type="datetime1">
              <a:rPr lang="en-US" smtClean="0"/>
              <a:t>4/4/2025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– WP11.3 – I.FAST 4th Annual Meeting April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743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909A4-1BD6-43C3-8FAA-4003955AF338}" type="datetime1">
              <a:rPr lang="en-US" smtClean="0"/>
              <a:t>4/4/2025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– WP11.3 – I.FAST 4th Annual Meeting April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4999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FFB39-D844-498B-BDF9-1E5D65AA6840}" type="datetime1">
              <a:rPr lang="en-US" smtClean="0"/>
              <a:t>4/4/2025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– WP11.3 – I.FAST 4th Annual Meeting April 2025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6614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4A43E-7F28-4BE5-B009-8657EDAFDE30}" type="datetime1">
              <a:rPr lang="en-US" smtClean="0"/>
              <a:t>4/4/2025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– WP11.3 – I.FAST 4th Annual Meeting April 2025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096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CD7B3-2E1B-4864-A40D-8AD908FEF0E0}" type="datetime1">
              <a:rPr lang="en-US" smtClean="0"/>
              <a:t>4/4/2025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– WP11.3 – I.FAST 4th Annual Meeting April 2025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9581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BAC34-016A-4434-9132-E99F01BD47AC}" type="datetime1">
              <a:rPr lang="en-US" smtClean="0"/>
              <a:t>4/4/2025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– WP11.3 – I.FAST 4th Annual Meeting April 2025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384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95045-5787-41AE-94A1-7B2DE3AFFF9E}" type="datetime1">
              <a:rPr lang="en-US" smtClean="0"/>
              <a:t>4/4/2025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– WP11.3 – I.FAST 4th Annual Meeting April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9290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72D12-7418-4E3E-A27D-00981C3C3B78}" type="datetime1">
              <a:rPr lang="en-US" smtClean="0"/>
              <a:t>4/4/2025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– WP11.3 – I.FAST 4th Annual Meeting April 2025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9198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DEA08-010E-4010-8B80-67B3B7C169CC}" type="datetime1">
              <a:rPr lang="en-US" smtClean="0"/>
              <a:t>4/4/2025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– WP11.3 – I.FAST 4th Annual Meeting April 2025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4143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0DDFF-98E6-483D-82ED-D8E35E7E855F}" type="datetime1">
              <a:rPr lang="en-US" smtClean="0"/>
              <a:t>4/4/2025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– WP11.3 – I.FAST 4th Annual Meeting April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9692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D6AE5-3D22-4B77-8F72-7E62A0BA1A15}" type="datetime1">
              <a:rPr lang="en-US" smtClean="0"/>
              <a:t>4/4/2025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– WP11.3 – I.FAST 4th Annual Meeting April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3560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72286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0670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4548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0FD6C-543D-43ED-AA0B-D20724E510C2}" type="datetime1">
              <a:rPr lang="en-US" smtClean="0"/>
              <a:t>4/4/2025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– WP11.3 – I.FAST 4th Annual Meeting April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998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56330-B6A8-4925-A980-9807AD9D9F34}" type="datetime1">
              <a:rPr lang="en-US" smtClean="0"/>
              <a:t>4/4/2025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– WP11.3 – I.FAST 4th Annual Meeting April 2025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672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8664D-C99F-4B9A-B2CE-0E40E08AF9A5}" type="datetime1">
              <a:rPr lang="en-US" smtClean="0"/>
              <a:t>4/4/2025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– WP11.3 – I.FAST 4th Annual Meeting April 2025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70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DE818-7018-4E7F-A1B6-4C229EF52C0B}" type="datetime1">
              <a:rPr lang="en-US" smtClean="0"/>
              <a:t>4/4/2025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– WP11.3 – I.FAST 4th Annual Meeting April 2025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961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6F44F-3298-4C3B-A86A-61129812FA6B}" type="datetime1">
              <a:rPr lang="en-US" smtClean="0"/>
              <a:t>4/4/2025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– WP11.3 – I.FAST 4th Annual Meeting April 2025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455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647E-89BC-43BA-B026-267C41907CD4}" type="datetime1">
              <a:rPr lang="en-US" smtClean="0"/>
              <a:t>4/4/2025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– WP11.3 – I.FAST 4th Annual Meeting April 2025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596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424E9-79DC-414D-B375-08F3FCF64A2F}" type="datetime1">
              <a:rPr lang="en-US" smtClean="0"/>
              <a:t>4/4/2025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– WP11.3 – I.FAST 4th Annual Meeting April 2025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277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26C321-14B5-4154-BCC5-569F01B83E1F}" type="datetime1">
              <a:rPr lang="en-US" smtClean="0"/>
              <a:t>4/4/2025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Alex Hinton – WP11.3 – I.FAST 4th Annual Meeting April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68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9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1DA6ED-47D0-4CE3-A9BC-75C56CBA8024}" type="datetime1">
              <a:rPr lang="en-US" smtClean="0"/>
              <a:t>4/4/2025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Alex Hinton – WP11.3 – I.FAST 4th Annual Meeting April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380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7" Type="http://schemas.openxmlformats.org/officeDocument/2006/relationships/image" Target="../media/image1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video" Target="../media/media1.mp4"/><Relationship Id="rId2" Type="http://schemas.microsoft.com/office/2007/relationships/media" Target="../media/media1.mp4"/><Relationship Id="rId1" Type="http://schemas.openxmlformats.org/officeDocument/2006/relationships/tags" Target="../tags/tag1.xml"/><Relationship Id="rId6" Type="http://schemas.openxmlformats.org/officeDocument/2006/relationships/image" Target="../media/image24.jpeg"/><Relationship Id="rId5" Type="http://schemas.openxmlformats.org/officeDocument/2006/relationships/image" Target="../media/image23.png"/><Relationship Id="rId4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png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2.jp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1255197" y="2160730"/>
            <a:ext cx="10493567" cy="156966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800" b="1" spc="-150" dirty="0">
                <a:solidFill>
                  <a:srgbClr val="002060"/>
                </a:solidFill>
                <a:latin typeface="Arial"/>
                <a:cs typeface="Arial"/>
              </a:rPr>
              <a:t>Permanent Magnet Projects at STFC</a:t>
            </a:r>
            <a:endParaRPr lang="en-US" sz="4800" spc="-150" dirty="0">
              <a:solidFill>
                <a:srgbClr val="000000"/>
              </a:solidFill>
              <a:latin typeface="Arial"/>
              <a:cs typeface="Arial"/>
            </a:endParaRPr>
          </a:p>
          <a:p>
            <a:endParaRPr lang="en-US" sz="4800" b="1" spc="-1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BEB0AE4-391E-6F41-84C6-D4EEDF519A31}"/>
              </a:ext>
            </a:extLst>
          </p:cNvPr>
          <p:cNvSpPr/>
          <p:nvPr/>
        </p:nvSpPr>
        <p:spPr>
          <a:xfrm>
            <a:off x="1255197" y="3951163"/>
            <a:ext cx="7446229" cy="120032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2400" dirty="0">
                <a:solidFill>
                  <a:srgbClr val="626262"/>
                </a:solidFill>
                <a:latin typeface="Arial"/>
                <a:cs typeface="Arial"/>
              </a:rPr>
              <a:t>Alex Hinton, STFC Daresbury Laboratory</a:t>
            </a:r>
          </a:p>
          <a:p>
            <a:r>
              <a:rPr lang="en-GB" sz="2400" dirty="0" err="1">
                <a:solidFill>
                  <a:srgbClr val="626262"/>
                </a:solidFill>
                <a:latin typeface="Arial"/>
                <a:cs typeface="Arial"/>
              </a:rPr>
              <a:t>iFast</a:t>
            </a:r>
            <a:r>
              <a:rPr lang="en-GB" sz="2400" dirty="0">
                <a:solidFill>
                  <a:srgbClr val="626262"/>
                </a:solidFill>
                <a:latin typeface="Arial"/>
                <a:cs typeface="Arial"/>
              </a:rPr>
              <a:t> WP11 Meeting, Krakow, 9</a:t>
            </a:r>
            <a:r>
              <a:rPr lang="en-GB" sz="2400" baseline="30000" dirty="0">
                <a:solidFill>
                  <a:srgbClr val="626262"/>
                </a:solidFill>
                <a:latin typeface="Arial"/>
                <a:cs typeface="Arial"/>
              </a:rPr>
              <a:t>th</a:t>
            </a:r>
            <a:r>
              <a:rPr lang="en-GB" sz="2400" dirty="0">
                <a:solidFill>
                  <a:srgbClr val="626262"/>
                </a:solidFill>
                <a:latin typeface="Arial"/>
                <a:cs typeface="Arial"/>
              </a:rPr>
              <a:t> April 2025</a:t>
            </a:r>
            <a:endParaRPr lang="en-GB" sz="2400" dirty="0">
              <a:solidFill>
                <a:srgbClr val="000000"/>
              </a:solidFill>
              <a:latin typeface="Arial"/>
              <a:cs typeface="Arial"/>
            </a:endParaRPr>
          </a:p>
          <a:p>
            <a:endParaRPr lang="en-GB" sz="2400" dirty="0">
              <a:solidFill>
                <a:srgbClr val="626262"/>
              </a:solidFill>
              <a:latin typeface="Arial"/>
              <a:cs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3825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A9616E-AF66-13A2-616C-5541B51710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D2E995-B848-B88D-FE21-5C52F0D620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4274665" cy="595536"/>
          </a:xfrm>
        </p:spPr>
        <p:txBody>
          <a:bodyPr>
            <a:normAutofit/>
          </a:bodyPr>
          <a:lstStyle/>
          <a:p>
            <a:r>
              <a:rPr lang="en-GB" dirty="0"/>
              <a:t>Assembly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03F81C-43CF-9939-3A06-1388EA9FAE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7408" y="1288567"/>
            <a:ext cx="5688260" cy="4228665"/>
          </a:xfrm>
        </p:spPr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en-GB" sz="1600" dirty="0"/>
              <a:t>Thermal shunt sheets glued to magnet blocks.</a:t>
            </a:r>
          </a:p>
          <a:p>
            <a:pPr marL="342900" indent="-342900">
              <a:buAutoNum type="arabicPeriod"/>
            </a:pPr>
            <a:r>
              <a:rPr lang="en-GB" sz="1600" dirty="0"/>
              <a:t>Middle magnets glued into tray.</a:t>
            </a:r>
          </a:p>
          <a:p>
            <a:pPr marL="342900" indent="-342900">
              <a:buAutoNum type="arabicPeriod"/>
            </a:pPr>
            <a:r>
              <a:rPr lang="en-GB" sz="1600" dirty="0"/>
              <a:t>Side magnets glued into tray.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2ADAEE43-31B8-E3A7-977B-A0D1B3EF0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dirty="0">
                <a:solidFill>
                  <a:srgbClr val="000000"/>
                </a:solidFill>
              </a:rPr>
              <a:t>Alex Hinton – WP11.3 – I.FAST 4th Annual Meeting April 2025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38B0AB33-F2A4-F7ED-A122-B7B09A463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>
                <a:solidFill>
                  <a:srgbClr val="000000"/>
                </a:solidFill>
              </a:rPr>
              <a:pPr/>
              <a:t>10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6" name="Picture 5" descr="A metal box with a screw&#10;&#10;AI-generated content may be incorrect.">
            <a:extLst>
              <a:ext uri="{FF2B5EF4-FFF2-40B4-BE49-F238E27FC236}">
                <a16:creationId xmlns:a16="http://schemas.microsoft.com/office/drawing/2014/main" id="{E2C87EAD-E17F-BC75-ECBB-407DD23A20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5678" y="419273"/>
            <a:ext cx="4170334" cy="556044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9849D27-58E0-0BBF-7D5A-054F329399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400" y="2674855"/>
            <a:ext cx="6010275" cy="3048000"/>
          </a:xfrm>
          <a:prstGeom prst="rect">
            <a:avLst/>
          </a:prstGeom>
        </p:spPr>
      </p:pic>
      <p:pic>
        <p:nvPicPr>
          <p:cNvPr id="15" name="Picture 14" descr="A metal piece of machinery&#10;&#10;AI-generated content may be incorrect.">
            <a:extLst>
              <a:ext uri="{FF2B5EF4-FFF2-40B4-BE49-F238E27FC236}">
                <a16:creationId xmlns:a16="http://schemas.microsoft.com/office/drawing/2014/main" id="{C24159EE-F4E8-4531-B7DF-DB8C9DDBD3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68260" y="415192"/>
            <a:ext cx="4170335" cy="5560446"/>
          </a:xfrm>
          <a:prstGeom prst="rect">
            <a:avLst/>
          </a:prstGeom>
        </p:spPr>
      </p:pic>
      <p:pic>
        <p:nvPicPr>
          <p:cNvPr id="5" name="Picture 4" descr="A close-up of a machine&#10;&#10;AI-generated content may be incorrect.">
            <a:extLst>
              <a:ext uri="{FF2B5EF4-FFF2-40B4-BE49-F238E27FC236}">
                <a16:creationId xmlns:a16="http://schemas.microsoft.com/office/drawing/2014/main" id="{28818C4C-54E1-E67A-175E-652169A849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60843" y="415191"/>
            <a:ext cx="4170334" cy="5560445"/>
          </a:xfrm>
          <a:prstGeom prst="rect">
            <a:avLst/>
          </a:prstGeom>
        </p:spPr>
      </p:pic>
      <p:pic>
        <p:nvPicPr>
          <p:cNvPr id="7" name="Picture 6" descr="A metal piece of metal with a person working on it&#10;&#10;AI-generated content may be incorrect.">
            <a:extLst>
              <a:ext uri="{FF2B5EF4-FFF2-40B4-BE49-F238E27FC236}">
                <a16:creationId xmlns:a16="http://schemas.microsoft.com/office/drawing/2014/main" id="{243DC9EF-3479-515A-26FB-A46B55934FA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60842" y="396091"/>
            <a:ext cx="4187721" cy="5583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889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4A9017-A2E6-0691-A129-2A188B0039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19FAF-806B-C210-CACA-2A0B400BD2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4274665" cy="595536"/>
          </a:xfrm>
        </p:spPr>
        <p:txBody>
          <a:bodyPr>
            <a:normAutofit/>
          </a:bodyPr>
          <a:lstStyle/>
          <a:p>
            <a:r>
              <a:rPr lang="en-GB" dirty="0"/>
              <a:t>Assembly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D94727-D62D-27C7-5760-9FBDE0D0A9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7408" y="1288567"/>
            <a:ext cx="5688260" cy="4228665"/>
          </a:xfrm>
        </p:spPr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en-GB" sz="1600" dirty="0"/>
              <a:t>Thermal shunt sheets glued to magnet blocks.</a:t>
            </a:r>
          </a:p>
          <a:p>
            <a:pPr marL="342900" indent="-342900">
              <a:buAutoNum type="arabicPeriod"/>
            </a:pPr>
            <a:r>
              <a:rPr lang="en-GB" sz="1600" dirty="0"/>
              <a:t>Middle magnets glued into tray.</a:t>
            </a:r>
          </a:p>
          <a:p>
            <a:pPr marL="342900" indent="-342900">
              <a:buAutoNum type="arabicPeriod"/>
            </a:pPr>
            <a:r>
              <a:rPr lang="en-GB" sz="1600" dirty="0"/>
              <a:t>Side magnets glued into tray.</a:t>
            </a:r>
          </a:p>
          <a:p>
            <a:pPr marL="342900" indent="-342900">
              <a:buAutoNum type="arabicPeriod"/>
            </a:pPr>
            <a:r>
              <a:rPr lang="en-GB" sz="1600" dirty="0"/>
              <a:t>Main pole inserted.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14F825E-08FA-FAD5-EF6D-5210AB8F6B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dirty="0">
                <a:solidFill>
                  <a:srgbClr val="000000"/>
                </a:solidFill>
              </a:rPr>
              <a:t>Alex Hinton – WP11.3 – I.FAST 4th Annual Meeting April 2025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F2A5C3BB-A819-4446-56C0-B38B57567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>
                <a:solidFill>
                  <a:srgbClr val="000000"/>
                </a:solidFill>
              </a:rPr>
              <a:pPr/>
              <a:t>11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7" name="Picture 6" descr="A metal piece on a table&#10;&#10;AI-generated content may be incorrect.">
            <a:extLst>
              <a:ext uri="{FF2B5EF4-FFF2-40B4-BE49-F238E27FC236}">
                <a16:creationId xmlns:a16="http://schemas.microsoft.com/office/drawing/2014/main" id="{8EA34AD8-51F5-66A8-50B3-913B3DA5E2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288567"/>
            <a:ext cx="5579740" cy="4184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7093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4A9017-A2E6-0691-A129-2A188B0039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19FAF-806B-C210-CACA-2A0B400BD2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4274665" cy="595536"/>
          </a:xfrm>
        </p:spPr>
        <p:txBody>
          <a:bodyPr>
            <a:normAutofit/>
          </a:bodyPr>
          <a:lstStyle/>
          <a:p>
            <a:r>
              <a:rPr lang="en-GB" dirty="0"/>
              <a:t>Assembly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D94727-D62D-27C7-5760-9FBDE0D0A9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7408" y="1288567"/>
            <a:ext cx="5688260" cy="4228665"/>
          </a:xfrm>
        </p:spPr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en-GB" sz="1600" dirty="0"/>
              <a:t>Thermal shunt sheets glued to magnet blocks.</a:t>
            </a:r>
          </a:p>
          <a:p>
            <a:pPr marL="342900" indent="-342900">
              <a:buAutoNum type="arabicPeriod"/>
            </a:pPr>
            <a:r>
              <a:rPr lang="en-GB" sz="1600" dirty="0"/>
              <a:t>Middle magnets glued into tray.</a:t>
            </a:r>
          </a:p>
          <a:p>
            <a:pPr marL="342900" indent="-342900">
              <a:buAutoNum type="arabicPeriod"/>
            </a:pPr>
            <a:r>
              <a:rPr lang="en-GB" sz="1600" dirty="0"/>
              <a:t>Side magnets glued into tray.</a:t>
            </a:r>
          </a:p>
          <a:p>
            <a:pPr marL="342900" indent="-342900">
              <a:buAutoNum type="arabicPeriod"/>
            </a:pPr>
            <a:r>
              <a:rPr lang="en-GB" sz="1600" dirty="0"/>
              <a:t>Main pole inserted.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14F825E-08FA-FAD5-EF6D-5210AB8F6B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dirty="0">
                <a:solidFill>
                  <a:srgbClr val="000000"/>
                </a:solidFill>
              </a:rPr>
              <a:t>Alex Hinton – WP11.3 – I.FAST 4th Annual Meeting April 2025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F2A5C3BB-A819-4446-56C0-B38B57567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>
                <a:solidFill>
                  <a:srgbClr val="000000"/>
                </a:solidFill>
              </a:rPr>
              <a:pPr/>
              <a:t>12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7" name="Picture 6" descr="A metal piece on a table&#10;&#10;AI-generated content may be incorrect.">
            <a:extLst>
              <a:ext uri="{FF2B5EF4-FFF2-40B4-BE49-F238E27FC236}">
                <a16:creationId xmlns:a16="http://schemas.microsoft.com/office/drawing/2014/main" id="{8EA34AD8-51F5-66A8-50B3-913B3DA5E2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288567"/>
            <a:ext cx="5579740" cy="4184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4655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0CA6D2-A745-77A5-2D4F-EFEFE68141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21F572-2070-8789-30CC-B940AAF65D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4274665" cy="595536"/>
          </a:xfrm>
        </p:spPr>
        <p:txBody>
          <a:bodyPr>
            <a:normAutofit/>
          </a:bodyPr>
          <a:lstStyle/>
          <a:p>
            <a:r>
              <a:rPr lang="en-GB" dirty="0"/>
              <a:t>Assembly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9419A5-FBCD-16E6-781B-574E73FF4D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7408" y="1288567"/>
            <a:ext cx="5688260" cy="4228665"/>
          </a:xfrm>
        </p:spPr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en-GB" sz="1600" dirty="0"/>
              <a:t>Thermal shunt sheets glued to magnet blocks.</a:t>
            </a:r>
          </a:p>
          <a:p>
            <a:pPr marL="342900" indent="-342900">
              <a:buAutoNum type="arabicPeriod"/>
            </a:pPr>
            <a:r>
              <a:rPr lang="en-GB" sz="1600" dirty="0"/>
              <a:t>Middle magnets glued into tray.</a:t>
            </a:r>
          </a:p>
          <a:p>
            <a:pPr marL="342900" indent="-342900">
              <a:buAutoNum type="arabicPeriod"/>
            </a:pPr>
            <a:r>
              <a:rPr lang="en-GB" sz="1600" dirty="0"/>
              <a:t>Side magnets glued into tray.</a:t>
            </a:r>
          </a:p>
          <a:p>
            <a:pPr marL="342900" indent="-342900">
              <a:buAutoNum type="arabicPeriod"/>
            </a:pPr>
            <a:r>
              <a:rPr lang="en-GB" sz="1600" dirty="0"/>
              <a:t>Main pole inserted.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776BD11-CEC5-D52B-C578-952A14D30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dirty="0">
                <a:solidFill>
                  <a:srgbClr val="000000"/>
                </a:solidFill>
              </a:rPr>
              <a:t>Alex Hinton – WP11.3 – I.FAST 4th Annual Meeting April 2025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C32F35C0-00D2-D632-C6B8-6D9BA6A8C2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>
                <a:solidFill>
                  <a:srgbClr val="000000"/>
                </a:solidFill>
              </a:rPr>
              <a:pPr/>
              <a:t>13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7" name="Picture 6" descr="A metal piece on a table&#10;&#10;AI-generated content may be incorrect.">
            <a:extLst>
              <a:ext uri="{FF2B5EF4-FFF2-40B4-BE49-F238E27FC236}">
                <a16:creationId xmlns:a16="http://schemas.microsoft.com/office/drawing/2014/main" id="{9E4E6A62-C4FD-23A2-7D41-AAABF31E01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288567"/>
            <a:ext cx="5579740" cy="4184805"/>
          </a:xfrm>
          <a:prstGeom prst="rect">
            <a:avLst/>
          </a:prstGeom>
        </p:spPr>
      </p:pic>
      <p:pic>
        <p:nvPicPr>
          <p:cNvPr id="5" name="Picture 4" descr="A machine in a room&#10;&#10;AI-generated content may be incorrect.">
            <a:extLst>
              <a:ext uri="{FF2B5EF4-FFF2-40B4-BE49-F238E27FC236}">
                <a16:creationId xmlns:a16="http://schemas.microsoft.com/office/drawing/2014/main" id="{7019B2D0-602C-4C60-46B3-A370776D77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288567"/>
            <a:ext cx="5579739" cy="4184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9268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0D3102-E687-4871-2EB2-1BB50A8E4A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089363-9D8D-F7CE-8309-9CC203F96D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4274665" cy="595536"/>
          </a:xfrm>
        </p:spPr>
        <p:txBody>
          <a:bodyPr>
            <a:normAutofit/>
          </a:bodyPr>
          <a:lstStyle/>
          <a:p>
            <a:r>
              <a:rPr lang="en-GB" dirty="0"/>
              <a:t>Assembly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1061E6-9122-CDEB-2428-95CEA58329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7408" y="1288567"/>
            <a:ext cx="5688260" cy="4228665"/>
          </a:xfrm>
        </p:spPr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en-GB" sz="1600" dirty="0"/>
              <a:t>Thermal shunt sheets glued to magnet blocks.</a:t>
            </a:r>
          </a:p>
          <a:p>
            <a:pPr marL="342900" indent="-342900">
              <a:buAutoNum type="arabicPeriod"/>
            </a:pPr>
            <a:r>
              <a:rPr lang="en-GB" sz="1600" dirty="0"/>
              <a:t>Middle magnets glued into tray.</a:t>
            </a:r>
          </a:p>
          <a:p>
            <a:pPr marL="342900" indent="-342900">
              <a:buAutoNum type="arabicPeriod"/>
            </a:pPr>
            <a:r>
              <a:rPr lang="en-GB" sz="1600" dirty="0"/>
              <a:t>Side magnets glued into tray.</a:t>
            </a:r>
          </a:p>
          <a:p>
            <a:pPr marL="342900" indent="-342900">
              <a:buAutoNum type="arabicPeriod"/>
            </a:pPr>
            <a:r>
              <a:rPr lang="en-GB" sz="1600" dirty="0"/>
              <a:t>Main pole inserted.</a:t>
            </a:r>
          </a:p>
          <a:p>
            <a:pPr marL="342900" indent="-342900">
              <a:buAutoNum type="arabicPeriod"/>
            </a:pPr>
            <a:r>
              <a:rPr lang="en-GB" sz="1600" dirty="0"/>
              <a:t>Main pole and magnet carriage bolted to top plate.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1AF8E54-909E-9B64-FC03-33234F9F3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dirty="0">
                <a:solidFill>
                  <a:srgbClr val="000000"/>
                </a:solidFill>
              </a:rPr>
              <a:t>Alex Hinton – WP11.3 – I.FAST 4th Annual Meeting April 2025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C9CD7779-69DE-C6FD-9BAD-7C1F9E33B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>
                <a:solidFill>
                  <a:srgbClr val="000000"/>
                </a:solidFill>
              </a:rPr>
              <a:pPr/>
              <a:t>14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3" name="Picture 12" descr="A metal machine on a table&#10;&#10;AI-generated content may be incorrect.">
            <a:extLst>
              <a:ext uri="{FF2B5EF4-FFF2-40B4-BE49-F238E27FC236}">
                <a16:creationId xmlns:a16="http://schemas.microsoft.com/office/drawing/2014/main" id="{6CCAD563-F0FB-F9FA-9FEE-A471DC5E07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9463" y="380053"/>
            <a:ext cx="4177075" cy="5569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2473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D71B0B-469C-EC2D-8599-C78DF9EE1F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CF2C14-5DEF-7BDF-1A7A-6AF821DDD3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4274665" cy="595536"/>
          </a:xfrm>
        </p:spPr>
        <p:txBody>
          <a:bodyPr>
            <a:normAutofit/>
          </a:bodyPr>
          <a:lstStyle/>
          <a:p>
            <a:r>
              <a:rPr lang="en-GB" dirty="0"/>
              <a:t>Assembly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73C93F-29E5-E46A-49C1-B771DD30B6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7408" y="1288567"/>
            <a:ext cx="5688260" cy="4228665"/>
          </a:xfrm>
        </p:spPr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en-GB" sz="1600" dirty="0"/>
              <a:t>Thermal shunt sheets glued to magnet blocks.</a:t>
            </a:r>
          </a:p>
          <a:p>
            <a:pPr marL="342900" indent="-342900">
              <a:buAutoNum type="arabicPeriod"/>
            </a:pPr>
            <a:r>
              <a:rPr lang="en-GB" sz="1600" dirty="0"/>
              <a:t>Middle magnets glued into tray.</a:t>
            </a:r>
          </a:p>
          <a:p>
            <a:pPr marL="342900" indent="-342900">
              <a:buAutoNum type="arabicPeriod"/>
            </a:pPr>
            <a:r>
              <a:rPr lang="en-GB" sz="1600" dirty="0"/>
              <a:t>Side magnets glued into tray.</a:t>
            </a:r>
          </a:p>
          <a:p>
            <a:pPr marL="342900" indent="-342900">
              <a:buAutoNum type="arabicPeriod"/>
            </a:pPr>
            <a:r>
              <a:rPr lang="en-GB" sz="1600" dirty="0"/>
              <a:t>Main pole inserted.</a:t>
            </a:r>
          </a:p>
          <a:p>
            <a:pPr marL="342900" indent="-342900">
              <a:buAutoNum type="arabicPeriod"/>
            </a:pPr>
            <a:r>
              <a:rPr lang="en-GB" sz="1600" dirty="0"/>
              <a:t>Main pole and magnet carriage bolted to top plate.</a:t>
            </a:r>
          </a:p>
          <a:p>
            <a:pPr marL="342900" indent="-342900">
              <a:buAutoNum type="arabicPeriod"/>
            </a:pPr>
            <a:r>
              <a:rPr lang="en-GB" sz="1600" dirty="0"/>
              <a:t>Mount trim coil on main pole.</a:t>
            </a:r>
          </a:p>
          <a:p>
            <a:pPr marL="342900" indent="-342900">
              <a:buAutoNum type="arabicPeriod"/>
            </a:pPr>
            <a:r>
              <a:rPr lang="en-GB" sz="1600" dirty="0"/>
              <a:t>Repeat for second girder.</a:t>
            </a:r>
          </a:p>
          <a:p>
            <a:pPr marL="342900" indent="-342900">
              <a:buAutoNum type="arabicPeriod"/>
            </a:pPr>
            <a:r>
              <a:rPr lang="en-GB" sz="1600" i="1" dirty="0"/>
              <a:t>Mount both girders to backplate.</a:t>
            </a:r>
          </a:p>
          <a:p>
            <a:pPr marL="342900" indent="-342900">
              <a:buAutoNum type="arabicPeriod"/>
            </a:pPr>
            <a:r>
              <a:rPr lang="en-GB" sz="1600" i="1" dirty="0"/>
              <a:t>Mount auxiliary poles.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5894332-7EB1-89A7-443F-29E353AFB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dirty="0">
                <a:solidFill>
                  <a:srgbClr val="000000"/>
                </a:solidFill>
              </a:rPr>
              <a:t>Alex Hinton – WP11.3 – I.FAST 4th Annual Meeting April 2025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EF2E350A-603A-9836-B6B6-ACCACDE45C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>
                <a:solidFill>
                  <a:srgbClr val="000000"/>
                </a:solidFill>
              </a:rPr>
              <a:pPr/>
              <a:t>15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" name="Picture 4" descr="A machine on a table&#10;&#10;AI-generated content may be incorrect.">
            <a:extLst>
              <a:ext uri="{FF2B5EF4-FFF2-40B4-BE49-F238E27FC236}">
                <a16:creationId xmlns:a16="http://schemas.microsoft.com/office/drawing/2014/main" id="{422EB417-C8CB-0052-3893-DC329E5313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4799" y="1052736"/>
            <a:ext cx="5472608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483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C119EC-A42B-9399-A443-D122A17ACC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2155F-3469-1468-28E1-F0E5358377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4274665" cy="595536"/>
          </a:xfrm>
        </p:spPr>
        <p:txBody>
          <a:bodyPr>
            <a:normAutofit/>
          </a:bodyPr>
          <a:lstStyle/>
          <a:p>
            <a:r>
              <a:rPr lang="en-GB" dirty="0"/>
              <a:t>Assembly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4797AE-E8DD-D87C-3C02-F3ACD6AFE2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7408" y="1288567"/>
            <a:ext cx="5124508" cy="4228665"/>
          </a:xfrm>
        </p:spPr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en-GB" sz="1600" dirty="0"/>
              <a:t>Thermal shunt sheets glued to magnet blocks.</a:t>
            </a:r>
          </a:p>
          <a:p>
            <a:pPr marL="342900" indent="-342900">
              <a:buAutoNum type="arabicPeriod"/>
            </a:pPr>
            <a:r>
              <a:rPr lang="en-GB" sz="1600" dirty="0"/>
              <a:t>Middle magnets glued into tray.</a:t>
            </a:r>
          </a:p>
          <a:p>
            <a:pPr marL="342900" indent="-342900">
              <a:buAutoNum type="arabicPeriod"/>
            </a:pPr>
            <a:r>
              <a:rPr lang="en-GB" sz="1600" dirty="0"/>
              <a:t>Side magnets glued into tray.</a:t>
            </a:r>
          </a:p>
          <a:p>
            <a:pPr marL="342900" indent="-342900">
              <a:buAutoNum type="arabicPeriod"/>
            </a:pPr>
            <a:r>
              <a:rPr lang="en-GB" sz="1600" dirty="0"/>
              <a:t>Main pole inserted.</a:t>
            </a:r>
          </a:p>
          <a:p>
            <a:pPr marL="342900" indent="-342900">
              <a:buAutoNum type="arabicPeriod"/>
            </a:pPr>
            <a:r>
              <a:rPr lang="en-GB" sz="1600" dirty="0"/>
              <a:t>Main pole and magnet carriage bolted to top plate.</a:t>
            </a:r>
          </a:p>
          <a:p>
            <a:pPr marL="342900" indent="-342900">
              <a:buAutoNum type="arabicPeriod"/>
            </a:pPr>
            <a:r>
              <a:rPr lang="en-GB" sz="1600" dirty="0"/>
              <a:t>Mount trim coil on main pole.</a:t>
            </a:r>
          </a:p>
          <a:p>
            <a:pPr marL="342900" indent="-342900">
              <a:buAutoNum type="arabicPeriod"/>
            </a:pPr>
            <a:r>
              <a:rPr lang="en-GB" sz="1600" dirty="0"/>
              <a:t>Repeat for second girder.</a:t>
            </a:r>
          </a:p>
          <a:p>
            <a:pPr marL="342900" indent="-342900">
              <a:buAutoNum type="arabicPeriod"/>
            </a:pPr>
            <a:r>
              <a:rPr lang="en-GB" sz="1600" i="1" dirty="0"/>
              <a:t>Mount both girders to backplate.</a:t>
            </a:r>
          </a:p>
          <a:p>
            <a:pPr marL="342900" indent="-342900">
              <a:buAutoNum type="arabicPeriod"/>
            </a:pPr>
            <a:r>
              <a:rPr lang="en-GB" sz="1600" i="1" dirty="0"/>
              <a:t>Mount auxiliary poles.</a:t>
            </a:r>
          </a:p>
          <a:p>
            <a:pPr marL="342900" indent="-342900">
              <a:buAutoNum type="arabicPeriod"/>
            </a:pPr>
            <a:r>
              <a:rPr lang="en-GB" sz="1600" i="1" dirty="0"/>
              <a:t>Final magnet assembled and ready for magnetic measurements.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841A92F-1A06-DCA0-7AE2-E2FD61E38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dirty="0">
                <a:solidFill>
                  <a:srgbClr val="000000"/>
                </a:solidFill>
              </a:rPr>
              <a:t>Alex Hinton – WP11.3 – I.FAST 4th Annual Meeting April 2025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EC774798-FF81-FEAB-1B69-5271F9AE3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>
                <a:solidFill>
                  <a:srgbClr val="000000"/>
                </a:solidFill>
              </a:rPr>
              <a:pPr/>
              <a:t>16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6" name="Picture 5" descr="A machine with metal parts&#10;&#10;AI-generated content may be incorrect.">
            <a:extLst>
              <a:ext uri="{FF2B5EF4-FFF2-40B4-BE49-F238E27FC236}">
                <a16:creationId xmlns:a16="http://schemas.microsoft.com/office/drawing/2014/main" id="{0DD0CA3E-AE73-D891-2CC7-D250ECE25B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6837" y="403145"/>
            <a:ext cx="5858747" cy="5420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570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3864" y="1342650"/>
            <a:ext cx="251439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1800" dirty="0">
                <a:solidFill>
                  <a:schemeClr val="tx2"/>
                </a:solidFill>
              </a:rPr>
              <a:t>The ZEPTO project created 3 prototypes for CLIC (42000 quadrupoles!).</a:t>
            </a:r>
          </a:p>
          <a:p>
            <a:pPr marL="0" indent="0">
              <a:buNone/>
            </a:pPr>
            <a:endParaRPr lang="en-GB" sz="18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GB" sz="1800" dirty="0">
                <a:solidFill>
                  <a:schemeClr val="tx2"/>
                </a:solidFill>
              </a:rPr>
              <a:t>All were designed, constructed and measured at STFC Daresbury Laboratory.</a:t>
            </a:r>
          </a:p>
          <a:p>
            <a:pPr marL="0" indent="0">
              <a:buNone/>
            </a:pPr>
            <a:endParaRPr lang="en-GB" sz="18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GB" sz="1800" dirty="0">
                <a:solidFill>
                  <a:schemeClr val="tx2"/>
                </a:solidFill>
              </a:rPr>
              <a:t>All use </a:t>
            </a:r>
            <a:r>
              <a:rPr lang="en-GB" sz="1800" dirty="0" err="1">
                <a:solidFill>
                  <a:schemeClr val="tx2"/>
                </a:solidFill>
              </a:rPr>
              <a:t>NdFeB</a:t>
            </a:r>
            <a:r>
              <a:rPr lang="en-GB" sz="1800" dirty="0">
                <a:solidFill>
                  <a:schemeClr val="tx2"/>
                </a:solidFill>
              </a:rPr>
              <a:t> magnet blocks attached to a motion system, </a:t>
            </a:r>
            <a:r>
              <a:rPr lang="en-GB" sz="1800" b="1" dirty="0">
                <a:solidFill>
                  <a:schemeClr val="tx2"/>
                </a:solidFill>
              </a:rPr>
              <a:t>with fixed steel poles </a:t>
            </a:r>
            <a:r>
              <a:rPr lang="en-GB" sz="1800" dirty="0">
                <a:solidFill>
                  <a:schemeClr val="tx2"/>
                </a:solidFill>
              </a:rPr>
              <a:t>defining the field shape.</a:t>
            </a:r>
          </a:p>
        </p:txBody>
      </p:sp>
      <p:pic>
        <p:nvPicPr>
          <p:cNvPr id="4" name="Content Placeholder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716"/>
          <a:stretch/>
        </p:blipFill>
        <p:spPr>
          <a:xfrm>
            <a:off x="2911050" y="2072665"/>
            <a:ext cx="2178752" cy="3999662"/>
          </a:xfrm>
          <a:prstGeom prst="rect">
            <a:avLst/>
          </a:prstGeom>
          <a:effectLst/>
        </p:spPr>
      </p:pic>
      <p:pic>
        <p:nvPicPr>
          <p:cNvPr id="5" name="Picture 2" descr="\\ENGSERVE\Projects\tdl-1162 PM Quadrupole\meng - Mechanical Engineering\Presentations (prs)\PMQ LS Assembly\20140131_14200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248271" y="2011956"/>
            <a:ext cx="2514390" cy="4060371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130" y="2551387"/>
            <a:ext cx="4213758" cy="350995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773461" y="1191641"/>
            <a:ext cx="23163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Project 1: High strength quad</a:t>
            </a:r>
          </a:p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B gradient from 60 – 15 T/m</a:t>
            </a:r>
          </a:p>
          <a:p>
            <a:r>
              <a:rPr lang="en-GB" sz="100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Shepherd et al, Journal of Instrumentation, Vol 9, T11006, 2014</a:t>
            </a:r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48271" y="1191641"/>
            <a:ext cx="23163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Project 2: Low strength quad</a:t>
            </a:r>
          </a:p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B gradient from 43 – 3.5 T/m</a:t>
            </a:r>
          </a:p>
          <a:p>
            <a:r>
              <a:rPr lang="en-GB" sz="100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Shepherd et al, </a:t>
            </a:r>
            <a:r>
              <a:rPr lang="en-GB" sz="1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IPAC’14, Dresden, Germany, paper TUPRO113.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921130" y="1342650"/>
            <a:ext cx="221621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Project 3: Wide range dipole</a:t>
            </a:r>
          </a:p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B adjustable from 1.1 T to 0.45 T </a:t>
            </a:r>
          </a:p>
          <a:p>
            <a:r>
              <a:rPr lang="en-GB" sz="1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Bainbridge et al., IPAC’17, Copenhagen, Denmark,, paper THPIK105.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2950792-D3E9-4BE1-BFE0-B15F31A74EB3}"/>
              </a:ext>
            </a:extLst>
          </p:cNvPr>
          <p:cNvSpPr txBox="1"/>
          <p:nvPr/>
        </p:nvSpPr>
        <p:spPr>
          <a:xfrm>
            <a:off x="403341" y="345182"/>
            <a:ext cx="11235284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Zero Power </a:t>
            </a:r>
            <a:r>
              <a:rPr lang="en-US" sz="4400" b="1" spc="-150" dirty="0" err="1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Tuneable</a:t>
            </a:r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Optics (ZEPTO)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080DF1B-537F-4064-B500-457CE3F237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Bainbridge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7733D77-7BFE-444A-8C91-7ABD1E84ED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17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67CD656-7B2E-4286-89C6-14BE19A413FD}"/>
              </a:ext>
            </a:extLst>
          </p:cNvPr>
          <p:cNvSpPr txBox="1"/>
          <p:nvPr/>
        </p:nvSpPr>
        <p:spPr>
          <a:xfrm>
            <a:off x="9590036" y="6004010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2017-2019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6E021AA-082C-42D4-B250-7440E868FC05}"/>
              </a:ext>
            </a:extLst>
          </p:cNvPr>
          <p:cNvSpPr txBox="1"/>
          <p:nvPr/>
        </p:nvSpPr>
        <p:spPr>
          <a:xfrm>
            <a:off x="4461151" y="6029673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2012 - 2014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FDA948B3-AADE-014D-46FE-DADE0CE0E3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2200" y="5607"/>
            <a:ext cx="2316341" cy="2495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7750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2986"/>
    </mc:Choice>
    <mc:Fallback xmlns="">
      <p:transition advTm="42986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nimation">
            <a:hlinkClick r:id="" action="ppaction://media"/>
            <a:extLst>
              <a:ext uri="{FF2B5EF4-FFF2-40B4-BE49-F238E27FC236}">
                <a16:creationId xmlns:a16="http://schemas.microsoft.com/office/drawing/2014/main" id="{EA5273ED-BF84-4CA4-89B4-A97C1BCB6E48}"/>
              </a:ext>
            </a:extLst>
          </p:cNvPr>
          <p:cNvPicPr>
            <a:picLocks noGrp="1" noChangeAspect="1"/>
          </p:cNvPicPr>
          <p:nvPr>
            <p:ph idx="1"/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461911" y="1153816"/>
            <a:ext cx="7735887" cy="4351338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D63B4CD-0761-4F28-A6FE-B9B43D5DB162}"/>
              </a:ext>
            </a:extLst>
          </p:cNvPr>
          <p:cNvSpPr txBox="1"/>
          <p:nvPr/>
        </p:nvSpPr>
        <p:spPr>
          <a:xfrm>
            <a:off x="403340" y="345182"/>
            <a:ext cx="8252387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technology demonstrator</a:t>
            </a:r>
          </a:p>
        </p:txBody>
      </p:sp>
      <p:pic>
        <p:nvPicPr>
          <p:cNvPr id="6" name="Picture 2" descr="https://www.diamond.ac.uk/dam/jcr:069ef40e-dc67-4e46-95ad-8c0b88316a9d/AerialLinkedIn_RT.2020-02-21-14-40-24.jpg">
            <a:extLst>
              <a:ext uri="{FF2B5EF4-FFF2-40B4-BE49-F238E27FC236}">
                <a16:creationId xmlns:a16="http://schemas.microsoft.com/office/drawing/2014/main" id="{52356DE1-E0EF-46EC-857D-F60746F6ABA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92" t="30087"/>
          <a:stretch/>
        </p:blipFill>
        <p:spPr bwMode="auto">
          <a:xfrm>
            <a:off x="552157" y="3525714"/>
            <a:ext cx="5380892" cy="2176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B6567D5-B1E7-4FB2-9AA5-EE8D7C0868AB}"/>
              </a:ext>
            </a:extLst>
          </p:cNvPr>
          <p:cNvSpPr txBox="1">
            <a:spLocks/>
          </p:cNvSpPr>
          <p:nvPr/>
        </p:nvSpPr>
        <p:spPr>
          <a:xfrm>
            <a:off x="552157" y="1139033"/>
            <a:ext cx="531574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GB" sz="1800" dirty="0">
                <a:solidFill>
                  <a:schemeClr val="tx2"/>
                </a:solidFill>
              </a:rPr>
              <a:t>We want to show that the benefits of ZEPTO technology are not limited to CLIC, and can be used as an </a:t>
            </a:r>
            <a:r>
              <a:rPr lang="en-GB" sz="1800" b="1" dirty="0">
                <a:solidFill>
                  <a:schemeClr val="tx2"/>
                </a:solidFill>
              </a:rPr>
              <a:t>energy saving</a:t>
            </a:r>
            <a:r>
              <a:rPr lang="en-GB" sz="1800" dirty="0">
                <a:solidFill>
                  <a:schemeClr val="tx2"/>
                </a:solidFill>
              </a:rPr>
              <a:t> `drop-in' replacement for electromagnets on accelerators such as existing light sources.</a:t>
            </a:r>
          </a:p>
          <a:p>
            <a:pPr marL="0" indent="0">
              <a:buFont typeface="Wingdings" pitchFamily="2" charset="2"/>
              <a:buNone/>
            </a:pPr>
            <a:r>
              <a:rPr lang="en-GB" sz="1800" dirty="0">
                <a:solidFill>
                  <a:schemeClr val="tx2"/>
                </a:solidFill>
              </a:rPr>
              <a:t>We have developed a new ZEPTO quadrupole for the booster-to-storage ring section of Diamond Light Source.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939128D-BCE0-4574-BF3C-0D2E97911143}"/>
              </a:ext>
            </a:extLst>
          </p:cNvPr>
          <p:cNvSpPr txBox="1"/>
          <p:nvPr/>
        </p:nvSpPr>
        <p:spPr>
          <a:xfrm>
            <a:off x="6611112" y="5488035"/>
            <a:ext cx="92354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D5F0706-B8C2-4E13-A7F3-49019D02898A}"/>
              </a:ext>
            </a:extLst>
          </p:cNvPr>
          <p:cNvSpPr txBox="1"/>
          <p:nvPr/>
        </p:nvSpPr>
        <p:spPr>
          <a:xfrm>
            <a:off x="6611112" y="4966510"/>
            <a:ext cx="92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0.2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F020B52-DB95-46D7-9F20-F09596C7AD94}"/>
              </a:ext>
            </a:extLst>
          </p:cNvPr>
          <p:cNvSpPr txBox="1"/>
          <p:nvPr/>
        </p:nvSpPr>
        <p:spPr>
          <a:xfrm>
            <a:off x="6611112" y="4421524"/>
            <a:ext cx="92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0.4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8300D99-1C5E-4D92-A462-78C4A03308C5}"/>
              </a:ext>
            </a:extLst>
          </p:cNvPr>
          <p:cNvSpPr txBox="1"/>
          <p:nvPr/>
        </p:nvSpPr>
        <p:spPr>
          <a:xfrm>
            <a:off x="6606540" y="2309853"/>
            <a:ext cx="92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1.2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FE92F95-CB7E-4BBC-83BC-377DB7FB55EA}"/>
              </a:ext>
            </a:extLst>
          </p:cNvPr>
          <p:cNvSpPr txBox="1"/>
          <p:nvPr/>
        </p:nvSpPr>
        <p:spPr>
          <a:xfrm>
            <a:off x="6611112" y="3365585"/>
            <a:ext cx="92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0.8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0A57745-5B59-4C00-A1F3-442C34B03985}"/>
              </a:ext>
            </a:extLst>
          </p:cNvPr>
          <p:cNvSpPr txBox="1"/>
          <p:nvPr/>
        </p:nvSpPr>
        <p:spPr>
          <a:xfrm>
            <a:off x="6611112" y="2854632"/>
            <a:ext cx="92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1.0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636B33D-0AE1-4254-B4D9-9D78941BC1EF}"/>
              </a:ext>
            </a:extLst>
          </p:cNvPr>
          <p:cNvSpPr txBox="1"/>
          <p:nvPr/>
        </p:nvSpPr>
        <p:spPr>
          <a:xfrm>
            <a:off x="6606540" y="3910571"/>
            <a:ext cx="92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0.6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4E8299E-7973-4D96-8BC6-C4C733F773EB}"/>
              </a:ext>
            </a:extLst>
          </p:cNvPr>
          <p:cNvSpPr txBox="1"/>
          <p:nvPr/>
        </p:nvSpPr>
        <p:spPr>
          <a:xfrm>
            <a:off x="6611112" y="1798693"/>
            <a:ext cx="92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1.4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A00CE31-C253-4291-8EB7-C2EC4BF6B295}"/>
              </a:ext>
            </a:extLst>
          </p:cNvPr>
          <p:cNvSpPr txBox="1"/>
          <p:nvPr/>
        </p:nvSpPr>
        <p:spPr>
          <a:xfrm>
            <a:off x="6611112" y="4985743"/>
            <a:ext cx="92354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0.2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CBFFEA8-D35F-4E74-AD4B-EBA12108DFD1}"/>
              </a:ext>
            </a:extLst>
          </p:cNvPr>
          <p:cNvSpPr txBox="1"/>
          <p:nvPr/>
        </p:nvSpPr>
        <p:spPr>
          <a:xfrm>
            <a:off x="6611112" y="4440757"/>
            <a:ext cx="92354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0.4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1DEA0FB-9AB8-4C75-8270-2230650F07E4}"/>
              </a:ext>
            </a:extLst>
          </p:cNvPr>
          <p:cNvSpPr txBox="1"/>
          <p:nvPr/>
        </p:nvSpPr>
        <p:spPr>
          <a:xfrm>
            <a:off x="6606540" y="2329086"/>
            <a:ext cx="92354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1.2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E3642B6-DE5E-4E74-B296-29255EE11A7A}"/>
              </a:ext>
            </a:extLst>
          </p:cNvPr>
          <p:cNvSpPr txBox="1"/>
          <p:nvPr/>
        </p:nvSpPr>
        <p:spPr>
          <a:xfrm>
            <a:off x="6611112" y="3384818"/>
            <a:ext cx="92354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0.8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C4996F7-1C32-4AD6-9EC7-8A4CF04EF692}"/>
              </a:ext>
            </a:extLst>
          </p:cNvPr>
          <p:cNvSpPr txBox="1"/>
          <p:nvPr/>
        </p:nvSpPr>
        <p:spPr>
          <a:xfrm>
            <a:off x="6611112" y="2873865"/>
            <a:ext cx="92354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1.0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495778D-BB2C-49D9-BA84-D00A3C4B1594}"/>
              </a:ext>
            </a:extLst>
          </p:cNvPr>
          <p:cNvSpPr txBox="1"/>
          <p:nvPr/>
        </p:nvSpPr>
        <p:spPr>
          <a:xfrm>
            <a:off x="6606540" y="3929804"/>
            <a:ext cx="92354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0.6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81E31D1-4901-4AB6-BA43-24C496162B75}"/>
              </a:ext>
            </a:extLst>
          </p:cNvPr>
          <p:cNvSpPr txBox="1"/>
          <p:nvPr/>
        </p:nvSpPr>
        <p:spPr>
          <a:xfrm>
            <a:off x="6611112" y="1817926"/>
            <a:ext cx="92354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1.4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7FC2960-7F7A-4B11-8D95-FC3813580728}"/>
              </a:ext>
            </a:extLst>
          </p:cNvPr>
          <p:cNvSpPr/>
          <p:nvPr/>
        </p:nvSpPr>
        <p:spPr>
          <a:xfrm>
            <a:off x="6711696" y="1673352"/>
            <a:ext cx="713232" cy="1061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7070155-B2E5-4A81-8BB0-6AA6C333BC13}"/>
              </a:ext>
            </a:extLst>
          </p:cNvPr>
          <p:cNvSpPr txBox="1"/>
          <p:nvPr/>
        </p:nvSpPr>
        <p:spPr>
          <a:xfrm>
            <a:off x="8153400" y="1106064"/>
            <a:ext cx="151804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Contours B (T)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6FC5D87-7FA0-428D-9C65-5D0D6319A2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Bainbridge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8BD5DE0-CB0A-47D9-B256-C4F00AD78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18</a:t>
            </a:fld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105E67D-70F5-1B04-759C-FE6D39D17818}"/>
              </a:ext>
            </a:extLst>
          </p:cNvPr>
          <p:cNvSpPr txBox="1"/>
          <p:nvPr/>
        </p:nvSpPr>
        <p:spPr>
          <a:xfrm>
            <a:off x="6515947" y="6028267"/>
            <a:ext cx="5289973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Bainbridge et al., IPAC’22, Bangkok, Thailand, paper THOYSP1.</a:t>
            </a:r>
          </a:p>
          <a:p>
            <a:r>
              <a:rPr lang="en-GB" sz="1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Fielder et al., IPAC’23, Venice, Italy, paper WEPM129.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88558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4453"/>
    </mc:Choice>
    <mc:Fallback xmlns="">
      <p:transition spd="slow" advTm="8445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6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  <p:extLst>
    <p:ext uri="{E180D4A7-C9FB-4DFB-919C-405C955672EB}">
      <p14:showEvtLst xmlns:p14="http://schemas.microsoft.com/office/powerpoint/2010/main">
        <p14:playEvt time="39689" objId="5"/>
        <p14:playEvt time="44519" objId="5"/>
        <p14:playEvt time="48734" objId="5"/>
        <p14:playEvt time="52978" objId="5"/>
        <p14:playEvt time="57225" objId="5"/>
        <p14:playEvt time="61471" objId="5"/>
        <p14:playEvt time="65702" objId="5"/>
        <p14:playEvt time="69929" objId="5"/>
        <p14:playEvt time="74178" objId="5"/>
        <p14:playEvt time="78425" objId="5"/>
        <p14:playEvt time="82669" objId="5"/>
        <p14:stopEvt time="84453" objId="5"/>
      </p14:showEvtLst>
    </p:ext>
  </p:extLs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8C934D-0FC4-53D7-EA25-4FACC6AB87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5B6579B-1B42-B738-9A36-8897EB5F4C42}"/>
              </a:ext>
            </a:extLst>
          </p:cNvPr>
          <p:cNvSpPr/>
          <p:nvPr/>
        </p:nvSpPr>
        <p:spPr>
          <a:xfrm>
            <a:off x="406154" y="1387942"/>
            <a:ext cx="3870183" cy="446769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Aims of this project: </a:t>
            </a:r>
          </a:p>
          <a:p>
            <a:pPr marL="800100" lvl="1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rgbClr val="626262"/>
                </a:solidFill>
                <a:latin typeface="Arial"/>
                <a:cs typeface="Arial"/>
              </a:rPr>
              <a:t>Resolve issues</a:t>
            </a: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 with previous devices.</a:t>
            </a:r>
          </a:p>
          <a:p>
            <a:pPr marL="800100" lvl="1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Demonstrate ZEPTO working on </a:t>
            </a:r>
            <a:r>
              <a:rPr lang="en-GB" sz="2200" b="1" dirty="0">
                <a:solidFill>
                  <a:srgbClr val="626262"/>
                </a:solidFill>
                <a:latin typeface="Arial"/>
                <a:cs typeface="Arial"/>
              </a:rPr>
              <a:t>CLARA</a:t>
            </a: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.</a:t>
            </a:r>
          </a:p>
          <a:p>
            <a:pPr marL="800100" lvl="1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Explore </a:t>
            </a:r>
            <a:r>
              <a:rPr lang="en-GB" sz="2200" b="1" dirty="0">
                <a:solidFill>
                  <a:srgbClr val="626262"/>
                </a:solidFill>
                <a:latin typeface="Arial"/>
                <a:cs typeface="Arial"/>
              </a:rPr>
              <a:t>commercialisation</a:t>
            </a: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 opportunities.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CLARA- Compact Linear Accelerator for Research and Applications.</a:t>
            </a:r>
            <a:endParaRPr lang="en-GB" sz="2200" dirty="0">
              <a:latin typeface="Arial"/>
              <a:cs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283D2B0-24D7-D7DE-58BC-85242731AC28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ZEPTO-CLARA</a:t>
            </a:r>
          </a:p>
        </p:txBody>
      </p:sp>
      <p:pic>
        <p:nvPicPr>
          <p:cNvPr id="1026" name="Picture 2" descr="The Cockcroft Institute | Accelerator Science and Technology">
            <a:extLst>
              <a:ext uri="{FF2B5EF4-FFF2-40B4-BE49-F238E27FC236}">
                <a16:creationId xmlns:a16="http://schemas.microsoft.com/office/drawing/2014/main" id="{002F8706-7029-2F3B-EF63-C92BB28758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9337" y="345182"/>
            <a:ext cx="4578750" cy="2712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0FD79CF9-26CB-1D91-733A-7C1E49D418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4241" y="3437790"/>
            <a:ext cx="1924359" cy="2124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37EEA04-409E-310A-B3D4-2C2D254D09F6}"/>
              </a:ext>
            </a:extLst>
          </p:cNvPr>
          <p:cNvSpPr/>
          <p:nvPr/>
        </p:nvSpPr>
        <p:spPr>
          <a:xfrm>
            <a:off x="4173100" y="1388075"/>
            <a:ext cx="2669623" cy="439075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Replace one electromagnet quadrupole with ZEPTO-Q4.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rgbClr val="626262"/>
                </a:solidFill>
                <a:latin typeface="Arial"/>
                <a:cs typeface="Arial"/>
              </a:rPr>
              <a:t>Design complete.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Construction over summer 2025.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Plan to </a:t>
            </a:r>
            <a:r>
              <a:rPr lang="en-GB" sz="2200" b="1" dirty="0">
                <a:solidFill>
                  <a:srgbClr val="626262"/>
                </a:solidFill>
                <a:latin typeface="Arial"/>
                <a:cs typeface="Arial"/>
              </a:rPr>
              <a:t>install Winter 2025</a:t>
            </a: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.</a:t>
            </a:r>
          </a:p>
        </p:txBody>
      </p:sp>
      <p:pic>
        <p:nvPicPr>
          <p:cNvPr id="2" name="Picture 1" descr="A close-up of a machine&#10;&#10;AI-generated content may be incorrect.">
            <a:extLst>
              <a:ext uri="{FF2B5EF4-FFF2-40B4-BE49-F238E27FC236}">
                <a16:creationId xmlns:a16="http://schemas.microsoft.com/office/drawing/2014/main" id="{09800881-05CC-DC96-373C-3A3CEE1A0E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91550" y="2986088"/>
            <a:ext cx="3438525" cy="3867150"/>
          </a:xfrm>
          <a:prstGeom prst="rect">
            <a:avLst/>
          </a:prstGeom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76470824-6E39-2D69-10FA-06BAEC69F3B1}"/>
              </a:ext>
            </a:extLst>
          </p:cNvPr>
          <p:cNvCxnSpPr/>
          <p:nvPr/>
        </p:nvCxnSpPr>
        <p:spPr>
          <a:xfrm flipH="1">
            <a:off x="8017857" y="2133669"/>
            <a:ext cx="1772404" cy="1519477"/>
          </a:xfrm>
          <a:prstGeom prst="straightConnector1">
            <a:avLst/>
          </a:prstGeom>
          <a:ln w="762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61078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08DC7F5-099C-FD4D-905A-DC79A38901EC}"/>
              </a:ext>
            </a:extLst>
          </p:cNvPr>
          <p:cNvSpPr/>
          <p:nvPr/>
        </p:nvSpPr>
        <p:spPr>
          <a:xfrm>
            <a:off x="485846" y="1393952"/>
            <a:ext cx="5412873" cy="421243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457200" indent="-457200">
              <a:lnSpc>
                <a:spcPct val="11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GB" sz="2200" dirty="0" err="1">
                <a:solidFill>
                  <a:srgbClr val="626262"/>
                </a:solidFill>
                <a:ea typeface="+mn-lt"/>
                <a:cs typeface="+mn-lt"/>
              </a:rPr>
              <a:t>iFast</a:t>
            </a:r>
            <a:r>
              <a:rPr lang="en-GB" sz="2200" dirty="0">
                <a:solidFill>
                  <a:srgbClr val="626262"/>
                </a:solidFill>
                <a:ea typeface="+mn-lt"/>
                <a:cs typeface="+mn-lt"/>
              </a:rPr>
              <a:t> – HEPTO</a:t>
            </a:r>
          </a:p>
          <a:p>
            <a:pPr marL="457200" indent="-457200">
              <a:lnSpc>
                <a:spcPct val="11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GB" sz="2200" dirty="0">
                <a:solidFill>
                  <a:srgbClr val="626262"/>
                </a:solidFill>
                <a:ea typeface="+mn-lt"/>
                <a:cs typeface="+mn-lt"/>
              </a:rPr>
              <a:t>ZEPTO</a:t>
            </a:r>
          </a:p>
          <a:p>
            <a:pPr marL="457200" indent="-457200">
              <a:lnSpc>
                <a:spcPct val="11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GB" sz="2200" dirty="0">
                <a:solidFill>
                  <a:srgbClr val="626262"/>
                </a:solidFill>
                <a:ea typeface="+mn-lt"/>
                <a:cs typeface="+mn-lt"/>
              </a:rPr>
              <a:t>ECRIS</a:t>
            </a:r>
          </a:p>
          <a:p>
            <a:pPr marL="457200" indent="-457200">
              <a:lnSpc>
                <a:spcPct val="11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GB" sz="2200" dirty="0">
                <a:solidFill>
                  <a:srgbClr val="626262"/>
                </a:solidFill>
                <a:ea typeface="+mn-lt"/>
                <a:cs typeface="+mn-lt"/>
              </a:rPr>
              <a:t>Cusp-field magnets</a:t>
            </a:r>
          </a:p>
          <a:p>
            <a:pPr marL="457200" indent="-457200">
              <a:lnSpc>
                <a:spcPct val="11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GB" sz="2200" dirty="0">
                <a:solidFill>
                  <a:srgbClr val="626262"/>
                </a:solidFill>
                <a:ea typeface="+mn-lt"/>
                <a:cs typeface="+mn-lt"/>
              </a:rPr>
              <a:t>EPAC</a:t>
            </a:r>
          </a:p>
          <a:p>
            <a:pPr marL="457200" indent="-457200">
              <a:lnSpc>
                <a:spcPct val="11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GB" sz="2200" dirty="0" err="1">
                <a:solidFill>
                  <a:srgbClr val="626262"/>
                </a:solidFill>
                <a:ea typeface="+mn-lt"/>
                <a:cs typeface="+mn-lt"/>
              </a:rPr>
              <a:t>PoPLaR</a:t>
            </a:r>
            <a:endParaRPr lang="en-GB" sz="2200" dirty="0">
              <a:solidFill>
                <a:srgbClr val="626262"/>
              </a:solidFill>
              <a:ea typeface="+mn-lt"/>
              <a:cs typeface="+mn-lt"/>
            </a:endParaRPr>
          </a:p>
          <a:p>
            <a:pPr marL="457200" indent="-457200">
              <a:lnSpc>
                <a:spcPct val="11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GB" sz="2200" dirty="0">
                <a:solidFill>
                  <a:srgbClr val="626262"/>
                </a:solidFill>
                <a:ea typeface="+mn-lt"/>
                <a:cs typeface="+mn-lt"/>
              </a:rPr>
              <a:t>FEBE Spectrometer</a:t>
            </a:r>
            <a:endParaRPr lang="en-GB" sz="2200" dirty="0">
              <a:solidFill>
                <a:srgbClr val="000000"/>
              </a:solidFill>
              <a:ea typeface="+mn-lt"/>
              <a:cs typeface="+mn-lt"/>
            </a:endParaRPr>
          </a:p>
          <a:p>
            <a:pPr marL="342900" indent="-342900">
              <a:spcBef>
                <a:spcPts val="1000"/>
              </a:spcBef>
              <a:buFont typeface="Arial"/>
              <a:buChar char="•"/>
            </a:pPr>
            <a:endParaRPr lang="en-US" sz="2000" dirty="0">
              <a:solidFill>
                <a:srgbClr val="626262"/>
              </a:solidFill>
              <a:latin typeface="Arial"/>
              <a:cs typeface="Calibri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24C67A-C52D-5544-86B0-813208112397}"/>
              </a:ext>
            </a:extLst>
          </p:cNvPr>
          <p:cNvSpPr txBox="1"/>
          <p:nvPr/>
        </p:nvSpPr>
        <p:spPr>
          <a:xfrm rot="16200000">
            <a:off x="10716762" y="4838514"/>
            <a:ext cx="18592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© STFC John Dawson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1" y="345182"/>
            <a:ext cx="6031037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/>
                <a:ea typeface="+mn-lt"/>
                <a:cs typeface="Arial"/>
              </a:rPr>
              <a:t>Contents</a:t>
            </a:r>
            <a:endParaRPr lang="en-US" dirty="0"/>
          </a:p>
        </p:txBody>
      </p:sp>
      <p:pic>
        <p:nvPicPr>
          <p:cNvPr id="3" name="Picture 2" descr="A machine with metal parts&#10;&#10;AI-generated content may be incorrect.">
            <a:extLst>
              <a:ext uri="{FF2B5EF4-FFF2-40B4-BE49-F238E27FC236}">
                <a16:creationId xmlns:a16="http://schemas.microsoft.com/office/drawing/2014/main" id="{682A1E36-545F-27B9-4DAA-C5F07E6A5F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8946" y="-52628"/>
            <a:ext cx="7413054" cy="6910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6880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12633" y="1260834"/>
            <a:ext cx="7084150" cy="454464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Tuneable permanent magnet dipole designed for use on an Electron Cyclotron Resonance Ion Source (ECRIS).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Tuneable strength for charge state selection.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Novel carbon free accelerator for Ion Beam Analysis.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Built and measured at Daresbury Laboratory.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Magnet integrated into low energy beam line of a prototype PM ion source at University of Jyväskylä.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First experiments in May 2024 with argon ion beams showed production of IBA-relevant charge states and beam currents.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12633" y="345182"/>
            <a:ext cx="1117006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/>
                <a:cs typeface="Arial"/>
              </a:rPr>
              <a:t>ECRIS Dipole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510CB-D27A-49FD-A0C0-A375F7C9D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20</a:t>
            </a:fld>
            <a:endParaRPr lang="en-US"/>
          </a:p>
        </p:txBody>
      </p:sp>
      <p:pic>
        <p:nvPicPr>
          <p:cNvPr id="8196" name="Picture 4">
            <a:extLst>
              <a:ext uri="{FF2B5EF4-FFF2-40B4-BE49-F238E27FC236}">
                <a16:creationId xmlns:a16="http://schemas.microsoft.com/office/drawing/2014/main" id="{B3D06C3A-D241-7D3D-A0D4-527EA18B5B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3217" y="186147"/>
            <a:ext cx="4252300" cy="3187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>
            <a:extLst>
              <a:ext uri="{FF2B5EF4-FFF2-40B4-BE49-F238E27FC236}">
                <a16:creationId xmlns:a16="http://schemas.microsoft.com/office/drawing/2014/main" id="{DEC7F409-B896-5C11-4E3E-5B2D5E9E93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3217" y="3353876"/>
            <a:ext cx="4252300" cy="3087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35019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90655" y="1397235"/>
            <a:ext cx="4410266" cy="549798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lnSpc>
                <a:spcPct val="110000"/>
              </a:lnSpc>
              <a:spcAft>
                <a:spcPts val="1200"/>
              </a:spcAft>
              <a:buFont typeface="Arial"/>
              <a:buChar char="•"/>
            </a:pPr>
            <a:r>
              <a:rPr lang="en-GB" sz="2200" dirty="0">
                <a:solidFill>
                  <a:srgbClr val="626262"/>
                </a:solidFill>
                <a:latin typeface="Calibri"/>
                <a:cs typeface="Calibri"/>
              </a:rPr>
              <a:t>Working with Indian Department of Atomic Energy (</a:t>
            </a:r>
            <a:r>
              <a:rPr lang="en-GB" sz="2200" b="1" dirty="0">
                <a:solidFill>
                  <a:srgbClr val="626262"/>
                </a:solidFill>
                <a:latin typeface="Calibri"/>
                <a:cs typeface="Calibri"/>
              </a:rPr>
              <a:t>DAE</a:t>
            </a:r>
            <a:r>
              <a:rPr lang="en-GB" sz="2200" dirty="0">
                <a:solidFill>
                  <a:srgbClr val="626262"/>
                </a:solidFill>
                <a:latin typeface="Calibri"/>
                <a:cs typeface="Calibri"/>
              </a:rPr>
              <a:t>) to develop </a:t>
            </a:r>
            <a:r>
              <a:rPr lang="en-GB" sz="2200" b="1" dirty="0">
                <a:solidFill>
                  <a:srgbClr val="626262"/>
                </a:solidFill>
                <a:latin typeface="Calibri"/>
                <a:cs typeface="Calibri"/>
              </a:rPr>
              <a:t>tuneable permanent magnet </a:t>
            </a:r>
            <a:r>
              <a:rPr lang="en-GB" sz="2200" b="1" dirty="0" err="1">
                <a:solidFill>
                  <a:srgbClr val="626262"/>
                </a:solidFill>
                <a:latin typeface="Calibri"/>
                <a:cs typeface="Calibri"/>
              </a:rPr>
              <a:t>multicusp</a:t>
            </a:r>
            <a:r>
              <a:rPr lang="en-GB" sz="2200" b="1" dirty="0">
                <a:solidFill>
                  <a:srgbClr val="626262"/>
                </a:solidFill>
                <a:latin typeface="Calibri"/>
                <a:cs typeface="Calibri"/>
              </a:rPr>
              <a:t> magnets</a:t>
            </a:r>
            <a:r>
              <a:rPr lang="en-GB" sz="2200" dirty="0">
                <a:solidFill>
                  <a:srgbClr val="626262"/>
                </a:solidFill>
                <a:latin typeface="Calibri"/>
                <a:cs typeface="Calibri"/>
              </a:rPr>
              <a:t> for ion beam </a:t>
            </a:r>
            <a:r>
              <a:rPr lang="en-GB" sz="2200" dirty="0" err="1">
                <a:solidFill>
                  <a:srgbClr val="626262"/>
                </a:solidFill>
                <a:latin typeface="Calibri"/>
                <a:cs typeface="Calibri"/>
              </a:rPr>
              <a:t>sourcs</a:t>
            </a:r>
            <a:r>
              <a:rPr lang="en-GB" sz="2200" dirty="0">
                <a:solidFill>
                  <a:srgbClr val="626262"/>
                </a:solidFill>
                <a:latin typeface="Calibri"/>
                <a:cs typeface="Calibri"/>
              </a:rPr>
              <a:t>.</a:t>
            </a:r>
          </a:p>
          <a:p>
            <a:pPr marL="285750" indent="-285750">
              <a:lnSpc>
                <a:spcPct val="110000"/>
              </a:lnSpc>
              <a:spcAft>
                <a:spcPts val="1200"/>
              </a:spcAft>
              <a:buFont typeface="Arial"/>
              <a:buChar char="•"/>
            </a:pPr>
            <a:r>
              <a:rPr lang="en-GB" sz="2200" dirty="0">
                <a:solidFill>
                  <a:srgbClr val="626262"/>
                </a:solidFill>
                <a:latin typeface="Calibri"/>
                <a:cs typeface="Calibri"/>
              </a:rPr>
              <a:t>Design to </a:t>
            </a:r>
            <a:r>
              <a:rPr lang="en-GB" sz="2200" b="1" dirty="0">
                <a:solidFill>
                  <a:srgbClr val="626262"/>
                </a:solidFill>
                <a:latin typeface="Calibri"/>
                <a:cs typeface="Calibri"/>
              </a:rPr>
              <a:t>reduce energy consumption </a:t>
            </a:r>
            <a:r>
              <a:rPr lang="en-GB" sz="2200" dirty="0">
                <a:solidFill>
                  <a:srgbClr val="626262"/>
                </a:solidFill>
                <a:latin typeface="Calibri"/>
                <a:cs typeface="Calibri"/>
              </a:rPr>
              <a:t>and </a:t>
            </a:r>
            <a:r>
              <a:rPr lang="en-GB" sz="2200" b="1" dirty="0">
                <a:solidFill>
                  <a:srgbClr val="626262"/>
                </a:solidFill>
                <a:latin typeface="Calibri"/>
                <a:cs typeface="Calibri"/>
              </a:rPr>
              <a:t>reduce beam emittance</a:t>
            </a:r>
            <a:r>
              <a:rPr lang="en-GB" sz="2200" dirty="0">
                <a:solidFill>
                  <a:srgbClr val="626262"/>
                </a:solidFill>
                <a:latin typeface="Calibri"/>
                <a:cs typeface="Calibri"/>
              </a:rPr>
              <a:t> relative to typical electromagnets.</a:t>
            </a:r>
          </a:p>
          <a:p>
            <a:pPr marL="285750" indent="-285750">
              <a:lnSpc>
                <a:spcPct val="110000"/>
              </a:lnSpc>
              <a:spcAft>
                <a:spcPts val="1200"/>
              </a:spcAft>
              <a:buFont typeface="Arial"/>
              <a:buChar char="•"/>
            </a:pPr>
            <a:r>
              <a:rPr lang="en-GB" sz="2200" dirty="0">
                <a:solidFill>
                  <a:srgbClr val="626262"/>
                </a:solidFill>
                <a:latin typeface="Calibri"/>
                <a:cs typeface="Calibri"/>
              </a:rPr>
              <a:t>Prototype to be built and tested at </a:t>
            </a:r>
            <a:r>
              <a:rPr lang="en-GB" sz="2200" dirty="0" err="1">
                <a:solidFill>
                  <a:srgbClr val="626262"/>
                </a:solidFill>
                <a:latin typeface="Calibri"/>
                <a:cs typeface="Calibri"/>
              </a:rPr>
              <a:t>Bhaba</a:t>
            </a:r>
            <a:r>
              <a:rPr lang="en-GB" sz="2200" dirty="0">
                <a:solidFill>
                  <a:srgbClr val="626262"/>
                </a:solidFill>
                <a:latin typeface="Calibri"/>
                <a:cs typeface="Calibri"/>
              </a:rPr>
              <a:t> Atomic Research Centre.</a:t>
            </a:r>
            <a:endParaRPr lang="en-GB" sz="2200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342900" indent="-342900">
              <a:spcBef>
                <a:spcPts val="1000"/>
              </a:spcBef>
              <a:buFont typeface="Arial,Sans-Serif"/>
              <a:buChar char="•"/>
            </a:pPr>
            <a:endParaRPr lang="en-US" sz="20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285750" indent="-285750">
              <a:lnSpc>
                <a:spcPct val="150000"/>
              </a:lnSpc>
              <a:spcBef>
                <a:spcPts val="1000"/>
              </a:spcBef>
              <a:buFont typeface="Arial"/>
              <a:buChar char="•"/>
            </a:pPr>
            <a:endParaRPr lang="en-US" sz="1400" dirty="0">
              <a:solidFill>
                <a:srgbClr val="626262"/>
              </a:solidFill>
              <a:latin typeface="Arial"/>
              <a:cs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12633" y="345182"/>
            <a:ext cx="1117006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/>
                <a:cs typeface="Arial"/>
              </a:rPr>
              <a:t>Cusp field magnets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94A7C58-4755-F2CD-3B2E-3B9D13AEAB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57352" y="345182"/>
            <a:ext cx="3027075" cy="2647813"/>
          </a:xfrm>
          <a:prstGeom prst="rect">
            <a:avLst/>
          </a:prstGeom>
        </p:spPr>
      </p:pic>
      <p:pic>
        <p:nvPicPr>
          <p:cNvPr id="6" name="Picture 5" descr="A red blue and white objects with arrows&#10;&#10;AI-generated content may be incorrect.">
            <a:extLst>
              <a:ext uri="{FF2B5EF4-FFF2-40B4-BE49-F238E27FC236}">
                <a16:creationId xmlns:a16="http://schemas.microsoft.com/office/drawing/2014/main" id="{D8C1E602-A432-AF8E-D22B-97ECC4B111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6268" y="88396"/>
            <a:ext cx="2338852" cy="3474866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19E8554-FF2D-F090-AD0C-C702EC1BC230}"/>
              </a:ext>
            </a:extLst>
          </p:cNvPr>
          <p:cNvGrpSpPr/>
          <p:nvPr/>
        </p:nvGrpSpPr>
        <p:grpSpPr>
          <a:xfrm>
            <a:off x="4993317" y="3920736"/>
            <a:ext cx="7198683" cy="2457318"/>
            <a:chOff x="990600" y="1981200"/>
            <a:chExt cx="10693400" cy="4127023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53899FF6-C3A3-6794-F15A-7855E9935F7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90600" y="1981200"/>
              <a:ext cx="10474884" cy="3981767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9AF818E-3F50-0D63-00F8-73B72960B2AE}"/>
                </a:ext>
              </a:extLst>
            </p:cNvPr>
            <p:cNvSpPr/>
            <p:nvPr/>
          </p:nvSpPr>
          <p:spPr>
            <a:xfrm>
              <a:off x="10769600" y="3647440"/>
              <a:ext cx="914400" cy="107696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0299AB5-D84B-95AE-F7CE-E1A01782562C}"/>
                </a:ext>
              </a:extLst>
            </p:cNvPr>
            <p:cNvSpPr/>
            <p:nvPr/>
          </p:nvSpPr>
          <p:spPr>
            <a:xfrm>
              <a:off x="10238702" y="5031263"/>
              <a:ext cx="1445298" cy="107696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826798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CF2ABC-1642-33F8-7628-22D282131F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6FE43AB-329B-3418-463C-84997D778D3A}"/>
              </a:ext>
            </a:extLst>
          </p:cNvPr>
          <p:cNvSpPr/>
          <p:nvPr/>
        </p:nvSpPr>
        <p:spPr>
          <a:xfrm>
            <a:off x="490655" y="1397235"/>
            <a:ext cx="5543244" cy="438075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lnSpc>
                <a:spcPct val="110000"/>
              </a:lnSpc>
              <a:spcAft>
                <a:spcPts val="1200"/>
              </a:spcAft>
              <a:buFont typeface="Arial"/>
              <a:buChar char="•"/>
            </a:pPr>
            <a:r>
              <a:rPr lang="en-GB" sz="2200" dirty="0">
                <a:solidFill>
                  <a:srgbClr val="626262"/>
                </a:solidFill>
                <a:latin typeface="Calibri"/>
                <a:cs typeface="Calibri"/>
              </a:rPr>
              <a:t>Halbach-style quadrupoles for use in plasma-</a:t>
            </a:r>
            <a:r>
              <a:rPr lang="en-GB" sz="2200" dirty="0" err="1">
                <a:solidFill>
                  <a:srgbClr val="626262"/>
                </a:solidFill>
                <a:latin typeface="Calibri"/>
                <a:cs typeface="Calibri"/>
              </a:rPr>
              <a:t>wakefield</a:t>
            </a:r>
            <a:r>
              <a:rPr lang="en-GB" sz="2200" dirty="0">
                <a:solidFill>
                  <a:srgbClr val="626262"/>
                </a:solidFill>
                <a:latin typeface="Calibri"/>
                <a:cs typeface="Calibri"/>
              </a:rPr>
              <a:t> acceleration experiments at Extreme Photonics Application Centre (EPAC).</a:t>
            </a:r>
          </a:p>
          <a:p>
            <a:pPr marL="285750" indent="-285750">
              <a:lnSpc>
                <a:spcPct val="110000"/>
              </a:lnSpc>
              <a:spcAft>
                <a:spcPts val="1200"/>
              </a:spcAft>
              <a:buFont typeface="Arial"/>
              <a:buChar char="•"/>
            </a:pPr>
            <a:r>
              <a:rPr lang="en-GB" sz="2200" dirty="0">
                <a:solidFill>
                  <a:srgbClr val="626262"/>
                </a:solidFill>
                <a:latin typeface="Calibri"/>
                <a:cs typeface="Calibri"/>
              </a:rPr>
              <a:t>Novel design allows ~10% gradient tuning.</a:t>
            </a:r>
          </a:p>
          <a:p>
            <a:pPr marL="285750" indent="-285750">
              <a:lnSpc>
                <a:spcPct val="110000"/>
              </a:lnSpc>
              <a:spcAft>
                <a:spcPts val="1200"/>
              </a:spcAft>
              <a:buFont typeface="Arial"/>
              <a:buChar char="•"/>
            </a:pPr>
            <a:r>
              <a:rPr lang="en-GB" sz="2200" dirty="0">
                <a:solidFill>
                  <a:srgbClr val="626262"/>
                </a:solidFill>
                <a:latin typeface="Calibri"/>
                <a:cs typeface="Calibri"/>
              </a:rPr>
              <a:t>Some issues with demagnetisation, worked with Opera support for</a:t>
            </a:r>
            <a:br>
              <a:rPr lang="en-GB" sz="2200" dirty="0">
                <a:solidFill>
                  <a:srgbClr val="626262"/>
                </a:solidFill>
                <a:latin typeface="Calibri"/>
                <a:cs typeface="Calibri"/>
              </a:rPr>
            </a:br>
            <a:r>
              <a:rPr lang="en-GB" sz="2200" dirty="0" err="1">
                <a:solidFill>
                  <a:srgbClr val="626262"/>
                </a:solidFill>
                <a:latin typeface="Calibri"/>
                <a:cs typeface="Calibri"/>
              </a:rPr>
              <a:t>demag</a:t>
            </a:r>
            <a:r>
              <a:rPr lang="en-GB" sz="2200" dirty="0">
                <a:solidFill>
                  <a:srgbClr val="626262"/>
                </a:solidFill>
                <a:latin typeface="Calibri"/>
                <a:cs typeface="Calibri"/>
              </a:rPr>
              <a:t> modelling.</a:t>
            </a:r>
            <a:endParaRPr lang="en-GB" sz="2200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342900" indent="-342900">
              <a:spcBef>
                <a:spcPts val="1000"/>
              </a:spcBef>
              <a:buFont typeface="Arial,Sans-Serif"/>
              <a:buChar char="•"/>
            </a:pPr>
            <a:endParaRPr lang="en-US" sz="20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285750" indent="-285750">
              <a:lnSpc>
                <a:spcPct val="150000"/>
              </a:lnSpc>
              <a:spcBef>
                <a:spcPts val="1000"/>
              </a:spcBef>
              <a:buFont typeface="Arial"/>
              <a:buChar char="•"/>
            </a:pPr>
            <a:endParaRPr lang="en-US" sz="1400" dirty="0">
              <a:solidFill>
                <a:srgbClr val="626262"/>
              </a:solidFill>
              <a:latin typeface="Arial"/>
              <a:cs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C06039-BDC4-1DCA-C6A9-A86E82AF72BC}"/>
              </a:ext>
            </a:extLst>
          </p:cNvPr>
          <p:cNvSpPr txBox="1"/>
          <p:nvPr/>
        </p:nvSpPr>
        <p:spPr>
          <a:xfrm>
            <a:off x="412633" y="345182"/>
            <a:ext cx="1117006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/>
                <a:cs typeface="Arial"/>
              </a:rPr>
              <a:t>EPAC Quadrupoles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A1F4585-A253-4F67-973F-C762EA49702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376" r="7376"/>
          <a:stretch/>
        </p:blipFill>
        <p:spPr>
          <a:xfrm>
            <a:off x="3724933" y="4263182"/>
            <a:ext cx="2143014" cy="241089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1AA6B19-53F7-4213-0A22-E6675B3F6F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5320" y="3266579"/>
            <a:ext cx="6025831" cy="343956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384C0A1-BE13-4A82-C82C-27ADBC05F81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3899" y="1089162"/>
            <a:ext cx="2706125" cy="215195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2946E1A-6F51-022C-6E25-42C94E23EA7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8235" y="1114623"/>
            <a:ext cx="2666253" cy="2101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3824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B92BF5-12DF-0DC5-AD91-6B9BAB6817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D13C096-D5D4-425C-B0E0-89969498454B}"/>
              </a:ext>
            </a:extLst>
          </p:cNvPr>
          <p:cNvSpPr/>
          <p:nvPr/>
        </p:nvSpPr>
        <p:spPr>
          <a:xfrm>
            <a:off x="490655" y="1397235"/>
            <a:ext cx="3351141" cy="512557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lnSpc>
                <a:spcPct val="110000"/>
              </a:lnSpc>
              <a:spcAft>
                <a:spcPts val="1200"/>
              </a:spcAft>
              <a:buFont typeface="Arial"/>
              <a:buChar char="•"/>
            </a:pPr>
            <a:r>
              <a:rPr lang="en-GB" sz="2200" dirty="0">
                <a:solidFill>
                  <a:srgbClr val="626262"/>
                </a:solidFill>
                <a:latin typeface="Calibri"/>
                <a:cs typeface="Calibri"/>
              </a:rPr>
              <a:t>Halbach quadrupoles for Proof of Principle </a:t>
            </a:r>
            <a:r>
              <a:rPr lang="en-GB" sz="2200" dirty="0" err="1">
                <a:solidFill>
                  <a:srgbClr val="626262"/>
                </a:solidFill>
                <a:latin typeface="Calibri"/>
                <a:cs typeface="Calibri"/>
              </a:rPr>
              <a:t>LhARA</a:t>
            </a:r>
            <a:r>
              <a:rPr lang="en-GB" sz="2200" dirty="0">
                <a:solidFill>
                  <a:srgbClr val="626262"/>
                </a:solidFill>
                <a:latin typeface="Calibri"/>
                <a:cs typeface="Calibri"/>
              </a:rPr>
              <a:t> Radiobiology experiment.</a:t>
            </a:r>
          </a:p>
          <a:p>
            <a:pPr marL="285750" indent="-285750">
              <a:lnSpc>
                <a:spcPct val="110000"/>
              </a:lnSpc>
              <a:spcAft>
                <a:spcPts val="1200"/>
              </a:spcAft>
              <a:buFont typeface="Arial"/>
              <a:buChar char="•"/>
            </a:pPr>
            <a:r>
              <a:rPr lang="en-GB" sz="2200" dirty="0">
                <a:solidFill>
                  <a:srgbClr val="626262"/>
                </a:solidFill>
                <a:latin typeface="Calibri"/>
                <a:cs typeface="Calibri"/>
              </a:rPr>
              <a:t>LHARA – Laser-hybrid Accelerator for Radiobiological Applications.</a:t>
            </a:r>
          </a:p>
          <a:p>
            <a:pPr marL="285750" indent="-285750">
              <a:lnSpc>
                <a:spcPct val="110000"/>
              </a:lnSpc>
              <a:spcAft>
                <a:spcPts val="1200"/>
              </a:spcAft>
              <a:buFont typeface="Arial"/>
              <a:buChar char="•"/>
            </a:pPr>
            <a:r>
              <a:rPr lang="en-GB" sz="2200" dirty="0">
                <a:solidFill>
                  <a:srgbClr val="626262"/>
                </a:solidFill>
                <a:latin typeface="Calibri"/>
                <a:cs typeface="Calibri"/>
              </a:rPr>
              <a:t>Gradient and magnetic centre measurements.</a:t>
            </a:r>
            <a:endParaRPr lang="en-GB" sz="2200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342900" indent="-342900">
              <a:spcBef>
                <a:spcPts val="1000"/>
              </a:spcBef>
              <a:buFont typeface="Arial,Sans-Serif"/>
              <a:buChar char="•"/>
            </a:pPr>
            <a:endParaRPr lang="en-US" sz="20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285750" indent="-285750">
              <a:lnSpc>
                <a:spcPct val="150000"/>
              </a:lnSpc>
              <a:spcBef>
                <a:spcPts val="1000"/>
              </a:spcBef>
              <a:buFont typeface="Arial"/>
              <a:buChar char="•"/>
            </a:pPr>
            <a:endParaRPr lang="en-US" sz="1400" dirty="0">
              <a:solidFill>
                <a:srgbClr val="626262"/>
              </a:solidFill>
              <a:latin typeface="Arial"/>
              <a:cs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85A8C07-BA90-8FDE-62E8-E8CA34F850A1}"/>
              </a:ext>
            </a:extLst>
          </p:cNvPr>
          <p:cNvSpPr txBox="1"/>
          <p:nvPr/>
        </p:nvSpPr>
        <p:spPr>
          <a:xfrm>
            <a:off x="412633" y="345182"/>
            <a:ext cx="1117006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 err="1">
                <a:solidFill>
                  <a:srgbClr val="2E2D62"/>
                </a:solidFill>
                <a:latin typeface="Arial"/>
                <a:cs typeface="Arial"/>
              </a:rPr>
              <a:t>PoPLaR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4A2D8054-BE28-D936-5F7F-8EE9669F0EF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599" y="3276599"/>
            <a:ext cx="2042599" cy="2042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4" name="Picture 3" descr="A graph of magnets&#10;&#10;AI-generated content may be incorrect.">
            <a:extLst>
              <a:ext uri="{FF2B5EF4-FFF2-40B4-BE49-F238E27FC236}">
                <a16:creationId xmlns:a16="http://schemas.microsoft.com/office/drawing/2014/main" id="{0979ED08-D447-3DFD-48EB-E11BE4B923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9792" y="619409"/>
            <a:ext cx="5082208" cy="5098274"/>
          </a:xfrm>
          <a:prstGeom prst="rect">
            <a:avLst/>
          </a:prstGeom>
        </p:spPr>
      </p:pic>
      <p:pic>
        <p:nvPicPr>
          <p:cNvPr id="6" name="Picture 5" descr="A close up of a metal object&#10;&#10;Description automatically generated">
            <a:extLst>
              <a:ext uri="{FF2B5EF4-FFF2-40B4-BE49-F238E27FC236}">
                <a16:creationId xmlns:a16="http://schemas.microsoft.com/office/drawing/2014/main" id="{94B7D86E-D071-7B68-466F-EB2489B55B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1311" y="207727"/>
            <a:ext cx="3025265" cy="2797170"/>
          </a:xfrm>
          <a:prstGeom prst="rect">
            <a:avLst/>
          </a:prstGeom>
        </p:spPr>
      </p:pic>
      <p:pic>
        <p:nvPicPr>
          <p:cNvPr id="9" name="Picture 8" descr="A group of graphs with lines&#10;&#10;AI-generated content may be incorrect.">
            <a:extLst>
              <a:ext uri="{FF2B5EF4-FFF2-40B4-BE49-F238E27FC236}">
                <a16:creationId xmlns:a16="http://schemas.microsoft.com/office/drawing/2014/main" id="{E185F12A-FCE8-6783-690F-E2B650EF20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0093" y="3042574"/>
            <a:ext cx="3607699" cy="3607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8117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74CFE4-9A29-4FB0-D811-3DF357FCA8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FC7AE60-7C69-9765-F172-CD3CC03AE928}"/>
              </a:ext>
            </a:extLst>
          </p:cNvPr>
          <p:cNvSpPr/>
          <p:nvPr/>
        </p:nvSpPr>
        <p:spPr>
          <a:xfrm>
            <a:off x="490655" y="1397235"/>
            <a:ext cx="10635826" cy="326352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lnSpc>
                <a:spcPct val="110000"/>
              </a:lnSpc>
              <a:spcAft>
                <a:spcPts val="1200"/>
              </a:spcAft>
              <a:buFont typeface="Arial"/>
              <a:buChar char="•"/>
            </a:pPr>
            <a:r>
              <a:rPr lang="en-GB" sz="2200" dirty="0">
                <a:solidFill>
                  <a:srgbClr val="626262"/>
                </a:solidFill>
                <a:latin typeface="Calibri"/>
                <a:cs typeface="Calibri"/>
              </a:rPr>
              <a:t>FEBE – Full Energy Beam Exploitation are part of CLARA.</a:t>
            </a:r>
          </a:p>
          <a:p>
            <a:pPr marL="285750" indent="-285750">
              <a:lnSpc>
                <a:spcPct val="110000"/>
              </a:lnSpc>
              <a:spcAft>
                <a:spcPts val="1200"/>
              </a:spcAft>
              <a:buFont typeface="Arial"/>
              <a:buChar char="•"/>
            </a:pPr>
            <a:r>
              <a:rPr lang="en-GB" sz="2200" dirty="0">
                <a:solidFill>
                  <a:srgbClr val="626262"/>
                </a:solidFill>
                <a:latin typeface="Calibri"/>
                <a:cs typeface="Calibri"/>
              </a:rPr>
              <a:t>Broadband spectrometer up to 600 MeV needed for plasma and laser </a:t>
            </a:r>
            <a:r>
              <a:rPr lang="en-GB" sz="2200" dirty="0" err="1">
                <a:solidFill>
                  <a:srgbClr val="626262"/>
                </a:solidFill>
                <a:latin typeface="Calibri"/>
                <a:cs typeface="Calibri"/>
              </a:rPr>
              <a:t>wakefield</a:t>
            </a:r>
            <a:r>
              <a:rPr lang="en-GB" sz="2200" dirty="0">
                <a:solidFill>
                  <a:srgbClr val="626262"/>
                </a:solidFill>
                <a:latin typeface="Calibri"/>
                <a:cs typeface="Calibri"/>
              </a:rPr>
              <a:t> experiments.</a:t>
            </a:r>
          </a:p>
          <a:p>
            <a:pPr marL="285750" indent="-285750">
              <a:lnSpc>
                <a:spcPct val="110000"/>
              </a:lnSpc>
              <a:spcAft>
                <a:spcPts val="1200"/>
              </a:spcAft>
              <a:buFont typeface="Arial"/>
              <a:buChar char="•"/>
            </a:pPr>
            <a:r>
              <a:rPr lang="en-GB" sz="2200" dirty="0">
                <a:solidFill>
                  <a:srgbClr val="626262"/>
                </a:solidFill>
                <a:latin typeface="Calibri"/>
                <a:cs typeface="Calibri"/>
              </a:rPr>
              <a:t>Modular PM spectrometer dipole – </a:t>
            </a:r>
            <a:br>
              <a:rPr lang="en-GB" sz="2200" dirty="0">
                <a:solidFill>
                  <a:srgbClr val="626262"/>
                </a:solidFill>
                <a:latin typeface="Calibri"/>
                <a:cs typeface="Calibri"/>
              </a:rPr>
            </a:br>
            <a:r>
              <a:rPr lang="en-GB" sz="2200" dirty="0">
                <a:solidFill>
                  <a:srgbClr val="626262"/>
                </a:solidFill>
                <a:latin typeface="Calibri"/>
                <a:cs typeface="Calibri"/>
              </a:rPr>
              <a:t>split longitudinally to vary integrated field.</a:t>
            </a:r>
            <a:endParaRPr lang="en-GB" sz="2200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342900" indent="-342900">
              <a:spcBef>
                <a:spcPts val="1000"/>
              </a:spcBef>
              <a:buFont typeface="Arial,Sans-Serif"/>
              <a:buChar char="•"/>
            </a:pPr>
            <a:endParaRPr lang="en-US" sz="20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285750" indent="-285750">
              <a:lnSpc>
                <a:spcPct val="150000"/>
              </a:lnSpc>
              <a:spcBef>
                <a:spcPts val="1000"/>
              </a:spcBef>
              <a:buFont typeface="Arial"/>
              <a:buChar char="•"/>
            </a:pPr>
            <a:endParaRPr lang="en-US" sz="1400" dirty="0">
              <a:solidFill>
                <a:srgbClr val="626262"/>
              </a:solidFill>
              <a:latin typeface="Arial"/>
              <a:cs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34C8729-E9EF-4729-BE78-BA31211FD55B}"/>
              </a:ext>
            </a:extLst>
          </p:cNvPr>
          <p:cNvSpPr txBox="1"/>
          <p:nvPr/>
        </p:nvSpPr>
        <p:spPr>
          <a:xfrm>
            <a:off x="412633" y="345182"/>
            <a:ext cx="1117006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/>
                <a:cs typeface="Arial"/>
              </a:rPr>
              <a:t>FEBE Spectrometer Dipole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 descr="A picture containing circuit&#10;&#10;Description automatically generated">
            <a:extLst>
              <a:ext uri="{FF2B5EF4-FFF2-40B4-BE49-F238E27FC236}">
                <a16:creationId xmlns:a16="http://schemas.microsoft.com/office/drawing/2014/main" id="{7A91E960-A10C-4FBA-AD56-C31B630C4F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4874" y="2622540"/>
            <a:ext cx="6421336" cy="3571301"/>
          </a:xfrm>
          <a:prstGeom prst="rect">
            <a:avLst/>
          </a:prstGeom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id="{A3C8B7CF-9F7B-B127-2A57-D6FC999242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655" y="4165365"/>
            <a:ext cx="47625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16770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1255197" y="2160730"/>
            <a:ext cx="456483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800" b="1" spc="-15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969D5D6-9CBF-2F47-ABA6-C44F092862B7}"/>
              </a:ext>
            </a:extLst>
          </p:cNvPr>
          <p:cNvSpPr/>
          <p:nvPr/>
        </p:nvSpPr>
        <p:spPr>
          <a:xfrm>
            <a:off x="973969" y="5904254"/>
            <a:ext cx="35564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>
                <a:latin typeface="Arial" panose="020B0604020202020204" pitchFamily="34" charset="0"/>
                <a:cs typeface="Arial" panose="020B0604020202020204" pitchFamily="34" charset="0"/>
              </a:rPr>
              <a:t>Facebook: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</a:rPr>
              <a:t>Science and Technology Facilities Council</a:t>
            </a:r>
            <a:endParaRPr lang="en-GB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FD539E4-64DB-C141-80BC-DC0282462C17}"/>
              </a:ext>
            </a:extLst>
          </p:cNvPr>
          <p:cNvSpPr/>
          <p:nvPr/>
        </p:nvSpPr>
        <p:spPr>
          <a:xfrm>
            <a:off x="4286723" y="5904254"/>
            <a:ext cx="27346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>
                <a:latin typeface="Arial" panose="020B0604020202020204" pitchFamily="34" charset="0"/>
                <a:cs typeface="Arial" panose="020B0604020202020204" pitchFamily="34" charset="0"/>
              </a:rPr>
              <a:t>Twitter:@</a:t>
            </a:r>
            <a:r>
              <a:rPr lang="en-GB" err="1">
                <a:latin typeface="Arial" panose="020B0604020202020204" pitchFamily="34" charset="0"/>
                <a:cs typeface="Arial" panose="020B0604020202020204" pitchFamily="34" charset="0"/>
              </a:rPr>
              <a:t>STFC_matters</a:t>
            </a:r>
            <a:endParaRPr lang="en-GB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AEB0994-2D52-2647-9C24-1B83B0A77782}"/>
              </a:ext>
            </a:extLst>
          </p:cNvPr>
          <p:cNvSpPr/>
          <p:nvPr/>
        </p:nvSpPr>
        <p:spPr>
          <a:xfrm>
            <a:off x="7265120" y="5904254"/>
            <a:ext cx="33193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>
                <a:latin typeface="Arial" panose="020B0604020202020204" pitchFamily="34" charset="0"/>
                <a:cs typeface="Arial" panose="020B0604020202020204" pitchFamily="34" charset="0"/>
              </a:rPr>
              <a:t>YouTube: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</a:rPr>
              <a:t>Science and Technology Facilities Council</a:t>
            </a:r>
            <a:endParaRPr lang="en-GB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02EFFE4-3F7B-F64F-9570-2B7BEFB832DB}"/>
              </a:ext>
            </a:extLst>
          </p:cNvPr>
          <p:cNvSpPr txBox="1"/>
          <p:nvPr/>
        </p:nvSpPr>
        <p:spPr>
          <a:xfrm>
            <a:off x="1055439" y="3035360"/>
            <a:ext cx="10601515" cy="28300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GB" sz="2000" dirty="0">
                <a:solidFill>
                  <a:srgbClr val="000000"/>
                </a:solidFill>
                <a:latin typeface="Arial"/>
                <a:cs typeface="Arial"/>
              </a:rPr>
              <a:t>Acknowledgements:</a:t>
            </a:r>
          </a:p>
          <a:p>
            <a:pPr marL="285750" indent="-28575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00"/>
                </a:solidFill>
                <a:latin typeface="Arial"/>
                <a:cs typeface="Arial"/>
              </a:rPr>
              <a:t>Ben Shepherd, Alex Bainbridge, Neil Thompson, Tom Smith, Clive Hill, Peter O’Donnell, Mitchell Kane, Kareem Elahee Doomun, Ross Healey, Olli Tarvainen (STFC)</a:t>
            </a:r>
          </a:p>
          <a:p>
            <a:pPr marL="285750" indent="-28575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00"/>
                </a:solidFill>
                <a:latin typeface="Arial"/>
                <a:cs typeface="Arial"/>
              </a:rPr>
              <a:t>Dušan Topalović, Jure Počkar, Tadej Milharcic and Mirko </a:t>
            </a:r>
            <a:r>
              <a:rPr lang="en-GB" sz="2000" dirty="0" err="1">
                <a:solidFill>
                  <a:srgbClr val="000000"/>
                </a:solidFill>
                <a:latin typeface="Arial"/>
                <a:cs typeface="Arial"/>
              </a:rPr>
              <a:t>Kokole</a:t>
            </a:r>
            <a:r>
              <a:rPr lang="en-GB" sz="2000" dirty="0">
                <a:solidFill>
                  <a:srgbClr val="000000"/>
                </a:solidFill>
                <a:latin typeface="Arial"/>
                <a:cs typeface="Arial"/>
              </a:rPr>
              <a:t> (Kyma)</a:t>
            </a:r>
          </a:p>
          <a:p>
            <a:pPr marL="285750" indent="-28575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00"/>
                </a:solidFill>
                <a:latin typeface="Arial"/>
                <a:cs typeface="Arial"/>
              </a:rPr>
              <a:t>Alfie Shahveh (Diamond Light Source)</a:t>
            </a:r>
          </a:p>
          <a:p>
            <a:pPr marL="285750" indent="-28575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00"/>
                </a:solidFill>
                <a:latin typeface="Arial"/>
                <a:cs typeface="Arial"/>
              </a:rPr>
              <a:t>Jose Matthew, Monika </a:t>
            </a:r>
            <a:r>
              <a:rPr lang="en-GB" sz="2000" dirty="0" err="1">
                <a:solidFill>
                  <a:srgbClr val="000000"/>
                </a:solidFill>
                <a:latin typeface="Arial"/>
                <a:cs typeface="Arial"/>
              </a:rPr>
              <a:t>Phogat</a:t>
            </a:r>
            <a:r>
              <a:rPr lang="en-GB" sz="2000" dirty="0">
                <a:solidFill>
                  <a:srgbClr val="000000"/>
                </a:solidFill>
                <a:latin typeface="Arial"/>
                <a:cs typeface="Arial"/>
              </a:rPr>
              <a:t>, Hitesh </a:t>
            </a:r>
            <a:r>
              <a:rPr lang="en-GB" sz="2000" dirty="0" err="1">
                <a:solidFill>
                  <a:srgbClr val="000000"/>
                </a:solidFill>
                <a:latin typeface="Arial"/>
                <a:cs typeface="Arial"/>
              </a:rPr>
              <a:t>Kewlani</a:t>
            </a:r>
            <a:r>
              <a:rPr lang="en-GB" sz="2000" dirty="0">
                <a:solidFill>
                  <a:srgbClr val="000000"/>
                </a:solidFill>
                <a:latin typeface="Arial"/>
                <a:cs typeface="Arial"/>
              </a:rPr>
              <a:t> (Bhabha Atomic Research Centre)</a:t>
            </a:r>
          </a:p>
          <a:p>
            <a:pPr marL="285750" indent="-28575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00"/>
                </a:solidFill>
                <a:latin typeface="Arial"/>
                <a:cs typeface="Arial"/>
              </a:rPr>
              <a:t>Ben Pine (Opera Support)</a:t>
            </a:r>
            <a:endParaRPr lang="en-GB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729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2359D5-97B0-197E-313C-249B52F1C7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C05022-4B57-9578-F762-EB65498850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595536"/>
          </a:xfrm>
        </p:spPr>
        <p:txBody>
          <a:bodyPr>
            <a:normAutofit fontScale="90000"/>
          </a:bodyPr>
          <a:lstStyle/>
          <a:p>
            <a:r>
              <a:rPr lang="en-GB" dirty="0" err="1"/>
              <a:t>iFast</a:t>
            </a:r>
            <a:r>
              <a:rPr lang="en-GB" dirty="0"/>
              <a:t> WP11.3: HEPTO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5B928A-60DD-6F25-299E-F9286A7F9D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124744"/>
            <a:ext cx="4680148" cy="4460655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Permanent magnet based dipole-quadrupole.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Equivalent field / space requirements as electromagnet design for Diamond-II.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Hybrid Electromagnet-Permanent Magnet Tuneable Optics (</a:t>
            </a:r>
            <a:r>
              <a:rPr lang="en-GB" b="1" dirty="0"/>
              <a:t>HEPTO</a:t>
            </a:r>
            <a:r>
              <a:rPr lang="en-GB" dirty="0"/>
              <a:t>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Dipole = 0.7 T, Gradient = 33 T/m.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Effective length = 0.870 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Main source of field = NdFeB permanent magnet blocks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Dipole and gradient fields require independent tuning of </a:t>
            </a:r>
            <a:r>
              <a:rPr lang="en-GB" b="1" dirty="0"/>
              <a:t>±2.5% </a:t>
            </a:r>
            <a:r>
              <a:rPr lang="en-GB" dirty="0"/>
              <a:t>for commissioning purposes.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Field tuning achieved by </a:t>
            </a:r>
            <a:r>
              <a:rPr lang="en-GB" b="1" dirty="0"/>
              <a:t>air-cooled</a:t>
            </a:r>
            <a:r>
              <a:rPr lang="en-GB" dirty="0"/>
              <a:t> trim coils.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Yoke and poles made from </a:t>
            </a:r>
            <a:r>
              <a:rPr lang="en-GB" b="1" dirty="0"/>
              <a:t>low-carbon steel.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E8ABE8E-EA12-C177-1F40-706ECA6E2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dirty="0">
                <a:solidFill>
                  <a:srgbClr val="000000"/>
                </a:solidFill>
              </a:rPr>
              <a:t>Alex Hinton – WP11.3 – I.FAST 4th Annual Meeting April 2025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D97159B0-4A32-C086-CA20-F46B83B14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>
                <a:solidFill>
                  <a:srgbClr val="000000"/>
                </a:solidFill>
              </a:rPr>
              <a:pPr/>
              <a:t>3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6" name="Picture 5" descr="A green box with red and blue cubes&#10;&#10;AI-generated content may be incorrect.">
            <a:extLst>
              <a:ext uri="{FF2B5EF4-FFF2-40B4-BE49-F238E27FC236}">
                <a16:creationId xmlns:a16="http://schemas.microsoft.com/office/drawing/2014/main" id="{CB9C732E-56AC-4064-C3C8-FD12E88023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6080" y="312834"/>
            <a:ext cx="4274665" cy="550885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2E687B5-7D6F-9555-B8F4-41F32136C3FA}"/>
              </a:ext>
            </a:extLst>
          </p:cNvPr>
          <p:cNvSpPr txBox="1"/>
          <p:nvPr/>
        </p:nvSpPr>
        <p:spPr>
          <a:xfrm>
            <a:off x="5375921" y="626270"/>
            <a:ext cx="2232248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0000"/>
                </a:solidFill>
              </a:rPr>
              <a:t>Re-purposed</a:t>
            </a:r>
            <a:r>
              <a:rPr lang="en-GB" dirty="0">
                <a:solidFill>
                  <a:srgbClr val="000000"/>
                </a:solidFill>
              </a:rPr>
              <a:t> undulator blocks.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73CFA5A-6258-4A52-F1C5-54D03172AE09}"/>
              </a:ext>
            </a:extLst>
          </p:cNvPr>
          <p:cNvCxnSpPr>
            <a:cxnSpLocks/>
            <a:stCxn id="7" idx="3"/>
          </p:cNvCxnSpPr>
          <p:nvPr/>
        </p:nvCxnSpPr>
        <p:spPr>
          <a:xfrm>
            <a:off x="7608169" y="949436"/>
            <a:ext cx="648071" cy="751372"/>
          </a:xfrm>
          <a:prstGeom prst="straightConnector1">
            <a:avLst/>
          </a:prstGeom>
          <a:ln w="571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A6913C37-EA8B-DDC6-106A-2A73A737B1A6}"/>
              </a:ext>
            </a:extLst>
          </p:cNvPr>
          <p:cNvSpPr txBox="1"/>
          <p:nvPr/>
        </p:nvSpPr>
        <p:spPr>
          <a:xfrm>
            <a:off x="5462782" y="5124093"/>
            <a:ext cx="1929362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0000"/>
                </a:solidFill>
              </a:rPr>
              <a:t>Spare</a:t>
            </a:r>
            <a:r>
              <a:rPr lang="en-GB" dirty="0">
                <a:solidFill>
                  <a:srgbClr val="000000"/>
                </a:solidFill>
              </a:rPr>
              <a:t> thermal shunt material.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24BB89D-FA7B-A384-266E-8C3394CEB687}"/>
              </a:ext>
            </a:extLst>
          </p:cNvPr>
          <p:cNvCxnSpPr>
            <a:cxnSpLocks/>
            <a:stCxn id="13" idx="3"/>
          </p:cNvCxnSpPr>
          <p:nvPr/>
        </p:nvCxnSpPr>
        <p:spPr>
          <a:xfrm flipV="1">
            <a:off x="7392144" y="4149080"/>
            <a:ext cx="1016496" cy="1298179"/>
          </a:xfrm>
          <a:prstGeom prst="straightConnector1">
            <a:avLst/>
          </a:prstGeom>
          <a:ln w="571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0253F597-47F9-DBEB-6B92-795377D65E84}"/>
              </a:ext>
            </a:extLst>
          </p:cNvPr>
          <p:cNvSpPr txBox="1"/>
          <p:nvPr/>
        </p:nvSpPr>
        <p:spPr>
          <a:xfrm>
            <a:off x="5563013" y="2708920"/>
            <a:ext cx="1929362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Main coil peak power = 31 W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9D785A8-92FB-D9D7-C103-1F116A54D5B4}"/>
              </a:ext>
            </a:extLst>
          </p:cNvPr>
          <p:cNvSpPr txBox="1"/>
          <p:nvPr/>
        </p:nvSpPr>
        <p:spPr>
          <a:xfrm>
            <a:off x="9309261" y="4472245"/>
            <a:ext cx="2365862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Auxiliary coil peak power = 16 W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DEDDD20-D63A-CAE3-C668-BA801E135AFA}"/>
              </a:ext>
            </a:extLst>
          </p:cNvPr>
          <p:cNvCxnSpPr>
            <a:cxnSpLocks/>
          </p:cNvCxnSpPr>
          <p:nvPr/>
        </p:nvCxnSpPr>
        <p:spPr>
          <a:xfrm>
            <a:off x="7492375" y="3067261"/>
            <a:ext cx="979889" cy="707390"/>
          </a:xfrm>
          <a:prstGeom prst="straightConnector1">
            <a:avLst/>
          </a:prstGeom>
          <a:ln w="571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951335E-A336-4AA6-E16B-CCAD0962FFE9}"/>
              </a:ext>
            </a:extLst>
          </p:cNvPr>
          <p:cNvCxnSpPr>
            <a:cxnSpLocks/>
          </p:cNvCxnSpPr>
          <p:nvPr/>
        </p:nvCxnSpPr>
        <p:spPr>
          <a:xfrm flipV="1">
            <a:off x="7535452" y="2244611"/>
            <a:ext cx="936812" cy="822650"/>
          </a:xfrm>
          <a:prstGeom prst="straightConnector1">
            <a:avLst/>
          </a:prstGeom>
          <a:ln w="571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10863F6-8075-2112-CF2D-B306F8A14B73}"/>
              </a:ext>
            </a:extLst>
          </p:cNvPr>
          <p:cNvCxnSpPr>
            <a:cxnSpLocks/>
            <a:stCxn id="18" idx="0"/>
          </p:cNvCxnSpPr>
          <p:nvPr/>
        </p:nvCxnSpPr>
        <p:spPr>
          <a:xfrm flipH="1" flipV="1">
            <a:off x="10344472" y="3933056"/>
            <a:ext cx="147720" cy="539189"/>
          </a:xfrm>
          <a:prstGeom prst="straightConnector1">
            <a:avLst/>
          </a:prstGeom>
          <a:ln w="571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FD0BFB96-5D79-A361-AF49-0C27C164A54C}"/>
              </a:ext>
            </a:extLst>
          </p:cNvPr>
          <p:cNvCxnSpPr>
            <a:cxnSpLocks/>
          </p:cNvCxnSpPr>
          <p:nvPr/>
        </p:nvCxnSpPr>
        <p:spPr>
          <a:xfrm flipH="1" flipV="1">
            <a:off x="10492192" y="2257064"/>
            <a:ext cx="32908" cy="2215181"/>
          </a:xfrm>
          <a:prstGeom prst="straightConnector1">
            <a:avLst/>
          </a:prstGeom>
          <a:ln w="571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75F2ECE0-E9BD-CD5D-1C41-977F5885B842}"/>
              </a:ext>
            </a:extLst>
          </p:cNvPr>
          <p:cNvSpPr txBox="1"/>
          <p:nvPr/>
        </p:nvSpPr>
        <p:spPr>
          <a:xfrm>
            <a:off x="8408639" y="5416149"/>
            <a:ext cx="3258169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EM DQ nominal power = </a:t>
            </a:r>
            <a:r>
              <a:rPr lang="en-GB" b="1" dirty="0">
                <a:solidFill>
                  <a:srgbClr val="000000"/>
                </a:solidFill>
              </a:rPr>
              <a:t>2.3 kW + water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2685491-89CC-50DD-7656-40B7286D7B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3255" y="5547893"/>
            <a:ext cx="1884001" cy="1071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767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7" grpId="0" animBg="1"/>
      <p:bldP spid="18" grpId="0" animBg="1"/>
      <p:bldP spid="3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A3136D-8748-7106-3D2E-2BA53F3066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737225-7633-0A13-843C-A901D967A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Current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3BF654-A48E-84E5-4B57-A4D6E61086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07631"/>
          </a:xfrm>
        </p:spPr>
        <p:txBody>
          <a:bodyPr>
            <a:normAutofit fontScale="92500" lnSpcReduction="20000"/>
          </a:bodyPr>
          <a:lstStyle/>
          <a:p>
            <a:r>
              <a:rPr lang="en-GB" dirty="0">
                <a:solidFill>
                  <a:srgbClr val="000208"/>
                </a:solidFill>
              </a:rPr>
              <a:t>MS56 – Magnets Constructed and Tested.</a:t>
            </a:r>
          </a:p>
          <a:p>
            <a:r>
              <a:rPr lang="en-GB" dirty="0">
                <a:solidFill>
                  <a:srgbClr val="000208"/>
                </a:solidFill>
              </a:rPr>
              <a:t>Estimated completion June 2025.</a:t>
            </a:r>
          </a:p>
          <a:p>
            <a:r>
              <a:rPr lang="en-GB" dirty="0">
                <a:solidFill>
                  <a:srgbClr val="000208"/>
                </a:solidFill>
              </a:rPr>
              <a:t>Delays due to several difficulties:</a:t>
            </a:r>
          </a:p>
          <a:p>
            <a:pPr lvl="1"/>
            <a:r>
              <a:rPr lang="en-GB" dirty="0">
                <a:solidFill>
                  <a:srgbClr val="000208"/>
                </a:solidFill>
              </a:rPr>
              <a:t>Re-design to incorporate re-purposed undulator PM blocks.</a:t>
            </a:r>
          </a:p>
          <a:p>
            <a:pPr lvl="1"/>
            <a:r>
              <a:rPr lang="en-GB" dirty="0">
                <a:solidFill>
                  <a:srgbClr val="000208"/>
                </a:solidFill>
              </a:rPr>
              <a:t>Difficulties acquiring low-carbon steel.</a:t>
            </a:r>
          </a:p>
          <a:p>
            <a:pPr lvl="1"/>
            <a:r>
              <a:rPr lang="en-GB" dirty="0">
                <a:solidFill>
                  <a:srgbClr val="000208"/>
                </a:solidFill>
              </a:rPr>
              <a:t>Difficulties acquiring thermal shunt material.</a:t>
            </a:r>
          </a:p>
          <a:p>
            <a:pPr lvl="1"/>
            <a:r>
              <a:rPr lang="en-GB" dirty="0">
                <a:solidFill>
                  <a:srgbClr val="000208"/>
                </a:solidFill>
              </a:rPr>
              <a:t>Time required to cut and de-burr thermal shunts.</a:t>
            </a:r>
          </a:p>
          <a:p>
            <a:pPr lvl="1"/>
            <a:r>
              <a:rPr lang="en-GB" dirty="0">
                <a:solidFill>
                  <a:srgbClr val="000208"/>
                </a:solidFill>
              </a:rPr>
              <a:t>Staff availability.</a:t>
            </a:r>
          </a:p>
          <a:p>
            <a:r>
              <a:rPr lang="en-GB" dirty="0">
                <a:solidFill>
                  <a:srgbClr val="000208"/>
                </a:solidFill>
              </a:rPr>
              <a:t>Construction is now nearing completion.</a:t>
            </a:r>
          </a:p>
          <a:p>
            <a:r>
              <a:rPr lang="en-GB" dirty="0">
                <a:solidFill>
                  <a:srgbClr val="000208"/>
                </a:solidFill>
              </a:rPr>
              <a:t>Magnetic measurements at DL will verify performance.</a:t>
            </a:r>
          </a:p>
          <a:p>
            <a:r>
              <a:rPr lang="en-GB" dirty="0">
                <a:solidFill>
                  <a:srgbClr val="000208"/>
                </a:solidFill>
              </a:rPr>
              <a:t>Write final report on testing results.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F9A8335-1FDD-5875-334D-3F95766AD0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dirty="0">
                <a:solidFill>
                  <a:srgbClr val="000000"/>
                </a:solidFill>
              </a:rPr>
              <a:t>Alex Hinton – WP11.3 – I.FAST 4th Annual Meeting April 2025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715DD3E9-7F8C-F8D9-F95B-49ECC6813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>
                <a:solidFill>
                  <a:srgbClr val="000000"/>
                </a:solidFill>
              </a:rPr>
              <a:pPr/>
              <a:t>4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1794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4EB81F-4CF3-E7D6-3A0B-9ECD685C45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2CBEB-14AF-DC41-FCAF-0729C42199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4274665" cy="595536"/>
          </a:xfrm>
        </p:spPr>
        <p:txBody>
          <a:bodyPr>
            <a:normAutofit/>
          </a:bodyPr>
          <a:lstStyle/>
          <a:p>
            <a:r>
              <a:rPr lang="en-GB" dirty="0"/>
              <a:t>Assembly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E73D63-3656-F2FC-7555-73774FAB6F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7408" y="1288567"/>
            <a:ext cx="5688260" cy="792087"/>
          </a:xfrm>
        </p:spPr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1600" dirty="0"/>
              <a:t>Thermal shunt sheets glued to magnet blocks.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ECC4920-7B42-45F3-4DDD-6F5397C603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dirty="0">
                <a:solidFill>
                  <a:srgbClr val="000000"/>
                </a:solidFill>
              </a:rPr>
              <a:t>Alex Hinton – WP11.3 – I.FAST 4th Annual Meeting April 2025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7584C16E-5A36-37DE-F2FC-611D34337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>
                <a:solidFill>
                  <a:srgbClr val="000000"/>
                </a:solidFill>
              </a:rPr>
              <a:pPr/>
              <a:t>5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6" name="Picture 5" descr="A metal box on a white surface&#10;&#10;AI-generated content may be incorrect.">
            <a:extLst>
              <a:ext uri="{FF2B5EF4-FFF2-40B4-BE49-F238E27FC236}">
                <a16:creationId xmlns:a16="http://schemas.microsoft.com/office/drawing/2014/main" id="{4B8BA0A6-A7FB-56C3-86C0-8106516456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5668" y="266575"/>
            <a:ext cx="4392488" cy="585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0671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39CE51-0F0B-61F1-5AA4-EE3856BD85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9B52DF-99B9-56F1-F976-52044D7BD3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4274665" cy="595536"/>
          </a:xfrm>
        </p:spPr>
        <p:txBody>
          <a:bodyPr>
            <a:normAutofit/>
          </a:bodyPr>
          <a:lstStyle/>
          <a:p>
            <a:r>
              <a:rPr lang="en-GB" dirty="0"/>
              <a:t>Assembly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B74003-F887-79F9-0B1E-AFA9BCADAC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7408" y="1288567"/>
            <a:ext cx="5688260" cy="792087"/>
          </a:xfrm>
        </p:spPr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en-GB" sz="1600" dirty="0"/>
              <a:t>Thermal shunt sheets glued to magnet blocks.</a:t>
            </a:r>
          </a:p>
          <a:p>
            <a:pPr marL="342900" indent="-342900">
              <a:buAutoNum type="arabicPeriod"/>
            </a:pPr>
            <a:r>
              <a:rPr lang="en-GB" sz="1600" dirty="0"/>
              <a:t>Middle magnets glued into tray.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FA633E2-706B-38BD-3EDE-3B7945820B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dirty="0">
                <a:solidFill>
                  <a:srgbClr val="000000"/>
                </a:solidFill>
              </a:rPr>
              <a:t>Alex Hinton – WP11.3 – I.FAST 4th Annual Meeting April 2025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74E66C88-AB26-ABD3-8E71-7F986FDB9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>
                <a:solidFill>
                  <a:srgbClr val="000000"/>
                </a:solidFill>
              </a:rPr>
              <a:pPr/>
              <a:t>6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" name="Picture 4" descr="A metal piece with many metal rods&#10;&#10;AI-generated content may be incorrect.">
            <a:extLst>
              <a:ext uri="{FF2B5EF4-FFF2-40B4-BE49-F238E27FC236}">
                <a16:creationId xmlns:a16="http://schemas.microsoft.com/office/drawing/2014/main" id="{5F31054C-786A-4963-7232-FD2E524BA3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6080" y="348875"/>
            <a:ext cx="4264549" cy="5686065"/>
          </a:xfrm>
          <a:prstGeom prst="rect">
            <a:avLst/>
          </a:prstGeom>
        </p:spPr>
      </p:pic>
      <p:pic>
        <p:nvPicPr>
          <p:cNvPr id="12" name="Picture 11" descr="A close-up of a machine&#10;&#10;AI-generated content may be incorrect.">
            <a:extLst>
              <a:ext uri="{FF2B5EF4-FFF2-40B4-BE49-F238E27FC236}">
                <a16:creationId xmlns:a16="http://schemas.microsoft.com/office/drawing/2014/main" id="{028D9E90-9D12-119D-B342-D5C43DA644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91544" y="2424944"/>
            <a:ext cx="2707497" cy="3609996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B01B2BF-5E26-F85D-D232-611D0584FA0B}"/>
              </a:ext>
            </a:extLst>
          </p:cNvPr>
          <p:cNvCxnSpPr>
            <a:cxnSpLocks/>
          </p:cNvCxnSpPr>
          <p:nvPr/>
        </p:nvCxnSpPr>
        <p:spPr>
          <a:xfrm flipH="1">
            <a:off x="3935760" y="3914819"/>
            <a:ext cx="4752528" cy="31512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606CCF1F-ADCB-E0A4-6E23-6359F63FDB2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929" t="3762"/>
          <a:stretch/>
        </p:blipFill>
        <p:spPr>
          <a:xfrm>
            <a:off x="326107" y="2267382"/>
            <a:ext cx="7219306" cy="3609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561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344E96-6A14-B3DA-129E-12FF9BC756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DA2CB-2138-D7FE-05CF-B141E89270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4274665" cy="595536"/>
          </a:xfrm>
        </p:spPr>
        <p:txBody>
          <a:bodyPr>
            <a:normAutofit/>
          </a:bodyPr>
          <a:lstStyle/>
          <a:p>
            <a:r>
              <a:rPr lang="en-GB" dirty="0"/>
              <a:t>Assembly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8DF865-DC95-6F08-1434-20282354FE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7408" y="1288567"/>
            <a:ext cx="5688260" cy="4228665"/>
          </a:xfrm>
        </p:spPr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en-GB" sz="1600" dirty="0"/>
              <a:t>Thermal shunt sheets glued to magnet blocks.</a:t>
            </a:r>
          </a:p>
          <a:p>
            <a:pPr marL="342900" indent="-342900">
              <a:buAutoNum type="arabicPeriod"/>
            </a:pPr>
            <a:r>
              <a:rPr lang="en-GB" sz="1600" dirty="0"/>
              <a:t>Middle magnets glued into tray.</a:t>
            </a:r>
          </a:p>
          <a:p>
            <a:pPr marL="342900" indent="-342900">
              <a:buAutoNum type="arabicPeriod"/>
            </a:pPr>
            <a:r>
              <a:rPr lang="en-GB" sz="1600" dirty="0"/>
              <a:t>Side magnets glued into tray.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C7B4F6C-4D40-0345-425B-CD3A46175B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dirty="0">
                <a:solidFill>
                  <a:srgbClr val="000000"/>
                </a:solidFill>
              </a:rPr>
              <a:t>Alex Hinton – WP11.3 – I.FAST 4th Annual Meeting April 2025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03B1E349-51DB-EED9-2F93-18564CEDE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>
                <a:solidFill>
                  <a:srgbClr val="000000"/>
                </a:solidFill>
              </a:rPr>
              <a:pPr/>
              <a:t>7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6" name="Picture 5" descr="A metal box with a screw&#10;&#10;AI-generated content may be incorrect.">
            <a:extLst>
              <a:ext uri="{FF2B5EF4-FFF2-40B4-BE49-F238E27FC236}">
                <a16:creationId xmlns:a16="http://schemas.microsoft.com/office/drawing/2014/main" id="{CD2FB173-5362-479D-1C1A-6F715973C1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5678" y="419273"/>
            <a:ext cx="4170334" cy="556044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21243C1-CBB9-F504-837C-30ED7658FF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400" y="2674855"/>
            <a:ext cx="6010275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564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C3860C-4C87-96CD-1C58-F63CD8F77E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8B9FDE-2EAF-B99E-6A48-9EE09C881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4274665" cy="595536"/>
          </a:xfrm>
        </p:spPr>
        <p:txBody>
          <a:bodyPr>
            <a:normAutofit/>
          </a:bodyPr>
          <a:lstStyle/>
          <a:p>
            <a:r>
              <a:rPr lang="en-GB" dirty="0"/>
              <a:t>Assembly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43E0C9-DB17-436C-AB1A-212CBE833B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7408" y="1288567"/>
            <a:ext cx="5688260" cy="4228665"/>
          </a:xfrm>
        </p:spPr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en-GB" sz="1600" dirty="0"/>
              <a:t>Thermal shunt sheets glued to magnet blocks.</a:t>
            </a:r>
          </a:p>
          <a:p>
            <a:pPr marL="342900" indent="-342900">
              <a:buAutoNum type="arabicPeriod"/>
            </a:pPr>
            <a:r>
              <a:rPr lang="en-GB" sz="1600" dirty="0"/>
              <a:t>Middle magnets glued into tray.</a:t>
            </a:r>
          </a:p>
          <a:p>
            <a:pPr marL="342900" indent="-342900">
              <a:buAutoNum type="arabicPeriod"/>
            </a:pPr>
            <a:r>
              <a:rPr lang="en-GB" sz="1600" dirty="0"/>
              <a:t>Side magnets glued into tray.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168BAC9-6007-67C2-7B5A-8A851768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dirty="0">
                <a:solidFill>
                  <a:srgbClr val="000000"/>
                </a:solidFill>
              </a:rPr>
              <a:t>Alex Hinton – WP11.3 – I.FAST 4th Annual Meeting April 2025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17833152-2A5D-86C8-A79E-16FE2A01A6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>
                <a:solidFill>
                  <a:srgbClr val="000000"/>
                </a:solidFill>
              </a:rPr>
              <a:pPr/>
              <a:t>8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6" name="Picture 5" descr="A metal box with a screw&#10;&#10;AI-generated content may be incorrect.">
            <a:extLst>
              <a:ext uri="{FF2B5EF4-FFF2-40B4-BE49-F238E27FC236}">
                <a16:creationId xmlns:a16="http://schemas.microsoft.com/office/drawing/2014/main" id="{1062F913-1E43-F663-2B61-4E0D0A5EE7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5678" y="419273"/>
            <a:ext cx="4170334" cy="556044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415141D-07C4-D0F6-FC1A-205171D8A1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400" y="2674855"/>
            <a:ext cx="6010275" cy="3048000"/>
          </a:xfrm>
          <a:prstGeom prst="rect">
            <a:avLst/>
          </a:prstGeom>
        </p:spPr>
      </p:pic>
      <p:pic>
        <p:nvPicPr>
          <p:cNvPr id="15" name="Picture 14" descr="A metal piece of machinery&#10;&#10;AI-generated content may be incorrect.">
            <a:extLst>
              <a:ext uri="{FF2B5EF4-FFF2-40B4-BE49-F238E27FC236}">
                <a16:creationId xmlns:a16="http://schemas.microsoft.com/office/drawing/2014/main" id="{A4BEAB75-7F8A-2AE1-72E0-9E6C578FF0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68260" y="415192"/>
            <a:ext cx="4170335" cy="5560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3790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C8C5C7-30BC-EA8B-50DF-4319C0208C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B80811-100F-2653-DF4E-4DAE66FFB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4274665" cy="595536"/>
          </a:xfrm>
        </p:spPr>
        <p:txBody>
          <a:bodyPr>
            <a:normAutofit/>
          </a:bodyPr>
          <a:lstStyle/>
          <a:p>
            <a:r>
              <a:rPr lang="en-GB" dirty="0"/>
              <a:t>Assembly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AE1B42-C2C9-8712-6342-47A853C5C5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7408" y="1288567"/>
            <a:ext cx="5688260" cy="4228665"/>
          </a:xfrm>
        </p:spPr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en-GB" sz="1600" dirty="0"/>
              <a:t>Thermal shunt sheets glued to magnet blocks.</a:t>
            </a:r>
          </a:p>
          <a:p>
            <a:pPr marL="342900" indent="-342900">
              <a:buAutoNum type="arabicPeriod"/>
            </a:pPr>
            <a:r>
              <a:rPr lang="en-GB" sz="1600" dirty="0"/>
              <a:t>Middle magnets glued into tray.</a:t>
            </a:r>
          </a:p>
          <a:p>
            <a:pPr marL="342900" indent="-342900">
              <a:buAutoNum type="arabicPeriod"/>
            </a:pPr>
            <a:r>
              <a:rPr lang="en-GB" sz="1600" dirty="0"/>
              <a:t>Side magnets glued into tray.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D134D3F-931C-5F9F-0DFF-D0C6E2619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dirty="0">
                <a:solidFill>
                  <a:srgbClr val="000000"/>
                </a:solidFill>
              </a:rPr>
              <a:t>Alex Hinton – WP11.3 – I.FAST 4th Annual Meeting April 2025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101DBD85-7FC4-4150-CE6F-CFC3943B7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>
                <a:solidFill>
                  <a:srgbClr val="000000"/>
                </a:solidFill>
              </a:rPr>
              <a:pPr/>
              <a:t>9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6" name="Picture 5" descr="A metal box with a screw&#10;&#10;AI-generated content may be incorrect.">
            <a:extLst>
              <a:ext uri="{FF2B5EF4-FFF2-40B4-BE49-F238E27FC236}">
                <a16:creationId xmlns:a16="http://schemas.microsoft.com/office/drawing/2014/main" id="{DA5A7FBA-F89A-F6AE-73D9-C3686A7992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5678" y="419273"/>
            <a:ext cx="4170334" cy="556044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D010822-4725-DCED-AA79-91D0014C86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400" y="2674855"/>
            <a:ext cx="6010275" cy="3048000"/>
          </a:xfrm>
          <a:prstGeom prst="rect">
            <a:avLst/>
          </a:prstGeom>
        </p:spPr>
      </p:pic>
      <p:pic>
        <p:nvPicPr>
          <p:cNvPr id="15" name="Picture 14" descr="A metal piece of machinery&#10;&#10;AI-generated content may be incorrect.">
            <a:extLst>
              <a:ext uri="{FF2B5EF4-FFF2-40B4-BE49-F238E27FC236}">
                <a16:creationId xmlns:a16="http://schemas.microsoft.com/office/drawing/2014/main" id="{06E5C731-F969-C302-C3F2-A545E4FCCE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68260" y="415192"/>
            <a:ext cx="4170335" cy="5560446"/>
          </a:xfrm>
          <a:prstGeom prst="rect">
            <a:avLst/>
          </a:prstGeom>
        </p:spPr>
      </p:pic>
      <p:pic>
        <p:nvPicPr>
          <p:cNvPr id="5" name="Picture 4" descr="A close-up of a machine&#10;&#10;AI-generated content may be incorrect.">
            <a:extLst>
              <a:ext uri="{FF2B5EF4-FFF2-40B4-BE49-F238E27FC236}">
                <a16:creationId xmlns:a16="http://schemas.microsoft.com/office/drawing/2014/main" id="{96F74FDC-B6E7-D88C-78E6-719466C1ED1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60843" y="415191"/>
            <a:ext cx="4170334" cy="5560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97421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9.6"/>
</p:tagLst>
</file>

<file path=ppt/theme/theme1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ont WITHOUT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5CDD6A94A459459C297F10E8F74457" ma:contentTypeVersion="19" ma:contentTypeDescription="Create a new document." ma:contentTypeScope="" ma:versionID="4d4c8c797f27de38507bd014cd8678e3">
  <xsd:schema xmlns:xsd="http://www.w3.org/2001/XMLSchema" xmlns:xs="http://www.w3.org/2001/XMLSchema" xmlns:p="http://schemas.microsoft.com/office/2006/metadata/properties" xmlns:ns2="1e0c0f35-d0b2-43fb-b8b8-147d937ebf45" xmlns:ns3="2e24dfb7-a69e-40eb-b94f-44b9ca9c25ed" xmlns:ns4="834c96a2-eb0c-4033-b35f-0261faddef2d" targetNamespace="http://schemas.microsoft.com/office/2006/metadata/properties" ma:root="true" ma:fieldsID="2bf0344b196f5babc196a054653190f0" ns2:_="" ns3:_="" ns4:_="">
    <xsd:import namespace="1e0c0f35-d0b2-43fb-b8b8-147d937ebf45"/>
    <xsd:import namespace="2e24dfb7-a69e-40eb-b94f-44b9ca9c25ed"/>
    <xsd:import namespace="834c96a2-eb0c-4033-b35f-0261faddef2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Year" minOccurs="0"/>
                <xsd:element ref="ns2:MediaServiceAutoTags" minOccurs="0"/>
                <xsd:element ref="ns2:MediaLengthInSecond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  <xsd:element ref="ns4:SharedWithUsers" minOccurs="0"/>
                <xsd:element ref="ns4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0c0f35-d0b2-43fb-b8b8-147d937ebf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Year" ma:index="12" nillable="true" ma:displayName="Year" ma:default="2025" ma:format="Dropdown" ma:internalName="Year">
      <xsd:simpleType>
        <xsd:restriction base="dms:Choice">
          <xsd:enumeration value="2007"/>
          <xsd:enumeration value="2008"/>
          <xsd:enumeration value="2009"/>
          <xsd:enumeration value="2010"/>
          <xsd:enumeration value="2011"/>
          <xsd:enumeration value="2012"/>
          <xsd:enumeration value="2013"/>
          <xsd:enumeration value="2014"/>
          <xsd:enumeration value="2015"/>
          <xsd:enumeration value="2016"/>
          <xsd:enumeration value="2017"/>
          <xsd:enumeration value="2018"/>
          <xsd:enumeration value="2019"/>
          <xsd:enumeration value="2020"/>
          <xsd:enumeration value="2021"/>
          <xsd:enumeration value="2022"/>
          <xsd:enumeration value="N/A"/>
          <xsd:enumeration value="2023"/>
          <xsd:enumeration value="2024"/>
          <xsd:enumeration value="2025"/>
          <xsd:enumeration value="2026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2f5dd817-92c5-4985-aefa-795407915ae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2" nillable="true" ma:displayName="Sign-off status" ma:internalName="Sign_x002d_off_x0020_status">
      <xsd:simpleType>
        <xsd:restriction base="dms:Text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e24dfb7-a69e-40eb-b94f-44b9ca9c25ed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b5ce2244-f3a2-4f8c-9fdd-a2abf5b0a3d3}" ma:internalName="TaxCatchAll" ma:showField="CatchAllData" ma:web="834c96a2-eb0c-4033-b35f-0261faddef2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4c96a2-eb0c-4033-b35f-0261faddef2d" elementFormDefault="qualified">
    <xsd:import namespace="http://schemas.microsoft.com/office/2006/documentManagement/types"/>
    <xsd:import namespace="http://schemas.microsoft.com/office/infopath/2007/PartnerControls"/>
    <xsd:element name="SharedWithUsers" ma:index="2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Year xmlns="1e0c0f35-d0b2-43fb-b8b8-147d937ebf45">2022</Year>
    <TaxCatchAll xmlns="2e24dfb7-a69e-40eb-b94f-44b9ca9c25ed" xsi:nil="true"/>
    <lcf76f155ced4ddcb4097134ff3c332f xmlns="1e0c0f35-d0b2-43fb-b8b8-147d937ebf45">
      <Terms xmlns="http://schemas.microsoft.com/office/infopath/2007/PartnerControls"/>
    </lcf76f155ced4ddcb4097134ff3c332f>
    <_Flow_SignoffStatus xmlns="1e0c0f35-d0b2-43fb-b8b8-147d937ebf45" xsi:nil="true"/>
  </documentManagement>
</p:properties>
</file>

<file path=customXml/itemProps1.xml><?xml version="1.0" encoding="utf-8"?>
<ds:datastoreItem xmlns:ds="http://schemas.openxmlformats.org/officeDocument/2006/customXml" ds:itemID="{A97CBE32-F2A9-44F2-B865-BBFB74D3242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e0c0f35-d0b2-43fb-b8b8-147d937ebf45"/>
    <ds:schemaRef ds:uri="2e24dfb7-a69e-40eb-b94f-44b9ca9c25ed"/>
    <ds:schemaRef ds:uri="834c96a2-eb0c-4033-b35f-0261faddef2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2343E82-7DC5-4DF1-896D-E8C717438D0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D5FE28F-E808-4D13-89A4-C40B1B8D9C60}">
  <ds:schemaRefs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834c96a2-eb0c-4033-b35f-0261faddef2d"/>
    <ds:schemaRef ds:uri="http://purl.org/dc/dcmitype/"/>
    <ds:schemaRef ds:uri="2e24dfb7-a69e-40eb-b94f-44b9ca9c25ed"/>
    <ds:schemaRef ds:uri="1e0c0f35-d0b2-43fb-b8b8-147d937ebf45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1805</Words>
  <Application>Microsoft Office PowerPoint</Application>
  <PresentationFormat>Widescreen</PresentationFormat>
  <Paragraphs>263</Paragraphs>
  <Slides>25</Slides>
  <Notes>17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Arial</vt:lpstr>
      <vt:lpstr>Arial Regular</vt:lpstr>
      <vt:lpstr>Arial,Sans-Serif</vt:lpstr>
      <vt:lpstr>Calibri</vt:lpstr>
      <vt:lpstr>Wingdings</vt:lpstr>
      <vt:lpstr>Font and logo master</vt:lpstr>
      <vt:lpstr>Font WITHOUT logo master</vt:lpstr>
      <vt:lpstr>PowerPoint Presentation</vt:lpstr>
      <vt:lpstr>PowerPoint Presentation</vt:lpstr>
      <vt:lpstr>iFast WP11.3: HEPTO</vt:lpstr>
      <vt:lpstr>Current Status</vt:lpstr>
      <vt:lpstr>Assembly</vt:lpstr>
      <vt:lpstr>Assembly</vt:lpstr>
      <vt:lpstr>Assembly</vt:lpstr>
      <vt:lpstr>Assembly</vt:lpstr>
      <vt:lpstr>Assembly</vt:lpstr>
      <vt:lpstr>Assembly</vt:lpstr>
      <vt:lpstr>Assembly</vt:lpstr>
      <vt:lpstr>Assembly</vt:lpstr>
      <vt:lpstr>Assembly</vt:lpstr>
      <vt:lpstr>Assembly</vt:lpstr>
      <vt:lpstr>Assembly</vt:lpstr>
      <vt:lpstr>Assembly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STFC PowerPoint template - basic</dc:title>
  <dc:creator>Philip Millard</dc:creator>
  <cp:lastModifiedBy>Hinton, Alex (STFC,DL,AST)</cp:lastModifiedBy>
  <cp:revision>2</cp:revision>
  <cp:lastPrinted>2019-10-02T08:27:37Z</cp:lastPrinted>
  <dcterms:created xsi:type="dcterms:W3CDTF">2019-09-17T08:04:08Z</dcterms:created>
  <dcterms:modified xsi:type="dcterms:W3CDTF">2025-04-04T08:32:10Z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0x0101000D5CDD6A94A459459C297F10E8F74457</vt:lpwstr>
  </property>
  <property fmtid="{D5CDD505-2E9C-101B-9397-08002B2CF9AE}" pid="3" name="MediaServiceImageTags">
    <vt:lpwstr/>
  </property>
</Properties>
</file>