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5401" r:id="rId2"/>
  </p:sldMasterIdLst>
  <p:notesMasterIdLst>
    <p:notesMasterId r:id="rId58"/>
  </p:notesMasterIdLst>
  <p:handoutMasterIdLst>
    <p:handoutMasterId r:id="rId59"/>
  </p:handoutMasterIdLst>
  <p:sldIdLst>
    <p:sldId id="257" r:id="rId3"/>
    <p:sldId id="532" r:id="rId4"/>
    <p:sldId id="612" r:id="rId5"/>
    <p:sldId id="579" r:id="rId6"/>
    <p:sldId id="685" r:id="rId7"/>
    <p:sldId id="531" r:id="rId8"/>
    <p:sldId id="535" r:id="rId9"/>
    <p:sldId id="537" r:id="rId10"/>
    <p:sldId id="584" r:id="rId11"/>
    <p:sldId id="538" r:id="rId12"/>
    <p:sldId id="539" r:id="rId13"/>
    <p:sldId id="540" r:id="rId14"/>
    <p:sldId id="541" r:id="rId15"/>
    <p:sldId id="542" r:id="rId16"/>
    <p:sldId id="543" r:id="rId17"/>
    <p:sldId id="536" r:id="rId18"/>
    <p:sldId id="545" r:id="rId19"/>
    <p:sldId id="544" r:id="rId20"/>
    <p:sldId id="517" r:id="rId21"/>
    <p:sldId id="568" r:id="rId22"/>
    <p:sldId id="570" r:id="rId23"/>
    <p:sldId id="400" r:id="rId24"/>
    <p:sldId id="460" r:id="rId25"/>
    <p:sldId id="546" r:id="rId26"/>
    <p:sldId id="598" r:id="rId27"/>
    <p:sldId id="599" r:id="rId28"/>
    <p:sldId id="602" r:id="rId29"/>
    <p:sldId id="752" r:id="rId30"/>
    <p:sldId id="757" r:id="rId31"/>
    <p:sldId id="756" r:id="rId32"/>
    <p:sldId id="624" r:id="rId33"/>
    <p:sldId id="603" r:id="rId34"/>
    <p:sldId id="604" r:id="rId35"/>
    <p:sldId id="616" r:id="rId36"/>
    <p:sldId id="605" r:id="rId37"/>
    <p:sldId id="686" r:id="rId38"/>
    <p:sldId id="687" r:id="rId39"/>
    <p:sldId id="688" r:id="rId40"/>
    <p:sldId id="689" r:id="rId41"/>
    <p:sldId id="627" r:id="rId42"/>
    <p:sldId id="690" r:id="rId43"/>
    <p:sldId id="700" r:id="rId44"/>
    <p:sldId id="694" r:id="rId45"/>
    <p:sldId id="697" r:id="rId46"/>
    <p:sldId id="759" r:id="rId47"/>
    <p:sldId id="758" r:id="rId48"/>
    <p:sldId id="692" r:id="rId49"/>
    <p:sldId id="696" r:id="rId50"/>
    <p:sldId id="731" r:id="rId51"/>
    <p:sldId id="732" r:id="rId52"/>
    <p:sldId id="705" r:id="rId53"/>
    <p:sldId id="706" r:id="rId54"/>
    <p:sldId id="413" r:id="rId55"/>
    <p:sldId id="708" r:id="rId56"/>
    <p:sldId id="635" r:id="rId57"/>
  </p:sldIdLst>
  <p:sldSz cx="9144000" cy="6858000" type="screen4x3"/>
  <p:notesSz cx="6994525" cy="92789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2">
          <p15:clr>
            <a:srgbClr val="A4A3A4"/>
          </p15:clr>
        </p15:guide>
        <p15:guide id="2" pos="220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335"/>
    <p:restoredTop sz="96405"/>
  </p:normalViewPr>
  <p:slideViewPr>
    <p:cSldViewPr>
      <p:cViewPr varScale="1">
        <p:scale>
          <a:sx n="131" d="100"/>
          <a:sy n="131" d="100"/>
        </p:scale>
        <p:origin x="232" y="184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1818" y="-72"/>
      </p:cViewPr>
      <p:guideLst>
        <p:guide orient="horz" pos="2922"/>
        <p:guide pos="220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61" Type="http://schemas.openxmlformats.org/officeDocument/2006/relationships/viewProps" Target="viewProp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handoutMaster" Target="handoutMasters/handout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33950F04-B5B4-1D71-C09F-7728A281E54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4" tIns="46472" rIns="92944" bIns="46472" numCol="1" anchor="t" anchorCtr="0" compatLnSpc="1">
            <a:prstTxWarp prst="textNoShape">
              <a:avLst/>
            </a:prstTxWarp>
          </a:bodyPr>
          <a:lstStyle>
            <a:lvl1pPr defTabSz="930275" eaLnBrk="1" hangingPunct="1">
              <a:spcBef>
                <a:spcPct val="0"/>
              </a:spcBef>
              <a:buFontTx/>
              <a:buNone/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BE06B9FB-B6D6-9470-8B88-DCAD0C149A60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053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4" tIns="46472" rIns="92944" bIns="46472" numCol="1" anchor="t" anchorCtr="0" compatLnSpc="1">
            <a:prstTxWarp prst="textNoShape">
              <a:avLst/>
            </a:prstTxWarp>
          </a:bodyPr>
          <a:lstStyle>
            <a:lvl1pPr algn="r" defTabSz="930275" eaLnBrk="1" hangingPunct="1">
              <a:spcBef>
                <a:spcPct val="0"/>
              </a:spcBef>
              <a:buFontTx/>
              <a:buNone/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54B917D9-5849-04CE-612E-6F288462F901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5388"/>
            <a:ext cx="303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4" tIns="46472" rIns="92944" bIns="46472" numCol="1" anchor="b" anchorCtr="0" compatLnSpc="1">
            <a:prstTxWarp prst="textNoShape">
              <a:avLst/>
            </a:prstTxWarp>
          </a:bodyPr>
          <a:lstStyle>
            <a:lvl1pPr defTabSz="930275" eaLnBrk="1" hangingPunct="1">
              <a:spcBef>
                <a:spcPct val="0"/>
              </a:spcBef>
              <a:buFontTx/>
              <a:buNone/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8F196C6C-D7DE-BDBE-1840-FF02FD678ED4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5388"/>
            <a:ext cx="303053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4" tIns="46472" rIns="92944" bIns="46472" numCol="1" anchor="b" anchorCtr="0" compatLnSpc="1">
            <a:prstTxWarp prst="textNoShape">
              <a:avLst/>
            </a:prstTxWarp>
          </a:bodyPr>
          <a:lstStyle>
            <a:lvl1pPr algn="r" defTabSz="930275" eaLnBrk="1" hangingPunct="1">
              <a:spcBef>
                <a:spcPct val="0"/>
              </a:spcBef>
              <a:buFontTx/>
              <a:buNone/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4525EA0-491C-604D-A97D-9CE02DD1F277}" type="slidenum">
              <a:rPr lang="en-US" altLang="en-CH"/>
              <a:pPr>
                <a:defRPr/>
              </a:pPr>
              <a:t>‹#›</a:t>
            </a:fld>
            <a:endParaRPr lang="en-US" altLang="en-CH" dirty="0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834B171D-CA62-2F30-465B-CF9BB6482C9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FontTx/>
              <a:buNone/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6FCCFF76-2638-3FFA-8F74-A12D664A2A1D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32" name="Rectangle 4">
            <a:extLst>
              <a:ext uri="{FF2B5EF4-FFF2-40B4-BE49-F238E27FC236}">
                <a16:creationId xmlns:a16="http://schemas.microsoft.com/office/drawing/2014/main" id="{F147E4E2-7176-76C5-5CC8-6A6091BD69D9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0300" y="685800"/>
            <a:ext cx="4673600" cy="3505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>
            <a:extLst>
              <a:ext uri="{FF2B5EF4-FFF2-40B4-BE49-F238E27FC236}">
                <a16:creationId xmlns:a16="http://schemas.microsoft.com/office/drawing/2014/main" id="{EF0A7BE4-59D7-32CF-D77C-662F391CFB18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9600"/>
            <a:ext cx="5183188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222" name="Rectangle 6">
            <a:extLst>
              <a:ext uri="{FF2B5EF4-FFF2-40B4-BE49-F238E27FC236}">
                <a16:creationId xmlns:a16="http://schemas.microsoft.com/office/drawing/2014/main" id="{FD7936A8-E75E-7EDD-2DA8-F7B68F3BE90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92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FontTx/>
              <a:buNone/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223" name="Rectangle 7">
            <a:extLst>
              <a:ext uri="{FF2B5EF4-FFF2-40B4-BE49-F238E27FC236}">
                <a16:creationId xmlns:a16="http://schemas.microsoft.com/office/drawing/2014/main" id="{15E04024-0C91-070E-A47A-C0B60D50ACB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392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1DC77895-447F-A040-BE1F-A371E90CFA0B}" type="slidenum">
              <a:rPr lang="en-US" altLang="en-CH"/>
              <a:pPr>
                <a:defRPr/>
              </a:pPr>
              <a:t>‹#›</a:t>
            </a:fld>
            <a:endParaRPr lang="en-US" altLang="en-CH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>
            <a:extLst>
              <a:ext uri="{FF2B5EF4-FFF2-40B4-BE49-F238E27FC236}">
                <a16:creationId xmlns:a16="http://schemas.microsoft.com/office/drawing/2014/main" id="{07BEE0E4-95FC-CB31-0792-635B0F83324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3E9E3FA-7F4C-1B4F-85AE-3379F50D1E2C}" type="slidenum">
              <a:rPr lang="en-US" altLang="en-CH" smtClean="0"/>
              <a:pPr>
                <a:spcBef>
                  <a:spcPct val="0"/>
                </a:spcBef>
              </a:pPr>
              <a:t>1</a:t>
            </a:fld>
            <a:endParaRPr lang="en-US" altLang="en-CH" dirty="0"/>
          </a:p>
        </p:txBody>
      </p:sp>
      <p:sp>
        <p:nvSpPr>
          <p:cNvPr id="25602" name="Rectangle 2">
            <a:extLst>
              <a:ext uri="{FF2B5EF4-FFF2-40B4-BE49-F238E27FC236}">
                <a16:creationId xmlns:a16="http://schemas.microsoft.com/office/drawing/2014/main" id="{637E38AD-ED70-34E7-134B-433E3C9DE24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7925" y="695325"/>
            <a:ext cx="4638675" cy="3479800"/>
          </a:xfrm>
          <a:ln/>
        </p:spPr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15633A26-6FDF-C003-F788-5D3F6916997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31863" y="4406900"/>
            <a:ext cx="5130800" cy="41767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CH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>
            <a:extLst>
              <a:ext uri="{FF2B5EF4-FFF2-40B4-BE49-F238E27FC236}">
                <a16:creationId xmlns:a16="http://schemas.microsoft.com/office/drawing/2014/main" id="{04796F6F-DD2C-5F00-5CD2-7B049D8C6E3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8EFEDC3-75B5-D745-A3B6-D94B464C14FF}" type="slidenum">
              <a:rPr lang="en-US" altLang="en-CH" smtClean="0"/>
              <a:pPr>
                <a:spcBef>
                  <a:spcPct val="0"/>
                </a:spcBef>
              </a:pPr>
              <a:t>12</a:t>
            </a:fld>
            <a:endParaRPr lang="en-US" altLang="en-CH" dirty="0"/>
          </a:p>
        </p:txBody>
      </p:sp>
      <p:sp>
        <p:nvSpPr>
          <p:cNvPr id="50178" name="Rectangle 2">
            <a:extLst>
              <a:ext uri="{FF2B5EF4-FFF2-40B4-BE49-F238E27FC236}">
                <a16:creationId xmlns:a16="http://schemas.microsoft.com/office/drawing/2014/main" id="{A970627E-F4CD-B775-7650-9B1A38F5BDB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>
            <a:extLst>
              <a:ext uri="{FF2B5EF4-FFF2-40B4-BE49-F238E27FC236}">
                <a16:creationId xmlns:a16="http://schemas.microsoft.com/office/drawing/2014/main" id="{DC483516-2C3C-DABD-5535-C89F232EBF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00088" y="4408488"/>
            <a:ext cx="5594350" cy="417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CH" altLang="en-CH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7">
            <a:extLst>
              <a:ext uri="{FF2B5EF4-FFF2-40B4-BE49-F238E27FC236}">
                <a16:creationId xmlns:a16="http://schemas.microsoft.com/office/drawing/2014/main" id="{0035B724-1E01-E3DC-A3FE-F4CB907A13B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2FA18A5-448C-844E-A3CB-22FE62C554C3}" type="slidenum">
              <a:rPr lang="en-US" altLang="en-CH" smtClean="0"/>
              <a:pPr>
                <a:spcBef>
                  <a:spcPct val="0"/>
                </a:spcBef>
              </a:pPr>
              <a:t>13</a:t>
            </a:fld>
            <a:endParaRPr lang="en-US" altLang="en-CH" dirty="0"/>
          </a:p>
        </p:txBody>
      </p:sp>
      <p:sp>
        <p:nvSpPr>
          <p:cNvPr id="52226" name="Rectangle 2">
            <a:extLst>
              <a:ext uri="{FF2B5EF4-FFF2-40B4-BE49-F238E27FC236}">
                <a16:creationId xmlns:a16="http://schemas.microsoft.com/office/drawing/2014/main" id="{8A61BEAE-46D8-8C43-5C66-EE402A19391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>
            <a:extLst>
              <a:ext uri="{FF2B5EF4-FFF2-40B4-BE49-F238E27FC236}">
                <a16:creationId xmlns:a16="http://schemas.microsoft.com/office/drawing/2014/main" id="{730CEF1A-A9B6-5DA2-422F-98312E64CF6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00088" y="4408488"/>
            <a:ext cx="5594350" cy="417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CH" altLang="en-CH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>
            <a:extLst>
              <a:ext uri="{FF2B5EF4-FFF2-40B4-BE49-F238E27FC236}">
                <a16:creationId xmlns:a16="http://schemas.microsoft.com/office/drawing/2014/main" id="{D777DFFF-051E-A4C1-458B-2D72723928A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5BC989C-E304-8447-9A7B-EC28DE5D1817}" type="slidenum">
              <a:rPr lang="en-US" altLang="en-CH" smtClean="0"/>
              <a:pPr>
                <a:spcBef>
                  <a:spcPct val="0"/>
                </a:spcBef>
              </a:pPr>
              <a:t>14</a:t>
            </a:fld>
            <a:endParaRPr lang="en-US" altLang="en-CH" dirty="0"/>
          </a:p>
        </p:txBody>
      </p:sp>
      <p:sp>
        <p:nvSpPr>
          <p:cNvPr id="54274" name="Rectangle 2">
            <a:extLst>
              <a:ext uri="{FF2B5EF4-FFF2-40B4-BE49-F238E27FC236}">
                <a16:creationId xmlns:a16="http://schemas.microsoft.com/office/drawing/2014/main" id="{90050730-ED3F-307F-03E2-7B62E385DB8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9513" y="696913"/>
            <a:ext cx="4637087" cy="3478212"/>
          </a:xfrm>
          <a:ln/>
        </p:spPr>
      </p:sp>
      <p:sp>
        <p:nvSpPr>
          <p:cNvPr id="54275" name="Rectangle 3">
            <a:extLst>
              <a:ext uri="{FF2B5EF4-FFF2-40B4-BE49-F238E27FC236}">
                <a16:creationId xmlns:a16="http://schemas.microsoft.com/office/drawing/2014/main" id="{E2BD069D-3DA5-D846-89EE-81C773A188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30275" y="4408488"/>
            <a:ext cx="5133975" cy="41735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255" tIns="46628" rIns="93255" bIns="46628"/>
          <a:lstStyle/>
          <a:p>
            <a:pPr defTabSz="930275"/>
            <a:endParaRPr lang="en-GB" altLang="en-CH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>
            <a:extLst>
              <a:ext uri="{FF2B5EF4-FFF2-40B4-BE49-F238E27FC236}">
                <a16:creationId xmlns:a16="http://schemas.microsoft.com/office/drawing/2014/main" id="{02434F32-C322-9838-6C99-A8D30998F65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B729D414-E299-4C4E-87D3-F8ED7D091B9A}" type="slidenum">
              <a:rPr lang="en-US" altLang="en-CH" smtClean="0"/>
              <a:pPr>
                <a:spcBef>
                  <a:spcPct val="0"/>
                </a:spcBef>
              </a:pPr>
              <a:t>15</a:t>
            </a:fld>
            <a:endParaRPr lang="en-US" altLang="en-CH" dirty="0"/>
          </a:p>
        </p:txBody>
      </p:sp>
      <p:sp>
        <p:nvSpPr>
          <p:cNvPr id="56322" name="Rectangle 2">
            <a:extLst>
              <a:ext uri="{FF2B5EF4-FFF2-40B4-BE49-F238E27FC236}">
                <a16:creationId xmlns:a16="http://schemas.microsoft.com/office/drawing/2014/main" id="{B8D75AD7-6FD2-E7D2-7E97-FEEF26B7953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>
            <a:extLst>
              <a:ext uri="{FF2B5EF4-FFF2-40B4-BE49-F238E27FC236}">
                <a16:creationId xmlns:a16="http://schemas.microsoft.com/office/drawing/2014/main" id="{A5AA8DD9-6FC4-530E-6C26-581B3B48092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00088" y="4408488"/>
            <a:ext cx="5594350" cy="417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CH" altLang="en-CH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7">
            <a:extLst>
              <a:ext uri="{FF2B5EF4-FFF2-40B4-BE49-F238E27FC236}">
                <a16:creationId xmlns:a16="http://schemas.microsoft.com/office/drawing/2014/main" id="{A114224D-8772-27FB-F40C-476A8F025A4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CA8E3DB-6B01-7740-A5AB-537E450935FB}" type="slidenum">
              <a:rPr lang="en-US" altLang="en-CH" smtClean="0"/>
              <a:pPr>
                <a:spcBef>
                  <a:spcPct val="0"/>
                </a:spcBef>
              </a:pPr>
              <a:t>16</a:t>
            </a:fld>
            <a:endParaRPr lang="en-US" altLang="en-CH" dirty="0"/>
          </a:p>
        </p:txBody>
      </p:sp>
      <p:sp>
        <p:nvSpPr>
          <p:cNvPr id="58370" name="Rectangle 2">
            <a:extLst>
              <a:ext uri="{FF2B5EF4-FFF2-40B4-BE49-F238E27FC236}">
                <a16:creationId xmlns:a16="http://schemas.microsoft.com/office/drawing/2014/main" id="{1124BE55-9F30-5542-AEDC-384B560C18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7925" y="695325"/>
            <a:ext cx="4638675" cy="3479800"/>
          </a:xfrm>
          <a:ln/>
        </p:spPr>
      </p:sp>
      <p:sp>
        <p:nvSpPr>
          <p:cNvPr id="58371" name="Rectangle 3">
            <a:extLst>
              <a:ext uri="{FF2B5EF4-FFF2-40B4-BE49-F238E27FC236}">
                <a16:creationId xmlns:a16="http://schemas.microsoft.com/office/drawing/2014/main" id="{0525A274-0BD3-2B4D-A9CA-676D3AAC90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31863" y="4406900"/>
            <a:ext cx="5130800" cy="41767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CH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lide Image Placeholder 1">
            <a:extLst>
              <a:ext uri="{FF2B5EF4-FFF2-40B4-BE49-F238E27FC236}">
                <a16:creationId xmlns:a16="http://schemas.microsoft.com/office/drawing/2014/main" id="{78C00709-15CD-D681-BDCF-FB5783648CF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6" name="Notes Placeholder 2">
            <a:extLst>
              <a:ext uri="{FF2B5EF4-FFF2-40B4-BE49-F238E27FC236}">
                <a16:creationId xmlns:a16="http://schemas.microsoft.com/office/drawing/2014/main" id="{559D2166-4555-98CB-A625-4EDF069527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en-CH" dirty="0">
              <a:ea typeface="ＭＳ Ｐゴシック" panose="020B0600070205080204" pitchFamily="34" charset="-128"/>
            </a:endParaRPr>
          </a:p>
        </p:txBody>
      </p:sp>
      <p:sp>
        <p:nvSpPr>
          <p:cNvPr id="62467" name="Slide Number Placeholder 3">
            <a:extLst>
              <a:ext uri="{FF2B5EF4-FFF2-40B4-BE49-F238E27FC236}">
                <a16:creationId xmlns:a16="http://schemas.microsoft.com/office/drawing/2014/main" id="{212D4F50-188C-B1A7-80A7-B43050D15E9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80255780-B321-0548-973E-3977C0E85C8C}" type="slidenum">
              <a:rPr lang="en-US" altLang="en-CH" smtClean="0"/>
              <a:pPr>
                <a:spcBef>
                  <a:spcPct val="0"/>
                </a:spcBef>
              </a:pPr>
              <a:t>17</a:t>
            </a:fld>
            <a:endParaRPr lang="en-US" altLang="en-CH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Image Placeholder 1">
            <a:extLst>
              <a:ext uri="{FF2B5EF4-FFF2-40B4-BE49-F238E27FC236}">
                <a16:creationId xmlns:a16="http://schemas.microsoft.com/office/drawing/2014/main" id="{B1C3593B-CE3E-761D-11B9-A12DED2E7FF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8" name="Notes Placeholder 2">
            <a:extLst>
              <a:ext uri="{FF2B5EF4-FFF2-40B4-BE49-F238E27FC236}">
                <a16:creationId xmlns:a16="http://schemas.microsoft.com/office/drawing/2014/main" id="{15A14FD4-238E-CF6F-53AA-09C79DE1CB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en-CH" dirty="0">
              <a:ea typeface="ＭＳ Ｐゴシック" panose="020B0600070205080204" pitchFamily="34" charset="-128"/>
            </a:endParaRPr>
          </a:p>
        </p:txBody>
      </p:sp>
      <p:sp>
        <p:nvSpPr>
          <p:cNvPr id="60419" name="Slide Number Placeholder 3">
            <a:extLst>
              <a:ext uri="{FF2B5EF4-FFF2-40B4-BE49-F238E27FC236}">
                <a16:creationId xmlns:a16="http://schemas.microsoft.com/office/drawing/2014/main" id="{0E4375F2-02EB-FDF1-5E92-7F9D916C5E7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8AA1162-AAA5-9D40-AF19-937D53E2FA0F}" type="slidenum">
              <a:rPr lang="en-US" altLang="en-CH" smtClean="0"/>
              <a:pPr>
                <a:spcBef>
                  <a:spcPct val="0"/>
                </a:spcBef>
              </a:pPr>
              <a:t>18</a:t>
            </a:fld>
            <a:endParaRPr lang="en-US" altLang="en-CH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6">
            <a:extLst>
              <a:ext uri="{FF2B5EF4-FFF2-40B4-BE49-F238E27FC236}">
                <a16:creationId xmlns:a16="http://schemas.microsoft.com/office/drawing/2014/main" id="{070C446E-E6AD-0516-8CDD-9E56A73D76B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1B293AC-987D-3D4E-9A64-63E25374F413}" type="slidenum">
              <a:rPr lang="en-US" altLang="en-CH" smtClean="0"/>
              <a:pPr>
                <a:spcBef>
                  <a:spcPct val="0"/>
                </a:spcBef>
              </a:pPr>
              <a:t>19</a:t>
            </a:fld>
            <a:endParaRPr lang="en-US" altLang="en-CH" dirty="0"/>
          </a:p>
        </p:txBody>
      </p:sp>
      <p:sp>
        <p:nvSpPr>
          <p:cNvPr id="64515" name="Rectangle 1">
            <a:extLst>
              <a:ext uri="{FF2B5EF4-FFF2-40B4-BE49-F238E27FC236}">
                <a16:creationId xmlns:a16="http://schemas.microsoft.com/office/drawing/2014/main" id="{3F4AB2D8-5202-9376-8E5A-E0FFD59F39E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7925" y="704850"/>
            <a:ext cx="4638675" cy="3479800"/>
          </a:xfrm>
          <a:solidFill>
            <a:srgbClr val="FFFFFF"/>
          </a:solidFill>
          <a:ln/>
        </p:spPr>
      </p:sp>
      <p:sp>
        <p:nvSpPr>
          <p:cNvPr id="64516" name="Rectangle 2">
            <a:extLst>
              <a:ext uri="{FF2B5EF4-FFF2-40B4-BE49-F238E27FC236}">
                <a16:creationId xmlns:a16="http://schemas.microsoft.com/office/drawing/2014/main" id="{353CEBA7-638A-770B-3CC4-67204BB44F7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00088" y="4406900"/>
            <a:ext cx="5595937" cy="417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nl-NL" altLang="en-CH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Slide Image Placeholder 1">
            <a:extLst>
              <a:ext uri="{FF2B5EF4-FFF2-40B4-BE49-F238E27FC236}">
                <a16:creationId xmlns:a16="http://schemas.microsoft.com/office/drawing/2014/main" id="{622303BF-7FB9-FA91-B30D-6F78B7BFE50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2" name="Notes Placeholder 2">
            <a:extLst>
              <a:ext uri="{FF2B5EF4-FFF2-40B4-BE49-F238E27FC236}">
                <a16:creationId xmlns:a16="http://schemas.microsoft.com/office/drawing/2014/main" id="{66F9017D-DEEC-8C00-F396-42F5C73F65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en-CH" dirty="0">
              <a:ea typeface="ＭＳ Ｐゴシック" panose="020B0600070205080204" pitchFamily="34" charset="-128"/>
            </a:endParaRPr>
          </a:p>
        </p:txBody>
      </p:sp>
      <p:sp>
        <p:nvSpPr>
          <p:cNvPr id="66563" name="Slide Number Placeholder 3">
            <a:extLst>
              <a:ext uri="{FF2B5EF4-FFF2-40B4-BE49-F238E27FC236}">
                <a16:creationId xmlns:a16="http://schemas.microsoft.com/office/drawing/2014/main" id="{82161894-1FDD-A314-DE78-9E6F37F8E92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BAD2A50-0014-0946-8371-A8E6783DABEC}" type="slidenum">
              <a:rPr lang="en-US" altLang="en-CH" smtClean="0"/>
              <a:pPr>
                <a:spcBef>
                  <a:spcPct val="0"/>
                </a:spcBef>
              </a:pPr>
              <a:t>20</a:t>
            </a:fld>
            <a:endParaRPr lang="en-US" altLang="en-CH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Image Placeholder 1">
            <a:extLst>
              <a:ext uri="{FF2B5EF4-FFF2-40B4-BE49-F238E27FC236}">
                <a16:creationId xmlns:a16="http://schemas.microsoft.com/office/drawing/2014/main" id="{A368139D-B875-4610-E10D-378A37853A0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0" name="Notes Placeholder 2">
            <a:extLst>
              <a:ext uri="{FF2B5EF4-FFF2-40B4-BE49-F238E27FC236}">
                <a16:creationId xmlns:a16="http://schemas.microsoft.com/office/drawing/2014/main" id="{D0767902-FF21-599B-0CA6-410E0CCB94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en-CH" dirty="0">
              <a:ea typeface="ＭＳ Ｐゴシック" panose="020B0600070205080204" pitchFamily="34" charset="-128"/>
            </a:endParaRPr>
          </a:p>
        </p:txBody>
      </p:sp>
      <p:sp>
        <p:nvSpPr>
          <p:cNvPr id="68611" name="Slide Number Placeholder 3">
            <a:extLst>
              <a:ext uri="{FF2B5EF4-FFF2-40B4-BE49-F238E27FC236}">
                <a16:creationId xmlns:a16="http://schemas.microsoft.com/office/drawing/2014/main" id="{EE2588F5-D46C-21EF-0F5A-1BCBD378D8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5237EB2-634A-8E45-8B3D-B22B27AE9655}" type="slidenum">
              <a:rPr lang="en-US" altLang="en-CH" smtClean="0"/>
              <a:pPr>
                <a:spcBef>
                  <a:spcPct val="0"/>
                </a:spcBef>
              </a:pPr>
              <a:t>21</a:t>
            </a:fld>
            <a:endParaRPr lang="en-US" altLang="en-CH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>
            <a:extLst>
              <a:ext uri="{FF2B5EF4-FFF2-40B4-BE49-F238E27FC236}">
                <a16:creationId xmlns:a16="http://schemas.microsoft.com/office/drawing/2014/main" id="{BA8B8FAD-F4C7-58BA-65E4-B4A76779941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8D5CDA4-7100-DE43-8BA9-C0549FFF47CF}" type="slidenum">
              <a:rPr lang="en-US" altLang="en-CH" smtClean="0"/>
              <a:pPr>
                <a:spcBef>
                  <a:spcPct val="0"/>
                </a:spcBef>
              </a:pPr>
              <a:t>2</a:t>
            </a:fld>
            <a:endParaRPr lang="en-US" altLang="en-CH" dirty="0"/>
          </a:p>
        </p:txBody>
      </p:sp>
      <p:sp>
        <p:nvSpPr>
          <p:cNvPr id="27650" name="Rectangle 2">
            <a:extLst>
              <a:ext uri="{FF2B5EF4-FFF2-40B4-BE49-F238E27FC236}">
                <a16:creationId xmlns:a16="http://schemas.microsoft.com/office/drawing/2014/main" id="{A64544D8-A24D-C708-A073-5EF9F292708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C906CFA3-3954-FE33-9C0D-D62A3C1009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br>
              <a:rPr lang="en-US" altLang="en-CH" dirty="0">
                <a:ea typeface="ＭＳ Ｐゴシック" panose="020B0600070205080204" pitchFamily="34" charset="-128"/>
              </a:rPr>
            </a:br>
            <a:endParaRPr lang="en-US" altLang="en-CH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Slide Image Placeholder 1">
            <a:extLst>
              <a:ext uri="{FF2B5EF4-FFF2-40B4-BE49-F238E27FC236}">
                <a16:creationId xmlns:a16="http://schemas.microsoft.com/office/drawing/2014/main" id="{9E5EF5CB-9B92-A377-BFA5-365EF7F53CF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8" name="Notes Placeholder 2">
            <a:extLst>
              <a:ext uri="{FF2B5EF4-FFF2-40B4-BE49-F238E27FC236}">
                <a16:creationId xmlns:a16="http://schemas.microsoft.com/office/drawing/2014/main" id="{4EC2B1DC-8D15-C179-05A4-9D0777CE13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en-CH" dirty="0">
              <a:ea typeface="ＭＳ Ｐゴシック" panose="020B0600070205080204" pitchFamily="34" charset="-128"/>
            </a:endParaRPr>
          </a:p>
        </p:txBody>
      </p:sp>
      <p:sp>
        <p:nvSpPr>
          <p:cNvPr id="70659" name="Slide Number Placeholder 3">
            <a:extLst>
              <a:ext uri="{FF2B5EF4-FFF2-40B4-BE49-F238E27FC236}">
                <a16:creationId xmlns:a16="http://schemas.microsoft.com/office/drawing/2014/main" id="{207E0674-9EF8-15C3-43F3-2549C04606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F73F74A-A569-C44F-8C81-D5174E066E03}" type="slidenum">
              <a:rPr lang="en-US" altLang="en-CH" smtClean="0"/>
              <a:pPr>
                <a:spcBef>
                  <a:spcPct val="0"/>
                </a:spcBef>
              </a:pPr>
              <a:t>22</a:t>
            </a:fld>
            <a:endParaRPr lang="en-US" altLang="en-CH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Slide Image Placeholder 1">
            <a:extLst>
              <a:ext uri="{FF2B5EF4-FFF2-40B4-BE49-F238E27FC236}">
                <a16:creationId xmlns:a16="http://schemas.microsoft.com/office/drawing/2014/main" id="{BE33CD3F-1E06-76B5-6DAC-EC961FD10CD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6" name="Notes Placeholder 2">
            <a:extLst>
              <a:ext uri="{FF2B5EF4-FFF2-40B4-BE49-F238E27FC236}">
                <a16:creationId xmlns:a16="http://schemas.microsoft.com/office/drawing/2014/main" id="{6E16A8DB-6EBA-BA2D-7362-CBDCF5DE5C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en-CH" dirty="0">
              <a:ea typeface="ＭＳ Ｐゴシック" panose="020B0600070205080204" pitchFamily="34" charset="-128"/>
            </a:endParaRPr>
          </a:p>
        </p:txBody>
      </p:sp>
      <p:sp>
        <p:nvSpPr>
          <p:cNvPr id="72707" name="Slide Number Placeholder 3">
            <a:extLst>
              <a:ext uri="{FF2B5EF4-FFF2-40B4-BE49-F238E27FC236}">
                <a16:creationId xmlns:a16="http://schemas.microsoft.com/office/drawing/2014/main" id="{07C97169-1370-818D-738B-A7147C8540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17C1DC1-5FA1-C048-AA1D-A7E5194CC685}" type="slidenum">
              <a:rPr lang="en-US" altLang="en-CH" smtClean="0"/>
              <a:pPr>
                <a:spcBef>
                  <a:spcPct val="0"/>
                </a:spcBef>
              </a:pPr>
              <a:t>23</a:t>
            </a:fld>
            <a:endParaRPr lang="en-US" altLang="en-CH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Slide Image Placeholder 1">
            <a:extLst>
              <a:ext uri="{FF2B5EF4-FFF2-40B4-BE49-F238E27FC236}">
                <a16:creationId xmlns:a16="http://schemas.microsoft.com/office/drawing/2014/main" id="{CF2F1A7A-5371-87D4-D3FC-A02CB2DFB96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4" name="Notes Placeholder 2">
            <a:extLst>
              <a:ext uri="{FF2B5EF4-FFF2-40B4-BE49-F238E27FC236}">
                <a16:creationId xmlns:a16="http://schemas.microsoft.com/office/drawing/2014/main" id="{963EDEC3-5833-5EFC-0721-58D4CDBF2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en-CH" dirty="0">
              <a:ea typeface="ＭＳ Ｐゴシック" panose="020B0600070205080204" pitchFamily="34" charset="-128"/>
            </a:endParaRPr>
          </a:p>
        </p:txBody>
      </p:sp>
      <p:sp>
        <p:nvSpPr>
          <p:cNvPr id="74755" name="Slide Number Placeholder 3">
            <a:extLst>
              <a:ext uri="{FF2B5EF4-FFF2-40B4-BE49-F238E27FC236}">
                <a16:creationId xmlns:a16="http://schemas.microsoft.com/office/drawing/2014/main" id="{1D537423-CD42-692D-DBC2-C6B0F408C3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6E692AB-29D0-7D42-B1F6-5BF066F20D53}" type="slidenum">
              <a:rPr lang="en-US" altLang="en-CH" smtClean="0"/>
              <a:pPr>
                <a:spcBef>
                  <a:spcPct val="0"/>
                </a:spcBef>
              </a:pPr>
              <a:t>24</a:t>
            </a:fld>
            <a:endParaRPr lang="en-US" altLang="en-CH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7">
            <a:extLst>
              <a:ext uri="{FF2B5EF4-FFF2-40B4-BE49-F238E27FC236}">
                <a16:creationId xmlns:a16="http://schemas.microsoft.com/office/drawing/2014/main" id="{CC30160A-657B-EFF3-E8AF-624BF7BEC4C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F90A24F-ED86-EA49-88CC-BDDB0612343E}" type="slidenum">
              <a:rPr lang="en-GB" altLang="en-CH" smtClean="0"/>
              <a:pPr>
                <a:spcBef>
                  <a:spcPct val="0"/>
                </a:spcBef>
              </a:pPr>
              <a:t>25</a:t>
            </a:fld>
            <a:endParaRPr lang="en-GB" altLang="en-CH" dirty="0"/>
          </a:p>
        </p:txBody>
      </p:sp>
      <p:sp>
        <p:nvSpPr>
          <p:cNvPr id="76802" name="Rectangle 2">
            <a:extLst>
              <a:ext uri="{FF2B5EF4-FFF2-40B4-BE49-F238E27FC236}">
                <a16:creationId xmlns:a16="http://schemas.microsoft.com/office/drawing/2014/main" id="{DB847FA6-47BE-DEBA-C1DA-7953E4A7C20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>
            <a:extLst>
              <a:ext uri="{FF2B5EF4-FFF2-40B4-BE49-F238E27FC236}">
                <a16:creationId xmlns:a16="http://schemas.microsoft.com/office/drawing/2014/main" id="{FCF36D3D-6726-E1B4-DF90-843916D1AB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en-CH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7">
            <a:extLst>
              <a:ext uri="{FF2B5EF4-FFF2-40B4-BE49-F238E27FC236}">
                <a16:creationId xmlns:a16="http://schemas.microsoft.com/office/drawing/2014/main" id="{E3C5065C-B416-B084-4C23-465555BA77F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07D8D2B-240E-E84E-80F0-3B26E98D2015}" type="slidenum">
              <a:rPr lang="en-GB" altLang="en-CH" smtClean="0"/>
              <a:pPr>
                <a:spcBef>
                  <a:spcPct val="0"/>
                </a:spcBef>
              </a:pPr>
              <a:t>26</a:t>
            </a:fld>
            <a:endParaRPr lang="en-GB" altLang="en-CH" dirty="0"/>
          </a:p>
        </p:txBody>
      </p:sp>
      <p:sp>
        <p:nvSpPr>
          <p:cNvPr id="78850" name="Rectangle 2">
            <a:extLst>
              <a:ext uri="{FF2B5EF4-FFF2-40B4-BE49-F238E27FC236}">
                <a16:creationId xmlns:a16="http://schemas.microsoft.com/office/drawing/2014/main" id="{EA08F841-735E-C363-3DF7-3DB4F16818C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>
            <a:extLst>
              <a:ext uri="{FF2B5EF4-FFF2-40B4-BE49-F238E27FC236}">
                <a16:creationId xmlns:a16="http://schemas.microsoft.com/office/drawing/2014/main" id="{5FCAED4A-922B-21D4-1BD9-355BC8A6A2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en-CH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Slide Image Placeholder 1">
            <a:extLst>
              <a:ext uri="{FF2B5EF4-FFF2-40B4-BE49-F238E27FC236}">
                <a16:creationId xmlns:a16="http://schemas.microsoft.com/office/drawing/2014/main" id="{D3125BB7-0A25-F718-AE21-167A52EA056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4" name="Notes Placeholder 2">
            <a:extLst>
              <a:ext uri="{FF2B5EF4-FFF2-40B4-BE49-F238E27FC236}">
                <a16:creationId xmlns:a16="http://schemas.microsoft.com/office/drawing/2014/main" id="{F7DF0BEA-8A6A-5ED2-F47E-E113989910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en-CH" dirty="0">
              <a:ea typeface="ＭＳ Ｐゴシック" panose="020B0600070205080204" pitchFamily="34" charset="-128"/>
            </a:endParaRPr>
          </a:p>
        </p:txBody>
      </p:sp>
      <p:sp>
        <p:nvSpPr>
          <p:cNvPr id="84995" name="Slide Number Placeholder 3">
            <a:extLst>
              <a:ext uri="{FF2B5EF4-FFF2-40B4-BE49-F238E27FC236}">
                <a16:creationId xmlns:a16="http://schemas.microsoft.com/office/drawing/2014/main" id="{810AA269-C3AB-DA9B-5AB0-65BEB90E6B0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E4A9598-94C4-E94C-AE5C-0D996A878E95}" type="slidenum">
              <a:rPr lang="en-US" altLang="en-CH" smtClean="0"/>
              <a:pPr>
                <a:spcBef>
                  <a:spcPct val="0"/>
                </a:spcBef>
              </a:pPr>
              <a:t>27</a:t>
            </a:fld>
            <a:endParaRPr lang="en-US" altLang="en-CH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Slide Image Placeholder 1">
            <a:extLst>
              <a:ext uri="{FF2B5EF4-FFF2-40B4-BE49-F238E27FC236}">
                <a16:creationId xmlns:a16="http://schemas.microsoft.com/office/drawing/2014/main" id="{CF2F1A7A-5371-87D4-D3FC-A02CB2DFB96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4" name="Notes Placeholder 2">
            <a:extLst>
              <a:ext uri="{FF2B5EF4-FFF2-40B4-BE49-F238E27FC236}">
                <a16:creationId xmlns:a16="http://schemas.microsoft.com/office/drawing/2014/main" id="{963EDEC3-5833-5EFC-0721-58D4CDBF2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en-CH" dirty="0">
              <a:ea typeface="ＭＳ Ｐゴシック" panose="020B0600070205080204" pitchFamily="34" charset="-128"/>
            </a:endParaRPr>
          </a:p>
        </p:txBody>
      </p:sp>
      <p:sp>
        <p:nvSpPr>
          <p:cNvPr id="74755" name="Slide Number Placeholder 3">
            <a:extLst>
              <a:ext uri="{FF2B5EF4-FFF2-40B4-BE49-F238E27FC236}">
                <a16:creationId xmlns:a16="http://schemas.microsoft.com/office/drawing/2014/main" id="{1D537423-CD42-692D-DBC2-C6B0F408C3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6E692AB-29D0-7D42-B1F6-5BF066F20D53}" type="slidenum">
              <a:rPr lang="en-US" altLang="en-CH" smtClean="0"/>
              <a:pPr>
                <a:spcBef>
                  <a:spcPct val="0"/>
                </a:spcBef>
              </a:pPr>
              <a:t>28</a:t>
            </a:fld>
            <a:endParaRPr lang="en-US" altLang="en-CH" dirty="0"/>
          </a:p>
        </p:txBody>
      </p:sp>
    </p:spTree>
    <p:extLst>
      <p:ext uri="{BB962C8B-B14F-4D97-AF65-F5344CB8AC3E}">
        <p14:creationId xmlns:p14="http://schemas.microsoft.com/office/powerpoint/2010/main" val="315262866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Slide Image Placeholder 1">
            <a:extLst>
              <a:ext uri="{FF2B5EF4-FFF2-40B4-BE49-F238E27FC236}">
                <a16:creationId xmlns:a16="http://schemas.microsoft.com/office/drawing/2014/main" id="{CF2F1A7A-5371-87D4-D3FC-A02CB2DFB96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4" name="Notes Placeholder 2">
            <a:extLst>
              <a:ext uri="{FF2B5EF4-FFF2-40B4-BE49-F238E27FC236}">
                <a16:creationId xmlns:a16="http://schemas.microsoft.com/office/drawing/2014/main" id="{963EDEC3-5833-5EFC-0721-58D4CDBF2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en-CH" dirty="0">
              <a:ea typeface="ＭＳ Ｐゴシック" panose="020B0600070205080204" pitchFamily="34" charset="-128"/>
            </a:endParaRPr>
          </a:p>
        </p:txBody>
      </p:sp>
      <p:sp>
        <p:nvSpPr>
          <p:cNvPr id="74755" name="Slide Number Placeholder 3">
            <a:extLst>
              <a:ext uri="{FF2B5EF4-FFF2-40B4-BE49-F238E27FC236}">
                <a16:creationId xmlns:a16="http://schemas.microsoft.com/office/drawing/2014/main" id="{1D537423-CD42-692D-DBC2-C6B0F408C3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6E692AB-29D0-7D42-B1F6-5BF066F20D53}" type="slidenum">
              <a:rPr lang="en-US" altLang="en-CH" smtClean="0"/>
              <a:pPr>
                <a:spcBef>
                  <a:spcPct val="0"/>
                </a:spcBef>
              </a:pPr>
              <a:t>29</a:t>
            </a:fld>
            <a:endParaRPr lang="en-US" altLang="en-CH" dirty="0"/>
          </a:p>
        </p:txBody>
      </p:sp>
    </p:spTree>
    <p:extLst>
      <p:ext uri="{BB962C8B-B14F-4D97-AF65-F5344CB8AC3E}">
        <p14:creationId xmlns:p14="http://schemas.microsoft.com/office/powerpoint/2010/main" val="41085322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Slide Image Placeholder 1">
            <a:extLst>
              <a:ext uri="{FF2B5EF4-FFF2-40B4-BE49-F238E27FC236}">
                <a16:creationId xmlns:a16="http://schemas.microsoft.com/office/drawing/2014/main" id="{D3125BB7-0A25-F718-AE21-167A52EA056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4" name="Notes Placeholder 2">
            <a:extLst>
              <a:ext uri="{FF2B5EF4-FFF2-40B4-BE49-F238E27FC236}">
                <a16:creationId xmlns:a16="http://schemas.microsoft.com/office/drawing/2014/main" id="{F7DF0BEA-8A6A-5ED2-F47E-E113989910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en-CH" dirty="0">
              <a:ea typeface="ＭＳ Ｐゴシック" panose="020B0600070205080204" pitchFamily="34" charset="-128"/>
            </a:endParaRPr>
          </a:p>
        </p:txBody>
      </p:sp>
      <p:sp>
        <p:nvSpPr>
          <p:cNvPr id="84995" name="Slide Number Placeholder 3">
            <a:extLst>
              <a:ext uri="{FF2B5EF4-FFF2-40B4-BE49-F238E27FC236}">
                <a16:creationId xmlns:a16="http://schemas.microsoft.com/office/drawing/2014/main" id="{810AA269-C3AB-DA9B-5AB0-65BEB90E6B0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E4A9598-94C4-E94C-AE5C-0D996A878E95}" type="slidenum">
              <a:rPr lang="en-US" altLang="en-CH" smtClean="0"/>
              <a:pPr>
                <a:spcBef>
                  <a:spcPct val="0"/>
                </a:spcBef>
              </a:pPr>
              <a:t>30</a:t>
            </a:fld>
            <a:endParaRPr lang="en-US" altLang="en-CH" dirty="0"/>
          </a:p>
        </p:txBody>
      </p:sp>
    </p:spTree>
    <p:extLst>
      <p:ext uri="{BB962C8B-B14F-4D97-AF65-F5344CB8AC3E}">
        <p14:creationId xmlns:p14="http://schemas.microsoft.com/office/powerpoint/2010/main" val="347580177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7">
            <a:extLst>
              <a:ext uri="{FF2B5EF4-FFF2-40B4-BE49-F238E27FC236}">
                <a16:creationId xmlns:a16="http://schemas.microsoft.com/office/drawing/2014/main" id="{B6A57324-BBCB-AA12-C723-8BB0569F67D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090BD0B-3CD7-3A4C-AFA0-719026B74B93}" type="slidenum">
              <a:rPr lang="en-US" altLang="en-CH" smtClean="0"/>
              <a:pPr>
                <a:spcBef>
                  <a:spcPct val="0"/>
                </a:spcBef>
              </a:pPr>
              <a:t>31</a:t>
            </a:fld>
            <a:endParaRPr lang="en-US" altLang="en-CH" dirty="0"/>
          </a:p>
        </p:txBody>
      </p:sp>
      <p:sp>
        <p:nvSpPr>
          <p:cNvPr id="89090" name="Rectangle 2">
            <a:extLst>
              <a:ext uri="{FF2B5EF4-FFF2-40B4-BE49-F238E27FC236}">
                <a16:creationId xmlns:a16="http://schemas.microsoft.com/office/drawing/2014/main" id="{64173EA5-5DBA-58AD-2957-5BCE3A866CC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>
            <a:extLst>
              <a:ext uri="{FF2B5EF4-FFF2-40B4-BE49-F238E27FC236}">
                <a16:creationId xmlns:a16="http://schemas.microsoft.com/office/drawing/2014/main" id="{5130944C-FA5D-86F9-761D-163A2BA8101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CH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>
            <a:extLst>
              <a:ext uri="{FF2B5EF4-FFF2-40B4-BE49-F238E27FC236}">
                <a16:creationId xmlns:a16="http://schemas.microsoft.com/office/drawing/2014/main" id="{530F74EE-89F8-269D-1E0D-3D6F25CBD1B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59B5CFD-FB75-2F45-B907-257993B344D0}" type="slidenum">
              <a:rPr lang="en-US" altLang="en-CH" smtClean="0"/>
              <a:pPr>
                <a:spcBef>
                  <a:spcPct val="0"/>
                </a:spcBef>
              </a:pPr>
              <a:t>3</a:t>
            </a:fld>
            <a:endParaRPr lang="en-US" altLang="en-CH" dirty="0"/>
          </a:p>
        </p:txBody>
      </p:sp>
      <p:sp>
        <p:nvSpPr>
          <p:cNvPr id="29698" name="Rectangle 2">
            <a:extLst>
              <a:ext uri="{FF2B5EF4-FFF2-40B4-BE49-F238E27FC236}">
                <a16:creationId xmlns:a16="http://schemas.microsoft.com/office/drawing/2014/main" id="{C1EECB51-FEF7-7CA1-35FB-38F1DCEABD0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2D9C15DE-D2E3-84F1-B1C3-6177AA4F622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CH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Slide Image Placeholder 1">
            <a:extLst>
              <a:ext uri="{FF2B5EF4-FFF2-40B4-BE49-F238E27FC236}">
                <a16:creationId xmlns:a16="http://schemas.microsoft.com/office/drawing/2014/main" id="{56EC5E31-8965-8460-DA4C-32A1EEE0C53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8" name="Notes Placeholder 2">
            <a:extLst>
              <a:ext uri="{FF2B5EF4-FFF2-40B4-BE49-F238E27FC236}">
                <a16:creationId xmlns:a16="http://schemas.microsoft.com/office/drawing/2014/main" id="{9DC9DC34-7403-B3DD-48D9-5326DE5DCB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en-CH" dirty="0">
              <a:ea typeface="ＭＳ Ｐゴシック" panose="020B0600070205080204" pitchFamily="34" charset="-128"/>
            </a:endParaRPr>
          </a:p>
        </p:txBody>
      </p:sp>
      <p:sp>
        <p:nvSpPr>
          <p:cNvPr id="91139" name="Slide Number Placeholder 3">
            <a:extLst>
              <a:ext uri="{FF2B5EF4-FFF2-40B4-BE49-F238E27FC236}">
                <a16:creationId xmlns:a16="http://schemas.microsoft.com/office/drawing/2014/main" id="{4DEEA23A-6998-EABC-2022-EF5FF8AD46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C411B8E-0D3F-FA41-AF61-E22D68CE7F57}" type="slidenum">
              <a:rPr lang="en-US" altLang="en-CH" smtClean="0"/>
              <a:pPr>
                <a:spcBef>
                  <a:spcPct val="0"/>
                </a:spcBef>
              </a:pPr>
              <a:t>32</a:t>
            </a:fld>
            <a:endParaRPr lang="en-US" altLang="en-CH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Slide Image Placeholder 1">
            <a:extLst>
              <a:ext uri="{FF2B5EF4-FFF2-40B4-BE49-F238E27FC236}">
                <a16:creationId xmlns:a16="http://schemas.microsoft.com/office/drawing/2014/main" id="{0EC7779D-DB37-A6A4-79B8-109BCFB7450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6" name="Notes Placeholder 2">
            <a:extLst>
              <a:ext uri="{FF2B5EF4-FFF2-40B4-BE49-F238E27FC236}">
                <a16:creationId xmlns:a16="http://schemas.microsoft.com/office/drawing/2014/main" id="{AD8A4A06-C6CF-E999-BBD4-6FFE1DBEE4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en-CH" dirty="0">
              <a:ea typeface="ＭＳ Ｐゴシック" panose="020B0600070205080204" pitchFamily="34" charset="-128"/>
            </a:endParaRPr>
          </a:p>
        </p:txBody>
      </p:sp>
      <p:sp>
        <p:nvSpPr>
          <p:cNvPr id="93187" name="Slide Number Placeholder 3">
            <a:extLst>
              <a:ext uri="{FF2B5EF4-FFF2-40B4-BE49-F238E27FC236}">
                <a16:creationId xmlns:a16="http://schemas.microsoft.com/office/drawing/2014/main" id="{B7C5A1D9-5EA0-595F-DF51-E498C4D35B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3AF6A8B-6E4D-2746-B5E8-14991C7FBB0E}" type="slidenum">
              <a:rPr lang="en-US" altLang="en-CH" smtClean="0"/>
              <a:pPr>
                <a:spcBef>
                  <a:spcPct val="0"/>
                </a:spcBef>
              </a:pPr>
              <a:t>33</a:t>
            </a:fld>
            <a:endParaRPr lang="en-US" altLang="en-CH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Slide Image Placeholder 1">
            <a:extLst>
              <a:ext uri="{FF2B5EF4-FFF2-40B4-BE49-F238E27FC236}">
                <a16:creationId xmlns:a16="http://schemas.microsoft.com/office/drawing/2014/main" id="{AD378DE7-13F6-0F43-E661-60B5CFB9C7B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4" name="Notes Placeholder 2">
            <a:extLst>
              <a:ext uri="{FF2B5EF4-FFF2-40B4-BE49-F238E27FC236}">
                <a16:creationId xmlns:a16="http://schemas.microsoft.com/office/drawing/2014/main" id="{4B62A9F4-6328-48D9-F856-127C60E9EC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en-CH" dirty="0">
              <a:ea typeface="ＭＳ Ｐゴシック" panose="020B0600070205080204" pitchFamily="34" charset="-128"/>
            </a:endParaRPr>
          </a:p>
        </p:txBody>
      </p:sp>
      <p:sp>
        <p:nvSpPr>
          <p:cNvPr id="95235" name="Slide Number Placeholder 3">
            <a:extLst>
              <a:ext uri="{FF2B5EF4-FFF2-40B4-BE49-F238E27FC236}">
                <a16:creationId xmlns:a16="http://schemas.microsoft.com/office/drawing/2014/main" id="{C7C85D9D-5DF8-E394-374E-895A9A2AA5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2CEABEF-E6C0-3845-A0D5-4AB13FC144BD}" type="slidenum">
              <a:rPr lang="en-US" altLang="en-CH" smtClean="0"/>
              <a:pPr>
                <a:spcBef>
                  <a:spcPct val="0"/>
                </a:spcBef>
              </a:pPr>
              <a:t>34</a:t>
            </a:fld>
            <a:endParaRPr lang="en-US" altLang="en-CH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Slide Image Placeholder 1">
            <a:extLst>
              <a:ext uri="{FF2B5EF4-FFF2-40B4-BE49-F238E27FC236}">
                <a16:creationId xmlns:a16="http://schemas.microsoft.com/office/drawing/2014/main" id="{2A39D169-427A-F9B9-E057-328234354A3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2" name="Notes Placeholder 2">
            <a:extLst>
              <a:ext uri="{FF2B5EF4-FFF2-40B4-BE49-F238E27FC236}">
                <a16:creationId xmlns:a16="http://schemas.microsoft.com/office/drawing/2014/main" id="{EA4F67A2-E71D-4BA8-CFCD-CC92AAF107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en-CH" dirty="0">
              <a:ea typeface="ＭＳ Ｐゴシック" panose="020B0600070205080204" pitchFamily="34" charset="-128"/>
            </a:endParaRPr>
          </a:p>
        </p:txBody>
      </p:sp>
      <p:sp>
        <p:nvSpPr>
          <p:cNvPr id="97283" name="Slide Number Placeholder 3">
            <a:extLst>
              <a:ext uri="{FF2B5EF4-FFF2-40B4-BE49-F238E27FC236}">
                <a16:creationId xmlns:a16="http://schemas.microsoft.com/office/drawing/2014/main" id="{7F67EC47-6CC4-2699-B4E9-9012342B2E9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B7292DD-9FD9-744E-A2C4-B8862D04E097}" type="slidenum">
              <a:rPr lang="en-US" altLang="en-CH" smtClean="0"/>
              <a:pPr>
                <a:spcBef>
                  <a:spcPct val="0"/>
                </a:spcBef>
              </a:pPr>
              <a:t>35</a:t>
            </a:fld>
            <a:endParaRPr lang="en-US" altLang="en-CH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Slide Image Placeholder 1">
            <a:extLst>
              <a:ext uri="{FF2B5EF4-FFF2-40B4-BE49-F238E27FC236}">
                <a16:creationId xmlns:a16="http://schemas.microsoft.com/office/drawing/2014/main" id="{485A5809-2CDC-3183-F6B4-396B13C46B1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0" name="Notes Placeholder 2">
            <a:extLst>
              <a:ext uri="{FF2B5EF4-FFF2-40B4-BE49-F238E27FC236}">
                <a16:creationId xmlns:a16="http://schemas.microsoft.com/office/drawing/2014/main" id="{1EB8AEAD-060B-2186-68BF-08D27FFB64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en-CH" dirty="0">
              <a:ea typeface="ＭＳ Ｐゴシック" panose="020B0600070205080204" pitchFamily="34" charset="-128"/>
            </a:endParaRPr>
          </a:p>
        </p:txBody>
      </p:sp>
      <p:sp>
        <p:nvSpPr>
          <p:cNvPr id="99331" name="Slide Number Placeholder 3">
            <a:extLst>
              <a:ext uri="{FF2B5EF4-FFF2-40B4-BE49-F238E27FC236}">
                <a16:creationId xmlns:a16="http://schemas.microsoft.com/office/drawing/2014/main" id="{6951F175-7B68-3BC0-002D-EF4EA62CC1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A8BBB4C-056D-2D4C-A0AB-C9C72430F21C}" type="slidenum">
              <a:rPr lang="en-US" altLang="en-CH" smtClean="0"/>
              <a:pPr>
                <a:spcBef>
                  <a:spcPct val="0"/>
                </a:spcBef>
              </a:pPr>
              <a:t>36</a:t>
            </a:fld>
            <a:endParaRPr lang="en-US" altLang="en-CH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Slide Image Placeholder 1">
            <a:extLst>
              <a:ext uri="{FF2B5EF4-FFF2-40B4-BE49-F238E27FC236}">
                <a16:creationId xmlns:a16="http://schemas.microsoft.com/office/drawing/2014/main" id="{FBF1C96C-9923-83FC-F230-2BFFD04144D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8" name="Notes Placeholder 2">
            <a:extLst>
              <a:ext uri="{FF2B5EF4-FFF2-40B4-BE49-F238E27FC236}">
                <a16:creationId xmlns:a16="http://schemas.microsoft.com/office/drawing/2014/main" id="{768439B4-6F61-DB68-D47D-13012455CE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en-CH" dirty="0">
              <a:ea typeface="ＭＳ Ｐゴシック" panose="020B0600070205080204" pitchFamily="34" charset="-128"/>
            </a:endParaRPr>
          </a:p>
        </p:txBody>
      </p:sp>
      <p:sp>
        <p:nvSpPr>
          <p:cNvPr id="101379" name="Slide Number Placeholder 3">
            <a:extLst>
              <a:ext uri="{FF2B5EF4-FFF2-40B4-BE49-F238E27FC236}">
                <a16:creationId xmlns:a16="http://schemas.microsoft.com/office/drawing/2014/main" id="{1A99CAE3-B25B-8220-A323-4DB2AEFD5BE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BEED6F92-D431-0F49-BB22-576A8102F78D}" type="slidenum">
              <a:rPr lang="en-US" altLang="en-CH" smtClean="0"/>
              <a:pPr>
                <a:spcBef>
                  <a:spcPct val="0"/>
                </a:spcBef>
              </a:pPr>
              <a:t>37</a:t>
            </a:fld>
            <a:endParaRPr lang="en-US" altLang="en-CH"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Slide Image Placeholder 1">
            <a:extLst>
              <a:ext uri="{FF2B5EF4-FFF2-40B4-BE49-F238E27FC236}">
                <a16:creationId xmlns:a16="http://schemas.microsoft.com/office/drawing/2014/main" id="{A31FBC77-E067-EE88-0999-CDD6F7CE5A3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6" name="Notes Placeholder 2">
            <a:extLst>
              <a:ext uri="{FF2B5EF4-FFF2-40B4-BE49-F238E27FC236}">
                <a16:creationId xmlns:a16="http://schemas.microsoft.com/office/drawing/2014/main" id="{0A7D8B21-A211-2A54-896D-10C0365CE1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en-CH" dirty="0">
              <a:ea typeface="ＭＳ Ｐゴシック" panose="020B0600070205080204" pitchFamily="34" charset="-128"/>
            </a:endParaRPr>
          </a:p>
        </p:txBody>
      </p:sp>
      <p:sp>
        <p:nvSpPr>
          <p:cNvPr id="103427" name="Slide Number Placeholder 3">
            <a:extLst>
              <a:ext uri="{FF2B5EF4-FFF2-40B4-BE49-F238E27FC236}">
                <a16:creationId xmlns:a16="http://schemas.microsoft.com/office/drawing/2014/main" id="{2F93D0EE-2D25-0D07-9CE2-CEBEC20E45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E0D656F-835D-FC44-8559-EE3DE89DFD0B}" type="slidenum">
              <a:rPr lang="en-US" altLang="en-CH" smtClean="0"/>
              <a:pPr>
                <a:spcBef>
                  <a:spcPct val="0"/>
                </a:spcBef>
              </a:pPr>
              <a:t>38</a:t>
            </a:fld>
            <a:endParaRPr lang="en-US" altLang="en-CH" dirty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Slide Image Placeholder 1">
            <a:extLst>
              <a:ext uri="{FF2B5EF4-FFF2-40B4-BE49-F238E27FC236}">
                <a16:creationId xmlns:a16="http://schemas.microsoft.com/office/drawing/2014/main" id="{B530874E-A307-7D07-E600-80625B0454D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4" name="Notes Placeholder 2">
            <a:extLst>
              <a:ext uri="{FF2B5EF4-FFF2-40B4-BE49-F238E27FC236}">
                <a16:creationId xmlns:a16="http://schemas.microsoft.com/office/drawing/2014/main" id="{23308C1F-FE9D-4AF5-A8AE-12ABC3BB55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en-CH" dirty="0">
              <a:ea typeface="ＭＳ Ｐゴシック" panose="020B0600070205080204" pitchFamily="34" charset="-128"/>
            </a:endParaRPr>
          </a:p>
        </p:txBody>
      </p:sp>
      <p:sp>
        <p:nvSpPr>
          <p:cNvPr id="105475" name="Slide Number Placeholder 3">
            <a:extLst>
              <a:ext uri="{FF2B5EF4-FFF2-40B4-BE49-F238E27FC236}">
                <a16:creationId xmlns:a16="http://schemas.microsoft.com/office/drawing/2014/main" id="{50E7D0A9-D1B1-D7F9-58F9-DD71FDE56D1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12DC631-CF8D-BF4C-8342-6A6847971DC0}" type="slidenum">
              <a:rPr lang="en-US" altLang="en-CH" smtClean="0"/>
              <a:pPr>
                <a:spcBef>
                  <a:spcPct val="0"/>
                </a:spcBef>
              </a:pPr>
              <a:t>39</a:t>
            </a:fld>
            <a:endParaRPr lang="en-US" altLang="en-CH" dirty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Slide Image Placeholder 1">
            <a:extLst>
              <a:ext uri="{FF2B5EF4-FFF2-40B4-BE49-F238E27FC236}">
                <a16:creationId xmlns:a16="http://schemas.microsoft.com/office/drawing/2014/main" id="{C35E2FCD-D6CD-090B-B81C-0D15B468B50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2" name="Notes Placeholder 2">
            <a:extLst>
              <a:ext uri="{FF2B5EF4-FFF2-40B4-BE49-F238E27FC236}">
                <a16:creationId xmlns:a16="http://schemas.microsoft.com/office/drawing/2014/main" id="{A7BF5DFC-B3DD-B6DF-3D36-BA34D465D0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en-CH" dirty="0">
              <a:ea typeface="ＭＳ Ｐゴシック" panose="020B0600070205080204" pitchFamily="34" charset="-128"/>
            </a:endParaRPr>
          </a:p>
        </p:txBody>
      </p:sp>
      <p:sp>
        <p:nvSpPr>
          <p:cNvPr id="107523" name="Slide Number Placeholder 3">
            <a:extLst>
              <a:ext uri="{FF2B5EF4-FFF2-40B4-BE49-F238E27FC236}">
                <a16:creationId xmlns:a16="http://schemas.microsoft.com/office/drawing/2014/main" id="{AF461278-4714-40F6-0024-3A8E3CB2FA9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5885E75-C035-B746-A00A-D982A5E6EF7E}" type="slidenum">
              <a:rPr lang="en-US" altLang="en-CH" smtClean="0"/>
              <a:pPr>
                <a:spcBef>
                  <a:spcPct val="0"/>
                </a:spcBef>
              </a:pPr>
              <a:t>40</a:t>
            </a:fld>
            <a:endParaRPr lang="en-US" altLang="en-CH" dirty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Slide Image Placeholder 1">
            <a:extLst>
              <a:ext uri="{FF2B5EF4-FFF2-40B4-BE49-F238E27FC236}">
                <a16:creationId xmlns:a16="http://schemas.microsoft.com/office/drawing/2014/main" id="{D887E10D-C466-6306-323D-EB7B151B29B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0" name="Notes Placeholder 2">
            <a:extLst>
              <a:ext uri="{FF2B5EF4-FFF2-40B4-BE49-F238E27FC236}">
                <a16:creationId xmlns:a16="http://schemas.microsoft.com/office/drawing/2014/main" id="{0C46E9E3-54A6-FC3B-D9FC-7D6C533083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en-CH" dirty="0">
              <a:ea typeface="ＭＳ Ｐゴシック" panose="020B0600070205080204" pitchFamily="34" charset="-128"/>
            </a:endParaRPr>
          </a:p>
        </p:txBody>
      </p:sp>
      <p:sp>
        <p:nvSpPr>
          <p:cNvPr id="109571" name="Slide Number Placeholder 3">
            <a:extLst>
              <a:ext uri="{FF2B5EF4-FFF2-40B4-BE49-F238E27FC236}">
                <a16:creationId xmlns:a16="http://schemas.microsoft.com/office/drawing/2014/main" id="{64DBB698-CBD1-9BD6-79B6-D6D8F8AA9AD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79A7B05-B7CF-CE41-961B-6A554D624D46}" type="slidenum">
              <a:rPr lang="en-US" altLang="en-CH" smtClean="0"/>
              <a:pPr>
                <a:spcBef>
                  <a:spcPct val="0"/>
                </a:spcBef>
              </a:pPr>
              <a:t>41</a:t>
            </a:fld>
            <a:endParaRPr lang="en-US" altLang="en-CH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>
            <a:extLst>
              <a:ext uri="{FF2B5EF4-FFF2-40B4-BE49-F238E27FC236}">
                <a16:creationId xmlns:a16="http://schemas.microsoft.com/office/drawing/2014/main" id="{B85FC50D-BB22-7CF5-024D-D0DF76E265A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6" name="Notes Placeholder 2">
            <a:extLst>
              <a:ext uri="{FF2B5EF4-FFF2-40B4-BE49-F238E27FC236}">
                <a16:creationId xmlns:a16="http://schemas.microsoft.com/office/drawing/2014/main" id="{B2AD4518-EB1C-980B-CC36-A8FE130480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en-CH" dirty="0">
              <a:ea typeface="ＭＳ Ｐゴシック" panose="020B0600070205080204" pitchFamily="34" charset="-128"/>
            </a:endParaRPr>
          </a:p>
        </p:txBody>
      </p:sp>
      <p:sp>
        <p:nvSpPr>
          <p:cNvPr id="31747" name="Slide Number Placeholder 3">
            <a:extLst>
              <a:ext uri="{FF2B5EF4-FFF2-40B4-BE49-F238E27FC236}">
                <a16:creationId xmlns:a16="http://schemas.microsoft.com/office/drawing/2014/main" id="{1574B337-A158-2648-169D-F88254915C7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A723A4B-B3D8-D349-ABD0-B452578F3237}" type="slidenum">
              <a:rPr lang="en-US" altLang="en-CH" smtClean="0"/>
              <a:pPr>
                <a:spcBef>
                  <a:spcPct val="0"/>
                </a:spcBef>
              </a:pPr>
              <a:t>4</a:t>
            </a:fld>
            <a:endParaRPr lang="en-US" altLang="en-CH" dirty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Slide Image Placeholder 1">
            <a:extLst>
              <a:ext uri="{FF2B5EF4-FFF2-40B4-BE49-F238E27FC236}">
                <a16:creationId xmlns:a16="http://schemas.microsoft.com/office/drawing/2014/main" id="{FAA1DF9C-AE2E-5F1C-1237-6864D04CDCA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6" name="Notes Placeholder 2">
            <a:extLst>
              <a:ext uri="{FF2B5EF4-FFF2-40B4-BE49-F238E27FC236}">
                <a16:creationId xmlns:a16="http://schemas.microsoft.com/office/drawing/2014/main" id="{E6A4D211-6C3C-8D39-B164-018ACBD3E6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en-CH" dirty="0">
              <a:ea typeface="ＭＳ Ｐゴシック" panose="020B0600070205080204" pitchFamily="34" charset="-128"/>
            </a:endParaRPr>
          </a:p>
        </p:txBody>
      </p:sp>
      <p:sp>
        <p:nvSpPr>
          <p:cNvPr id="113667" name="Slide Number Placeholder 3">
            <a:extLst>
              <a:ext uri="{FF2B5EF4-FFF2-40B4-BE49-F238E27FC236}">
                <a16:creationId xmlns:a16="http://schemas.microsoft.com/office/drawing/2014/main" id="{1E60C4BC-086C-8E5D-802A-00A10DC9F5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4CC9119-EF0B-A74A-A3DA-91B5327903B7}" type="slidenum">
              <a:rPr lang="en-US" altLang="en-CH" smtClean="0"/>
              <a:pPr>
                <a:spcBef>
                  <a:spcPct val="0"/>
                </a:spcBef>
              </a:pPr>
              <a:t>42</a:t>
            </a:fld>
            <a:endParaRPr lang="en-US" altLang="en-CH" dirty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Slide Image Placeholder 1">
            <a:extLst>
              <a:ext uri="{FF2B5EF4-FFF2-40B4-BE49-F238E27FC236}">
                <a16:creationId xmlns:a16="http://schemas.microsoft.com/office/drawing/2014/main" id="{2B79EB4A-4177-AF0D-C7C2-C5679F4391D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4" name="Notes Placeholder 2">
            <a:extLst>
              <a:ext uri="{FF2B5EF4-FFF2-40B4-BE49-F238E27FC236}">
                <a16:creationId xmlns:a16="http://schemas.microsoft.com/office/drawing/2014/main" id="{FBB8D56C-5E3F-EA1D-003B-0E8509BC86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en-CH" dirty="0">
              <a:ea typeface="ＭＳ Ｐゴシック" panose="020B0600070205080204" pitchFamily="34" charset="-128"/>
            </a:endParaRPr>
          </a:p>
        </p:txBody>
      </p:sp>
      <p:sp>
        <p:nvSpPr>
          <p:cNvPr id="115715" name="Slide Number Placeholder 3">
            <a:extLst>
              <a:ext uri="{FF2B5EF4-FFF2-40B4-BE49-F238E27FC236}">
                <a16:creationId xmlns:a16="http://schemas.microsoft.com/office/drawing/2014/main" id="{91979EDF-6247-F87A-669C-5B51E8840A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D92639E-32EE-8447-9F57-2E40654B78B6}" type="slidenum">
              <a:rPr lang="en-US" altLang="en-CH" smtClean="0"/>
              <a:pPr>
                <a:spcBef>
                  <a:spcPct val="0"/>
                </a:spcBef>
              </a:pPr>
              <a:t>43</a:t>
            </a:fld>
            <a:endParaRPr lang="en-US" altLang="en-CH" dirty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Slide Image Placeholder 1">
            <a:extLst>
              <a:ext uri="{FF2B5EF4-FFF2-40B4-BE49-F238E27FC236}">
                <a16:creationId xmlns:a16="http://schemas.microsoft.com/office/drawing/2014/main" id="{F4E61021-AD83-D544-484B-F2AB65AB7AB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2" name="Notes Placeholder 2">
            <a:extLst>
              <a:ext uri="{FF2B5EF4-FFF2-40B4-BE49-F238E27FC236}">
                <a16:creationId xmlns:a16="http://schemas.microsoft.com/office/drawing/2014/main" id="{273505F1-460B-7844-300A-470A913BDD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en-CH" dirty="0">
              <a:ea typeface="ＭＳ Ｐゴシック" panose="020B0600070205080204" pitchFamily="34" charset="-128"/>
            </a:endParaRPr>
          </a:p>
        </p:txBody>
      </p:sp>
      <p:sp>
        <p:nvSpPr>
          <p:cNvPr id="117763" name="Slide Number Placeholder 3">
            <a:extLst>
              <a:ext uri="{FF2B5EF4-FFF2-40B4-BE49-F238E27FC236}">
                <a16:creationId xmlns:a16="http://schemas.microsoft.com/office/drawing/2014/main" id="{8E5644CA-9BFA-C20F-1F97-E4E09595793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C1DAFC7-73DC-C74E-A26D-FEA4212D791B}" type="slidenum">
              <a:rPr lang="en-US" altLang="en-CH" smtClean="0"/>
              <a:pPr>
                <a:spcBef>
                  <a:spcPct val="0"/>
                </a:spcBef>
              </a:pPr>
              <a:t>44</a:t>
            </a:fld>
            <a:endParaRPr lang="en-US" altLang="en-CH" dirty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Slide Image Placeholder 1">
            <a:extLst>
              <a:ext uri="{FF2B5EF4-FFF2-40B4-BE49-F238E27FC236}">
                <a16:creationId xmlns:a16="http://schemas.microsoft.com/office/drawing/2014/main" id="{F4E61021-AD83-D544-484B-F2AB65AB7AB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2" name="Notes Placeholder 2">
            <a:extLst>
              <a:ext uri="{FF2B5EF4-FFF2-40B4-BE49-F238E27FC236}">
                <a16:creationId xmlns:a16="http://schemas.microsoft.com/office/drawing/2014/main" id="{273505F1-460B-7844-300A-470A913BDD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en-CH" dirty="0">
              <a:ea typeface="ＭＳ Ｐゴシック" panose="020B0600070205080204" pitchFamily="34" charset="-128"/>
            </a:endParaRPr>
          </a:p>
        </p:txBody>
      </p:sp>
      <p:sp>
        <p:nvSpPr>
          <p:cNvPr id="117763" name="Slide Number Placeholder 3">
            <a:extLst>
              <a:ext uri="{FF2B5EF4-FFF2-40B4-BE49-F238E27FC236}">
                <a16:creationId xmlns:a16="http://schemas.microsoft.com/office/drawing/2014/main" id="{8E5644CA-9BFA-C20F-1F97-E4E09595793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C1DAFC7-73DC-C74E-A26D-FEA4212D791B}" type="slidenum">
              <a:rPr lang="en-US" altLang="en-CH" smtClean="0"/>
              <a:pPr>
                <a:spcBef>
                  <a:spcPct val="0"/>
                </a:spcBef>
              </a:pPr>
              <a:t>45</a:t>
            </a:fld>
            <a:endParaRPr lang="en-US" altLang="en-CH" dirty="0"/>
          </a:p>
        </p:txBody>
      </p:sp>
    </p:spTree>
    <p:extLst>
      <p:ext uri="{BB962C8B-B14F-4D97-AF65-F5344CB8AC3E}">
        <p14:creationId xmlns:p14="http://schemas.microsoft.com/office/powerpoint/2010/main" val="156960607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Slide Image Placeholder 1">
            <a:extLst>
              <a:ext uri="{FF2B5EF4-FFF2-40B4-BE49-F238E27FC236}">
                <a16:creationId xmlns:a16="http://schemas.microsoft.com/office/drawing/2014/main" id="{F4E61021-AD83-D544-484B-F2AB65AB7AB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2" name="Notes Placeholder 2">
            <a:extLst>
              <a:ext uri="{FF2B5EF4-FFF2-40B4-BE49-F238E27FC236}">
                <a16:creationId xmlns:a16="http://schemas.microsoft.com/office/drawing/2014/main" id="{273505F1-460B-7844-300A-470A913BDD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en-CH" dirty="0">
              <a:ea typeface="ＭＳ Ｐゴシック" panose="020B0600070205080204" pitchFamily="34" charset="-128"/>
            </a:endParaRPr>
          </a:p>
        </p:txBody>
      </p:sp>
      <p:sp>
        <p:nvSpPr>
          <p:cNvPr id="117763" name="Slide Number Placeholder 3">
            <a:extLst>
              <a:ext uri="{FF2B5EF4-FFF2-40B4-BE49-F238E27FC236}">
                <a16:creationId xmlns:a16="http://schemas.microsoft.com/office/drawing/2014/main" id="{8E5644CA-9BFA-C20F-1F97-E4E09595793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C1DAFC7-73DC-C74E-A26D-FEA4212D791B}" type="slidenum">
              <a:rPr lang="en-US" altLang="en-CH" smtClean="0"/>
              <a:pPr>
                <a:spcBef>
                  <a:spcPct val="0"/>
                </a:spcBef>
              </a:pPr>
              <a:t>46</a:t>
            </a:fld>
            <a:endParaRPr lang="en-US" altLang="en-CH" dirty="0"/>
          </a:p>
        </p:txBody>
      </p:sp>
    </p:spTree>
    <p:extLst>
      <p:ext uri="{BB962C8B-B14F-4D97-AF65-F5344CB8AC3E}">
        <p14:creationId xmlns:p14="http://schemas.microsoft.com/office/powerpoint/2010/main" val="237472848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Slide Image Placeholder 1">
            <a:extLst>
              <a:ext uri="{FF2B5EF4-FFF2-40B4-BE49-F238E27FC236}">
                <a16:creationId xmlns:a16="http://schemas.microsoft.com/office/drawing/2014/main" id="{58407FDE-81EF-5997-81C4-82230F4F1A1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0" name="Notes Placeholder 2">
            <a:extLst>
              <a:ext uri="{FF2B5EF4-FFF2-40B4-BE49-F238E27FC236}">
                <a16:creationId xmlns:a16="http://schemas.microsoft.com/office/drawing/2014/main" id="{D8AB05C1-5276-7D87-F8D2-67E2FDCFDE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en-CH" dirty="0">
              <a:ea typeface="ＭＳ Ｐゴシック" panose="020B0600070205080204" pitchFamily="34" charset="-128"/>
            </a:endParaRPr>
          </a:p>
        </p:txBody>
      </p:sp>
      <p:sp>
        <p:nvSpPr>
          <p:cNvPr id="119811" name="Slide Number Placeholder 3">
            <a:extLst>
              <a:ext uri="{FF2B5EF4-FFF2-40B4-BE49-F238E27FC236}">
                <a16:creationId xmlns:a16="http://schemas.microsoft.com/office/drawing/2014/main" id="{9D292515-E870-9BBC-28FF-8D494ACEAE2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807502F4-2CA8-EF43-B45F-88F31D1E131C}" type="slidenum">
              <a:rPr lang="en-US" altLang="en-CH" smtClean="0"/>
              <a:pPr>
                <a:spcBef>
                  <a:spcPct val="0"/>
                </a:spcBef>
              </a:pPr>
              <a:t>47</a:t>
            </a:fld>
            <a:endParaRPr lang="en-US" altLang="en-CH" dirty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Slide Image Placeholder 1">
            <a:extLst>
              <a:ext uri="{FF2B5EF4-FFF2-40B4-BE49-F238E27FC236}">
                <a16:creationId xmlns:a16="http://schemas.microsoft.com/office/drawing/2014/main" id="{4CA97E2D-2F55-073E-6146-0162596F7F4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8" name="Notes Placeholder 2">
            <a:extLst>
              <a:ext uri="{FF2B5EF4-FFF2-40B4-BE49-F238E27FC236}">
                <a16:creationId xmlns:a16="http://schemas.microsoft.com/office/drawing/2014/main" id="{5749F5D2-8639-38CC-B156-F4E921253C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en-CH" dirty="0">
              <a:ea typeface="ＭＳ Ｐゴシック" panose="020B0600070205080204" pitchFamily="34" charset="-128"/>
            </a:endParaRPr>
          </a:p>
        </p:txBody>
      </p:sp>
      <p:sp>
        <p:nvSpPr>
          <p:cNvPr id="121859" name="Slide Number Placeholder 3">
            <a:extLst>
              <a:ext uri="{FF2B5EF4-FFF2-40B4-BE49-F238E27FC236}">
                <a16:creationId xmlns:a16="http://schemas.microsoft.com/office/drawing/2014/main" id="{D4B61D86-E103-CE8F-E8D7-F8E7C95A13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F90800D-2046-8B44-9FA6-791B3746A47E}" type="slidenum">
              <a:rPr lang="en-US" altLang="en-CH" smtClean="0"/>
              <a:pPr>
                <a:spcBef>
                  <a:spcPct val="0"/>
                </a:spcBef>
              </a:pPr>
              <a:t>48</a:t>
            </a:fld>
            <a:endParaRPr lang="en-US" altLang="en-CH" dirty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3" name="Slide Image Placeholder 1">
            <a:extLst>
              <a:ext uri="{FF2B5EF4-FFF2-40B4-BE49-F238E27FC236}">
                <a16:creationId xmlns:a16="http://schemas.microsoft.com/office/drawing/2014/main" id="{22C8A600-83A1-9D56-4BE3-42FBED0FD56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4" name="Notes Placeholder 2">
            <a:extLst>
              <a:ext uri="{FF2B5EF4-FFF2-40B4-BE49-F238E27FC236}">
                <a16:creationId xmlns:a16="http://schemas.microsoft.com/office/drawing/2014/main" id="{08E234CC-BD81-F56B-723B-68E7073682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en-CH" dirty="0">
              <a:ea typeface="ＭＳ Ｐゴシック" panose="020B0600070205080204" pitchFamily="34" charset="-128"/>
            </a:endParaRPr>
          </a:p>
        </p:txBody>
      </p:sp>
      <p:sp>
        <p:nvSpPr>
          <p:cNvPr id="136195" name="Slide Number Placeholder 3">
            <a:extLst>
              <a:ext uri="{FF2B5EF4-FFF2-40B4-BE49-F238E27FC236}">
                <a16:creationId xmlns:a16="http://schemas.microsoft.com/office/drawing/2014/main" id="{DF9CC6E9-203A-4047-C367-5F8729C1FC1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AACA393-C43A-3844-A346-A166B1D77AE5}" type="slidenum">
              <a:rPr lang="en-US" altLang="en-CH" smtClean="0"/>
              <a:pPr>
                <a:spcBef>
                  <a:spcPct val="0"/>
                </a:spcBef>
              </a:pPr>
              <a:t>49</a:t>
            </a:fld>
            <a:endParaRPr lang="en-US" altLang="en-CH" dirty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1" name="Slide Image Placeholder 1">
            <a:extLst>
              <a:ext uri="{FF2B5EF4-FFF2-40B4-BE49-F238E27FC236}">
                <a16:creationId xmlns:a16="http://schemas.microsoft.com/office/drawing/2014/main" id="{CCD7B439-6306-40B1-2470-E8B1AA05551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2" name="Notes Placeholder 2">
            <a:extLst>
              <a:ext uri="{FF2B5EF4-FFF2-40B4-BE49-F238E27FC236}">
                <a16:creationId xmlns:a16="http://schemas.microsoft.com/office/drawing/2014/main" id="{8EF182BF-9993-9589-5E26-ED767DCF44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en-CH" dirty="0">
              <a:ea typeface="ＭＳ Ｐゴシック" panose="020B0600070205080204" pitchFamily="34" charset="-128"/>
            </a:endParaRPr>
          </a:p>
        </p:txBody>
      </p:sp>
      <p:sp>
        <p:nvSpPr>
          <p:cNvPr id="138243" name="Slide Number Placeholder 3">
            <a:extLst>
              <a:ext uri="{FF2B5EF4-FFF2-40B4-BE49-F238E27FC236}">
                <a16:creationId xmlns:a16="http://schemas.microsoft.com/office/drawing/2014/main" id="{275C3F24-7CFC-5467-352F-B09DAFF208F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B9090AF-379E-094B-AC08-F197571A5372}" type="slidenum">
              <a:rPr lang="en-US" altLang="en-CH" smtClean="0"/>
              <a:pPr>
                <a:spcBef>
                  <a:spcPct val="0"/>
                </a:spcBef>
              </a:pPr>
              <a:t>50</a:t>
            </a:fld>
            <a:endParaRPr lang="en-US" altLang="en-CH" dirty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89" name="Slide Image Placeholder 1">
            <a:extLst>
              <a:ext uri="{FF2B5EF4-FFF2-40B4-BE49-F238E27FC236}">
                <a16:creationId xmlns:a16="http://schemas.microsoft.com/office/drawing/2014/main" id="{5C044F6E-EBEC-3D54-246F-5C9B20C309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0" name="Notes Placeholder 2">
            <a:extLst>
              <a:ext uri="{FF2B5EF4-FFF2-40B4-BE49-F238E27FC236}">
                <a16:creationId xmlns:a16="http://schemas.microsoft.com/office/drawing/2014/main" id="{3D22BCDD-81C5-4388-3A57-360B8EB003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en-CH" dirty="0">
              <a:ea typeface="ＭＳ Ｐゴシック" panose="020B0600070205080204" pitchFamily="34" charset="-128"/>
            </a:endParaRPr>
          </a:p>
        </p:txBody>
      </p:sp>
      <p:sp>
        <p:nvSpPr>
          <p:cNvPr id="140291" name="Slide Number Placeholder 3">
            <a:extLst>
              <a:ext uri="{FF2B5EF4-FFF2-40B4-BE49-F238E27FC236}">
                <a16:creationId xmlns:a16="http://schemas.microsoft.com/office/drawing/2014/main" id="{EC9E7BE0-3347-10DB-98AF-D8D4104E10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BFD1055-2C39-6A48-8DF3-8887F5CB1283}" type="slidenum">
              <a:rPr lang="en-US" altLang="en-CH" smtClean="0"/>
              <a:pPr>
                <a:spcBef>
                  <a:spcPct val="0"/>
                </a:spcBef>
              </a:pPr>
              <a:t>51</a:t>
            </a:fld>
            <a:endParaRPr lang="en-US" altLang="en-CH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>
            <a:extLst>
              <a:ext uri="{FF2B5EF4-FFF2-40B4-BE49-F238E27FC236}">
                <a16:creationId xmlns:a16="http://schemas.microsoft.com/office/drawing/2014/main" id="{ADC46417-626A-CA86-A431-6D7584BBB8F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8E2739FE-ABA6-A044-A153-7BDE4EC9D578}" type="slidenum">
              <a:rPr lang="en-US" altLang="en-CH" smtClean="0"/>
              <a:pPr>
                <a:spcBef>
                  <a:spcPct val="0"/>
                </a:spcBef>
              </a:pPr>
              <a:t>7</a:t>
            </a:fld>
            <a:endParaRPr lang="en-US" altLang="en-CH" dirty="0"/>
          </a:p>
        </p:txBody>
      </p:sp>
      <p:sp>
        <p:nvSpPr>
          <p:cNvPr id="39938" name="Rectangle 2">
            <a:extLst>
              <a:ext uri="{FF2B5EF4-FFF2-40B4-BE49-F238E27FC236}">
                <a16:creationId xmlns:a16="http://schemas.microsoft.com/office/drawing/2014/main" id="{B064BE5A-74D2-3A5F-F951-D5538E1FFC9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>
            <a:extLst>
              <a:ext uri="{FF2B5EF4-FFF2-40B4-BE49-F238E27FC236}">
                <a16:creationId xmlns:a16="http://schemas.microsoft.com/office/drawing/2014/main" id="{73ACC3A7-CEB6-46F4-735C-E91F6D61EBE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CH" altLang="en-CH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5" name="Slide Image Placeholder 1">
            <a:extLst>
              <a:ext uri="{FF2B5EF4-FFF2-40B4-BE49-F238E27FC236}">
                <a16:creationId xmlns:a16="http://schemas.microsoft.com/office/drawing/2014/main" id="{6350415E-A466-1D24-F9F4-CE2A6465174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6" name="Notes Placeholder 2">
            <a:extLst>
              <a:ext uri="{FF2B5EF4-FFF2-40B4-BE49-F238E27FC236}">
                <a16:creationId xmlns:a16="http://schemas.microsoft.com/office/drawing/2014/main" id="{82F0CCB7-19AC-26B5-EBBC-E40A1B06C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en-CH" dirty="0">
              <a:ea typeface="ＭＳ Ｐゴシック" panose="020B0600070205080204" pitchFamily="34" charset="-128"/>
            </a:endParaRPr>
          </a:p>
        </p:txBody>
      </p:sp>
      <p:sp>
        <p:nvSpPr>
          <p:cNvPr id="144387" name="Slide Number Placeholder 3">
            <a:extLst>
              <a:ext uri="{FF2B5EF4-FFF2-40B4-BE49-F238E27FC236}">
                <a16:creationId xmlns:a16="http://schemas.microsoft.com/office/drawing/2014/main" id="{E630821C-5146-2BCA-A900-5F9C6354EB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C9154B2-0ADA-284C-B331-5046A838E4B2}" type="slidenum">
              <a:rPr lang="en-US" altLang="en-CH" smtClean="0"/>
              <a:pPr>
                <a:spcBef>
                  <a:spcPct val="0"/>
                </a:spcBef>
              </a:pPr>
              <a:t>52</a:t>
            </a:fld>
            <a:endParaRPr lang="en-US" altLang="en-CH" dirty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1" name="Slide Image Placeholder 1">
            <a:extLst>
              <a:ext uri="{FF2B5EF4-FFF2-40B4-BE49-F238E27FC236}">
                <a16:creationId xmlns:a16="http://schemas.microsoft.com/office/drawing/2014/main" id="{8EA8EE8B-8ABE-462A-83C5-FD6B4F187B2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2" name="Notes Placeholder 2">
            <a:extLst>
              <a:ext uri="{FF2B5EF4-FFF2-40B4-BE49-F238E27FC236}">
                <a16:creationId xmlns:a16="http://schemas.microsoft.com/office/drawing/2014/main" id="{A5A6BF6F-29BD-5BDC-3803-6A4DE4D321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en-CH" dirty="0">
              <a:ea typeface="ＭＳ Ｐゴシック" panose="020B0600070205080204" pitchFamily="34" charset="-128"/>
            </a:endParaRPr>
          </a:p>
        </p:txBody>
      </p:sp>
      <p:sp>
        <p:nvSpPr>
          <p:cNvPr id="148483" name="Slide Number Placeholder 3">
            <a:extLst>
              <a:ext uri="{FF2B5EF4-FFF2-40B4-BE49-F238E27FC236}">
                <a16:creationId xmlns:a16="http://schemas.microsoft.com/office/drawing/2014/main" id="{ADBBC13A-8382-EAE8-3394-BD6CB0843F0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8519D77-1EF9-BB4E-9A97-4ABCD1BC2F16}" type="slidenum">
              <a:rPr lang="en-US" altLang="en-CH" smtClean="0"/>
              <a:pPr>
                <a:spcBef>
                  <a:spcPct val="0"/>
                </a:spcBef>
              </a:pPr>
              <a:t>54</a:t>
            </a:fld>
            <a:endParaRPr lang="en-US" altLang="en-CH" dirty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29" name="Slide Image Placeholder 1">
            <a:extLst>
              <a:ext uri="{FF2B5EF4-FFF2-40B4-BE49-F238E27FC236}">
                <a16:creationId xmlns:a16="http://schemas.microsoft.com/office/drawing/2014/main" id="{B9AB1C50-45F2-B19F-F92F-9E6B99E35F1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0" name="Notes Placeholder 2">
            <a:extLst>
              <a:ext uri="{FF2B5EF4-FFF2-40B4-BE49-F238E27FC236}">
                <a16:creationId xmlns:a16="http://schemas.microsoft.com/office/drawing/2014/main" id="{9E5F9EEB-6911-BCF5-2A71-AF6C570ADE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en-CH" dirty="0">
              <a:ea typeface="ＭＳ Ｐゴシック" panose="020B0600070205080204" pitchFamily="34" charset="-128"/>
            </a:endParaRPr>
          </a:p>
        </p:txBody>
      </p:sp>
      <p:sp>
        <p:nvSpPr>
          <p:cNvPr id="150531" name="Slide Number Placeholder 3">
            <a:extLst>
              <a:ext uri="{FF2B5EF4-FFF2-40B4-BE49-F238E27FC236}">
                <a16:creationId xmlns:a16="http://schemas.microsoft.com/office/drawing/2014/main" id="{6B8D60FA-E738-A188-EC64-AAABB44250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D7BEFF9-18FC-5345-8460-9F7597FACE40}" type="slidenum">
              <a:rPr lang="en-US" altLang="en-CH" smtClean="0"/>
              <a:pPr>
                <a:spcBef>
                  <a:spcPct val="0"/>
                </a:spcBef>
              </a:pPr>
              <a:t>55</a:t>
            </a:fld>
            <a:endParaRPr lang="en-US" altLang="en-CH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>
            <a:extLst>
              <a:ext uri="{FF2B5EF4-FFF2-40B4-BE49-F238E27FC236}">
                <a16:creationId xmlns:a16="http://schemas.microsoft.com/office/drawing/2014/main" id="{FC3A488C-9543-51B9-DD49-6870E5556B4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D8F7674-8BD9-3E41-A28B-B9A8B5617DC6}" type="slidenum">
              <a:rPr lang="en-US" altLang="en-CH" smtClean="0"/>
              <a:pPr>
                <a:spcBef>
                  <a:spcPct val="0"/>
                </a:spcBef>
              </a:pPr>
              <a:t>8</a:t>
            </a:fld>
            <a:endParaRPr lang="en-US" altLang="en-CH" dirty="0"/>
          </a:p>
        </p:txBody>
      </p:sp>
      <p:sp>
        <p:nvSpPr>
          <p:cNvPr id="41986" name="Rectangle 2">
            <a:extLst>
              <a:ext uri="{FF2B5EF4-FFF2-40B4-BE49-F238E27FC236}">
                <a16:creationId xmlns:a16="http://schemas.microsoft.com/office/drawing/2014/main" id="{EB26AF30-B48D-14A8-74F8-33107A40D10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>
            <a:extLst>
              <a:ext uri="{FF2B5EF4-FFF2-40B4-BE49-F238E27FC236}">
                <a16:creationId xmlns:a16="http://schemas.microsoft.com/office/drawing/2014/main" id="{8F957374-990E-9E1D-8857-3730D651620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00088" y="4408488"/>
            <a:ext cx="5594350" cy="417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CH" altLang="en-CH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>
            <a:extLst>
              <a:ext uri="{FF2B5EF4-FFF2-40B4-BE49-F238E27FC236}">
                <a16:creationId xmlns:a16="http://schemas.microsoft.com/office/drawing/2014/main" id="{D62C6F5D-5ADF-44B9-5D02-38541A3C5C8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B846742-9213-2D40-9DFB-BF13C0F16CCA}" type="slidenum">
              <a:rPr lang="en-US" altLang="en-CH" smtClean="0"/>
              <a:pPr>
                <a:spcBef>
                  <a:spcPct val="0"/>
                </a:spcBef>
              </a:pPr>
              <a:t>9</a:t>
            </a:fld>
            <a:endParaRPr lang="en-US" altLang="en-CH" dirty="0"/>
          </a:p>
        </p:txBody>
      </p:sp>
      <p:sp>
        <p:nvSpPr>
          <p:cNvPr id="44034" name="Rectangle 2">
            <a:extLst>
              <a:ext uri="{FF2B5EF4-FFF2-40B4-BE49-F238E27FC236}">
                <a16:creationId xmlns:a16="http://schemas.microsoft.com/office/drawing/2014/main" id="{10BF1502-0206-F3CD-60C5-E18DAA6510E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>
            <a:extLst>
              <a:ext uri="{FF2B5EF4-FFF2-40B4-BE49-F238E27FC236}">
                <a16:creationId xmlns:a16="http://schemas.microsoft.com/office/drawing/2014/main" id="{5670A08E-9F66-8CCA-2C83-17F833AB682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00088" y="4408488"/>
            <a:ext cx="5594350" cy="417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CH" altLang="en-CH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>
            <a:extLst>
              <a:ext uri="{FF2B5EF4-FFF2-40B4-BE49-F238E27FC236}">
                <a16:creationId xmlns:a16="http://schemas.microsoft.com/office/drawing/2014/main" id="{5BC7564A-613D-B7EE-BB1C-4D45E04D636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4B88265-CD1B-774E-9671-C192A88E2EFB}" type="slidenum">
              <a:rPr lang="en-US" altLang="en-CH" smtClean="0"/>
              <a:pPr>
                <a:spcBef>
                  <a:spcPct val="0"/>
                </a:spcBef>
              </a:pPr>
              <a:t>10</a:t>
            </a:fld>
            <a:endParaRPr lang="en-US" altLang="en-CH" dirty="0"/>
          </a:p>
        </p:txBody>
      </p:sp>
      <p:sp>
        <p:nvSpPr>
          <p:cNvPr id="46082" name="Rectangle 2">
            <a:extLst>
              <a:ext uri="{FF2B5EF4-FFF2-40B4-BE49-F238E27FC236}">
                <a16:creationId xmlns:a16="http://schemas.microsoft.com/office/drawing/2014/main" id="{82BDF104-4E49-DB75-3C1E-8DE417A7605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>
            <a:extLst>
              <a:ext uri="{FF2B5EF4-FFF2-40B4-BE49-F238E27FC236}">
                <a16:creationId xmlns:a16="http://schemas.microsoft.com/office/drawing/2014/main" id="{E727FE02-BC8C-313C-F9A7-136C1811F77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00088" y="4408488"/>
            <a:ext cx="5594350" cy="417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CH" altLang="en-CH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>
            <a:extLst>
              <a:ext uri="{FF2B5EF4-FFF2-40B4-BE49-F238E27FC236}">
                <a16:creationId xmlns:a16="http://schemas.microsoft.com/office/drawing/2014/main" id="{72BD8F7F-6022-693E-2778-E4D0799FBF2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30CE06F-89C8-8146-B19F-ADE2E4F428A8}" type="slidenum">
              <a:rPr lang="en-US" altLang="en-CH" smtClean="0"/>
              <a:pPr>
                <a:spcBef>
                  <a:spcPct val="0"/>
                </a:spcBef>
              </a:pPr>
              <a:t>11</a:t>
            </a:fld>
            <a:endParaRPr lang="en-US" altLang="en-CH" dirty="0"/>
          </a:p>
        </p:txBody>
      </p:sp>
      <p:sp>
        <p:nvSpPr>
          <p:cNvPr id="48130" name="Rectangle 2">
            <a:extLst>
              <a:ext uri="{FF2B5EF4-FFF2-40B4-BE49-F238E27FC236}">
                <a16:creationId xmlns:a16="http://schemas.microsoft.com/office/drawing/2014/main" id="{1367DAD9-B30B-36CB-6DE9-6851F184FA3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>
            <a:extLst>
              <a:ext uri="{FF2B5EF4-FFF2-40B4-BE49-F238E27FC236}">
                <a16:creationId xmlns:a16="http://schemas.microsoft.com/office/drawing/2014/main" id="{453EE8C7-5E18-6971-8EE4-45B72FB972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00088" y="4408488"/>
            <a:ext cx="5594350" cy="417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CH" altLang="en-CH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background.bubbletracks_2.gif">
            <a:extLst>
              <a:ext uri="{FF2B5EF4-FFF2-40B4-BE49-F238E27FC236}">
                <a16:creationId xmlns:a16="http://schemas.microsoft.com/office/drawing/2014/main" id="{F7CB01C8-C9B1-5C87-23B8-DD2A93B4D62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800"/>
            <a:ext cx="9117013" cy="611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17F85D5-53F6-D837-1F2F-231B9638A48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endParaRPr lang="en-CH" altLang="en-CH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457200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772400" cy="5334000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19520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6987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152400"/>
            <a:ext cx="8229600" cy="59737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8C1603-C38D-775E-46B4-47BA699388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5900" y="6583363"/>
            <a:ext cx="1905000" cy="274637"/>
          </a:xfrm>
          <a:prstGeom prst="rect">
            <a:avLst/>
          </a:prstGeom>
        </p:spPr>
        <p:txBody>
          <a:bodyPr/>
          <a:lstStyle>
            <a:lvl1pPr eaLnBrk="1" hangingPunct="1">
              <a:spcBef>
                <a:spcPct val="20000"/>
              </a:spcBef>
              <a:buFontTx/>
              <a:buChar char="•"/>
              <a:defRPr>
                <a:latin typeface="Verdan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2B9E14-56A3-7DCA-ADC1-A9AE14C49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76463" y="6583363"/>
            <a:ext cx="5305425" cy="274637"/>
          </a:xfrm>
          <a:prstGeom prst="rect">
            <a:avLst/>
          </a:prstGeom>
        </p:spPr>
        <p:txBody>
          <a:bodyPr/>
          <a:lstStyle>
            <a:lvl1pPr eaLnBrk="1" hangingPunct="1">
              <a:spcBef>
                <a:spcPct val="20000"/>
              </a:spcBef>
              <a:buFontTx/>
              <a:buChar char="•"/>
              <a:defRPr>
                <a:latin typeface="Verdan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F0CDEA-2F20-02FE-047B-D09E74E62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18488" y="6581775"/>
            <a:ext cx="925512" cy="2762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20000"/>
              </a:spcBef>
              <a:buFontTx/>
              <a:buChar char="•"/>
              <a:defRPr/>
            </a:lvl1pPr>
          </a:lstStyle>
          <a:p>
            <a:pPr>
              <a:defRPr/>
            </a:pPr>
            <a:fld id="{4B39C4C9-AF8E-374D-B6D2-C420FE42BB52}" type="slidenum">
              <a:rPr lang="de-DE" altLang="en-CH"/>
              <a:pPr>
                <a:defRPr/>
              </a:pPr>
              <a:t>‹#›</a:t>
            </a:fld>
            <a:endParaRPr lang="de-DE" altLang="en-CH" dirty="0"/>
          </a:p>
        </p:txBody>
      </p:sp>
    </p:spTree>
    <p:extLst>
      <p:ext uri="{BB962C8B-B14F-4D97-AF65-F5344CB8AC3E}">
        <p14:creationId xmlns:p14="http://schemas.microsoft.com/office/powerpoint/2010/main" val="71708566"/>
      </p:ext>
    </p:extLst>
  </p:cSld>
  <p:clrMapOvr>
    <a:masterClrMapping/>
  </p:clrMapOvr>
  <p:transition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04800"/>
            <a:ext cx="6781800" cy="4572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95400" y="1066800"/>
            <a:ext cx="3505200" cy="518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066800"/>
            <a:ext cx="3505200" cy="518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846166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7B941F-D1E8-C92D-157E-155D5E8C6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87AAF8-B9F1-7D9D-DFE1-CC39097D6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1A0C1C-575C-C078-E32C-AF1C8BCF9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6062C-0518-3141-8D43-A051229BF631}" type="slidenum">
              <a:rPr lang="en-US" altLang="en-CH"/>
              <a:pPr>
                <a:defRPr/>
              </a:pPr>
              <a:t>‹#›</a:t>
            </a:fld>
            <a:endParaRPr lang="en-US" altLang="en-CH" dirty="0"/>
          </a:p>
        </p:txBody>
      </p:sp>
    </p:spTree>
    <p:extLst>
      <p:ext uri="{BB962C8B-B14F-4D97-AF65-F5344CB8AC3E}">
        <p14:creationId xmlns:p14="http://schemas.microsoft.com/office/powerpoint/2010/main" val="34883018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096351-BA79-8A4C-F7B4-4D548CDE4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7F5902-AA71-A020-9625-F17369264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2F4924-D549-1855-0F6E-BB7429E30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D76D8D-179F-2641-9D2A-3461A3B07D52}" type="slidenum">
              <a:rPr lang="en-US" altLang="en-CH"/>
              <a:pPr>
                <a:defRPr/>
              </a:pPr>
              <a:t>‹#›</a:t>
            </a:fld>
            <a:endParaRPr lang="en-US" altLang="en-CH" dirty="0"/>
          </a:p>
        </p:txBody>
      </p:sp>
    </p:spTree>
    <p:extLst>
      <p:ext uri="{BB962C8B-B14F-4D97-AF65-F5344CB8AC3E}">
        <p14:creationId xmlns:p14="http://schemas.microsoft.com/office/powerpoint/2010/main" val="1754056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A227A3-EFD3-126F-BA64-C0A5773A7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BDA53B-B8B0-D1BE-C3C7-6B7C78FCC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BBA40E-3797-861A-2D72-FC5002052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5F4E1-16C9-F34D-931F-6A2D6AB6926E}" type="slidenum">
              <a:rPr lang="en-US" altLang="en-CH"/>
              <a:pPr>
                <a:defRPr/>
              </a:pPr>
              <a:t>‹#›</a:t>
            </a:fld>
            <a:endParaRPr lang="en-US" altLang="en-CH" dirty="0"/>
          </a:p>
        </p:txBody>
      </p:sp>
    </p:spTree>
    <p:extLst>
      <p:ext uri="{BB962C8B-B14F-4D97-AF65-F5344CB8AC3E}">
        <p14:creationId xmlns:p14="http://schemas.microsoft.com/office/powerpoint/2010/main" val="40594394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D0BBD9D-BBBD-C20D-2415-42BD1770F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48CED41-DC48-59EB-A6AC-2B1D69EA2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617B82B-BC9F-16FB-7329-26633F047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87849-F7EC-BE4D-8E6D-B4C9A151DCA6}" type="slidenum">
              <a:rPr lang="en-US" altLang="en-CH"/>
              <a:pPr>
                <a:defRPr/>
              </a:pPr>
              <a:t>‹#›</a:t>
            </a:fld>
            <a:endParaRPr lang="en-US" altLang="en-CH" dirty="0"/>
          </a:p>
        </p:txBody>
      </p:sp>
    </p:spTree>
    <p:extLst>
      <p:ext uri="{BB962C8B-B14F-4D97-AF65-F5344CB8AC3E}">
        <p14:creationId xmlns:p14="http://schemas.microsoft.com/office/powerpoint/2010/main" val="34862300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F396C4D-4C3B-0A03-7189-A2C578B77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DF0703D-8793-7B67-2677-14C530F3D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41E2ED4-D2E8-F7EC-D5E6-7E8E42110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83EDD-01D5-9C42-ADAB-BFEA04F2D9FB}" type="slidenum">
              <a:rPr lang="en-US" altLang="en-CH"/>
              <a:pPr>
                <a:defRPr/>
              </a:pPr>
              <a:t>‹#›</a:t>
            </a:fld>
            <a:endParaRPr lang="en-US" altLang="en-CH" dirty="0"/>
          </a:p>
        </p:txBody>
      </p:sp>
    </p:spTree>
    <p:extLst>
      <p:ext uri="{BB962C8B-B14F-4D97-AF65-F5344CB8AC3E}">
        <p14:creationId xmlns:p14="http://schemas.microsoft.com/office/powerpoint/2010/main" val="26399938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53217C5-210A-4FB5-9DFE-C15230DDF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9676917-8D62-DCCE-1F0C-2E519F6F3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848D861-8D81-11F9-E3FB-702E8F115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8D447-057F-2549-A86E-D6ED8D0D1F27}" type="slidenum">
              <a:rPr lang="en-US" altLang="en-CH"/>
              <a:pPr>
                <a:defRPr/>
              </a:pPr>
              <a:t>‹#›</a:t>
            </a:fld>
            <a:endParaRPr lang="en-US" altLang="en-CH" dirty="0"/>
          </a:p>
        </p:txBody>
      </p:sp>
    </p:spTree>
    <p:extLst>
      <p:ext uri="{BB962C8B-B14F-4D97-AF65-F5344CB8AC3E}">
        <p14:creationId xmlns:p14="http://schemas.microsoft.com/office/powerpoint/2010/main" val="4215131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2B54918-8A96-CF85-90F8-DDBC057E3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8C2EBC1-DB88-258D-DAE1-225AC4A90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5F32AC8-1D0F-CF8C-5A8D-5A1CA8DBF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351965-7DEB-044A-8FB7-1B4FDA995209}" type="slidenum">
              <a:rPr lang="en-US" altLang="en-CH"/>
              <a:pPr>
                <a:defRPr/>
              </a:pPr>
              <a:t>‹#›</a:t>
            </a:fld>
            <a:endParaRPr lang="en-US" altLang="en-CH" dirty="0"/>
          </a:p>
        </p:txBody>
      </p:sp>
    </p:spTree>
    <p:extLst>
      <p:ext uri="{BB962C8B-B14F-4D97-AF65-F5344CB8AC3E}">
        <p14:creationId xmlns:p14="http://schemas.microsoft.com/office/powerpoint/2010/main" val="1200401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34712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0979E67-444A-4332-CC1D-46CC9E710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BAB6974-50EE-1CB1-9DD7-EB3FCA8FE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91282A3-5B4C-8C03-9E5E-41557941B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04F65-23D0-9347-9390-F18C93F062A0}" type="slidenum">
              <a:rPr lang="en-US" altLang="en-CH"/>
              <a:pPr>
                <a:defRPr/>
              </a:pPr>
              <a:t>‹#›</a:t>
            </a:fld>
            <a:endParaRPr lang="en-US" altLang="en-CH" dirty="0"/>
          </a:p>
        </p:txBody>
      </p:sp>
    </p:spTree>
    <p:extLst>
      <p:ext uri="{BB962C8B-B14F-4D97-AF65-F5344CB8AC3E}">
        <p14:creationId xmlns:p14="http://schemas.microsoft.com/office/powerpoint/2010/main" val="13517923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02AA172-B722-08A9-7C1E-1152CA7E1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D2CB0B4-4A0D-2038-F868-5615FCE65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692786E-050B-C6FE-9EC9-F949E0E6A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16F01-4177-BD41-87C0-75B4091D9221}" type="slidenum">
              <a:rPr lang="en-US" altLang="en-CH"/>
              <a:pPr>
                <a:defRPr/>
              </a:pPr>
              <a:t>‹#›</a:t>
            </a:fld>
            <a:endParaRPr lang="en-US" altLang="en-CH" dirty="0"/>
          </a:p>
        </p:txBody>
      </p:sp>
    </p:spTree>
    <p:extLst>
      <p:ext uri="{BB962C8B-B14F-4D97-AF65-F5344CB8AC3E}">
        <p14:creationId xmlns:p14="http://schemas.microsoft.com/office/powerpoint/2010/main" val="28228566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A57440-1767-CCCF-0A5A-91974D2BF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988922-1E14-CBCE-D769-3EAF76F10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C00BC1-7B26-9EF1-969D-7919E16C4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C1398-488B-344D-81F7-BCAB337F4AE4}" type="slidenum">
              <a:rPr lang="en-US" altLang="en-CH"/>
              <a:pPr>
                <a:defRPr/>
              </a:pPr>
              <a:t>‹#›</a:t>
            </a:fld>
            <a:endParaRPr lang="en-US" altLang="en-CH" dirty="0"/>
          </a:p>
        </p:txBody>
      </p:sp>
    </p:spTree>
    <p:extLst>
      <p:ext uri="{BB962C8B-B14F-4D97-AF65-F5344CB8AC3E}">
        <p14:creationId xmlns:p14="http://schemas.microsoft.com/office/powerpoint/2010/main" val="7108793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B451F7-0F30-CB6B-CDE2-A57AB0120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85F5C3-7364-1131-F8AF-C6D1D5A5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9690BC-FBFC-B98F-1A5E-3BF70954E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7B1EB-07F1-B344-B98B-FB453FA4DEA9}" type="slidenum">
              <a:rPr lang="en-US" altLang="en-CH"/>
              <a:pPr>
                <a:defRPr/>
              </a:pPr>
              <a:t>‹#›</a:t>
            </a:fld>
            <a:endParaRPr lang="en-US" altLang="en-CH" dirty="0"/>
          </a:p>
        </p:txBody>
      </p:sp>
    </p:spTree>
    <p:extLst>
      <p:ext uri="{BB962C8B-B14F-4D97-AF65-F5344CB8AC3E}">
        <p14:creationId xmlns:p14="http://schemas.microsoft.com/office/powerpoint/2010/main" val="3169902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4572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3810000" cy="5334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3810000" cy="5334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3">
            <a:extLst>
              <a:ext uri="{FF2B5EF4-FFF2-40B4-BE49-F238E27FC236}">
                <a16:creationId xmlns:a16="http://schemas.microsoft.com/office/drawing/2014/main" id="{CFD8BB13-BD2D-82B1-662D-826D8435EFBE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1988" y="657860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20000"/>
              </a:spcBef>
              <a:buFontTx/>
              <a:buChar char="•"/>
              <a:defRPr sz="1000"/>
            </a:lvl1pPr>
          </a:lstStyle>
          <a:p>
            <a:pPr>
              <a:defRPr/>
            </a:pPr>
            <a:r>
              <a:rPr lang="nl-NL" altLang="en-CH" dirty="0"/>
              <a:t>Slide </a:t>
            </a:r>
            <a:fld id="{C7AA3C11-5DBE-4943-9680-37744A7151D0}" type="slidenum">
              <a:rPr lang="nl-NL" altLang="en-CH" smtClean="0"/>
              <a:pPr>
                <a:defRPr/>
              </a:pPr>
              <a:t>‹#›</a:t>
            </a:fld>
            <a:r>
              <a:rPr lang="nl-NL" altLang="en-CH" dirty="0"/>
              <a:t>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854788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4572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3">
            <a:extLst>
              <a:ext uri="{FF2B5EF4-FFF2-40B4-BE49-F238E27FC236}">
                <a16:creationId xmlns:a16="http://schemas.microsoft.com/office/drawing/2014/main" id="{1306DA5B-041E-BB19-5E75-991E32F0C113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1988" y="657860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20000"/>
              </a:spcBef>
              <a:buFontTx/>
              <a:buChar char="•"/>
              <a:defRPr sz="1000"/>
            </a:lvl1pPr>
          </a:lstStyle>
          <a:p>
            <a:pPr>
              <a:defRPr/>
            </a:pPr>
            <a:r>
              <a:rPr lang="nl-NL" altLang="en-CH" dirty="0"/>
              <a:t>Slide </a:t>
            </a:r>
            <a:fld id="{4AB34975-35CF-7044-9B5C-514CB3846608}" type="slidenum">
              <a:rPr lang="nl-NL" altLang="en-CH" smtClean="0"/>
              <a:pPr>
                <a:defRPr/>
              </a:pPr>
              <a:t>‹#›</a:t>
            </a:fld>
            <a:r>
              <a:rPr lang="nl-NL" altLang="en-CH" dirty="0"/>
              <a:t>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023851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8796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3">
            <a:extLst>
              <a:ext uri="{FF2B5EF4-FFF2-40B4-BE49-F238E27FC236}">
                <a16:creationId xmlns:a16="http://schemas.microsoft.com/office/drawing/2014/main" id="{C8EE9541-2F51-03D2-7599-BCCE8248498B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1988" y="657860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20000"/>
              </a:spcBef>
              <a:buFontTx/>
              <a:buChar char="•"/>
              <a:defRPr sz="1000"/>
            </a:lvl1pPr>
          </a:lstStyle>
          <a:p>
            <a:pPr>
              <a:defRPr/>
            </a:pPr>
            <a:r>
              <a:rPr lang="nl-NL" altLang="en-CH" dirty="0"/>
              <a:t>Slide </a:t>
            </a:r>
            <a:fld id="{B7164AA6-331A-7941-AE44-B47DA2CF3F8E}" type="slidenum">
              <a:rPr lang="nl-NL" altLang="en-CH" smtClean="0"/>
              <a:pPr>
                <a:defRPr/>
              </a:pPr>
              <a:t>‹#›</a:t>
            </a:fld>
            <a:r>
              <a:rPr lang="nl-NL" altLang="en-CH" dirty="0"/>
              <a:t>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984311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3">
            <a:extLst>
              <a:ext uri="{FF2B5EF4-FFF2-40B4-BE49-F238E27FC236}">
                <a16:creationId xmlns:a16="http://schemas.microsoft.com/office/drawing/2014/main" id="{6D768E87-7635-EAEB-4F4F-FDB88031573D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1988" y="657860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20000"/>
              </a:spcBef>
              <a:buFontTx/>
              <a:buChar char="•"/>
              <a:defRPr sz="1000"/>
            </a:lvl1pPr>
          </a:lstStyle>
          <a:p>
            <a:pPr>
              <a:defRPr/>
            </a:pPr>
            <a:r>
              <a:rPr lang="nl-NL" altLang="en-CH" dirty="0"/>
              <a:t>Slide </a:t>
            </a:r>
            <a:fld id="{E622FC5B-0615-A544-80F4-C74C22D955B6}" type="slidenum">
              <a:rPr lang="nl-NL" altLang="en-CH" smtClean="0"/>
              <a:pPr>
                <a:defRPr/>
              </a:pPr>
              <a:t>‹#›</a:t>
            </a:fld>
            <a:r>
              <a:rPr lang="nl-NL" altLang="en-CH" dirty="0"/>
              <a:t>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896324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4572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7772400" cy="5334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3">
            <a:extLst>
              <a:ext uri="{FF2B5EF4-FFF2-40B4-BE49-F238E27FC236}">
                <a16:creationId xmlns:a16="http://schemas.microsoft.com/office/drawing/2014/main" id="{016105A2-C581-5138-25C6-0E67BAD40F9C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1988" y="657860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20000"/>
              </a:spcBef>
              <a:buFontTx/>
              <a:buChar char="•"/>
              <a:defRPr sz="1000"/>
            </a:lvl1pPr>
          </a:lstStyle>
          <a:p>
            <a:pPr>
              <a:defRPr/>
            </a:pPr>
            <a:r>
              <a:rPr lang="nl-NL" altLang="en-CH" dirty="0"/>
              <a:t>Slide </a:t>
            </a:r>
            <a:fld id="{B9C7E73F-175C-C149-9DCF-8A43475179C1}" type="slidenum">
              <a:rPr lang="nl-NL" altLang="en-CH" smtClean="0"/>
              <a:pPr>
                <a:defRPr/>
              </a:pPr>
              <a:t>‹#›</a:t>
            </a:fld>
            <a:r>
              <a:rPr lang="nl-NL" altLang="en-CH" dirty="0"/>
              <a:t>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719680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04800"/>
            <a:ext cx="1943100" cy="594360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5676900" cy="5943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3">
            <a:extLst>
              <a:ext uri="{FF2B5EF4-FFF2-40B4-BE49-F238E27FC236}">
                <a16:creationId xmlns:a16="http://schemas.microsoft.com/office/drawing/2014/main" id="{111E2D55-B772-B5C9-C9B4-91A9A945EBDB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1988" y="657860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20000"/>
              </a:spcBef>
              <a:buFontTx/>
              <a:buChar char="•"/>
              <a:defRPr sz="1000"/>
            </a:lvl1pPr>
          </a:lstStyle>
          <a:p>
            <a:pPr>
              <a:defRPr/>
            </a:pPr>
            <a:r>
              <a:rPr lang="nl-NL" altLang="en-CH" dirty="0"/>
              <a:t>Slide </a:t>
            </a:r>
            <a:fld id="{0FF95ACC-C905-8E49-ACE7-B5AC89898018}" type="slidenum">
              <a:rPr lang="nl-NL" altLang="en-CH" smtClean="0"/>
              <a:pPr>
                <a:defRPr/>
              </a:pPr>
              <a:t>‹#›</a:t>
            </a:fld>
            <a:r>
              <a:rPr lang="nl-NL" altLang="en-CH" dirty="0"/>
              <a:t>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502247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610" r:id="rId1"/>
    <p:sldLayoutId id="2147486595" r:id="rId2"/>
    <p:sldLayoutId id="2147486611" r:id="rId3"/>
    <p:sldLayoutId id="2147486612" r:id="rId4"/>
    <p:sldLayoutId id="2147486596" r:id="rId5"/>
    <p:sldLayoutId id="2147486613" r:id="rId6"/>
    <p:sldLayoutId id="2147486614" r:id="rId7"/>
    <p:sldLayoutId id="2147486615" r:id="rId8"/>
    <p:sldLayoutId id="2147486616" r:id="rId9"/>
    <p:sldLayoutId id="2147486597" r:id="rId10"/>
    <p:sldLayoutId id="2147486617" r:id="rId11"/>
    <p:sldLayoutId id="2147486598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5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5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5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5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5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5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5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5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Placeholder 1">
            <a:extLst>
              <a:ext uri="{FF2B5EF4-FFF2-40B4-BE49-F238E27FC236}">
                <a16:creationId xmlns:a16="http://schemas.microsoft.com/office/drawing/2014/main" id="{703A5B49-CCBD-3127-FEA8-485B90DEE49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CH"/>
              <a:t>Click to edit Master title style</a:t>
            </a:r>
          </a:p>
        </p:txBody>
      </p:sp>
      <p:sp>
        <p:nvSpPr>
          <p:cNvPr id="10243" name="Text Placeholder 2">
            <a:extLst>
              <a:ext uri="{FF2B5EF4-FFF2-40B4-BE49-F238E27FC236}">
                <a16:creationId xmlns:a16="http://schemas.microsoft.com/office/drawing/2014/main" id="{D965698C-AA9E-C5ED-4DEE-286E6EF50F7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CH"/>
              <a:t>Click to edit Master text styles</a:t>
            </a:r>
          </a:p>
          <a:p>
            <a:pPr lvl="1"/>
            <a:r>
              <a:rPr lang="en-US" altLang="en-CH"/>
              <a:t>Second level</a:t>
            </a:r>
          </a:p>
          <a:p>
            <a:pPr lvl="2"/>
            <a:r>
              <a:rPr lang="en-US" altLang="en-CH"/>
              <a:t>Third level</a:t>
            </a:r>
          </a:p>
          <a:p>
            <a:pPr lvl="3"/>
            <a:r>
              <a:rPr lang="en-US" altLang="en-CH"/>
              <a:t>Fourth level</a:t>
            </a:r>
          </a:p>
          <a:p>
            <a:pPr lvl="4"/>
            <a:r>
              <a:rPr lang="en-US" altLang="en-CH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0AD48-4888-60D9-9503-5C493549BF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spcBef>
                <a:spcPct val="20000"/>
              </a:spcBef>
              <a:buFontTx/>
              <a:buChar char="•"/>
              <a:defRPr sz="12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9D5743-68D0-C2EB-3C18-9F4C735388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spcBef>
                <a:spcPct val="20000"/>
              </a:spcBef>
              <a:buFontTx/>
              <a:buChar char="•"/>
              <a:defRPr sz="12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17ABDF-0F1F-901E-8F2A-F1F7137171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20000"/>
              </a:spcBef>
              <a:buFontTx/>
              <a:buChar char="•"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7C49C53-2AB3-7E4F-A969-CED45196361E}" type="slidenum">
              <a:rPr lang="en-US" altLang="en-CH"/>
              <a:pPr>
                <a:defRPr/>
              </a:pPr>
              <a:t>‹#›</a:t>
            </a:fld>
            <a:endParaRPr lang="en-US" altLang="en-CH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99" r:id="rId1"/>
    <p:sldLayoutId id="2147486600" r:id="rId2"/>
    <p:sldLayoutId id="2147486601" r:id="rId3"/>
    <p:sldLayoutId id="2147486602" r:id="rId4"/>
    <p:sldLayoutId id="2147486603" r:id="rId5"/>
    <p:sldLayoutId id="2147486604" r:id="rId6"/>
    <p:sldLayoutId id="2147486605" r:id="rId7"/>
    <p:sldLayoutId id="2147486606" r:id="rId8"/>
    <p:sldLayoutId id="2147486607" r:id="rId9"/>
    <p:sldLayoutId id="2147486608" r:id="rId10"/>
    <p:sldLayoutId id="214748660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jpeg"/><Relationship Id="rId5" Type="http://schemas.openxmlformats.org/officeDocument/2006/relationships/image" Target="../media/image46.png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6.jpeg"/><Relationship Id="rId4" Type="http://schemas.openxmlformats.org/officeDocument/2006/relationships/image" Target="../media/image5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6.jpeg"/><Relationship Id="rId4" Type="http://schemas.openxmlformats.org/officeDocument/2006/relationships/image" Target="../media/image5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0.emf"/><Relationship Id="rId4" Type="http://schemas.openxmlformats.org/officeDocument/2006/relationships/image" Target="../media/image59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0.emf"/><Relationship Id="rId4" Type="http://schemas.openxmlformats.org/officeDocument/2006/relationships/image" Target="../media/image61.e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3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4.png"/><Relationship Id="rId4" Type="http://schemas.openxmlformats.org/officeDocument/2006/relationships/image" Target="../media/image6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6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7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8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9.emf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emf"/><Relationship Id="rId3" Type="http://schemas.openxmlformats.org/officeDocument/2006/relationships/image" Target="../media/image63.emf"/><Relationship Id="rId7" Type="http://schemas.openxmlformats.org/officeDocument/2006/relationships/image" Target="../media/image7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0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69.emf"/><Relationship Id="rId9" Type="http://schemas.openxmlformats.org/officeDocument/2006/relationships/hyperlink" Target="https://doi.org/10.1103/PhysRevLett.128.041801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10" Type="http://schemas.openxmlformats.org/officeDocument/2006/relationships/image" Target="../media/image11.jpeg"/><Relationship Id="rId4" Type="http://schemas.openxmlformats.org/officeDocument/2006/relationships/image" Target="../media/image6.jpeg"/><Relationship Id="rId9" Type="http://schemas.openxmlformats.org/officeDocument/2006/relationships/image" Target="../media/image10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3.emf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5.png"/><Relationship Id="rId4" Type="http://schemas.openxmlformats.org/officeDocument/2006/relationships/image" Target="../media/image74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nature.com/articles/nphys327" TargetMode="Externa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3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5.e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emf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emf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0.emf"/><Relationship Id="rId5" Type="http://schemas.openxmlformats.org/officeDocument/2006/relationships/image" Target="../media/image89.jpeg"/><Relationship Id="rId4" Type="http://schemas.openxmlformats.org/officeDocument/2006/relationships/image" Target="../media/image88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3.emf"/><Relationship Id="rId4" Type="http://schemas.openxmlformats.org/officeDocument/2006/relationships/image" Target="../media/image9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emf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4.e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hyperlink" Target="https://hflav-eos.web.cern.ch/hflav-eos/semi/fall22/html/RDsDsstar/RDRDs.html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6.emf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emf"/><Relationship Id="rId3" Type="http://schemas.openxmlformats.org/officeDocument/2006/relationships/image" Target="../media/image97.emf"/><Relationship Id="rId7" Type="http://schemas.openxmlformats.org/officeDocument/2006/relationships/image" Target="../media/image100.emf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7.emf"/><Relationship Id="rId5" Type="http://schemas.openxmlformats.org/officeDocument/2006/relationships/image" Target="../media/image99.emf"/><Relationship Id="rId4" Type="http://schemas.openxmlformats.org/officeDocument/2006/relationships/image" Target="../media/image98.em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13" Type="http://schemas.openxmlformats.org/officeDocument/2006/relationships/image" Target="../media/image25.png"/><Relationship Id="rId3" Type="http://schemas.openxmlformats.org/officeDocument/2006/relationships/image" Target="../media/image15.jpeg"/><Relationship Id="rId7" Type="http://schemas.openxmlformats.org/officeDocument/2006/relationships/image" Target="../media/image19.emf"/><Relationship Id="rId12" Type="http://schemas.openxmlformats.org/officeDocument/2006/relationships/image" Target="../media/image2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emf"/><Relationship Id="rId11" Type="http://schemas.openxmlformats.org/officeDocument/2006/relationships/image" Target="../media/image23.emf"/><Relationship Id="rId5" Type="http://schemas.openxmlformats.org/officeDocument/2006/relationships/image" Target="../media/image17.emf"/><Relationship Id="rId15" Type="http://schemas.openxmlformats.org/officeDocument/2006/relationships/image" Target="../media/image27.jpeg"/><Relationship Id="rId10" Type="http://schemas.openxmlformats.org/officeDocument/2006/relationships/image" Target="../media/image22.emf"/><Relationship Id="rId4" Type="http://schemas.openxmlformats.org/officeDocument/2006/relationships/image" Target="../media/image16.emf"/><Relationship Id="rId9" Type="http://schemas.openxmlformats.org/officeDocument/2006/relationships/image" Target="../media/image21.emf"/><Relationship Id="rId1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5">
            <a:extLst>
              <a:ext uri="{FF2B5EF4-FFF2-40B4-BE49-F238E27FC236}">
                <a16:creationId xmlns:a16="http://schemas.microsoft.com/office/drawing/2014/main" id="{4A09A01A-928B-ACF2-57B7-1581850D8A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3898900"/>
            <a:ext cx="8763000" cy="281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3600" b="1" dirty="0">
                <a:solidFill>
                  <a:schemeClr val="accent2"/>
                </a:solidFill>
              </a:rPr>
              <a:t>LHCb</a:t>
            </a:r>
          </a:p>
          <a:p>
            <a:pPr eaLnBrk="1" hangingPunct="1">
              <a:spcBef>
                <a:spcPct val="20000"/>
              </a:spcBef>
            </a:pPr>
            <a:endParaRPr lang="nl-NL" altLang="en-CH" sz="2000" b="1" dirty="0">
              <a:solidFill>
                <a:schemeClr val="accent2"/>
              </a:solidFill>
            </a:endParaRPr>
          </a:p>
          <a:p>
            <a:pPr eaLnBrk="1" hangingPunct="1">
              <a:spcBef>
                <a:spcPct val="20000"/>
              </a:spcBef>
            </a:pPr>
            <a:endParaRPr lang="en-US" altLang="en-CH" sz="3200" b="1" dirty="0">
              <a:solidFill>
                <a:schemeClr val="accent2"/>
              </a:solidFill>
            </a:endParaRPr>
          </a:p>
          <a:p>
            <a:pPr eaLnBrk="1" hangingPunct="1">
              <a:spcBef>
                <a:spcPct val="20000"/>
              </a:spcBef>
            </a:pPr>
            <a:br>
              <a:rPr lang="en-US" altLang="en-CH" sz="3200" b="1" dirty="0">
                <a:solidFill>
                  <a:schemeClr val="accent2"/>
                </a:solidFill>
              </a:rPr>
            </a:br>
            <a:br>
              <a:rPr lang="en-US" altLang="en-CH" sz="2000" b="1" dirty="0">
                <a:solidFill>
                  <a:schemeClr val="accent2"/>
                </a:solidFill>
              </a:rPr>
            </a:br>
            <a:r>
              <a:rPr lang="en-US" altLang="en-CH" sz="2000" dirty="0">
                <a:solidFill>
                  <a:schemeClr val="accent2"/>
                </a:solidFill>
              </a:rPr>
              <a:t>Based on a talk given by</a:t>
            </a:r>
            <a:r>
              <a:rPr lang="en-US" altLang="en-CH" sz="2000" b="1" dirty="0">
                <a:solidFill>
                  <a:schemeClr val="accent2"/>
                </a:solidFill>
              </a:rPr>
              <a:t> </a:t>
            </a:r>
            <a:r>
              <a:rPr lang="en-US" altLang="en-CH" sz="2000" dirty="0">
                <a:solidFill>
                  <a:schemeClr val="accent2"/>
                </a:solidFill>
              </a:rPr>
              <a:t>Niels Tuning on 9 Oct 2024</a:t>
            </a:r>
          </a:p>
        </p:txBody>
      </p:sp>
      <p:pic>
        <p:nvPicPr>
          <p:cNvPr id="24579" name="Picture 3" descr="LHCtunnel2.jpg">
            <a:extLst>
              <a:ext uri="{FF2B5EF4-FFF2-40B4-BE49-F238E27FC236}">
                <a16:creationId xmlns:a16="http://schemas.microsoft.com/office/drawing/2014/main" id="{6F1B1AAA-D060-4025-0496-ADCE1A2987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5057775"/>
            <a:ext cx="6350000" cy="1190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65" descr="Hubble Ultra Deep Field">
            <a:extLst>
              <a:ext uri="{FF2B5EF4-FFF2-40B4-BE49-F238E27FC236}">
                <a16:creationId xmlns:a16="http://schemas.microsoft.com/office/drawing/2014/main" id="{BEBFA683-A625-88B6-D9DC-0A44303C8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36650"/>
            <a:ext cx="9144000" cy="913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8" name="Rectangle 2">
            <a:extLst>
              <a:ext uri="{FF2B5EF4-FFF2-40B4-BE49-F238E27FC236}">
                <a16:creationId xmlns:a16="http://schemas.microsoft.com/office/drawing/2014/main" id="{713F9924-76EF-910B-4CF8-F3560A1DCE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76200"/>
            <a:ext cx="77724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CH" dirty="0">
                <a:ea typeface="ＭＳ Ｐゴシック" panose="020B0600070205080204" pitchFamily="34" charset="-128"/>
              </a:rPr>
              <a:t> Is that everything?</a:t>
            </a:r>
          </a:p>
        </p:txBody>
      </p:sp>
      <p:pic>
        <p:nvPicPr>
          <p:cNvPr id="45059" name="Picture 51" descr="Andromeda">
            <a:extLst>
              <a:ext uri="{FF2B5EF4-FFF2-40B4-BE49-F238E27FC236}">
                <a16:creationId xmlns:a16="http://schemas.microsoft.com/office/drawing/2014/main" id="{09032FE5-6AA5-37BC-B3C4-0B85C9A66F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1350" y="1052513"/>
            <a:ext cx="4692650" cy="314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5060" name="Group 3">
            <a:extLst>
              <a:ext uri="{FF2B5EF4-FFF2-40B4-BE49-F238E27FC236}">
                <a16:creationId xmlns:a16="http://schemas.microsoft.com/office/drawing/2014/main" id="{3ECB731D-3FB7-EB22-2CC0-311284BD13B8}"/>
              </a:ext>
            </a:extLst>
          </p:cNvPr>
          <p:cNvGrpSpPr>
            <a:grpSpLocks/>
          </p:cNvGrpSpPr>
          <p:nvPr/>
        </p:nvGrpSpPr>
        <p:grpSpPr bwMode="auto">
          <a:xfrm>
            <a:off x="3138488" y="1144588"/>
            <a:ext cx="1201737" cy="4519612"/>
            <a:chOff x="1977" y="513"/>
            <a:chExt cx="757" cy="2847"/>
          </a:xfrm>
        </p:grpSpPr>
        <p:sp>
          <p:nvSpPr>
            <p:cNvPr id="45119" name="Text Box 4">
              <a:extLst>
                <a:ext uri="{FF2B5EF4-FFF2-40B4-BE49-F238E27FC236}">
                  <a16:creationId xmlns:a16="http://schemas.microsoft.com/office/drawing/2014/main" id="{7CB56C8A-9C32-85F1-09DE-5A83B83CBA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00" y="513"/>
              <a:ext cx="720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2400" u="sng" dirty="0">
                  <a:solidFill>
                    <a:srgbClr val="FFFF99"/>
                  </a:solidFill>
                  <a:latin typeface="Tahoma" panose="020B0604030504040204" pitchFamily="34" charset="0"/>
                </a:rPr>
                <a:t>Charge</a:t>
              </a:r>
            </a:p>
          </p:txBody>
        </p:sp>
        <p:sp>
          <p:nvSpPr>
            <p:cNvPr id="45120" name="Text Box 5">
              <a:extLst>
                <a:ext uri="{FF2B5EF4-FFF2-40B4-BE49-F238E27FC236}">
                  <a16:creationId xmlns:a16="http://schemas.microsoft.com/office/drawing/2014/main" id="{DDF149B9-3535-969D-2123-5570176B26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77" y="935"/>
              <a:ext cx="757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2800" dirty="0">
                  <a:solidFill>
                    <a:srgbClr val="FFFF99"/>
                  </a:solidFill>
                  <a:latin typeface="Tahoma" panose="020B0604030504040204" pitchFamily="34" charset="0"/>
                </a:rPr>
                <a:t>+</a:t>
              </a:r>
              <a:r>
                <a:rPr lang="en-US" altLang="en-CH" sz="2400" dirty="0">
                  <a:solidFill>
                    <a:srgbClr val="FFFF99"/>
                  </a:solidFill>
                  <a:latin typeface="Tahoma" panose="020B0604030504040204" pitchFamily="34" charset="0"/>
                </a:rPr>
                <a:t>2/3</a:t>
              </a:r>
              <a:r>
                <a:rPr lang="en-US" altLang="en-CH" sz="2800" dirty="0">
                  <a:solidFill>
                    <a:srgbClr val="FFFF99"/>
                  </a:solidFill>
                  <a:latin typeface="Tahoma" panose="020B0604030504040204" pitchFamily="34" charset="0"/>
                </a:rPr>
                <a:t> e</a:t>
              </a:r>
            </a:p>
          </p:txBody>
        </p:sp>
        <p:sp>
          <p:nvSpPr>
            <p:cNvPr id="45121" name="Text Box 6">
              <a:extLst>
                <a:ext uri="{FF2B5EF4-FFF2-40B4-BE49-F238E27FC236}">
                  <a16:creationId xmlns:a16="http://schemas.microsoft.com/office/drawing/2014/main" id="{52110CAA-A523-83DE-2AA1-E767B13067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18" y="1498"/>
              <a:ext cx="66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2800" dirty="0">
                  <a:solidFill>
                    <a:srgbClr val="FFFF99"/>
                  </a:solidFill>
                  <a:latin typeface="Tahoma" panose="020B0604030504040204" pitchFamily="34" charset="0"/>
                </a:rPr>
                <a:t>-</a:t>
              </a:r>
              <a:r>
                <a:rPr lang="en-US" altLang="en-CH" sz="2400" dirty="0">
                  <a:solidFill>
                    <a:srgbClr val="FFFF99"/>
                  </a:solidFill>
                  <a:latin typeface="Tahoma" panose="020B0604030504040204" pitchFamily="34" charset="0"/>
                </a:rPr>
                <a:t>1/3</a:t>
              </a:r>
              <a:r>
                <a:rPr lang="en-US" altLang="en-CH" sz="2800" dirty="0">
                  <a:solidFill>
                    <a:srgbClr val="FFFF99"/>
                  </a:solidFill>
                  <a:latin typeface="Tahoma" panose="020B0604030504040204" pitchFamily="34" charset="0"/>
                </a:rPr>
                <a:t> e</a:t>
              </a:r>
            </a:p>
          </p:txBody>
        </p:sp>
        <p:sp>
          <p:nvSpPr>
            <p:cNvPr id="45122" name="Text Box 7">
              <a:extLst>
                <a:ext uri="{FF2B5EF4-FFF2-40B4-BE49-F238E27FC236}">
                  <a16:creationId xmlns:a16="http://schemas.microsoft.com/office/drawing/2014/main" id="{3BA73CF9-1160-8C8B-34E6-1AAACA5260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42" y="2503"/>
              <a:ext cx="49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2800" dirty="0">
                  <a:solidFill>
                    <a:srgbClr val="FFFF99"/>
                  </a:solidFill>
                  <a:latin typeface="Tahoma" panose="020B0604030504040204" pitchFamily="34" charset="0"/>
                </a:rPr>
                <a:t>-</a:t>
              </a:r>
              <a:r>
                <a:rPr lang="en-US" altLang="en-CH" sz="2400" dirty="0">
                  <a:solidFill>
                    <a:srgbClr val="FFFF99"/>
                  </a:solidFill>
                  <a:latin typeface="Tahoma" panose="020B0604030504040204" pitchFamily="34" charset="0"/>
                </a:rPr>
                <a:t>1</a:t>
              </a:r>
              <a:r>
                <a:rPr lang="en-US" altLang="en-CH" sz="2800" dirty="0">
                  <a:solidFill>
                    <a:srgbClr val="FFFF99"/>
                  </a:solidFill>
                  <a:latin typeface="Tahoma" panose="020B0604030504040204" pitchFamily="34" charset="0"/>
                </a:rPr>
                <a:t> e</a:t>
              </a:r>
            </a:p>
          </p:txBody>
        </p:sp>
        <p:sp>
          <p:nvSpPr>
            <p:cNvPr id="45123" name="Text Box 8">
              <a:extLst>
                <a:ext uri="{FF2B5EF4-FFF2-40B4-BE49-F238E27FC236}">
                  <a16:creationId xmlns:a16="http://schemas.microsoft.com/office/drawing/2014/main" id="{42D0D6E1-F8A3-73CB-E859-9CA00CA926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06" y="3033"/>
              <a:ext cx="479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2400" dirty="0">
                  <a:solidFill>
                    <a:srgbClr val="FFFF99"/>
                  </a:solidFill>
                  <a:latin typeface="Tahoma" panose="020B0604030504040204" pitchFamily="34" charset="0"/>
                </a:rPr>
                <a:t>0</a:t>
              </a:r>
              <a:r>
                <a:rPr lang="en-US" altLang="en-CH" sz="2800" dirty="0">
                  <a:solidFill>
                    <a:srgbClr val="FFFF99"/>
                  </a:solidFill>
                  <a:latin typeface="Tahoma" panose="020B0604030504040204" pitchFamily="34" charset="0"/>
                </a:rPr>
                <a:t> e </a:t>
              </a:r>
            </a:p>
          </p:txBody>
        </p:sp>
      </p:grpSp>
      <p:sp>
        <p:nvSpPr>
          <p:cNvPr id="45061" name="Text Box 9">
            <a:extLst>
              <a:ext uri="{FF2B5EF4-FFF2-40B4-BE49-F238E27FC236}">
                <a16:creationId xmlns:a16="http://schemas.microsoft.com/office/drawing/2014/main" id="{F98D7F61-51C7-1ECC-71B8-2ACBCE5A2BF0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-356393" y="2291556"/>
            <a:ext cx="12319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800" dirty="0">
                <a:solidFill>
                  <a:srgbClr val="FFFF99"/>
                </a:solidFill>
                <a:latin typeface="Tahoma" panose="020B0604030504040204" pitchFamily="34" charset="0"/>
              </a:rPr>
              <a:t>quarks</a:t>
            </a:r>
          </a:p>
        </p:txBody>
      </p:sp>
      <p:sp>
        <p:nvSpPr>
          <p:cNvPr id="45062" name="Text Box 10">
            <a:extLst>
              <a:ext uri="{FF2B5EF4-FFF2-40B4-BE49-F238E27FC236}">
                <a16:creationId xmlns:a16="http://schemas.microsoft.com/office/drawing/2014/main" id="{4D2A1ED1-7B35-5391-01FF-96B81BAFFD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20725"/>
            <a:ext cx="17727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400" dirty="0">
                <a:solidFill>
                  <a:schemeClr val="bg1"/>
                </a:solidFill>
                <a:latin typeface="Tahoma" panose="020B0604030504040204" pitchFamily="34" charset="0"/>
              </a:rPr>
              <a:t>Generation:</a:t>
            </a:r>
          </a:p>
        </p:txBody>
      </p:sp>
      <p:sp>
        <p:nvSpPr>
          <p:cNvPr id="45063" name="Text Box 11">
            <a:extLst>
              <a:ext uri="{FF2B5EF4-FFF2-40B4-BE49-F238E27FC236}">
                <a16:creationId xmlns:a16="http://schemas.microsoft.com/office/drawing/2014/main" id="{7CB25C7D-EF45-B1E9-2942-EDFE48CCD790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-396874" y="4789487"/>
            <a:ext cx="13192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800" dirty="0">
                <a:solidFill>
                  <a:srgbClr val="FFFF99"/>
                </a:solidFill>
                <a:latin typeface="Tahoma" panose="020B0604030504040204" pitchFamily="34" charset="0"/>
              </a:rPr>
              <a:t>leptons</a:t>
            </a:r>
          </a:p>
        </p:txBody>
      </p:sp>
      <p:sp>
        <p:nvSpPr>
          <p:cNvPr id="45064" name="Text Box 12">
            <a:extLst>
              <a:ext uri="{FF2B5EF4-FFF2-40B4-BE49-F238E27FC236}">
                <a16:creationId xmlns:a16="http://schemas.microsoft.com/office/drawing/2014/main" id="{A5FA607F-5F9E-D682-80ED-AC721BDA87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9525" y="6096000"/>
            <a:ext cx="1844675" cy="584200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3200" dirty="0">
                <a:solidFill>
                  <a:schemeClr val="bg1"/>
                </a:solidFill>
                <a:latin typeface="Tahoma" panose="020B0604030504040204" pitchFamily="34" charset="0"/>
              </a:rPr>
              <a:t>Matter</a:t>
            </a:r>
          </a:p>
        </p:txBody>
      </p:sp>
      <p:grpSp>
        <p:nvGrpSpPr>
          <p:cNvPr id="45065" name="Group 13">
            <a:extLst>
              <a:ext uri="{FF2B5EF4-FFF2-40B4-BE49-F238E27FC236}">
                <a16:creationId xmlns:a16="http://schemas.microsoft.com/office/drawing/2014/main" id="{BFEDB380-F782-BC2E-2311-874742983508}"/>
              </a:ext>
            </a:extLst>
          </p:cNvPr>
          <p:cNvGrpSpPr>
            <a:grpSpLocks/>
          </p:cNvGrpSpPr>
          <p:nvPr/>
        </p:nvGrpSpPr>
        <p:grpSpPr bwMode="auto">
          <a:xfrm>
            <a:off x="558800" y="1123950"/>
            <a:ext cx="808038" cy="4868863"/>
            <a:chOff x="352" y="500"/>
            <a:chExt cx="509" cy="3067"/>
          </a:xfrm>
        </p:grpSpPr>
        <p:sp>
          <p:nvSpPr>
            <p:cNvPr id="45104" name="Text Box 14">
              <a:extLst>
                <a:ext uri="{FF2B5EF4-FFF2-40B4-BE49-F238E27FC236}">
                  <a16:creationId xmlns:a16="http://schemas.microsoft.com/office/drawing/2014/main" id="{CDBDAAFF-5ADE-E3E5-57EE-4275AAAB89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2" y="3355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(1956)</a:t>
              </a:r>
            </a:p>
          </p:txBody>
        </p:sp>
        <p:grpSp>
          <p:nvGrpSpPr>
            <p:cNvPr id="45105" name="Group 15">
              <a:extLst>
                <a:ext uri="{FF2B5EF4-FFF2-40B4-BE49-F238E27FC236}">
                  <a16:creationId xmlns:a16="http://schemas.microsoft.com/office/drawing/2014/main" id="{13C767FD-23DC-B2D9-93E7-BAA751644E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0" y="943"/>
              <a:ext cx="344" cy="366"/>
              <a:chOff x="306" y="871"/>
              <a:chExt cx="344" cy="366"/>
            </a:xfrm>
          </p:grpSpPr>
          <p:sp>
            <p:nvSpPr>
              <p:cNvPr id="45117" name="Oval 16">
                <a:extLst>
                  <a:ext uri="{FF2B5EF4-FFF2-40B4-BE49-F238E27FC236}">
                    <a16:creationId xmlns:a16="http://schemas.microsoft.com/office/drawing/2014/main" id="{B8FEEA51-36DA-A452-2741-B5829663C7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" y="902"/>
                <a:ext cx="344" cy="335"/>
              </a:xfrm>
              <a:prstGeom prst="ellipse">
                <a:avLst/>
              </a:prstGeom>
              <a:solidFill>
                <a:srgbClr val="00F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  <a:buFontTx/>
                  <a:buChar char="•"/>
                </a:pPr>
                <a:endParaRPr lang="nl-NL" altLang="en-CH" dirty="0"/>
              </a:p>
            </p:txBody>
          </p:sp>
          <p:sp>
            <p:nvSpPr>
              <p:cNvPr id="45118" name="Rectangle 17">
                <a:extLst>
                  <a:ext uri="{FF2B5EF4-FFF2-40B4-BE49-F238E27FC236}">
                    <a16:creationId xmlns:a16="http://schemas.microsoft.com/office/drawing/2014/main" id="{B93B906E-7241-EFDF-A3F9-49AC08C99F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" y="871"/>
                <a:ext cx="280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20000"/>
                  </a:spcBef>
                </a:pPr>
                <a:r>
                  <a:rPr lang="en-US" altLang="en-CH" sz="3200" b="1" dirty="0">
                    <a:solidFill>
                      <a:srgbClr val="990033"/>
                    </a:solidFill>
                    <a:latin typeface="Tahoma" panose="020B0604030504040204" pitchFamily="34" charset="0"/>
                  </a:rPr>
                  <a:t>u</a:t>
                </a:r>
              </a:p>
            </p:txBody>
          </p:sp>
        </p:grpSp>
        <p:grpSp>
          <p:nvGrpSpPr>
            <p:cNvPr id="45106" name="Group 18">
              <a:extLst>
                <a:ext uri="{FF2B5EF4-FFF2-40B4-BE49-F238E27FC236}">
                  <a16:creationId xmlns:a16="http://schemas.microsoft.com/office/drawing/2014/main" id="{E6C1409F-8833-34E1-D929-0F974D8F20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5" y="1500"/>
              <a:ext cx="344" cy="373"/>
              <a:chOff x="301" y="1473"/>
              <a:chExt cx="344" cy="373"/>
            </a:xfrm>
          </p:grpSpPr>
          <p:sp>
            <p:nvSpPr>
              <p:cNvPr id="45115" name="Oval 19">
                <a:extLst>
                  <a:ext uri="{FF2B5EF4-FFF2-40B4-BE49-F238E27FC236}">
                    <a16:creationId xmlns:a16="http://schemas.microsoft.com/office/drawing/2014/main" id="{74F209DE-D576-38A4-B6E1-6338D5E99B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" y="1511"/>
                <a:ext cx="344" cy="335"/>
              </a:xfrm>
              <a:prstGeom prst="ellipse">
                <a:avLst/>
              </a:prstGeom>
              <a:solidFill>
                <a:srgbClr val="00F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  <a:buFontTx/>
                  <a:buChar char="•"/>
                </a:pPr>
                <a:endParaRPr lang="nl-NL" altLang="en-CH" dirty="0"/>
              </a:p>
            </p:txBody>
          </p:sp>
          <p:sp>
            <p:nvSpPr>
              <p:cNvPr id="45116" name="Text Box 20">
                <a:extLst>
                  <a:ext uri="{FF2B5EF4-FFF2-40B4-BE49-F238E27FC236}">
                    <a16:creationId xmlns:a16="http://schemas.microsoft.com/office/drawing/2014/main" id="{4A56E29F-D46F-849C-D8A3-E1460CB24FA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2" y="1473"/>
                <a:ext cx="277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</a:pPr>
                <a:r>
                  <a:rPr lang="en-US" altLang="en-CH" sz="3200" b="1" dirty="0">
                    <a:solidFill>
                      <a:srgbClr val="990033"/>
                    </a:solidFill>
                    <a:latin typeface="Tahoma" panose="020B0604030504040204" pitchFamily="34" charset="0"/>
                  </a:rPr>
                  <a:t>d</a:t>
                </a:r>
              </a:p>
            </p:txBody>
          </p:sp>
        </p:grpSp>
        <p:sp>
          <p:nvSpPr>
            <p:cNvPr id="45107" name="Text Box 21">
              <a:extLst>
                <a:ext uri="{FF2B5EF4-FFF2-40B4-BE49-F238E27FC236}">
                  <a16:creationId xmlns:a16="http://schemas.microsoft.com/office/drawing/2014/main" id="{C83EB63B-1858-D1EE-5621-E21A078BC0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3" y="500"/>
              <a:ext cx="20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2800" dirty="0">
                  <a:solidFill>
                    <a:srgbClr val="FFFF99"/>
                  </a:solidFill>
                  <a:latin typeface="Tahoma" panose="020B0604030504040204" pitchFamily="34" charset="0"/>
                </a:rPr>
                <a:t>I</a:t>
              </a:r>
            </a:p>
          </p:txBody>
        </p:sp>
        <p:grpSp>
          <p:nvGrpSpPr>
            <p:cNvPr id="45108" name="Group 22">
              <a:extLst>
                <a:ext uri="{FF2B5EF4-FFF2-40B4-BE49-F238E27FC236}">
                  <a16:creationId xmlns:a16="http://schemas.microsoft.com/office/drawing/2014/main" id="{4B2E6F4E-4088-88FC-42E8-54CBEF6A6E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2" y="2494"/>
              <a:ext cx="344" cy="366"/>
              <a:chOff x="317" y="2431"/>
              <a:chExt cx="344" cy="366"/>
            </a:xfrm>
          </p:grpSpPr>
          <p:sp>
            <p:nvSpPr>
              <p:cNvPr id="45113" name="Oval 23">
                <a:extLst>
                  <a:ext uri="{FF2B5EF4-FFF2-40B4-BE49-F238E27FC236}">
                    <a16:creationId xmlns:a16="http://schemas.microsoft.com/office/drawing/2014/main" id="{8F76639E-EF33-917B-ABA8-5D38FB3E36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7" y="2462"/>
                <a:ext cx="344" cy="335"/>
              </a:xfrm>
              <a:prstGeom prst="ellipse">
                <a:avLst/>
              </a:pr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  <a:buFontTx/>
                  <a:buChar char="•"/>
                </a:pPr>
                <a:endParaRPr lang="nl-NL" altLang="en-CH" dirty="0"/>
              </a:p>
            </p:txBody>
          </p:sp>
          <p:sp>
            <p:nvSpPr>
              <p:cNvPr id="45114" name="Text Box 24">
                <a:extLst>
                  <a:ext uri="{FF2B5EF4-FFF2-40B4-BE49-F238E27FC236}">
                    <a16:creationId xmlns:a16="http://schemas.microsoft.com/office/drawing/2014/main" id="{0E7DFC27-3DB6-0ACD-A6C8-DD8B57F12D0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1" y="2431"/>
                <a:ext cx="268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</a:pPr>
                <a:r>
                  <a:rPr lang="en-US" altLang="en-CH" sz="3200" b="1" dirty="0">
                    <a:solidFill>
                      <a:srgbClr val="990033"/>
                    </a:solidFill>
                    <a:latin typeface="Tahoma" panose="020B0604030504040204" pitchFamily="34" charset="0"/>
                  </a:rPr>
                  <a:t>e</a:t>
                </a:r>
              </a:p>
            </p:txBody>
          </p:sp>
        </p:grpSp>
        <p:grpSp>
          <p:nvGrpSpPr>
            <p:cNvPr id="45109" name="Group 25">
              <a:extLst>
                <a:ext uri="{FF2B5EF4-FFF2-40B4-BE49-F238E27FC236}">
                  <a16:creationId xmlns:a16="http://schemas.microsoft.com/office/drawing/2014/main" id="{8C134C9E-66ED-ED05-5E3A-D96F38E6FF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8" y="2965"/>
              <a:ext cx="370" cy="419"/>
              <a:chOff x="311" y="2983"/>
              <a:chExt cx="370" cy="419"/>
            </a:xfrm>
          </p:grpSpPr>
          <p:sp>
            <p:nvSpPr>
              <p:cNvPr id="45111" name="Oval 26">
                <a:extLst>
                  <a:ext uri="{FF2B5EF4-FFF2-40B4-BE49-F238E27FC236}">
                    <a16:creationId xmlns:a16="http://schemas.microsoft.com/office/drawing/2014/main" id="{4F49181F-5644-1840-CFAF-26B9B8AA30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" y="3067"/>
                <a:ext cx="344" cy="335"/>
              </a:xfrm>
              <a:prstGeom prst="ellipse">
                <a:avLst/>
              </a:pr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  <a:buFontTx/>
                  <a:buChar char="•"/>
                </a:pPr>
                <a:endParaRPr lang="nl-NL" altLang="en-CH" dirty="0"/>
              </a:p>
            </p:txBody>
          </p:sp>
          <p:sp>
            <p:nvSpPr>
              <p:cNvPr id="45112" name="Text Box 27">
                <a:extLst>
                  <a:ext uri="{FF2B5EF4-FFF2-40B4-BE49-F238E27FC236}">
                    <a16:creationId xmlns:a16="http://schemas.microsoft.com/office/drawing/2014/main" id="{4F741EB1-F94B-D05A-B317-5C9AD94EE16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1" y="2983"/>
                <a:ext cx="364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</a:pPr>
                <a:r>
                  <a:rPr lang="en-US" altLang="en-CH" sz="3200" b="1" dirty="0">
                    <a:solidFill>
                      <a:srgbClr val="990033"/>
                    </a:solidFill>
                    <a:latin typeface="Symbol" pitchFamily="2" charset="2"/>
                  </a:rPr>
                  <a:t>n</a:t>
                </a:r>
                <a:r>
                  <a:rPr lang="en-US" altLang="en-CH" sz="3600" b="1" baseline="-25000" dirty="0">
                    <a:solidFill>
                      <a:srgbClr val="990033"/>
                    </a:solidFill>
                    <a:latin typeface="Tahoma" panose="020B0604030504040204" pitchFamily="34" charset="0"/>
                  </a:rPr>
                  <a:t>e</a:t>
                </a:r>
                <a:endParaRPr lang="en-US" altLang="en-CH" sz="3200" b="1" dirty="0">
                  <a:solidFill>
                    <a:srgbClr val="990033"/>
                  </a:solidFill>
                  <a:latin typeface="Tahoma" panose="020B0604030504040204" pitchFamily="34" charset="0"/>
                </a:endParaRPr>
              </a:p>
            </p:txBody>
          </p:sp>
        </p:grpSp>
        <p:sp>
          <p:nvSpPr>
            <p:cNvPr id="45110" name="Text Box 28">
              <a:extLst>
                <a:ext uri="{FF2B5EF4-FFF2-40B4-BE49-F238E27FC236}">
                  <a16:creationId xmlns:a16="http://schemas.microsoft.com/office/drawing/2014/main" id="{39B6EF07-0B47-BBB0-F0A7-0E4190350C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7" y="2804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(1895)</a:t>
              </a:r>
            </a:p>
          </p:txBody>
        </p:sp>
      </p:grpSp>
      <p:grpSp>
        <p:nvGrpSpPr>
          <p:cNvPr id="45066" name="Group 29">
            <a:extLst>
              <a:ext uri="{FF2B5EF4-FFF2-40B4-BE49-F238E27FC236}">
                <a16:creationId xmlns:a16="http://schemas.microsoft.com/office/drawing/2014/main" id="{E2E9B956-C48A-BA46-9C68-3AAC0F61C2F2}"/>
              </a:ext>
            </a:extLst>
          </p:cNvPr>
          <p:cNvGrpSpPr>
            <a:grpSpLocks/>
          </p:cNvGrpSpPr>
          <p:nvPr/>
        </p:nvGrpSpPr>
        <p:grpSpPr bwMode="auto">
          <a:xfrm>
            <a:off x="2220913" y="1123950"/>
            <a:ext cx="814387" cy="4862513"/>
            <a:chOff x="1399" y="500"/>
            <a:chExt cx="513" cy="3063"/>
          </a:xfrm>
        </p:grpSpPr>
        <p:grpSp>
          <p:nvGrpSpPr>
            <p:cNvPr id="45086" name="Group 30">
              <a:extLst>
                <a:ext uri="{FF2B5EF4-FFF2-40B4-BE49-F238E27FC236}">
                  <a16:creationId xmlns:a16="http://schemas.microsoft.com/office/drawing/2014/main" id="{76A6EC5B-9B0D-2B11-54A4-F00C27C85D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28" y="500"/>
              <a:ext cx="424" cy="2896"/>
              <a:chOff x="1428" y="500"/>
              <a:chExt cx="424" cy="2896"/>
            </a:xfrm>
          </p:grpSpPr>
          <p:grpSp>
            <p:nvGrpSpPr>
              <p:cNvPr id="45091" name="Group 31">
                <a:extLst>
                  <a:ext uri="{FF2B5EF4-FFF2-40B4-BE49-F238E27FC236}">
                    <a16:creationId xmlns:a16="http://schemas.microsoft.com/office/drawing/2014/main" id="{1CD7CB0C-4D9D-F3CF-C3DC-B88B08000AE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74" y="969"/>
                <a:ext cx="344" cy="365"/>
                <a:chOff x="1438" y="897"/>
                <a:chExt cx="344" cy="365"/>
              </a:xfrm>
            </p:grpSpPr>
            <p:sp>
              <p:nvSpPr>
                <p:cNvPr id="45102" name="Oval 32">
                  <a:extLst>
                    <a:ext uri="{FF2B5EF4-FFF2-40B4-BE49-F238E27FC236}">
                      <a16:creationId xmlns:a16="http://schemas.microsoft.com/office/drawing/2014/main" id="{905C848F-63BE-FD6E-B562-6BD082403E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38" y="908"/>
                  <a:ext cx="344" cy="335"/>
                </a:xfrm>
                <a:prstGeom prst="ellipse">
                  <a:avLst/>
                </a:prstGeom>
                <a:solidFill>
                  <a:srgbClr val="00FF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  <a:buFontTx/>
                    <a:buChar char="•"/>
                  </a:pPr>
                  <a:endParaRPr lang="nl-NL" altLang="en-CH" dirty="0"/>
                </a:p>
              </p:txBody>
            </p:sp>
            <p:sp>
              <p:nvSpPr>
                <p:cNvPr id="45103" name="Text Box 33">
                  <a:extLst>
                    <a:ext uri="{FF2B5EF4-FFF2-40B4-BE49-F238E27FC236}">
                      <a16:creationId xmlns:a16="http://schemas.microsoft.com/office/drawing/2014/main" id="{067CEF19-14C3-5E72-DD26-066837257AE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94" y="897"/>
                  <a:ext cx="222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en-US" altLang="en-CH" sz="3200" b="1" dirty="0">
                      <a:solidFill>
                        <a:srgbClr val="990033"/>
                      </a:solidFill>
                      <a:latin typeface="Tahoma" panose="020B0604030504040204" pitchFamily="34" charset="0"/>
                    </a:rPr>
                    <a:t>t</a:t>
                  </a:r>
                </a:p>
              </p:txBody>
            </p:sp>
          </p:grpSp>
          <p:grpSp>
            <p:nvGrpSpPr>
              <p:cNvPr id="45092" name="Group 87">
                <a:extLst>
                  <a:ext uri="{FF2B5EF4-FFF2-40B4-BE49-F238E27FC236}">
                    <a16:creationId xmlns:a16="http://schemas.microsoft.com/office/drawing/2014/main" id="{E240B2F1-0289-0B0D-1963-F905B6F3C97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69" y="1526"/>
                <a:ext cx="344" cy="365"/>
                <a:chOff x="1442" y="1472"/>
                <a:chExt cx="344" cy="365"/>
              </a:xfrm>
            </p:grpSpPr>
            <p:sp>
              <p:nvSpPr>
                <p:cNvPr id="45100" name="Oval 35">
                  <a:extLst>
                    <a:ext uri="{FF2B5EF4-FFF2-40B4-BE49-F238E27FC236}">
                      <a16:creationId xmlns:a16="http://schemas.microsoft.com/office/drawing/2014/main" id="{08ABFBD2-38EE-17C4-8A09-37B6B50C4B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2" y="1489"/>
                  <a:ext cx="344" cy="335"/>
                </a:xfrm>
                <a:prstGeom prst="ellipse">
                  <a:avLst/>
                </a:prstGeom>
                <a:solidFill>
                  <a:srgbClr val="00FF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  <a:buFontTx/>
                    <a:buChar char="•"/>
                  </a:pPr>
                  <a:endParaRPr lang="nl-NL" altLang="en-CH" dirty="0"/>
                </a:p>
              </p:txBody>
            </p:sp>
            <p:sp>
              <p:nvSpPr>
                <p:cNvPr id="45101" name="Text Box 36">
                  <a:extLst>
                    <a:ext uri="{FF2B5EF4-FFF2-40B4-BE49-F238E27FC236}">
                      <a16:creationId xmlns:a16="http://schemas.microsoft.com/office/drawing/2014/main" id="{04596262-83C6-6469-CA97-BB5789DE30E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75" y="1472"/>
                  <a:ext cx="278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en-US" altLang="en-CH" sz="3200" b="1" dirty="0">
                      <a:solidFill>
                        <a:srgbClr val="990033"/>
                      </a:solidFill>
                      <a:latin typeface="Tahoma" panose="020B0604030504040204" pitchFamily="34" charset="0"/>
                    </a:rPr>
                    <a:t>b</a:t>
                  </a:r>
                </a:p>
              </p:txBody>
            </p:sp>
          </p:grpSp>
          <p:sp>
            <p:nvSpPr>
              <p:cNvPr id="45093" name="Text Box 37">
                <a:extLst>
                  <a:ext uri="{FF2B5EF4-FFF2-40B4-BE49-F238E27FC236}">
                    <a16:creationId xmlns:a16="http://schemas.microsoft.com/office/drawing/2014/main" id="{F61079AA-5DB1-C23E-5F95-28502C76F1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28" y="500"/>
                <a:ext cx="368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</a:pPr>
                <a:r>
                  <a:rPr lang="en-US" altLang="en-CH" sz="2800" dirty="0">
                    <a:solidFill>
                      <a:srgbClr val="FFFF99"/>
                    </a:solidFill>
                    <a:latin typeface="Tahoma" panose="020B0604030504040204" pitchFamily="34" charset="0"/>
                  </a:rPr>
                  <a:t>III</a:t>
                </a:r>
              </a:p>
            </p:txBody>
          </p:sp>
          <p:grpSp>
            <p:nvGrpSpPr>
              <p:cNvPr id="45094" name="Group 38">
                <a:extLst>
                  <a:ext uri="{FF2B5EF4-FFF2-40B4-BE49-F238E27FC236}">
                    <a16:creationId xmlns:a16="http://schemas.microsoft.com/office/drawing/2014/main" id="{C6E2F06B-19A7-9272-E0DB-E78ACA97C03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01" y="2490"/>
                <a:ext cx="344" cy="365"/>
                <a:chOff x="1447" y="2436"/>
                <a:chExt cx="344" cy="365"/>
              </a:xfrm>
            </p:grpSpPr>
            <p:sp>
              <p:nvSpPr>
                <p:cNvPr id="45098" name="Oval 39">
                  <a:extLst>
                    <a:ext uri="{FF2B5EF4-FFF2-40B4-BE49-F238E27FC236}">
                      <a16:creationId xmlns:a16="http://schemas.microsoft.com/office/drawing/2014/main" id="{CF94E3DD-D966-05AC-D958-A6D92BB5F3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7" y="2456"/>
                  <a:ext cx="344" cy="335"/>
                </a:xfrm>
                <a:prstGeom prst="ellipse">
                  <a:avLst/>
                </a:prstGeom>
                <a:solidFill>
                  <a:srgbClr val="66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  <a:buFontTx/>
                    <a:buChar char="•"/>
                  </a:pPr>
                  <a:endParaRPr lang="nl-NL" altLang="en-CH" dirty="0"/>
                </a:p>
              </p:txBody>
            </p:sp>
            <p:sp>
              <p:nvSpPr>
                <p:cNvPr id="45099" name="Text Box 40">
                  <a:extLst>
                    <a:ext uri="{FF2B5EF4-FFF2-40B4-BE49-F238E27FC236}">
                      <a16:creationId xmlns:a16="http://schemas.microsoft.com/office/drawing/2014/main" id="{CB33FBC2-606A-7904-8909-22D68A8B111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505" y="2436"/>
                  <a:ext cx="229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en-US" altLang="en-CH" sz="3200" b="1" dirty="0">
                      <a:solidFill>
                        <a:srgbClr val="990033"/>
                      </a:solidFill>
                      <a:latin typeface="Symbol" pitchFamily="2" charset="2"/>
                    </a:rPr>
                    <a:t>t</a:t>
                  </a:r>
                  <a:endParaRPr lang="en-US" altLang="en-CH" sz="3200" b="1" dirty="0">
                    <a:solidFill>
                      <a:srgbClr val="990033"/>
                    </a:solidFill>
                    <a:latin typeface="Tahoma" panose="020B0604030504040204" pitchFamily="34" charset="0"/>
                  </a:endParaRPr>
                </a:p>
              </p:txBody>
            </p:sp>
          </p:grpSp>
          <p:grpSp>
            <p:nvGrpSpPr>
              <p:cNvPr id="45095" name="Group 41">
                <a:extLst>
                  <a:ext uri="{FF2B5EF4-FFF2-40B4-BE49-F238E27FC236}">
                    <a16:creationId xmlns:a16="http://schemas.microsoft.com/office/drawing/2014/main" id="{FCE40494-8E0B-D091-2000-7B681D93DEA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04" y="2969"/>
                <a:ext cx="348" cy="427"/>
                <a:chOff x="1450" y="2969"/>
                <a:chExt cx="348" cy="427"/>
              </a:xfrm>
            </p:grpSpPr>
            <p:sp>
              <p:nvSpPr>
                <p:cNvPr id="45096" name="Oval 42">
                  <a:extLst>
                    <a:ext uri="{FF2B5EF4-FFF2-40B4-BE49-F238E27FC236}">
                      <a16:creationId xmlns:a16="http://schemas.microsoft.com/office/drawing/2014/main" id="{9CB49A4E-7B3C-29A8-815B-342FFB91BA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4" y="3061"/>
                  <a:ext cx="344" cy="335"/>
                </a:xfrm>
                <a:prstGeom prst="ellipse">
                  <a:avLst/>
                </a:prstGeom>
                <a:solidFill>
                  <a:srgbClr val="66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  <a:buFontTx/>
                    <a:buChar char="•"/>
                  </a:pPr>
                  <a:endParaRPr lang="nl-NL" altLang="en-CH" dirty="0"/>
                </a:p>
              </p:txBody>
            </p:sp>
            <p:sp>
              <p:nvSpPr>
                <p:cNvPr id="45097" name="Text Box 43">
                  <a:extLst>
                    <a:ext uri="{FF2B5EF4-FFF2-40B4-BE49-F238E27FC236}">
                      <a16:creationId xmlns:a16="http://schemas.microsoft.com/office/drawing/2014/main" id="{054DBE3D-FC79-5F51-8500-A40F00106DB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50" y="2969"/>
                  <a:ext cx="334" cy="4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en-US" altLang="en-CH" sz="3200" b="1" dirty="0">
                      <a:solidFill>
                        <a:srgbClr val="990033"/>
                      </a:solidFill>
                      <a:latin typeface="Symbol" pitchFamily="2" charset="2"/>
                    </a:rPr>
                    <a:t>n</a:t>
                  </a:r>
                  <a:r>
                    <a:rPr lang="en-US" altLang="en-CH" sz="3600" b="1" baseline="-25000" dirty="0">
                      <a:solidFill>
                        <a:srgbClr val="990033"/>
                      </a:solidFill>
                      <a:latin typeface="Symbol" pitchFamily="2" charset="2"/>
                    </a:rPr>
                    <a:t>t</a:t>
                  </a:r>
                  <a:endParaRPr lang="en-US" altLang="en-CH" sz="3200" b="1" dirty="0">
                    <a:solidFill>
                      <a:srgbClr val="990033"/>
                    </a:solidFill>
                    <a:latin typeface="Tahoma" panose="020B0604030504040204" pitchFamily="34" charset="0"/>
                  </a:endParaRPr>
                </a:p>
              </p:txBody>
            </p:sp>
          </p:grpSp>
        </p:grpSp>
        <p:sp>
          <p:nvSpPr>
            <p:cNvPr id="45087" name="Text Box 44">
              <a:extLst>
                <a:ext uri="{FF2B5EF4-FFF2-40B4-BE49-F238E27FC236}">
                  <a16:creationId xmlns:a16="http://schemas.microsoft.com/office/drawing/2014/main" id="{1C843F93-7F80-3A36-11B8-CA08456A00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15" y="2801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(1973)</a:t>
              </a:r>
            </a:p>
          </p:txBody>
        </p:sp>
        <p:sp>
          <p:nvSpPr>
            <p:cNvPr id="45088" name="Text Box 45">
              <a:extLst>
                <a:ext uri="{FF2B5EF4-FFF2-40B4-BE49-F238E27FC236}">
                  <a16:creationId xmlns:a16="http://schemas.microsoft.com/office/drawing/2014/main" id="{95BB8F85-AF96-642C-F843-92B0B136FF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18" y="3351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(2000)</a:t>
              </a:r>
            </a:p>
          </p:txBody>
        </p:sp>
        <p:sp>
          <p:nvSpPr>
            <p:cNvPr id="45089" name="Text Box 46">
              <a:extLst>
                <a:ext uri="{FF2B5EF4-FFF2-40B4-BE49-F238E27FC236}">
                  <a16:creationId xmlns:a16="http://schemas.microsoft.com/office/drawing/2014/main" id="{A1BC9ECA-2C40-AB64-AD72-518F42E69A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14" y="1872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(1978)</a:t>
              </a:r>
            </a:p>
          </p:txBody>
        </p:sp>
        <p:sp>
          <p:nvSpPr>
            <p:cNvPr id="45090" name="Text Box 47">
              <a:extLst>
                <a:ext uri="{FF2B5EF4-FFF2-40B4-BE49-F238E27FC236}">
                  <a16:creationId xmlns:a16="http://schemas.microsoft.com/office/drawing/2014/main" id="{82C71E17-F27C-0498-D2A9-4AC4973E1E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99" y="1290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(1995)</a:t>
              </a:r>
            </a:p>
          </p:txBody>
        </p:sp>
      </p:grpSp>
      <p:grpSp>
        <p:nvGrpSpPr>
          <p:cNvPr id="45067" name="Group 48">
            <a:extLst>
              <a:ext uri="{FF2B5EF4-FFF2-40B4-BE49-F238E27FC236}">
                <a16:creationId xmlns:a16="http://schemas.microsoft.com/office/drawing/2014/main" id="{DEF07FC6-C135-2A2E-7634-59B7FA7160C8}"/>
              </a:ext>
            </a:extLst>
          </p:cNvPr>
          <p:cNvGrpSpPr>
            <a:grpSpLocks/>
          </p:cNvGrpSpPr>
          <p:nvPr/>
        </p:nvGrpSpPr>
        <p:grpSpPr bwMode="auto">
          <a:xfrm>
            <a:off x="1384300" y="1123950"/>
            <a:ext cx="830263" cy="4867275"/>
            <a:chOff x="872" y="500"/>
            <a:chExt cx="523" cy="3066"/>
          </a:xfrm>
        </p:grpSpPr>
        <p:grpSp>
          <p:nvGrpSpPr>
            <p:cNvPr id="45068" name="Group 49">
              <a:extLst>
                <a:ext uri="{FF2B5EF4-FFF2-40B4-BE49-F238E27FC236}">
                  <a16:creationId xmlns:a16="http://schemas.microsoft.com/office/drawing/2014/main" id="{C46F0FC8-F07B-D733-2571-7B43E9F79FB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51" y="500"/>
              <a:ext cx="374" cy="2890"/>
              <a:chOff x="951" y="500"/>
              <a:chExt cx="374" cy="2890"/>
            </a:xfrm>
          </p:grpSpPr>
          <p:grpSp>
            <p:nvGrpSpPr>
              <p:cNvPr id="45073" name="Group 50">
                <a:extLst>
                  <a:ext uri="{FF2B5EF4-FFF2-40B4-BE49-F238E27FC236}">
                    <a16:creationId xmlns:a16="http://schemas.microsoft.com/office/drawing/2014/main" id="{FDB4145F-414C-0194-CEE6-165AD97DC50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59" y="949"/>
                <a:ext cx="344" cy="366"/>
                <a:chOff x="860" y="868"/>
                <a:chExt cx="344" cy="366"/>
              </a:xfrm>
            </p:grpSpPr>
            <p:sp>
              <p:nvSpPr>
                <p:cNvPr id="45084" name="Oval 51">
                  <a:extLst>
                    <a:ext uri="{FF2B5EF4-FFF2-40B4-BE49-F238E27FC236}">
                      <a16:creationId xmlns:a16="http://schemas.microsoft.com/office/drawing/2014/main" id="{F2D5354C-2ED4-656B-C5AD-2DA1CF3EE6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60" y="899"/>
                  <a:ext cx="344" cy="335"/>
                </a:xfrm>
                <a:prstGeom prst="ellipse">
                  <a:avLst/>
                </a:prstGeom>
                <a:solidFill>
                  <a:srgbClr val="00FF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  <a:buFontTx/>
                    <a:buChar char="•"/>
                  </a:pPr>
                  <a:endParaRPr lang="nl-NL" altLang="en-CH" dirty="0"/>
                </a:p>
              </p:txBody>
            </p:sp>
            <p:sp>
              <p:nvSpPr>
                <p:cNvPr id="45085" name="Text Box 52">
                  <a:extLst>
                    <a:ext uri="{FF2B5EF4-FFF2-40B4-BE49-F238E27FC236}">
                      <a16:creationId xmlns:a16="http://schemas.microsoft.com/office/drawing/2014/main" id="{DA1C70CD-90D1-6213-4469-79FAA1F23EC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09" y="868"/>
                  <a:ext cx="251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en-US" altLang="en-CH" sz="3200" b="1" dirty="0">
                      <a:solidFill>
                        <a:srgbClr val="990033"/>
                      </a:solidFill>
                      <a:latin typeface="Tahoma" panose="020B0604030504040204" pitchFamily="34" charset="0"/>
                    </a:rPr>
                    <a:t>c</a:t>
                  </a:r>
                </a:p>
              </p:txBody>
            </p:sp>
          </p:grpSp>
          <p:grpSp>
            <p:nvGrpSpPr>
              <p:cNvPr id="45074" name="Group 106">
                <a:extLst>
                  <a:ext uri="{FF2B5EF4-FFF2-40B4-BE49-F238E27FC236}">
                    <a16:creationId xmlns:a16="http://schemas.microsoft.com/office/drawing/2014/main" id="{8E3AB91E-F10A-F905-F48F-9B0023F9687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58" y="1510"/>
                <a:ext cx="344" cy="365"/>
                <a:chOff x="877" y="1474"/>
                <a:chExt cx="344" cy="365"/>
              </a:xfrm>
            </p:grpSpPr>
            <p:sp>
              <p:nvSpPr>
                <p:cNvPr id="45082" name="Oval 54">
                  <a:extLst>
                    <a:ext uri="{FF2B5EF4-FFF2-40B4-BE49-F238E27FC236}">
                      <a16:creationId xmlns:a16="http://schemas.microsoft.com/office/drawing/2014/main" id="{CFC4E820-D257-46B2-81A7-1291FF5459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77" y="1502"/>
                  <a:ext cx="344" cy="335"/>
                </a:xfrm>
                <a:prstGeom prst="ellipse">
                  <a:avLst/>
                </a:prstGeom>
                <a:solidFill>
                  <a:srgbClr val="00FF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  <a:buFontTx/>
                    <a:buChar char="•"/>
                  </a:pPr>
                  <a:endParaRPr lang="nl-NL" altLang="en-CH" dirty="0"/>
                </a:p>
              </p:txBody>
            </p:sp>
            <p:sp>
              <p:nvSpPr>
                <p:cNvPr id="45083" name="Text Box 55">
                  <a:extLst>
                    <a:ext uri="{FF2B5EF4-FFF2-40B4-BE49-F238E27FC236}">
                      <a16:creationId xmlns:a16="http://schemas.microsoft.com/office/drawing/2014/main" id="{B9BE2240-4C48-BBD0-3F42-BE10D741D6C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27" y="1474"/>
                  <a:ext cx="248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en-US" altLang="en-CH" sz="3200" b="1" dirty="0">
                      <a:solidFill>
                        <a:srgbClr val="990033"/>
                      </a:solidFill>
                      <a:latin typeface="Tahoma" panose="020B0604030504040204" pitchFamily="34" charset="0"/>
                    </a:rPr>
                    <a:t>s</a:t>
                  </a:r>
                </a:p>
              </p:txBody>
            </p:sp>
          </p:grpSp>
          <p:sp>
            <p:nvSpPr>
              <p:cNvPr id="45075" name="Text Box 56">
                <a:extLst>
                  <a:ext uri="{FF2B5EF4-FFF2-40B4-BE49-F238E27FC236}">
                    <a16:creationId xmlns:a16="http://schemas.microsoft.com/office/drawing/2014/main" id="{D73722D4-C719-523F-CB44-533069A37C3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51" y="500"/>
                <a:ext cx="284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</a:pPr>
                <a:r>
                  <a:rPr lang="en-US" altLang="en-CH" sz="2800" dirty="0">
                    <a:solidFill>
                      <a:srgbClr val="FFFF99"/>
                    </a:solidFill>
                    <a:latin typeface="Tahoma" panose="020B0604030504040204" pitchFamily="34" charset="0"/>
                  </a:rPr>
                  <a:t>II</a:t>
                </a:r>
              </a:p>
            </p:txBody>
          </p:sp>
          <p:grpSp>
            <p:nvGrpSpPr>
              <p:cNvPr id="45076" name="Group 57">
                <a:extLst>
                  <a:ext uri="{FF2B5EF4-FFF2-40B4-BE49-F238E27FC236}">
                    <a16:creationId xmlns:a16="http://schemas.microsoft.com/office/drawing/2014/main" id="{62CEE854-9B52-5DF9-8238-FA8562E958D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81" y="2493"/>
                <a:ext cx="344" cy="368"/>
                <a:chOff x="873" y="2421"/>
                <a:chExt cx="344" cy="368"/>
              </a:xfrm>
            </p:grpSpPr>
            <p:sp>
              <p:nvSpPr>
                <p:cNvPr id="45080" name="Oval 58">
                  <a:extLst>
                    <a:ext uri="{FF2B5EF4-FFF2-40B4-BE49-F238E27FC236}">
                      <a16:creationId xmlns:a16="http://schemas.microsoft.com/office/drawing/2014/main" id="{9BB54D1F-E67F-00EB-93F8-3A9B7B1FEA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73" y="2454"/>
                  <a:ext cx="344" cy="335"/>
                </a:xfrm>
                <a:prstGeom prst="ellipse">
                  <a:avLst/>
                </a:prstGeom>
                <a:solidFill>
                  <a:srgbClr val="66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  <a:buFontTx/>
                    <a:buChar char="•"/>
                  </a:pPr>
                  <a:endParaRPr lang="nl-NL" altLang="en-CH" dirty="0"/>
                </a:p>
              </p:txBody>
            </p:sp>
            <p:sp>
              <p:nvSpPr>
                <p:cNvPr id="45081" name="Text Box 59">
                  <a:extLst>
                    <a:ext uri="{FF2B5EF4-FFF2-40B4-BE49-F238E27FC236}">
                      <a16:creationId xmlns:a16="http://schemas.microsoft.com/office/drawing/2014/main" id="{93D6A5A6-57D6-FB90-B5BD-89808509804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23" y="2421"/>
                  <a:ext cx="264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en-US" altLang="en-CH" sz="3200" b="1" dirty="0">
                      <a:solidFill>
                        <a:srgbClr val="990033"/>
                      </a:solidFill>
                      <a:latin typeface="Symbol" pitchFamily="2" charset="2"/>
                    </a:rPr>
                    <a:t>m</a:t>
                  </a:r>
                  <a:endParaRPr lang="en-US" altLang="en-CH" sz="3200" b="1" dirty="0">
                    <a:solidFill>
                      <a:srgbClr val="990033"/>
                    </a:solidFill>
                    <a:latin typeface="Tahoma" panose="020B0604030504040204" pitchFamily="34" charset="0"/>
                  </a:endParaRPr>
                </a:p>
              </p:txBody>
            </p:sp>
          </p:grpSp>
          <p:grpSp>
            <p:nvGrpSpPr>
              <p:cNvPr id="45077" name="Group 60">
                <a:extLst>
                  <a:ext uri="{FF2B5EF4-FFF2-40B4-BE49-F238E27FC236}">
                    <a16:creationId xmlns:a16="http://schemas.microsoft.com/office/drawing/2014/main" id="{E387285F-0C8F-44F3-777B-97D7E066EC8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61" y="2969"/>
                <a:ext cx="363" cy="421"/>
                <a:chOff x="880" y="2969"/>
                <a:chExt cx="363" cy="421"/>
              </a:xfrm>
            </p:grpSpPr>
            <p:sp>
              <p:nvSpPr>
                <p:cNvPr id="45078" name="Oval 61">
                  <a:extLst>
                    <a:ext uri="{FF2B5EF4-FFF2-40B4-BE49-F238E27FC236}">
                      <a16:creationId xmlns:a16="http://schemas.microsoft.com/office/drawing/2014/main" id="{D5C9077E-4EBD-0CF1-F717-5C69D2E27F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99" y="3055"/>
                  <a:ext cx="344" cy="335"/>
                </a:xfrm>
                <a:prstGeom prst="ellipse">
                  <a:avLst/>
                </a:prstGeom>
                <a:solidFill>
                  <a:srgbClr val="66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  <a:buFontTx/>
                    <a:buChar char="•"/>
                  </a:pPr>
                  <a:endParaRPr lang="nl-NL" altLang="en-CH" dirty="0"/>
                </a:p>
              </p:txBody>
            </p:sp>
            <p:sp>
              <p:nvSpPr>
                <p:cNvPr id="45079" name="Text Box 62">
                  <a:extLst>
                    <a:ext uri="{FF2B5EF4-FFF2-40B4-BE49-F238E27FC236}">
                      <a16:creationId xmlns:a16="http://schemas.microsoft.com/office/drawing/2014/main" id="{19488411-B6BA-9CE7-AB05-B2617ACA4E3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80" y="2969"/>
                  <a:ext cx="361" cy="4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en-US" altLang="en-CH" sz="3200" b="1" dirty="0">
                      <a:solidFill>
                        <a:srgbClr val="990033"/>
                      </a:solidFill>
                      <a:latin typeface="Symbol" pitchFamily="2" charset="2"/>
                    </a:rPr>
                    <a:t>n</a:t>
                  </a:r>
                  <a:r>
                    <a:rPr lang="en-US" altLang="en-CH" sz="3600" b="1" baseline="-25000" dirty="0">
                      <a:solidFill>
                        <a:srgbClr val="990033"/>
                      </a:solidFill>
                      <a:latin typeface="Symbol" pitchFamily="2" charset="2"/>
                    </a:rPr>
                    <a:t>m</a:t>
                  </a:r>
                  <a:endParaRPr lang="en-US" altLang="en-CH" sz="3200" b="1" dirty="0">
                    <a:solidFill>
                      <a:srgbClr val="990033"/>
                    </a:solidFill>
                    <a:latin typeface="Symbol" pitchFamily="2" charset="2"/>
                  </a:endParaRPr>
                </a:p>
              </p:txBody>
            </p:sp>
          </p:grpSp>
        </p:grpSp>
        <p:sp>
          <p:nvSpPr>
            <p:cNvPr id="45069" name="Text Box 63">
              <a:extLst>
                <a:ext uri="{FF2B5EF4-FFF2-40B4-BE49-F238E27FC236}">
                  <a16:creationId xmlns:a16="http://schemas.microsoft.com/office/drawing/2014/main" id="{2B974FCE-1706-FBA2-A1FD-AE0856406E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7" y="2813"/>
              <a:ext cx="498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(1936)</a:t>
              </a:r>
            </a:p>
          </p:txBody>
        </p:sp>
        <p:sp>
          <p:nvSpPr>
            <p:cNvPr id="45070" name="Text Box 64">
              <a:extLst>
                <a:ext uri="{FF2B5EF4-FFF2-40B4-BE49-F238E27FC236}">
                  <a16:creationId xmlns:a16="http://schemas.microsoft.com/office/drawing/2014/main" id="{B148A0DD-69CD-1DCC-5B62-CAF71D74F3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2" y="3354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(1963)</a:t>
              </a:r>
            </a:p>
          </p:txBody>
        </p:sp>
        <p:sp>
          <p:nvSpPr>
            <p:cNvPr id="45071" name="Text Box 65">
              <a:extLst>
                <a:ext uri="{FF2B5EF4-FFF2-40B4-BE49-F238E27FC236}">
                  <a16:creationId xmlns:a16="http://schemas.microsoft.com/office/drawing/2014/main" id="{8C85F79F-DED0-3D45-269E-6D22BCE57A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1" y="1850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(1947)</a:t>
              </a:r>
            </a:p>
          </p:txBody>
        </p:sp>
        <p:sp>
          <p:nvSpPr>
            <p:cNvPr id="45072" name="Text Box 66">
              <a:extLst>
                <a:ext uri="{FF2B5EF4-FFF2-40B4-BE49-F238E27FC236}">
                  <a16:creationId xmlns:a16="http://schemas.microsoft.com/office/drawing/2014/main" id="{D6800A69-BEE0-9910-B19E-51B9261240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2" y="1274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(1976)</a:t>
              </a:r>
            </a:p>
          </p:txBody>
        </p:sp>
      </p:grp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362" name="Picture 2" descr="dirac">
            <a:extLst>
              <a:ext uri="{FF2B5EF4-FFF2-40B4-BE49-F238E27FC236}">
                <a16:creationId xmlns:a16="http://schemas.microsoft.com/office/drawing/2014/main" id="{BCA02283-B2CB-DA68-33AE-22046767FA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284538"/>
            <a:ext cx="3403600" cy="326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6" name="Rectangle 3">
            <a:extLst>
              <a:ext uri="{FF2B5EF4-FFF2-40B4-BE49-F238E27FC236}">
                <a16:creationId xmlns:a16="http://schemas.microsoft.com/office/drawing/2014/main" id="{98D9EA05-0E90-88D1-CCBD-519DB9A4D9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CH" dirty="0">
                <a:ea typeface="ＭＳ Ｐゴシック" panose="020B0600070205080204" pitchFamily="34" charset="-128"/>
              </a:rPr>
              <a:t>Anti-matter</a:t>
            </a:r>
          </a:p>
        </p:txBody>
      </p:sp>
      <p:sp>
        <p:nvSpPr>
          <p:cNvPr id="47107" name="Rectangle 4">
            <a:extLst>
              <a:ext uri="{FF2B5EF4-FFF2-40B4-BE49-F238E27FC236}">
                <a16:creationId xmlns:a16="http://schemas.microsoft.com/office/drawing/2014/main" id="{475603F7-3165-62F6-641D-88171557B6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050925"/>
            <a:ext cx="7162800" cy="22256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lang="en-US" altLang="en-CH" dirty="0">
                <a:ea typeface="ＭＳ Ｐゴシック" panose="020B0600070205080204" pitchFamily="34" charset="-128"/>
              </a:rPr>
              <a:t>Revolutions at the start of last century:</a:t>
            </a:r>
          </a:p>
          <a:p>
            <a:pPr lvl="1">
              <a:lnSpc>
                <a:spcPct val="90000"/>
              </a:lnSpc>
            </a:pPr>
            <a:r>
              <a:rPr lang="en-US" altLang="en-CH" dirty="0">
                <a:solidFill>
                  <a:srgbClr val="66FFFF"/>
                </a:solidFill>
                <a:ea typeface="ＭＳ Ｐゴシック" panose="020B0600070205080204" pitchFamily="34" charset="-128"/>
              </a:rPr>
              <a:t>Relativity Theory </a:t>
            </a:r>
          </a:p>
          <a:p>
            <a:pPr lvl="1">
              <a:lnSpc>
                <a:spcPct val="90000"/>
              </a:lnSpc>
            </a:pPr>
            <a:r>
              <a:rPr lang="en-US" altLang="en-CH" dirty="0">
                <a:solidFill>
                  <a:srgbClr val="66FFFF"/>
                </a:solidFill>
                <a:ea typeface="ＭＳ Ｐゴシック" panose="020B0600070205080204" pitchFamily="34" charset="-128"/>
              </a:rPr>
              <a:t>Quantum Mechanics</a:t>
            </a:r>
            <a:endParaRPr lang="en-US" altLang="en-CH" dirty="0">
              <a:ea typeface="ＭＳ Ｐゴシック" panose="020B0600070205080204" pitchFamily="34" charset="-128"/>
            </a:endParaRPr>
          </a:p>
          <a:p>
            <a:pPr>
              <a:lnSpc>
                <a:spcPct val="90000"/>
              </a:lnSpc>
            </a:pPr>
            <a:r>
              <a:rPr lang="en-US" altLang="en-CH" dirty="0">
                <a:ea typeface="ＭＳ Ｐゴシック" panose="020B0600070205080204" pitchFamily="34" charset="-128"/>
              </a:rPr>
              <a:t>Paul Dirac (1928): relativistic quantum theory!  </a:t>
            </a:r>
          </a:p>
        </p:txBody>
      </p:sp>
      <p:sp>
        <p:nvSpPr>
          <p:cNvPr id="271375" name="AutoShape 15">
            <a:extLst>
              <a:ext uri="{FF2B5EF4-FFF2-40B4-BE49-F238E27FC236}">
                <a16:creationId xmlns:a16="http://schemas.microsoft.com/office/drawing/2014/main" id="{B6F5FA82-74ED-6F22-4138-3EF96288E0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57425" y="2636838"/>
            <a:ext cx="6372225" cy="1152525"/>
          </a:xfrm>
          <a:prstGeom prst="wedgeEllipseCallout">
            <a:avLst>
              <a:gd name="adj1" fmla="val -41806"/>
              <a:gd name="adj2" fmla="val 87329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000" dirty="0"/>
              <a:t>For every matter particle there exists an anti-matter particle!</a:t>
            </a:r>
          </a:p>
        </p:txBody>
      </p:sp>
      <p:sp>
        <p:nvSpPr>
          <p:cNvPr id="271379" name="Rectangle 19">
            <a:extLst>
              <a:ext uri="{FF2B5EF4-FFF2-40B4-BE49-F238E27FC236}">
                <a16:creationId xmlns:a16="http://schemas.microsoft.com/office/drawing/2014/main" id="{020FB96A-1A32-6D57-1870-C5D9C4C367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9338" y="4437063"/>
            <a:ext cx="4140200" cy="1368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342900" indent="-3429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400" dirty="0">
                <a:latin typeface="Tahoma" panose="020B0604030504040204" pitchFamily="34" charset="0"/>
              </a:rPr>
              <a:t>Anti-matter particle: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altLang="en-CH" sz="2400" dirty="0">
                <a:latin typeface="Tahoma" panose="020B0604030504040204" pitchFamily="34" charset="0"/>
              </a:rPr>
              <a:t>Same mass</a:t>
            </a:r>
            <a:endParaRPr lang="en-US" altLang="en-CH" sz="2400" baseline="30000" dirty="0">
              <a:latin typeface="Tahoma" panose="020B0604030504040204" pitchFamily="34" charset="0"/>
            </a:endParaRP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altLang="en-CH" sz="2400" dirty="0">
                <a:latin typeface="Tahoma" panose="020B0604030504040204" pitchFamily="34" charset="0"/>
              </a:rPr>
              <a:t>Opposite charge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1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1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271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375" grpId="0" animBg="1"/>
      <p:bldP spid="27137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>
            <a:extLst>
              <a:ext uri="{FF2B5EF4-FFF2-40B4-BE49-F238E27FC236}">
                <a16:creationId xmlns:a16="http://schemas.microsoft.com/office/drawing/2014/main" id="{A4352248-B848-3B80-0CFF-3FE616B3EAD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0" y="152400"/>
            <a:ext cx="51816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CH" dirty="0">
                <a:ea typeface="ＭＳ Ｐゴシック" panose="020B0600070205080204" pitchFamily="34" charset="-128"/>
              </a:rPr>
              <a:t>Elementary particles</a:t>
            </a:r>
          </a:p>
        </p:txBody>
      </p:sp>
      <p:grpSp>
        <p:nvGrpSpPr>
          <p:cNvPr id="49154" name="Group 3">
            <a:extLst>
              <a:ext uri="{FF2B5EF4-FFF2-40B4-BE49-F238E27FC236}">
                <a16:creationId xmlns:a16="http://schemas.microsoft.com/office/drawing/2014/main" id="{9EC7D341-4033-5A2E-8719-C9EC7AB44822}"/>
              </a:ext>
            </a:extLst>
          </p:cNvPr>
          <p:cNvGrpSpPr>
            <a:grpSpLocks/>
          </p:cNvGrpSpPr>
          <p:nvPr/>
        </p:nvGrpSpPr>
        <p:grpSpPr bwMode="auto">
          <a:xfrm>
            <a:off x="3138488" y="1144588"/>
            <a:ext cx="1201737" cy="4519612"/>
            <a:chOff x="1977" y="513"/>
            <a:chExt cx="757" cy="2847"/>
          </a:xfrm>
        </p:grpSpPr>
        <p:sp>
          <p:nvSpPr>
            <p:cNvPr id="49212" name="Text Box 4">
              <a:extLst>
                <a:ext uri="{FF2B5EF4-FFF2-40B4-BE49-F238E27FC236}">
                  <a16:creationId xmlns:a16="http://schemas.microsoft.com/office/drawing/2014/main" id="{A2EB0462-27C7-60AA-3765-8AEC90F131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00" y="513"/>
              <a:ext cx="720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2400" u="sng" dirty="0">
                  <a:solidFill>
                    <a:srgbClr val="FFFF99"/>
                  </a:solidFill>
                  <a:latin typeface="Tahoma" panose="020B0604030504040204" pitchFamily="34" charset="0"/>
                </a:rPr>
                <a:t>Charge</a:t>
              </a:r>
            </a:p>
          </p:txBody>
        </p:sp>
        <p:sp>
          <p:nvSpPr>
            <p:cNvPr id="49213" name="Text Box 5">
              <a:extLst>
                <a:ext uri="{FF2B5EF4-FFF2-40B4-BE49-F238E27FC236}">
                  <a16:creationId xmlns:a16="http://schemas.microsoft.com/office/drawing/2014/main" id="{B71C3468-86EA-0760-9BE6-A1EAADACA9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77" y="935"/>
              <a:ext cx="757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2800" dirty="0">
                  <a:solidFill>
                    <a:srgbClr val="FFFF99"/>
                  </a:solidFill>
                  <a:latin typeface="Tahoma" panose="020B0604030504040204" pitchFamily="34" charset="0"/>
                </a:rPr>
                <a:t>+</a:t>
              </a:r>
              <a:r>
                <a:rPr lang="en-US" altLang="en-CH" sz="2400" dirty="0">
                  <a:solidFill>
                    <a:srgbClr val="FFFF99"/>
                  </a:solidFill>
                  <a:latin typeface="Tahoma" panose="020B0604030504040204" pitchFamily="34" charset="0"/>
                </a:rPr>
                <a:t>2/3</a:t>
              </a:r>
              <a:r>
                <a:rPr lang="en-US" altLang="en-CH" sz="2800" dirty="0">
                  <a:solidFill>
                    <a:srgbClr val="FFFF99"/>
                  </a:solidFill>
                  <a:latin typeface="Tahoma" panose="020B0604030504040204" pitchFamily="34" charset="0"/>
                </a:rPr>
                <a:t> e</a:t>
              </a:r>
            </a:p>
          </p:txBody>
        </p:sp>
        <p:sp>
          <p:nvSpPr>
            <p:cNvPr id="49214" name="Text Box 6">
              <a:extLst>
                <a:ext uri="{FF2B5EF4-FFF2-40B4-BE49-F238E27FC236}">
                  <a16:creationId xmlns:a16="http://schemas.microsoft.com/office/drawing/2014/main" id="{BE63FB7E-0198-78BF-566B-E3EC77253A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18" y="1498"/>
              <a:ext cx="66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2800" dirty="0">
                  <a:solidFill>
                    <a:srgbClr val="FFFF99"/>
                  </a:solidFill>
                  <a:latin typeface="Tahoma" panose="020B0604030504040204" pitchFamily="34" charset="0"/>
                </a:rPr>
                <a:t>-</a:t>
              </a:r>
              <a:r>
                <a:rPr lang="en-US" altLang="en-CH" sz="2400" dirty="0">
                  <a:solidFill>
                    <a:srgbClr val="FFFF99"/>
                  </a:solidFill>
                  <a:latin typeface="Tahoma" panose="020B0604030504040204" pitchFamily="34" charset="0"/>
                </a:rPr>
                <a:t>1/3</a:t>
              </a:r>
              <a:r>
                <a:rPr lang="en-US" altLang="en-CH" sz="2800" dirty="0">
                  <a:solidFill>
                    <a:srgbClr val="FFFF99"/>
                  </a:solidFill>
                  <a:latin typeface="Tahoma" panose="020B0604030504040204" pitchFamily="34" charset="0"/>
                </a:rPr>
                <a:t> e</a:t>
              </a:r>
            </a:p>
          </p:txBody>
        </p:sp>
        <p:sp>
          <p:nvSpPr>
            <p:cNvPr id="49215" name="Text Box 7">
              <a:extLst>
                <a:ext uri="{FF2B5EF4-FFF2-40B4-BE49-F238E27FC236}">
                  <a16:creationId xmlns:a16="http://schemas.microsoft.com/office/drawing/2014/main" id="{43C433BD-625F-557C-5750-731F9751F1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42" y="2503"/>
              <a:ext cx="49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2800" dirty="0">
                  <a:solidFill>
                    <a:srgbClr val="FFFF99"/>
                  </a:solidFill>
                  <a:latin typeface="Tahoma" panose="020B0604030504040204" pitchFamily="34" charset="0"/>
                </a:rPr>
                <a:t>-</a:t>
              </a:r>
              <a:r>
                <a:rPr lang="en-US" altLang="en-CH" sz="2400" dirty="0">
                  <a:solidFill>
                    <a:srgbClr val="FFFF99"/>
                  </a:solidFill>
                  <a:latin typeface="Tahoma" panose="020B0604030504040204" pitchFamily="34" charset="0"/>
                </a:rPr>
                <a:t>1</a:t>
              </a:r>
              <a:r>
                <a:rPr lang="en-US" altLang="en-CH" sz="2800" dirty="0">
                  <a:solidFill>
                    <a:srgbClr val="FFFF99"/>
                  </a:solidFill>
                  <a:latin typeface="Tahoma" panose="020B0604030504040204" pitchFamily="34" charset="0"/>
                </a:rPr>
                <a:t> e</a:t>
              </a:r>
            </a:p>
          </p:txBody>
        </p:sp>
        <p:sp>
          <p:nvSpPr>
            <p:cNvPr id="49216" name="Text Box 8">
              <a:extLst>
                <a:ext uri="{FF2B5EF4-FFF2-40B4-BE49-F238E27FC236}">
                  <a16:creationId xmlns:a16="http://schemas.microsoft.com/office/drawing/2014/main" id="{3B34B202-99C7-3C2C-8D1E-948C5F7342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06" y="3033"/>
              <a:ext cx="479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2400" dirty="0">
                  <a:solidFill>
                    <a:srgbClr val="FFFF99"/>
                  </a:solidFill>
                  <a:latin typeface="Tahoma" panose="020B0604030504040204" pitchFamily="34" charset="0"/>
                </a:rPr>
                <a:t>0</a:t>
              </a:r>
              <a:r>
                <a:rPr lang="en-US" altLang="en-CH" sz="2800" dirty="0">
                  <a:solidFill>
                    <a:srgbClr val="FFFF99"/>
                  </a:solidFill>
                  <a:latin typeface="Tahoma" panose="020B0604030504040204" pitchFamily="34" charset="0"/>
                </a:rPr>
                <a:t> e </a:t>
              </a:r>
            </a:p>
          </p:txBody>
        </p:sp>
      </p:grpSp>
      <p:sp>
        <p:nvSpPr>
          <p:cNvPr id="49155" name="Text Box 9">
            <a:extLst>
              <a:ext uri="{FF2B5EF4-FFF2-40B4-BE49-F238E27FC236}">
                <a16:creationId xmlns:a16="http://schemas.microsoft.com/office/drawing/2014/main" id="{C87C846F-4286-AEEB-383B-B1D8D98D50B1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-356393" y="2291556"/>
            <a:ext cx="12319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800" dirty="0">
                <a:latin typeface="Tahoma" panose="020B0604030504040204" pitchFamily="34" charset="0"/>
              </a:rPr>
              <a:t>quarks</a:t>
            </a:r>
          </a:p>
        </p:txBody>
      </p:sp>
      <p:sp>
        <p:nvSpPr>
          <p:cNvPr id="49156" name="Text Box 11">
            <a:extLst>
              <a:ext uri="{FF2B5EF4-FFF2-40B4-BE49-F238E27FC236}">
                <a16:creationId xmlns:a16="http://schemas.microsoft.com/office/drawing/2014/main" id="{8B5B85DD-42C3-DAD3-7A62-571AAD5F890A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-396874" y="4789487"/>
            <a:ext cx="13192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800" dirty="0">
                <a:latin typeface="Tahoma" panose="020B0604030504040204" pitchFamily="34" charset="0"/>
              </a:rPr>
              <a:t>leptons</a:t>
            </a:r>
          </a:p>
        </p:txBody>
      </p:sp>
      <p:sp>
        <p:nvSpPr>
          <p:cNvPr id="49157" name="Text Box 12">
            <a:extLst>
              <a:ext uri="{FF2B5EF4-FFF2-40B4-BE49-F238E27FC236}">
                <a16:creationId xmlns:a16="http://schemas.microsoft.com/office/drawing/2014/main" id="{5303F58E-CC51-A669-5A33-88B7A5C0EA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6096000"/>
            <a:ext cx="1844675" cy="584200"/>
          </a:xfrm>
          <a:prstGeom prst="rect">
            <a:avLst/>
          </a:prstGeom>
          <a:solidFill>
            <a:schemeClr val="tx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3200" dirty="0">
                <a:solidFill>
                  <a:schemeClr val="bg1"/>
                </a:solidFill>
                <a:latin typeface="Tahoma" panose="020B0604030504040204" pitchFamily="34" charset="0"/>
              </a:rPr>
              <a:t>Matter</a:t>
            </a:r>
          </a:p>
        </p:txBody>
      </p:sp>
      <p:grpSp>
        <p:nvGrpSpPr>
          <p:cNvPr id="49158" name="Group 13">
            <a:extLst>
              <a:ext uri="{FF2B5EF4-FFF2-40B4-BE49-F238E27FC236}">
                <a16:creationId xmlns:a16="http://schemas.microsoft.com/office/drawing/2014/main" id="{C66DAF1D-1333-E24A-8FC5-5295D5FFC990}"/>
              </a:ext>
            </a:extLst>
          </p:cNvPr>
          <p:cNvGrpSpPr>
            <a:grpSpLocks/>
          </p:cNvGrpSpPr>
          <p:nvPr/>
        </p:nvGrpSpPr>
        <p:grpSpPr bwMode="auto">
          <a:xfrm>
            <a:off x="558800" y="1123950"/>
            <a:ext cx="808038" cy="4868863"/>
            <a:chOff x="352" y="500"/>
            <a:chExt cx="509" cy="3067"/>
          </a:xfrm>
        </p:grpSpPr>
        <p:sp>
          <p:nvSpPr>
            <p:cNvPr id="49197" name="Text Box 14">
              <a:extLst>
                <a:ext uri="{FF2B5EF4-FFF2-40B4-BE49-F238E27FC236}">
                  <a16:creationId xmlns:a16="http://schemas.microsoft.com/office/drawing/2014/main" id="{E0A3F062-F701-5AA5-39A0-AC14D24CDE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2" y="3355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(1956)</a:t>
              </a:r>
            </a:p>
          </p:txBody>
        </p:sp>
        <p:grpSp>
          <p:nvGrpSpPr>
            <p:cNvPr id="49198" name="Group 15">
              <a:extLst>
                <a:ext uri="{FF2B5EF4-FFF2-40B4-BE49-F238E27FC236}">
                  <a16:creationId xmlns:a16="http://schemas.microsoft.com/office/drawing/2014/main" id="{7CA1F8FE-B237-DED8-A47F-A56DC7B0F4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0" y="943"/>
              <a:ext cx="344" cy="366"/>
              <a:chOff x="306" y="871"/>
              <a:chExt cx="344" cy="366"/>
            </a:xfrm>
          </p:grpSpPr>
          <p:sp>
            <p:nvSpPr>
              <p:cNvPr id="49210" name="Oval 16">
                <a:extLst>
                  <a:ext uri="{FF2B5EF4-FFF2-40B4-BE49-F238E27FC236}">
                    <a16:creationId xmlns:a16="http://schemas.microsoft.com/office/drawing/2014/main" id="{DF59A8AC-9A8B-ED8C-65D9-D71015C1CF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" y="902"/>
                <a:ext cx="344" cy="335"/>
              </a:xfrm>
              <a:prstGeom prst="ellipse">
                <a:avLst/>
              </a:prstGeom>
              <a:solidFill>
                <a:srgbClr val="00F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  <a:buFontTx/>
                  <a:buChar char="•"/>
                </a:pPr>
                <a:endParaRPr lang="nl-NL" altLang="en-CH" dirty="0"/>
              </a:p>
            </p:txBody>
          </p:sp>
          <p:sp>
            <p:nvSpPr>
              <p:cNvPr id="49211" name="Rectangle 17">
                <a:extLst>
                  <a:ext uri="{FF2B5EF4-FFF2-40B4-BE49-F238E27FC236}">
                    <a16:creationId xmlns:a16="http://schemas.microsoft.com/office/drawing/2014/main" id="{2979369A-3027-3EA2-6542-B62FA297DD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" y="871"/>
                <a:ext cx="280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20000"/>
                  </a:spcBef>
                </a:pPr>
                <a:r>
                  <a:rPr lang="en-US" altLang="en-CH" sz="3200" b="1" dirty="0">
                    <a:solidFill>
                      <a:srgbClr val="990033"/>
                    </a:solidFill>
                    <a:latin typeface="Tahoma" panose="020B0604030504040204" pitchFamily="34" charset="0"/>
                  </a:rPr>
                  <a:t>u</a:t>
                </a:r>
              </a:p>
            </p:txBody>
          </p:sp>
        </p:grpSp>
        <p:grpSp>
          <p:nvGrpSpPr>
            <p:cNvPr id="49199" name="Group 18">
              <a:extLst>
                <a:ext uri="{FF2B5EF4-FFF2-40B4-BE49-F238E27FC236}">
                  <a16:creationId xmlns:a16="http://schemas.microsoft.com/office/drawing/2014/main" id="{25EB79BD-F20F-DA37-8529-17049474E1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5" y="1500"/>
              <a:ext cx="344" cy="373"/>
              <a:chOff x="301" y="1473"/>
              <a:chExt cx="344" cy="373"/>
            </a:xfrm>
          </p:grpSpPr>
          <p:sp>
            <p:nvSpPr>
              <p:cNvPr id="49208" name="Oval 19">
                <a:extLst>
                  <a:ext uri="{FF2B5EF4-FFF2-40B4-BE49-F238E27FC236}">
                    <a16:creationId xmlns:a16="http://schemas.microsoft.com/office/drawing/2014/main" id="{F31A3A36-F3D7-94D1-31F1-86B5235C1A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" y="1511"/>
                <a:ext cx="344" cy="335"/>
              </a:xfrm>
              <a:prstGeom prst="ellipse">
                <a:avLst/>
              </a:prstGeom>
              <a:solidFill>
                <a:srgbClr val="00F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  <a:buFontTx/>
                  <a:buChar char="•"/>
                </a:pPr>
                <a:endParaRPr lang="nl-NL" altLang="en-CH" dirty="0"/>
              </a:p>
            </p:txBody>
          </p:sp>
          <p:sp>
            <p:nvSpPr>
              <p:cNvPr id="49209" name="Text Box 20">
                <a:extLst>
                  <a:ext uri="{FF2B5EF4-FFF2-40B4-BE49-F238E27FC236}">
                    <a16:creationId xmlns:a16="http://schemas.microsoft.com/office/drawing/2014/main" id="{2A82F59D-B89A-3FDA-603A-D9C75BB8FBB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2" y="1473"/>
                <a:ext cx="277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</a:pPr>
                <a:r>
                  <a:rPr lang="en-US" altLang="en-CH" sz="3200" b="1" dirty="0">
                    <a:solidFill>
                      <a:srgbClr val="990033"/>
                    </a:solidFill>
                    <a:latin typeface="Tahoma" panose="020B0604030504040204" pitchFamily="34" charset="0"/>
                  </a:rPr>
                  <a:t>d</a:t>
                </a:r>
              </a:p>
            </p:txBody>
          </p:sp>
        </p:grpSp>
        <p:sp>
          <p:nvSpPr>
            <p:cNvPr id="49200" name="Text Box 21">
              <a:extLst>
                <a:ext uri="{FF2B5EF4-FFF2-40B4-BE49-F238E27FC236}">
                  <a16:creationId xmlns:a16="http://schemas.microsoft.com/office/drawing/2014/main" id="{75D553B9-D381-1F74-F503-1123ECEAF4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3" y="500"/>
              <a:ext cx="20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2800" dirty="0">
                  <a:solidFill>
                    <a:srgbClr val="FFFF99"/>
                  </a:solidFill>
                  <a:latin typeface="Tahoma" panose="020B0604030504040204" pitchFamily="34" charset="0"/>
                </a:rPr>
                <a:t>I</a:t>
              </a:r>
            </a:p>
          </p:txBody>
        </p:sp>
        <p:grpSp>
          <p:nvGrpSpPr>
            <p:cNvPr id="49201" name="Group 22">
              <a:extLst>
                <a:ext uri="{FF2B5EF4-FFF2-40B4-BE49-F238E27FC236}">
                  <a16:creationId xmlns:a16="http://schemas.microsoft.com/office/drawing/2014/main" id="{6F380FEB-686E-9917-8F25-78FF143295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2" y="2494"/>
              <a:ext cx="344" cy="366"/>
              <a:chOff x="317" y="2431"/>
              <a:chExt cx="344" cy="366"/>
            </a:xfrm>
          </p:grpSpPr>
          <p:sp>
            <p:nvSpPr>
              <p:cNvPr id="49206" name="Oval 23">
                <a:extLst>
                  <a:ext uri="{FF2B5EF4-FFF2-40B4-BE49-F238E27FC236}">
                    <a16:creationId xmlns:a16="http://schemas.microsoft.com/office/drawing/2014/main" id="{0D549E6E-9749-6F74-3737-1D5E140AFA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7" y="2462"/>
                <a:ext cx="344" cy="335"/>
              </a:xfrm>
              <a:prstGeom prst="ellipse">
                <a:avLst/>
              </a:pr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  <a:buFontTx/>
                  <a:buChar char="•"/>
                </a:pPr>
                <a:endParaRPr lang="nl-NL" altLang="en-CH" dirty="0"/>
              </a:p>
            </p:txBody>
          </p:sp>
          <p:sp>
            <p:nvSpPr>
              <p:cNvPr id="49207" name="Text Box 24">
                <a:extLst>
                  <a:ext uri="{FF2B5EF4-FFF2-40B4-BE49-F238E27FC236}">
                    <a16:creationId xmlns:a16="http://schemas.microsoft.com/office/drawing/2014/main" id="{75A0E335-A7A7-5D73-8E42-F2852146940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1" y="2431"/>
                <a:ext cx="268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</a:pPr>
                <a:r>
                  <a:rPr lang="en-US" altLang="en-CH" sz="3200" b="1" dirty="0">
                    <a:solidFill>
                      <a:srgbClr val="990033"/>
                    </a:solidFill>
                    <a:latin typeface="Tahoma" panose="020B0604030504040204" pitchFamily="34" charset="0"/>
                  </a:rPr>
                  <a:t>e</a:t>
                </a:r>
              </a:p>
            </p:txBody>
          </p:sp>
        </p:grpSp>
        <p:grpSp>
          <p:nvGrpSpPr>
            <p:cNvPr id="49202" name="Group 25">
              <a:extLst>
                <a:ext uri="{FF2B5EF4-FFF2-40B4-BE49-F238E27FC236}">
                  <a16:creationId xmlns:a16="http://schemas.microsoft.com/office/drawing/2014/main" id="{560B07A3-D483-92DC-D819-947C073E6F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8" y="2965"/>
              <a:ext cx="370" cy="419"/>
              <a:chOff x="311" y="2983"/>
              <a:chExt cx="370" cy="419"/>
            </a:xfrm>
          </p:grpSpPr>
          <p:sp>
            <p:nvSpPr>
              <p:cNvPr id="49204" name="Oval 26">
                <a:extLst>
                  <a:ext uri="{FF2B5EF4-FFF2-40B4-BE49-F238E27FC236}">
                    <a16:creationId xmlns:a16="http://schemas.microsoft.com/office/drawing/2014/main" id="{083270C8-5EAD-D228-780C-459CDDE790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" y="3067"/>
                <a:ext cx="344" cy="335"/>
              </a:xfrm>
              <a:prstGeom prst="ellipse">
                <a:avLst/>
              </a:pr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  <a:buFontTx/>
                  <a:buChar char="•"/>
                </a:pPr>
                <a:endParaRPr lang="nl-NL" altLang="en-CH" dirty="0"/>
              </a:p>
            </p:txBody>
          </p:sp>
          <p:sp>
            <p:nvSpPr>
              <p:cNvPr id="49205" name="Text Box 27">
                <a:extLst>
                  <a:ext uri="{FF2B5EF4-FFF2-40B4-BE49-F238E27FC236}">
                    <a16:creationId xmlns:a16="http://schemas.microsoft.com/office/drawing/2014/main" id="{3AF48F6E-F260-2483-D688-4D1B4FF6563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1" y="2983"/>
                <a:ext cx="364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</a:pPr>
                <a:r>
                  <a:rPr lang="en-US" altLang="en-CH" sz="3200" b="1" dirty="0">
                    <a:solidFill>
                      <a:srgbClr val="990033"/>
                    </a:solidFill>
                    <a:latin typeface="Symbol" pitchFamily="2" charset="2"/>
                  </a:rPr>
                  <a:t>n</a:t>
                </a:r>
                <a:r>
                  <a:rPr lang="en-US" altLang="en-CH" sz="3600" b="1" baseline="-25000" dirty="0">
                    <a:solidFill>
                      <a:srgbClr val="990033"/>
                    </a:solidFill>
                    <a:latin typeface="Tahoma" panose="020B0604030504040204" pitchFamily="34" charset="0"/>
                  </a:rPr>
                  <a:t>e</a:t>
                </a:r>
                <a:endParaRPr lang="en-US" altLang="en-CH" sz="3200" b="1" dirty="0">
                  <a:solidFill>
                    <a:srgbClr val="990033"/>
                  </a:solidFill>
                  <a:latin typeface="Tahoma" panose="020B0604030504040204" pitchFamily="34" charset="0"/>
                </a:endParaRPr>
              </a:p>
            </p:txBody>
          </p:sp>
        </p:grpSp>
        <p:sp>
          <p:nvSpPr>
            <p:cNvPr id="49203" name="Text Box 28">
              <a:extLst>
                <a:ext uri="{FF2B5EF4-FFF2-40B4-BE49-F238E27FC236}">
                  <a16:creationId xmlns:a16="http://schemas.microsoft.com/office/drawing/2014/main" id="{F250882C-0F3B-99F7-9F04-18AAA4C993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7" y="2804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(1895)</a:t>
              </a:r>
            </a:p>
          </p:txBody>
        </p:sp>
      </p:grpSp>
      <p:grpSp>
        <p:nvGrpSpPr>
          <p:cNvPr id="49159" name="Group 29">
            <a:extLst>
              <a:ext uri="{FF2B5EF4-FFF2-40B4-BE49-F238E27FC236}">
                <a16:creationId xmlns:a16="http://schemas.microsoft.com/office/drawing/2014/main" id="{14707405-FA62-6A32-A0B6-9087B6D08D83}"/>
              </a:ext>
            </a:extLst>
          </p:cNvPr>
          <p:cNvGrpSpPr>
            <a:grpSpLocks/>
          </p:cNvGrpSpPr>
          <p:nvPr/>
        </p:nvGrpSpPr>
        <p:grpSpPr bwMode="auto">
          <a:xfrm>
            <a:off x="2220913" y="1123950"/>
            <a:ext cx="814387" cy="4862513"/>
            <a:chOff x="1399" y="500"/>
            <a:chExt cx="513" cy="3063"/>
          </a:xfrm>
        </p:grpSpPr>
        <p:grpSp>
          <p:nvGrpSpPr>
            <p:cNvPr id="49179" name="Group 30">
              <a:extLst>
                <a:ext uri="{FF2B5EF4-FFF2-40B4-BE49-F238E27FC236}">
                  <a16:creationId xmlns:a16="http://schemas.microsoft.com/office/drawing/2014/main" id="{634E6303-90A6-99D0-B6AD-6777853F074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28" y="500"/>
              <a:ext cx="424" cy="2896"/>
              <a:chOff x="1428" y="500"/>
              <a:chExt cx="424" cy="2896"/>
            </a:xfrm>
          </p:grpSpPr>
          <p:grpSp>
            <p:nvGrpSpPr>
              <p:cNvPr id="49184" name="Group 31">
                <a:extLst>
                  <a:ext uri="{FF2B5EF4-FFF2-40B4-BE49-F238E27FC236}">
                    <a16:creationId xmlns:a16="http://schemas.microsoft.com/office/drawing/2014/main" id="{E3BAA9DB-4D57-2E5D-0909-E3CDC93B2A6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74" y="969"/>
                <a:ext cx="344" cy="365"/>
                <a:chOff x="1438" y="897"/>
                <a:chExt cx="344" cy="365"/>
              </a:xfrm>
            </p:grpSpPr>
            <p:sp>
              <p:nvSpPr>
                <p:cNvPr id="49195" name="Oval 32">
                  <a:extLst>
                    <a:ext uri="{FF2B5EF4-FFF2-40B4-BE49-F238E27FC236}">
                      <a16:creationId xmlns:a16="http://schemas.microsoft.com/office/drawing/2014/main" id="{2B5B3694-05C0-11A5-B181-09CE368A66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38" y="908"/>
                  <a:ext cx="344" cy="335"/>
                </a:xfrm>
                <a:prstGeom prst="ellipse">
                  <a:avLst/>
                </a:prstGeom>
                <a:solidFill>
                  <a:srgbClr val="00FF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  <a:buFontTx/>
                    <a:buChar char="•"/>
                  </a:pPr>
                  <a:endParaRPr lang="nl-NL" altLang="en-CH" dirty="0"/>
                </a:p>
              </p:txBody>
            </p:sp>
            <p:sp>
              <p:nvSpPr>
                <p:cNvPr id="49196" name="Text Box 33">
                  <a:extLst>
                    <a:ext uri="{FF2B5EF4-FFF2-40B4-BE49-F238E27FC236}">
                      <a16:creationId xmlns:a16="http://schemas.microsoft.com/office/drawing/2014/main" id="{515AB798-3C41-5A5E-8322-0FDBAE6B205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94" y="897"/>
                  <a:ext cx="222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en-US" altLang="en-CH" sz="3200" b="1" dirty="0">
                      <a:solidFill>
                        <a:srgbClr val="990033"/>
                      </a:solidFill>
                      <a:latin typeface="Tahoma" panose="020B0604030504040204" pitchFamily="34" charset="0"/>
                    </a:rPr>
                    <a:t>t</a:t>
                  </a:r>
                </a:p>
              </p:txBody>
            </p:sp>
          </p:grpSp>
          <p:grpSp>
            <p:nvGrpSpPr>
              <p:cNvPr id="49185" name="Group 87">
                <a:extLst>
                  <a:ext uri="{FF2B5EF4-FFF2-40B4-BE49-F238E27FC236}">
                    <a16:creationId xmlns:a16="http://schemas.microsoft.com/office/drawing/2014/main" id="{7D0144C0-3AC3-1B4F-E8FF-C74163878D1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69" y="1526"/>
                <a:ext cx="344" cy="365"/>
                <a:chOff x="1442" y="1472"/>
                <a:chExt cx="344" cy="365"/>
              </a:xfrm>
            </p:grpSpPr>
            <p:sp>
              <p:nvSpPr>
                <p:cNvPr id="49193" name="Oval 35">
                  <a:extLst>
                    <a:ext uri="{FF2B5EF4-FFF2-40B4-BE49-F238E27FC236}">
                      <a16:creationId xmlns:a16="http://schemas.microsoft.com/office/drawing/2014/main" id="{65F25C99-5E0F-2924-B8C0-9331C48D6B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2" y="1489"/>
                  <a:ext cx="344" cy="335"/>
                </a:xfrm>
                <a:prstGeom prst="ellipse">
                  <a:avLst/>
                </a:prstGeom>
                <a:solidFill>
                  <a:srgbClr val="00FF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  <a:buFontTx/>
                    <a:buChar char="•"/>
                  </a:pPr>
                  <a:endParaRPr lang="nl-NL" altLang="en-CH" dirty="0"/>
                </a:p>
              </p:txBody>
            </p:sp>
            <p:sp>
              <p:nvSpPr>
                <p:cNvPr id="49194" name="Text Box 36">
                  <a:extLst>
                    <a:ext uri="{FF2B5EF4-FFF2-40B4-BE49-F238E27FC236}">
                      <a16:creationId xmlns:a16="http://schemas.microsoft.com/office/drawing/2014/main" id="{BCFE2216-C940-CAEB-BC5E-5FF28B5B2A2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75" y="1472"/>
                  <a:ext cx="278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en-US" altLang="en-CH" sz="3200" b="1" dirty="0">
                      <a:solidFill>
                        <a:srgbClr val="990033"/>
                      </a:solidFill>
                      <a:latin typeface="Tahoma" panose="020B0604030504040204" pitchFamily="34" charset="0"/>
                    </a:rPr>
                    <a:t>b</a:t>
                  </a:r>
                </a:p>
              </p:txBody>
            </p:sp>
          </p:grpSp>
          <p:sp>
            <p:nvSpPr>
              <p:cNvPr id="49186" name="Text Box 37">
                <a:extLst>
                  <a:ext uri="{FF2B5EF4-FFF2-40B4-BE49-F238E27FC236}">
                    <a16:creationId xmlns:a16="http://schemas.microsoft.com/office/drawing/2014/main" id="{01F1F6F2-7D8A-39B1-99DF-D6D59A8F24F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28" y="500"/>
                <a:ext cx="368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</a:pPr>
                <a:r>
                  <a:rPr lang="en-US" altLang="en-CH" sz="2800" dirty="0">
                    <a:solidFill>
                      <a:srgbClr val="FFFF99"/>
                    </a:solidFill>
                    <a:latin typeface="Tahoma" panose="020B0604030504040204" pitchFamily="34" charset="0"/>
                  </a:rPr>
                  <a:t>III</a:t>
                </a:r>
              </a:p>
            </p:txBody>
          </p:sp>
          <p:grpSp>
            <p:nvGrpSpPr>
              <p:cNvPr id="49187" name="Group 38">
                <a:extLst>
                  <a:ext uri="{FF2B5EF4-FFF2-40B4-BE49-F238E27FC236}">
                    <a16:creationId xmlns:a16="http://schemas.microsoft.com/office/drawing/2014/main" id="{E0F09B9B-B1EA-1F62-B003-E4F7E42C9B1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01" y="2490"/>
                <a:ext cx="344" cy="365"/>
                <a:chOff x="1447" y="2436"/>
                <a:chExt cx="344" cy="365"/>
              </a:xfrm>
            </p:grpSpPr>
            <p:sp>
              <p:nvSpPr>
                <p:cNvPr id="49191" name="Oval 39">
                  <a:extLst>
                    <a:ext uri="{FF2B5EF4-FFF2-40B4-BE49-F238E27FC236}">
                      <a16:creationId xmlns:a16="http://schemas.microsoft.com/office/drawing/2014/main" id="{876DA258-8C6B-B220-3A86-31F8432646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7" y="2456"/>
                  <a:ext cx="344" cy="335"/>
                </a:xfrm>
                <a:prstGeom prst="ellipse">
                  <a:avLst/>
                </a:prstGeom>
                <a:solidFill>
                  <a:srgbClr val="66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  <a:buFontTx/>
                    <a:buChar char="•"/>
                  </a:pPr>
                  <a:endParaRPr lang="nl-NL" altLang="en-CH" dirty="0"/>
                </a:p>
              </p:txBody>
            </p:sp>
            <p:sp>
              <p:nvSpPr>
                <p:cNvPr id="49192" name="Text Box 40">
                  <a:extLst>
                    <a:ext uri="{FF2B5EF4-FFF2-40B4-BE49-F238E27FC236}">
                      <a16:creationId xmlns:a16="http://schemas.microsoft.com/office/drawing/2014/main" id="{3A8E0497-AA3C-5928-613D-3405E9A9DCB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505" y="2436"/>
                  <a:ext cx="229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en-US" altLang="en-CH" sz="3200" b="1" dirty="0">
                      <a:solidFill>
                        <a:srgbClr val="990033"/>
                      </a:solidFill>
                      <a:latin typeface="Symbol" pitchFamily="2" charset="2"/>
                    </a:rPr>
                    <a:t>t</a:t>
                  </a:r>
                  <a:endParaRPr lang="en-US" altLang="en-CH" sz="3200" b="1" dirty="0">
                    <a:solidFill>
                      <a:srgbClr val="990033"/>
                    </a:solidFill>
                    <a:latin typeface="Tahoma" panose="020B0604030504040204" pitchFamily="34" charset="0"/>
                  </a:endParaRPr>
                </a:p>
              </p:txBody>
            </p:sp>
          </p:grpSp>
          <p:grpSp>
            <p:nvGrpSpPr>
              <p:cNvPr id="49188" name="Group 41">
                <a:extLst>
                  <a:ext uri="{FF2B5EF4-FFF2-40B4-BE49-F238E27FC236}">
                    <a16:creationId xmlns:a16="http://schemas.microsoft.com/office/drawing/2014/main" id="{F491DF2C-8179-F325-62A6-0E6C42E66BF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04" y="2969"/>
                <a:ext cx="348" cy="427"/>
                <a:chOff x="1450" y="2969"/>
                <a:chExt cx="348" cy="427"/>
              </a:xfrm>
            </p:grpSpPr>
            <p:sp>
              <p:nvSpPr>
                <p:cNvPr id="49189" name="Oval 42">
                  <a:extLst>
                    <a:ext uri="{FF2B5EF4-FFF2-40B4-BE49-F238E27FC236}">
                      <a16:creationId xmlns:a16="http://schemas.microsoft.com/office/drawing/2014/main" id="{4D3FC37D-FC76-F837-9FB5-526FD364DD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4" y="3061"/>
                  <a:ext cx="344" cy="335"/>
                </a:xfrm>
                <a:prstGeom prst="ellipse">
                  <a:avLst/>
                </a:prstGeom>
                <a:solidFill>
                  <a:srgbClr val="66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  <a:buFontTx/>
                    <a:buChar char="•"/>
                  </a:pPr>
                  <a:endParaRPr lang="nl-NL" altLang="en-CH" dirty="0"/>
                </a:p>
              </p:txBody>
            </p:sp>
            <p:sp>
              <p:nvSpPr>
                <p:cNvPr id="49190" name="Text Box 43">
                  <a:extLst>
                    <a:ext uri="{FF2B5EF4-FFF2-40B4-BE49-F238E27FC236}">
                      <a16:creationId xmlns:a16="http://schemas.microsoft.com/office/drawing/2014/main" id="{0FFA62E1-BC03-7269-40C9-D65AE84B8D2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50" y="2969"/>
                  <a:ext cx="334" cy="4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en-US" altLang="en-CH" sz="3200" b="1" dirty="0">
                      <a:solidFill>
                        <a:srgbClr val="990033"/>
                      </a:solidFill>
                      <a:latin typeface="Symbol" pitchFamily="2" charset="2"/>
                    </a:rPr>
                    <a:t>n</a:t>
                  </a:r>
                  <a:r>
                    <a:rPr lang="en-US" altLang="en-CH" sz="3600" b="1" baseline="-25000" dirty="0">
                      <a:solidFill>
                        <a:srgbClr val="990033"/>
                      </a:solidFill>
                      <a:latin typeface="Symbol" pitchFamily="2" charset="2"/>
                    </a:rPr>
                    <a:t>t</a:t>
                  </a:r>
                  <a:endParaRPr lang="en-US" altLang="en-CH" sz="3200" b="1" dirty="0">
                    <a:solidFill>
                      <a:srgbClr val="990033"/>
                    </a:solidFill>
                    <a:latin typeface="Tahoma" panose="020B0604030504040204" pitchFamily="34" charset="0"/>
                  </a:endParaRPr>
                </a:p>
              </p:txBody>
            </p:sp>
          </p:grpSp>
        </p:grpSp>
        <p:sp>
          <p:nvSpPr>
            <p:cNvPr id="49180" name="Text Box 44">
              <a:extLst>
                <a:ext uri="{FF2B5EF4-FFF2-40B4-BE49-F238E27FC236}">
                  <a16:creationId xmlns:a16="http://schemas.microsoft.com/office/drawing/2014/main" id="{298476B8-8BED-5DBF-B1B1-C34430A769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15" y="2801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(1973)</a:t>
              </a:r>
            </a:p>
          </p:txBody>
        </p:sp>
        <p:sp>
          <p:nvSpPr>
            <p:cNvPr id="49181" name="Text Box 45">
              <a:extLst>
                <a:ext uri="{FF2B5EF4-FFF2-40B4-BE49-F238E27FC236}">
                  <a16:creationId xmlns:a16="http://schemas.microsoft.com/office/drawing/2014/main" id="{07975805-252A-9828-662C-8C7C5E8645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18" y="3351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(2000)</a:t>
              </a:r>
            </a:p>
          </p:txBody>
        </p:sp>
        <p:sp>
          <p:nvSpPr>
            <p:cNvPr id="49182" name="Text Box 46">
              <a:extLst>
                <a:ext uri="{FF2B5EF4-FFF2-40B4-BE49-F238E27FC236}">
                  <a16:creationId xmlns:a16="http://schemas.microsoft.com/office/drawing/2014/main" id="{1597D01A-C34A-6B26-AA91-09EF205019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14" y="1872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(1978)</a:t>
              </a:r>
            </a:p>
          </p:txBody>
        </p:sp>
        <p:sp>
          <p:nvSpPr>
            <p:cNvPr id="49183" name="Text Box 47">
              <a:extLst>
                <a:ext uri="{FF2B5EF4-FFF2-40B4-BE49-F238E27FC236}">
                  <a16:creationId xmlns:a16="http://schemas.microsoft.com/office/drawing/2014/main" id="{F7840AB9-B850-DBC5-BD9A-26AC5852F5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99" y="1290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(1995)</a:t>
              </a:r>
            </a:p>
          </p:txBody>
        </p:sp>
      </p:grpSp>
      <p:grpSp>
        <p:nvGrpSpPr>
          <p:cNvPr id="49160" name="Group 48">
            <a:extLst>
              <a:ext uri="{FF2B5EF4-FFF2-40B4-BE49-F238E27FC236}">
                <a16:creationId xmlns:a16="http://schemas.microsoft.com/office/drawing/2014/main" id="{426ED0FD-C79F-4A1E-5FE5-0B4EE393101F}"/>
              </a:ext>
            </a:extLst>
          </p:cNvPr>
          <p:cNvGrpSpPr>
            <a:grpSpLocks/>
          </p:cNvGrpSpPr>
          <p:nvPr/>
        </p:nvGrpSpPr>
        <p:grpSpPr bwMode="auto">
          <a:xfrm>
            <a:off x="1384300" y="1123950"/>
            <a:ext cx="830263" cy="4867275"/>
            <a:chOff x="872" y="500"/>
            <a:chExt cx="523" cy="3066"/>
          </a:xfrm>
        </p:grpSpPr>
        <p:grpSp>
          <p:nvGrpSpPr>
            <p:cNvPr id="49161" name="Group 49">
              <a:extLst>
                <a:ext uri="{FF2B5EF4-FFF2-40B4-BE49-F238E27FC236}">
                  <a16:creationId xmlns:a16="http://schemas.microsoft.com/office/drawing/2014/main" id="{389F2161-E5D2-EF30-4D12-06440ECEEB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51" y="500"/>
              <a:ext cx="374" cy="2890"/>
              <a:chOff x="951" y="500"/>
              <a:chExt cx="374" cy="2890"/>
            </a:xfrm>
          </p:grpSpPr>
          <p:grpSp>
            <p:nvGrpSpPr>
              <p:cNvPr id="49166" name="Group 50">
                <a:extLst>
                  <a:ext uri="{FF2B5EF4-FFF2-40B4-BE49-F238E27FC236}">
                    <a16:creationId xmlns:a16="http://schemas.microsoft.com/office/drawing/2014/main" id="{A819F000-D178-C1D9-0C4F-8C082667547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59" y="949"/>
                <a:ext cx="344" cy="366"/>
                <a:chOff x="860" y="868"/>
                <a:chExt cx="344" cy="366"/>
              </a:xfrm>
            </p:grpSpPr>
            <p:sp>
              <p:nvSpPr>
                <p:cNvPr id="49177" name="Oval 51">
                  <a:extLst>
                    <a:ext uri="{FF2B5EF4-FFF2-40B4-BE49-F238E27FC236}">
                      <a16:creationId xmlns:a16="http://schemas.microsoft.com/office/drawing/2014/main" id="{F3E72801-288F-A93D-4195-8540F814C3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60" y="899"/>
                  <a:ext cx="344" cy="335"/>
                </a:xfrm>
                <a:prstGeom prst="ellipse">
                  <a:avLst/>
                </a:prstGeom>
                <a:solidFill>
                  <a:srgbClr val="00FF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  <a:buFontTx/>
                    <a:buChar char="•"/>
                  </a:pPr>
                  <a:endParaRPr lang="nl-NL" altLang="en-CH" dirty="0"/>
                </a:p>
              </p:txBody>
            </p:sp>
            <p:sp>
              <p:nvSpPr>
                <p:cNvPr id="49178" name="Text Box 52">
                  <a:extLst>
                    <a:ext uri="{FF2B5EF4-FFF2-40B4-BE49-F238E27FC236}">
                      <a16:creationId xmlns:a16="http://schemas.microsoft.com/office/drawing/2014/main" id="{5C0D8303-315C-E11D-35FC-0AA169C1305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09" y="868"/>
                  <a:ext cx="251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en-US" altLang="en-CH" sz="3200" b="1" dirty="0">
                      <a:solidFill>
                        <a:srgbClr val="990033"/>
                      </a:solidFill>
                      <a:latin typeface="Tahoma" panose="020B0604030504040204" pitchFamily="34" charset="0"/>
                    </a:rPr>
                    <a:t>c</a:t>
                  </a:r>
                </a:p>
              </p:txBody>
            </p:sp>
          </p:grpSp>
          <p:grpSp>
            <p:nvGrpSpPr>
              <p:cNvPr id="49167" name="Group 106">
                <a:extLst>
                  <a:ext uri="{FF2B5EF4-FFF2-40B4-BE49-F238E27FC236}">
                    <a16:creationId xmlns:a16="http://schemas.microsoft.com/office/drawing/2014/main" id="{B1B330F1-8DED-C2AA-9142-1CF564F38E1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58" y="1510"/>
                <a:ext cx="344" cy="365"/>
                <a:chOff x="877" y="1474"/>
                <a:chExt cx="344" cy="365"/>
              </a:xfrm>
            </p:grpSpPr>
            <p:sp>
              <p:nvSpPr>
                <p:cNvPr id="49175" name="Oval 54">
                  <a:extLst>
                    <a:ext uri="{FF2B5EF4-FFF2-40B4-BE49-F238E27FC236}">
                      <a16:creationId xmlns:a16="http://schemas.microsoft.com/office/drawing/2014/main" id="{CF91123C-0390-D426-1326-B7F3E226FF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77" y="1502"/>
                  <a:ext cx="344" cy="335"/>
                </a:xfrm>
                <a:prstGeom prst="ellipse">
                  <a:avLst/>
                </a:prstGeom>
                <a:solidFill>
                  <a:srgbClr val="00FF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  <a:buFontTx/>
                    <a:buChar char="•"/>
                  </a:pPr>
                  <a:endParaRPr lang="nl-NL" altLang="en-CH" dirty="0"/>
                </a:p>
              </p:txBody>
            </p:sp>
            <p:sp>
              <p:nvSpPr>
                <p:cNvPr id="49176" name="Text Box 55">
                  <a:extLst>
                    <a:ext uri="{FF2B5EF4-FFF2-40B4-BE49-F238E27FC236}">
                      <a16:creationId xmlns:a16="http://schemas.microsoft.com/office/drawing/2014/main" id="{5FE57224-C804-4D19-605B-8A0E4C3B6C1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27" y="1474"/>
                  <a:ext cx="248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en-US" altLang="en-CH" sz="3200" b="1" dirty="0">
                      <a:solidFill>
                        <a:srgbClr val="990033"/>
                      </a:solidFill>
                      <a:latin typeface="Tahoma" panose="020B0604030504040204" pitchFamily="34" charset="0"/>
                    </a:rPr>
                    <a:t>s</a:t>
                  </a:r>
                </a:p>
              </p:txBody>
            </p:sp>
          </p:grpSp>
          <p:sp>
            <p:nvSpPr>
              <p:cNvPr id="49168" name="Text Box 56">
                <a:extLst>
                  <a:ext uri="{FF2B5EF4-FFF2-40B4-BE49-F238E27FC236}">
                    <a16:creationId xmlns:a16="http://schemas.microsoft.com/office/drawing/2014/main" id="{DA0325F7-D367-B8F5-A928-E485F846A32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51" y="500"/>
                <a:ext cx="284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</a:pPr>
                <a:r>
                  <a:rPr lang="en-US" altLang="en-CH" sz="2800" dirty="0">
                    <a:solidFill>
                      <a:srgbClr val="FFFF99"/>
                    </a:solidFill>
                    <a:latin typeface="Tahoma" panose="020B0604030504040204" pitchFamily="34" charset="0"/>
                  </a:rPr>
                  <a:t>II</a:t>
                </a:r>
              </a:p>
            </p:txBody>
          </p:sp>
          <p:grpSp>
            <p:nvGrpSpPr>
              <p:cNvPr id="49169" name="Group 57">
                <a:extLst>
                  <a:ext uri="{FF2B5EF4-FFF2-40B4-BE49-F238E27FC236}">
                    <a16:creationId xmlns:a16="http://schemas.microsoft.com/office/drawing/2014/main" id="{45EEBB2F-0422-7420-6A2F-55717334DF8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81" y="2493"/>
                <a:ext cx="344" cy="368"/>
                <a:chOff x="873" y="2421"/>
                <a:chExt cx="344" cy="368"/>
              </a:xfrm>
            </p:grpSpPr>
            <p:sp>
              <p:nvSpPr>
                <p:cNvPr id="49173" name="Oval 58">
                  <a:extLst>
                    <a:ext uri="{FF2B5EF4-FFF2-40B4-BE49-F238E27FC236}">
                      <a16:creationId xmlns:a16="http://schemas.microsoft.com/office/drawing/2014/main" id="{F75F9C6C-B9CA-4E3E-7E98-74F50CFE7B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73" y="2454"/>
                  <a:ext cx="344" cy="335"/>
                </a:xfrm>
                <a:prstGeom prst="ellipse">
                  <a:avLst/>
                </a:prstGeom>
                <a:solidFill>
                  <a:srgbClr val="66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  <a:buFontTx/>
                    <a:buChar char="•"/>
                  </a:pPr>
                  <a:endParaRPr lang="nl-NL" altLang="en-CH" dirty="0"/>
                </a:p>
              </p:txBody>
            </p:sp>
            <p:sp>
              <p:nvSpPr>
                <p:cNvPr id="49174" name="Text Box 59">
                  <a:extLst>
                    <a:ext uri="{FF2B5EF4-FFF2-40B4-BE49-F238E27FC236}">
                      <a16:creationId xmlns:a16="http://schemas.microsoft.com/office/drawing/2014/main" id="{EAD34CC5-11E8-2162-409E-86C3D42FD60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23" y="2421"/>
                  <a:ext cx="264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en-US" altLang="en-CH" sz="3200" b="1" dirty="0">
                      <a:solidFill>
                        <a:srgbClr val="990033"/>
                      </a:solidFill>
                      <a:latin typeface="Symbol" pitchFamily="2" charset="2"/>
                    </a:rPr>
                    <a:t>m</a:t>
                  </a:r>
                  <a:endParaRPr lang="en-US" altLang="en-CH" sz="3200" b="1" dirty="0">
                    <a:solidFill>
                      <a:srgbClr val="990033"/>
                    </a:solidFill>
                    <a:latin typeface="Tahoma" panose="020B0604030504040204" pitchFamily="34" charset="0"/>
                  </a:endParaRPr>
                </a:p>
              </p:txBody>
            </p:sp>
          </p:grpSp>
          <p:grpSp>
            <p:nvGrpSpPr>
              <p:cNvPr id="49170" name="Group 60">
                <a:extLst>
                  <a:ext uri="{FF2B5EF4-FFF2-40B4-BE49-F238E27FC236}">
                    <a16:creationId xmlns:a16="http://schemas.microsoft.com/office/drawing/2014/main" id="{E348971F-8689-E842-21FC-6C44DEBFCAD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61" y="2969"/>
                <a:ext cx="363" cy="421"/>
                <a:chOff x="880" y="2969"/>
                <a:chExt cx="363" cy="421"/>
              </a:xfrm>
            </p:grpSpPr>
            <p:sp>
              <p:nvSpPr>
                <p:cNvPr id="49171" name="Oval 61">
                  <a:extLst>
                    <a:ext uri="{FF2B5EF4-FFF2-40B4-BE49-F238E27FC236}">
                      <a16:creationId xmlns:a16="http://schemas.microsoft.com/office/drawing/2014/main" id="{30C066A7-C444-14D4-5FCF-033379C163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99" y="3055"/>
                  <a:ext cx="344" cy="335"/>
                </a:xfrm>
                <a:prstGeom prst="ellipse">
                  <a:avLst/>
                </a:prstGeom>
                <a:solidFill>
                  <a:srgbClr val="66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  <a:buFontTx/>
                    <a:buChar char="•"/>
                  </a:pPr>
                  <a:endParaRPr lang="nl-NL" altLang="en-CH" dirty="0"/>
                </a:p>
              </p:txBody>
            </p:sp>
            <p:sp>
              <p:nvSpPr>
                <p:cNvPr id="49172" name="Text Box 62">
                  <a:extLst>
                    <a:ext uri="{FF2B5EF4-FFF2-40B4-BE49-F238E27FC236}">
                      <a16:creationId xmlns:a16="http://schemas.microsoft.com/office/drawing/2014/main" id="{C8291AE1-2396-0E61-BCDA-11EA22D5DB6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80" y="2969"/>
                  <a:ext cx="361" cy="4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en-US" altLang="en-CH" sz="3200" b="1" dirty="0">
                      <a:solidFill>
                        <a:srgbClr val="990033"/>
                      </a:solidFill>
                      <a:latin typeface="Symbol" pitchFamily="2" charset="2"/>
                    </a:rPr>
                    <a:t>n</a:t>
                  </a:r>
                  <a:r>
                    <a:rPr lang="en-US" altLang="en-CH" sz="3600" b="1" baseline="-25000" dirty="0">
                      <a:solidFill>
                        <a:srgbClr val="990033"/>
                      </a:solidFill>
                      <a:latin typeface="Symbol" pitchFamily="2" charset="2"/>
                    </a:rPr>
                    <a:t>m</a:t>
                  </a:r>
                  <a:endParaRPr lang="en-US" altLang="en-CH" sz="3200" b="1" dirty="0">
                    <a:solidFill>
                      <a:srgbClr val="990033"/>
                    </a:solidFill>
                    <a:latin typeface="Symbol" pitchFamily="2" charset="2"/>
                  </a:endParaRPr>
                </a:p>
              </p:txBody>
            </p:sp>
          </p:grpSp>
        </p:grpSp>
        <p:sp>
          <p:nvSpPr>
            <p:cNvPr id="49162" name="Text Box 63">
              <a:extLst>
                <a:ext uri="{FF2B5EF4-FFF2-40B4-BE49-F238E27FC236}">
                  <a16:creationId xmlns:a16="http://schemas.microsoft.com/office/drawing/2014/main" id="{73BB4350-6857-CD66-1612-A623EF3DA6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7" y="2813"/>
              <a:ext cx="498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(1936)</a:t>
              </a:r>
            </a:p>
          </p:txBody>
        </p:sp>
        <p:sp>
          <p:nvSpPr>
            <p:cNvPr id="49163" name="Text Box 64">
              <a:extLst>
                <a:ext uri="{FF2B5EF4-FFF2-40B4-BE49-F238E27FC236}">
                  <a16:creationId xmlns:a16="http://schemas.microsoft.com/office/drawing/2014/main" id="{F091D8C3-8CB5-1840-3525-3EBED3C71A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2" y="3354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(1963)</a:t>
              </a:r>
            </a:p>
          </p:txBody>
        </p:sp>
        <p:sp>
          <p:nvSpPr>
            <p:cNvPr id="49164" name="Text Box 65">
              <a:extLst>
                <a:ext uri="{FF2B5EF4-FFF2-40B4-BE49-F238E27FC236}">
                  <a16:creationId xmlns:a16="http://schemas.microsoft.com/office/drawing/2014/main" id="{5A43C92C-0CD6-13E3-60B0-5CE61CFA0B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1" y="1850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(1947)</a:t>
              </a:r>
            </a:p>
          </p:txBody>
        </p:sp>
        <p:sp>
          <p:nvSpPr>
            <p:cNvPr id="49165" name="Text Box 66">
              <a:extLst>
                <a:ext uri="{FF2B5EF4-FFF2-40B4-BE49-F238E27FC236}">
                  <a16:creationId xmlns:a16="http://schemas.microsoft.com/office/drawing/2014/main" id="{56EAB389-46B4-AE3C-F513-4DCBECA7F1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2" y="1274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(1976)</a:t>
              </a:r>
            </a:p>
          </p:txBody>
        </p:sp>
      </p:grp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>
            <a:extLst>
              <a:ext uri="{FF2B5EF4-FFF2-40B4-BE49-F238E27FC236}">
                <a16:creationId xmlns:a16="http://schemas.microsoft.com/office/drawing/2014/main" id="{C285F5B5-6D1C-C67F-9097-138F8D9A37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-1"/>
            <a:ext cx="4598986" cy="6858001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0"/>
          </a:gradFill>
          <a:ln w="2857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endParaRPr lang="en-US" dirty="0">
              <a:ea typeface="+mn-ea"/>
            </a:endParaRPr>
          </a:p>
        </p:txBody>
      </p:sp>
      <p:sp>
        <p:nvSpPr>
          <p:cNvPr id="51202" name="Rectangle 3">
            <a:extLst>
              <a:ext uri="{FF2B5EF4-FFF2-40B4-BE49-F238E27FC236}">
                <a16:creationId xmlns:a16="http://schemas.microsoft.com/office/drawing/2014/main" id="{CE13BD12-41F6-5623-EB5C-DD6C0ADDC4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0" y="152400"/>
            <a:ext cx="48768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CH" dirty="0">
                <a:ea typeface="ＭＳ Ｐゴシック" panose="020B0600070205080204" pitchFamily="34" charset="-128"/>
              </a:rPr>
              <a:t> Elementary </a:t>
            </a:r>
            <a:r>
              <a:rPr lang="en-US" altLang="en-CH" dirty="0">
                <a:solidFill>
                  <a:srgbClr val="000099"/>
                </a:solidFill>
                <a:ea typeface="ＭＳ Ｐゴシック" panose="020B0600070205080204" pitchFamily="34" charset="-128"/>
              </a:rPr>
              <a:t>particles</a:t>
            </a:r>
          </a:p>
        </p:txBody>
      </p:sp>
      <p:sp>
        <p:nvSpPr>
          <p:cNvPr id="51203" name="Text Box 12">
            <a:extLst>
              <a:ext uri="{FF2B5EF4-FFF2-40B4-BE49-F238E27FC236}">
                <a16:creationId xmlns:a16="http://schemas.microsoft.com/office/drawing/2014/main" id="{8A8939B9-8029-38C6-5780-6B40E52969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1388" y="1855788"/>
            <a:ext cx="10604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800" dirty="0">
                <a:solidFill>
                  <a:srgbClr val="000099"/>
                </a:solidFill>
                <a:latin typeface="Tahoma" panose="020B0604030504040204" pitchFamily="34" charset="0"/>
              </a:rPr>
              <a:t>-</a:t>
            </a:r>
            <a:r>
              <a:rPr lang="en-US" altLang="en-CH" sz="2400" dirty="0">
                <a:solidFill>
                  <a:srgbClr val="000099"/>
                </a:solidFill>
                <a:latin typeface="Tahoma" panose="020B0604030504040204" pitchFamily="34" charset="0"/>
              </a:rPr>
              <a:t>2/3</a:t>
            </a:r>
            <a:r>
              <a:rPr lang="en-US" altLang="en-CH" sz="2800" dirty="0">
                <a:solidFill>
                  <a:srgbClr val="000099"/>
                </a:solidFill>
                <a:latin typeface="Tahoma" panose="020B0604030504040204" pitchFamily="34" charset="0"/>
              </a:rPr>
              <a:t> e</a:t>
            </a:r>
          </a:p>
        </p:txBody>
      </p:sp>
      <p:sp>
        <p:nvSpPr>
          <p:cNvPr id="51204" name="Text Box 13">
            <a:extLst>
              <a:ext uri="{FF2B5EF4-FFF2-40B4-BE49-F238E27FC236}">
                <a16:creationId xmlns:a16="http://schemas.microsoft.com/office/drawing/2014/main" id="{B2330E55-BC95-B123-6C88-E62BDDDC30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25" y="2705100"/>
            <a:ext cx="11906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800" dirty="0">
                <a:solidFill>
                  <a:srgbClr val="000099"/>
                </a:solidFill>
                <a:latin typeface="Tahoma" panose="020B0604030504040204" pitchFamily="34" charset="0"/>
              </a:rPr>
              <a:t>+</a:t>
            </a:r>
            <a:r>
              <a:rPr lang="en-US" altLang="en-CH" sz="2400" dirty="0">
                <a:solidFill>
                  <a:srgbClr val="000099"/>
                </a:solidFill>
                <a:latin typeface="Tahoma" panose="020B0604030504040204" pitchFamily="34" charset="0"/>
              </a:rPr>
              <a:t>1/3</a:t>
            </a:r>
            <a:r>
              <a:rPr lang="en-US" altLang="en-CH" sz="2800" dirty="0">
                <a:solidFill>
                  <a:srgbClr val="000099"/>
                </a:solidFill>
                <a:latin typeface="Tahoma" panose="020B0604030504040204" pitchFamily="34" charset="0"/>
              </a:rPr>
              <a:t> e</a:t>
            </a:r>
          </a:p>
        </p:txBody>
      </p:sp>
      <p:sp>
        <p:nvSpPr>
          <p:cNvPr id="51205" name="Text Box 14">
            <a:extLst>
              <a:ext uri="{FF2B5EF4-FFF2-40B4-BE49-F238E27FC236}">
                <a16:creationId xmlns:a16="http://schemas.microsoft.com/office/drawing/2014/main" id="{6C7C22D6-FEAF-26C6-248A-FF66309913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1713" y="4341813"/>
            <a:ext cx="9080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800" dirty="0">
                <a:solidFill>
                  <a:srgbClr val="000099"/>
                </a:solidFill>
                <a:latin typeface="Tahoma" panose="020B0604030504040204" pitchFamily="34" charset="0"/>
              </a:rPr>
              <a:t>+</a:t>
            </a:r>
            <a:r>
              <a:rPr lang="en-US" altLang="en-CH" sz="2400" dirty="0">
                <a:solidFill>
                  <a:srgbClr val="000099"/>
                </a:solidFill>
                <a:latin typeface="Tahoma" panose="020B0604030504040204" pitchFamily="34" charset="0"/>
              </a:rPr>
              <a:t>1</a:t>
            </a:r>
            <a:r>
              <a:rPr lang="en-US" altLang="en-CH" sz="2800" dirty="0">
                <a:solidFill>
                  <a:srgbClr val="000099"/>
                </a:solidFill>
                <a:latin typeface="Tahoma" panose="020B0604030504040204" pitchFamily="34" charset="0"/>
              </a:rPr>
              <a:t> e</a:t>
            </a:r>
          </a:p>
        </p:txBody>
      </p:sp>
      <p:sp>
        <p:nvSpPr>
          <p:cNvPr id="51206" name="Text Box 15">
            <a:extLst>
              <a:ext uri="{FF2B5EF4-FFF2-40B4-BE49-F238E27FC236}">
                <a16:creationId xmlns:a16="http://schemas.microsoft.com/office/drawing/2014/main" id="{6E7F98BC-2EA5-9F3B-6660-D49D4A58FB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2363" y="5213350"/>
            <a:ext cx="7604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400" dirty="0">
                <a:solidFill>
                  <a:srgbClr val="000099"/>
                </a:solidFill>
                <a:latin typeface="Tahoma" panose="020B0604030504040204" pitchFamily="34" charset="0"/>
              </a:rPr>
              <a:t>0</a:t>
            </a:r>
            <a:r>
              <a:rPr lang="en-US" altLang="en-CH" sz="2800" dirty="0">
                <a:solidFill>
                  <a:srgbClr val="000099"/>
                </a:solidFill>
                <a:latin typeface="Tahoma" panose="020B0604030504040204" pitchFamily="34" charset="0"/>
              </a:rPr>
              <a:t> e </a:t>
            </a:r>
          </a:p>
        </p:txBody>
      </p:sp>
      <p:sp>
        <p:nvSpPr>
          <p:cNvPr id="51207" name="Oval 55">
            <a:extLst>
              <a:ext uri="{FF2B5EF4-FFF2-40B4-BE49-F238E27FC236}">
                <a16:creationId xmlns:a16="http://schemas.microsoft.com/office/drawing/2014/main" id="{B3469A12-00A8-1506-6D6A-F05482066D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0275" y="1839913"/>
            <a:ext cx="546100" cy="531812"/>
          </a:xfrm>
          <a:prstGeom prst="ellipse">
            <a:avLst/>
          </a:prstGeom>
          <a:solidFill>
            <a:srgbClr val="00FF99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endParaRPr lang="nl-NL" altLang="en-CH" dirty="0"/>
          </a:p>
        </p:txBody>
      </p:sp>
      <p:sp>
        <p:nvSpPr>
          <p:cNvPr id="51208" name="Rectangle 56">
            <a:extLst>
              <a:ext uri="{FF2B5EF4-FFF2-40B4-BE49-F238E27FC236}">
                <a16:creationId xmlns:a16="http://schemas.microsoft.com/office/drawing/2014/main" id="{EFF670B0-8056-9A4D-DE2C-D35A99E6CD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3613" y="1790700"/>
            <a:ext cx="447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en-CH" sz="3200" b="1" dirty="0">
                <a:solidFill>
                  <a:srgbClr val="990033"/>
                </a:solidFill>
                <a:latin typeface="Tahoma" panose="020B0604030504040204" pitchFamily="34" charset="0"/>
              </a:rPr>
              <a:t>u</a:t>
            </a:r>
          </a:p>
        </p:txBody>
      </p:sp>
      <p:grpSp>
        <p:nvGrpSpPr>
          <p:cNvPr id="51209" name="Group 57">
            <a:extLst>
              <a:ext uri="{FF2B5EF4-FFF2-40B4-BE49-F238E27FC236}">
                <a16:creationId xmlns:a16="http://schemas.microsoft.com/office/drawing/2014/main" id="{77BA1D07-1898-45B6-FCB5-00853C361B2F}"/>
              </a:ext>
            </a:extLst>
          </p:cNvPr>
          <p:cNvGrpSpPr>
            <a:grpSpLocks/>
          </p:cNvGrpSpPr>
          <p:nvPr/>
        </p:nvGrpSpPr>
        <p:grpSpPr bwMode="auto">
          <a:xfrm>
            <a:off x="6002338" y="2674938"/>
            <a:ext cx="546100" cy="592137"/>
            <a:chOff x="301" y="1473"/>
            <a:chExt cx="344" cy="373"/>
          </a:xfrm>
        </p:grpSpPr>
        <p:sp>
          <p:nvSpPr>
            <p:cNvPr id="51320" name="Oval 58">
              <a:extLst>
                <a:ext uri="{FF2B5EF4-FFF2-40B4-BE49-F238E27FC236}">
                  <a16:creationId xmlns:a16="http://schemas.microsoft.com/office/drawing/2014/main" id="{C42705F4-6E71-1468-D3A6-2F74DD5EA9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" y="1511"/>
              <a:ext cx="344" cy="335"/>
            </a:xfrm>
            <a:prstGeom prst="ellipse">
              <a:avLst/>
            </a:prstGeom>
            <a:solidFill>
              <a:srgbClr val="00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  <a:buFontTx/>
                <a:buChar char="•"/>
              </a:pPr>
              <a:endParaRPr lang="nl-NL" altLang="en-CH" dirty="0"/>
            </a:p>
          </p:txBody>
        </p:sp>
        <p:sp>
          <p:nvSpPr>
            <p:cNvPr id="51321" name="Text Box 59">
              <a:extLst>
                <a:ext uri="{FF2B5EF4-FFF2-40B4-BE49-F238E27FC236}">
                  <a16:creationId xmlns:a16="http://schemas.microsoft.com/office/drawing/2014/main" id="{2385D6D0-F063-2BF0-16A0-22C334DDD7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2" y="1473"/>
              <a:ext cx="277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3200" b="1" dirty="0">
                  <a:solidFill>
                    <a:srgbClr val="990033"/>
                  </a:solidFill>
                  <a:latin typeface="Tahoma" panose="020B0604030504040204" pitchFamily="34" charset="0"/>
                </a:rPr>
                <a:t>d</a:t>
              </a:r>
            </a:p>
          </p:txBody>
        </p:sp>
      </p:grpSp>
      <p:grpSp>
        <p:nvGrpSpPr>
          <p:cNvPr id="51210" name="Group 60">
            <a:extLst>
              <a:ext uri="{FF2B5EF4-FFF2-40B4-BE49-F238E27FC236}">
                <a16:creationId xmlns:a16="http://schemas.microsoft.com/office/drawing/2014/main" id="{25D3A090-22C5-5F9C-7EFA-FDCCC7C4AD37}"/>
              </a:ext>
            </a:extLst>
          </p:cNvPr>
          <p:cNvGrpSpPr>
            <a:grpSpLocks/>
          </p:cNvGrpSpPr>
          <p:nvPr/>
        </p:nvGrpSpPr>
        <p:grpSpPr bwMode="auto">
          <a:xfrm>
            <a:off x="6818313" y="1800225"/>
            <a:ext cx="546100" cy="581025"/>
            <a:chOff x="860" y="868"/>
            <a:chExt cx="344" cy="366"/>
          </a:xfrm>
        </p:grpSpPr>
        <p:sp>
          <p:nvSpPr>
            <p:cNvPr id="51318" name="Oval 61">
              <a:extLst>
                <a:ext uri="{FF2B5EF4-FFF2-40B4-BE49-F238E27FC236}">
                  <a16:creationId xmlns:a16="http://schemas.microsoft.com/office/drawing/2014/main" id="{52368833-06C6-8C60-AF60-96E0782BA1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0" y="899"/>
              <a:ext cx="344" cy="335"/>
            </a:xfrm>
            <a:prstGeom prst="ellipse">
              <a:avLst/>
            </a:prstGeom>
            <a:solidFill>
              <a:srgbClr val="00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  <a:buFontTx/>
                <a:buChar char="•"/>
              </a:pPr>
              <a:endParaRPr lang="nl-NL" altLang="en-CH" dirty="0"/>
            </a:p>
          </p:txBody>
        </p:sp>
        <p:sp>
          <p:nvSpPr>
            <p:cNvPr id="51319" name="Text Box 62">
              <a:extLst>
                <a:ext uri="{FF2B5EF4-FFF2-40B4-BE49-F238E27FC236}">
                  <a16:creationId xmlns:a16="http://schemas.microsoft.com/office/drawing/2014/main" id="{A664F879-827E-A19B-8271-1161D93A65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9" y="868"/>
              <a:ext cx="251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3200" b="1" dirty="0">
                  <a:solidFill>
                    <a:srgbClr val="990033"/>
                  </a:solidFill>
                  <a:latin typeface="Tahoma" panose="020B0604030504040204" pitchFamily="34" charset="0"/>
                </a:rPr>
                <a:t>c</a:t>
              </a:r>
            </a:p>
          </p:txBody>
        </p:sp>
      </p:grpSp>
      <p:grpSp>
        <p:nvGrpSpPr>
          <p:cNvPr id="51211" name="Group 63">
            <a:extLst>
              <a:ext uri="{FF2B5EF4-FFF2-40B4-BE49-F238E27FC236}">
                <a16:creationId xmlns:a16="http://schemas.microsoft.com/office/drawing/2014/main" id="{918CAD12-F2EE-2E07-E5F9-1102ABD5697C}"/>
              </a:ext>
            </a:extLst>
          </p:cNvPr>
          <p:cNvGrpSpPr>
            <a:grpSpLocks/>
          </p:cNvGrpSpPr>
          <p:nvPr/>
        </p:nvGrpSpPr>
        <p:grpSpPr bwMode="auto">
          <a:xfrm>
            <a:off x="6816725" y="2690813"/>
            <a:ext cx="546100" cy="579437"/>
            <a:chOff x="877" y="1474"/>
            <a:chExt cx="344" cy="365"/>
          </a:xfrm>
        </p:grpSpPr>
        <p:sp>
          <p:nvSpPr>
            <p:cNvPr id="51316" name="Oval 64">
              <a:extLst>
                <a:ext uri="{FF2B5EF4-FFF2-40B4-BE49-F238E27FC236}">
                  <a16:creationId xmlns:a16="http://schemas.microsoft.com/office/drawing/2014/main" id="{A066F0C6-8500-2393-39EF-FF1E82E076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7" y="1502"/>
              <a:ext cx="344" cy="335"/>
            </a:xfrm>
            <a:prstGeom prst="ellipse">
              <a:avLst/>
            </a:prstGeom>
            <a:solidFill>
              <a:srgbClr val="00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  <a:buFontTx/>
                <a:buChar char="•"/>
              </a:pPr>
              <a:endParaRPr lang="nl-NL" altLang="en-CH" dirty="0"/>
            </a:p>
          </p:txBody>
        </p:sp>
        <p:sp>
          <p:nvSpPr>
            <p:cNvPr id="51317" name="Text Box 65">
              <a:extLst>
                <a:ext uri="{FF2B5EF4-FFF2-40B4-BE49-F238E27FC236}">
                  <a16:creationId xmlns:a16="http://schemas.microsoft.com/office/drawing/2014/main" id="{155D70FF-C1E8-696F-FAE2-9393C3DE23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7" y="1474"/>
              <a:ext cx="248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3200" b="1" dirty="0">
                  <a:solidFill>
                    <a:srgbClr val="990033"/>
                  </a:solidFill>
                  <a:latin typeface="Tahoma" panose="020B0604030504040204" pitchFamily="34" charset="0"/>
                </a:rPr>
                <a:t>s</a:t>
              </a:r>
            </a:p>
          </p:txBody>
        </p:sp>
      </p:grpSp>
      <p:grpSp>
        <p:nvGrpSpPr>
          <p:cNvPr id="51212" name="Group 66">
            <a:extLst>
              <a:ext uri="{FF2B5EF4-FFF2-40B4-BE49-F238E27FC236}">
                <a16:creationId xmlns:a16="http://schemas.microsoft.com/office/drawing/2014/main" id="{B4AAED0C-F99A-7F14-5461-A5ED85226D53}"/>
              </a:ext>
            </a:extLst>
          </p:cNvPr>
          <p:cNvGrpSpPr>
            <a:grpSpLocks/>
          </p:cNvGrpSpPr>
          <p:nvPr/>
        </p:nvGrpSpPr>
        <p:grpSpPr bwMode="auto">
          <a:xfrm>
            <a:off x="7635875" y="1831975"/>
            <a:ext cx="546100" cy="579438"/>
            <a:chOff x="1438" y="897"/>
            <a:chExt cx="344" cy="365"/>
          </a:xfrm>
        </p:grpSpPr>
        <p:sp>
          <p:nvSpPr>
            <p:cNvPr id="51314" name="Oval 67">
              <a:extLst>
                <a:ext uri="{FF2B5EF4-FFF2-40B4-BE49-F238E27FC236}">
                  <a16:creationId xmlns:a16="http://schemas.microsoft.com/office/drawing/2014/main" id="{7EEBC276-8DB5-8402-2297-591D404812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8" y="908"/>
              <a:ext cx="344" cy="335"/>
            </a:xfrm>
            <a:prstGeom prst="ellipse">
              <a:avLst/>
            </a:prstGeom>
            <a:solidFill>
              <a:srgbClr val="00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  <a:buFontTx/>
                <a:buChar char="•"/>
              </a:pPr>
              <a:endParaRPr lang="nl-NL" altLang="en-CH" dirty="0"/>
            </a:p>
          </p:txBody>
        </p:sp>
        <p:sp>
          <p:nvSpPr>
            <p:cNvPr id="51315" name="Text Box 68">
              <a:extLst>
                <a:ext uri="{FF2B5EF4-FFF2-40B4-BE49-F238E27FC236}">
                  <a16:creationId xmlns:a16="http://schemas.microsoft.com/office/drawing/2014/main" id="{1E88BA4F-573D-BD1D-02F0-BFAC181426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94" y="897"/>
              <a:ext cx="222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3200" b="1" dirty="0">
                  <a:solidFill>
                    <a:srgbClr val="990033"/>
                  </a:solidFill>
                  <a:latin typeface="Tahoma" panose="020B0604030504040204" pitchFamily="34" charset="0"/>
                </a:rPr>
                <a:t>t</a:t>
              </a:r>
            </a:p>
          </p:txBody>
        </p:sp>
      </p:grpSp>
      <p:grpSp>
        <p:nvGrpSpPr>
          <p:cNvPr id="51213" name="Group 69">
            <a:extLst>
              <a:ext uri="{FF2B5EF4-FFF2-40B4-BE49-F238E27FC236}">
                <a16:creationId xmlns:a16="http://schemas.microsoft.com/office/drawing/2014/main" id="{8814F6B7-51F3-8B48-91AF-8B0CEDDB4CEE}"/>
              </a:ext>
            </a:extLst>
          </p:cNvPr>
          <p:cNvGrpSpPr>
            <a:grpSpLocks/>
          </p:cNvGrpSpPr>
          <p:nvPr/>
        </p:nvGrpSpPr>
        <p:grpSpPr bwMode="auto">
          <a:xfrm>
            <a:off x="7627938" y="2716213"/>
            <a:ext cx="546100" cy="579437"/>
            <a:chOff x="1442" y="1472"/>
            <a:chExt cx="344" cy="365"/>
          </a:xfrm>
        </p:grpSpPr>
        <p:sp>
          <p:nvSpPr>
            <p:cNvPr id="51312" name="Oval 70">
              <a:extLst>
                <a:ext uri="{FF2B5EF4-FFF2-40B4-BE49-F238E27FC236}">
                  <a16:creationId xmlns:a16="http://schemas.microsoft.com/office/drawing/2014/main" id="{27F360C1-3E26-C073-4BFB-56B3D39BAC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1489"/>
              <a:ext cx="344" cy="335"/>
            </a:xfrm>
            <a:prstGeom prst="ellipse">
              <a:avLst/>
            </a:prstGeom>
            <a:solidFill>
              <a:srgbClr val="00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  <a:buFontTx/>
                <a:buChar char="•"/>
              </a:pPr>
              <a:endParaRPr lang="nl-NL" altLang="en-CH" dirty="0"/>
            </a:p>
          </p:txBody>
        </p:sp>
        <p:sp>
          <p:nvSpPr>
            <p:cNvPr id="51313" name="Text Box 71">
              <a:extLst>
                <a:ext uri="{FF2B5EF4-FFF2-40B4-BE49-F238E27FC236}">
                  <a16:creationId xmlns:a16="http://schemas.microsoft.com/office/drawing/2014/main" id="{08F67FA3-F8D6-7F9E-52FA-6FA8399968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75" y="1472"/>
              <a:ext cx="278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3200" b="1" dirty="0">
                  <a:solidFill>
                    <a:srgbClr val="990033"/>
                  </a:solidFill>
                  <a:latin typeface="Tahoma" panose="020B0604030504040204" pitchFamily="34" charset="0"/>
                </a:rPr>
                <a:t>b</a:t>
              </a:r>
            </a:p>
          </p:txBody>
        </p:sp>
      </p:grpSp>
      <p:grpSp>
        <p:nvGrpSpPr>
          <p:cNvPr id="51214" name="Group 72">
            <a:extLst>
              <a:ext uri="{FF2B5EF4-FFF2-40B4-BE49-F238E27FC236}">
                <a16:creationId xmlns:a16="http://schemas.microsoft.com/office/drawing/2014/main" id="{0FAE5F0C-4BFA-094E-72F0-D2A4143D34F8}"/>
              </a:ext>
            </a:extLst>
          </p:cNvPr>
          <p:cNvGrpSpPr>
            <a:grpSpLocks/>
          </p:cNvGrpSpPr>
          <p:nvPr/>
        </p:nvGrpSpPr>
        <p:grpSpPr bwMode="auto">
          <a:xfrm>
            <a:off x="6015038" y="4325938"/>
            <a:ext cx="546100" cy="584200"/>
            <a:chOff x="317" y="2431"/>
            <a:chExt cx="344" cy="368"/>
          </a:xfrm>
        </p:grpSpPr>
        <p:sp>
          <p:nvSpPr>
            <p:cNvPr id="51310" name="Oval 73">
              <a:extLst>
                <a:ext uri="{FF2B5EF4-FFF2-40B4-BE49-F238E27FC236}">
                  <a16:creationId xmlns:a16="http://schemas.microsoft.com/office/drawing/2014/main" id="{BA489FA4-759F-5C13-931F-3E7265D345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" y="2462"/>
              <a:ext cx="344" cy="335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  <a:buFontTx/>
                <a:buChar char="•"/>
              </a:pPr>
              <a:endParaRPr lang="nl-NL" altLang="en-CH" dirty="0"/>
            </a:p>
          </p:txBody>
        </p:sp>
        <p:sp>
          <p:nvSpPr>
            <p:cNvPr id="51311" name="Text Box 74">
              <a:extLst>
                <a:ext uri="{FF2B5EF4-FFF2-40B4-BE49-F238E27FC236}">
                  <a16:creationId xmlns:a16="http://schemas.microsoft.com/office/drawing/2014/main" id="{6612048A-A7D2-8D50-0A3E-D70FDEE75A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1" y="2431"/>
              <a:ext cx="270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3200" b="1" dirty="0">
                  <a:solidFill>
                    <a:srgbClr val="990033"/>
                  </a:solidFill>
                  <a:latin typeface="Tahoma" panose="020B0604030504040204" pitchFamily="34" charset="0"/>
                </a:rPr>
                <a:t>e</a:t>
              </a:r>
            </a:p>
          </p:txBody>
        </p:sp>
      </p:grpSp>
      <p:grpSp>
        <p:nvGrpSpPr>
          <p:cNvPr id="51215" name="Group 75">
            <a:extLst>
              <a:ext uri="{FF2B5EF4-FFF2-40B4-BE49-F238E27FC236}">
                <a16:creationId xmlns:a16="http://schemas.microsoft.com/office/drawing/2014/main" id="{5977AA4B-3F25-F90A-94E3-BBD35F250962}"/>
              </a:ext>
            </a:extLst>
          </p:cNvPr>
          <p:cNvGrpSpPr>
            <a:grpSpLocks/>
          </p:cNvGrpSpPr>
          <p:nvPr/>
        </p:nvGrpSpPr>
        <p:grpSpPr bwMode="auto">
          <a:xfrm>
            <a:off x="7680325" y="4319588"/>
            <a:ext cx="546100" cy="579437"/>
            <a:chOff x="1447" y="2436"/>
            <a:chExt cx="344" cy="365"/>
          </a:xfrm>
        </p:grpSpPr>
        <p:sp>
          <p:nvSpPr>
            <p:cNvPr id="51308" name="Oval 76">
              <a:extLst>
                <a:ext uri="{FF2B5EF4-FFF2-40B4-BE49-F238E27FC236}">
                  <a16:creationId xmlns:a16="http://schemas.microsoft.com/office/drawing/2014/main" id="{97A134AB-AC01-0D65-98DC-9BBBA4745E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" y="2456"/>
              <a:ext cx="344" cy="335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  <a:buFontTx/>
                <a:buChar char="•"/>
              </a:pPr>
              <a:endParaRPr lang="nl-NL" altLang="en-CH" dirty="0"/>
            </a:p>
          </p:txBody>
        </p:sp>
        <p:sp>
          <p:nvSpPr>
            <p:cNvPr id="51309" name="Text Box 77">
              <a:extLst>
                <a:ext uri="{FF2B5EF4-FFF2-40B4-BE49-F238E27FC236}">
                  <a16:creationId xmlns:a16="http://schemas.microsoft.com/office/drawing/2014/main" id="{1347BA6A-A40D-85E9-926E-D1335A489B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05" y="2436"/>
              <a:ext cx="229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3200" b="1" dirty="0">
                  <a:solidFill>
                    <a:srgbClr val="990033"/>
                  </a:solidFill>
                  <a:latin typeface="Symbol" pitchFamily="2" charset="2"/>
                </a:rPr>
                <a:t>t</a:t>
              </a:r>
              <a:endParaRPr lang="en-US" altLang="en-CH" sz="3200" b="1" dirty="0">
                <a:solidFill>
                  <a:srgbClr val="990033"/>
                </a:solidFill>
                <a:latin typeface="Tahoma" panose="020B0604030504040204" pitchFamily="34" charset="0"/>
              </a:endParaRPr>
            </a:p>
          </p:txBody>
        </p:sp>
      </p:grpSp>
      <p:grpSp>
        <p:nvGrpSpPr>
          <p:cNvPr id="51216" name="Group 78">
            <a:extLst>
              <a:ext uri="{FF2B5EF4-FFF2-40B4-BE49-F238E27FC236}">
                <a16:creationId xmlns:a16="http://schemas.microsoft.com/office/drawing/2014/main" id="{45D414F5-D4F9-06AF-C73C-D6F30B792D9A}"/>
              </a:ext>
            </a:extLst>
          </p:cNvPr>
          <p:cNvGrpSpPr>
            <a:grpSpLocks/>
          </p:cNvGrpSpPr>
          <p:nvPr/>
        </p:nvGrpSpPr>
        <p:grpSpPr bwMode="auto">
          <a:xfrm>
            <a:off x="6854825" y="4324350"/>
            <a:ext cx="546100" cy="584200"/>
            <a:chOff x="873" y="2421"/>
            <a:chExt cx="344" cy="368"/>
          </a:xfrm>
        </p:grpSpPr>
        <p:sp>
          <p:nvSpPr>
            <p:cNvPr id="51306" name="Oval 79">
              <a:extLst>
                <a:ext uri="{FF2B5EF4-FFF2-40B4-BE49-F238E27FC236}">
                  <a16:creationId xmlns:a16="http://schemas.microsoft.com/office/drawing/2014/main" id="{C2A5C9E9-BB4F-7400-A480-157E1DEDBE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3" y="2454"/>
              <a:ext cx="344" cy="335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  <a:buFontTx/>
                <a:buChar char="•"/>
              </a:pPr>
              <a:endParaRPr lang="nl-NL" altLang="en-CH" dirty="0"/>
            </a:p>
          </p:txBody>
        </p:sp>
        <p:sp>
          <p:nvSpPr>
            <p:cNvPr id="51307" name="Text Box 80">
              <a:extLst>
                <a:ext uri="{FF2B5EF4-FFF2-40B4-BE49-F238E27FC236}">
                  <a16:creationId xmlns:a16="http://schemas.microsoft.com/office/drawing/2014/main" id="{BE06612C-524F-3200-E30B-5D17491974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2" y="2421"/>
              <a:ext cx="264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3200" b="1" dirty="0">
                  <a:solidFill>
                    <a:srgbClr val="990033"/>
                  </a:solidFill>
                  <a:latin typeface="Symbol" pitchFamily="2" charset="2"/>
                </a:rPr>
                <a:t>m</a:t>
              </a:r>
              <a:endParaRPr lang="en-US" altLang="en-CH" sz="3200" b="1" dirty="0">
                <a:solidFill>
                  <a:srgbClr val="990033"/>
                </a:solidFill>
                <a:latin typeface="Tahoma" panose="020B0604030504040204" pitchFamily="34" charset="0"/>
              </a:endParaRPr>
            </a:p>
          </p:txBody>
        </p:sp>
      </p:grpSp>
      <p:grpSp>
        <p:nvGrpSpPr>
          <p:cNvPr id="51217" name="Group 81">
            <a:extLst>
              <a:ext uri="{FF2B5EF4-FFF2-40B4-BE49-F238E27FC236}">
                <a16:creationId xmlns:a16="http://schemas.microsoft.com/office/drawing/2014/main" id="{C155F625-EDFC-864D-39E3-560D3B89100A}"/>
              </a:ext>
            </a:extLst>
          </p:cNvPr>
          <p:cNvGrpSpPr>
            <a:grpSpLocks/>
          </p:cNvGrpSpPr>
          <p:nvPr/>
        </p:nvGrpSpPr>
        <p:grpSpPr bwMode="auto">
          <a:xfrm>
            <a:off x="6018213" y="5073650"/>
            <a:ext cx="611188" cy="665163"/>
            <a:chOff x="337" y="2983"/>
            <a:chExt cx="385" cy="419"/>
          </a:xfrm>
        </p:grpSpPr>
        <p:sp>
          <p:nvSpPr>
            <p:cNvPr id="51304" name="Oval 82">
              <a:extLst>
                <a:ext uri="{FF2B5EF4-FFF2-40B4-BE49-F238E27FC236}">
                  <a16:creationId xmlns:a16="http://schemas.microsoft.com/office/drawing/2014/main" id="{7FF44813-25E6-3D9F-1376-C248107370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" y="3067"/>
              <a:ext cx="344" cy="335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  <a:buFontTx/>
                <a:buChar char="•"/>
              </a:pPr>
              <a:endParaRPr lang="nl-NL" altLang="en-CH" dirty="0"/>
            </a:p>
          </p:txBody>
        </p:sp>
        <p:sp>
          <p:nvSpPr>
            <p:cNvPr id="51305" name="Text Box 83">
              <a:extLst>
                <a:ext uri="{FF2B5EF4-FFF2-40B4-BE49-F238E27FC236}">
                  <a16:creationId xmlns:a16="http://schemas.microsoft.com/office/drawing/2014/main" id="{4E81C22D-E009-8DAB-12BB-B89940474F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8" y="2983"/>
              <a:ext cx="364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3200" b="1" dirty="0">
                  <a:solidFill>
                    <a:srgbClr val="990033"/>
                  </a:solidFill>
                  <a:latin typeface="Symbol" pitchFamily="2" charset="2"/>
                </a:rPr>
                <a:t>n</a:t>
              </a:r>
              <a:r>
                <a:rPr lang="en-US" altLang="en-CH" sz="3600" b="1" baseline="-25000" dirty="0">
                  <a:solidFill>
                    <a:srgbClr val="990033"/>
                  </a:solidFill>
                  <a:latin typeface="Tahoma" panose="020B0604030504040204" pitchFamily="34" charset="0"/>
                </a:rPr>
                <a:t>e</a:t>
              </a:r>
              <a:endParaRPr lang="en-US" altLang="en-CH" sz="3200" b="1" dirty="0">
                <a:solidFill>
                  <a:srgbClr val="990033"/>
                </a:solidFill>
                <a:latin typeface="Tahoma" panose="020B0604030504040204" pitchFamily="34" charset="0"/>
              </a:endParaRPr>
            </a:p>
          </p:txBody>
        </p:sp>
      </p:grpSp>
      <p:grpSp>
        <p:nvGrpSpPr>
          <p:cNvPr id="51218" name="Group 84">
            <a:extLst>
              <a:ext uri="{FF2B5EF4-FFF2-40B4-BE49-F238E27FC236}">
                <a16:creationId xmlns:a16="http://schemas.microsoft.com/office/drawing/2014/main" id="{8374E0DF-9F2B-B67E-BE20-2D5A6F9AF71F}"/>
              </a:ext>
            </a:extLst>
          </p:cNvPr>
          <p:cNvGrpSpPr>
            <a:grpSpLocks/>
          </p:cNvGrpSpPr>
          <p:nvPr/>
        </p:nvGrpSpPr>
        <p:grpSpPr bwMode="auto">
          <a:xfrm>
            <a:off x="6823075" y="5080000"/>
            <a:ext cx="679450" cy="668338"/>
            <a:chOff x="880" y="2969"/>
            <a:chExt cx="428" cy="421"/>
          </a:xfrm>
        </p:grpSpPr>
        <p:sp>
          <p:nvSpPr>
            <p:cNvPr id="51302" name="Oval 85">
              <a:extLst>
                <a:ext uri="{FF2B5EF4-FFF2-40B4-BE49-F238E27FC236}">
                  <a16:creationId xmlns:a16="http://schemas.microsoft.com/office/drawing/2014/main" id="{0065240F-84F4-A737-8730-DD8FD31F92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" y="3055"/>
              <a:ext cx="344" cy="335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  <a:buFontTx/>
                <a:buChar char="•"/>
              </a:pPr>
              <a:endParaRPr lang="nl-NL" altLang="en-CH" dirty="0"/>
            </a:p>
          </p:txBody>
        </p:sp>
        <p:sp>
          <p:nvSpPr>
            <p:cNvPr id="51303" name="Text Box 86">
              <a:extLst>
                <a:ext uri="{FF2B5EF4-FFF2-40B4-BE49-F238E27FC236}">
                  <a16:creationId xmlns:a16="http://schemas.microsoft.com/office/drawing/2014/main" id="{3171CFD3-FBEF-56AA-827E-25739E51CD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0" y="2969"/>
              <a:ext cx="428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3200" b="1" dirty="0">
                  <a:solidFill>
                    <a:srgbClr val="990033"/>
                  </a:solidFill>
                  <a:latin typeface="Symbol" pitchFamily="2" charset="2"/>
                </a:rPr>
                <a:t> n</a:t>
              </a:r>
              <a:r>
                <a:rPr lang="en-US" altLang="en-CH" sz="3600" b="1" baseline="-25000" dirty="0">
                  <a:solidFill>
                    <a:srgbClr val="990033"/>
                  </a:solidFill>
                  <a:latin typeface="Symbol" pitchFamily="2" charset="2"/>
                </a:rPr>
                <a:t>m</a:t>
              </a:r>
              <a:endParaRPr lang="en-US" altLang="en-CH" sz="3200" b="1" dirty="0">
                <a:solidFill>
                  <a:srgbClr val="990033"/>
                </a:solidFill>
                <a:latin typeface="Symbol" pitchFamily="2" charset="2"/>
              </a:endParaRPr>
            </a:p>
          </p:txBody>
        </p:sp>
      </p:grpSp>
      <p:grpSp>
        <p:nvGrpSpPr>
          <p:cNvPr id="51219" name="Group 87">
            <a:extLst>
              <a:ext uri="{FF2B5EF4-FFF2-40B4-BE49-F238E27FC236}">
                <a16:creationId xmlns:a16="http://schemas.microsoft.com/office/drawing/2014/main" id="{281E9C62-CDF0-6EF7-3F78-B830877A1509}"/>
              </a:ext>
            </a:extLst>
          </p:cNvPr>
          <p:cNvGrpSpPr>
            <a:grpSpLocks/>
          </p:cNvGrpSpPr>
          <p:nvPr/>
        </p:nvGrpSpPr>
        <p:grpSpPr bwMode="auto">
          <a:xfrm>
            <a:off x="7691438" y="5080000"/>
            <a:ext cx="546100" cy="677863"/>
            <a:chOff x="1454" y="2969"/>
            <a:chExt cx="344" cy="427"/>
          </a:xfrm>
        </p:grpSpPr>
        <p:sp>
          <p:nvSpPr>
            <p:cNvPr id="51300" name="Oval 88">
              <a:extLst>
                <a:ext uri="{FF2B5EF4-FFF2-40B4-BE49-F238E27FC236}">
                  <a16:creationId xmlns:a16="http://schemas.microsoft.com/office/drawing/2014/main" id="{C0B67EBB-1F56-6C6D-49D0-90208D8BF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4" y="3061"/>
              <a:ext cx="344" cy="335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  <a:buFontTx/>
                <a:buChar char="•"/>
              </a:pPr>
              <a:endParaRPr lang="nl-NL" altLang="en-CH" dirty="0"/>
            </a:p>
          </p:txBody>
        </p:sp>
        <p:sp>
          <p:nvSpPr>
            <p:cNvPr id="51301" name="Text Box 89">
              <a:extLst>
                <a:ext uri="{FF2B5EF4-FFF2-40B4-BE49-F238E27FC236}">
                  <a16:creationId xmlns:a16="http://schemas.microsoft.com/office/drawing/2014/main" id="{6A27AE16-E9E1-5019-3E1B-1EAE59C412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57" y="2969"/>
              <a:ext cx="334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3200" b="1" dirty="0">
                  <a:solidFill>
                    <a:srgbClr val="990033"/>
                  </a:solidFill>
                  <a:latin typeface="Symbol" pitchFamily="2" charset="2"/>
                </a:rPr>
                <a:t>n</a:t>
              </a:r>
              <a:r>
                <a:rPr lang="en-US" altLang="en-CH" sz="3600" b="1" baseline="-25000" dirty="0">
                  <a:solidFill>
                    <a:srgbClr val="990033"/>
                  </a:solidFill>
                  <a:latin typeface="Symbol" pitchFamily="2" charset="2"/>
                </a:rPr>
                <a:t>t</a:t>
              </a:r>
              <a:endParaRPr lang="en-US" altLang="en-CH" sz="3200" b="1" dirty="0">
                <a:solidFill>
                  <a:srgbClr val="990033"/>
                </a:solidFill>
                <a:latin typeface="Tahoma" panose="020B0604030504040204" pitchFamily="34" charset="0"/>
              </a:endParaRPr>
            </a:p>
          </p:txBody>
        </p:sp>
      </p:grpSp>
      <p:sp>
        <p:nvSpPr>
          <p:cNvPr id="51221" name="Line 91">
            <a:extLst>
              <a:ext uri="{FF2B5EF4-FFF2-40B4-BE49-F238E27FC236}">
                <a16:creationId xmlns:a16="http://schemas.microsoft.com/office/drawing/2014/main" id="{2C32FC48-C9AF-6136-D626-1F9AB3A767A1}"/>
              </a:ext>
            </a:extLst>
          </p:cNvPr>
          <p:cNvSpPr>
            <a:spLocks noChangeShapeType="1"/>
          </p:cNvSpPr>
          <p:nvPr/>
        </p:nvSpPr>
        <p:spPr bwMode="auto">
          <a:xfrm>
            <a:off x="6951663" y="1963738"/>
            <a:ext cx="287338" cy="1587"/>
          </a:xfrm>
          <a:prstGeom prst="line">
            <a:avLst/>
          </a:prstGeom>
          <a:noFill/>
          <a:ln w="28575">
            <a:solidFill>
              <a:srgbClr val="9900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CH"/>
          </a:p>
        </p:txBody>
      </p:sp>
      <p:sp>
        <p:nvSpPr>
          <p:cNvPr id="51222" name="Line 92">
            <a:extLst>
              <a:ext uri="{FF2B5EF4-FFF2-40B4-BE49-F238E27FC236}">
                <a16:creationId xmlns:a16="http://schemas.microsoft.com/office/drawing/2014/main" id="{8636C3BC-BD73-5907-1F08-55745CF4BAFB}"/>
              </a:ext>
            </a:extLst>
          </p:cNvPr>
          <p:cNvSpPr>
            <a:spLocks noChangeShapeType="1"/>
          </p:cNvSpPr>
          <p:nvPr/>
        </p:nvSpPr>
        <p:spPr bwMode="auto">
          <a:xfrm>
            <a:off x="7780338" y="1963738"/>
            <a:ext cx="273050" cy="0"/>
          </a:xfrm>
          <a:prstGeom prst="line">
            <a:avLst/>
          </a:prstGeom>
          <a:noFill/>
          <a:ln w="28575">
            <a:solidFill>
              <a:srgbClr val="9900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CH"/>
          </a:p>
        </p:txBody>
      </p:sp>
      <p:sp>
        <p:nvSpPr>
          <p:cNvPr id="51223" name="Line 93">
            <a:extLst>
              <a:ext uri="{FF2B5EF4-FFF2-40B4-BE49-F238E27FC236}">
                <a16:creationId xmlns:a16="http://schemas.microsoft.com/office/drawing/2014/main" id="{DC10DD34-BA77-E652-24FC-93E742FE53D2}"/>
              </a:ext>
            </a:extLst>
          </p:cNvPr>
          <p:cNvSpPr>
            <a:spLocks noChangeShapeType="1"/>
          </p:cNvSpPr>
          <p:nvPr/>
        </p:nvSpPr>
        <p:spPr bwMode="auto">
          <a:xfrm>
            <a:off x="6119813" y="2753032"/>
            <a:ext cx="288925" cy="0"/>
          </a:xfrm>
          <a:prstGeom prst="line">
            <a:avLst/>
          </a:prstGeom>
          <a:noFill/>
          <a:ln w="28575">
            <a:solidFill>
              <a:srgbClr val="9900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CH"/>
          </a:p>
        </p:txBody>
      </p:sp>
      <p:sp>
        <p:nvSpPr>
          <p:cNvPr id="51224" name="Line 94">
            <a:extLst>
              <a:ext uri="{FF2B5EF4-FFF2-40B4-BE49-F238E27FC236}">
                <a16:creationId xmlns:a16="http://schemas.microsoft.com/office/drawing/2014/main" id="{66C03DED-26D7-F8BD-48A5-96A0BCF11C3D}"/>
              </a:ext>
            </a:extLst>
          </p:cNvPr>
          <p:cNvSpPr>
            <a:spLocks noChangeShapeType="1"/>
          </p:cNvSpPr>
          <p:nvPr/>
        </p:nvSpPr>
        <p:spPr bwMode="auto">
          <a:xfrm>
            <a:off x="6934199" y="2832100"/>
            <a:ext cx="304801" cy="0"/>
          </a:xfrm>
          <a:prstGeom prst="line">
            <a:avLst/>
          </a:prstGeom>
          <a:noFill/>
          <a:ln w="28575">
            <a:solidFill>
              <a:srgbClr val="9900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CH"/>
          </a:p>
        </p:txBody>
      </p:sp>
      <p:sp>
        <p:nvSpPr>
          <p:cNvPr id="51225" name="Line 95">
            <a:extLst>
              <a:ext uri="{FF2B5EF4-FFF2-40B4-BE49-F238E27FC236}">
                <a16:creationId xmlns:a16="http://schemas.microsoft.com/office/drawing/2014/main" id="{323F15AD-2FAD-0175-6924-8824FB912D69}"/>
              </a:ext>
            </a:extLst>
          </p:cNvPr>
          <p:cNvSpPr>
            <a:spLocks noChangeShapeType="1"/>
          </p:cNvSpPr>
          <p:nvPr/>
        </p:nvSpPr>
        <p:spPr bwMode="auto">
          <a:xfrm>
            <a:off x="7772400" y="2832100"/>
            <a:ext cx="242888" cy="0"/>
          </a:xfrm>
          <a:prstGeom prst="line">
            <a:avLst/>
          </a:prstGeom>
          <a:noFill/>
          <a:ln w="28575">
            <a:solidFill>
              <a:srgbClr val="9900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CH"/>
          </a:p>
        </p:txBody>
      </p:sp>
      <p:sp>
        <p:nvSpPr>
          <p:cNvPr id="51228" name="Line 98">
            <a:extLst>
              <a:ext uri="{FF2B5EF4-FFF2-40B4-BE49-F238E27FC236}">
                <a16:creationId xmlns:a16="http://schemas.microsoft.com/office/drawing/2014/main" id="{8DAF75E2-3E74-95DD-2F92-479BD508130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794625" y="4492624"/>
            <a:ext cx="288925" cy="3175"/>
          </a:xfrm>
          <a:prstGeom prst="line">
            <a:avLst/>
          </a:prstGeom>
          <a:noFill/>
          <a:ln w="28575">
            <a:solidFill>
              <a:srgbClr val="9900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CH"/>
          </a:p>
        </p:txBody>
      </p:sp>
      <p:sp>
        <p:nvSpPr>
          <p:cNvPr id="51230" name="Line 100">
            <a:extLst>
              <a:ext uri="{FF2B5EF4-FFF2-40B4-BE49-F238E27FC236}">
                <a16:creationId xmlns:a16="http://schemas.microsoft.com/office/drawing/2014/main" id="{99478D31-6938-A4DE-7309-37C3B7FF81EA}"/>
              </a:ext>
            </a:extLst>
          </p:cNvPr>
          <p:cNvSpPr>
            <a:spLocks noChangeShapeType="1"/>
          </p:cNvSpPr>
          <p:nvPr/>
        </p:nvSpPr>
        <p:spPr bwMode="auto">
          <a:xfrm>
            <a:off x="7002463" y="5334000"/>
            <a:ext cx="260350" cy="0"/>
          </a:xfrm>
          <a:prstGeom prst="line">
            <a:avLst/>
          </a:prstGeom>
          <a:noFill/>
          <a:ln w="28575">
            <a:solidFill>
              <a:srgbClr val="9900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CH"/>
          </a:p>
        </p:txBody>
      </p:sp>
      <p:sp>
        <p:nvSpPr>
          <p:cNvPr id="51231" name="Line 101">
            <a:extLst>
              <a:ext uri="{FF2B5EF4-FFF2-40B4-BE49-F238E27FC236}">
                <a16:creationId xmlns:a16="http://schemas.microsoft.com/office/drawing/2014/main" id="{93169A9D-26DB-ADD2-0397-FE029C3BA6CD}"/>
              </a:ext>
            </a:extLst>
          </p:cNvPr>
          <p:cNvSpPr>
            <a:spLocks noChangeShapeType="1"/>
          </p:cNvSpPr>
          <p:nvPr/>
        </p:nvSpPr>
        <p:spPr bwMode="auto">
          <a:xfrm>
            <a:off x="7794625" y="5330825"/>
            <a:ext cx="242888" cy="1588"/>
          </a:xfrm>
          <a:prstGeom prst="line">
            <a:avLst/>
          </a:prstGeom>
          <a:noFill/>
          <a:ln w="28575">
            <a:solidFill>
              <a:srgbClr val="9900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CH"/>
          </a:p>
        </p:txBody>
      </p:sp>
      <p:sp>
        <p:nvSpPr>
          <p:cNvPr id="51232" name="Text Box 103">
            <a:extLst>
              <a:ext uri="{FF2B5EF4-FFF2-40B4-BE49-F238E27FC236}">
                <a16:creationId xmlns:a16="http://schemas.microsoft.com/office/drawing/2014/main" id="{36489D00-DFBF-EFB1-93C2-EF3962BB6D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045200"/>
            <a:ext cx="2238113" cy="584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3200" dirty="0">
                <a:latin typeface="Tahoma" panose="020B0604030504040204" pitchFamily="34" charset="0"/>
              </a:rPr>
              <a:t>Anti-matter</a:t>
            </a:r>
          </a:p>
        </p:txBody>
      </p:sp>
      <p:sp>
        <p:nvSpPr>
          <p:cNvPr id="51233" name="Text Box 104">
            <a:extLst>
              <a:ext uri="{FF2B5EF4-FFF2-40B4-BE49-F238E27FC236}">
                <a16:creationId xmlns:a16="http://schemas.microsoft.com/office/drawing/2014/main" id="{ADC25248-C03B-C086-B59B-7182C380E8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8850" y="1168400"/>
            <a:ext cx="114339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400" u="sng" dirty="0">
                <a:solidFill>
                  <a:srgbClr val="000099"/>
                </a:solidFill>
                <a:latin typeface="Tahoma" panose="020B0604030504040204" pitchFamily="34" charset="0"/>
              </a:rPr>
              <a:t>Charge</a:t>
            </a:r>
          </a:p>
        </p:txBody>
      </p:sp>
      <p:sp>
        <p:nvSpPr>
          <p:cNvPr id="51234" name="Text Box 105">
            <a:extLst>
              <a:ext uri="{FF2B5EF4-FFF2-40B4-BE49-F238E27FC236}">
                <a16:creationId xmlns:a16="http://schemas.microsoft.com/office/drawing/2014/main" id="{F527CB9F-0D4B-0F42-9ABC-429106439E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8725" y="1204913"/>
            <a:ext cx="5842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800" dirty="0">
                <a:solidFill>
                  <a:srgbClr val="000099"/>
                </a:solidFill>
                <a:latin typeface="Tahoma" panose="020B0604030504040204" pitchFamily="34" charset="0"/>
              </a:rPr>
              <a:t>III</a:t>
            </a:r>
          </a:p>
        </p:txBody>
      </p:sp>
      <p:sp>
        <p:nvSpPr>
          <p:cNvPr id="51235" name="Text Box 106">
            <a:extLst>
              <a:ext uri="{FF2B5EF4-FFF2-40B4-BE49-F238E27FC236}">
                <a16:creationId xmlns:a16="http://schemas.microsoft.com/office/drawing/2014/main" id="{B0080206-289A-041E-68BB-BA47AE8136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43625" y="1208088"/>
            <a:ext cx="3175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800" dirty="0">
                <a:solidFill>
                  <a:srgbClr val="000099"/>
                </a:solidFill>
                <a:latin typeface="Tahoma" panose="020B0604030504040204" pitchFamily="34" charset="0"/>
              </a:rPr>
              <a:t>I</a:t>
            </a:r>
          </a:p>
        </p:txBody>
      </p:sp>
      <p:sp>
        <p:nvSpPr>
          <p:cNvPr id="51236" name="Text Box 107">
            <a:extLst>
              <a:ext uri="{FF2B5EF4-FFF2-40B4-BE49-F238E27FC236}">
                <a16:creationId xmlns:a16="http://schemas.microsoft.com/office/drawing/2014/main" id="{6F8ADA8B-3D2E-2F94-A949-F8D9747066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0538" y="1195388"/>
            <a:ext cx="4508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800" dirty="0">
                <a:solidFill>
                  <a:srgbClr val="000099"/>
                </a:solidFill>
                <a:latin typeface="Tahoma" panose="020B0604030504040204" pitchFamily="34" charset="0"/>
              </a:rPr>
              <a:t>II</a:t>
            </a:r>
          </a:p>
        </p:txBody>
      </p:sp>
      <p:grpSp>
        <p:nvGrpSpPr>
          <p:cNvPr id="51237" name="Group 3">
            <a:extLst>
              <a:ext uri="{FF2B5EF4-FFF2-40B4-BE49-F238E27FC236}">
                <a16:creationId xmlns:a16="http://schemas.microsoft.com/office/drawing/2014/main" id="{00F360CF-0ECD-0763-679C-C94E6D627125}"/>
              </a:ext>
            </a:extLst>
          </p:cNvPr>
          <p:cNvGrpSpPr>
            <a:grpSpLocks/>
          </p:cNvGrpSpPr>
          <p:nvPr/>
        </p:nvGrpSpPr>
        <p:grpSpPr bwMode="auto">
          <a:xfrm>
            <a:off x="3138488" y="1144588"/>
            <a:ext cx="1201737" cy="4519612"/>
            <a:chOff x="1977" y="513"/>
            <a:chExt cx="757" cy="2847"/>
          </a:xfrm>
        </p:grpSpPr>
        <p:sp>
          <p:nvSpPr>
            <p:cNvPr id="51295" name="Text Box 4">
              <a:extLst>
                <a:ext uri="{FF2B5EF4-FFF2-40B4-BE49-F238E27FC236}">
                  <a16:creationId xmlns:a16="http://schemas.microsoft.com/office/drawing/2014/main" id="{D22B908E-7A33-32E8-AD9D-7E44A14434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00" y="513"/>
              <a:ext cx="720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2400" u="sng" dirty="0">
                  <a:solidFill>
                    <a:srgbClr val="FFFF99"/>
                  </a:solidFill>
                  <a:latin typeface="Tahoma" panose="020B0604030504040204" pitchFamily="34" charset="0"/>
                </a:rPr>
                <a:t>Charge</a:t>
              </a:r>
            </a:p>
          </p:txBody>
        </p:sp>
        <p:sp>
          <p:nvSpPr>
            <p:cNvPr id="51296" name="Text Box 5">
              <a:extLst>
                <a:ext uri="{FF2B5EF4-FFF2-40B4-BE49-F238E27FC236}">
                  <a16:creationId xmlns:a16="http://schemas.microsoft.com/office/drawing/2014/main" id="{97557022-C66E-A1F5-5B46-C9D66D5A12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77" y="935"/>
              <a:ext cx="757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2800" dirty="0">
                  <a:solidFill>
                    <a:srgbClr val="FFFF99"/>
                  </a:solidFill>
                  <a:latin typeface="Tahoma" panose="020B0604030504040204" pitchFamily="34" charset="0"/>
                </a:rPr>
                <a:t>+</a:t>
              </a:r>
              <a:r>
                <a:rPr lang="en-US" altLang="en-CH" sz="2400" dirty="0">
                  <a:solidFill>
                    <a:srgbClr val="FFFF99"/>
                  </a:solidFill>
                  <a:latin typeface="Tahoma" panose="020B0604030504040204" pitchFamily="34" charset="0"/>
                </a:rPr>
                <a:t>2/3</a:t>
              </a:r>
              <a:r>
                <a:rPr lang="en-US" altLang="en-CH" sz="2800" dirty="0">
                  <a:solidFill>
                    <a:srgbClr val="FFFF99"/>
                  </a:solidFill>
                  <a:latin typeface="Tahoma" panose="020B0604030504040204" pitchFamily="34" charset="0"/>
                </a:rPr>
                <a:t> e</a:t>
              </a:r>
            </a:p>
          </p:txBody>
        </p:sp>
        <p:sp>
          <p:nvSpPr>
            <p:cNvPr id="51297" name="Text Box 6">
              <a:extLst>
                <a:ext uri="{FF2B5EF4-FFF2-40B4-BE49-F238E27FC236}">
                  <a16:creationId xmlns:a16="http://schemas.microsoft.com/office/drawing/2014/main" id="{778F54D5-89BA-C039-6D45-BF9097E77D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18" y="1498"/>
              <a:ext cx="66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2800" dirty="0">
                  <a:solidFill>
                    <a:srgbClr val="FFFF99"/>
                  </a:solidFill>
                  <a:latin typeface="Tahoma" panose="020B0604030504040204" pitchFamily="34" charset="0"/>
                </a:rPr>
                <a:t>-</a:t>
              </a:r>
              <a:r>
                <a:rPr lang="en-US" altLang="en-CH" sz="2400" dirty="0">
                  <a:solidFill>
                    <a:srgbClr val="FFFF99"/>
                  </a:solidFill>
                  <a:latin typeface="Tahoma" panose="020B0604030504040204" pitchFamily="34" charset="0"/>
                </a:rPr>
                <a:t>1/3</a:t>
              </a:r>
              <a:r>
                <a:rPr lang="en-US" altLang="en-CH" sz="2800" dirty="0">
                  <a:solidFill>
                    <a:srgbClr val="FFFF99"/>
                  </a:solidFill>
                  <a:latin typeface="Tahoma" panose="020B0604030504040204" pitchFamily="34" charset="0"/>
                </a:rPr>
                <a:t> e</a:t>
              </a:r>
            </a:p>
          </p:txBody>
        </p:sp>
        <p:sp>
          <p:nvSpPr>
            <p:cNvPr id="51298" name="Text Box 7">
              <a:extLst>
                <a:ext uri="{FF2B5EF4-FFF2-40B4-BE49-F238E27FC236}">
                  <a16:creationId xmlns:a16="http://schemas.microsoft.com/office/drawing/2014/main" id="{2DEB5859-1D76-AC6E-E6E6-25158360CA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42" y="2503"/>
              <a:ext cx="49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2800" dirty="0">
                  <a:solidFill>
                    <a:srgbClr val="FFFF99"/>
                  </a:solidFill>
                  <a:latin typeface="Tahoma" panose="020B0604030504040204" pitchFamily="34" charset="0"/>
                </a:rPr>
                <a:t>-</a:t>
              </a:r>
              <a:r>
                <a:rPr lang="en-US" altLang="en-CH" sz="2400" dirty="0">
                  <a:solidFill>
                    <a:srgbClr val="FFFF99"/>
                  </a:solidFill>
                  <a:latin typeface="Tahoma" panose="020B0604030504040204" pitchFamily="34" charset="0"/>
                </a:rPr>
                <a:t>1</a:t>
              </a:r>
              <a:r>
                <a:rPr lang="en-US" altLang="en-CH" sz="2800" dirty="0">
                  <a:solidFill>
                    <a:srgbClr val="FFFF99"/>
                  </a:solidFill>
                  <a:latin typeface="Tahoma" panose="020B0604030504040204" pitchFamily="34" charset="0"/>
                </a:rPr>
                <a:t> e</a:t>
              </a:r>
            </a:p>
          </p:txBody>
        </p:sp>
        <p:sp>
          <p:nvSpPr>
            <p:cNvPr id="51299" name="Text Box 8">
              <a:extLst>
                <a:ext uri="{FF2B5EF4-FFF2-40B4-BE49-F238E27FC236}">
                  <a16:creationId xmlns:a16="http://schemas.microsoft.com/office/drawing/2014/main" id="{B30DDAFD-F5A5-0036-7CDB-D6E816FF5D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06" y="3033"/>
              <a:ext cx="479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2400" dirty="0">
                  <a:solidFill>
                    <a:srgbClr val="FFFF99"/>
                  </a:solidFill>
                  <a:latin typeface="Tahoma" panose="020B0604030504040204" pitchFamily="34" charset="0"/>
                </a:rPr>
                <a:t>0</a:t>
              </a:r>
              <a:r>
                <a:rPr lang="en-US" altLang="en-CH" sz="2800" dirty="0">
                  <a:solidFill>
                    <a:srgbClr val="FFFF99"/>
                  </a:solidFill>
                  <a:latin typeface="Tahoma" panose="020B0604030504040204" pitchFamily="34" charset="0"/>
                </a:rPr>
                <a:t> e </a:t>
              </a:r>
            </a:p>
          </p:txBody>
        </p:sp>
      </p:grpSp>
      <p:sp>
        <p:nvSpPr>
          <p:cNvPr id="51238" name="Text Box 9">
            <a:extLst>
              <a:ext uri="{FF2B5EF4-FFF2-40B4-BE49-F238E27FC236}">
                <a16:creationId xmlns:a16="http://schemas.microsoft.com/office/drawing/2014/main" id="{02040070-5DFB-364E-823A-1C2680423219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-356393" y="2291556"/>
            <a:ext cx="12319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800" dirty="0">
                <a:latin typeface="Tahoma" panose="020B0604030504040204" pitchFamily="34" charset="0"/>
              </a:rPr>
              <a:t>quarks</a:t>
            </a:r>
          </a:p>
        </p:txBody>
      </p:sp>
      <p:sp>
        <p:nvSpPr>
          <p:cNvPr id="51239" name="Text Box 11">
            <a:extLst>
              <a:ext uri="{FF2B5EF4-FFF2-40B4-BE49-F238E27FC236}">
                <a16:creationId xmlns:a16="http://schemas.microsoft.com/office/drawing/2014/main" id="{6BA6679B-D642-6C55-A69B-03A22150E5FC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-396874" y="4789487"/>
            <a:ext cx="13192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800" dirty="0">
                <a:latin typeface="Tahoma" panose="020B0604030504040204" pitchFamily="34" charset="0"/>
              </a:rPr>
              <a:t>leptons</a:t>
            </a:r>
          </a:p>
        </p:txBody>
      </p:sp>
      <p:sp>
        <p:nvSpPr>
          <p:cNvPr id="51240" name="Text Box 12">
            <a:extLst>
              <a:ext uri="{FF2B5EF4-FFF2-40B4-BE49-F238E27FC236}">
                <a16:creationId xmlns:a16="http://schemas.microsoft.com/office/drawing/2014/main" id="{A0294CA9-A101-1589-4F74-9E82CC9B1D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6096000"/>
            <a:ext cx="1844675" cy="584200"/>
          </a:xfrm>
          <a:prstGeom prst="rect">
            <a:avLst/>
          </a:prstGeom>
          <a:solidFill>
            <a:schemeClr val="tx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3200" dirty="0">
                <a:solidFill>
                  <a:schemeClr val="bg1"/>
                </a:solidFill>
                <a:latin typeface="Tahoma" panose="020B0604030504040204" pitchFamily="34" charset="0"/>
              </a:rPr>
              <a:t>Matter</a:t>
            </a:r>
          </a:p>
        </p:txBody>
      </p:sp>
      <p:grpSp>
        <p:nvGrpSpPr>
          <p:cNvPr id="51241" name="Group 13">
            <a:extLst>
              <a:ext uri="{FF2B5EF4-FFF2-40B4-BE49-F238E27FC236}">
                <a16:creationId xmlns:a16="http://schemas.microsoft.com/office/drawing/2014/main" id="{D36D25F4-28F0-444F-9395-721DFD02EA32}"/>
              </a:ext>
            </a:extLst>
          </p:cNvPr>
          <p:cNvGrpSpPr>
            <a:grpSpLocks/>
          </p:cNvGrpSpPr>
          <p:nvPr/>
        </p:nvGrpSpPr>
        <p:grpSpPr bwMode="auto">
          <a:xfrm>
            <a:off x="558800" y="1123950"/>
            <a:ext cx="808038" cy="4868863"/>
            <a:chOff x="352" y="500"/>
            <a:chExt cx="509" cy="3067"/>
          </a:xfrm>
        </p:grpSpPr>
        <p:sp>
          <p:nvSpPr>
            <p:cNvPr id="51280" name="Text Box 14">
              <a:extLst>
                <a:ext uri="{FF2B5EF4-FFF2-40B4-BE49-F238E27FC236}">
                  <a16:creationId xmlns:a16="http://schemas.microsoft.com/office/drawing/2014/main" id="{107E78B2-12AB-F649-736F-C3C325BA5B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2" y="3355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(1956)</a:t>
              </a:r>
            </a:p>
          </p:txBody>
        </p:sp>
        <p:grpSp>
          <p:nvGrpSpPr>
            <p:cNvPr id="51281" name="Group 15">
              <a:extLst>
                <a:ext uri="{FF2B5EF4-FFF2-40B4-BE49-F238E27FC236}">
                  <a16:creationId xmlns:a16="http://schemas.microsoft.com/office/drawing/2014/main" id="{695017D5-6494-509C-B6FF-C019F111DF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0" y="943"/>
              <a:ext cx="344" cy="366"/>
              <a:chOff x="306" y="871"/>
              <a:chExt cx="344" cy="366"/>
            </a:xfrm>
          </p:grpSpPr>
          <p:sp>
            <p:nvSpPr>
              <p:cNvPr id="51293" name="Oval 16">
                <a:extLst>
                  <a:ext uri="{FF2B5EF4-FFF2-40B4-BE49-F238E27FC236}">
                    <a16:creationId xmlns:a16="http://schemas.microsoft.com/office/drawing/2014/main" id="{28302923-C2D4-CD71-57EC-AAD6268159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" y="902"/>
                <a:ext cx="344" cy="335"/>
              </a:xfrm>
              <a:prstGeom prst="ellipse">
                <a:avLst/>
              </a:prstGeom>
              <a:solidFill>
                <a:srgbClr val="00F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  <a:buFontTx/>
                  <a:buChar char="•"/>
                </a:pPr>
                <a:endParaRPr lang="nl-NL" altLang="en-CH" dirty="0"/>
              </a:p>
            </p:txBody>
          </p:sp>
          <p:sp>
            <p:nvSpPr>
              <p:cNvPr id="51294" name="Rectangle 17">
                <a:extLst>
                  <a:ext uri="{FF2B5EF4-FFF2-40B4-BE49-F238E27FC236}">
                    <a16:creationId xmlns:a16="http://schemas.microsoft.com/office/drawing/2014/main" id="{D94F62A5-76AB-F66C-2F25-84A39D0E75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" y="871"/>
                <a:ext cx="280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20000"/>
                  </a:spcBef>
                </a:pPr>
                <a:r>
                  <a:rPr lang="en-US" altLang="en-CH" sz="3200" b="1" dirty="0">
                    <a:solidFill>
                      <a:srgbClr val="990033"/>
                    </a:solidFill>
                    <a:latin typeface="Tahoma" panose="020B0604030504040204" pitchFamily="34" charset="0"/>
                  </a:rPr>
                  <a:t>u</a:t>
                </a:r>
              </a:p>
            </p:txBody>
          </p:sp>
        </p:grpSp>
        <p:grpSp>
          <p:nvGrpSpPr>
            <p:cNvPr id="51282" name="Group 18">
              <a:extLst>
                <a:ext uri="{FF2B5EF4-FFF2-40B4-BE49-F238E27FC236}">
                  <a16:creationId xmlns:a16="http://schemas.microsoft.com/office/drawing/2014/main" id="{D9E22F12-EC13-2F87-34CE-D39C1E6EDD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5" y="1500"/>
              <a:ext cx="344" cy="373"/>
              <a:chOff x="301" y="1473"/>
              <a:chExt cx="344" cy="373"/>
            </a:xfrm>
          </p:grpSpPr>
          <p:sp>
            <p:nvSpPr>
              <p:cNvPr id="51291" name="Oval 19">
                <a:extLst>
                  <a:ext uri="{FF2B5EF4-FFF2-40B4-BE49-F238E27FC236}">
                    <a16:creationId xmlns:a16="http://schemas.microsoft.com/office/drawing/2014/main" id="{A8D8AA5B-CC71-CDD4-F13C-1854C24A31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" y="1511"/>
                <a:ext cx="344" cy="335"/>
              </a:xfrm>
              <a:prstGeom prst="ellipse">
                <a:avLst/>
              </a:prstGeom>
              <a:solidFill>
                <a:srgbClr val="00F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  <a:buFontTx/>
                  <a:buChar char="•"/>
                </a:pPr>
                <a:endParaRPr lang="nl-NL" altLang="en-CH" dirty="0"/>
              </a:p>
            </p:txBody>
          </p:sp>
          <p:sp>
            <p:nvSpPr>
              <p:cNvPr id="51292" name="Text Box 20">
                <a:extLst>
                  <a:ext uri="{FF2B5EF4-FFF2-40B4-BE49-F238E27FC236}">
                    <a16:creationId xmlns:a16="http://schemas.microsoft.com/office/drawing/2014/main" id="{27E7B936-2419-12F1-C97E-46A65A24019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2" y="1473"/>
                <a:ext cx="277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</a:pPr>
                <a:r>
                  <a:rPr lang="en-US" altLang="en-CH" sz="3200" b="1" dirty="0">
                    <a:solidFill>
                      <a:srgbClr val="990033"/>
                    </a:solidFill>
                    <a:latin typeface="Tahoma" panose="020B0604030504040204" pitchFamily="34" charset="0"/>
                  </a:rPr>
                  <a:t>d</a:t>
                </a:r>
              </a:p>
            </p:txBody>
          </p:sp>
        </p:grpSp>
        <p:sp>
          <p:nvSpPr>
            <p:cNvPr id="51283" name="Text Box 21">
              <a:extLst>
                <a:ext uri="{FF2B5EF4-FFF2-40B4-BE49-F238E27FC236}">
                  <a16:creationId xmlns:a16="http://schemas.microsoft.com/office/drawing/2014/main" id="{15C40653-A9B8-B75C-B6BF-5DD502C3C4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3" y="500"/>
              <a:ext cx="20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2800" dirty="0">
                  <a:solidFill>
                    <a:srgbClr val="FFFF99"/>
                  </a:solidFill>
                  <a:latin typeface="Tahoma" panose="020B0604030504040204" pitchFamily="34" charset="0"/>
                </a:rPr>
                <a:t>I</a:t>
              </a:r>
            </a:p>
          </p:txBody>
        </p:sp>
        <p:grpSp>
          <p:nvGrpSpPr>
            <p:cNvPr id="51284" name="Group 22">
              <a:extLst>
                <a:ext uri="{FF2B5EF4-FFF2-40B4-BE49-F238E27FC236}">
                  <a16:creationId xmlns:a16="http://schemas.microsoft.com/office/drawing/2014/main" id="{A6EC3364-0E5C-C2A3-3DC7-9981B7D494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2" y="2494"/>
              <a:ext cx="344" cy="366"/>
              <a:chOff x="317" y="2431"/>
              <a:chExt cx="344" cy="366"/>
            </a:xfrm>
          </p:grpSpPr>
          <p:sp>
            <p:nvSpPr>
              <p:cNvPr id="51289" name="Oval 23">
                <a:extLst>
                  <a:ext uri="{FF2B5EF4-FFF2-40B4-BE49-F238E27FC236}">
                    <a16:creationId xmlns:a16="http://schemas.microsoft.com/office/drawing/2014/main" id="{46399A0C-3333-4176-232A-BB544C9AF9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7" y="2462"/>
                <a:ext cx="344" cy="335"/>
              </a:xfrm>
              <a:prstGeom prst="ellipse">
                <a:avLst/>
              </a:pr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  <a:buFontTx/>
                  <a:buChar char="•"/>
                </a:pPr>
                <a:endParaRPr lang="nl-NL" altLang="en-CH" dirty="0"/>
              </a:p>
            </p:txBody>
          </p:sp>
          <p:sp>
            <p:nvSpPr>
              <p:cNvPr id="51290" name="Text Box 24">
                <a:extLst>
                  <a:ext uri="{FF2B5EF4-FFF2-40B4-BE49-F238E27FC236}">
                    <a16:creationId xmlns:a16="http://schemas.microsoft.com/office/drawing/2014/main" id="{DD705139-C083-B69D-8321-B59221C78C7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1" y="2431"/>
                <a:ext cx="268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</a:pPr>
                <a:r>
                  <a:rPr lang="en-US" altLang="en-CH" sz="3200" b="1" dirty="0">
                    <a:solidFill>
                      <a:srgbClr val="990033"/>
                    </a:solidFill>
                    <a:latin typeface="Tahoma" panose="020B0604030504040204" pitchFamily="34" charset="0"/>
                  </a:rPr>
                  <a:t>e</a:t>
                </a:r>
              </a:p>
            </p:txBody>
          </p:sp>
        </p:grpSp>
        <p:grpSp>
          <p:nvGrpSpPr>
            <p:cNvPr id="51285" name="Group 25">
              <a:extLst>
                <a:ext uri="{FF2B5EF4-FFF2-40B4-BE49-F238E27FC236}">
                  <a16:creationId xmlns:a16="http://schemas.microsoft.com/office/drawing/2014/main" id="{2AE23E74-3017-478D-692C-1D888D4C58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8" y="2965"/>
              <a:ext cx="370" cy="419"/>
              <a:chOff x="311" y="2983"/>
              <a:chExt cx="370" cy="419"/>
            </a:xfrm>
          </p:grpSpPr>
          <p:sp>
            <p:nvSpPr>
              <p:cNvPr id="51287" name="Oval 26">
                <a:extLst>
                  <a:ext uri="{FF2B5EF4-FFF2-40B4-BE49-F238E27FC236}">
                    <a16:creationId xmlns:a16="http://schemas.microsoft.com/office/drawing/2014/main" id="{5FC1394F-220C-DEEE-4439-0850FE7801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" y="3067"/>
                <a:ext cx="344" cy="335"/>
              </a:xfrm>
              <a:prstGeom prst="ellipse">
                <a:avLst/>
              </a:pr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  <a:buFontTx/>
                  <a:buChar char="•"/>
                </a:pPr>
                <a:endParaRPr lang="nl-NL" altLang="en-CH" dirty="0"/>
              </a:p>
            </p:txBody>
          </p:sp>
          <p:sp>
            <p:nvSpPr>
              <p:cNvPr id="51288" name="Text Box 27">
                <a:extLst>
                  <a:ext uri="{FF2B5EF4-FFF2-40B4-BE49-F238E27FC236}">
                    <a16:creationId xmlns:a16="http://schemas.microsoft.com/office/drawing/2014/main" id="{6A4632BF-9485-F0AE-191F-B6E7973F269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1" y="2983"/>
                <a:ext cx="364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</a:pPr>
                <a:r>
                  <a:rPr lang="en-US" altLang="en-CH" sz="3200" b="1" dirty="0">
                    <a:solidFill>
                      <a:srgbClr val="990033"/>
                    </a:solidFill>
                    <a:latin typeface="Symbol" pitchFamily="2" charset="2"/>
                  </a:rPr>
                  <a:t>n</a:t>
                </a:r>
                <a:r>
                  <a:rPr lang="en-US" altLang="en-CH" sz="3600" b="1" baseline="-25000" dirty="0">
                    <a:solidFill>
                      <a:srgbClr val="990033"/>
                    </a:solidFill>
                    <a:latin typeface="Tahoma" panose="020B0604030504040204" pitchFamily="34" charset="0"/>
                  </a:rPr>
                  <a:t>e</a:t>
                </a:r>
                <a:endParaRPr lang="en-US" altLang="en-CH" sz="3200" b="1" dirty="0">
                  <a:solidFill>
                    <a:srgbClr val="990033"/>
                  </a:solidFill>
                  <a:latin typeface="Tahoma" panose="020B0604030504040204" pitchFamily="34" charset="0"/>
                </a:endParaRPr>
              </a:p>
            </p:txBody>
          </p:sp>
        </p:grpSp>
        <p:sp>
          <p:nvSpPr>
            <p:cNvPr id="51286" name="Text Box 28">
              <a:extLst>
                <a:ext uri="{FF2B5EF4-FFF2-40B4-BE49-F238E27FC236}">
                  <a16:creationId xmlns:a16="http://schemas.microsoft.com/office/drawing/2014/main" id="{6A910C2E-0581-4035-1043-742F1E8C81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7" y="2804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(1895)</a:t>
              </a:r>
            </a:p>
          </p:txBody>
        </p:sp>
      </p:grpSp>
      <p:grpSp>
        <p:nvGrpSpPr>
          <p:cNvPr id="51242" name="Group 29">
            <a:extLst>
              <a:ext uri="{FF2B5EF4-FFF2-40B4-BE49-F238E27FC236}">
                <a16:creationId xmlns:a16="http://schemas.microsoft.com/office/drawing/2014/main" id="{5A30285B-2C35-CB22-84C8-A307438B6EC1}"/>
              </a:ext>
            </a:extLst>
          </p:cNvPr>
          <p:cNvGrpSpPr>
            <a:grpSpLocks/>
          </p:cNvGrpSpPr>
          <p:nvPr/>
        </p:nvGrpSpPr>
        <p:grpSpPr bwMode="auto">
          <a:xfrm>
            <a:off x="2220913" y="1123950"/>
            <a:ext cx="814387" cy="4862513"/>
            <a:chOff x="1399" y="500"/>
            <a:chExt cx="513" cy="3063"/>
          </a:xfrm>
        </p:grpSpPr>
        <p:grpSp>
          <p:nvGrpSpPr>
            <p:cNvPr id="51262" name="Group 30">
              <a:extLst>
                <a:ext uri="{FF2B5EF4-FFF2-40B4-BE49-F238E27FC236}">
                  <a16:creationId xmlns:a16="http://schemas.microsoft.com/office/drawing/2014/main" id="{38776559-B623-2559-B964-94E49F236D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28" y="500"/>
              <a:ext cx="424" cy="2896"/>
              <a:chOff x="1428" y="500"/>
              <a:chExt cx="424" cy="2896"/>
            </a:xfrm>
          </p:grpSpPr>
          <p:grpSp>
            <p:nvGrpSpPr>
              <p:cNvPr id="51267" name="Group 31">
                <a:extLst>
                  <a:ext uri="{FF2B5EF4-FFF2-40B4-BE49-F238E27FC236}">
                    <a16:creationId xmlns:a16="http://schemas.microsoft.com/office/drawing/2014/main" id="{AA962D51-A689-0BD5-E144-C8EECCE70DA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74" y="969"/>
                <a:ext cx="344" cy="365"/>
                <a:chOff x="1438" y="897"/>
                <a:chExt cx="344" cy="365"/>
              </a:xfrm>
            </p:grpSpPr>
            <p:sp>
              <p:nvSpPr>
                <p:cNvPr id="51278" name="Oval 32">
                  <a:extLst>
                    <a:ext uri="{FF2B5EF4-FFF2-40B4-BE49-F238E27FC236}">
                      <a16:creationId xmlns:a16="http://schemas.microsoft.com/office/drawing/2014/main" id="{1D02F31C-F053-0DC7-21F5-C54A13FC94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38" y="908"/>
                  <a:ext cx="344" cy="335"/>
                </a:xfrm>
                <a:prstGeom prst="ellipse">
                  <a:avLst/>
                </a:prstGeom>
                <a:solidFill>
                  <a:srgbClr val="00FF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  <a:buFontTx/>
                    <a:buChar char="•"/>
                  </a:pPr>
                  <a:endParaRPr lang="nl-NL" altLang="en-CH" dirty="0"/>
                </a:p>
              </p:txBody>
            </p:sp>
            <p:sp>
              <p:nvSpPr>
                <p:cNvPr id="51279" name="Text Box 33">
                  <a:extLst>
                    <a:ext uri="{FF2B5EF4-FFF2-40B4-BE49-F238E27FC236}">
                      <a16:creationId xmlns:a16="http://schemas.microsoft.com/office/drawing/2014/main" id="{E8986BBB-E435-4F7A-205D-88E9E0E882B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94" y="897"/>
                  <a:ext cx="222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en-US" altLang="en-CH" sz="3200" b="1" dirty="0">
                      <a:solidFill>
                        <a:srgbClr val="990033"/>
                      </a:solidFill>
                      <a:latin typeface="Tahoma" panose="020B0604030504040204" pitchFamily="34" charset="0"/>
                    </a:rPr>
                    <a:t>t</a:t>
                  </a:r>
                </a:p>
              </p:txBody>
            </p:sp>
          </p:grpSp>
          <p:grpSp>
            <p:nvGrpSpPr>
              <p:cNvPr id="51268" name="Group 87">
                <a:extLst>
                  <a:ext uri="{FF2B5EF4-FFF2-40B4-BE49-F238E27FC236}">
                    <a16:creationId xmlns:a16="http://schemas.microsoft.com/office/drawing/2014/main" id="{4853C7D2-7C05-C5C9-AEA3-120E2878E66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69" y="1526"/>
                <a:ext cx="344" cy="365"/>
                <a:chOff x="1442" y="1472"/>
                <a:chExt cx="344" cy="365"/>
              </a:xfrm>
            </p:grpSpPr>
            <p:sp>
              <p:nvSpPr>
                <p:cNvPr id="51276" name="Oval 35">
                  <a:extLst>
                    <a:ext uri="{FF2B5EF4-FFF2-40B4-BE49-F238E27FC236}">
                      <a16:creationId xmlns:a16="http://schemas.microsoft.com/office/drawing/2014/main" id="{FB36EE79-9786-7253-ADA0-C62DD1499A2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2" y="1489"/>
                  <a:ext cx="344" cy="335"/>
                </a:xfrm>
                <a:prstGeom prst="ellipse">
                  <a:avLst/>
                </a:prstGeom>
                <a:solidFill>
                  <a:srgbClr val="00FF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  <a:buFontTx/>
                    <a:buChar char="•"/>
                  </a:pPr>
                  <a:endParaRPr lang="nl-NL" altLang="en-CH" dirty="0"/>
                </a:p>
              </p:txBody>
            </p:sp>
            <p:sp>
              <p:nvSpPr>
                <p:cNvPr id="51277" name="Text Box 36">
                  <a:extLst>
                    <a:ext uri="{FF2B5EF4-FFF2-40B4-BE49-F238E27FC236}">
                      <a16:creationId xmlns:a16="http://schemas.microsoft.com/office/drawing/2014/main" id="{D88BCB5E-F957-6E01-1D39-BDCDD3BBE6F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75" y="1472"/>
                  <a:ext cx="278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en-US" altLang="en-CH" sz="3200" b="1" dirty="0">
                      <a:solidFill>
                        <a:srgbClr val="990033"/>
                      </a:solidFill>
                      <a:latin typeface="Tahoma" panose="020B0604030504040204" pitchFamily="34" charset="0"/>
                    </a:rPr>
                    <a:t>b</a:t>
                  </a:r>
                </a:p>
              </p:txBody>
            </p:sp>
          </p:grpSp>
          <p:sp>
            <p:nvSpPr>
              <p:cNvPr id="51269" name="Text Box 37">
                <a:extLst>
                  <a:ext uri="{FF2B5EF4-FFF2-40B4-BE49-F238E27FC236}">
                    <a16:creationId xmlns:a16="http://schemas.microsoft.com/office/drawing/2014/main" id="{4311F96E-6C0D-58BC-4C0B-6FC7A483DFC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28" y="500"/>
                <a:ext cx="368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</a:pPr>
                <a:r>
                  <a:rPr lang="en-US" altLang="en-CH" sz="2800" dirty="0">
                    <a:solidFill>
                      <a:srgbClr val="FFFF99"/>
                    </a:solidFill>
                    <a:latin typeface="Tahoma" panose="020B0604030504040204" pitchFamily="34" charset="0"/>
                  </a:rPr>
                  <a:t>III</a:t>
                </a:r>
              </a:p>
            </p:txBody>
          </p:sp>
          <p:grpSp>
            <p:nvGrpSpPr>
              <p:cNvPr id="51270" name="Group 38">
                <a:extLst>
                  <a:ext uri="{FF2B5EF4-FFF2-40B4-BE49-F238E27FC236}">
                    <a16:creationId xmlns:a16="http://schemas.microsoft.com/office/drawing/2014/main" id="{03519FDD-A070-8584-82C7-F58A59D7D79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01" y="2490"/>
                <a:ext cx="344" cy="365"/>
                <a:chOff x="1447" y="2436"/>
                <a:chExt cx="344" cy="365"/>
              </a:xfrm>
            </p:grpSpPr>
            <p:sp>
              <p:nvSpPr>
                <p:cNvPr id="51274" name="Oval 39">
                  <a:extLst>
                    <a:ext uri="{FF2B5EF4-FFF2-40B4-BE49-F238E27FC236}">
                      <a16:creationId xmlns:a16="http://schemas.microsoft.com/office/drawing/2014/main" id="{8D91CD9C-62B5-210B-2706-59A43FF8D2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7" y="2456"/>
                  <a:ext cx="344" cy="335"/>
                </a:xfrm>
                <a:prstGeom prst="ellipse">
                  <a:avLst/>
                </a:prstGeom>
                <a:solidFill>
                  <a:srgbClr val="66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  <a:buFontTx/>
                    <a:buChar char="•"/>
                  </a:pPr>
                  <a:endParaRPr lang="nl-NL" altLang="en-CH" dirty="0"/>
                </a:p>
              </p:txBody>
            </p:sp>
            <p:sp>
              <p:nvSpPr>
                <p:cNvPr id="51275" name="Text Box 40">
                  <a:extLst>
                    <a:ext uri="{FF2B5EF4-FFF2-40B4-BE49-F238E27FC236}">
                      <a16:creationId xmlns:a16="http://schemas.microsoft.com/office/drawing/2014/main" id="{1156ED63-9FBB-07C2-7185-53CF4F1B0E3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505" y="2436"/>
                  <a:ext cx="229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en-US" altLang="en-CH" sz="3200" b="1" dirty="0">
                      <a:solidFill>
                        <a:srgbClr val="990033"/>
                      </a:solidFill>
                      <a:latin typeface="Symbol" pitchFamily="2" charset="2"/>
                    </a:rPr>
                    <a:t>t</a:t>
                  </a:r>
                  <a:endParaRPr lang="en-US" altLang="en-CH" sz="3200" b="1" dirty="0">
                    <a:solidFill>
                      <a:srgbClr val="990033"/>
                    </a:solidFill>
                    <a:latin typeface="Tahoma" panose="020B0604030504040204" pitchFamily="34" charset="0"/>
                  </a:endParaRPr>
                </a:p>
              </p:txBody>
            </p:sp>
          </p:grpSp>
          <p:grpSp>
            <p:nvGrpSpPr>
              <p:cNvPr id="51271" name="Group 41">
                <a:extLst>
                  <a:ext uri="{FF2B5EF4-FFF2-40B4-BE49-F238E27FC236}">
                    <a16:creationId xmlns:a16="http://schemas.microsoft.com/office/drawing/2014/main" id="{14235947-0AF2-EDDE-7489-AEB25DDEBE9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04" y="2969"/>
                <a:ext cx="348" cy="427"/>
                <a:chOff x="1450" y="2969"/>
                <a:chExt cx="348" cy="427"/>
              </a:xfrm>
            </p:grpSpPr>
            <p:sp>
              <p:nvSpPr>
                <p:cNvPr id="51272" name="Oval 42">
                  <a:extLst>
                    <a:ext uri="{FF2B5EF4-FFF2-40B4-BE49-F238E27FC236}">
                      <a16:creationId xmlns:a16="http://schemas.microsoft.com/office/drawing/2014/main" id="{FF8B38F0-4731-4746-6CE7-A1ECDDEBD8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4" y="3061"/>
                  <a:ext cx="344" cy="335"/>
                </a:xfrm>
                <a:prstGeom prst="ellipse">
                  <a:avLst/>
                </a:prstGeom>
                <a:solidFill>
                  <a:srgbClr val="66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  <a:buFontTx/>
                    <a:buChar char="•"/>
                  </a:pPr>
                  <a:endParaRPr lang="nl-NL" altLang="en-CH" dirty="0"/>
                </a:p>
              </p:txBody>
            </p:sp>
            <p:sp>
              <p:nvSpPr>
                <p:cNvPr id="51273" name="Text Box 43">
                  <a:extLst>
                    <a:ext uri="{FF2B5EF4-FFF2-40B4-BE49-F238E27FC236}">
                      <a16:creationId xmlns:a16="http://schemas.microsoft.com/office/drawing/2014/main" id="{D6EDA5B0-EB74-D122-BA68-8FB42F15CD3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50" y="2969"/>
                  <a:ext cx="334" cy="4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en-US" altLang="en-CH" sz="3200" b="1" dirty="0">
                      <a:solidFill>
                        <a:srgbClr val="990033"/>
                      </a:solidFill>
                      <a:latin typeface="Symbol" pitchFamily="2" charset="2"/>
                    </a:rPr>
                    <a:t>n</a:t>
                  </a:r>
                  <a:r>
                    <a:rPr lang="en-US" altLang="en-CH" sz="3600" b="1" baseline="-25000" dirty="0">
                      <a:solidFill>
                        <a:srgbClr val="990033"/>
                      </a:solidFill>
                      <a:latin typeface="Symbol" pitchFamily="2" charset="2"/>
                    </a:rPr>
                    <a:t>t</a:t>
                  </a:r>
                  <a:endParaRPr lang="en-US" altLang="en-CH" sz="3200" b="1" dirty="0">
                    <a:solidFill>
                      <a:srgbClr val="990033"/>
                    </a:solidFill>
                    <a:latin typeface="Tahoma" panose="020B0604030504040204" pitchFamily="34" charset="0"/>
                  </a:endParaRPr>
                </a:p>
              </p:txBody>
            </p:sp>
          </p:grpSp>
        </p:grpSp>
        <p:sp>
          <p:nvSpPr>
            <p:cNvPr id="51263" name="Text Box 44">
              <a:extLst>
                <a:ext uri="{FF2B5EF4-FFF2-40B4-BE49-F238E27FC236}">
                  <a16:creationId xmlns:a16="http://schemas.microsoft.com/office/drawing/2014/main" id="{59259E1D-75FA-C077-E6E1-D99D2801DA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15" y="2801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(1973)</a:t>
              </a:r>
            </a:p>
          </p:txBody>
        </p:sp>
        <p:sp>
          <p:nvSpPr>
            <p:cNvPr id="51264" name="Text Box 45">
              <a:extLst>
                <a:ext uri="{FF2B5EF4-FFF2-40B4-BE49-F238E27FC236}">
                  <a16:creationId xmlns:a16="http://schemas.microsoft.com/office/drawing/2014/main" id="{DA51C9AB-B997-E56B-6BE8-EAAF4FC5B8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18" y="3351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(2000)</a:t>
              </a:r>
            </a:p>
          </p:txBody>
        </p:sp>
        <p:sp>
          <p:nvSpPr>
            <p:cNvPr id="51265" name="Text Box 46">
              <a:extLst>
                <a:ext uri="{FF2B5EF4-FFF2-40B4-BE49-F238E27FC236}">
                  <a16:creationId xmlns:a16="http://schemas.microsoft.com/office/drawing/2014/main" id="{2995429D-6420-F372-7983-C50D4E9726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14" y="1872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(1978)</a:t>
              </a:r>
            </a:p>
          </p:txBody>
        </p:sp>
        <p:sp>
          <p:nvSpPr>
            <p:cNvPr id="51266" name="Text Box 47">
              <a:extLst>
                <a:ext uri="{FF2B5EF4-FFF2-40B4-BE49-F238E27FC236}">
                  <a16:creationId xmlns:a16="http://schemas.microsoft.com/office/drawing/2014/main" id="{56AC5EAD-6433-C9B5-71FC-87CE2A1989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99" y="1290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(1995)</a:t>
              </a:r>
            </a:p>
          </p:txBody>
        </p:sp>
      </p:grpSp>
      <p:grpSp>
        <p:nvGrpSpPr>
          <p:cNvPr id="51243" name="Group 48">
            <a:extLst>
              <a:ext uri="{FF2B5EF4-FFF2-40B4-BE49-F238E27FC236}">
                <a16:creationId xmlns:a16="http://schemas.microsoft.com/office/drawing/2014/main" id="{6E7FB776-73CB-1215-7C07-2260DDC20D28}"/>
              </a:ext>
            </a:extLst>
          </p:cNvPr>
          <p:cNvGrpSpPr>
            <a:grpSpLocks/>
          </p:cNvGrpSpPr>
          <p:nvPr/>
        </p:nvGrpSpPr>
        <p:grpSpPr bwMode="auto">
          <a:xfrm>
            <a:off x="1384300" y="1123950"/>
            <a:ext cx="830263" cy="4867275"/>
            <a:chOff x="872" y="500"/>
            <a:chExt cx="523" cy="3066"/>
          </a:xfrm>
        </p:grpSpPr>
        <p:grpSp>
          <p:nvGrpSpPr>
            <p:cNvPr id="51244" name="Group 49">
              <a:extLst>
                <a:ext uri="{FF2B5EF4-FFF2-40B4-BE49-F238E27FC236}">
                  <a16:creationId xmlns:a16="http://schemas.microsoft.com/office/drawing/2014/main" id="{66241163-B658-C3BF-A4EB-57FDEDC8F7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51" y="500"/>
              <a:ext cx="374" cy="2890"/>
              <a:chOff x="951" y="500"/>
              <a:chExt cx="374" cy="2890"/>
            </a:xfrm>
          </p:grpSpPr>
          <p:grpSp>
            <p:nvGrpSpPr>
              <p:cNvPr id="51249" name="Group 50">
                <a:extLst>
                  <a:ext uri="{FF2B5EF4-FFF2-40B4-BE49-F238E27FC236}">
                    <a16:creationId xmlns:a16="http://schemas.microsoft.com/office/drawing/2014/main" id="{79F6BCF9-666C-CE0D-7423-21AE70CE617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59" y="949"/>
                <a:ext cx="344" cy="366"/>
                <a:chOff x="860" y="868"/>
                <a:chExt cx="344" cy="366"/>
              </a:xfrm>
            </p:grpSpPr>
            <p:sp>
              <p:nvSpPr>
                <p:cNvPr id="51260" name="Oval 51">
                  <a:extLst>
                    <a:ext uri="{FF2B5EF4-FFF2-40B4-BE49-F238E27FC236}">
                      <a16:creationId xmlns:a16="http://schemas.microsoft.com/office/drawing/2014/main" id="{40197BC4-A543-CC70-6FDE-329D78E9B8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60" y="899"/>
                  <a:ext cx="344" cy="335"/>
                </a:xfrm>
                <a:prstGeom prst="ellipse">
                  <a:avLst/>
                </a:prstGeom>
                <a:solidFill>
                  <a:srgbClr val="00FF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  <a:buFontTx/>
                    <a:buChar char="•"/>
                  </a:pPr>
                  <a:endParaRPr lang="nl-NL" altLang="en-CH" dirty="0"/>
                </a:p>
              </p:txBody>
            </p:sp>
            <p:sp>
              <p:nvSpPr>
                <p:cNvPr id="51261" name="Text Box 52">
                  <a:extLst>
                    <a:ext uri="{FF2B5EF4-FFF2-40B4-BE49-F238E27FC236}">
                      <a16:creationId xmlns:a16="http://schemas.microsoft.com/office/drawing/2014/main" id="{96C14187-C1B7-3EC2-1DFD-81C284A7A0E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09" y="868"/>
                  <a:ext cx="251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en-US" altLang="en-CH" sz="3200" b="1" dirty="0">
                      <a:solidFill>
                        <a:srgbClr val="990033"/>
                      </a:solidFill>
                      <a:latin typeface="Tahoma" panose="020B0604030504040204" pitchFamily="34" charset="0"/>
                    </a:rPr>
                    <a:t>c</a:t>
                  </a:r>
                </a:p>
              </p:txBody>
            </p:sp>
          </p:grpSp>
          <p:grpSp>
            <p:nvGrpSpPr>
              <p:cNvPr id="51250" name="Group 106">
                <a:extLst>
                  <a:ext uri="{FF2B5EF4-FFF2-40B4-BE49-F238E27FC236}">
                    <a16:creationId xmlns:a16="http://schemas.microsoft.com/office/drawing/2014/main" id="{FADFFA5D-76C5-E0D7-FE83-D59D0AEA38B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58" y="1510"/>
                <a:ext cx="344" cy="365"/>
                <a:chOff x="877" y="1474"/>
                <a:chExt cx="344" cy="365"/>
              </a:xfrm>
            </p:grpSpPr>
            <p:sp>
              <p:nvSpPr>
                <p:cNvPr id="51258" name="Oval 54">
                  <a:extLst>
                    <a:ext uri="{FF2B5EF4-FFF2-40B4-BE49-F238E27FC236}">
                      <a16:creationId xmlns:a16="http://schemas.microsoft.com/office/drawing/2014/main" id="{981CFD0C-4EA1-DEE5-E365-243BF5EB0D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77" y="1502"/>
                  <a:ext cx="344" cy="335"/>
                </a:xfrm>
                <a:prstGeom prst="ellipse">
                  <a:avLst/>
                </a:prstGeom>
                <a:solidFill>
                  <a:srgbClr val="00FF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  <a:buFontTx/>
                    <a:buChar char="•"/>
                  </a:pPr>
                  <a:endParaRPr lang="nl-NL" altLang="en-CH" dirty="0"/>
                </a:p>
              </p:txBody>
            </p:sp>
            <p:sp>
              <p:nvSpPr>
                <p:cNvPr id="51259" name="Text Box 55">
                  <a:extLst>
                    <a:ext uri="{FF2B5EF4-FFF2-40B4-BE49-F238E27FC236}">
                      <a16:creationId xmlns:a16="http://schemas.microsoft.com/office/drawing/2014/main" id="{D93BFC41-F5D0-6A1D-C4BC-EDD5310DBD8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27" y="1474"/>
                  <a:ext cx="248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en-US" altLang="en-CH" sz="3200" b="1" dirty="0">
                      <a:solidFill>
                        <a:srgbClr val="990033"/>
                      </a:solidFill>
                      <a:latin typeface="Tahoma" panose="020B0604030504040204" pitchFamily="34" charset="0"/>
                    </a:rPr>
                    <a:t>s</a:t>
                  </a:r>
                </a:p>
              </p:txBody>
            </p:sp>
          </p:grpSp>
          <p:sp>
            <p:nvSpPr>
              <p:cNvPr id="51251" name="Text Box 56">
                <a:extLst>
                  <a:ext uri="{FF2B5EF4-FFF2-40B4-BE49-F238E27FC236}">
                    <a16:creationId xmlns:a16="http://schemas.microsoft.com/office/drawing/2014/main" id="{66853EC2-C554-F9D2-01D2-0103D48460F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51" y="500"/>
                <a:ext cx="284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</a:pPr>
                <a:r>
                  <a:rPr lang="en-US" altLang="en-CH" sz="2800" dirty="0">
                    <a:solidFill>
                      <a:srgbClr val="FFFF99"/>
                    </a:solidFill>
                    <a:latin typeface="Tahoma" panose="020B0604030504040204" pitchFamily="34" charset="0"/>
                  </a:rPr>
                  <a:t>II</a:t>
                </a:r>
              </a:p>
            </p:txBody>
          </p:sp>
          <p:grpSp>
            <p:nvGrpSpPr>
              <p:cNvPr id="51252" name="Group 57">
                <a:extLst>
                  <a:ext uri="{FF2B5EF4-FFF2-40B4-BE49-F238E27FC236}">
                    <a16:creationId xmlns:a16="http://schemas.microsoft.com/office/drawing/2014/main" id="{F4B991D0-DF03-7750-E9BA-A2A76A8C8C1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81" y="2493"/>
                <a:ext cx="344" cy="368"/>
                <a:chOff x="873" y="2421"/>
                <a:chExt cx="344" cy="368"/>
              </a:xfrm>
            </p:grpSpPr>
            <p:sp>
              <p:nvSpPr>
                <p:cNvPr id="51256" name="Oval 58">
                  <a:extLst>
                    <a:ext uri="{FF2B5EF4-FFF2-40B4-BE49-F238E27FC236}">
                      <a16:creationId xmlns:a16="http://schemas.microsoft.com/office/drawing/2014/main" id="{AC8B8712-C025-7A1C-FAD9-CDF75480F3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73" y="2454"/>
                  <a:ext cx="344" cy="335"/>
                </a:xfrm>
                <a:prstGeom prst="ellipse">
                  <a:avLst/>
                </a:prstGeom>
                <a:solidFill>
                  <a:srgbClr val="66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  <a:buFontTx/>
                    <a:buChar char="•"/>
                  </a:pPr>
                  <a:endParaRPr lang="nl-NL" altLang="en-CH" dirty="0"/>
                </a:p>
              </p:txBody>
            </p:sp>
            <p:sp>
              <p:nvSpPr>
                <p:cNvPr id="51257" name="Text Box 59">
                  <a:extLst>
                    <a:ext uri="{FF2B5EF4-FFF2-40B4-BE49-F238E27FC236}">
                      <a16:creationId xmlns:a16="http://schemas.microsoft.com/office/drawing/2014/main" id="{AF1BFC70-0675-2ED6-197F-CD2B1C927D7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23" y="2421"/>
                  <a:ext cx="264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en-US" altLang="en-CH" sz="3200" b="1" dirty="0">
                      <a:solidFill>
                        <a:srgbClr val="990033"/>
                      </a:solidFill>
                      <a:latin typeface="Symbol" pitchFamily="2" charset="2"/>
                    </a:rPr>
                    <a:t>m</a:t>
                  </a:r>
                  <a:endParaRPr lang="en-US" altLang="en-CH" sz="3200" b="1" dirty="0">
                    <a:solidFill>
                      <a:srgbClr val="990033"/>
                    </a:solidFill>
                    <a:latin typeface="Tahoma" panose="020B0604030504040204" pitchFamily="34" charset="0"/>
                  </a:endParaRPr>
                </a:p>
              </p:txBody>
            </p:sp>
          </p:grpSp>
          <p:grpSp>
            <p:nvGrpSpPr>
              <p:cNvPr id="51253" name="Group 60">
                <a:extLst>
                  <a:ext uri="{FF2B5EF4-FFF2-40B4-BE49-F238E27FC236}">
                    <a16:creationId xmlns:a16="http://schemas.microsoft.com/office/drawing/2014/main" id="{38CCAC5F-3163-E732-2E1B-9017E7C0BAE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61" y="2969"/>
                <a:ext cx="363" cy="421"/>
                <a:chOff x="880" y="2969"/>
                <a:chExt cx="363" cy="421"/>
              </a:xfrm>
            </p:grpSpPr>
            <p:sp>
              <p:nvSpPr>
                <p:cNvPr id="51254" name="Oval 61">
                  <a:extLst>
                    <a:ext uri="{FF2B5EF4-FFF2-40B4-BE49-F238E27FC236}">
                      <a16:creationId xmlns:a16="http://schemas.microsoft.com/office/drawing/2014/main" id="{B7E59757-2DE0-FCB0-BAD6-E40252E895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99" y="3055"/>
                  <a:ext cx="344" cy="335"/>
                </a:xfrm>
                <a:prstGeom prst="ellipse">
                  <a:avLst/>
                </a:prstGeom>
                <a:solidFill>
                  <a:srgbClr val="66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  <a:buFontTx/>
                    <a:buChar char="•"/>
                  </a:pPr>
                  <a:endParaRPr lang="nl-NL" altLang="en-CH" dirty="0"/>
                </a:p>
              </p:txBody>
            </p:sp>
            <p:sp>
              <p:nvSpPr>
                <p:cNvPr id="51255" name="Text Box 62">
                  <a:extLst>
                    <a:ext uri="{FF2B5EF4-FFF2-40B4-BE49-F238E27FC236}">
                      <a16:creationId xmlns:a16="http://schemas.microsoft.com/office/drawing/2014/main" id="{11F2ED97-F771-1C9B-5E8A-89C37693594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80" y="2969"/>
                  <a:ext cx="361" cy="4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en-US" altLang="en-CH" sz="3200" b="1" dirty="0">
                      <a:solidFill>
                        <a:srgbClr val="990033"/>
                      </a:solidFill>
                      <a:latin typeface="Symbol" pitchFamily="2" charset="2"/>
                    </a:rPr>
                    <a:t>n</a:t>
                  </a:r>
                  <a:r>
                    <a:rPr lang="en-US" altLang="en-CH" sz="3600" b="1" baseline="-25000" dirty="0">
                      <a:solidFill>
                        <a:srgbClr val="990033"/>
                      </a:solidFill>
                      <a:latin typeface="Symbol" pitchFamily="2" charset="2"/>
                    </a:rPr>
                    <a:t>m</a:t>
                  </a:r>
                  <a:endParaRPr lang="en-US" altLang="en-CH" sz="3200" b="1" dirty="0">
                    <a:solidFill>
                      <a:srgbClr val="990033"/>
                    </a:solidFill>
                    <a:latin typeface="Symbol" pitchFamily="2" charset="2"/>
                  </a:endParaRPr>
                </a:p>
              </p:txBody>
            </p:sp>
          </p:grpSp>
        </p:grpSp>
        <p:sp>
          <p:nvSpPr>
            <p:cNvPr id="51245" name="Text Box 63">
              <a:extLst>
                <a:ext uri="{FF2B5EF4-FFF2-40B4-BE49-F238E27FC236}">
                  <a16:creationId xmlns:a16="http://schemas.microsoft.com/office/drawing/2014/main" id="{53F47356-0952-63FF-AF2B-A5D166CFA7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7" y="2813"/>
              <a:ext cx="498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(1936)</a:t>
              </a:r>
            </a:p>
          </p:txBody>
        </p:sp>
        <p:sp>
          <p:nvSpPr>
            <p:cNvPr id="51246" name="Text Box 64">
              <a:extLst>
                <a:ext uri="{FF2B5EF4-FFF2-40B4-BE49-F238E27FC236}">
                  <a16:creationId xmlns:a16="http://schemas.microsoft.com/office/drawing/2014/main" id="{8D463EBF-42A4-BEF0-C3E8-9F4E3AC1EF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2" y="3354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(1963)</a:t>
              </a:r>
            </a:p>
          </p:txBody>
        </p:sp>
        <p:sp>
          <p:nvSpPr>
            <p:cNvPr id="51247" name="Text Box 65">
              <a:extLst>
                <a:ext uri="{FF2B5EF4-FFF2-40B4-BE49-F238E27FC236}">
                  <a16:creationId xmlns:a16="http://schemas.microsoft.com/office/drawing/2014/main" id="{FF6A01C0-06EC-C3E3-48C4-C3D4F166C3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1" y="1850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(1947)</a:t>
              </a:r>
            </a:p>
          </p:txBody>
        </p:sp>
        <p:sp>
          <p:nvSpPr>
            <p:cNvPr id="51248" name="Text Box 66">
              <a:extLst>
                <a:ext uri="{FF2B5EF4-FFF2-40B4-BE49-F238E27FC236}">
                  <a16:creationId xmlns:a16="http://schemas.microsoft.com/office/drawing/2014/main" id="{12AFA89E-83B2-FF26-5983-7E786AEB85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2" y="1274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(1976)</a:t>
              </a:r>
            </a:p>
          </p:txBody>
        </p:sp>
      </p:grpSp>
      <p:sp>
        <p:nvSpPr>
          <p:cNvPr id="2" name="Line 92">
            <a:extLst>
              <a:ext uri="{FF2B5EF4-FFF2-40B4-BE49-F238E27FC236}">
                <a16:creationId xmlns:a16="http://schemas.microsoft.com/office/drawing/2014/main" id="{13F80328-FE17-C970-5098-83E699A5048E}"/>
              </a:ext>
            </a:extLst>
          </p:cNvPr>
          <p:cNvSpPr>
            <a:spLocks noChangeShapeType="1"/>
          </p:cNvSpPr>
          <p:nvPr/>
        </p:nvSpPr>
        <p:spPr bwMode="auto">
          <a:xfrm>
            <a:off x="6118225" y="1947197"/>
            <a:ext cx="273050" cy="0"/>
          </a:xfrm>
          <a:prstGeom prst="line">
            <a:avLst/>
          </a:prstGeom>
          <a:noFill/>
          <a:ln w="28575">
            <a:solidFill>
              <a:srgbClr val="9900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CH"/>
          </a:p>
        </p:txBody>
      </p:sp>
      <p:sp>
        <p:nvSpPr>
          <p:cNvPr id="3" name="Line 92">
            <a:extLst>
              <a:ext uri="{FF2B5EF4-FFF2-40B4-BE49-F238E27FC236}">
                <a16:creationId xmlns:a16="http://schemas.microsoft.com/office/drawing/2014/main" id="{2DF1D202-A3E1-4942-D529-22862CF6594B}"/>
              </a:ext>
            </a:extLst>
          </p:cNvPr>
          <p:cNvSpPr>
            <a:spLocks noChangeShapeType="1"/>
          </p:cNvSpPr>
          <p:nvPr/>
        </p:nvSpPr>
        <p:spPr bwMode="auto">
          <a:xfrm>
            <a:off x="6135688" y="4492624"/>
            <a:ext cx="273050" cy="0"/>
          </a:xfrm>
          <a:prstGeom prst="line">
            <a:avLst/>
          </a:prstGeom>
          <a:noFill/>
          <a:ln w="28575">
            <a:solidFill>
              <a:srgbClr val="9900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CH"/>
          </a:p>
        </p:txBody>
      </p:sp>
      <p:sp>
        <p:nvSpPr>
          <p:cNvPr id="4" name="Line 92">
            <a:extLst>
              <a:ext uri="{FF2B5EF4-FFF2-40B4-BE49-F238E27FC236}">
                <a16:creationId xmlns:a16="http://schemas.microsoft.com/office/drawing/2014/main" id="{1384C28E-15D5-229A-5866-E3245CB33FAF}"/>
              </a:ext>
            </a:extLst>
          </p:cNvPr>
          <p:cNvSpPr>
            <a:spLocks noChangeShapeType="1"/>
          </p:cNvSpPr>
          <p:nvPr/>
        </p:nvSpPr>
        <p:spPr bwMode="auto">
          <a:xfrm>
            <a:off x="6143625" y="5325191"/>
            <a:ext cx="273050" cy="0"/>
          </a:xfrm>
          <a:prstGeom prst="line">
            <a:avLst/>
          </a:prstGeom>
          <a:noFill/>
          <a:ln w="28575">
            <a:solidFill>
              <a:srgbClr val="9900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CH"/>
          </a:p>
        </p:txBody>
      </p:sp>
      <p:sp>
        <p:nvSpPr>
          <p:cNvPr id="5" name="Line 92">
            <a:extLst>
              <a:ext uri="{FF2B5EF4-FFF2-40B4-BE49-F238E27FC236}">
                <a16:creationId xmlns:a16="http://schemas.microsoft.com/office/drawing/2014/main" id="{C4D103DB-AD60-2074-76E1-994A295B1D6E}"/>
              </a:ext>
            </a:extLst>
          </p:cNvPr>
          <p:cNvSpPr>
            <a:spLocks noChangeShapeType="1"/>
          </p:cNvSpPr>
          <p:nvPr/>
        </p:nvSpPr>
        <p:spPr bwMode="auto">
          <a:xfrm>
            <a:off x="7002463" y="4506654"/>
            <a:ext cx="273050" cy="0"/>
          </a:xfrm>
          <a:prstGeom prst="line">
            <a:avLst/>
          </a:prstGeom>
          <a:noFill/>
          <a:ln w="28575">
            <a:solidFill>
              <a:srgbClr val="9900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CH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Picture 2" descr="einsteinsq">
            <a:extLst>
              <a:ext uri="{FF2B5EF4-FFF2-40B4-BE49-F238E27FC236}">
                <a16:creationId xmlns:a16="http://schemas.microsoft.com/office/drawing/2014/main" id="{F792287A-2E42-AA57-24C3-1F259F8BB7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809625"/>
            <a:ext cx="2509838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0" name="Rectangle 4">
            <a:extLst>
              <a:ext uri="{FF2B5EF4-FFF2-40B4-BE49-F238E27FC236}">
                <a16:creationId xmlns:a16="http://schemas.microsoft.com/office/drawing/2014/main" id="{C060E863-7630-CDAC-EF2B-DF066F411D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013" y="4559300"/>
            <a:ext cx="3389312" cy="1931988"/>
          </a:xfrm>
          <a:prstGeom prst="rect">
            <a:avLst/>
          </a:prstGeom>
          <a:solidFill>
            <a:srgbClr val="FFFF99"/>
          </a:solidFill>
          <a:ln w="28575">
            <a:solidFill>
              <a:srgbClr val="FFFF99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endParaRPr lang="nl-NL" altLang="en-CH" dirty="0"/>
          </a:p>
        </p:txBody>
      </p:sp>
      <p:sp>
        <p:nvSpPr>
          <p:cNvPr id="53251" name="Rectangle 5">
            <a:extLst>
              <a:ext uri="{FF2B5EF4-FFF2-40B4-BE49-F238E27FC236}">
                <a16:creationId xmlns:a16="http://schemas.microsoft.com/office/drawing/2014/main" id="{4569244D-A66C-3FE9-92A3-C4D5EEDF90B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77724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CH" dirty="0">
                <a:ea typeface="ＭＳ Ｐゴシック" panose="020B0600070205080204" pitchFamily="34" charset="-128"/>
              </a:rPr>
              <a:t>How do we make anti-matter??</a:t>
            </a:r>
            <a:endParaRPr lang="en-GB" altLang="en-CH" dirty="0">
              <a:ea typeface="ＭＳ Ｐゴシック" panose="020B0600070205080204" pitchFamily="34" charset="-128"/>
            </a:endParaRPr>
          </a:p>
        </p:txBody>
      </p:sp>
      <p:pic>
        <p:nvPicPr>
          <p:cNvPr id="247814" name="Picture 6" descr="pair01">
            <a:extLst>
              <a:ext uri="{FF2B5EF4-FFF2-40B4-BE49-F238E27FC236}">
                <a16:creationId xmlns:a16="http://schemas.microsoft.com/office/drawing/2014/main" id="{EAB69E9D-B47E-4DD3-4FA1-E11D152221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15"/>
          <a:stretch>
            <a:fillRect/>
          </a:stretch>
        </p:blipFill>
        <p:spPr bwMode="auto">
          <a:xfrm>
            <a:off x="7240588" y="2770188"/>
            <a:ext cx="1301750" cy="3760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7815" name="Freeform 7">
            <a:extLst>
              <a:ext uri="{FF2B5EF4-FFF2-40B4-BE49-F238E27FC236}">
                <a16:creationId xmlns:a16="http://schemas.microsoft.com/office/drawing/2014/main" id="{8681C893-4D58-D32E-3139-78B3778A6549}"/>
              </a:ext>
            </a:extLst>
          </p:cNvPr>
          <p:cNvSpPr>
            <a:spLocks/>
          </p:cNvSpPr>
          <p:nvPr/>
        </p:nvSpPr>
        <p:spPr bwMode="auto">
          <a:xfrm rot="15780901" flipV="1">
            <a:off x="6546056" y="-1189831"/>
            <a:ext cx="576263" cy="273050"/>
          </a:xfrm>
          <a:custGeom>
            <a:avLst/>
            <a:gdLst>
              <a:gd name="T0" fmla="*/ 0 w 1496"/>
              <a:gd name="T1" fmla="*/ 2147483646 h 371"/>
              <a:gd name="T2" fmla="*/ 2147483646 w 1496"/>
              <a:gd name="T3" fmla="*/ 2147483646 h 371"/>
              <a:gd name="T4" fmla="*/ 2147483646 w 1496"/>
              <a:gd name="T5" fmla="*/ 2147483646 h 371"/>
              <a:gd name="T6" fmla="*/ 2147483646 w 1496"/>
              <a:gd name="T7" fmla="*/ 2147483646 h 371"/>
              <a:gd name="T8" fmla="*/ 2147483646 w 1496"/>
              <a:gd name="T9" fmla="*/ 2147483646 h 371"/>
              <a:gd name="T10" fmla="*/ 2147483646 w 1496"/>
              <a:gd name="T11" fmla="*/ 2147483646 h 371"/>
              <a:gd name="T12" fmla="*/ 2147483646 w 1496"/>
              <a:gd name="T13" fmla="*/ 2147483646 h 371"/>
              <a:gd name="T14" fmla="*/ 2147483646 w 1496"/>
              <a:gd name="T15" fmla="*/ 2147483646 h 371"/>
              <a:gd name="T16" fmla="*/ 2147483646 w 1496"/>
              <a:gd name="T17" fmla="*/ 2147483646 h 371"/>
              <a:gd name="T18" fmla="*/ 2147483646 w 1496"/>
              <a:gd name="T19" fmla="*/ 2147483646 h 371"/>
              <a:gd name="T20" fmla="*/ 2147483646 w 1496"/>
              <a:gd name="T21" fmla="*/ 2147483646 h 371"/>
              <a:gd name="T22" fmla="*/ 2147483646 w 1496"/>
              <a:gd name="T23" fmla="*/ 2147483646 h 371"/>
              <a:gd name="T24" fmla="*/ 2147483646 w 1496"/>
              <a:gd name="T25" fmla="*/ 2147483646 h 37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496"/>
              <a:gd name="T40" fmla="*/ 0 h 371"/>
              <a:gd name="T41" fmla="*/ 1496 w 1496"/>
              <a:gd name="T42" fmla="*/ 371 h 371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496" h="371">
                <a:moveTo>
                  <a:pt x="0" y="166"/>
                </a:moveTo>
                <a:cubicBezTo>
                  <a:pt x="45" y="234"/>
                  <a:pt x="91" y="302"/>
                  <a:pt x="136" y="302"/>
                </a:cubicBezTo>
                <a:cubicBezTo>
                  <a:pt x="181" y="302"/>
                  <a:pt x="234" y="211"/>
                  <a:pt x="272" y="166"/>
                </a:cubicBezTo>
                <a:cubicBezTo>
                  <a:pt x="310" y="121"/>
                  <a:pt x="332" y="22"/>
                  <a:pt x="362" y="30"/>
                </a:cubicBezTo>
                <a:cubicBezTo>
                  <a:pt x="392" y="38"/>
                  <a:pt x="423" y="159"/>
                  <a:pt x="453" y="212"/>
                </a:cubicBezTo>
                <a:cubicBezTo>
                  <a:pt x="483" y="265"/>
                  <a:pt x="506" y="356"/>
                  <a:pt x="544" y="348"/>
                </a:cubicBezTo>
                <a:cubicBezTo>
                  <a:pt x="582" y="340"/>
                  <a:pt x="642" y="219"/>
                  <a:pt x="680" y="166"/>
                </a:cubicBezTo>
                <a:cubicBezTo>
                  <a:pt x="718" y="113"/>
                  <a:pt x="733" y="0"/>
                  <a:pt x="771" y="30"/>
                </a:cubicBezTo>
                <a:cubicBezTo>
                  <a:pt x="809" y="60"/>
                  <a:pt x="854" y="348"/>
                  <a:pt x="907" y="348"/>
                </a:cubicBezTo>
                <a:cubicBezTo>
                  <a:pt x="960" y="348"/>
                  <a:pt x="1035" y="30"/>
                  <a:pt x="1088" y="30"/>
                </a:cubicBezTo>
                <a:cubicBezTo>
                  <a:pt x="1141" y="30"/>
                  <a:pt x="1179" y="325"/>
                  <a:pt x="1224" y="348"/>
                </a:cubicBezTo>
                <a:cubicBezTo>
                  <a:pt x="1269" y="371"/>
                  <a:pt x="1315" y="196"/>
                  <a:pt x="1360" y="166"/>
                </a:cubicBezTo>
                <a:cubicBezTo>
                  <a:pt x="1405" y="136"/>
                  <a:pt x="1450" y="151"/>
                  <a:pt x="1496" y="166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CH"/>
          </a:p>
        </p:txBody>
      </p:sp>
      <p:pic>
        <p:nvPicPr>
          <p:cNvPr id="247816" name="Picture 8" descr="sphere">
            <a:extLst>
              <a:ext uri="{FF2B5EF4-FFF2-40B4-BE49-F238E27FC236}">
                <a16:creationId xmlns:a16="http://schemas.microsoft.com/office/drawing/2014/main" id="{C3DC9318-907B-CCD3-0D2A-C7BD25A5D9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063" y="2913063"/>
            <a:ext cx="2159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7817" name="Picture 9">
            <a:extLst>
              <a:ext uri="{FF2B5EF4-FFF2-40B4-BE49-F238E27FC236}">
                <a16:creationId xmlns:a16="http://schemas.microsoft.com/office/drawing/2014/main" id="{DDB3D610-D797-0D2E-27AF-6C587C6E1E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063" y="2897188"/>
            <a:ext cx="220662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6" name="Line 11">
            <a:extLst>
              <a:ext uri="{FF2B5EF4-FFF2-40B4-BE49-F238E27FC236}">
                <a16:creationId xmlns:a16="http://schemas.microsoft.com/office/drawing/2014/main" id="{950649D9-65EC-67F6-B07D-003D1CD6CD7C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5554663"/>
            <a:ext cx="1295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CH"/>
          </a:p>
        </p:txBody>
      </p:sp>
      <p:sp>
        <p:nvSpPr>
          <p:cNvPr id="53257" name="Line 12">
            <a:extLst>
              <a:ext uri="{FF2B5EF4-FFF2-40B4-BE49-F238E27FC236}">
                <a16:creationId xmlns:a16="http://schemas.microsoft.com/office/drawing/2014/main" id="{31F0516A-AC62-E623-8C0F-CEE1E8DFBFD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197100" y="5554663"/>
            <a:ext cx="1295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CH"/>
          </a:p>
        </p:txBody>
      </p:sp>
      <p:grpSp>
        <p:nvGrpSpPr>
          <p:cNvPr id="53258" name="Group 13">
            <a:extLst>
              <a:ext uri="{FF2B5EF4-FFF2-40B4-BE49-F238E27FC236}">
                <a16:creationId xmlns:a16="http://schemas.microsoft.com/office/drawing/2014/main" id="{6AAA921F-8435-23FC-DA8B-3C4AD29F31F3}"/>
              </a:ext>
            </a:extLst>
          </p:cNvPr>
          <p:cNvGrpSpPr>
            <a:grpSpLocks/>
          </p:cNvGrpSpPr>
          <p:nvPr/>
        </p:nvGrpSpPr>
        <p:grpSpPr bwMode="auto">
          <a:xfrm rot="5719255">
            <a:off x="1460500" y="5856288"/>
            <a:ext cx="847725" cy="273050"/>
            <a:chOff x="213" y="1108"/>
            <a:chExt cx="572" cy="182"/>
          </a:xfrm>
        </p:grpSpPr>
        <p:grpSp>
          <p:nvGrpSpPr>
            <p:cNvPr id="53295" name="Group 14">
              <a:extLst>
                <a:ext uri="{FF2B5EF4-FFF2-40B4-BE49-F238E27FC236}">
                  <a16:creationId xmlns:a16="http://schemas.microsoft.com/office/drawing/2014/main" id="{FBE2CA5B-F3E9-B0DF-4691-79D294FDB495}"/>
                </a:ext>
              </a:extLst>
            </p:cNvPr>
            <p:cNvGrpSpPr>
              <a:grpSpLocks/>
            </p:cNvGrpSpPr>
            <p:nvPr/>
          </p:nvGrpSpPr>
          <p:grpSpPr bwMode="auto">
            <a:xfrm rot="1074661">
              <a:off x="213" y="1108"/>
              <a:ext cx="572" cy="182"/>
              <a:chOff x="576" y="2832"/>
              <a:chExt cx="4320" cy="960"/>
            </a:xfrm>
          </p:grpSpPr>
          <p:grpSp>
            <p:nvGrpSpPr>
              <p:cNvPr id="53297" name="Group 15">
                <a:extLst>
                  <a:ext uri="{FF2B5EF4-FFF2-40B4-BE49-F238E27FC236}">
                    <a16:creationId xmlns:a16="http://schemas.microsoft.com/office/drawing/2014/main" id="{C6872220-6A5B-9DA2-6345-133A4E7C763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76" y="2832"/>
                <a:ext cx="1440" cy="960"/>
                <a:chOff x="2592" y="2928"/>
                <a:chExt cx="1440" cy="960"/>
              </a:xfrm>
            </p:grpSpPr>
            <p:sp>
              <p:nvSpPr>
                <p:cNvPr id="53304" name="Freeform 16">
                  <a:extLst>
                    <a:ext uri="{FF2B5EF4-FFF2-40B4-BE49-F238E27FC236}">
                      <a16:creationId xmlns:a16="http://schemas.microsoft.com/office/drawing/2014/main" id="{210F94CB-59A2-9B0B-4019-A7094C9027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92" y="2928"/>
                  <a:ext cx="720" cy="480"/>
                </a:xfrm>
                <a:custGeom>
                  <a:avLst/>
                  <a:gdLst>
                    <a:gd name="T0" fmla="*/ 0 w 720"/>
                    <a:gd name="T1" fmla="*/ 480 h 480"/>
                    <a:gd name="T2" fmla="*/ 384 w 720"/>
                    <a:gd name="T3" fmla="*/ 0 h 480"/>
                    <a:gd name="T4" fmla="*/ 720 w 720"/>
                    <a:gd name="T5" fmla="*/ 480 h 480"/>
                    <a:gd name="T6" fmla="*/ 0 60000 65536"/>
                    <a:gd name="T7" fmla="*/ 0 60000 65536"/>
                    <a:gd name="T8" fmla="*/ 0 60000 65536"/>
                    <a:gd name="T9" fmla="*/ 0 w 720"/>
                    <a:gd name="T10" fmla="*/ 0 h 480"/>
                    <a:gd name="T11" fmla="*/ 720 w 720"/>
                    <a:gd name="T12" fmla="*/ 480 h 48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20" h="480">
                      <a:moveTo>
                        <a:pt x="0" y="480"/>
                      </a:moveTo>
                      <a:cubicBezTo>
                        <a:pt x="132" y="240"/>
                        <a:pt x="264" y="0"/>
                        <a:pt x="384" y="0"/>
                      </a:cubicBezTo>
                      <a:cubicBezTo>
                        <a:pt x="504" y="0"/>
                        <a:pt x="612" y="240"/>
                        <a:pt x="720" y="480"/>
                      </a:cubicBezTo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CH"/>
                </a:p>
              </p:txBody>
            </p:sp>
            <p:sp>
              <p:nvSpPr>
                <p:cNvPr id="53305" name="Freeform 17">
                  <a:extLst>
                    <a:ext uri="{FF2B5EF4-FFF2-40B4-BE49-F238E27FC236}">
                      <a16:creationId xmlns:a16="http://schemas.microsoft.com/office/drawing/2014/main" id="{00FB5523-A83C-C884-97F4-3C1FB2CA14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V="1">
                  <a:off x="3312" y="3408"/>
                  <a:ext cx="720" cy="480"/>
                </a:xfrm>
                <a:custGeom>
                  <a:avLst/>
                  <a:gdLst>
                    <a:gd name="T0" fmla="*/ 0 w 720"/>
                    <a:gd name="T1" fmla="*/ 480 h 480"/>
                    <a:gd name="T2" fmla="*/ 384 w 720"/>
                    <a:gd name="T3" fmla="*/ 0 h 480"/>
                    <a:gd name="T4" fmla="*/ 720 w 720"/>
                    <a:gd name="T5" fmla="*/ 480 h 480"/>
                    <a:gd name="T6" fmla="*/ 0 60000 65536"/>
                    <a:gd name="T7" fmla="*/ 0 60000 65536"/>
                    <a:gd name="T8" fmla="*/ 0 60000 65536"/>
                    <a:gd name="T9" fmla="*/ 0 w 720"/>
                    <a:gd name="T10" fmla="*/ 0 h 480"/>
                    <a:gd name="T11" fmla="*/ 720 w 720"/>
                    <a:gd name="T12" fmla="*/ 480 h 48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20" h="480">
                      <a:moveTo>
                        <a:pt x="0" y="480"/>
                      </a:moveTo>
                      <a:cubicBezTo>
                        <a:pt x="132" y="240"/>
                        <a:pt x="264" y="0"/>
                        <a:pt x="384" y="0"/>
                      </a:cubicBezTo>
                      <a:cubicBezTo>
                        <a:pt x="504" y="0"/>
                        <a:pt x="612" y="240"/>
                        <a:pt x="720" y="480"/>
                      </a:cubicBezTo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CH"/>
                </a:p>
              </p:txBody>
            </p:sp>
          </p:grpSp>
          <p:grpSp>
            <p:nvGrpSpPr>
              <p:cNvPr id="53298" name="Group 18">
                <a:extLst>
                  <a:ext uri="{FF2B5EF4-FFF2-40B4-BE49-F238E27FC236}">
                    <a16:creationId xmlns:a16="http://schemas.microsoft.com/office/drawing/2014/main" id="{1AA9B409-068B-230A-600B-5CD7A1F38BF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16" y="2832"/>
                <a:ext cx="1440" cy="960"/>
                <a:chOff x="2592" y="2928"/>
                <a:chExt cx="1440" cy="960"/>
              </a:xfrm>
            </p:grpSpPr>
            <p:sp>
              <p:nvSpPr>
                <p:cNvPr id="53302" name="Freeform 19">
                  <a:extLst>
                    <a:ext uri="{FF2B5EF4-FFF2-40B4-BE49-F238E27FC236}">
                      <a16:creationId xmlns:a16="http://schemas.microsoft.com/office/drawing/2014/main" id="{95AB30BE-5A71-A850-4C93-B465C08F31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92" y="2928"/>
                  <a:ext cx="720" cy="480"/>
                </a:xfrm>
                <a:custGeom>
                  <a:avLst/>
                  <a:gdLst>
                    <a:gd name="T0" fmla="*/ 0 w 720"/>
                    <a:gd name="T1" fmla="*/ 480 h 480"/>
                    <a:gd name="T2" fmla="*/ 384 w 720"/>
                    <a:gd name="T3" fmla="*/ 0 h 480"/>
                    <a:gd name="T4" fmla="*/ 720 w 720"/>
                    <a:gd name="T5" fmla="*/ 480 h 480"/>
                    <a:gd name="T6" fmla="*/ 0 60000 65536"/>
                    <a:gd name="T7" fmla="*/ 0 60000 65536"/>
                    <a:gd name="T8" fmla="*/ 0 60000 65536"/>
                    <a:gd name="T9" fmla="*/ 0 w 720"/>
                    <a:gd name="T10" fmla="*/ 0 h 480"/>
                    <a:gd name="T11" fmla="*/ 720 w 720"/>
                    <a:gd name="T12" fmla="*/ 480 h 48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20" h="480">
                      <a:moveTo>
                        <a:pt x="0" y="480"/>
                      </a:moveTo>
                      <a:cubicBezTo>
                        <a:pt x="132" y="240"/>
                        <a:pt x="264" y="0"/>
                        <a:pt x="384" y="0"/>
                      </a:cubicBezTo>
                      <a:cubicBezTo>
                        <a:pt x="504" y="0"/>
                        <a:pt x="612" y="240"/>
                        <a:pt x="720" y="480"/>
                      </a:cubicBezTo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CH"/>
                </a:p>
              </p:txBody>
            </p:sp>
            <p:sp>
              <p:nvSpPr>
                <p:cNvPr id="53303" name="Freeform 20">
                  <a:extLst>
                    <a:ext uri="{FF2B5EF4-FFF2-40B4-BE49-F238E27FC236}">
                      <a16:creationId xmlns:a16="http://schemas.microsoft.com/office/drawing/2014/main" id="{469EBCB6-3788-A8B5-330E-AE3B05EE23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V="1">
                  <a:off x="3312" y="3408"/>
                  <a:ext cx="720" cy="480"/>
                </a:xfrm>
                <a:custGeom>
                  <a:avLst/>
                  <a:gdLst>
                    <a:gd name="T0" fmla="*/ 0 w 720"/>
                    <a:gd name="T1" fmla="*/ 480 h 480"/>
                    <a:gd name="T2" fmla="*/ 384 w 720"/>
                    <a:gd name="T3" fmla="*/ 0 h 480"/>
                    <a:gd name="T4" fmla="*/ 720 w 720"/>
                    <a:gd name="T5" fmla="*/ 480 h 480"/>
                    <a:gd name="T6" fmla="*/ 0 60000 65536"/>
                    <a:gd name="T7" fmla="*/ 0 60000 65536"/>
                    <a:gd name="T8" fmla="*/ 0 60000 65536"/>
                    <a:gd name="T9" fmla="*/ 0 w 720"/>
                    <a:gd name="T10" fmla="*/ 0 h 480"/>
                    <a:gd name="T11" fmla="*/ 720 w 720"/>
                    <a:gd name="T12" fmla="*/ 480 h 48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20" h="480">
                      <a:moveTo>
                        <a:pt x="0" y="480"/>
                      </a:moveTo>
                      <a:cubicBezTo>
                        <a:pt x="132" y="240"/>
                        <a:pt x="264" y="0"/>
                        <a:pt x="384" y="0"/>
                      </a:cubicBezTo>
                      <a:cubicBezTo>
                        <a:pt x="504" y="0"/>
                        <a:pt x="612" y="240"/>
                        <a:pt x="720" y="480"/>
                      </a:cubicBezTo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CH"/>
                </a:p>
              </p:txBody>
            </p:sp>
          </p:grpSp>
          <p:grpSp>
            <p:nvGrpSpPr>
              <p:cNvPr id="53299" name="Group 21">
                <a:extLst>
                  <a:ext uri="{FF2B5EF4-FFF2-40B4-BE49-F238E27FC236}">
                    <a16:creationId xmlns:a16="http://schemas.microsoft.com/office/drawing/2014/main" id="{690D6615-0B0A-B1D3-96B2-9F47EEC09FA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56" y="2832"/>
                <a:ext cx="1440" cy="960"/>
                <a:chOff x="2592" y="2928"/>
                <a:chExt cx="1440" cy="960"/>
              </a:xfrm>
            </p:grpSpPr>
            <p:sp>
              <p:nvSpPr>
                <p:cNvPr id="53300" name="Freeform 22">
                  <a:extLst>
                    <a:ext uri="{FF2B5EF4-FFF2-40B4-BE49-F238E27FC236}">
                      <a16:creationId xmlns:a16="http://schemas.microsoft.com/office/drawing/2014/main" id="{7989F0C5-BF7B-2E05-6AEE-555CBC5E2F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92" y="2928"/>
                  <a:ext cx="720" cy="480"/>
                </a:xfrm>
                <a:custGeom>
                  <a:avLst/>
                  <a:gdLst>
                    <a:gd name="T0" fmla="*/ 0 w 720"/>
                    <a:gd name="T1" fmla="*/ 480 h 480"/>
                    <a:gd name="T2" fmla="*/ 384 w 720"/>
                    <a:gd name="T3" fmla="*/ 0 h 480"/>
                    <a:gd name="T4" fmla="*/ 720 w 720"/>
                    <a:gd name="T5" fmla="*/ 480 h 480"/>
                    <a:gd name="T6" fmla="*/ 0 60000 65536"/>
                    <a:gd name="T7" fmla="*/ 0 60000 65536"/>
                    <a:gd name="T8" fmla="*/ 0 60000 65536"/>
                    <a:gd name="T9" fmla="*/ 0 w 720"/>
                    <a:gd name="T10" fmla="*/ 0 h 480"/>
                    <a:gd name="T11" fmla="*/ 720 w 720"/>
                    <a:gd name="T12" fmla="*/ 480 h 48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20" h="480">
                      <a:moveTo>
                        <a:pt x="0" y="480"/>
                      </a:moveTo>
                      <a:cubicBezTo>
                        <a:pt x="132" y="240"/>
                        <a:pt x="264" y="0"/>
                        <a:pt x="384" y="0"/>
                      </a:cubicBezTo>
                      <a:cubicBezTo>
                        <a:pt x="504" y="0"/>
                        <a:pt x="612" y="240"/>
                        <a:pt x="720" y="480"/>
                      </a:cubicBezTo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CH"/>
                </a:p>
              </p:txBody>
            </p:sp>
            <p:sp>
              <p:nvSpPr>
                <p:cNvPr id="53301" name="Freeform 23">
                  <a:extLst>
                    <a:ext uri="{FF2B5EF4-FFF2-40B4-BE49-F238E27FC236}">
                      <a16:creationId xmlns:a16="http://schemas.microsoft.com/office/drawing/2014/main" id="{FD622276-1EED-3095-FC4E-DC3B91E3A8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V="1">
                  <a:off x="3312" y="3408"/>
                  <a:ext cx="720" cy="480"/>
                </a:xfrm>
                <a:custGeom>
                  <a:avLst/>
                  <a:gdLst>
                    <a:gd name="T0" fmla="*/ 0 w 720"/>
                    <a:gd name="T1" fmla="*/ 480 h 480"/>
                    <a:gd name="T2" fmla="*/ 384 w 720"/>
                    <a:gd name="T3" fmla="*/ 0 h 480"/>
                    <a:gd name="T4" fmla="*/ 720 w 720"/>
                    <a:gd name="T5" fmla="*/ 480 h 480"/>
                    <a:gd name="T6" fmla="*/ 0 60000 65536"/>
                    <a:gd name="T7" fmla="*/ 0 60000 65536"/>
                    <a:gd name="T8" fmla="*/ 0 60000 65536"/>
                    <a:gd name="T9" fmla="*/ 0 w 720"/>
                    <a:gd name="T10" fmla="*/ 0 h 480"/>
                    <a:gd name="T11" fmla="*/ 720 w 720"/>
                    <a:gd name="T12" fmla="*/ 480 h 48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20" h="480">
                      <a:moveTo>
                        <a:pt x="0" y="480"/>
                      </a:moveTo>
                      <a:cubicBezTo>
                        <a:pt x="132" y="240"/>
                        <a:pt x="264" y="0"/>
                        <a:pt x="384" y="0"/>
                      </a:cubicBezTo>
                      <a:cubicBezTo>
                        <a:pt x="504" y="0"/>
                        <a:pt x="612" y="240"/>
                        <a:pt x="720" y="480"/>
                      </a:cubicBezTo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CH"/>
                </a:p>
              </p:txBody>
            </p:sp>
          </p:grpSp>
        </p:grpSp>
        <p:sp>
          <p:nvSpPr>
            <p:cNvPr id="53296" name="Line 24">
              <a:extLst>
                <a:ext uri="{FF2B5EF4-FFF2-40B4-BE49-F238E27FC236}">
                  <a16:creationId xmlns:a16="http://schemas.microsoft.com/office/drawing/2014/main" id="{8B35C9B2-7019-B8C0-4FAA-61569C59DA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6" y="1152"/>
              <a:ext cx="204" cy="9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</p:grpSp>
      <p:grpSp>
        <p:nvGrpSpPr>
          <p:cNvPr id="53259" name="Group 25">
            <a:extLst>
              <a:ext uri="{FF2B5EF4-FFF2-40B4-BE49-F238E27FC236}">
                <a16:creationId xmlns:a16="http://schemas.microsoft.com/office/drawing/2014/main" id="{8037BCD2-0168-07FD-E49F-75E7C0038616}"/>
              </a:ext>
            </a:extLst>
          </p:cNvPr>
          <p:cNvGrpSpPr>
            <a:grpSpLocks/>
          </p:cNvGrpSpPr>
          <p:nvPr/>
        </p:nvGrpSpPr>
        <p:grpSpPr bwMode="auto">
          <a:xfrm rot="-5029085">
            <a:off x="1941512" y="4870451"/>
            <a:ext cx="847725" cy="273050"/>
            <a:chOff x="213" y="1108"/>
            <a:chExt cx="572" cy="182"/>
          </a:xfrm>
        </p:grpSpPr>
        <p:grpSp>
          <p:nvGrpSpPr>
            <p:cNvPr id="53284" name="Group 26">
              <a:extLst>
                <a:ext uri="{FF2B5EF4-FFF2-40B4-BE49-F238E27FC236}">
                  <a16:creationId xmlns:a16="http://schemas.microsoft.com/office/drawing/2014/main" id="{3270D754-36D2-A73B-A036-FECF23CCD5A4}"/>
                </a:ext>
              </a:extLst>
            </p:cNvPr>
            <p:cNvGrpSpPr>
              <a:grpSpLocks/>
            </p:cNvGrpSpPr>
            <p:nvPr/>
          </p:nvGrpSpPr>
          <p:grpSpPr bwMode="auto">
            <a:xfrm rot="1074661">
              <a:off x="213" y="1108"/>
              <a:ext cx="572" cy="182"/>
              <a:chOff x="576" y="2832"/>
              <a:chExt cx="4320" cy="960"/>
            </a:xfrm>
          </p:grpSpPr>
          <p:grpSp>
            <p:nvGrpSpPr>
              <p:cNvPr id="53286" name="Group 27">
                <a:extLst>
                  <a:ext uri="{FF2B5EF4-FFF2-40B4-BE49-F238E27FC236}">
                    <a16:creationId xmlns:a16="http://schemas.microsoft.com/office/drawing/2014/main" id="{DE35AC6E-F69A-333D-873B-1A087A3EEF1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76" y="2832"/>
                <a:ext cx="1440" cy="960"/>
                <a:chOff x="2592" y="2928"/>
                <a:chExt cx="1440" cy="960"/>
              </a:xfrm>
            </p:grpSpPr>
            <p:sp>
              <p:nvSpPr>
                <p:cNvPr id="53293" name="Freeform 28">
                  <a:extLst>
                    <a:ext uri="{FF2B5EF4-FFF2-40B4-BE49-F238E27FC236}">
                      <a16:creationId xmlns:a16="http://schemas.microsoft.com/office/drawing/2014/main" id="{EFAE0FDB-2403-79D7-9450-6444E59873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92" y="2928"/>
                  <a:ext cx="720" cy="480"/>
                </a:xfrm>
                <a:custGeom>
                  <a:avLst/>
                  <a:gdLst>
                    <a:gd name="T0" fmla="*/ 0 w 720"/>
                    <a:gd name="T1" fmla="*/ 480 h 480"/>
                    <a:gd name="T2" fmla="*/ 384 w 720"/>
                    <a:gd name="T3" fmla="*/ 0 h 480"/>
                    <a:gd name="T4" fmla="*/ 720 w 720"/>
                    <a:gd name="T5" fmla="*/ 480 h 480"/>
                    <a:gd name="T6" fmla="*/ 0 60000 65536"/>
                    <a:gd name="T7" fmla="*/ 0 60000 65536"/>
                    <a:gd name="T8" fmla="*/ 0 60000 65536"/>
                    <a:gd name="T9" fmla="*/ 0 w 720"/>
                    <a:gd name="T10" fmla="*/ 0 h 480"/>
                    <a:gd name="T11" fmla="*/ 720 w 720"/>
                    <a:gd name="T12" fmla="*/ 480 h 48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20" h="480">
                      <a:moveTo>
                        <a:pt x="0" y="480"/>
                      </a:moveTo>
                      <a:cubicBezTo>
                        <a:pt x="132" y="240"/>
                        <a:pt x="264" y="0"/>
                        <a:pt x="384" y="0"/>
                      </a:cubicBezTo>
                      <a:cubicBezTo>
                        <a:pt x="504" y="0"/>
                        <a:pt x="612" y="240"/>
                        <a:pt x="720" y="480"/>
                      </a:cubicBezTo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CH"/>
                </a:p>
              </p:txBody>
            </p:sp>
            <p:sp>
              <p:nvSpPr>
                <p:cNvPr id="53294" name="Freeform 29">
                  <a:extLst>
                    <a:ext uri="{FF2B5EF4-FFF2-40B4-BE49-F238E27FC236}">
                      <a16:creationId xmlns:a16="http://schemas.microsoft.com/office/drawing/2014/main" id="{A96A5E4A-1435-C7FF-1D58-C8F41ABCE1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V="1">
                  <a:off x="3312" y="3408"/>
                  <a:ext cx="720" cy="480"/>
                </a:xfrm>
                <a:custGeom>
                  <a:avLst/>
                  <a:gdLst>
                    <a:gd name="T0" fmla="*/ 0 w 720"/>
                    <a:gd name="T1" fmla="*/ 480 h 480"/>
                    <a:gd name="T2" fmla="*/ 384 w 720"/>
                    <a:gd name="T3" fmla="*/ 0 h 480"/>
                    <a:gd name="T4" fmla="*/ 720 w 720"/>
                    <a:gd name="T5" fmla="*/ 480 h 480"/>
                    <a:gd name="T6" fmla="*/ 0 60000 65536"/>
                    <a:gd name="T7" fmla="*/ 0 60000 65536"/>
                    <a:gd name="T8" fmla="*/ 0 60000 65536"/>
                    <a:gd name="T9" fmla="*/ 0 w 720"/>
                    <a:gd name="T10" fmla="*/ 0 h 480"/>
                    <a:gd name="T11" fmla="*/ 720 w 720"/>
                    <a:gd name="T12" fmla="*/ 480 h 48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20" h="480">
                      <a:moveTo>
                        <a:pt x="0" y="480"/>
                      </a:moveTo>
                      <a:cubicBezTo>
                        <a:pt x="132" y="240"/>
                        <a:pt x="264" y="0"/>
                        <a:pt x="384" y="0"/>
                      </a:cubicBezTo>
                      <a:cubicBezTo>
                        <a:pt x="504" y="0"/>
                        <a:pt x="612" y="240"/>
                        <a:pt x="720" y="480"/>
                      </a:cubicBezTo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CH"/>
                </a:p>
              </p:txBody>
            </p:sp>
          </p:grpSp>
          <p:grpSp>
            <p:nvGrpSpPr>
              <p:cNvPr id="53287" name="Group 30">
                <a:extLst>
                  <a:ext uri="{FF2B5EF4-FFF2-40B4-BE49-F238E27FC236}">
                    <a16:creationId xmlns:a16="http://schemas.microsoft.com/office/drawing/2014/main" id="{C3B69DC5-26DE-506A-7C65-4AFD1DA1B8E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16" y="2832"/>
                <a:ext cx="1440" cy="960"/>
                <a:chOff x="2592" y="2928"/>
                <a:chExt cx="1440" cy="960"/>
              </a:xfrm>
            </p:grpSpPr>
            <p:sp>
              <p:nvSpPr>
                <p:cNvPr id="53291" name="Freeform 31">
                  <a:extLst>
                    <a:ext uri="{FF2B5EF4-FFF2-40B4-BE49-F238E27FC236}">
                      <a16:creationId xmlns:a16="http://schemas.microsoft.com/office/drawing/2014/main" id="{861520C2-8026-6F3E-BA77-300CF9E3E3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92" y="2928"/>
                  <a:ext cx="720" cy="480"/>
                </a:xfrm>
                <a:custGeom>
                  <a:avLst/>
                  <a:gdLst>
                    <a:gd name="T0" fmla="*/ 0 w 720"/>
                    <a:gd name="T1" fmla="*/ 480 h 480"/>
                    <a:gd name="T2" fmla="*/ 384 w 720"/>
                    <a:gd name="T3" fmla="*/ 0 h 480"/>
                    <a:gd name="T4" fmla="*/ 720 w 720"/>
                    <a:gd name="T5" fmla="*/ 480 h 480"/>
                    <a:gd name="T6" fmla="*/ 0 60000 65536"/>
                    <a:gd name="T7" fmla="*/ 0 60000 65536"/>
                    <a:gd name="T8" fmla="*/ 0 60000 65536"/>
                    <a:gd name="T9" fmla="*/ 0 w 720"/>
                    <a:gd name="T10" fmla="*/ 0 h 480"/>
                    <a:gd name="T11" fmla="*/ 720 w 720"/>
                    <a:gd name="T12" fmla="*/ 480 h 48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20" h="480">
                      <a:moveTo>
                        <a:pt x="0" y="480"/>
                      </a:moveTo>
                      <a:cubicBezTo>
                        <a:pt x="132" y="240"/>
                        <a:pt x="264" y="0"/>
                        <a:pt x="384" y="0"/>
                      </a:cubicBezTo>
                      <a:cubicBezTo>
                        <a:pt x="504" y="0"/>
                        <a:pt x="612" y="240"/>
                        <a:pt x="720" y="480"/>
                      </a:cubicBezTo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CH"/>
                </a:p>
              </p:txBody>
            </p:sp>
            <p:sp>
              <p:nvSpPr>
                <p:cNvPr id="53292" name="Freeform 32">
                  <a:extLst>
                    <a:ext uri="{FF2B5EF4-FFF2-40B4-BE49-F238E27FC236}">
                      <a16:creationId xmlns:a16="http://schemas.microsoft.com/office/drawing/2014/main" id="{F9D2F39D-E388-1E05-91D6-C62BE7C618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V="1">
                  <a:off x="3312" y="3408"/>
                  <a:ext cx="720" cy="480"/>
                </a:xfrm>
                <a:custGeom>
                  <a:avLst/>
                  <a:gdLst>
                    <a:gd name="T0" fmla="*/ 0 w 720"/>
                    <a:gd name="T1" fmla="*/ 480 h 480"/>
                    <a:gd name="T2" fmla="*/ 384 w 720"/>
                    <a:gd name="T3" fmla="*/ 0 h 480"/>
                    <a:gd name="T4" fmla="*/ 720 w 720"/>
                    <a:gd name="T5" fmla="*/ 480 h 480"/>
                    <a:gd name="T6" fmla="*/ 0 60000 65536"/>
                    <a:gd name="T7" fmla="*/ 0 60000 65536"/>
                    <a:gd name="T8" fmla="*/ 0 60000 65536"/>
                    <a:gd name="T9" fmla="*/ 0 w 720"/>
                    <a:gd name="T10" fmla="*/ 0 h 480"/>
                    <a:gd name="T11" fmla="*/ 720 w 720"/>
                    <a:gd name="T12" fmla="*/ 480 h 48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20" h="480">
                      <a:moveTo>
                        <a:pt x="0" y="480"/>
                      </a:moveTo>
                      <a:cubicBezTo>
                        <a:pt x="132" y="240"/>
                        <a:pt x="264" y="0"/>
                        <a:pt x="384" y="0"/>
                      </a:cubicBezTo>
                      <a:cubicBezTo>
                        <a:pt x="504" y="0"/>
                        <a:pt x="612" y="240"/>
                        <a:pt x="720" y="480"/>
                      </a:cubicBezTo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CH"/>
                </a:p>
              </p:txBody>
            </p:sp>
          </p:grpSp>
          <p:grpSp>
            <p:nvGrpSpPr>
              <p:cNvPr id="53288" name="Group 33">
                <a:extLst>
                  <a:ext uri="{FF2B5EF4-FFF2-40B4-BE49-F238E27FC236}">
                    <a16:creationId xmlns:a16="http://schemas.microsoft.com/office/drawing/2014/main" id="{82140FF9-06D8-2D14-04A6-AC5E9890D71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56" y="2832"/>
                <a:ext cx="1440" cy="960"/>
                <a:chOff x="2592" y="2928"/>
                <a:chExt cx="1440" cy="960"/>
              </a:xfrm>
            </p:grpSpPr>
            <p:sp>
              <p:nvSpPr>
                <p:cNvPr id="53289" name="Freeform 34">
                  <a:extLst>
                    <a:ext uri="{FF2B5EF4-FFF2-40B4-BE49-F238E27FC236}">
                      <a16:creationId xmlns:a16="http://schemas.microsoft.com/office/drawing/2014/main" id="{E6FC2346-4D36-0B92-E6C7-9CE17D47FB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92" y="2928"/>
                  <a:ext cx="720" cy="480"/>
                </a:xfrm>
                <a:custGeom>
                  <a:avLst/>
                  <a:gdLst>
                    <a:gd name="T0" fmla="*/ 0 w 720"/>
                    <a:gd name="T1" fmla="*/ 480 h 480"/>
                    <a:gd name="T2" fmla="*/ 384 w 720"/>
                    <a:gd name="T3" fmla="*/ 0 h 480"/>
                    <a:gd name="T4" fmla="*/ 720 w 720"/>
                    <a:gd name="T5" fmla="*/ 480 h 480"/>
                    <a:gd name="T6" fmla="*/ 0 60000 65536"/>
                    <a:gd name="T7" fmla="*/ 0 60000 65536"/>
                    <a:gd name="T8" fmla="*/ 0 60000 65536"/>
                    <a:gd name="T9" fmla="*/ 0 w 720"/>
                    <a:gd name="T10" fmla="*/ 0 h 480"/>
                    <a:gd name="T11" fmla="*/ 720 w 720"/>
                    <a:gd name="T12" fmla="*/ 480 h 48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20" h="480">
                      <a:moveTo>
                        <a:pt x="0" y="480"/>
                      </a:moveTo>
                      <a:cubicBezTo>
                        <a:pt x="132" y="240"/>
                        <a:pt x="264" y="0"/>
                        <a:pt x="384" y="0"/>
                      </a:cubicBezTo>
                      <a:cubicBezTo>
                        <a:pt x="504" y="0"/>
                        <a:pt x="612" y="240"/>
                        <a:pt x="720" y="480"/>
                      </a:cubicBezTo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CH"/>
                </a:p>
              </p:txBody>
            </p:sp>
            <p:sp>
              <p:nvSpPr>
                <p:cNvPr id="53290" name="Freeform 35">
                  <a:extLst>
                    <a:ext uri="{FF2B5EF4-FFF2-40B4-BE49-F238E27FC236}">
                      <a16:creationId xmlns:a16="http://schemas.microsoft.com/office/drawing/2014/main" id="{57FCEB1C-AE1D-8074-A4AF-195DCD5ED9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V="1">
                  <a:off x="3312" y="3408"/>
                  <a:ext cx="720" cy="480"/>
                </a:xfrm>
                <a:custGeom>
                  <a:avLst/>
                  <a:gdLst>
                    <a:gd name="T0" fmla="*/ 0 w 720"/>
                    <a:gd name="T1" fmla="*/ 480 h 480"/>
                    <a:gd name="T2" fmla="*/ 384 w 720"/>
                    <a:gd name="T3" fmla="*/ 0 h 480"/>
                    <a:gd name="T4" fmla="*/ 720 w 720"/>
                    <a:gd name="T5" fmla="*/ 480 h 480"/>
                    <a:gd name="T6" fmla="*/ 0 60000 65536"/>
                    <a:gd name="T7" fmla="*/ 0 60000 65536"/>
                    <a:gd name="T8" fmla="*/ 0 60000 65536"/>
                    <a:gd name="T9" fmla="*/ 0 w 720"/>
                    <a:gd name="T10" fmla="*/ 0 h 480"/>
                    <a:gd name="T11" fmla="*/ 720 w 720"/>
                    <a:gd name="T12" fmla="*/ 480 h 48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20" h="480">
                      <a:moveTo>
                        <a:pt x="0" y="480"/>
                      </a:moveTo>
                      <a:cubicBezTo>
                        <a:pt x="132" y="240"/>
                        <a:pt x="264" y="0"/>
                        <a:pt x="384" y="0"/>
                      </a:cubicBezTo>
                      <a:cubicBezTo>
                        <a:pt x="504" y="0"/>
                        <a:pt x="612" y="240"/>
                        <a:pt x="720" y="480"/>
                      </a:cubicBezTo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CH"/>
                </a:p>
              </p:txBody>
            </p:sp>
          </p:grpSp>
        </p:grpSp>
        <p:sp>
          <p:nvSpPr>
            <p:cNvPr id="53285" name="Line 36">
              <a:extLst>
                <a:ext uri="{FF2B5EF4-FFF2-40B4-BE49-F238E27FC236}">
                  <a16:creationId xmlns:a16="http://schemas.microsoft.com/office/drawing/2014/main" id="{4EC4AD9B-56BE-AA6E-78B0-1C17C454D8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6" y="1152"/>
              <a:ext cx="204" cy="9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</p:grpSp>
      <p:sp>
        <p:nvSpPr>
          <p:cNvPr id="53260" name="Text Box 38">
            <a:extLst>
              <a:ext uri="{FF2B5EF4-FFF2-40B4-BE49-F238E27FC236}">
                <a16:creationId xmlns:a16="http://schemas.microsoft.com/office/drawing/2014/main" id="{8F760272-5FA8-9509-68A5-60BB380CE8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250" y="4945063"/>
            <a:ext cx="5984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GB" altLang="en-CH" sz="3600" i="1" dirty="0">
                <a:latin typeface="Times New Roman" panose="02020603050405020304" pitchFamily="18" charset="0"/>
              </a:rPr>
              <a:t>e</a:t>
            </a:r>
            <a:r>
              <a:rPr lang="en-GB" altLang="en-CH" sz="3600" i="1" baseline="30000" dirty="0">
                <a:latin typeface="Times New Roman" panose="02020603050405020304" pitchFamily="18" charset="0"/>
              </a:rPr>
              <a:t>+</a:t>
            </a:r>
            <a:endParaRPr lang="en-GB" altLang="en-CH" sz="2400" i="1" baseline="30000" dirty="0">
              <a:latin typeface="Times New Roman" panose="02020603050405020304" pitchFamily="18" charset="0"/>
            </a:endParaRPr>
          </a:p>
        </p:txBody>
      </p:sp>
      <p:sp>
        <p:nvSpPr>
          <p:cNvPr id="53261" name="Text Box 41">
            <a:extLst>
              <a:ext uri="{FF2B5EF4-FFF2-40B4-BE49-F238E27FC236}">
                <a16:creationId xmlns:a16="http://schemas.microsoft.com/office/drawing/2014/main" id="{B96A7066-0425-C76C-CEA7-12D08B0126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5500" y="4970463"/>
            <a:ext cx="4921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GB" altLang="en-CH" sz="3600" i="1" dirty="0">
                <a:latin typeface="Times New Roman" panose="02020603050405020304" pitchFamily="18" charset="0"/>
              </a:rPr>
              <a:t>e</a:t>
            </a:r>
            <a:r>
              <a:rPr lang="en-GB" altLang="en-CH" sz="3600" i="1" baseline="30000" dirty="0">
                <a:latin typeface="Times New Roman" panose="02020603050405020304" pitchFamily="18" charset="0"/>
              </a:rPr>
              <a:t>-</a:t>
            </a:r>
            <a:endParaRPr lang="en-GB" altLang="en-CH" sz="2400" i="1" baseline="30000" dirty="0">
              <a:latin typeface="Times New Roman" panose="02020603050405020304" pitchFamily="18" charset="0"/>
            </a:endParaRPr>
          </a:p>
        </p:txBody>
      </p:sp>
      <p:sp>
        <p:nvSpPr>
          <p:cNvPr id="53262" name="Text Box 65">
            <a:extLst>
              <a:ext uri="{FF2B5EF4-FFF2-40B4-BE49-F238E27FC236}">
                <a16:creationId xmlns:a16="http://schemas.microsoft.com/office/drawing/2014/main" id="{C0DF9DBC-8390-A51B-FC2C-5F7B78D5F6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4863" y="1146175"/>
            <a:ext cx="2706687" cy="103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800" dirty="0">
                <a:solidFill>
                  <a:srgbClr val="FFFF99"/>
                </a:solidFill>
                <a:latin typeface="Tahoma" panose="020B0604030504040204" pitchFamily="34" charset="0"/>
              </a:rPr>
              <a:t>Albert Einstein: 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CH" sz="2800" dirty="0">
                <a:solidFill>
                  <a:srgbClr val="FFFF99"/>
                </a:solidFill>
                <a:latin typeface="Tahoma" panose="020B0604030504040204" pitchFamily="34" charset="0"/>
              </a:rPr>
              <a:t>E=mc</a:t>
            </a:r>
            <a:r>
              <a:rPr lang="en-US" altLang="en-CH" sz="2800" baseline="30000" dirty="0">
                <a:solidFill>
                  <a:srgbClr val="FFFF99"/>
                </a:solidFill>
                <a:latin typeface="Tahoma" panose="020B0604030504040204" pitchFamily="34" charset="0"/>
              </a:rPr>
              <a:t>2</a:t>
            </a:r>
            <a:endParaRPr lang="en-US" altLang="en-CH" sz="2800" dirty="0">
              <a:solidFill>
                <a:srgbClr val="FFFF99"/>
              </a:solidFill>
              <a:latin typeface="Tahoma" panose="020B0604030504040204" pitchFamily="34" charset="0"/>
            </a:endParaRPr>
          </a:p>
        </p:txBody>
      </p:sp>
      <p:sp>
        <p:nvSpPr>
          <p:cNvPr id="53263" name="Text Box 66">
            <a:extLst>
              <a:ext uri="{FF2B5EF4-FFF2-40B4-BE49-F238E27FC236}">
                <a16:creationId xmlns:a16="http://schemas.microsoft.com/office/drawing/2014/main" id="{76CC10F5-6D8D-6C35-3056-C772A76306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225" y="3309938"/>
            <a:ext cx="418441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400" dirty="0">
                <a:latin typeface="Tahoma" panose="020B0604030504040204" pitchFamily="34" charset="0"/>
              </a:rPr>
              <a:t>matter + anti-matter = light !</a:t>
            </a:r>
          </a:p>
        </p:txBody>
      </p:sp>
      <p:sp>
        <p:nvSpPr>
          <p:cNvPr id="53264" name="Text Box 67">
            <a:extLst>
              <a:ext uri="{FF2B5EF4-FFF2-40B4-BE49-F238E27FC236}">
                <a16:creationId xmlns:a16="http://schemas.microsoft.com/office/drawing/2014/main" id="{AA0A1DB7-3971-79B0-7E1E-F9BC361DFB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6175" y="3808413"/>
            <a:ext cx="20020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000" dirty="0">
                <a:latin typeface="Tahoma" panose="020B0604030504040204" pitchFamily="34" charset="0"/>
              </a:rPr>
              <a:t>(and vice versa)</a:t>
            </a:r>
          </a:p>
        </p:txBody>
      </p:sp>
      <p:grpSp>
        <p:nvGrpSpPr>
          <p:cNvPr id="12" name="Group 70">
            <a:extLst>
              <a:ext uri="{FF2B5EF4-FFF2-40B4-BE49-F238E27FC236}">
                <a16:creationId xmlns:a16="http://schemas.microsoft.com/office/drawing/2014/main" id="{829D7C95-A094-CC50-2BD5-4DD4DAAB6F02}"/>
              </a:ext>
            </a:extLst>
          </p:cNvPr>
          <p:cNvGrpSpPr>
            <a:grpSpLocks/>
          </p:cNvGrpSpPr>
          <p:nvPr/>
        </p:nvGrpSpPr>
        <p:grpSpPr bwMode="auto">
          <a:xfrm>
            <a:off x="4572000" y="3849688"/>
            <a:ext cx="1344613" cy="2663825"/>
            <a:chOff x="4572000" y="3849688"/>
            <a:chExt cx="1344613" cy="2664043"/>
          </a:xfrm>
        </p:grpSpPr>
        <p:sp>
          <p:nvSpPr>
            <p:cNvPr id="53266" name="Rectangle 3">
              <a:extLst>
                <a:ext uri="{FF2B5EF4-FFF2-40B4-BE49-F238E27FC236}">
                  <a16:creationId xmlns:a16="http://schemas.microsoft.com/office/drawing/2014/main" id="{3D6C50CA-CE42-6980-D48B-513E49B878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9625" y="3849688"/>
              <a:ext cx="1296988" cy="2654300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rgbClr val="FFFF99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  <a:buFontTx/>
                <a:buChar char="•"/>
              </a:pPr>
              <a:endParaRPr lang="nl-NL" altLang="en-CH" dirty="0"/>
            </a:p>
          </p:txBody>
        </p:sp>
        <p:grpSp>
          <p:nvGrpSpPr>
            <p:cNvPr id="53267" name="Group 44">
              <a:extLst>
                <a:ext uri="{FF2B5EF4-FFF2-40B4-BE49-F238E27FC236}">
                  <a16:creationId xmlns:a16="http://schemas.microsoft.com/office/drawing/2014/main" id="{6CFFC1EA-3E5F-B94E-348A-C7AFCF2F5F87}"/>
                </a:ext>
              </a:extLst>
            </p:cNvPr>
            <p:cNvGrpSpPr>
              <a:grpSpLocks/>
            </p:cNvGrpSpPr>
            <p:nvPr/>
          </p:nvGrpSpPr>
          <p:grpSpPr bwMode="auto">
            <a:xfrm rot="5460609">
              <a:off x="4188532" y="4903892"/>
              <a:ext cx="2191921" cy="242262"/>
              <a:chOff x="3364" y="3116"/>
              <a:chExt cx="1436" cy="182"/>
            </a:xfrm>
          </p:grpSpPr>
          <p:sp>
            <p:nvSpPr>
              <p:cNvPr id="53270" name="Line 45">
                <a:extLst>
                  <a:ext uri="{FF2B5EF4-FFF2-40B4-BE49-F238E27FC236}">
                    <a16:creationId xmlns:a16="http://schemas.microsoft.com/office/drawing/2014/main" id="{09CE9186-8BD7-18AE-F97B-61434B5CD2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641094">
                <a:off x="3936" y="3120"/>
                <a:ext cx="864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CH"/>
              </a:p>
            </p:txBody>
          </p:sp>
          <p:sp>
            <p:nvSpPr>
              <p:cNvPr id="53271" name="Line 46">
                <a:extLst>
                  <a:ext uri="{FF2B5EF4-FFF2-40B4-BE49-F238E27FC236}">
                    <a16:creationId xmlns:a16="http://schemas.microsoft.com/office/drawing/2014/main" id="{C8FABA7A-70EA-82BA-2D03-FEB6FBF26E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72246">
                <a:off x="3936" y="3264"/>
                <a:ext cx="864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CH"/>
              </a:p>
            </p:txBody>
          </p:sp>
          <p:grpSp>
            <p:nvGrpSpPr>
              <p:cNvPr id="53272" name="Group 47">
                <a:extLst>
                  <a:ext uri="{FF2B5EF4-FFF2-40B4-BE49-F238E27FC236}">
                    <a16:creationId xmlns:a16="http://schemas.microsoft.com/office/drawing/2014/main" id="{8BF78260-E2C6-8D40-8897-B1847F10FDE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1088546">
                <a:off x="3364" y="3116"/>
                <a:ext cx="572" cy="182"/>
                <a:chOff x="213" y="1108"/>
                <a:chExt cx="572" cy="182"/>
              </a:xfrm>
            </p:grpSpPr>
            <p:grpSp>
              <p:nvGrpSpPr>
                <p:cNvPr id="53273" name="Group 48">
                  <a:extLst>
                    <a:ext uri="{FF2B5EF4-FFF2-40B4-BE49-F238E27FC236}">
                      <a16:creationId xmlns:a16="http://schemas.microsoft.com/office/drawing/2014/main" id="{05F9046E-F96B-627E-57D6-20ACA6DDCC9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074661">
                  <a:off x="213" y="1108"/>
                  <a:ext cx="572" cy="182"/>
                  <a:chOff x="576" y="2832"/>
                  <a:chExt cx="4320" cy="960"/>
                </a:xfrm>
              </p:grpSpPr>
              <p:grpSp>
                <p:nvGrpSpPr>
                  <p:cNvPr id="53275" name="Group 49">
                    <a:extLst>
                      <a:ext uri="{FF2B5EF4-FFF2-40B4-BE49-F238E27FC236}">
                        <a16:creationId xmlns:a16="http://schemas.microsoft.com/office/drawing/2014/main" id="{0228EF23-A048-16DF-23BC-972FA425F25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76" y="2832"/>
                    <a:ext cx="1440" cy="960"/>
                    <a:chOff x="2592" y="2928"/>
                    <a:chExt cx="1440" cy="960"/>
                  </a:xfrm>
                </p:grpSpPr>
                <p:sp>
                  <p:nvSpPr>
                    <p:cNvPr id="53282" name="Freeform 50">
                      <a:extLst>
                        <a:ext uri="{FF2B5EF4-FFF2-40B4-BE49-F238E27FC236}">
                          <a16:creationId xmlns:a16="http://schemas.microsoft.com/office/drawing/2014/main" id="{2652AE77-E0CA-B607-ACC9-87D10405C4B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592" y="2928"/>
                      <a:ext cx="720" cy="480"/>
                    </a:xfrm>
                    <a:custGeom>
                      <a:avLst/>
                      <a:gdLst>
                        <a:gd name="T0" fmla="*/ 0 w 720"/>
                        <a:gd name="T1" fmla="*/ 480 h 480"/>
                        <a:gd name="T2" fmla="*/ 384 w 720"/>
                        <a:gd name="T3" fmla="*/ 0 h 480"/>
                        <a:gd name="T4" fmla="*/ 720 w 720"/>
                        <a:gd name="T5" fmla="*/ 480 h 480"/>
                        <a:gd name="T6" fmla="*/ 0 60000 65536"/>
                        <a:gd name="T7" fmla="*/ 0 60000 65536"/>
                        <a:gd name="T8" fmla="*/ 0 60000 65536"/>
                        <a:gd name="T9" fmla="*/ 0 w 720"/>
                        <a:gd name="T10" fmla="*/ 0 h 480"/>
                        <a:gd name="T11" fmla="*/ 720 w 720"/>
                        <a:gd name="T12" fmla="*/ 480 h 48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720" h="480">
                          <a:moveTo>
                            <a:pt x="0" y="480"/>
                          </a:moveTo>
                          <a:cubicBezTo>
                            <a:pt x="132" y="240"/>
                            <a:pt x="264" y="0"/>
                            <a:pt x="384" y="0"/>
                          </a:cubicBezTo>
                          <a:cubicBezTo>
                            <a:pt x="504" y="0"/>
                            <a:pt x="612" y="240"/>
                            <a:pt x="720" y="480"/>
                          </a:cubicBezTo>
                        </a:path>
                      </a:pathLst>
                    </a:custGeom>
                    <a:noFill/>
                    <a:ln w="1905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H"/>
                    </a:p>
                  </p:txBody>
                </p:sp>
                <p:sp>
                  <p:nvSpPr>
                    <p:cNvPr id="53283" name="Freeform 51">
                      <a:extLst>
                        <a:ext uri="{FF2B5EF4-FFF2-40B4-BE49-F238E27FC236}">
                          <a16:creationId xmlns:a16="http://schemas.microsoft.com/office/drawing/2014/main" id="{39468F51-DE71-4C79-E482-0E8B84CAD4D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flipV="1">
                      <a:off x="3312" y="3408"/>
                      <a:ext cx="720" cy="480"/>
                    </a:xfrm>
                    <a:custGeom>
                      <a:avLst/>
                      <a:gdLst>
                        <a:gd name="T0" fmla="*/ 0 w 720"/>
                        <a:gd name="T1" fmla="*/ 480 h 480"/>
                        <a:gd name="T2" fmla="*/ 384 w 720"/>
                        <a:gd name="T3" fmla="*/ 0 h 480"/>
                        <a:gd name="T4" fmla="*/ 720 w 720"/>
                        <a:gd name="T5" fmla="*/ 480 h 480"/>
                        <a:gd name="T6" fmla="*/ 0 60000 65536"/>
                        <a:gd name="T7" fmla="*/ 0 60000 65536"/>
                        <a:gd name="T8" fmla="*/ 0 60000 65536"/>
                        <a:gd name="T9" fmla="*/ 0 w 720"/>
                        <a:gd name="T10" fmla="*/ 0 h 480"/>
                        <a:gd name="T11" fmla="*/ 720 w 720"/>
                        <a:gd name="T12" fmla="*/ 480 h 48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720" h="480">
                          <a:moveTo>
                            <a:pt x="0" y="480"/>
                          </a:moveTo>
                          <a:cubicBezTo>
                            <a:pt x="132" y="240"/>
                            <a:pt x="264" y="0"/>
                            <a:pt x="384" y="0"/>
                          </a:cubicBezTo>
                          <a:cubicBezTo>
                            <a:pt x="504" y="0"/>
                            <a:pt x="612" y="240"/>
                            <a:pt x="720" y="480"/>
                          </a:cubicBezTo>
                        </a:path>
                      </a:pathLst>
                    </a:custGeom>
                    <a:noFill/>
                    <a:ln w="1905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H"/>
                    </a:p>
                  </p:txBody>
                </p:sp>
              </p:grpSp>
              <p:grpSp>
                <p:nvGrpSpPr>
                  <p:cNvPr id="53276" name="Group 52">
                    <a:extLst>
                      <a:ext uri="{FF2B5EF4-FFF2-40B4-BE49-F238E27FC236}">
                        <a16:creationId xmlns:a16="http://schemas.microsoft.com/office/drawing/2014/main" id="{3ED6C871-5A51-569C-685F-4564165454E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016" y="2832"/>
                    <a:ext cx="1440" cy="960"/>
                    <a:chOff x="2592" y="2928"/>
                    <a:chExt cx="1440" cy="960"/>
                  </a:xfrm>
                </p:grpSpPr>
                <p:sp>
                  <p:nvSpPr>
                    <p:cNvPr id="53280" name="Freeform 53">
                      <a:extLst>
                        <a:ext uri="{FF2B5EF4-FFF2-40B4-BE49-F238E27FC236}">
                          <a16:creationId xmlns:a16="http://schemas.microsoft.com/office/drawing/2014/main" id="{7FA1B3FF-9BAC-BFDE-EC84-A0072130E35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592" y="2928"/>
                      <a:ext cx="720" cy="480"/>
                    </a:xfrm>
                    <a:custGeom>
                      <a:avLst/>
                      <a:gdLst>
                        <a:gd name="T0" fmla="*/ 0 w 720"/>
                        <a:gd name="T1" fmla="*/ 480 h 480"/>
                        <a:gd name="T2" fmla="*/ 384 w 720"/>
                        <a:gd name="T3" fmla="*/ 0 h 480"/>
                        <a:gd name="T4" fmla="*/ 720 w 720"/>
                        <a:gd name="T5" fmla="*/ 480 h 480"/>
                        <a:gd name="T6" fmla="*/ 0 60000 65536"/>
                        <a:gd name="T7" fmla="*/ 0 60000 65536"/>
                        <a:gd name="T8" fmla="*/ 0 60000 65536"/>
                        <a:gd name="T9" fmla="*/ 0 w 720"/>
                        <a:gd name="T10" fmla="*/ 0 h 480"/>
                        <a:gd name="T11" fmla="*/ 720 w 720"/>
                        <a:gd name="T12" fmla="*/ 480 h 48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720" h="480">
                          <a:moveTo>
                            <a:pt x="0" y="480"/>
                          </a:moveTo>
                          <a:cubicBezTo>
                            <a:pt x="132" y="240"/>
                            <a:pt x="264" y="0"/>
                            <a:pt x="384" y="0"/>
                          </a:cubicBezTo>
                          <a:cubicBezTo>
                            <a:pt x="504" y="0"/>
                            <a:pt x="612" y="240"/>
                            <a:pt x="720" y="480"/>
                          </a:cubicBezTo>
                        </a:path>
                      </a:pathLst>
                    </a:custGeom>
                    <a:noFill/>
                    <a:ln w="1905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H"/>
                    </a:p>
                  </p:txBody>
                </p:sp>
                <p:sp>
                  <p:nvSpPr>
                    <p:cNvPr id="53281" name="Freeform 54">
                      <a:extLst>
                        <a:ext uri="{FF2B5EF4-FFF2-40B4-BE49-F238E27FC236}">
                          <a16:creationId xmlns:a16="http://schemas.microsoft.com/office/drawing/2014/main" id="{BAE8EA58-7D34-1AD9-7875-4E1E01C125D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flipV="1">
                      <a:off x="3312" y="3408"/>
                      <a:ext cx="720" cy="480"/>
                    </a:xfrm>
                    <a:custGeom>
                      <a:avLst/>
                      <a:gdLst>
                        <a:gd name="T0" fmla="*/ 0 w 720"/>
                        <a:gd name="T1" fmla="*/ 480 h 480"/>
                        <a:gd name="T2" fmla="*/ 384 w 720"/>
                        <a:gd name="T3" fmla="*/ 0 h 480"/>
                        <a:gd name="T4" fmla="*/ 720 w 720"/>
                        <a:gd name="T5" fmla="*/ 480 h 480"/>
                        <a:gd name="T6" fmla="*/ 0 60000 65536"/>
                        <a:gd name="T7" fmla="*/ 0 60000 65536"/>
                        <a:gd name="T8" fmla="*/ 0 60000 65536"/>
                        <a:gd name="T9" fmla="*/ 0 w 720"/>
                        <a:gd name="T10" fmla="*/ 0 h 480"/>
                        <a:gd name="T11" fmla="*/ 720 w 720"/>
                        <a:gd name="T12" fmla="*/ 480 h 48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720" h="480">
                          <a:moveTo>
                            <a:pt x="0" y="480"/>
                          </a:moveTo>
                          <a:cubicBezTo>
                            <a:pt x="132" y="240"/>
                            <a:pt x="264" y="0"/>
                            <a:pt x="384" y="0"/>
                          </a:cubicBezTo>
                          <a:cubicBezTo>
                            <a:pt x="504" y="0"/>
                            <a:pt x="612" y="240"/>
                            <a:pt x="720" y="480"/>
                          </a:cubicBezTo>
                        </a:path>
                      </a:pathLst>
                    </a:custGeom>
                    <a:noFill/>
                    <a:ln w="1905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H"/>
                    </a:p>
                  </p:txBody>
                </p:sp>
              </p:grpSp>
              <p:grpSp>
                <p:nvGrpSpPr>
                  <p:cNvPr id="53277" name="Group 55">
                    <a:extLst>
                      <a:ext uri="{FF2B5EF4-FFF2-40B4-BE49-F238E27FC236}">
                        <a16:creationId xmlns:a16="http://schemas.microsoft.com/office/drawing/2014/main" id="{21A50677-CBF7-C86A-105D-10ECA456089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456" y="2832"/>
                    <a:ext cx="1440" cy="960"/>
                    <a:chOff x="2592" y="2928"/>
                    <a:chExt cx="1440" cy="960"/>
                  </a:xfrm>
                </p:grpSpPr>
                <p:sp>
                  <p:nvSpPr>
                    <p:cNvPr id="53278" name="Freeform 56">
                      <a:extLst>
                        <a:ext uri="{FF2B5EF4-FFF2-40B4-BE49-F238E27FC236}">
                          <a16:creationId xmlns:a16="http://schemas.microsoft.com/office/drawing/2014/main" id="{D76D2A3B-B1F5-1CC8-B846-959C3D33107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592" y="2928"/>
                      <a:ext cx="720" cy="480"/>
                    </a:xfrm>
                    <a:custGeom>
                      <a:avLst/>
                      <a:gdLst>
                        <a:gd name="T0" fmla="*/ 0 w 720"/>
                        <a:gd name="T1" fmla="*/ 480 h 480"/>
                        <a:gd name="T2" fmla="*/ 384 w 720"/>
                        <a:gd name="T3" fmla="*/ 0 h 480"/>
                        <a:gd name="T4" fmla="*/ 720 w 720"/>
                        <a:gd name="T5" fmla="*/ 480 h 480"/>
                        <a:gd name="T6" fmla="*/ 0 60000 65536"/>
                        <a:gd name="T7" fmla="*/ 0 60000 65536"/>
                        <a:gd name="T8" fmla="*/ 0 60000 65536"/>
                        <a:gd name="T9" fmla="*/ 0 w 720"/>
                        <a:gd name="T10" fmla="*/ 0 h 480"/>
                        <a:gd name="T11" fmla="*/ 720 w 720"/>
                        <a:gd name="T12" fmla="*/ 480 h 48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720" h="480">
                          <a:moveTo>
                            <a:pt x="0" y="480"/>
                          </a:moveTo>
                          <a:cubicBezTo>
                            <a:pt x="132" y="240"/>
                            <a:pt x="264" y="0"/>
                            <a:pt x="384" y="0"/>
                          </a:cubicBezTo>
                          <a:cubicBezTo>
                            <a:pt x="504" y="0"/>
                            <a:pt x="612" y="240"/>
                            <a:pt x="720" y="480"/>
                          </a:cubicBezTo>
                        </a:path>
                      </a:pathLst>
                    </a:custGeom>
                    <a:noFill/>
                    <a:ln w="1905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H"/>
                    </a:p>
                  </p:txBody>
                </p:sp>
                <p:sp>
                  <p:nvSpPr>
                    <p:cNvPr id="53279" name="Freeform 57">
                      <a:extLst>
                        <a:ext uri="{FF2B5EF4-FFF2-40B4-BE49-F238E27FC236}">
                          <a16:creationId xmlns:a16="http://schemas.microsoft.com/office/drawing/2014/main" id="{49957904-5EC0-7E40-28FF-EC0BF1736DF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flipV="1">
                      <a:off x="3312" y="3408"/>
                      <a:ext cx="720" cy="480"/>
                    </a:xfrm>
                    <a:custGeom>
                      <a:avLst/>
                      <a:gdLst>
                        <a:gd name="T0" fmla="*/ 0 w 720"/>
                        <a:gd name="T1" fmla="*/ 480 h 480"/>
                        <a:gd name="T2" fmla="*/ 384 w 720"/>
                        <a:gd name="T3" fmla="*/ 0 h 480"/>
                        <a:gd name="T4" fmla="*/ 720 w 720"/>
                        <a:gd name="T5" fmla="*/ 480 h 480"/>
                        <a:gd name="T6" fmla="*/ 0 60000 65536"/>
                        <a:gd name="T7" fmla="*/ 0 60000 65536"/>
                        <a:gd name="T8" fmla="*/ 0 60000 65536"/>
                        <a:gd name="T9" fmla="*/ 0 w 720"/>
                        <a:gd name="T10" fmla="*/ 0 h 480"/>
                        <a:gd name="T11" fmla="*/ 720 w 720"/>
                        <a:gd name="T12" fmla="*/ 480 h 48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720" h="480">
                          <a:moveTo>
                            <a:pt x="0" y="480"/>
                          </a:moveTo>
                          <a:cubicBezTo>
                            <a:pt x="132" y="240"/>
                            <a:pt x="264" y="0"/>
                            <a:pt x="384" y="0"/>
                          </a:cubicBezTo>
                          <a:cubicBezTo>
                            <a:pt x="504" y="0"/>
                            <a:pt x="612" y="240"/>
                            <a:pt x="720" y="480"/>
                          </a:cubicBezTo>
                        </a:path>
                      </a:pathLst>
                    </a:custGeom>
                    <a:noFill/>
                    <a:ln w="1905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H"/>
                    </a:p>
                  </p:txBody>
                </p:sp>
              </p:grpSp>
            </p:grpSp>
            <p:sp>
              <p:nvSpPr>
                <p:cNvPr id="53274" name="Line 58">
                  <a:extLst>
                    <a:ext uri="{FF2B5EF4-FFF2-40B4-BE49-F238E27FC236}">
                      <a16:creationId xmlns:a16="http://schemas.microsoft.com/office/drawing/2014/main" id="{4EB5C256-4777-AC39-A47F-A3B909AA8F3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96" y="1152"/>
                  <a:ext cx="204" cy="92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CH"/>
                </a:p>
              </p:txBody>
            </p:sp>
          </p:grpSp>
        </p:grpSp>
        <p:sp>
          <p:nvSpPr>
            <p:cNvPr id="53268" name="Text Box 38">
              <a:extLst>
                <a:ext uri="{FF2B5EF4-FFF2-40B4-BE49-F238E27FC236}">
                  <a16:creationId xmlns:a16="http://schemas.microsoft.com/office/drawing/2014/main" id="{8EA4797E-60BF-9274-F0AE-F4DCE11C77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72000" y="5867400"/>
              <a:ext cx="59824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en-GB" altLang="en-CH" sz="3600" i="1" dirty="0">
                  <a:latin typeface="Times New Roman" panose="02020603050405020304" pitchFamily="18" charset="0"/>
                </a:rPr>
                <a:t>e</a:t>
              </a:r>
              <a:r>
                <a:rPr lang="en-GB" altLang="en-CH" sz="3600" i="1" baseline="30000" dirty="0">
                  <a:latin typeface="Times New Roman" panose="02020603050405020304" pitchFamily="18" charset="0"/>
                </a:rPr>
                <a:t>+</a:t>
              </a:r>
              <a:endParaRPr lang="en-GB" altLang="en-CH" sz="2400" i="1" baseline="30000" dirty="0">
                <a:latin typeface="Times New Roman" panose="02020603050405020304" pitchFamily="18" charset="0"/>
              </a:endParaRPr>
            </a:p>
          </p:txBody>
        </p:sp>
        <p:sp>
          <p:nvSpPr>
            <p:cNvPr id="53269" name="Text Box 38">
              <a:extLst>
                <a:ext uri="{FF2B5EF4-FFF2-40B4-BE49-F238E27FC236}">
                  <a16:creationId xmlns:a16="http://schemas.microsoft.com/office/drawing/2014/main" id="{60BDD1EE-C1DB-06E6-2AB0-2F804A8E83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10200" y="5867400"/>
              <a:ext cx="49244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en-GB" altLang="en-CH" sz="3600" i="1" dirty="0">
                  <a:latin typeface="Times New Roman" panose="02020603050405020304" pitchFamily="18" charset="0"/>
                </a:rPr>
                <a:t>e</a:t>
              </a:r>
              <a:r>
                <a:rPr lang="en-GB" altLang="en-CH" sz="3600" i="1" baseline="30000" dirty="0">
                  <a:latin typeface="Times New Roman" panose="02020603050405020304" pitchFamily="18" charset="0"/>
                </a:rPr>
                <a:t>-</a:t>
              </a:r>
              <a:endParaRPr lang="en-GB" altLang="en-CH" sz="2400" i="1" baseline="30000" dirty="0">
                <a:latin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7037E-6 L 0.071 0.56783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478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2" y="283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22222E-6 C 0.0059 0.03356 0.00017 -0.00162 0.0033 0.08217 C 0.00417 0.10463 0.00833 0.12662 0.0099 0.14884 C 0.01285 0.19143 0.00972 0.16713 0.01319 0.1912 C 0.01267 0.24004 0.01302 0.28889 0.01163 0.33773 C 0.01128 0.35069 0.0158 0.36504 0.00851 0.37523 C 0.00625 0.38426 0.0092 0.39375 0.00521 0.40185 C 0.00312 0.40602 0.00556 0.41111 0.00347 0.41528 C 0.00955 0.41597 -0.00069 0.41366 0.0033 0.41991 C 0.00729 0.42616 0.00226 0.43634 0.00156 0.44444 C 0.00052 0.45486 -0.00035 0.46528 -0.00174 0.47546 C -0.00226 0.48009 -0.00503 0.48889 -0.00503 0.48912 " pathEditMode="relative" rAng="0" ptsTypes="ffffffffffff">
                                      <p:cBhvr>
                                        <p:cTn id="26" dur="2000" fill="hold"/>
                                        <p:tgtEl>
                                          <p:spTgt spid="2478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8" y="24375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85185E-6 C 0.00052 0.01319 0.00607 0.05393 0.01059 0.08009 C 0.0151 0.10625 0.02326 0.13773 0.02673 0.15671 C 0.03021 0.17014 0.025 0.18379 0.03159 0.19421 C 0.0335 0.20764 0.03993 0.22616 0.04288 0.23935 C 0.04392 0.27569 0.04982 0.3243 0.06354 0.35625 C 0.06614 0.37315 0.06753 0.38194 0.07361 0.39606 C 0.07691 0.41829 0.07274 0.39606 0.07864 0.41458 C 0.08333 0.42963 0.08472 0.4493 0.0868 0.46528 C 0.08784 0.47245 0.09201 0.47731 0.09201 0.48403 " pathEditMode="relative" rAng="0" ptsTypes="faffffffff">
                                      <p:cBhvr>
                                        <p:cTn id="28" dur="2000" fill="hold"/>
                                        <p:tgtEl>
                                          <p:spTgt spid="2478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01" y="24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Picture 2" descr="hodgafter">
            <a:extLst>
              <a:ext uri="{FF2B5EF4-FFF2-40B4-BE49-F238E27FC236}">
                <a16:creationId xmlns:a16="http://schemas.microsoft.com/office/drawing/2014/main" id="{B3D9668E-A988-011B-54D0-BB024B1F7AC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5271294" y="2259806"/>
            <a:ext cx="3716338" cy="395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298" name="Rectangle 3">
            <a:extLst>
              <a:ext uri="{FF2B5EF4-FFF2-40B4-BE49-F238E27FC236}">
                <a16:creationId xmlns:a16="http://schemas.microsoft.com/office/drawing/2014/main" id="{6BE2BB9C-BA93-72B2-3961-86FEDC2BC4D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04800"/>
            <a:ext cx="5486400" cy="1066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CH" dirty="0">
                <a:ea typeface="ＭＳ Ｐゴシック" panose="020B0600070205080204" pitchFamily="34" charset="-128"/>
              </a:rPr>
              <a:t>Anti-matter in hospitals:</a:t>
            </a:r>
            <a:br>
              <a:rPr lang="en-US" altLang="en-CH" dirty="0">
                <a:ea typeface="ＭＳ Ｐゴシック" panose="020B0600070205080204" pitchFamily="34" charset="-128"/>
              </a:rPr>
            </a:br>
            <a:r>
              <a:rPr lang="en-US" altLang="en-CH" dirty="0">
                <a:ea typeface="ＭＳ Ｐゴシック" panose="020B0600070205080204" pitchFamily="34" charset="-128"/>
              </a:rPr>
              <a:t>the PET-scan</a:t>
            </a:r>
          </a:p>
        </p:txBody>
      </p:sp>
      <p:pic>
        <p:nvPicPr>
          <p:cNvPr id="285700" name="Picture 4">
            <a:extLst>
              <a:ext uri="{FF2B5EF4-FFF2-40B4-BE49-F238E27FC236}">
                <a16:creationId xmlns:a16="http://schemas.microsoft.com/office/drawing/2014/main" id="{D959C71B-0C97-AA12-D965-40D511E3D3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79600"/>
            <a:ext cx="4787900" cy="474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5701" name="Picture 5">
            <a:extLst>
              <a:ext uri="{FF2B5EF4-FFF2-40B4-BE49-F238E27FC236}">
                <a16:creationId xmlns:a16="http://schemas.microsoft.com/office/drawing/2014/main" id="{BD2BE597-2E05-1152-C245-6CF34DF2B2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6263" y="1878013"/>
            <a:ext cx="4757737" cy="475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5702" name="Freeform 6">
            <a:extLst>
              <a:ext uri="{FF2B5EF4-FFF2-40B4-BE49-F238E27FC236}">
                <a16:creationId xmlns:a16="http://schemas.microsoft.com/office/drawing/2014/main" id="{6A0B0684-D52E-DFD4-A9B9-425485393E42}"/>
              </a:ext>
            </a:extLst>
          </p:cNvPr>
          <p:cNvSpPr>
            <a:spLocks/>
          </p:cNvSpPr>
          <p:nvPr/>
        </p:nvSpPr>
        <p:spPr bwMode="auto">
          <a:xfrm rot="16827114" flipH="1">
            <a:off x="2616994" y="3829844"/>
            <a:ext cx="576262" cy="273050"/>
          </a:xfrm>
          <a:custGeom>
            <a:avLst/>
            <a:gdLst>
              <a:gd name="T0" fmla="*/ 0 w 1496"/>
              <a:gd name="T1" fmla="*/ 2147483646 h 371"/>
              <a:gd name="T2" fmla="*/ 2147483646 w 1496"/>
              <a:gd name="T3" fmla="*/ 2147483646 h 371"/>
              <a:gd name="T4" fmla="*/ 2147483646 w 1496"/>
              <a:gd name="T5" fmla="*/ 2147483646 h 371"/>
              <a:gd name="T6" fmla="*/ 2147483646 w 1496"/>
              <a:gd name="T7" fmla="*/ 2147483646 h 371"/>
              <a:gd name="T8" fmla="*/ 2147483646 w 1496"/>
              <a:gd name="T9" fmla="*/ 2147483646 h 371"/>
              <a:gd name="T10" fmla="*/ 2147483646 w 1496"/>
              <a:gd name="T11" fmla="*/ 2147483646 h 371"/>
              <a:gd name="T12" fmla="*/ 2147483646 w 1496"/>
              <a:gd name="T13" fmla="*/ 2147483646 h 371"/>
              <a:gd name="T14" fmla="*/ 2147483646 w 1496"/>
              <a:gd name="T15" fmla="*/ 2147483646 h 371"/>
              <a:gd name="T16" fmla="*/ 2147483646 w 1496"/>
              <a:gd name="T17" fmla="*/ 2147483646 h 371"/>
              <a:gd name="T18" fmla="*/ 2147483646 w 1496"/>
              <a:gd name="T19" fmla="*/ 2147483646 h 371"/>
              <a:gd name="T20" fmla="*/ 2147483646 w 1496"/>
              <a:gd name="T21" fmla="*/ 2147483646 h 371"/>
              <a:gd name="T22" fmla="*/ 2147483646 w 1496"/>
              <a:gd name="T23" fmla="*/ 2147483646 h 371"/>
              <a:gd name="T24" fmla="*/ 2147483646 w 1496"/>
              <a:gd name="T25" fmla="*/ 2147483646 h 37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496"/>
              <a:gd name="T40" fmla="*/ 0 h 371"/>
              <a:gd name="T41" fmla="*/ 1496 w 1496"/>
              <a:gd name="T42" fmla="*/ 371 h 371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496" h="371">
                <a:moveTo>
                  <a:pt x="0" y="166"/>
                </a:moveTo>
                <a:cubicBezTo>
                  <a:pt x="45" y="234"/>
                  <a:pt x="91" y="302"/>
                  <a:pt x="136" y="302"/>
                </a:cubicBezTo>
                <a:cubicBezTo>
                  <a:pt x="181" y="302"/>
                  <a:pt x="234" y="211"/>
                  <a:pt x="272" y="166"/>
                </a:cubicBezTo>
                <a:cubicBezTo>
                  <a:pt x="310" y="121"/>
                  <a:pt x="332" y="22"/>
                  <a:pt x="362" y="30"/>
                </a:cubicBezTo>
                <a:cubicBezTo>
                  <a:pt x="392" y="38"/>
                  <a:pt x="423" y="159"/>
                  <a:pt x="453" y="212"/>
                </a:cubicBezTo>
                <a:cubicBezTo>
                  <a:pt x="483" y="265"/>
                  <a:pt x="506" y="356"/>
                  <a:pt x="544" y="348"/>
                </a:cubicBezTo>
                <a:cubicBezTo>
                  <a:pt x="582" y="340"/>
                  <a:pt x="642" y="219"/>
                  <a:pt x="680" y="166"/>
                </a:cubicBezTo>
                <a:cubicBezTo>
                  <a:pt x="718" y="113"/>
                  <a:pt x="733" y="0"/>
                  <a:pt x="771" y="30"/>
                </a:cubicBezTo>
                <a:cubicBezTo>
                  <a:pt x="809" y="60"/>
                  <a:pt x="854" y="348"/>
                  <a:pt x="907" y="348"/>
                </a:cubicBezTo>
                <a:cubicBezTo>
                  <a:pt x="960" y="348"/>
                  <a:pt x="1035" y="30"/>
                  <a:pt x="1088" y="30"/>
                </a:cubicBezTo>
                <a:cubicBezTo>
                  <a:pt x="1141" y="30"/>
                  <a:pt x="1179" y="325"/>
                  <a:pt x="1224" y="348"/>
                </a:cubicBezTo>
                <a:cubicBezTo>
                  <a:pt x="1269" y="371"/>
                  <a:pt x="1315" y="196"/>
                  <a:pt x="1360" y="166"/>
                </a:cubicBezTo>
                <a:cubicBezTo>
                  <a:pt x="1405" y="136"/>
                  <a:pt x="1450" y="151"/>
                  <a:pt x="1496" y="166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285703" name="Freeform 7">
            <a:extLst>
              <a:ext uri="{FF2B5EF4-FFF2-40B4-BE49-F238E27FC236}">
                <a16:creationId xmlns:a16="http://schemas.microsoft.com/office/drawing/2014/main" id="{78B3A52E-14AE-96DD-EE44-6A47745EBBE6}"/>
              </a:ext>
            </a:extLst>
          </p:cNvPr>
          <p:cNvSpPr>
            <a:spLocks/>
          </p:cNvSpPr>
          <p:nvPr/>
        </p:nvSpPr>
        <p:spPr bwMode="auto">
          <a:xfrm rot="16827114" flipV="1">
            <a:off x="2475706" y="4333082"/>
            <a:ext cx="576263" cy="273050"/>
          </a:xfrm>
          <a:custGeom>
            <a:avLst/>
            <a:gdLst>
              <a:gd name="T0" fmla="*/ 0 w 1496"/>
              <a:gd name="T1" fmla="*/ 2147483646 h 371"/>
              <a:gd name="T2" fmla="*/ 2147483646 w 1496"/>
              <a:gd name="T3" fmla="*/ 2147483646 h 371"/>
              <a:gd name="T4" fmla="*/ 2147483646 w 1496"/>
              <a:gd name="T5" fmla="*/ 2147483646 h 371"/>
              <a:gd name="T6" fmla="*/ 2147483646 w 1496"/>
              <a:gd name="T7" fmla="*/ 2147483646 h 371"/>
              <a:gd name="T8" fmla="*/ 2147483646 w 1496"/>
              <a:gd name="T9" fmla="*/ 2147483646 h 371"/>
              <a:gd name="T10" fmla="*/ 2147483646 w 1496"/>
              <a:gd name="T11" fmla="*/ 2147483646 h 371"/>
              <a:gd name="T12" fmla="*/ 2147483646 w 1496"/>
              <a:gd name="T13" fmla="*/ 2147483646 h 371"/>
              <a:gd name="T14" fmla="*/ 2147483646 w 1496"/>
              <a:gd name="T15" fmla="*/ 2147483646 h 371"/>
              <a:gd name="T16" fmla="*/ 2147483646 w 1496"/>
              <a:gd name="T17" fmla="*/ 2147483646 h 371"/>
              <a:gd name="T18" fmla="*/ 2147483646 w 1496"/>
              <a:gd name="T19" fmla="*/ 2147483646 h 371"/>
              <a:gd name="T20" fmla="*/ 2147483646 w 1496"/>
              <a:gd name="T21" fmla="*/ 2147483646 h 371"/>
              <a:gd name="T22" fmla="*/ 2147483646 w 1496"/>
              <a:gd name="T23" fmla="*/ 2147483646 h 371"/>
              <a:gd name="T24" fmla="*/ 2147483646 w 1496"/>
              <a:gd name="T25" fmla="*/ 2147483646 h 37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496"/>
              <a:gd name="T40" fmla="*/ 0 h 371"/>
              <a:gd name="T41" fmla="*/ 1496 w 1496"/>
              <a:gd name="T42" fmla="*/ 371 h 371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496" h="371">
                <a:moveTo>
                  <a:pt x="0" y="166"/>
                </a:moveTo>
                <a:cubicBezTo>
                  <a:pt x="45" y="234"/>
                  <a:pt x="91" y="302"/>
                  <a:pt x="136" y="302"/>
                </a:cubicBezTo>
                <a:cubicBezTo>
                  <a:pt x="181" y="302"/>
                  <a:pt x="234" y="211"/>
                  <a:pt x="272" y="166"/>
                </a:cubicBezTo>
                <a:cubicBezTo>
                  <a:pt x="310" y="121"/>
                  <a:pt x="332" y="22"/>
                  <a:pt x="362" y="30"/>
                </a:cubicBezTo>
                <a:cubicBezTo>
                  <a:pt x="392" y="38"/>
                  <a:pt x="423" y="159"/>
                  <a:pt x="453" y="212"/>
                </a:cubicBezTo>
                <a:cubicBezTo>
                  <a:pt x="483" y="265"/>
                  <a:pt x="506" y="356"/>
                  <a:pt x="544" y="348"/>
                </a:cubicBezTo>
                <a:cubicBezTo>
                  <a:pt x="582" y="340"/>
                  <a:pt x="642" y="219"/>
                  <a:pt x="680" y="166"/>
                </a:cubicBezTo>
                <a:cubicBezTo>
                  <a:pt x="718" y="113"/>
                  <a:pt x="733" y="0"/>
                  <a:pt x="771" y="30"/>
                </a:cubicBezTo>
                <a:cubicBezTo>
                  <a:pt x="809" y="60"/>
                  <a:pt x="854" y="348"/>
                  <a:pt x="907" y="348"/>
                </a:cubicBezTo>
                <a:cubicBezTo>
                  <a:pt x="960" y="348"/>
                  <a:pt x="1035" y="30"/>
                  <a:pt x="1088" y="30"/>
                </a:cubicBezTo>
                <a:cubicBezTo>
                  <a:pt x="1141" y="30"/>
                  <a:pt x="1179" y="325"/>
                  <a:pt x="1224" y="348"/>
                </a:cubicBezTo>
                <a:cubicBezTo>
                  <a:pt x="1269" y="371"/>
                  <a:pt x="1315" y="196"/>
                  <a:pt x="1360" y="166"/>
                </a:cubicBezTo>
                <a:cubicBezTo>
                  <a:pt x="1405" y="136"/>
                  <a:pt x="1450" y="151"/>
                  <a:pt x="1496" y="166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285704" name="Line 8">
            <a:extLst>
              <a:ext uri="{FF2B5EF4-FFF2-40B4-BE49-F238E27FC236}">
                <a16:creationId xmlns:a16="http://schemas.microsoft.com/office/drawing/2014/main" id="{DA254E92-FE4F-6156-3C63-56B23711999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84438" y="2454275"/>
            <a:ext cx="719137" cy="3240088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285705" name="Freeform 9">
            <a:extLst>
              <a:ext uri="{FF2B5EF4-FFF2-40B4-BE49-F238E27FC236}">
                <a16:creationId xmlns:a16="http://schemas.microsoft.com/office/drawing/2014/main" id="{CC63FBBF-56CA-66E9-31F9-81B0B2752E2D}"/>
              </a:ext>
            </a:extLst>
          </p:cNvPr>
          <p:cNvSpPr>
            <a:spLocks/>
          </p:cNvSpPr>
          <p:nvPr/>
        </p:nvSpPr>
        <p:spPr bwMode="auto">
          <a:xfrm rot="12054229" flipH="1">
            <a:off x="2195513" y="3908425"/>
            <a:ext cx="576262" cy="273050"/>
          </a:xfrm>
          <a:custGeom>
            <a:avLst/>
            <a:gdLst>
              <a:gd name="T0" fmla="*/ 0 w 1496"/>
              <a:gd name="T1" fmla="*/ 2147483646 h 371"/>
              <a:gd name="T2" fmla="*/ 2147483646 w 1496"/>
              <a:gd name="T3" fmla="*/ 2147483646 h 371"/>
              <a:gd name="T4" fmla="*/ 2147483646 w 1496"/>
              <a:gd name="T5" fmla="*/ 2147483646 h 371"/>
              <a:gd name="T6" fmla="*/ 2147483646 w 1496"/>
              <a:gd name="T7" fmla="*/ 2147483646 h 371"/>
              <a:gd name="T8" fmla="*/ 2147483646 w 1496"/>
              <a:gd name="T9" fmla="*/ 2147483646 h 371"/>
              <a:gd name="T10" fmla="*/ 2147483646 w 1496"/>
              <a:gd name="T11" fmla="*/ 2147483646 h 371"/>
              <a:gd name="T12" fmla="*/ 2147483646 w 1496"/>
              <a:gd name="T13" fmla="*/ 2147483646 h 371"/>
              <a:gd name="T14" fmla="*/ 2147483646 w 1496"/>
              <a:gd name="T15" fmla="*/ 2147483646 h 371"/>
              <a:gd name="T16" fmla="*/ 2147483646 w 1496"/>
              <a:gd name="T17" fmla="*/ 2147483646 h 371"/>
              <a:gd name="T18" fmla="*/ 2147483646 w 1496"/>
              <a:gd name="T19" fmla="*/ 2147483646 h 371"/>
              <a:gd name="T20" fmla="*/ 2147483646 w 1496"/>
              <a:gd name="T21" fmla="*/ 2147483646 h 371"/>
              <a:gd name="T22" fmla="*/ 2147483646 w 1496"/>
              <a:gd name="T23" fmla="*/ 2147483646 h 371"/>
              <a:gd name="T24" fmla="*/ 2147483646 w 1496"/>
              <a:gd name="T25" fmla="*/ 2147483646 h 37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496"/>
              <a:gd name="T40" fmla="*/ 0 h 371"/>
              <a:gd name="T41" fmla="*/ 1496 w 1496"/>
              <a:gd name="T42" fmla="*/ 371 h 371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496" h="371">
                <a:moveTo>
                  <a:pt x="0" y="166"/>
                </a:moveTo>
                <a:cubicBezTo>
                  <a:pt x="45" y="234"/>
                  <a:pt x="91" y="302"/>
                  <a:pt x="136" y="302"/>
                </a:cubicBezTo>
                <a:cubicBezTo>
                  <a:pt x="181" y="302"/>
                  <a:pt x="234" y="211"/>
                  <a:pt x="272" y="166"/>
                </a:cubicBezTo>
                <a:cubicBezTo>
                  <a:pt x="310" y="121"/>
                  <a:pt x="332" y="22"/>
                  <a:pt x="362" y="30"/>
                </a:cubicBezTo>
                <a:cubicBezTo>
                  <a:pt x="392" y="38"/>
                  <a:pt x="423" y="159"/>
                  <a:pt x="453" y="212"/>
                </a:cubicBezTo>
                <a:cubicBezTo>
                  <a:pt x="483" y="265"/>
                  <a:pt x="506" y="356"/>
                  <a:pt x="544" y="348"/>
                </a:cubicBezTo>
                <a:cubicBezTo>
                  <a:pt x="582" y="340"/>
                  <a:pt x="642" y="219"/>
                  <a:pt x="680" y="166"/>
                </a:cubicBezTo>
                <a:cubicBezTo>
                  <a:pt x="718" y="113"/>
                  <a:pt x="733" y="0"/>
                  <a:pt x="771" y="30"/>
                </a:cubicBezTo>
                <a:cubicBezTo>
                  <a:pt x="809" y="60"/>
                  <a:pt x="854" y="348"/>
                  <a:pt x="907" y="348"/>
                </a:cubicBezTo>
                <a:cubicBezTo>
                  <a:pt x="960" y="348"/>
                  <a:pt x="1035" y="30"/>
                  <a:pt x="1088" y="30"/>
                </a:cubicBezTo>
                <a:cubicBezTo>
                  <a:pt x="1141" y="30"/>
                  <a:pt x="1179" y="325"/>
                  <a:pt x="1224" y="348"/>
                </a:cubicBezTo>
                <a:cubicBezTo>
                  <a:pt x="1269" y="371"/>
                  <a:pt x="1315" y="196"/>
                  <a:pt x="1360" y="166"/>
                </a:cubicBezTo>
                <a:cubicBezTo>
                  <a:pt x="1405" y="136"/>
                  <a:pt x="1450" y="151"/>
                  <a:pt x="1496" y="166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285706" name="Freeform 10">
            <a:extLst>
              <a:ext uri="{FF2B5EF4-FFF2-40B4-BE49-F238E27FC236}">
                <a16:creationId xmlns:a16="http://schemas.microsoft.com/office/drawing/2014/main" id="{4611D7A9-F6A5-B073-8449-2FF91D32F4EA}"/>
              </a:ext>
            </a:extLst>
          </p:cNvPr>
          <p:cNvSpPr>
            <a:spLocks/>
          </p:cNvSpPr>
          <p:nvPr/>
        </p:nvSpPr>
        <p:spPr bwMode="auto">
          <a:xfrm rot="12054229" flipV="1">
            <a:off x="2843213" y="4181475"/>
            <a:ext cx="576262" cy="273050"/>
          </a:xfrm>
          <a:custGeom>
            <a:avLst/>
            <a:gdLst>
              <a:gd name="T0" fmla="*/ 0 w 1496"/>
              <a:gd name="T1" fmla="*/ 2147483646 h 371"/>
              <a:gd name="T2" fmla="*/ 2147483646 w 1496"/>
              <a:gd name="T3" fmla="*/ 2147483646 h 371"/>
              <a:gd name="T4" fmla="*/ 2147483646 w 1496"/>
              <a:gd name="T5" fmla="*/ 2147483646 h 371"/>
              <a:gd name="T6" fmla="*/ 2147483646 w 1496"/>
              <a:gd name="T7" fmla="*/ 2147483646 h 371"/>
              <a:gd name="T8" fmla="*/ 2147483646 w 1496"/>
              <a:gd name="T9" fmla="*/ 2147483646 h 371"/>
              <a:gd name="T10" fmla="*/ 2147483646 w 1496"/>
              <a:gd name="T11" fmla="*/ 2147483646 h 371"/>
              <a:gd name="T12" fmla="*/ 2147483646 w 1496"/>
              <a:gd name="T13" fmla="*/ 2147483646 h 371"/>
              <a:gd name="T14" fmla="*/ 2147483646 w 1496"/>
              <a:gd name="T15" fmla="*/ 2147483646 h 371"/>
              <a:gd name="T16" fmla="*/ 2147483646 w 1496"/>
              <a:gd name="T17" fmla="*/ 2147483646 h 371"/>
              <a:gd name="T18" fmla="*/ 2147483646 w 1496"/>
              <a:gd name="T19" fmla="*/ 2147483646 h 371"/>
              <a:gd name="T20" fmla="*/ 2147483646 w 1496"/>
              <a:gd name="T21" fmla="*/ 2147483646 h 371"/>
              <a:gd name="T22" fmla="*/ 2147483646 w 1496"/>
              <a:gd name="T23" fmla="*/ 2147483646 h 371"/>
              <a:gd name="T24" fmla="*/ 2147483646 w 1496"/>
              <a:gd name="T25" fmla="*/ 2147483646 h 37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496"/>
              <a:gd name="T40" fmla="*/ 0 h 371"/>
              <a:gd name="T41" fmla="*/ 1496 w 1496"/>
              <a:gd name="T42" fmla="*/ 371 h 371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496" h="371">
                <a:moveTo>
                  <a:pt x="0" y="166"/>
                </a:moveTo>
                <a:cubicBezTo>
                  <a:pt x="45" y="234"/>
                  <a:pt x="91" y="302"/>
                  <a:pt x="136" y="302"/>
                </a:cubicBezTo>
                <a:cubicBezTo>
                  <a:pt x="181" y="302"/>
                  <a:pt x="234" y="211"/>
                  <a:pt x="272" y="166"/>
                </a:cubicBezTo>
                <a:cubicBezTo>
                  <a:pt x="310" y="121"/>
                  <a:pt x="332" y="22"/>
                  <a:pt x="362" y="30"/>
                </a:cubicBezTo>
                <a:cubicBezTo>
                  <a:pt x="392" y="38"/>
                  <a:pt x="423" y="159"/>
                  <a:pt x="453" y="212"/>
                </a:cubicBezTo>
                <a:cubicBezTo>
                  <a:pt x="483" y="265"/>
                  <a:pt x="506" y="356"/>
                  <a:pt x="544" y="348"/>
                </a:cubicBezTo>
                <a:cubicBezTo>
                  <a:pt x="582" y="340"/>
                  <a:pt x="642" y="219"/>
                  <a:pt x="680" y="166"/>
                </a:cubicBezTo>
                <a:cubicBezTo>
                  <a:pt x="718" y="113"/>
                  <a:pt x="733" y="0"/>
                  <a:pt x="771" y="30"/>
                </a:cubicBezTo>
                <a:cubicBezTo>
                  <a:pt x="809" y="60"/>
                  <a:pt x="854" y="348"/>
                  <a:pt x="907" y="348"/>
                </a:cubicBezTo>
                <a:cubicBezTo>
                  <a:pt x="960" y="348"/>
                  <a:pt x="1035" y="30"/>
                  <a:pt x="1088" y="30"/>
                </a:cubicBezTo>
                <a:cubicBezTo>
                  <a:pt x="1141" y="30"/>
                  <a:pt x="1179" y="325"/>
                  <a:pt x="1224" y="348"/>
                </a:cubicBezTo>
                <a:cubicBezTo>
                  <a:pt x="1269" y="371"/>
                  <a:pt x="1315" y="196"/>
                  <a:pt x="1360" y="166"/>
                </a:cubicBezTo>
                <a:cubicBezTo>
                  <a:pt x="1405" y="136"/>
                  <a:pt x="1450" y="151"/>
                  <a:pt x="1496" y="166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285707" name="Line 11">
            <a:extLst>
              <a:ext uri="{FF2B5EF4-FFF2-40B4-BE49-F238E27FC236}">
                <a16:creationId xmlns:a16="http://schemas.microsoft.com/office/drawing/2014/main" id="{175CBFB3-A93A-2562-973F-9F5818D947E2}"/>
              </a:ext>
            </a:extLst>
          </p:cNvPr>
          <p:cNvSpPr>
            <a:spLocks noChangeShapeType="1"/>
          </p:cNvSpPr>
          <p:nvPr/>
        </p:nvSpPr>
        <p:spPr bwMode="auto">
          <a:xfrm rot="16795443" flipH="1">
            <a:off x="2603500" y="2749550"/>
            <a:ext cx="611188" cy="2916238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32780" name="Text Box 12">
            <a:extLst>
              <a:ext uri="{FF2B5EF4-FFF2-40B4-BE49-F238E27FC236}">
                <a16:creationId xmlns:a16="http://schemas.microsoft.com/office/drawing/2014/main" id="{19B6D67E-DB1C-DE11-67F9-2AFAEB80BE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25" y="5867400"/>
            <a:ext cx="244971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defRPr/>
            </a:pPr>
            <a:r>
              <a:rPr lang="en-US" altLang="en-CH" sz="4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e</a:t>
            </a:r>
            <a:r>
              <a:rPr lang="en-US" altLang="en-CH" sz="4400" b="1" i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+</a:t>
            </a:r>
            <a:r>
              <a:rPr lang="en-US" altLang="en-CH" sz="4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e</a:t>
            </a:r>
            <a:r>
              <a:rPr lang="en-US" altLang="en-CH" sz="4400" b="1" i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sym typeface="Symbol" pitchFamily="2" charset="2"/>
              </a:rPr>
              <a:t></a:t>
            </a:r>
            <a:r>
              <a:rPr lang="en-US" altLang="en-CH" sz="4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sym typeface="Symbol" pitchFamily="2" charset="2"/>
              </a:rPr>
              <a:t>  </a:t>
            </a:r>
          </a:p>
        </p:txBody>
      </p:sp>
      <p:sp>
        <p:nvSpPr>
          <p:cNvPr id="285709" name="Freeform 13">
            <a:extLst>
              <a:ext uri="{FF2B5EF4-FFF2-40B4-BE49-F238E27FC236}">
                <a16:creationId xmlns:a16="http://schemas.microsoft.com/office/drawing/2014/main" id="{BC9F2C08-9A73-C1D7-E4D3-C4019DBE4BEF}"/>
              </a:ext>
            </a:extLst>
          </p:cNvPr>
          <p:cNvSpPr>
            <a:spLocks/>
          </p:cNvSpPr>
          <p:nvPr/>
        </p:nvSpPr>
        <p:spPr bwMode="auto">
          <a:xfrm rot="14113784" flipH="1">
            <a:off x="2564606" y="4037807"/>
            <a:ext cx="576263" cy="273050"/>
          </a:xfrm>
          <a:custGeom>
            <a:avLst/>
            <a:gdLst>
              <a:gd name="T0" fmla="*/ 0 w 1496"/>
              <a:gd name="T1" fmla="*/ 2147483646 h 371"/>
              <a:gd name="T2" fmla="*/ 2147483646 w 1496"/>
              <a:gd name="T3" fmla="*/ 2147483646 h 371"/>
              <a:gd name="T4" fmla="*/ 2147483646 w 1496"/>
              <a:gd name="T5" fmla="*/ 2147483646 h 371"/>
              <a:gd name="T6" fmla="*/ 2147483646 w 1496"/>
              <a:gd name="T7" fmla="*/ 2147483646 h 371"/>
              <a:gd name="T8" fmla="*/ 2147483646 w 1496"/>
              <a:gd name="T9" fmla="*/ 2147483646 h 371"/>
              <a:gd name="T10" fmla="*/ 2147483646 w 1496"/>
              <a:gd name="T11" fmla="*/ 2147483646 h 371"/>
              <a:gd name="T12" fmla="*/ 2147483646 w 1496"/>
              <a:gd name="T13" fmla="*/ 2147483646 h 371"/>
              <a:gd name="T14" fmla="*/ 2147483646 w 1496"/>
              <a:gd name="T15" fmla="*/ 2147483646 h 371"/>
              <a:gd name="T16" fmla="*/ 2147483646 w 1496"/>
              <a:gd name="T17" fmla="*/ 2147483646 h 371"/>
              <a:gd name="T18" fmla="*/ 2147483646 w 1496"/>
              <a:gd name="T19" fmla="*/ 2147483646 h 371"/>
              <a:gd name="T20" fmla="*/ 2147483646 w 1496"/>
              <a:gd name="T21" fmla="*/ 2147483646 h 371"/>
              <a:gd name="T22" fmla="*/ 2147483646 w 1496"/>
              <a:gd name="T23" fmla="*/ 2147483646 h 371"/>
              <a:gd name="T24" fmla="*/ 2147483646 w 1496"/>
              <a:gd name="T25" fmla="*/ 2147483646 h 37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496"/>
              <a:gd name="T40" fmla="*/ 0 h 371"/>
              <a:gd name="T41" fmla="*/ 1496 w 1496"/>
              <a:gd name="T42" fmla="*/ 371 h 371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496" h="371">
                <a:moveTo>
                  <a:pt x="0" y="166"/>
                </a:moveTo>
                <a:cubicBezTo>
                  <a:pt x="45" y="234"/>
                  <a:pt x="91" y="302"/>
                  <a:pt x="136" y="302"/>
                </a:cubicBezTo>
                <a:cubicBezTo>
                  <a:pt x="181" y="302"/>
                  <a:pt x="234" y="211"/>
                  <a:pt x="272" y="166"/>
                </a:cubicBezTo>
                <a:cubicBezTo>
                  <a:pt x="310" y="121"/>
                  <a:pt x="332" y="22"/>
                  <a:pt x="362" y="30"/>
                </a:cubicBezTo>
                <a:cubicBezTo>
                  <a:pt x="392" y="38"/>
                  <a:pt x="423" y="159"/>
                  <a:pt x="453" y="212"/>
                </a:cubicBezTo>
                <a:cubicBezTo>
                  <a:pt x="483" y="265"/>
                  <a:pt x="506" y="356"/>
                  <a:pt x="544" y="348"/>
                </a:cubicBezTo>
                <a:cubicBezTo>
                  <a:pt x="582" y="340"/>
                  <a:pt x="642" y="219"/>
                  <a:pt x="680" y="166"/>
                </a:cubicBezTo>
                <a:cubicBezTo>
                  <a:pt x="718" y="113"/>
                  <a:pt x="733" y="0"/>
                  <a:pt x="771" y="30"/>
                </a:cubicBezTo>
                <a:cubicBezTo>
                  <a:pt x="809" y="60"/>
                  <a:pt x="854" y="348"/>
                  <a:pt x="907" y="348"/>
                </a:cubicBezTo>
                <a:cubicBezTo>
                  <a:pt x="960" y="348"/>
                  <a:pt x="1035" y="30"/>
                  <a:pt x="1088" y="30"/>
                </a:cubicBezTo>
                <a:cubicBezTo>
                  <a:pt x="1141" y="30"/>
                  <a:pt x="1179" y="325"/>
                  <a:pt x="1224" y="348"/>
                </a:cubicBezTo>
                <a:cubicBezTo>
                  <a:pt x="1269" y="371"/>
                  <a:pt x="1315" y="196"/>
                  <a:pt x="1360" y="166"/>
                </a:cubicBezTo>
                <a:cubicBezTo>
                  <a:pt x="1405" y="136"/>
                  <a:pt x="1450" y="151"/>
                  <a:pt x="1496" y="166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285710" name="Freeform 14">
            <a:extLst>
              <a:ext uri="{FF2B5EF4-FFF2-40B4-BE49-F238E27FC236}">
                <a16:creationId xmlns:a16="http://schemas.microsoft.com/office/drawing/2014/main" id="{E4365D2C-9D10-D66A-039B-C2C56755A89B}"/>
              </a:ext>
            </a:extLst>
          </p:cNvPr>
          <p:cNvSpPr>
            <a:spLocks/>
          </p:cNvSpPr>
          <p:nvPr/>
        </p:nvSpPr>
        <p:spPr bwMode="auto">
          <a:xfrm rot="14456843" flipV="1">
            <a:off x="2707482" y="4261644"/>
            <a:ext cx="576262" cy="273050"/>
          </a:xfrm>
          <a:custGeom>
            <a:avLst/>
            <a:gdLst>
              <a:gd name="T0" fmla="*/ 0 w 1496"/>
              <a:gd name="T1" fmla="*/ 2147483646 h 371"/>
              <a:gd name="T2" fmla="*/ 2147483646 w 1496"/>
              <a:gd name="T3" fmla="*/ 2147483646 h 371"/>
              <a:gd name="T4" fmla="*/ 2147483646 w 1496"/>
              <a:gd name="T5" fmla="*/ 2147483646 h 371"/>
              <a:gd name="T6" fmla="*/ 2147483646 w 1496"/>
              <a:gd name="T7" fmla="*/ 2147483646 h 371"/>
              <a:gd name="T8" fmla="*/ 2147483646 w 1496"/>
              <a:gd name="T9" fmla="*/ 2147483646 h 371"/>
              <a:gd name="T10" fmla="*/ 2147483646 w 1496"/>
              <a:gd name="T11" fmla="*/ 2147483646 h 371"/>
              <a:gd name="T12" fmla="*/ 2147483646 w 1496"/>
              <a:gd name="T13" fmla="*/ 2147483646 h 371"/>
              <a:gd name="T14" fmla="*/ 2147483646 w 1496"/>
              <a:gd name="T15" fmla="*/ 2147483646 h 371"/>
              <a:gd name="T16" fmla="*/ 2147483646 w 1496"/>
              <a:gd name="T17" fmla="*/ 2147483646 h 371"/>
              <a:gd name="T18" fmla="*/ 2147483646 w 1496"/>
              <a:gd name="T19" fmla="*/ 2147483646 h 371"/>
              <a:gd name="T20" fmla="*/ 2147483646 w 1496"/>
              <a:gd name="T21" fmla="*/ 2147483646 h 371"/>
              <a:gd name="T22" fmla="*/ 2147483646 w 1496"/>
              <a:gd name="T23" fmla="*/ 2147483646 h 371"/>
              <a:gd name="T24" fmla="*/ 2147483646 w 1496"/>
              <a:gd name="T25" fmla="*/ 2147483646 h 37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496"/>
              <a:gd name="T40" fmla="*/ 0 h 371"/>
              <a:gd name="T41" fmla="*/ 1496 w 1496"/>
              <a:gd name="T42" fmla="*/ 371 h 371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496" h="371">
                <a:moveTo>
                  <a:pt x="0" y="166"/>
                </a:moveTo>
                <a:cubicBezTo>
                  <a:pt x="45" y="234"/>
                  <a:pt x="91" y="302"/>
                  <a:pt x="136" y="302"/>
                </a:cubicBezTo>
                <a:cubicBezTo>
                  <a:pt x="181" y="302"/>
                  <a:pt x="234" y="211"/>
                  <a:pt x="272" y="166"/>
                </a:cubicBezTo>
                <a:cubicBezTo>
                  <a:pt x="310" y="121"/>
                  <a:pt x="332" y="22"/>
                  <a:pt x="362" y="30"/>
                </a:cubicBezTo>
                <a:cubicBezTo>
                  <a:pt x="392" y="38"/>
                  <a:pt x="423" y="159"/>
                  <a:pt x="453" y="212"/>
                </a:cubicBezTo>
                <a:cubicBezTo>
                  <a:pt x="483" y="265"/>
                  <a:pt x="506" y="356"/>
                  <a:pt x="544" y="348"/>
                </a:cubicBezTo>
                <a:cubicBezTo>
                  <a:pt x="582" y="340"/>
                  <a:pt x="642" y="219"/>
                  <a:pt x="680" y="166"/>
                </a:cubicBezTo>
                <a:cubicBezTo>
                  <a:pt x="718" y="113"/>
                  <a:pt x="733" y="0"/>
                  <a:pt x="771" y="30"/>
                </a:cubicBezTo>
                <a:cubicBezTo>
                  <a:pt x="809" y="60"/>
                  <a:pt x="854" y="348"/>
                  <a:pt x="907" y="348"/>
                </a:cubicBezTo>
                <a:cubicBezTo>
                  <a:pt x="960" y="348"/>
                  <a:pt x="1035" y="30"/>
                  <a:pt x="1088" y="30"/>
                </a:cubicBezTo>
                <a:cubicBezTo>
                  <a:pt x="1141" y="30"/>
                  <a:pt x="1179" y="325"/>
                  <a:pt x="1224" y="348"/>
                </a:cubicBezTo>
                <a:cubicBezTo>
                  <a:pt x="1269" y="371"/>
                  <a:pt x="1315" y="196"/>
                  <a:pt x="1360" y="166"/>
                </a:cubicBezTo>
                <a:cubicBezTo>
                  <a:pt x="1405" y="136"/>
                  <a:pt x="1450" y="151"/>
                  <a:pt x="1496" y="166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285711" name="Freeform 15">
            <a:extLst>
              <a:ext uri="{FF2B5EF4-FFF2-40B4-BE49-F238E27FC236}">
                <a16:creationId xmlns:a16="http://schemas.microsoft.com/office/drawing/2014/main" id="{4F3D3F8C-F7A2-D6AB-DA0C-DD01D0B532D0}"/>
              </a:ext>
            </a:extLst>
          </p:cNvPr>
          <p:cNvSpPr>
            <a:spLocks/>
          </p:cNvSpPr>
          <p:nvPr/>
        </p:nvSpPr>
        <p:spPr bwMode="auto">
          <a:xfrm rot="7486216">
            <a:off x="2707481" y="3901282"/>
            <a:ext cx="576263" cy="273050"/>
          </a:xfrm>
          <a:custGeom>
            <a:avLst/>
            <a:gdLst>
              <a:gd name="T0" fmla="*/ 0 w 1496"/>
              <a:gd name="T1" fmla="*/ 2147483646 h 371"/>
              <a:gd name="T2" fmla="*/ 2147483646 w 1496"/>
              <a:gd name="T3" fmla="*/ 2147483646 h 371"/>
              <a:gd name="T4" fmla="*/ 2147483646 w 1496"/>
              <a:gd name="T5" fmla="*/ 2147483646 h 371"/>
              <a:gd name="T6" fmla="*/ 2147483646 w 1496"/>
              <a:gd name="T7" fmla="*/ 2147483646 h 371"/>
              <a:gd name="T8" fmla="*/ 2147483646 w 1496"/>
              <a:gd name="T9" fmla="*/ 2147483646 h 371"/>
              <a:gd name="T10" fmla="*/ 2147483646 w 1496"/>
              <a:gd name="T11" fmla="*/ 2147483646 h 371"/>
              <a:gd name="T12" fmla="*/ 2147483646 w 1496"/>
              <a:gd name="T13" fmla="*/ 2147483646 h 371"/>
              <a:gd name="T14" fmla="*/ 2147483646 w 1496"/>
              <a:gd name="T15" fmla="*/ 2147483646 h 371"/>
              <a:gd name="T16" fmla="*/ 2147483646 w 1496"/>
              <a:gd name="T17" fmla="*/ 2147483646 h 371"/>
              <a:gd name="T18" fmla="*/ 2147483646 w 1496"/>
              <a:gd name="T19" fmla="*/ 2147483646 h 371"/>
              <a:gd name="T20" fmla="*/ 2147483646 w 1496"/>
              <a:gd name="T21" fmla="*/ 2147483646 h 371"/>
              <a:gd name="T22" fmla="*/ 2147483646 w 1496"/>
              <a:gd name="T23" fmla="*/ 2147483646 h 371"/>
              <a:gd name="T24" fmla="*/ 2147483646 w 1496"/>
              <a:gd name="T25" fmla="*/ 2147483646 h 37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496"/>
              <a:gd name="T40" fmla="*/ 0 h 371"/>
              <a:gd name="T41" fmla="*/ 1496 w 1496"/>
              <a:gd name="T42" fmla="*/ 371 h 371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496" h="371">
                <a:moveTo>
                  <a:pt x="0" y="166"/>
                </a:moveTo>
                <a:cubicBezTo>
                  <a:pt x="45" y="234"/>
                  <a:pt x="91" y="302"/>
                  <a:pt x="136" y="302"/>
                </a:cubicBezTo>
                <a:cubicBezTo>
                  <a:pt x="181" y="302"/>
                  <a:pt x="234" y="211"/>
                  <a:pt x="272" y="166"/>
                </a:cubicBezTo>
                <a:cubicBezTo>
                  <a:pt x="310" y="121"/>
                  <a:pt x="332" y="22"/>
                  <a:pt x="362" y="30"/>
                </a:cubicBezTo>
                <a:cubicBezTo>
                  <a:pt x="392" y="38"/>
                  <a:pt x="423" y="159"/>
                  <a:pt x="453" y="212"/>
                </a:cubicBezTo>
                <a:cubicBezTo>
                  <a:pt x="483" y="265"/>
                  <a:pt x="506" y="356"/>
                  <a:pt x="544" y="348"/>
                </a:cubicBezTo>
                <a:cubicBezTo>
                  <a:pt x="582" y="340"/>
                  <a:pt x="642" y="219"/>
                  <a:pt x="680" y="166"/>
                </a:cubicBezTo>
                <a:cubicBezTo>
                  <a:pt x="718" y="113"/>
                  <a:pt x="733" y="0"/>
                  <a:pt x="771" y="30"/>
                </a:cubicBezTo>
                <a:cubicBezTo>
                  <a:pt x="809" y="60"/>
                  <a:pt x="854" y="348"/>
                  <a:pt x="907" y="348"/>
                </a:cubicBezTo>
                <a:cubicBezTo>
                  <a:pt x="960" y="348"/>
                  <a:pt x="1035" y="30"/>
                  <a:pt x="1088" y="30"/>
                </a:cubicBezTo>
                <a:cubicBezTo>
                  <a:pt x="1141" y="30"/>
                  <a:pt x="1179" y="325"/>
                  <a:pt x="1224" y="348"/>
                </a:cubicBezTo>
                <a:cubicBezTo>
                  <a:pt x="1269" y="371"/>
                  <a:pt x="1315" y="196"/>
                  <a:pt x="1360" y="166"/>
                </a:cubicBezTo>
                <a:cubicBezTo>
                  <a:pt x="1405" y="136"/>
                  <a:pt x="1450" y="151"/>
                  <a:pt x="1496" y="166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285712" name="Freeform 16">
            <a:extLst>
              <a:ext uri="{FF2B5EF4-FFF2-40B4-BE49-F238E27FC236}">
                <a16:creationId xmlns:a16="http://schemas.microsoft.com/office/drawing/2014/main" id="{584373AE-CA6C-E6A9-A1D4-9418C0CF77BF}"/>
              </a:ext>
            </a:extLst>
          </p:cNvPr>
          <p:cNvSpPr>
            <a:spLocks/>
          </p:cNvSpPr>
          <p:nvPr/>
        </p:nvSpPr>
        <p:spPr bwMode="auto">
          <a:xfrm rot="7143157" flipH="1" flipV="1">
            <a:off x="2547144" y="4125119"/>
            <a:ext cx="576262" cy="273050"/>
          </a:xfrm>
          <a:custGeom>
            <a:avLst/>
            <a:gdLst>
              <a:gd name="T0" fmla="*/ 0 w 1496"/>
              <a:gd name="T1" fmla="*/ 2147483646 h 371"/>
              <a:gd name="T2" fmla="*/ 2147483646 w 1496"/>
              <a:gd name="T3" fmla="*/ 2147483646 h 371"/>
              <a:gd name="T4" fmla="*/ 2147483646 w 1496"/>
              <a:gd name="T5" fmla="*/ 2147483646 h 371"/>
              <a:gd name="T6" fmla="*/ 2147483646 w 1496"/>
              <a:gd name="T7" fmla="*/ 2147483646 h 371"/>
              <a:gd name="T8" fmla="*/ 2147483646 w 1496"/>
              <a:gd name="T9" fmla="*/ 2147483646 h 371"/>
              <a:gd name="T10" fmla="*/ 2147483646 w 1496"/>
              <a:gd name="T11" fmla="*/ 2147483646 h 371"/>
              <a:gd name="T12" fmla="*/ 2147483646 w 1496"/>
              <a:gd name="T13" fmla="*/ 2147483646 h 371"/>
              <a:gd name="T14" fmla="*/ 2147483646 w 1496"/>
              <a:gd name="T15" fmla="*/ 2147483646 h 371"/>
              <a:gd name="T16" fmla="*/ 2147483646 w 1496"/>
              <a:gd name="T17" fmla="*/ 2147483646 h 371"/>
              <a:gd name="T18" fmla="*/ 2147483646 w 1496"/>
              <a:gd name="T19" fmla="*/ 2147483646 h 371"/>
              <a:gd name="T20" fmla="*/ 2147483646 w 1496"/>
              <a:gd name="T21" fmla="*/ 2147483646 h 371"/>
              <a:gd name="T22" fmla="*/ 2147483646 w 1496"/>
              <a:gd name="T23" fmla="*/ 2147483646 h 371"/>
              <a:gd name="T24" fmla="*/ 2147483646 w 1496"/>
              <a:gd name="T25" fmla="*/ 2147483646 h 37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496"/>
              <a:gd name="T40" fmla="*/ 0 h 371"/>
              <a:gd name="T41" fmla="*/ 1496 w 1496"/>
              <a:gd name="T42" fmla="*/ 371 h 371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496" h="371">
                <a:moveTo>
                  <a:pt x="0" y="166"/>
                </a:moveTo>
                <a:cubicBezTo>
                  <a:pt x="45" y="234"/>
                  <a:pt x="91" y="302"/>
                  <a:pt x="136" y="302"/>
                </a:cubicBezTo>
                <a:cubicBezTo>
                  <a:pt x="181" y="302"/>
                  <a:pt x="234" y="211"/>
                  <a:pt x="272" y="166"/>
                </a:cubicBezTo>
                <a:cubicBezTo>
                  <a:pt x="310" y="121"/>
                  <a:pt x="332" y="22"/>
                  <a:pt x="362" y="30"/>
                </a:cubicBezTo>
                <a:cubicBezTo>
                  <a:pt x="392" y="38"/>
                  <a:pt x="423" y="159"/>
                  <a:pt x="453" y="212"/>
                </a:cubicBezTo>
                <a:cubicBezTo>
                  <a:pt x="483" y="265"/>
                  <a:pt x="506" y="356"/>
                  <a:pt x="544" y="348"/>
                </a:cubicBezTo>
                <a:cubicBezTo>
                  <a:pt x="582" y="340"/>
                  <a:pt x="642" y="219"/>
                  <a:pt x="680" y="166"/>
                </a:cubicBezTo>
                <a:cubicBezTo>
                  <a:pt x="718" y="113"/>
                  <a:pt x="733" y="0"/>
                  <a:pt x="771" y="30"/>
                </a:cubicBezTo>
                <a:cubicBezTo>
                  <a:pt x="809" y="60"/>
                  <a:pt x="854" y="348"/>
                  <a:pt x="907" y="348"/>
                </a:cubicBezTo>
                <a:cubicBezTo>
                  <a:pt x="960" y="348"/>
                  <a:pt x="1035" y="30"/>
                  <a:pt x="1088" y="30"/>
                </a:cubicBezTo>
                <a:cubicBezTo>
                  <a:pt x="1141" y="30"/>
                  <a:pt x="1179" y="325"/>
                  <a:pt x="1224" y="348"/>
                </a:cubicBezTo>
                <a:cubicBezTo>
                  <a:pt x="1269" y="371"/>
                  <a:pt x="1315" y="196"/>
                  <a:pt x="1360" y="166"/>
                </a:cubicBezTo>
                <a:cubicBezTo>
                  <a:pt x="1405" y="136"/>
                  <a:pt x="1450" y="151"/>
                  <a:pt x="1496" y="166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285713" name="Line 17">
            <a:extLst>
              <a:ext uri="{FF2B5EF4-FFF2-40B4-BE49-F238E27FC236}">
                <a16:creationId xmlns:a16="http://schemas.microsoft.com/office/drawing/2014/main" id="{25BA86F2-958D-6AB1-1491-8B6A128B3C44}"/>
              </a:ext>
            </a:extLst>
          </p:cNvPr>
          <p:cNvSpPr>
            <a:spLocks noChangeShapeType="1"/>
          </p:cNvSpPr>
          <p:nvPr/>
        </p:nvSpPr>
        <p:spPr bwMode="auto">
          <a:xfrm rot="2235013" flipH="1">
            <a:off x="2555875" y="2525713"/>
            <a:ext cx="719138" cy="3240087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285714" name="Line 18">
            <a:extLst>
              <a:ext uri="{FF2B5EF4-FFF2-40B4-BE49-F238E27FC236}">
                <a16:creationId xmlns:a16="http://schemas.microsoft.com/office/drawing/2014/main" id="{A4674B75-A588-15EC-747D-D1FAEBB1021D}"/>
              </a:ext>
            </a:extLst>
          </p:cNvPr>
          <p:cNvSpPr>
            <a:spLocks noChangeShapeType="1"/>
          </p:cNvSpPr>
          <p:nvPr/>
        </p:nvSpPr>
        <p:spPr bwMode="auto">
          <a:xfrm rot="18532295" flipH="1">
            <a:off x="2519363" y="2560638"/>
            <a:ext cx="719137" cy="3240087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pic>
        <p:nvPicPr>
          <p:cNvPr id="55314" name="Picture 18" descr="beta_plus_decay.gif">
            <a:extLst>
              <a:ext uri="{FF2B5EF4-FFF2-40B4-BE49-F238E27FC236}">
                <a16:creationId xmlns:a16="http://schemas.microsoft.com/office/drawing/2014/main" id="{42DF3C2E-304F-EB79-D2C5-11CA3AB2ED4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52388"/>
            <a:ext cx="2855913" cy="206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75763E-7 L 0.12708 -0.7238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857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54" y="-3619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0.00023 L -0.08577 0.52463 " pathEditMode="relative" ptsTypes="AA">
                                      <p:cBhvr>
                                        <p:cTn id="16" dur="2000" fill="hold"/>
                                        <p:tgtEl>
                                          <p:spTgt spid="2857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8 0.00948 L -0.40799 -0.2215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857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799" y="-11561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-0.00925 L 0.78767 0.41017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857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774" y="209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15356E-6 L -0.39479 -0.6912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857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40" y="-3457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75578E-6 L 0.60729 0.91143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2857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65" y="455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79463E-6 L 0.59757 -0.68062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857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78" y="-34043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3.33025E-6 L -0.49688 0.55619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2857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96" y="277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2857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5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>
            <a:extLst>
              <a:ext uri="{FF2B5EF4-FFF2-40B4-BE49-F238E27FC236}">
                <a16:creationId xmlns:a16="http://schemas.microsoft.com/office/drawing/2014/main" id="{56D9B443-197A-35AF-646B-5B3467A965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4414838"/>
            <a:ext cx="6553200" cy="523220"/>
          </a:xfrm>
          <a:prstGeom prst="rect">
            <a:avLst/>
          </a:prstGeom>
          <a:noFill/>
          <a:ln w="19050" algn="ctr">
            <a:noFill/>
            <a:miter lim="800000"/>
            <a:headEnd/>
            <a:tailEnd type="none" w="lg" len="lg"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accent2"/>
                </a:solidFill>
                <a:ea typeface="+mn-ea"/>
              </a:rPr>
              <a:t>What don’t we understand yet?</a:t>
            </a:r>
            <a:endParaRPr lang="en-US" sz="2400" dirty="0">
              <a:solidFill>
                <a:schemeClr val="accent2"/>
              </a:solidFill>
              <a:latin typeface="+mn-lt"/>
              <a:ea typeface="+mn-ea"/>
            </a:endParaRPr>
          </a:p>
        </p:txBody>
      </p:sp>
      <p:pic>
        <p:nvPicPr>
          <p:cNvPr id="57346" name="Picture 3" descr="LHCtunnel2.jpg">
            <a:extLst>
              <a:ext uri="{FF2B5EF4-FFF2-40B4-BE49-F238E27FC236}">
                <a16:creationId xmlns:a16="http://schemas.microsoft.com/office/drawing/2014/main" id="{14BB7E28-C941-B9DE-3895-900A0B7E94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5057775"/>
            <a:ext cx="6350000" cy="1190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le 1">
            <a:extLst>
              <a:ext uri="{FF2B5EF4-FFF2-40B4-BE49-F238E27FC236}">
                <a16:creationId xmlns:a16="http://schemas.microsoft.com/office/drawing/2014/main" id="{0C1F3208-75BE-60F5-A93A-A9217437D6E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381000" y="152400"/>
            <a:ext cx="77724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CH" dirty="0">
                <a:ea typeface="ＭＳ Ｐゴシック" panose="020B0600070205080204" pitchFamily="34" charset="-128"/>
              </a:rPr>
              <a:t>I. </a:t>
            </a:r>
            <a:r>
              <a:rPr lang="en-US" altLang="ja-JP" i="1" dirty="0">
                <a:ea typeface="ＭＳ Ｐゴシック" panose="020B0600070205080204" pitchFamily="34" charset="-128"/>
              </a:rPr>
              <a:t>How do particles acquire mass?</a:t>
            </a:r>
            <a:endParaRPr lang="en-US" altLang="en-CH" dirty="0">
              <a:ea typeface="ＭＳ Ｐゴシック" panose="020B0600070205080204" pitchFamily="34" charset="-128"/>
            </a:endParaRPr>
          </a:p>
        </p:txBody>
      </p:sp>
      <p:sp>
        <p:nvSpPr>
          <p:cNvPr id="61442" name="Rectangle 27">
            <a:extLst>
              <a:ext uri="{FF2B5EF4-FFF2-40B4-BE49-F238E27FC236}">
                <a16:creationId xmlns:a16="http://schemas.microsoft.com/office/drawing/2014/main" id="{F399812A-645A-4F9B-4E7B-6778871408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6400" y="1371600"/>
            <a:ext cx="3276600" cy="4724400"/>
          </a:xfrm>
          <a:prstGeom prst="rect">
            <a:avLst/>
          </a:prstGeom>
          <a:solidFill>
            <a:srgbClr val="0070C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endParaRPr lang="nl-NL" altLang="en-CH" dirty="0"/>
          </a:p>
        </p:txBody>
      </p:sp>
      <p:sp>
        <p:nvSpPr>
          <p:cNvPr id="61444" name="Rectangle 7">
            <a:extLst>
              <a:ext uri="{FF2B5EF4-FFF2-40B4-BE49-F238E27FC236}">
                <a16:creationId xmlns:a16="http://schemas.microsoft.com/office/drawing/2014/main" id="{36423344-1D06-C166-A2FE-FF23A1BC22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1524000"/>
            <a:ext cx="1905000" cy="1752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endParaRPr lang="nl-NL" altLang="en-CH" dirty="0"/>
          </a:p>
        </p:txBody>
      </p:sp>
      <p:sp>
        <p:nvSpPr>
          <p:cNvPr id="8" name="Oval 8">
            <a:extLst>
              <a:ext uri="{FF2B5EF4-FFF2-40B4-BE49-F238E27FC236}">
                <a16:creationId xmlns:a16="http://schemas.microsoft.com/office/drawing/2014/main" id="{C19F630C-3183-5891-A23C-426325DFC9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7725" y="2133600"/>
            <a:ext cx="36513" cy="36513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  <a:buFontTx/>
              <a:buChar char="•"/>
              <a:defRPr/>
            </a:pPr>
            <a:endParaRPr lang="en-US" dirty="0">
              <a:ea typeface="+mn-ea"/>
            </a:endParaRPr>
          </a:p>
        </p:txBody>
      </p:sp>
      <p:sp>
        <p:nvSpPr>
          <p:cNvPr id="61448" name="Rectangle 9">
            <a:extLst>
              <a:ext uri="{FF2B5EF4-FFF2-40B4-BE49-F238E27FC236}">
                <a16:creationId xmlns:a16="http://schemas.microsoft.com/office/drawing/2014/main" id="{D8D0F827-B1A4-0876-EC66-4F5EBBB4E6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3505200"/>
            <a:ext cx="2971800" cy="2438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endParaRPr lang="nl-NL" altLang="en-CH" dirty="0"/>
          </a:p>
        </p:txBody>
      </p:sp>
      <p:sp>
        <p:nvSpPr>
          <p:cNvPr id="10" name="Oval 10">
            <a:extLst>
              <a:ext uri="{FF2B5EF4-FFF2-40B4-BE49-F238E27FC236}">
                <a16:creationId xmlns:a16="http://schemas.microsoft.com/office/drawing/2014/main" id="{79B4DA87-5F0B-CBF2-AB6B-091F19C502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43575" y="4114800"/>
            <a:ext cx="1800225" cy="1800225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  <a:buFontTx/>
              <a:buChar char="•"/>
              <a:defRPr/>
            </a:pPr>
            <a:endParaRPr lang="en-US" dirty="0">
              <a:ea typeface="+mn-ea"/>
            </a:endParaRPr>
          </a:p>
        </p:txBody>
      </p:sp>
      <p:sp>
        <p:nvSpPr>
          <p:cNvPr id="61452" name="Text Box 11">
            <a:extLst>
              <a:ext uri="{FF2B5EF4-FFF2-40B4-BE49-F238E27FC236}">
                <a16:creationId xmlns:a16="http://schemas.microsoft.com/office/drawing/2014/main" id="{6B981B6B-977E-63C9-4400-1847D1E96F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1676400"/>
            <a:ext cx="19812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CH" sz="1600" dirty="0">
                <a:solidFill>
                  <a:srgbClr val="0070C0"/>
                </a:solidFill>
              </a:rPr>
              <a:t>Neutrino</a:t>
            </a:r>
            <a:r>
              <a:rPr lang="en-US" altLang="ja-JP" sz="1600" dirty="0">
                <a:solidFill>
                  <a:srgbClr val="0070C0"/>
                </a:solidFill>
              </a:rPr>
              <a:t>s</a:t>
            </a:r>
            <a:r>
              <a:rPr lang="en-US" altLang="ja-JP" sz="1600" dirty="0">
                <a:solidFill>
                  <a:srgbClr val="FFCC66"/>
                </a:solidFill>
              </a:rPr>
              <a:t> </a:t>
            </a:r>
            <a:endParaRPr lang="en-US" altLang="en-CH" sz="1600" dirty="0">
              <a:solidFill>
                <a:srgbClr val="FFCC66"/>
              </a:solidFill>
            </a:endParaRPr>
          </a:p>
        </p:txBody>
      </p:sp>
      <p:sp>
        <p:nvSpPr>
          <p:cNvPr id="61453" name="Text Box 12">
            <a:extLst>
              <a:ext uri="{FF2B5EF4-FFF2-40B4-BE49-F238E27FC236}">
                <a16:creationId xmlns:a16="http://schemas.microsoft.com/office/drawing/2014/main" id="{4DBF0395-099E-E1A4-6C04-DCF00A952D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1981200"/>
            <a:ext cx="22098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CH" sz="1600" dirty="0">
                <a:solidFill>
                  <a:srgbClr val="0070C0"/>
                </a:solidFill>
              </a:rPr>
              <a:t>Electron</a:t>
            </a:r>
            <a:r>
              <a:rPr lang="en-US" altLang="en-CH" sz="1600" dirty="0">
                <a:solidFill>
                  <a:srgbClr val="FFCC66"/>
                </a:solidFill>
              </a:rPr>
              <a:t>     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CH" sz="1600" dirty="0">
                <a:solidFill>
                  <a:srgbClr val="0070C0"/>
                </a:solidFill>
              </a:rPr>
              <a:t>Muon</a:t>
            </a:r>
            <a:r>
              <a:rPr lang="en-US" altLang="en-CH" sz="1600" dirty="0">
                <a:solidFill>
                  <a:srgbClr val="FFCC66"/>
                </a:solidFill>
              </a:rPr>
              <a:t>         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CH" sz="1600" dirty="0">
                <a:solidFill>
                  <a:srgbClr val="0070C0"/>
                </a:solidFill>
              </a:rPr>
              <a:t>Tau</a:t>
            </a:r>
            <a:r>
              <a:rPr lang="en-US" altLang="en-CH" sz="1600" dirty="0">
                <a:solidFill>
                  <a:srgbClr val="FFCC66"/>
                </a:solidFill>
              </a:rPr>
              <a:t>             </a:t>
            </a:r>
          </a:p>
        </p:txBody>
      </p:sp>
      <p:sp>
        <p:nvSpPr>
          <p:cNvPr id="13" name="Oval 13">
            <a:extLst>
              <a:ext uri="{FF2B5EF4-FFF2-40B4-BE49-F238E27FC236}">
                <a16:creationId xmlns:a16="http://schemas.microsoft.com/office/drawing/2014/main" id="{99F79197-9490-6B13-3445-A18C57312E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6288" y="2819400"/>
            <a:ext cx="179387" cy="179388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  <a:buFontTx/>
              <a:buChar char="•"/>
              <a:defRPr/>
            </a:pPr>
            <a:endParaRPr lang="en-US" dirty="0">
              <a:ea typeface="+mn-ea"/>
            </a:endParaRPr>
          </a:p>
        </p:txBody>
      </p:sp>
      <p:sp>
        <p:nvSpPr>
          <p:cNvPr id="61457" name="Oval 14">
            <a:extLst>
              <a:ext uri="{FF2B5EF4-FFF2-40B4-BE49-F238E27FC236}">
                <a16:creationId xmlns:a16="http://schemas.microsoft.com/office/drawing/2014/main" id="{B6077B8C-D5E7-A3E1-1259-ECC27A8ADE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91213" y="2482850"/>
            <a:ext cx="107950" cy="107950"/>
          </a:xfrm>
          <a:prstGeom prst="ellipse">
            <a:avLst/>
          </a:prstGeom>
          <a:gradFill rotWithShape="1">
            <a:gsLst>
              <a:gs pos="0">
                <a:srgbClr val="FF6600"/>
              </a:gs>
              <a:gs pos="100000">
                <a:srgbClr val="FFCC6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FontTx/>
              <a:buChar char="•"/>
            </a:pPr>
            <a:endParaRPr lang="nl-NL" altLang="en-CH" dirty="0"/>
          </a:p>
        </p:txBody>
      </p:sp>
      <p:sp>
        <p:nvSpPr>
          <p:cNvPr id="15" name="Oval 15">
            <a:extLst>
              <a:ext uri="{FF2B5EF4-FFF2-40B4-BE49-F238E27FC236}">
                <a16:creationId xmlns:a16="http://schemas.microsoft.com/office/drawing/2014/main" id="{CEA9BF23-7684-DF6F-F1DA-08606E1FB1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2400" y="4740275"/>
            <a:ext cx="365125" cy="365125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  <a:buFontTx/>
              <a:buChar char="•"/>
              <a:defRPr/>
            </a:pPr>
            <a:endParaRPr lang="en-US" dirty="0">
              <a:ea typeface="+mn-ea"/>
            </a:endParaRPr>
          </a:p>
        </p:txBody>
      </p:sp>
      <p:sp>
        <p:nvSpPr>
          <p:cNvPr id="16" name="Oval 16">
            <a:extLst>
              <a:ext uri="{FF2B5EF4-FFF2-40B4-BE49-F238E27FC236}">
                <a16:creationId xmlns:a16="http://schemas.microsoft.com/office/drawing/2014/main" id="{FBFECA90-EABE-5610-841E-BE4D829AA3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4267200"/>
            <a:ext cx="179388" cy="179388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  <a:buFontTx/>
              <a:buChar char="•"/>
              <a:defRPr/>
            </a:pPr>
            <a:endParaRPr lang="en-US" dirty="0">
              <a:ea typeface="+mn-ea"/>
            </a:endParaRPr>
          </a:p>
        </p:txBody>
      </p:sp>
      <p:sp>
        <p:nvSpPr>
          <p:cNvPr id="17" name="Oval 17">
            <a:extLst>
              <a:ext uri="{FF2B5EF4-FFF2-40B4-BE49-F238E27FC236}">
                <a16:creationId xmlns:a16="http://schemas.microsoft.com/office/drawing/2014/main" id="{429DFB2F-DDB0-BE3F-66D3-34F733A36C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92800" y="3778250"/>
            <a:ext cx="107950" cy="10795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  <a:buFontTx/>
              <a:buChar char="•"/>
              <a:defRPr/>
            </a:pPr>
            <a:endParaRPr lang="en-US" dirty="0">
              <a:ea typeface="+mn-ea"/>
            </a:endParaRPr>
          </a:p>
        </p:txBody>
      </p:sp>
      <p:sp>
        <p:nvSpPr>
          <p:cNvPr id="18" name="Oval 18">
            <a:extLst>
              <a:ext uri="{FF2B5EF4-FFF2-40B4-BE49-F238E27FC236}">
                <a16:creationId xmlns:a16="http://schemas.microsoft.com/office/drawing/2014/main" id="{0CC33743-3F8B-EC3A-05A1-875AE72BC6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91213" y="3581400"/>
            <a:ext cx="107950" cy="10795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  <a:buFontTx/>
              <a:buChar char="•"/>
              <a:defRPr/>
            </a:pPr>
            <a:endParaRPr lang="en-US" dirty="0">
              <a:ea typeface="+mn-ea"/>
            </a:endParaRPr>
          </a:p>
        </p:txBody>
      </p:sp>
      <p:sp>
        <p:nvSpPr>
          <p:cNvPr id="19" name="Oval 19">
            <a:extLst>
              <a:ext uri="{FF2B5EF4-FFF2-40B4-BE49-F238E27FC236}">
                <a16:creationId xmlns:a16="http://schemas.microsoft.com/office/drawing/2014/main" id="{71CF650E-CD36-84A6-62C0-FA76D9FC9E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92800" y="3962400"/>
            <a:ext cx="107950" cy="10795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  <a:buFontTx/>
              <a:buChar char="•"/>
              <a:defRPr/>
            </a:pPr>
            <a:endParaRPr lang="en-US" dirty="0">
              <a:ea typeface="+mn-ea"/>
            </a:endParaRPr>
          </a:p>
        </p:txBody>
      </p:sp>
      <p:sp>
        <p:nvSpPr>
          <p:cNvPr id="20" name="Oval 20">
            <a:extLst>
              <a:ext uri="{FF2B5EF4-FFF2-40B4-BE49-F238E27FC236}">
                <a16:creationId xmlns:a16="http://schemas.microsoft.com/office/drawing/2014/main" id="{A99F10CC-5FA1-4FD4-7E41-09D9AA5C2C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8513" y="2482850"/>
            <a:ext cx="107950" cy="107950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  <a:buFontTx/>
              <a:buChar char="•"/>
              <a:defRPr/>
            </a:pPr>
            <a:endParaRPr lang="en-US" dirty="0">
              <a:ea typeface="+mn-ea"/>
            </a:endParaRPr>
          </a:p>
        </p:txBody>
      </p:sp>
      <p:sp>
        <p:nvSpPr>
          <p:cNvPr id="61476" name="Text Box 21">
            <a:extLst>
              <a:ext uri="{FF2B5EF4-FFF2-40B4-BE49-F238E27FC236}">
                <a16:creationId xmlns:a16="http://schemas.microsoft.com/office/drawing/2014/main" id="{0AF652AD-A8E1-555F-D9F0-2981E7FCD6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9800" y="3625850"/>
            <a:ext cx="2209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CH" sz="1600" dirty="0">
                <a:solidFill>
                  <a:srgbClr val="C00000"/>
                </a:solidFill>
              </a:rPr>
              <a:t>up, down, strange</a:t>
            </a:r>
          </a:p>
        </p:txBody>
      </p:sp>
      <p:sp>
        <p:nvSpPr>
          <p:cNvPr id="61477" name="Text Box 22">
            <a:extLst>
              <a:ext uri="{FF2B5EF4-FFF2-40B4-BE49-F238E27FC236}">
                <a16:creationId xmlns:a16="http://schemas.microsoft.com/office/drawing/2014/main" id="{FA56262E-D8AA-17C4-D13A-8B737A06E9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9800" y="4800600"/>
            <a:ext cx="1219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CH" b="1" dirty="0">
                <a:solidFill>
                  <a:schemeClr val="bg1"/>
                </a:solidFill>
              </a:rPr>
              <a:t>Top quark</a:t>
            </a:r>
          </a:p>
        </p:txBody>
      </p:sp>
      <p:sp>
        <p:nvSpPr>
          <p:cNvPr id="61478" name="Text Box 23">
            <a:extLst>
              <a:ext uri="{FF2B5EF4-FFF2-40B4-BE49-F238E27FC236}">
                <a16:creationId xmlns:a16="http://schemas.microsoft.com/office/drawing/2014/main" id="{FBAD7023-BFCB-A501-7E2F-9947A7FAE4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0" y="5105400"/>
            <a:ext cx="9906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CH" sz="1600" dirty="0">
                <a:solidFill>
                  <a:srgbClr val="C00000"/>
                </a:solidFill>
              </a:rPr>
              <a:t>bottom</a:t>
            </a:r>
          </a:p>
        </p:txBody>
      </p:sp>
      <p:sp>
        <p:nvSpPr>
          <p:cNvPr id="61479" name="Text Box 24">
            <a:extLst>
              <a:ext uri="{FF2B5EF4-FFF2-40B4-BE49-F238E27FC236}">
                <a16:creationId xmlns:a16="http://schemas.microsoft.com/office/drawing/2014/main" id="{E23D0469-6863-8935-E599-E58A22566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0" y="4159250"/>
            <a:ext cx="838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CH" sz="1600" dirty="0">
                <a:solidFill>
                  <a:srgbClr val="C00000"/>
                </a:solidFill>
              </a:rPr>
              <a:t>charm</a:t>
            </a:r>
          </a:p>
        </p:txBody>
      </p:sp>
      <p:sp>
        <p:nvSpPr>
          <p:cNvPr id="61480" name="TextBox 30">
            <a:extLst>
              <a:ext uri="{FF2B5EF4-FFF2-40B4-BE49-F238E27FC236}">
                <a16:creationId xmlns:a16="http://schemas.microsoft.com/office/drawing/2014/main" id="{FCA6E526-F526-7408-6011-7606146BE8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7674" y="3900948"/>
            <a:ext cx="4886326" cy="219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1800" b="1" dirty="0">
                <a:solidFill>
                  <a:srgbClr val="0070C0"/>
                </a:solidFill>
              </a:rPr>
              <a:t>Partial answer: the Higgs boson</a:t>
            </a:r>
            <a:br>
              <a:rPr lang="en-US" altLang="en-CH" sz="1800" b="1" dirty="0">
                <a:solidFill>
                  <a:srgbClr val="0070C0"/>
                </a:solidFill>
              </a:rPr>
            </a:br>
            <a:endParaRPr lang="en-US" altLang="en-CH" sz="1800" b="1" dirty="0">
              <a:solidFill>
                <a:srgbClr val="0070C0"/>
              </a:solidFill>
            </a:endParaRPr>
          </a:p>
          <a:p>
            <a:pPr eaLnBrk="1" hangingPunct="1">
              <a:spcBef>
                <a:spcPct val="20000"/>
              </a:spcBef>
            </a:pPr>
            <a:r>
              <a:rPr lang="en-US" altLang="en-CH" sz="1800" dirty="0"/>
              <a:t>Allows some particles to acquire mass in the Standard Model of particle physics.</a:t>
            </a:r>
          </a:p>
          <a:p>
            <a:pPr eaLnBrk="1" hangingPunct="1">
              <a:spcBef>
                <a:spcPct val="20000"/>
              </a:spcBef>
            </a:pPr>
            <a:endParaRPr lang="en-US" altLang="en-CH" sz="1800" dirty="0"/>
          </a:p>
          <a:p>
            <a:pPr eaLnBrk="1" hangingPunct="1">
              <a:spcBef>
                <a:spcPct val="20000"/>
              </a:spcBef>
            </a:pPr>
            <a:r>
              <a:rPr lang="en-US" altLang="en-CH" sz="1800" dirty="0"/>
              <a:t>But that theory is insufficient to describe what we see in the universe…</a:t>
            </a:r>
          </a:p>
        </p:txBody>
      </p:sp>
      <p:pic>
        <p:nvPicPr>
          <p:cNvPr id="61482" name="Picture 1">
            <a:extLst>
              <a:ext uri="{FF2B5EF4-FFF2-40B4-BE49-F238E27FC236}">
                <a16:creationId xmlns:a16="http://schemas.microsoft.com/office/drawing/2014/main" id="{6DF42897-D6D4-2E87-56C5-81930A466F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371600"/>
            <a:ext cx="3257550" cy="195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>
            <a:extLst>
              <a:ext uri="{FF2B5EF4-FFF2-40B4-BE49-F238E27FC236}">
                <a16:creationId xmlns:a16="http://schemas.microsoft.com/office/drawing/2014/main" id="{8B38136C-086F-C27C-0328-CE5B2D3F42F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381000" y="152400"/>
            <a:ext cx="83058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CH" dirty="0">
                <a:ea typeface="ＭＳ Ｐゴシック" panose="020B0600070205080204" pitchFamily="34" charset="-128"/>
              </a:rPr>
              <a:t>II. </a:t>
            </a:r>
            <a:r>
              <a:rPr lang="en-US" altLang="ja-JP" i="1" dirty="0">
                <a:ea typeface="ＭＳ Ｐゴシック" panose="020B0600070205080204" pitchFamily="34" charset="-128"/>
              </a:rPr>
              <a:t>Anti-matter</a:t>
            </a:r>
            <a:endParaRPr lang="en-US" altLang="en-CH" dirty="0">
              <a:ea typeface="ＭＳ Ｐゴシック" panose="020B0600070205080204" pitchFamily="34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73D0F15-45BC-6AE1-224E-33592BCCBBC7}"/>
              </a:ext>
            </a:extLst>
          </p:cNvPr>
          <p:cNvSpPr txBox="1">
            <a:spLocks/>
          </p:cNvSpPr>
          <p:nvPr/>
        </p:nvSpPr>
        <p:spPr bwMode="auto">
          <a:xfrm>
            <a:off x="381000" y="1371600"/>
            <a:ext cx="6705600" cy="685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2400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Where has all the anti-matter gone?</a:t>
            </a:r>
          </a:p>
        </p:txBody>
      </p:sp>
      <p:pic>
        <p:nvPicPr>
          <p:cNvPr id="59395" name="Picture 5" descr="galaxies">
            <a:extLst>
              <a:ext uri="{FF2B5EF4-FFF2-40B4-BE49-F238E27FC236}">
                <a16:creationId xmlns:a16="http://schemas.microsoft.com/office/drawing/2014/main" id="{535F297B-FB29-4540-AA06-9655A55F96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2600" y="3505200"/>
            <a:ext cx="4681538" cy="2941638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396" name="Picture 5" descr="y96006ascanAlpha_big">
            <a:extLst>
              <a:ext uri="{FF2B5EF4-FFF2-40B4-BE49-F238E27FC236}">
                <a16:creationId xmlns:a16="http://schemas.microsoft.com/office/drawing/2014/main" id="{C8DBD326-423A-1387-310F-9EC10355BB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505200"/>
            <a:ext cx="3733800" cy="293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7" name="Text Box 4">
            <a:extLst>
              <a:ext uri="{FF2B5EF4-FFF2-40B4-BE49-F238E27FC236}">
                <a16:creationId xmlns:a16="http://schemas.microsoft.com/office/drawing/2014/main" id="{4D43F201-EA01-6566-48F5-30B429689D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2590800"/>
            <a:ext cx="3124200" cy="830997"/>
          </a:xfrm>
          <a:prstGeom prst="rect">
            <a:avLst/>
          </a:prstGeom>
          <a:solidFill>
            <a:srgbClr val="0000FF">
              <a:alpha val="50195"/>
            </a:srgbClr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4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Very little anti-matter seen with satellites</a:t>
            </a:r>
            <a:endParaRPr lang="en-US" altLang="en-CH" sz="1800" i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398" name="Text Box 4">
            <a:extLst>
              <a:ext uri="{FF2B5EF4-FFF2-40B4-BE49-F238E27FC236}">
                <a16:creationId xmlns:a16="http://schemas.microsoft.com/office/drawing/2014/main" id="{37F9CB40-0FA7-56D8-A9F5-7ECB7AB357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2598738"/>
            <a:ext cx="2743200" cy="830997"/>
          </a:xfrm>
          <a:prstGeom prst="rect">
            <a:avLst/>
          </a:prstGeom>
          <a:solidFill>
            <a:srgbClr val="0000FF">
              <a:alpha val="50195"/>
            </a:srgbClr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4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anti-matter galaxies seen</a:t>
            </a:r>
            <a:endParaRPr lang="en-US" altLang="en-CH" sz="1800" i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9399" name="Straight Connector 8">
            <a:extLst>
              <a:ext uri="{FF2B5EF4-FFF2-40B4-BE49-F238E27FC236}">
                <a16:creationId xmlns:a16="http://schemas.microsoft.com/office/drawing/2014/main" id="{219C573C-A029-682C-0A72-71C89CD07D7E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524500" y="4991100"/>
            <a:ext cx="2286000" cy="381000"/>
          </a:xfrm>
          <a:prstGeom prst="line">
            <a:avLst/>
          </a:prstGeom>
          <a:noFill/>
          <a:ln w="19050">
            <a:solidFill>
              <a:schemeClr val="bg1"/>
            </a:solidFill>
            <a:prstDash val="sysDash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Freeform 15">
            <a:extLst>
              <a:ext uri="{FF2B5EF4-FFF2-40B4-BE49-F238E27FC236}">
                <a16:creationId xmlns:a16="http://schemas.microsoft.com/office/drawing/2014/main" id="{F36C03A7-F09D-7D2A-2A60-52AD5E373071}"/>
              </a:ext>
            </a:extLst>
          </p:cNvPr>
          <p:cNvSpPr>
            <a:spLocks/>
          </p:cNvSpPr>
          <p:nvPr/>
        </p:nvSpPr>
        <p:spPr bwMode="auto">
          <a:xfrm rot="2362129">
            <a:off x="6192838" y="4953000"/>
            <a:ext cx="576262" cy="273050"/>
          </a:xfrm>
          <a:custGeom>
            <a:avLst/>
            <a:gdLst>
              <a:gd name="T0" fmla="*/ 0 w 1496"/>
              <a:gd name="T1" fmla="*/ 2147483646 h 371"/>
              <a:gd name="T2" fmla="*/ 2147483646 w 1496"/>
              <a:gd name="T3" fmla="*/ 2147483646 h 371"/>
              <a:gd name="T4" fmla="*/ 2147483646 w 1496"/>
              <a:gd name="T5" fmla="*/ 2147483646 h 371"/>
              <a:gd name="T6" fmla="*/ 2147483646 w 1496"/>
              <a:gd name="T7" fmla="*/ 2147483646 h 371"/>
              <a:gd name="T8" fmla="*/ 2147483646 w 1496"/>
              <a:gd name="T9" fmla="*/ 2147483646 h 371"/>
              <a:gd name="T10" fmla="*/ 2147483646 w 1496"/>
              <a:gd name="T11" fmla="*/ 2147483646 h 371"/>
              <a:gd name="T12" fmla="*/ 2147483646 w 1496"/>
              <a:gd name="T13" fmla="*/ 2147483646 h 371"/>
              <a:gd name="T14" fmla="*/ 2147483646 w 1496"/>
              <a:gd name="T15" fmla="*/ 2147483646 h 371"/>
              <a:gd name="T16" fmla="*/ 2147483646 w 1496"/>
              <a:gd name="T17" fmla="*/ 2147483646 h 371"/>
              <a:gd name="T18" fmla="*/ 2147483646 w 1496"/>
              <a:gd name="T19" fmla="*/ 2147483646 h 371"/>
              <a:gd name="T20" fmla="*/ 2147483646 w 1496"/>
              <a:gd name="T21" fmla="*/ 2147483646 h 371"/>
              <a:gd name="T22" fmla="*/ 2147483646 w 1496"/>
              <a:gd name="T23" fmla="*/ 2147483646 h 371"/>
              <a:gd name="T24" fmla="*/ 2147483646 w 1496"/>
              <a:gd name="T25" fmla="*/ 2147483646 h 37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496"/>
              <a:gd name="T40" fmla="*/ 0 h 371"/>
              <a:gd name="T41" fmla="*/ 1496 w 1496"/>
              <a:gd name="T42" fmla="*/ 371 h 371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496" h="371">
                <a:moveTo>
                  <a:pt x="0" y="166"/>
                </a:moveTo>
                <a:cubicBezTo>
                  <a:pt x="45" y="234"/>
                  <a:pt x="91" y="302"/>
                  <a:pt x="136" y="302"/>
                </a:cubicBezTo>
                <a:cubicBezTo>
                  <a:pt x="181" y="302"/>
                  <a:pt x="234" y="211"/>
                  <a:pt x="272" y="166"/>
                </a:cubicBezTo>
                <a:cubicBezTo>
                  <a:pt x="310" y="121"/>
                  <a:pt x="332" y="22"/>
                  <a:pt x="362" y="30"/>
                </a:cubicBezTo>
                <a:cubicBezTo>
                  <a:pt x="392" y="38"/>
                  <a:pt x="423" y="159"/>
                  <a:pt x="453" y="212"/>
                </a:cubicBezTo>
                <a:cubicBezTo>
                  <a:pt x="483" y="265"/>
                  <a:pt x="506" y="356"/>
                  <a:pt x="544" y="348"/>
                </a:cubicBezTo>
                <a:cubicBezTo>
                  <a:pt x="582" y="340"/>
                  <a:pt x="642" y="219"/>
                  <a:pt x="680" y="166"/>
                </a:cubicBezTo>
                <a:cubicBezTo>
                  <a:pt x="718" y="113"/>
                  <a:pt x="733" y="0"/>
                  <a:pt x="771" y="30"/>
                </a:cubicBezTo>
                <a:cubicBezTo>
                  <a:pt x="809" y="60"/>
                  <a:pt x="854" y="348"/>
                  <a:pt x="907" y="348"/>
                </a:cubicBezTo>
                <a:cubicBezTo>
                  <a:pt x="960" y="348"/>
                  <a:pt x="1035" y="30"/>
                  <a:pt x="1088" y="30"/>
                </a:cubicBezTo>
                <a:cubicBezTo>
                  <a:pt x="1141" y="30"/>
                  <a:pt x="1179" y="325"/>
                  <a:pt x="1224" y="348"/>
                </a:cubicBezTo>
                <a:cubicBezTo>
                  <a:pt x="1269" y="371"/>
                  <a:pt x="1315" y="196"/>
                  <a:pt x="1360" y="166"/>
                </a:cubicBezTo>
                <a:cubicBezTo>
                  <a:pt x="1405" y="136"/>
                  <a:pt x="1450" y="151"/>
                  <a:pt x="1496" y="166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14" name="Freeform 15">
            <a:extLst>
              <a:ext uri="{FF2B5EF4-FFF2-40B4-BE49-F238E27FC236}">
                <a16:creationId xmlns:a16="http://schemas.microsoft.com/office/drawing/2014/main" id="{19439832-B411-7648-9ED5-35FBC45BF0C2}"/>
              </a:ext>
            </a:extLst>
          </p:cNvPr>
          <p:cNvSpPr>
            <a:spLocks/>
          </p:cNvSpPr>
          <p:nvPr/>
        </p:nvSpPr>
        <p:spPr bwMode="auto">
          <a:xfrm rot="7486216">
            <a:off x="6541293" y="5034757"/>
            <a:ext cx="576263" cy="273050"/>
          </a:xfrm>
          <a:custGeom>
            <a:avLst/>
            <a:gdLst>
              <a:gd name="T0" fmla="*/ 0 w 1496"/>
              <a:gd name="T1" fmla="*/ 2147483646 h 371"/>
              <a:gd name="T2" fmla="*/ 2147483646 w 1496"/>
              <a:gd name="T3" fmla="*/ 2147483646 h 371"/>
              <a:gd name="T4" fmla="*/ 2147483646 w 1496"/>
              <a:gd name="T5" fmla="*/ 2147483646 h 371"/>
              <a:gd name="T6" fmla="*/ 2147483646 w 1496"/>
              <a:gd name="T7" fmla="*/ 2147483646 h 371"/>
              <a:gd name="T8" fmla="*/ 2147483646 w 1496"/>
              <a:gd name="T9" fmla="*/ 2147483646 h 371"/>
              <a:gd name="T10" fmla="*/ 2147483646 w 1496"/>
              <a:gd name="T11" fmla="*/ 2147483646 h 371"/>
              <a:gd name="T12" fmla="*/ 2147483646 w 1496"/>
              <a:gd name="T13" fmla="*/ 2147483646 h 371"/>
              <a:gd name="T14" fmla="*/ 2147483646 w 1496"/>
              <a:gd name="T15" fmla="*/ 2147483646 h 371"/>
              <a:gd name="T16" fmla="*/ 2147483646 w 1496"/>
              <a:gd name="T17" fmla="*/ 2147483646 h 371"/>
              <a:gd name="T18" fmla="*/ 2147483646 w 1496"/>
              <a:gd name="T19" fmla="*/ 2147483646 h 371"/>
              <a:gd name="T20" fmla="*/ 2147483646 w 1496"/>
              <a:gd name="T21" fmla="*/ 2147483646 h 371"/>
              <a:gd name="T22" fmla="*/ 2147483646 w 1496"/>
              <a:gd name="T23" fmla="*/ 2147483646 h 371"/>
              <a:gd name="T24" fmla="*/ 2147483646 w 1496"/>
              <a:gd name="T25" fmla="*/ 2147483646 h 37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496"/>
              <a:gd name="T40" fmla="*/ 0 h 371"/>
              <a:gd name="T41" fmla="*/ 1496 w 1496"/>
              <a:gd name="T42" fmla="*/ 371 h 371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496" h="371">
                <a:moveTo>
                  <a:pt x="0" y="166"/>
                </a:moveTo>
                <a:cubicBezTo>
                  <a:pt x="45" y="234"/>
                  <a:pt x="91" y="302"/>
                  <a:pt x="136" y="302"/>
                </a:cubicBezTo>
                <a:cubicBezTo>
                  <a:pt x="181" y="302"/>
                  <a:pt x="234" y="211"/>
                  <a:pt x="272" y="166"/>
                </a:cubicBezTo>
                <a:cubicBezTo>
                  <a:pt x="310" y="121"/>
                  <a:pt x="332" y="22"/>
                  <a:pt x="362" y="30"/>
                </a:cubicBezTo>
                <a:cubicBezTo>
                  <a:pt x="392" y="38"/>
                  <a:pt x="423" y="159"/>
                  <a:pt x="453" y="212"/>
                </a:cubicBezTo>
                <a:cubicBezTo>
                  <a:pt x="483" y="265"/>
                  <a:pt x="506" y="356"/>
                  <a:pt x="544" y="348"/>
                </a:cubicBezTo>
                <a:cubicBezTo>
                  <a:pt x="582" y="340"/>
                  <a:pt x="642" y="219"/>
                  <a:pt x="680" y="166"/>
                </a:cubicBezTo>
                <a:cubicBezTo>
                  <a:pt x="718" y="113"/>
                  <a:pt x="733" y="0"/>
                  <a:pt x="771" y="30"/>
                </a:cubicBezTo>
                <a:cubicBezTo>
                  <a:pt x="809" y="60"/>
                  <a:pt x="854" y="348"/>
                  <a:pt x="907" y="348"/>
                </a:cubicBezTo>
                <a:cubicBezTo>
                  <a:pt x="960" y="348"/>
                  <a:pt x="1035" y="30"/>
                  <a:pt x="1088" y="30"/>
                </a:cubicBezTo>
                <a:cubicBezTo>
                  <a:pt x="1141" y="30"/>
                  <a:pt x="1179" y="325"/>
                  <a:pt x="1224" y="348"/>
                </a:cubicBezTo>
                <a:cubicBezTo>
                  <a:pt x="1269" y="371"/>
                  <a:pt x="1315" y="196"/>
                  <a:pt x="1360" y="166"/>
                </a:cubicBezTo>
                <a:cubicBezTo>
                  <a:pt x="1405" y="136"/>
                  <a:pt x="1450" y="151"/>
                  <a:pt x="1496" y="166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4924CE94-8D21-B861-F43D-6439E0AC5960}"/>
              </a:ext>
            </a:extLst>
          </p:cNvPr>
          <p:cNvSpPr>
            <a:spLocks/>
          </p:cNvSpPr>
          <p:nvPr/>
        </p:nvSpPr>
        <p:spPr bwMode="auto">
          <a:xfrm rot="2010125">
            <a:off x="6084888" y="5664200"/>
            <a:ext cx="576262" cy="273050"/>
          </a:xfrm>
          <a:custGeom>
            <a:avLst/>
            <a:gdLst>
              <a:gd name="T0" fmla="*/ 0 w 1496"/>
              <a:gd name="T1" fmla="*/ 2147483646 h 371"/>
              <a:gd name="T2" fmla="*/ 2147483646 w 1496"/>
              <a:gd name="T3" fmla="*/ 2147483646 h 371"/>
              <a:gd name="T4" fmla="*/ 2147483646 w 1496"/>
              <a:gd name="T5" fmla="*/ 2147483646 h 371"/>
              <a:gd name="T6" fmla="*/ 2147483646 w 1496"/>
              <a:gd name="T7" fmla="*/ 2147483646 h 371"/>
              <a:gd name="T8" fmla="*/ 2147483646 w 1496"/>
              <a:gd name="T9" fmla="*/ 2147483646 h 371"/>
              <a:gd name="T10" fmla="*/ 2147483646 w 1496"/>
              <a:gd name="T11" fmla="*/ 2147483646 h 371"/>
              <a:gd name="T12" fmla="*/ 2147483646 w 1496"/>
              <a:gd name="T13" fmla="*/ 2147483646 h 371"/>
              <a:gd name="T14" fmla="*/ 2147483646 w 1496"/>
              <a:gd name="T15" fmla="*/ 2147483646 h 371"/>
              <a:gd name="T16" fmla="*/ 2147483646 w 1496"/>
              <a:gd name="T17" fmla="*/ 2147483646 h 371"/>
              <a:gd name="T18" fmla="*/ 2147483646 w 1496"/>
              <a:gd name="T19" fmla="*/ 2147483646 h 371"/>
              <a:gd name="T20" fmla="*/ 2147483646 w 1496"/>
              <a:gd name="T21" fmla="*/ 2147483646 h 371"/>
              <a:gd name="T22" fmla="*/ 2147483646 w 1496"/>
              <a:gd name="T23" fmla="*/ 2147483646 h 371"/>
              <a:gd name="T24" fmla="*/ 2147483646 w 1496"/>
              <a:gd name="T25" fmla="*/ 2147483646 h 37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496"/>
              <a:gd name="T40" fmla="*/ 0 h 371"/>
              <a:gd name="T41" fmla="*/ 1496 w 1496"/>
              <a:gd name="T42" fmla="*/ 371 h 371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496" h="371">
                <a:moveTo>
                  <a:pt x="0" y="166"/>
                </a:moveTo>
                <a:cubicBezTo>
                  <a:pt x="45" y="234"/>
                  <a:pt x="91" y="302"/>
                  <a:pt x="136" y="302"/>
                </a:cubicBezTo>
                <a:cubicBezTo>
                  <a:pt x="181" y="302"/>
                  <a:pt x="234" y="211"/>
                  <a:pt x="272" y="166"/>
                </a:cubicBezTo>
                <a:cubicBezTo>
                  <a:pt x="310" y="121"/>
                  <a:pt x="332" y="22"/>
                  <a:pt x="362" y="30"/>
                </a:cubicBezTo>
                <a:cubicBezTo>
                  <a:pt x="392" y="38"/>
                  <a:pt x="423" y="159"/>
                  <a:pt x="453" y="212"/>
                </a:cubicBezTo>
                <a:cubicBezTo>
                  <a:pt x="483" y="265"/>
                  <a:pt x="506" y="356"/>
                  <a:pt x="544" y="348"/>
                </a:cubicBezTo>
                <a:cubicBezTo>
                  <a:pt x="582" y="340"/>
                  <a:pt x="642" y="219"/>
                  <a:pt x="680" y="166"/>
                </a:cubicBezTo>
                <a:cubicBezTo>
                  <a:pt x="718" y="113"/>
                  <a:pt x="733" y="0"/>
                  <a:pt x="771" y="30"/>
                </a:cubicBezTo>
                <a:cubicBezTo>
                  <a:pt x="809" y="60"/>
                  <a:pt x="854" y="348"/>
                  <a:pt x="907" y="348"/>
                </a:cubicBezTo>
                <a:cubicBezTo>
                  <a:pt x="960" y="348"/>
                  <a:pt x="1035" y="30"/>
                  <a:pt x="1088" y="30"/>
                </a:cubicBezTo>
                <a:cubicBezTo>
                  <a:pt x="1141" y="30"/>
                  <a:pt x="1179" y="325"/>
                  <a:pt x="1224" y="348"/>
                </a:cubicBezTo>
                <a:cubicBezTo>
                  <a:pt x="1269" y="371"/>
                  <a:pt x="1315" y="196"/>
                  <a:pt x="1360" y="166"/>
                </a:cubicBezTo>
                <a:cubicBezTo>
                  <a:pt x="1405" y="136"/>
                  <a:pt x="1450" y="151"/>
                  <a:pt x="1496" y="166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07BEC2CE-D896-E14F-0EB3-419042E0EEA7}"/>
              </a:ext>
            </a:extLst>
          </p:cNvPr>
          <p:cNvSpPr>
            <a:spLocks/>
          </p:cNvSpPr>
          <p:nvPr/>
        </p:nvSpPr>
        <p:spPr bwMode="auto">
          <a:xfrm rot="8330865">
            <a:off x="6496050" y="5667375"/>
            <a:ext cx="576263" cy="273050"/>
          </a:xfrm>
          <a:custGeom>
            <a:avLst/>
            <a:gdLst>
              <a:gd name="T0" fmla="*/ 0 w 1496"/>
              <a:gd name="T1" fmla="*/ 2147483646 h 371"/>
              <a:gd name="T2" fmla="*/ 2147483646 w 1496"/>
              <a:gd name="T3" fmla="*/ 2147483646 h 371"/>
              <a:gd name="T4" fmla="*/ 2147483646 w 1496"/>
              <a:gd name="T5" fmla="*/ 2147483646 h 371"/>
              <a:gd name="T6" fmla="*/ 2147483646 w 1496"/>
              <a:gd name="T7" fmla="*/ 2147483646 h 371"/>
              <a:gd name="T8" fmla="*/ 2147483646 w 1496"/>
              <a:gd name="T9" fmla="*/ 2147483646 h 371"/>
              <a:gd name="T10" fmla="*/ 2147483646 w 1496"/>
              <a:gd name="T11" fmla="*/ 2147483646 h 371"/>
              <a:gd name="T12" fmla="*/ 2147483646 w 1496"/>
              <a:gd name="T13" fmla="*/ 2147483646 h 371"/>
              <a:gd name="T14" fmla="*/ 2147483646 w 1496"/>
              <a:gd name="T15" fmla="*/ 2147483646 h 371"/>
              <a:gd name="T16" fmla="*/ 2147483646 w 1496"/>
              <a:gd name="T17" fmla="*/ 2147483646 h 371"/>
              <a:gd name="T18" fmla="*/ 2147483646 w 1496"/>
              <a:gd name="T19" fmla="*/ 2147483646 h 371"/>
              <a:gd name="T20" fmla="*/ 2147483646 w 1496"/>
              <a:gd name="T21" fmla="*/ 2147483646 h 371"/>
              <a:gd name="T22" fmla="*/ 2147483646 w 1496"/>
              <a:gd name="T23" fmla="*/ 2147483646 h 371"/>
              <a:gd name="T24" fmla="*/ 2147483646 w 1496"/>
              <a:gd name="T25" fmla="*/ 2147483646 h 37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496"/>
              <a:gd name="T40" fmla="*/ 0 h 371"/>
              <a:gd name="T41" fmla="*/ 1496 w 1496"/>
              <a:gd name="T42" fmla="*/ 371 h 371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496" h="371">
                <a:moveTo>
                  <a:pt x="0" y="166"/>
                </a:moveTo>
                <a:cubicBezTo>
                  <a:pt x="45" y="234"/>
                  <a:pt x="91" y="302"/>
                  <a:pt x="136" y="302"/>
                </a:cubicBezTo>
                <a:cubicBezTo>
                  <a:pt x="181" y="302"/>
                  <a:pt x="234" y="211"/>
                  <a:pt x="272" y="166"/>
                </a:cubicBezTo>
                <a:cubicBezTo>
                  <a:pt x="310" y="121"/>
                  <a:pt x="332" y="22"/>
                  <a:pt x="362" y="30"/>
                </a:cubicBezTo>
                <a:cubicBezTo>
                  <a:pt x="392" y="38"/>
                  <a:pt x="423" y="159"/>
                  <a:pt x="453" y="212"/>
                </a:cubicBezTo>
                <a:cubicBezTo>
                  <a:pt x="483" y="265"/>
                  <a:pt x="506" y="356"/>
                  <a:pt x="544" y="348"/>
                </a:cubicBezTo>
                <a:cubicBezTo>
                  <a:pt x="582" y="340"/>
                  <a:pt x="642" y="219"/>
                  <a:pt x="680" y="166"/>
                </a:cubicBezTo>
                <a:cubicBezTo>
                  <a:pt x="718" y="113"/>
                  <a:pt x="733" y="0"/>
                  <a:pt x="771" y="30"/>
                </a:cubicBezTo>
                <a:cubicBezTo>
                  <a:pt x="809" y="60"/>
                  <a:pt x="854" y="348"/>
                  <a:pt x="907" y="348"/>
                </a:cubicBezTo>
                <a:cubicBezTo>
                  <a:pt x="960" y="348"/>
                  <a:pt x="1035" y="30"/>
                  <a:pt x="1088" y="30"/>
                </a:cubicBezTo>
                <a:cubicBezTo>
                  <a:pt x="1141" y="30"/>
                  <a:pt x="1179" y="325"/>
                  <a:pt x="1224" y="348"/>
                </a:cubicBezTo>
                <a:cubicBezTo>
                  <a:pt x="1269" y="371"/>
                  <a:pt x="1315" y="196"/>
                  <a:pt x="1360" y="166"/>
                </a:cubicBezTo>
                <a:cubicBezTo>
                  <a:pt x="1405" y="136"/>
                  <a:pt x="1450" y="151"/>
                  <a:pt x="1496" y="166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CH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7037E-7 L -0.73368 -0.6310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684" y="-3155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55 0.0125 L 0.33351 -0.3888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44" y="-200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33333E-6 L -0.75 -0.66667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500" y="-33333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31 0.02754 L 0.34149 -0.39074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81" y="-20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1">
            <a:extLst>
              <a:ext uri="{FF2B5EF4-FFF2-40B4-BE49-F238E27FC236}">
                <a16:creationId xmlns:a16="http://schemas.microsoft.com/office/drawing/2014/main" id="{CD86214E-E8A9-C3A4-1DA4-A54D0D791F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3124513"/>
            <a:ext cx="5399918" cy="2895287"/>
          </a:xfrm>
          <a:prstGeom prst="flowChartAlternateProcess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pic>
      <p:sp>
        <p:nvSpPr>
          <p:cNvPr id="63490" name="Text Box 7">
            <a:extLst>
              <a:ext uri="{FF2B5EF4-FFF2-40B4-BE49-F238E27FC236}">
                <a16:creationId xmlns:a16="http://schemas.microsoft.com/office/drawing/2014/main" id="{2620E17D-A494-7B29-01D5-F56E7F9209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6248400"/>
            <a:ext cx="815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1639" tIns="40820" rIns="81639" bIns="40820"/>
          <a:lstStyle>
            <a:lvl1pP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</a:tabLs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</a:tabLs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</a:tabLs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</a:tabLs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</a:tabLs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</a:tabLs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</a:tabLs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</a:tabLs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</a:tabLs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000" dirty="0"/>
              <a:t>We have been studying only 4% of the universe!</a:t>
            </a:r>
          </a:p>
        </p:txBody>
      </p:sp>
      <p:pic>
        <p:nvPicPr>
          <p:cNvPr id="63491" name="Picture 3" descr="WMAP.jpg">
            <a:extLst>
              <a:ext uri="{FF2B5EF4-FFF2-40B4-BE49-F238E27FC236}">
                <a16:creationId xmlns:a16="http://schemas.microsoft.com/office/drawing/2014/main" id="{F90E1319-C7F4-4CB6-BD75-5D924CA92BB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54088"/>
            <a:ext cx="2700338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2" name="TextBox 5">
            <a:extLst>
              <a:ext uri="{FF2B5EF4-FFF2-40B4-BE49-F238E27FC236}">
                <a16:creationId xmlns:a16="http://schemas.microsoft.com/office/drawing/2014/main" id="{2C0002F7-5AA9-4EA8-8547-980C20026A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2401888"/>
            <a:ext cx="3505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nl-NL" altLang="en-CH" sz="1800" dirty="0">
                <a:solidFill>
                  <a:schemeClr val="bg1"/>
                </a:solidFill>
              </a:rPr>
              <a:t>Temperature fluctuations in</a:t>
            </a:r>
            <a:br>
              <a:rPr lang="nl-NL" altLang="en-CH" sz="1800" dirty="0">
                <a:solidFill>
                  <a:schemeClr val="bg1"/>
                </a:solidFill>
              </a:rPr>
            </a:br>
            <a:r>
              <a:rPr lang="nl-NL" altLang="en-CH" sz="1800" dirty="0">
                <a:solidFill>
                  <a:schemeClr val="bg1"/>
                </a:solidFill>
              </a:rPr>
              <a:t>the structure of the universe</a:t>
            </a:r>
          </a:p>
        </p:txBody>
      </p:sp>
      <p:sp>
        <p:nvSpPr>
          <p:cNvPr id="63493" name="TextBox 6">
            <a:extLst>
              <a:ext uri="{FF2B5EF4-FFF2-40B4-BE49-F238E27FC236}">
                <a16:creationId xmlns:a16="http://schemas.microsoft.com/office/drawing/2014/main" id="{3B962DB1-FE43-29A0-2EE3-73611DD599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33800" y="2411413"/>
            <a:ext cx="2209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nl-NL" altLang="en-CH" sz="1800" dirty="0">
                <a:solidFill>
                  <a:schemeClr val="bg1"/>
                </a:solidFill>
              </a:rPr>
              <a:t>Rotation curves</a:t>
            </a:r>
          </a:p>
        </p:txBody>
      </p:sp>
      <p:sp>
        <p:nvSpPr>
          <p:cNvPr id="63494" name="TextBox 7">
            <a:extLst>
              <a:ext uri="{FF2B5EF4-FFF2-40B4-BE49-F238E27FC236}">
                <a16:creationId xmlns:a16="http://schemas.microsoft.com/office/drawing/2014/main" id="{70D0F699-AA83-E6D1-6029-DFBA9E52BE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9400" y="2449513"/>
            <a:ext cx="2438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nl-NL" altLang="en-CH" sz="1800" dirty="0">
                <a:solidFill>
                  <a:schemeClr val="bg1"/>
                </a:solidFill>
              </a:rPr>
              <a:t>Gravitational lens</a:t>
            </a:r>
          </a:p>
        </p:txBody>
      </p:sp>
      <p:sp>
        <p:nvSpPr>
          <p:cNvPr id="63495" name="Rounded Rectangle 12">
            <a:extLst>
              <a:ext uri="{FF2B5EF4-FFF2-40B4-BE49-F238E27FC236}">
                <a16:creationId xmlns:a16="http://schemas.microsoft.com/office/drawing/2014/main" id="{2C728FE8-4DF5-9913-B1C9-EB376C5D25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3200" y="4092575"/>
            <a:ext cx="2547938" cy="708025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endParaRPr lang="nl-NL" altLang="en-CH" dirty="0"/>
          </a:p>
        </p:txBody>
      </p:sp>
      <p:sp>
        <p:nvSpPr>
          <p:cNvPr id="63496" name="TextBox 9">
            <a:extLst>
              <a:ext uri="{FF2B5EF4-FFF2-40B4-BE49-F238E27FC236}">
                <a16:creationId xmlns:a16="http://schemas.microsoft.com/office/drawing/2014/main" id="{23013BBB-0119-57F4-FC21-CB56184789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4200" y="4095750"/>
            <a:ext cx="18732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nl-NL" altLang="en-CH" sz="2000" dirty="0">
                <a:solidFill>
                  <a:schemeClr val="bg1"/>
                </a:solidFill>
              </a:rPr>
              <a:t>What is the </a:t>
            </a:r>
            <a:br>
              <a:rPr lang="nl-NL" altLang="en-CH" sz="2000" dirty="0">
                <a:solidFill>
                  <a:schemeClr val="bg1"/>
                </a:solidFill>
              </a:rPr>
            </a:br>
            <a:r>
              <a:rPr lang="nl-NL" altLang="en-CH" sz="2000" dirty="0">
                <a:solidFill>
                  <a:schemeClr val="bg1"/>
                </a:solidFill>
              </a:rPr>
              <a:t>dark matter?</a:t>
            </a:r>
          </a:p>
        </p:txBody>
      </p:sp>
      <p:pic>
        <p:nvPicPr>
          <p:cNvPr id="11" name="Picture 4" descr="rotationalcurve">
            <a:extLst>
              <a:ext uri="{FF2B5EF4-FFF2-40B4-BE49-F238E27FC236}">
                <a16:creationId xmlns:a16="http://schemas.microsoft.com/office/drawing/2014/main" id="{1EC5CAFD-466A-5948-A077-488A4BBE65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99660" y="838200"/>
            <a:ext cx="2115340" cy="157726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63498" name="Picture 12" descr="Gravitational_lens-full.jpg">
            <a:extLst>
              <a:ext uri="{FF2B5EF4-FFF2-40B4-BE49-F238E27FC236}">
                <a16:creationId xmlns:a16="http://schemas.microsoft.com/office/drawing/2014/main" id="{BFBC81AE-07F4-4E09-D73C-5DB4401E1C3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838200"/>
            <a:ext cx="2133600" cy="1612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3499" name="Straight Arrow Connector 13">
            <a:extLst>
              <a:ext uri="{FF2B5EF4-FFF2-40B4-BE49-F238E27FC236}">
                <a16:creationId xmlns:a16="http://schemas.microsoft.com/office/drawing/2014/main" id="{946003FA-A524-AF82-81FA-9D7BFF2313C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791200" y="4267200"/>
            <a:ext cx="685800" cy="1588"/>
          </a:xfrm>
          <a:prstGeom prst="straightConnector1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90553497-2338-91A0-049A-9B3439D38006}"/>
              </a:ext>
            </a:extLst>
          </p:cNvPr>
          <p:cNvSpPr txBox="1">
            <a:spLocks/>
          </p:cNvSpPr>
          <p:nvPr/>
        </p:nvSpPr>
        <p:spPr bwMode="auto">
          <a:xfrm>
            <a:off x="381000" y="152400"/>
            <a:ext cx="8305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Verdana" pitchFamily="34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Verdana" pitchFamily="34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Verdana" pitchFamily="34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Verdana" pitchFamily="34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Verdan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Verdan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Verdan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Verdana" pitchFamily="34" charset="0"/>
              </a:defRPr>
            </a:lvl9pPr>
          </a:lstStyle>
          <a:p>
            <a:r>
              <a:rPr lang="en-US" altLang="en-CH" sz="2800" dirty="0">
                <a:ea typeface="ＭＳ Ｐゴシック" panose="020B0600070205080204" pitchFamily="34" charset="-128"/>
              </a:rPr>
              <a:t>III. </a:t>
            </a:r>
            <a:r>
              <a:rPr lang="en-US" altLang="ja-JP" sz="2800" i="1" dirty="0">
                <a:ea typeface="ＭＳ Ｐゴシック" panose="020B0600070205080204" pitchFamily="34" charset="-128"/>
              </a:rPr>
              <a:t>Dark matter</a:t>
            </a:r>
            <a:endParaRPr lang="en-US" altLang="en-CH" kern="0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>
            <a:extLst>
              <a:ext uri="{FF2B5EF4-FFF2-40B4-BE49-F238E27FC236}">
                <a16:creationId xmlns:a16="http://schemas.microsoft.com/office/drawing/2014/main" id="{08D9FEAB-07C3-CAC4-9747-6C3067ACEDF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CH" dirty="0">
                <a:ea typeface="ＭＳ Ｐゴシック" panose="020B0600070205080204" pitchFamily="34" charset="-128"/>
              </a:rPr>
              <a:t>LHCb</a:t>
            </a:r>
          </a:p>
        </p:txBody>
      </p:sp>
      <p:sp>
        <p:nvSpPr>
          <p:cNvPr id="13319" name="Text Box 8">
            <a:extLst>
              <a:ext uri="{FF2B5EF4-FFF2-40B4-BE49-F238E27FC236}">
                <a16:creationId xmlns:a16="http://schemas.microsoft.com/office/drawing/2014/main" id="{856B1EE7-514F-E98C-D427-360D247A73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2108200"/>
            <a:ext cx="7772400" cy="1569660"/>
          </a:xfrm>
          <a:prstGeom prst="rect">
            <a:avLst/>
          </a:prstGeom>
          <a:noFill/>
          <a:ln w="19050" algn="ctr">
            <a:noFill/>
            <a:miter lim="800000"/>
            <a:headEnd/>
            <a:tailEnd type="none" w="lg" len="lg"/>
          </a:ln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altLang="en-CH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Why particle physics?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altLang="en-CH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Why LHCb?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altLang="en-CH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Results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5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4" descr="bigbang.jpg">
            <a:extLst>
              <a:ext uri="{FF2B5EF4-FFF2-40B4-BE49-F238E27FC236}">
                <a16:creationId xmlns:a16="http://schemas.microsoft.com/office/drawing/2014/main" id="{D47A833A-0526-845D-C5BD-2440321211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54" b="10431"/>
          <a:stretch>
            <a:fillRect/>
          </a:stretch>
        </p:blipFill>
        <p:spPr bwMode="auto">
          <a:xfrm>
            <a:off x="0" y="533400"/>
            <a:ext cx="9153525" cy="6324600"/>
          </a:xfrm>
          <a:prstGeom prst="rect">
            <a:avLst/>
          </a:prstGeom>
          <a:solidFill>
            <a:srgbClr val="0015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1664A8C-BF65-3941-0A62-0553FE415F5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77724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chemeClr val="accent3"/>
                </a:solidFill>
                <a:ea typeface="+mj-ea"/>
                <a:cs typeface="+mj-cs"/>
              </a:rPr>
              <a:t>Three big questions</a:t>
            </a:r>
          </a:p>
        </p:txBody>
      </p:sp>
      <p:sp>
        <p:nvSpPr>
          <p:cNvPr id="65540" name="Rectangle 5">
            <a:extLst>
              <a:ext uri="{FF2B5EF4-FFF2-40B4-BE49-F238E27FC236}">
                <a16:creationId xmlns:a16="http://schemas.microsoft.com/office/drawing/2014/main" id="{7B529912-3D65-4030-A1DE-E91C374407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715000"/>
            <a:ext cx="3429000" cy="1143000"/>
          </a:xfrm>
          <a:prstGeom prst="rect">
            <a:avLst/>
          </a:prstGeom>
          <a:solidFill>
            <a:srgbClr val="00153E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 type="triangle" w="lg" len="lg"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endParaRPr lang="nl-NL" altLang="en-CH" dirty="0"/>
          </a:p>
        </p:txBody>
      </p:sp>
      <p:sp>
        <p:nvSpPr>
          <p:cNvPr id="65541" name="Rectangle 6">
            <a:extLst>
              <a:ext uri="{FF2B5EF4-FFF2-40B4-BE49-F238E27FC236}">
                <a16:creationId xmlns:a16="http://schemas.microsoft.com/office/drawing/2014/main" id="{46950E27-7A12-BDD7-8981-DFE46ED2747B}"/>
              </a:ext>
            </a:extLst>
          </p:cNvPr>
          <p:cNvSpPr>
            <a:spLocks noChangeArrowheads="1"/>
          </p:cNvSpPr>
          <p:nvPr/>
        </p:nvSpPr>
        <p:spPr bwMode="auto">
          <a:xfrm rot="-1249492">
            <a:off x="1036638" y="779463"/>
            <a:ext cx="2925762" cy="1395412"/>
          </a:xfrm>
          <a:prstGeom prst="rect">
            <a:avLst/>
          </a:prstGeom>
          <a:solidFill>
            <a:srgbClr val="00153E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 type="triangle" w="lg" len="lg"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endParaRPr lang="nl-NL" altLang="en-CH" dirty="0"/>
          </a:p>
        </p:txBody>
      </p:sp>
      <p:cxnSp>
        <p:nvCxnSpPr>
          <p:cNvPr id="65542" name="Straight Arrow Connector 11">
            <a:extLst>
              <a:ext uri="{FF2B5EF4-FFF2-40B4-BE49-F238E27FC236}">
                <a16:creationId xmlns:a16="http://schemas.microsoft.com/office/drawing/2014/main" id="{EFD7CF37-FC6B-5C39-942F-D02FA509CD20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514600" y="4038600"/>
            <a:ext cx="665163" cy="533400"/>
          </a:xfrm>
          <a:prstGeom prst="straightConnector1">
            <a:avLst/>
          </a:prstGeom>
          <a:noFill/>
          <a:ln w="44450">
            <a:solidFill>
              <a:schemeClr val="bg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5543" name="Straight Arrow Connector 13">
            <a:extLst>
              <a:ext uri="{FF2B5EF4-FFF2-40B4-BE49-F238E27FC236}">
                <a16:creationId xmlns:a16="http://schemas.microsoft.com/office/drawing/2014/main" id="{448D3043-E923-2DB8-C55D-D29D161A30BD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733800" y="4305300"/>
            <a:ext cx="1392238" cy="1104900"/>
          </a:xfrm>
          <a:prstGeom prst="straightConnector1">
            <a:avLst/>
          </a:prstGeom>
          <a:noFill/>
          <a:ln w="44450">
            <a:solidFill>
              <a:schemeClr val="bg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5544" name="Straight Arrow Connector 14">
            <a:extLst>
              <a:ext uri="{FF2B5EF4-FFF2-40B4-BE49-F238E27FC236}">
                <a16:creationId xmlns:a16="http://schemas.microsoft.com/office/drawing/2014/main" id="{F4446144-C138-6FD4-5831-735B843EB060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6096000" y="5638800"/>
            <a:ext cx="838200" cy="609600"/>
          </a:xfrm>
          <a:prstGeom prst="straightConnector1">
            <a:avLst/>
          </a:prstGeom>
          <a:noFill/>
          <a:ln w="44450">
            <a:solidFill>
              <a:schemeClr val="bg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5545" name="TextBox 7">
            <a:extLst>
              <a:ext uri="{FF2B5EF4-FFF2-40B4-BE49-F238E27FC236}">
                <a16:creationId xmlns:a16="http://schemas.microsoft.com/office/drawing/2014/main" id="{6CC016BD-461F-DCA1-01DB-AC8CB2C306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3422" y="5421868"/>
            <a:ext cx="2403222" cy="369332"/>
          </a:xfrm>
          <a:prstGeom prst="rect">
            <a:avLst/>
          </a:prstGeom>
          <a:solidFill>
            <a:srgbClr val="77777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1800" b="1" dirty="0">
                <a:solidFill>
                  <a:schemeClr val="bg1"/>
                </a:solidFill>
              </a:rPr>
              <a:t>II. Anti-matter??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205A08-E1CF-12D8-20F4-51835C7161AE}"/>
              </a:ext>
            </a:extLst>
          </p:cNvPr>
          <p:cNvSpPr txBox="1"/>
          <p:nvPr/>
        </p:nvSpPr>
        <p:spPr>
          <a:xfrm>
            <a:off x="3281436" y="6260068"/>
            <a:ext cx="2585964" cy="369332"/>
          </a:xfrm>
          <a:prstGeom prst="rect">
            <a:avLst/>
          </a:prstGeom>
          <a:solidFill>
            <a:srgbClr val="777777"/>
          </a:solidFill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  <a:defRPr/>
            </a:pPr>
            <a:r>
              <a:rPr lang="en-US" sz="1800" b="1" dirty="0">
                <a:solidFill>
                  <a:schemeClr val="bg1"/>
                </a:solidFill>
                <a:ea typeface="+mn-ea"/>
              </a:rPr>
              <a:t>III. Dark matter??</a:t>
            </a:r>
          </a:p>
        </p:txBody>
      </p:sp>
      <p:sp>
        <p:nvSpPr>
          <p:cNvPr id="65547" name="TextBox 9">
            <a:extLst>
              <a:ext uri="{FF2B5EF4-FFF2-40B4-BE49-F238E27FC236}">
                <a16:creationId xmlns:a16="http://schemas.microsoft.com/office/drawing/2014/main" id="{D642B4AC-4B23-8312-9CF1-1E47C48EF6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373" y="4572000"/>
            <a:ext cx="1569660" cy="369332"/>
          </a:xfrm>
          <a:prstGeom prst="rect">
            <a:avLst/>
          </a:prstGeom>
          <a:solidFill>
            <a:srgbClr val="77777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1800" b="1" dirty="0">
                <a:solidFill>
                  <a:schemeClr val="bg1"/>
                </a:solidFill>
              </a:rPr>
              <a:t>I. Higgs?? </a:t>
            </a:r>
          </a:p>
        </p:txBody>
      </p:sp>
      <p:sp>
        <p:nvSpPr>
          <p:cNvPr id="65548" name="Rectangle 11">
            <a:extLst>
              <a:ext uri="{FF2B5EF4-FFF2-40B4-BE49-F238E27FC236}">
                <a16:creationId xmlns:a16="http://schemas.microsoft.com/office/drawing/2014/main" id="{30A5432C-8A12-144D-9A80-A6ECFF2C40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1676400"/>
            <a:ext cx="19605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b="1" dirty="0">
                <a:solidFill>
                  <a:schemeClr val="bg1"/>
                </a:solidFill>
              </a:rPr>
              <a:t>10</a:t>
            </a:r>
            <a:r>
              <a:rPr lang="en-US" altLang="en-CH" b="1" baseline="30000" dirty="0">
                <a:solidFill>
                  <a:schemeClr val="bg1"/>
                </a:solidFill>
              </a:rPr>
              <a:t>-10</a:t>
            </a:r>
            <a:r>
              <a:rPr lang="en-US" altLang="en-CH" b="1" dirty="0">
                <a:solidFill>
                  <a:schemeClr val="bg1"/>
                </a:solidFill>
              </a:rPr>
              <a:t> s ~ 100 GeV</a:t>
            </a:r>
            <a:endParaRPr lang="en-US" altLang="en-CH" dirty="0"/>
          </a:p>
        </p:txBody>
      </p:sp>
      <p:sp>
        <p:nvSpPr>
          <p:cNvPr id="65549" name="Rectangle 12">
            <a:extLst>
              <a:ext uri="{FF2B5EF4-FFF2-40B4-BE49-F238E27FC236}">
                <a16:creationId xmlns:a16="http://schemas.microsoft.com/office/drawing/2014/main" id="{0000E8A6-0CB9-C732-587C-5D11ED3702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6913" y="990600"/>
            <a:ext cx="17922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b="1" dirty="0">
                <a:solidFill>
                  <a:schemeClr val="bg1"/>
                </a:solidFill>
              </a:rPr>
              <a:t>10</a:t>
            </a:r>
            <a:r>
              <a:rPr lang="en-US" altLang="en-CH" b="1" baseline="30000" dirty="0">
                <a:solidFill>
                  <a:schemeClr val="bg1"/>
                </a:solidFill>
              </a:rPr>
              <a:t>2</a:t>
            </a:r>
            <a:r>
              <a:rPr lang="en-US" altLang="en-CH" b="1" dirty="0">
                <a:solidFill>
                  <a:schemeClr val="bg1"/>
                </a:solidFill>
              </a:rPr>
              <a:t> s ~ 100 keV</a:t>
            </a:r>
            <a:endParaRPr lang="en-US" altLang="en-CH" dirty="0"/>
          </a:p>
        </p:txBody>
      </p:sp>
      <p:sp>
        <p:nvSpPr>
          <p:cNvPr id="65550" name="Rectangle 13">
            <a:extLst>
              <a:ext uri="{FF2B5EF4-FFF2-40B4-BE49-F238E27FC236}">
                <a16:creationId xmlns:a16="http://schemas.microsoft.com/office/drawing/2014/main" id="{54B9100B-2CF9-5914-9257-0E77842BC9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533400"/>
            <a:ext cx="854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b="1" dirty="0">
                <a:solidFill>
                  <a:schemeClr val="bg1"/>
                </a:solidFill>
              </a:rPr>
              <a:t>10</a:t>
            </a:r>
            <a:r>
              <a:rPr lang="en-US" altLang="en-CH" b="1" baseline="30000" dirty="0">
                <a:solidFill>
                  <a:schemeClr val="bg1"/>
                </a:solidFill>
              </a:rPr>
              <a:t>9</a:t>
            </a:r>
            <a:r>
              <a:rPr lang="en-US" altLang="en-CH" b="1" dirty="0">
                <a:solidFill>
                  <a:schemeClr val="bg1"/>
                </a:solidFill>
              </a:rPr>
              <a:t> yr </a:t>
            </a:r>
            <a:endParaRPr lang="en-US" altLang="en-CH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Content Placeholder 2">
            <a:extLst>
              <a:ext uri="{FF2B5EF4-FFF2-40B4-BE49-F238E27FC236}">
                <a16:creationId xmlns:a16="http://schemas.microsoft.com/office/drawing/2014/main" id="{9A6FAC04-6660-A42C-89FA-4EA72269AA65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 altLang="en-CH" dirty="0">
              <a:ea typeface="ＭＳ Ｐゴシック" panose="020B0600070205080204" pitchFamily="34" charset="-128"/>
            </a:endParaRPr>
          </a:p>
        </p:txBody>
      </p:sp>
      <p:pic>
        <p:nvPicPr>
          <p:cNvPr id="67587" name="Picture 3" descr="uro">
            <a:extLst>
              <a:ext uri="{FF2B5EF4-FFF2-40B4-BE49-F238E27FC236}">
                <a16:creationId xmlns:a16="http://schemas.microsoft.com/office/drawing/2014/main" id="{49438658-C915-305D-B8B8-700FB9FAE9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9144000" cy="691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8" name="Arc 4">
            <a:extLst>
              <a:ext uri="{FF2B5EF4-FFF2-40B4-BE49-F238E27FC236}">
                <a16:creationId xmlns:a16="http://schemas.microsoft.com/office/drawing/2014/main" id="{8097856F-1477-F1C3-15C6-51A51AD8A459}"/>
              </a:ext>
            </a:extLst>
          </p:cNvPr>
          <p:cNvSpPr>
            <a:spLocks/>
          </p:cNvSpPr>
          <p:nvPr/>
        </p:nvSpPr>
        <p:spPr bwMode="auto">
          <a:xfrm rot="-4272129">
            <a:off x="1219201" y="1597025"/>
            <a:ext cx="1809750" cy="1152525"/>
          </a:xfrm>
          <a:custGeom>
            <a:avLst/>
            <a:gdLst>
              <a:gd name="T0" fmla="*/ 0 w 19829"/>
              <a:gd name="T1" fmla="*/ 0 h 21600"/>
              <a:gd name="T2" fmla="*/ 2147483646 w 19829"/>
              <a:gd name="T3" fmla="*/ 2147483646 h 21600"/>
              <a:gd name="T4" fmla="*/ 0 w 19829"/>
              <a:gd name="T5" fmla="*/ 2147483646 h 21600"/>
              <a:gd name="T6" fmla="*/ 0 60000 65536"/>
              <a:gd name="T7" fmla="*/ 0 60000 65536"/>
              <a:gd name="T8" fmla="*/ 0 60000 65536"/>
              <a:gd name="T9" fmla="*/ 0 w 19829"/>
              <a:gd name="T10" fmla="*/ 0 h 21600"/>
              <a:gd name="T11" fmla="*/ 19829 w 1982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829" h="21600" fill="none" extrusionOk="0">
                <a:moveTo>
                  <a:pt x="-1" y="0"/>
                </a:moveTo>
                <a:cubicBezTo>
                  <a:pt x="8618" y="0"/>
                  <a:pt x="16411" y="5123"/>
                  <a:pt x="19829" y="13034"/>
                </a:cubicBezTo>
              </a:path>
              <a:path w="19829" h="21600" stroke="0" extrusionOk="0">
                <a:moveTo>
                  <a:pt x="-1" y="0"/>
                </a:moveTo>
                <a:cubicBezTo>
                  <a:pt x="8618" y="0"/>
                  <a:pt x="16411" y="5123"/>
                  <a:pt x="19829" y="13034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76200">
            <a:solidFill>
              <a:srgbClr val="00FFFF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CH"/>
          </a:p>
        </p:txBody>
      </p:sp>
      <p:sp>
        <p:nvSpPr>
          <p:cNvPr id="18438" name="Text Box 5">
            <a:extLst>
              <a:ext uri="{FF2B5EF4-FFF2-40B4-BE49-F238E27FC236}">
                <a16:creationId xmlns:a16="http://schemas.microsoft.com/office/drawing/2014/main" id="{D2947618-877E-468C-FF4F-4556926F49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244169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defRPr/>
            </a:pPr>
            <a:r>
              <a:rPr lang="en-US" altLang="en-CH" sz="32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Cosmology</a:t>
            </a:r>
          </a:p>
        </p:txBody>
      </p:sp>
      <p:sp>
        <p:nvSpPr>
          <p:cNvPr id="67590" name="Arc 6">
            <a:extLst>
              <a:ext uri="{FF2B5EF4-FFF2-40B4-BE49-F238E27FC236}">
                <a16:creationId xmlns:a16="http://schemas.microsoft.com/office/drawing/2014/main" id="{255CA9F1-EBF7-AAF3-EA8E-C8C5CBA736E8}"/>
              </a:ext>
            </a:extLst>
          </p:cNvPr>
          <p:cNvSpPr>
            <a:spLocks/>
          </p:cNvSpPr>
          <p:nvPr/>
        </p:nvSpPr>
        <p:spPr bwMode="auto">
          <a:xfrm rot="3739973" flipH="1">
            <a:off x="5972176" y="1381125"/>
            <a:ext cx="1809750" cy="1152525"/>
          </a:xfrm>
          <a:custGeom>
            <a:avLst/>
            <a:gdLst>
              <a:gd name="T0" fmla="*/ 0 w 19829"/>
              <a:gd name="T1" fmla="*/ 0 h 21600"/>
              <a:gd name="T2" fmla="*/ 2147483646 w 19829"/>
              <a:gd name="T3" fmla="*/ 2147483646 h 21600"/>
              <a:gd name="T4" fmla="*/ 0 w 19829"/>
              <a:gd name="T5" fmla="*/ 2147483646 h 21600"/>
              <a:gd name="T6" fmla="*/ 0 60000 65536"/>
              <a:gd name="T7" fmla="*/ 0 60000 65536"/>
              <a:gd name="T8" fmla="*/ 0 60000 65536"/>
              <a:gd name="T9" fmla="*/ 0 w 19829"/>
              <a:gd name="T10" fmla="*/ 0 h 21600"/>
              <a:gd name="T11" fmla="*/ 19829 w 1982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829" h="21600" fill="none" extrusionOk="0">
                <a:moveTo>
                  <a:pt x="-1" y="0"/>
                </a:moveTo>
                <a:cubicBezTo>
                  <a:pt x="8618" y="0"/>
                  <a:pt x="16411" y="5123"/>
                  <a:pt x="19829" y="13034"/>
                </a:cubicBezTo>
              </a:path>
              <a:path w="19829" h="21600" stroke="0" extrusionOk="0">
                <a:moveTo>
                  <a:pt x="-1" y="0"/>
                </a:moveTo>
                <a:cubicBezTo>
                  <a:pt x="8618" y="0"/>
                  <a:pt x="16411" y="5123"/>
                  <a:pt x="19829" y="13034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76200">
            <a:solidFill>
              <a:srgbClr val="00FFFF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CH"/>
          </a:p>
        </p:txBody>
      </p:sp>
      <p:sp>
        <p:nvSpPr>
          <p:cNvPr id="18440" name="Text Box 7">
            <a:extLst>
              <a:ext uri="{FF2B5EF4-FFF2-40B4-BE49-F238E27FC236}">
                <a16:creationId xmlns:a16="http://schemas.microsoft.com/office/drawing/2014/main" id="{4D41331B-E94C-AD26-37D9-34A05BC623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6101" y="0"/>
            <a:ext cx="1687899" cy="1175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20000"/>
              </a:spcBef>
              <a:defRPr/>
            </a:pPr>
            <a:r>
              <a:rPr lang="en-US" altLang="en-CH" sz="32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Particle</a:t>
            </a:r>
          </a:p>
          <a:p>
            <a:pPr algn="r" eaLnBrk="1" hangingPunct="1">
              <a:spcBef>
                <a:spcPct val="20000"/>
              </a:spcBef>
              <a:defRPr/>
            </a:pPr>
            <a:r>
              <a:rPr lang="en-US" altLang="en-CH" sz="32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physics</a:t>
            </a:r>
          </a:p>
        </p:txBody>
      </p:sp>
      <p:sp>
        <p:nvSpPr>
          <p:cNvPr id="18441" name="Text Box 8">
            <a:extLst>
              <a:ext uri="{FF2B5EF4-FFF2-40B4-BE49-F238E27FC236}">
                <a16:creationId xmlns:a16="http://schemas.microsoft.com/office/drawing/2014/main" id="{7A616E33-14E7-1B39-55F6-3B8B7F667E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9132" y="2454275"/>
            <a:ext cx="3538148" cy="1889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  <a:defRPr/>
            </a:pPr>
            <a:r>
              <a:rPr lang="en-US" altLang="en-CH" sz="4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Fundamental</a:t>
            </a:r>
          </a:p>
          <a:p>
            <a:pPr algn="ctr" eaLnBrk="1" hangingPunct="1">
              <a:spcBef>
                <a:spcPct val="20000"/>
              </a:spcBef>
              <a:defRPr/>
            </a:pPr>
            <a:r>
              <a:rPr lang="en-US" altLang="en-CH" sz="24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(driven by curiosity)</a:t>
            </a:r>
          </a:p>
          <a:p>
            <a:pPr algn="ctr" eaLnBrk="1" hangingPunct="1">
              <a:spcBef>
                <a:spcPct val="20000"/>
              </a:spcBef>
              <a:defRPr/>
            </a:pPr>
            <a:r>
              <a:rPr lang="en-US" altLang="en-CH" sz="4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research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>
            <a:extLst>
              <a:ext uri="{FF2B5EF4-FFF2-40B4-BE49-F238E27FC236}">
                <a16:creationId xmlns:a16="http://schemas.microsoft.com/office/drawing/2014/main" id="{1B578DB7-A69E-0E64-7E15-7F9BB571D0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7999"/>
            <a:ext cx="8839200" cy="5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CH" sz="2800" dirty="0">
                <a:solidFill>
                  <a:srgbClr val="FF0000"/>
                </a:solidFill>
              </a:rPr>
              <a:t>A big machine to help answer big questions!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11" descr="snooker.jpg">
            <a:extLst>
              <a:ext uri="{FF2B5EF4-FFF2-40B4-BE49-F238E27FC236}">
                <a16:creationId xmlns:a16="http://schemas.microsoft.com/office/drawing/2014/main" id="{408ED587-AD1E-7639-9844-C80255C3DF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4613"/>
            <a:ext cx="3581400" cy="29733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683" name="TextBox 5">
            <a:extLst>
              <a:ext uri="{FF2B5EF4-FFF2-40B4-BE49-F238E27FC236}">
                <a16:creationId xmlns:a16="http://schemas.microsoft.com/office/drawing/2014/main" id="{9B6221F1-950E-0FB1-B43A-78F0686962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3400" y="1214438"/>
            <a:ext cx="3505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400" b="1" dirty="0">
                <a:solidFill>
                  <a:srgbClr val="0070C0"/>
                </a:solidFill>
              </a:rPr>
              <a:t>Classical collisions</a:t>
            </a:r>
          </a:p>
        </p:txBody>
      </p:sp>
      <p:sp>
        <p:nvSpPr>
          <p:cNvPr id="71684" name="TextBox 12">
            <a:extLst>
              <a:ext uri="{FF2B5EF4-FFF2-40B4-BE49-F238E27FC236}">
                <a16:creationId xmlns:a16="http://schemas.microsoft.com/office/drawing/2014/main" id="{8CDBFBF4-851B-9A74-EC11-AC55AE8E34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3962400"/>
            <a:ext cx="5562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400" b="1" dirty="0">
                <a:solidFill>
                  <a:srgbClr val="0070C0"/>
                </a:solidFill>
              </a:rPr>
              <a:t>Quantum-mechanical collisions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774CDE1-BFB1-0DF2-EDD8-B12FF8F83049}"/>
              </a:ext>
            </a:extLst>
          </p:cNvPr>
          <p:cNvSpPr/>
          <p:nvPr/>
        </p:nvSpPr>
        <p:spPr bwMode="auto">
          <a:xfrm>
            <a:off x="1371600" y="5181600"/>
            <a:ext cx="1371600" cy="1295400"/>
          </a:xfrm>
          <a:prstGeom prst="ellipse">
            <a:avLst/>
          </a:prstGeom>
          <a:solidFill>
            <a:srgbClr val="007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endParaRPr lang="en-US" dirty="0">
              <a:ea typeface="+mn-ea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3DA13C6-C710-E848-B06C-C132BC667C16}"/>
              </a:ext>
            </a:extLst>
          </p:cNvPr>
          <p:cNvSpPr/>
          <p:nvPr/>
        </p:nvSpPr>
        <p:spPr bwMode="auto">
          <a:xfrm>
            <a:off x="1600200" y="5410200"/>
            <a:ext cx="381000" cy="381000"/>
          </a:xfrm>
          <a:prstGeom prst="ellipse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  <a:scene3d>
            <a:camera prst="orthographicFront"/>
            <a:lightRig rig="soft" dir="t"/>
          </a:scene3d>
          <a:sp3d>
            <a:bevelT/>
          </a:sp3d>
        </p:spPr>
        <p:txBody>
          <a:bodyPr/>
          <a:lstStyle/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endParaRPr lang="en-US" dirty="0">
              <a:ea typeface="+mn-ea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898BE8B-1738-7BAE-1D4A-B4A444ECF0FD}"/>
              </a:ext>
            </a:extLst>
          </p:cNvPr>
          <p:cNvSpPr/>
          <p:nvPr/>
        </p:nvSpPr>
        <p:spPr bwMode="auto">
          <a:xfrm>
            <a:off x="2133600" y="5638800"/>
            <a:ext cx="381000" cy="381000"/>
          </a:xfrm>
          <a:prstGeom prst="ellipse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  <a:scene3d>
            <a:camera prst="orthographicFront"/>
            <a:lightRig rig="soft" dir="t"/>
          </a:scene3d>
          <a:sp3d>
            <a:bevelT/>
          </a:sp3d>
        </p:spPr>
        <p:txBody>
          <a:bodyPr/>
          <a:lstStyle/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endParaRPr lang="en-US" dirty="0">
              <a:ea typeface="+mn-ea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8250CE0-F93C-06C7-2F57-7048899BC52E}"/>
              </a:ext>
            </a:extLst>
          </p:cNvPr>
          <p:cNvSpPr/>
          <p:nvPr/>
        </p:nvSpPr>
        <p:spPr bwMode="auto">
          <a:xfrm>
            <a:off x="1752600" y="5867400"/>
            <a:ext cx="381000" cy="381000"/>
          </a:xfrm>
          <a:prstGeom prst="ellipse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  <a:scene3d>
            <a:camera prst="orthographicFront"/>
            <a:lightRig rig="soft" dir="t"/>
          </a:scene3d>
          <a:sp3d>
            <a:bevelT/>
          </a:sp3d>
        </p:spPr>
        <p:txBody>
          <a:bodyPr/>
          <a:lstStyle/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endParaRPr lang="en-US" dirty="0">
              <a:ea typeface="+mn-ea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08528C8-000A-1B27-4BE7-8EDD00978B0B}"/>
              </a:ext>
            </a:extLst>
          </p:cNvPr>
          <p:cNvSpPr/>
          <p:nvPr/>
        </p:nvSpPr>
        <p:spPr bwMode="auto">
          <a:xfrm>
            <a:off x="6858000" y="5181600"/>
            <a:ext cx="1371600" cy="1295400"/>
          </a:xfrm>
          <a:prstGeom prst="ellipse">
            <a:avLst/>
          </a:prstGeom>
          <a:solidFill>
            <a:srgbClr val="007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endParaRPr lang="en-US" dirty="0">
              <a:ea typeface="+mn-ea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21EA819-E936-DE3A-F86B-A6FBB2A8EE33}"/>
              </a:ext>
            </a:extLst>
          </p:cNvPr>
          <p:cNvSpPr/>
          <p:nvPr/>
        </p:nvSpPr>
        <p:spPr bwMode="auto">
          <a:xfrm>
            <a:off x="7086600" y="5410200"/>
            <a:ext cx="381000" cy="381000"/>
          </a:xfrm>
          <a:prstGeom prst="ellipse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  <a:scene3d>
            <a:camera prst="orthographicFront"/>
            <a:lightRig rig="soft" dir="t"/>
          </a:scene3d>
          <a:sp3d>
            <a:bevelT/>
          </a:sp3d>
        </p:spPr>
        <p:txBody>
          <a:bodyPr/>
          <a:lstStyle/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endParaRPr lang="en-US" dirty="0">
              <a:ea typeface="+mn-ea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29B6971-9FBA-08B8-6B5A-0B04CF93D2A6}"/>
              </a:ext>
            </a:extLst>
          </p:cNvPr>
          <p:cNvSpPr/>
          <p:nvPr/>
        </p:nvSpPr>
        <p:spPr bwMode="auto">
          <a:xfrm>
            <a:off x="7620000" y="5638800"/>
            <a:ext cx="381000" cy="381000"/>
          </a:xfrm>
          <a:prstGeom prst="ellipse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  <a:scene3d>
            <a:camera prst="orthographicFront"/>
            <a:lightRig rig="soft" dir="t"/>
          </a:scene3d>
          <a:sp3d>
            <a:bevelT/>
          </a:sp3d>
        </p:spPr>
        <p:txBody>
          <a:bodyPr/>
          <a:lstStyle/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endParaRPr lang="en-US" dirty="0">
              <a:ea typeface="+mn-ea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854384D-59BA-9816-8FB3-3AA445899174}"/>
              </a:ext>
            </a:extLst>
          </p:cNvPr>
          <p:cNvSpPr/>
          <p:nvPr/>
        </p:nvSpPr>
        <p:spPr bwMode="auto">
          <a:xfrm>
            <a:off x="7239000" y="5867400"/>
            <a:ext cx="381000" cy="381000"/>
          </a:xfrm>
          <a:prstGeom prst="ellipse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  <a:scene3d>
            <a:camera prst="orthographicFront"/>
            <a:lightRig rig="soft" dir="t"/>
          </a:scene3d>
          <a:sp3d>
            <a:bevelT/>
          </a:sp3d>
        </p:spPr>
        <p:txBody>
          <a:bodyPr/>
          <a:lstStyle/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endParaRPr lang="en-US" dirty="0">
              <a:ea typeface="+mn-ea"/>
            </a:endParaRPr>
          </a:p>
        </p:txBody>
      </p:sp>
      <p:pic>
        <p:nvPicPr>
          <p:cNvPr id="71709" name="Picture 6" descr="dobbelstenen.jpg">
            <a:extLst>
              <a:ext uri="{FF2B5EF4-FFF2-40B4-BE49-F238E27FC236}">
                <a16:creationId xmlns:a16="http://schemas.microsoft.com/office/drawing/2014/main" id="{D95FF10A-911A-8662-F065-9D27399D952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563" y="5181600"/>
            <a:ext cx="1976437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ight Arrow 20">
            <a:extLst>
              <a:ext uri="{FF2B5EF4-FFF2-40B4-BE49-F238E27FC236}">
                <a16:creationId xmlns:a16="http://schemas.microsoft.com/office/drawing/2014/main" id="{CEDCDD15-7474-C8C4-3A7E-F2575A5A3EC0}"/>
              </a:ext>
            </a:extLst>
          </p:cNvPr>
          <p:cNvSpPr/>
          <p:nvPr/>
        </p:nvSpPr>
        <p:spPr bwMode="auto">
          <a:xfrm>
            <a:off x="2819400" y="5562600"/>
            <a:ext cx="762000" cy="381000"/>
          </a:xfrm>
          <a:prstGeom prst="rightArrow">
            <a:avLst/>
          </a:prstGeom>
          <a:solidFill>
            <a:srgbClr val="0070C0">
              <a:alpha val="69804"/>
            </a:srgb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endParaRPr lang="en-US" dirty="0">
              <a:ea typeface="+mn-ea"/>
            </a:endParaRPr>
          </a:p>
        </p:txBody>
      </p:sp>
      <p:sp>
        <p:nvSpPr>
          <p:cNvPr id="22" name="Right Arrow 21">
            <a:extLst>
              <a:ext uri="{FF2B5EF4-FFF2-40B4-BE49-F238E27FC236}">
                <a16:creationId xmlns:a16="http://schemas.microsoft.com/office/drawing/2014/main" id="{D0E4537C-AF69-A540-5144-C374259880C0}"/>
              </a:ext>
            </a:extLst>
          </p:cNvPr>
          <p:cNvSpPr/>
          <p:nvPr/>
        </p:nvSpPr>
        <p:spPr bwMode="auto">
          <a:xfrm flipH="1">
            <a:off x="6019800" y="5562600"/>
            <a:ext cx="762000" cy="381000"/>
          </a:xfrm>
          <a:prstGeom prst="rightArrow">
            <a:avLst/>
          </a:prstGeom>
          <a:solidFill>
            <a:srgbClr val="0070C0">
              <a:alpha val="69804"/>
            </a:srgb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endParaRPr lang="en-US" dirty="0">
              <a:ea typeface="+mn-ea"/>
            </a:endParaRPr>
          </a:p>
        </p:txBody>
      </p:sp>
      <p:sp>
        <p:nvSpPr>
          <p:cNvPr id="71716" name="TextBox 166">
            <a:extLst>
              <a:ext uri="{FF2B5EF4-FFF2-40B4-BE49-F238E27FC236}">
                <a16:creationId xmlns:a16="http://schemas.microsoft.com/office/drawing/2014/main" id="{CD54E767-CF2C-CC91-AD2E-A22449D3F7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7800" y="4648200"/>
            <a:ext cx="1143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1800" b="1" dirty="0"/>
              <a:t>proton</a:t>
            </a:r>
          </a:p>
        </p:txBody>
      </p:sp>
      <p:sp>
        <p:nvSpPr>
          <p:cNvPr id="71717" name="TextBox 167">
            <a:extLst>
              <a:ext uri="{FF2B5EF4-FFF2-40B4-BE49-F238E27FC236}">
                <a16:creationId xmlns:a16="http://schemas.microsoft.com/office/drawing/2014/main" id="{75D143A7-396D-BB7C-B6CB-CE55138B91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0400" y="4648200"/>
            <a:ext cx="1143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1800" b="1" dirty="0"/>
              <a:t>proton</a:t>
            </a:r>
          </a:p>
        </p:txBody>
      </p:sp>
      <p:sp>
        <p:nvSpPr>
          <p:cNvPr id="71718" name="Slide Number Placeholder 1">
            <a:extLst>
              <a:ext uri="{FF2B5EF4-FFF2-40B4-BE49-F238E27FC236}">
                <a16:creationId xmlns:a16="http://schemas.microsoft.com/office/drawing/2014/main" id="{BC86F8A5-9E68-1D10-E28E-62B12EAB37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nl-NL" altLang="en-CH" sz="1000" dirty="0"/>
              <a:t>Slide </a:t>
            </a:r>
            <a:fld id="{DC55DAB3-1BB6-504B-A9DA-C272EF9F5C91}" type="slidenum">
              <a:rPr lang="nl-NL" altLang="en-CH" sz="1000" smtClean="0"/>
              <a:pPr/>
              <a:t>23</a:t>
            </a:fld>
            <a:r>
              <a:rPr lang="nl-NL" altLang="en-CH" sz="1000" dirty="0"/>
              <a:t>                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29" name="Picture 7">
            <a:extLst>
              <a:ext uri="{FF2B5EF4-FFF2-40B4-BE49-F238E27FC236}">
                <a16:creationId xmlns:a16="http://schemas.microsoft.com/office/drawing/2014/main" id="{7FE9A7D5-7437-09E1-B8A9-A3C2FE064A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1778" r="10417" b="10194"/>
          <a:stretch>
            <a:fillRect/>
          </a:stretch>
        </p:blipFill>
        <p:spPr bwMode="auto">
          <a:xfrm>
            <a:off x="1731963" y="762000"/>
            <a:ext cx="4008437" cy="574198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730" name="Text Box 6">
            <a:extLst>
              <a:ext uri="{FF2B5EF4-FFF2-40B4-BE49-F238E27FC236}">
                <a16:creationId xmlns:a16="http://schemas.microsoft.com/office/drawing/2014/main" id="{4932BEB6-D7F0-6D72-B5D8-8515FE4B80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52400"/>
            <a:ext cx="3962400" cy="5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CH" sz="2800" dirty="0">
                <a:solidFill>
                  <a:schemeClr val="bg1"/>
                </a:solidFill>
              </a:rPr>
              <a:t>What do we expect?</a:t>
            </a:r>
          </a:p>
        </p:txBody>
      </p:sp>
      <p:sp>
        <p:nvSpPr>
          <p:cNvPr id="44038" name="Rectangle 17">
            <a:extLst>
              <a:ext uri="{FF2B5EF4-FFF2-40B4-BE49-F238E27FC236}">
                <a16:creationId xmlns:a16="http://schemas.microsoft.com/office/drawing/2014/main" id="{291D737E-FB5D-CFC2-DC3D-1BA55A1E99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02337" y="1981200"/>
            <a:ext cx="2819400" cy="270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CH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Precise mathematical predictions exist for more than 40 years already!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4" descr="index15_02">
            <a:extLst>
              <a:ext uri="{FF2B5EF4-FFF2-40B4-BE49-F238E27FC236}">
                <a16:creationId xmlns:a16="http://schemas.microsoft.com/office/drawing/2014/main" id="{8C2EC3E6-12C4-8634-065D-4D9EED214E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7620000" cy="687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79" name="Rectangle 13">
            <a:extLst>
              <a:ext uri="{FF2B5EF4-FFF2-40B4-BE49-F238E27FC236}">
                <a16:creationId xmlns:a16="http://schemas.microsoft.com/office/drawing/2014/main" id="{A50A9E3D-EAD2-2FDC-D27F-515E0C5446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4495800"/>
            <a:ext cx="76200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endParaRPr lang="nl-NL" altLang="en-CH" dirty="0"/>
          </a:p>
        </p:txBody>
      </p:sp>
      <p:pic>
        <p:nvPicPr>
          <p:cNvPr id="75780" name="Picture 5">
            <a:extLst>
              <a:ext uri="{FF2B5EF4-FFF2-40B4-BE49-F238E27FC236}">
                <a16:creationId xmlns:a16="http://schemas.microsoft.com/office/drawing/2014/main" id="{76E50C1E-AC7F-474F-BD35-B81EE482E7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07950"/>
            <a:ext cx="2590800" cy="985838"/>
          </a:xfrm>
          <a:prstGeom prst="rect">
            <a:avLst/>
          </a:prstGeom>
          <a:noFill/>
          <a:ln w="38100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781" name="Picture 8">
            <a:extLst>
              <a:ext uri="{FF2B5EF4-FFF2-40B4-BE49-F238E27FC236}">
                <a16:creationId xmlns:a16="http://schemas.microsoft.com/office/drawing/2014/main" id="{D1C0C249-3D54-CF12-A8DF-234E0CF6DF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262628"/>
              </a:clrFrom>
              <a:clrTo>
                <a:srgbClr val="26262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4" t="6613" r="10582" b="6815"/>
          <a:stretch>
            <a:fillRect/>
          </a:stretch>
        </p:blipFill>
        <p:spPr bwMode="auto">
          <a:xfrm>
            <a:off x="1676400" y="4648200"/>
            <a:ext cx="2895600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82" name="Rectangle 12">
            <a:extLst>
              <a:ext uri="{FF2B5EF4-FFF2-40B4-BE49-F238E27FC236}">
                <a16:creationId xmlns:a16="http://schemas.microsoft.com/office/drawing/2014/main" id="{E8CDAE29-0521-D338-4431-A8630F4BD9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4724400"/>
            <a:ext cx="28956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endParaRPr lang="nl-NL" altLang="en-CH" dirty="0"/>
          </a:p>
        </p:txBody>
      </p:sp>
      <p:sp>
        <p:nvSpPr>
          <p:cNvPr id="75783" name="Text Box 9">
            <a:extLst>
              <a:ext uri="{FF2B5EF4-FFF2-40B4-BE49-F238E27FC236}">
                <a16:creationId xmlns:a16="http://schemas.microsoft.com/office/drawing/2014/main" id="{27112D85-A7E8-E0E8-963C-5AFCA6ABD6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349500"/>
            <a:ext cx="4495800" cy="1015663"/>
          </a:xfrm>
          <a:prstGeom prst="rect">
            <a:avLst/>
          </a:prstGeom>
          <a:solidFill>
            <a:srgbClr val="0070C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000" u="sng" dirty="0">
                <a:solidFill>
                  <a:schemeClr val="bg1"/>
                </a:solidFill>
              </a:rPr>
              <a:t>Using the LHC at CERN</a:t>
            </a:r>
            <a:r>
              <a:rPr lang="en-US" altLang="en-CH" sz="2000" dirty="0">
                <a:solidFill>
                  <a:schemeClr val="bg1"/>
                </a:solidFill>
              </a:rPr>
              <a:t>:</a:t>
            </a:r>
            <a:br>
              <a:rPr lang="en-US" altLang="en-CH" sz="2000" dirty="0">
                <a:solidFill>
                  <a:schemeClr val="bg1"/>
                </a:solidFill>
              </a:rPr>
            </a:br>
            <a:br>
              <a:rPr lang="en-US" altLang="en-CH" sz="2000" dirty="0">
                <a:solidFill>
                  <a:schemeClr val="bg1"/>
                </a:solidFill>
              </a:rPr>
            </a:br>
            <a:r>
              <a:rPr lang="en-US" altLang="en-CH" sz="2000" dirty="0">
                <a:solidFill>
                  <a:schemeClr val="bg1"/>
                </a:solidFill>
              </a:rPr>
              <a:t>1) Transform energy into matter</a:t>
            </a:r>
            <a:r>
              <a:rPr lang="en-US" altLang="en-CH" sz="2000" dirty="0">
                <a:solidFill>
                  <a:schemeClr val="bg1"/>
                </a:solidFill>
                <a:sym typeface="Wingdings" pitchFamily="2" charset="2"/>
              </a:rPr>
              <a:t>!</a:t>
            </a:r>
            <a:endParaRPr lang="en-US" altLang="en-CH" sz="1800" dirty="0">
              <a:solidFill>
                <a:schemeClr val="bg1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85D1231-E42E-AAFC-5391-C738EB300AFF}"/>
              </a:ext>
            </a:extLst>
          </p:cNvPr>
          <p:cNvSpPr txBox="1">
            <a:spLocks/>
          </p:cNvSpPr>
          <p:nvPr/>
        </p:nvSpPr>
        <p:spPr bwMode="auto">
          <a:xfrm>
            <a:off x="76200" y="1219200"/>
            <a:ext cx="77724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2800" kern="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How do we discover new particles?</a:t>
            </a:r>
          </a:p>
        </p:txBody>
      </p:sp>
    </p:spTree>
  </p:cSld>
  <p:clrMapOvr>
    <a:masterClrMapping/>
  </p:clrMapOvr>
  <p:transition advClick="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4" descr="index15_02">
            <a:extLst>
              <a:ext uri="{FF2B5EF4-FFF2-40B4-BE49-F238E27FC236}">
                <a16:creationId xmlns:a16="http://schemas.microsoft.com/office/drawing/2014/main" id="{99653209-7883-E709-CDCE-0652BF98CB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7620000" cy="687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27" name="Rectangle 13">
            <a:extLst>
              <a:ext uri="{FF2B5EF4-FFF2-40B4-BE49-F238E27FC236}">
                <a16:creationId xmlns:a16="http://schemas.microsoft.com/office/drawing/2014/main" id="{3E009579-E131-0FEA-4E1E-D4A796467A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4495800"/>
            <a:ext cx="76200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endParaRPr lang="nl-NL" altLang="en-CH" dirty="0"/>
          </a:p>
        </p:txBody>
      </p:sp>
      <p:pic>
        <p:nvPicPr>
          <p:cNvPr id="77828" name="Picture 5">
            <a:extLst>
              <a:ext uri="{FF2B5EF4-FFF2-40B4-BE49-F238E27FC236}">
                <a16:creationId xmlns:a16="http://schemas.microsoft.com/office/drawing/2014/main" id="{79202030-AB47-14B2-F79C-5193913AAF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07950"/>
            <a:ext cx="2590800" cy="985838"/>
          </a:xfrm>
          <a:prstGeom prst="rect">
            <a:avLst/>
          </a:prstGeom>
          <a:noFill/>
          <a:ln w="38100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829" name="Picture 8">
            <a:extLst>
              <a:ext uri="{FF2B5EF4-FFF2-40B4-BE49-F238E27FC236}">
                <a16:creationId xmlns:a16="http://schemas.microsoft.com/office/drawing/2014/main" id="{F5835687-F063-5C82-ECD0-23035F7CA3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262628"/>
              </a:clrFrom>
              <a:clrTo>
                <a:srgbClr val="26262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4" t="6613" r="10582" b="6815"/>
          <a:stretch>
            <a:fillRect/>
          </a:stretch>
        </p:blipFill>
        <p:spPr bwMode="auto">
          <a:xfrm>
            <a:off x="1676400" y="4648200"/>
            <a:ext cx="2895600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30" name="Rectangle 12">
            <a:extLst>
              <a:ext uri="{FF2B5EF4-FFF2-40B4-BE49-F238E27FC236}">
                <a16:creationId xmlns:a16="http://schemas.microsoft.com/office/drawing/2014/main" id="{FF15AFA2-3572-D680-7204-07F70C654D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4724400"/>
            <a:ext cx="28956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endParaRPr lang="nl-NL" altLang="en-CH" dirty="0"/>
          </a:p>
        </p:txBody>
      </p:sp>
      <p:sp>
        <p:nvSpPr>
          <p:cNvPr id="77831" name="Text Box 9">
            <a:extLst>
              <a:ext uri="{FF2B5EF4-FFF2-40B4-BE49-F238E27FC236}">
                <a16:creationId xmlns:a16="http://schemas.microsoft.com/office/drawing/2014/main" id="{3EBAE6DF-62A7-D21F-80F3-6DDABEDB69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349500"/>
            <a:ext cx="4495800" cy="2062103"/>
          </a:xfrm>
          <a:prstGeom prst="rect">
            <a:avLst/>
          </a:prstGeom>
          <a:solidFill>
            <a:srgbClr val="0070C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000" u="sng" dirty="0">
                <a:solidFill>
                  <a:schemeClr val="bg1"/>
                </a:solidFill>
              </a:rPr>
              <a:t>Using the LHC at CERN</a:t>
            </a:r>
            <a:r>
              <a:rPr lang="en-US" altLang="en-CH" sz="2000" dirty="0">
                <a:solidFill>
                  <a:schemeClr val="bg1"/>
                </a:solidFill>
              </a:rPr>
              <a:t>:</a:t>
            </a:r>
            <a:br>
              <a:rPr lang="en-US" altLang="en-CH" sz="2000" dirty="0">
                <a:solidFill>
                  <a:srgbClr val="777777"/>
                </a:solidFill>
              </a:rPr>
            </a:br>
            <a:br>
              <a:rPr lang="en-US" altLang="en-CH" sz="2000" dirty="0">
                <a:solidFill>
                  <a:srgbClr val="777777"/>
                </a:solidFill>
              </a:rPr>
            </a:br>
            <a:r>
              <a:rPr lang="en-US" altLang="en-CH" sz="2000" dirty="0">
                <a:solidFill>
                  <a:srgbClr val="777777"/>
                </a:solidFill>
              </a:rPr>
              <a:t>1) Transform energy into matter</a:t>
            </a:r>
            <a:r>
              <a:rPr lang="en-US" altLang="en-CH" sz="2000" dirty="0">
                <a:solidFill>
                  <a:srgbClr val="777777"/>
                </a:solidFill>
                <a:sym typeface="Wingdings" pitchFamily="2" charset="2"/>
              </a:rPr>
              <a:t>!</a:t>
            </a:r>
            <a:endParaRPr lang="en-US" altLang="en-CH" sz="1800" dirty="0">
              <a:solidFill>
                <a:srgbClr val="777777"/>
              </a:solidFill>
            </a:endParaRPr>
          </a:p>
          <a:p>
            <a:pPr eaLnBrk="1" hangingPunct="1">
              <a:spcBef>
                <a:spcPct val="20000"/>
              </a:spcBef>
            </a:pPr>
            <a:endParaRPr lang="en-US" altLang="en-CH" sz="2000" dirty="0">
              <a:solidFill>
                <a:schemeClr val="bg1"/>
              </a:solidFill>
              <a:sym typeface="Wingdings" pitchFamily="2" charset="2"/>
            </a:endParaRPr>
          </a:p>
          <a:p>
            <a:pPr eaLnBrk="1" hangingPunct="1">
              <a:spcBef>
                <a:spcPct val="20000"/>
              </a:spcBef>
            </a:pPr>
            <a:r>
              <a:rPr lang="en-US" altLang="en-CH" sz="2000" dirty="0">
                <a:solidFill>
                  <a:schemeClr val="bg1"/>
                </a:solidFill>
                <a:sym typeface="Wingdings" pitchFamily="2" charset="2"/>
              </a:rPr>
              <a:t>2) New particles </a:t>
            </a:r>
            <a:r>
              <a:rPr lang="en-US" altLang="en-CH" sz="2000" i="1" dirty="0">
                <a:solidFill>
                  <a:srgbClr val="FF0000"/>
                </a:solidFill>
                <a:sym typeface="Wingdings" pitchFamily="2" charset="2"/>
              </a:rPr>
              <a:t>change</a:t>
            </a:r>
            <a:r>
              <a:rPr lang="en-US" altLang="en-CH" sz="2000" dirty="0">
                <a:solidFill>
                  <a:schemeClr val="bg1"/>
                </a:solidFill>
                <a:sym typeface="Wingdings" pitchFamily="2" charset="2"/>
              </a:rPr>
              <a:t> existing predictions  </a:t>
            </a:r>
            <a:r>
              <a:rPr lang="en-US" altLang="en-CH" sz="2000" b="1" dirty="0">
                <a:solidFill>
                  <a:srgbClr val="FFC000"/>
                </a:solidFill>
                <a:sym typeface="Wingdings" pitchFamily="2" charset="2"/>
              </a:rPr>
              <a:t>LHCb!</a:t>
            </a:r>
            <a:endParaRPr lang="en-US" altLang="en-CH" sz="1800" b="1" dirty="0">
              <a:solidFill>
                <a:srgbClr val="FFC000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E4EFFF9-206C-CF7E-47EB-2CEF62B9AE15}"/>
              </a:ext>
            </a:extLst>
          </p:cNvPr>
          <p:cNvSpPr txBox="1">
            <a:spLocks/>
          </p:cNvSpPr>
          <p:nvPr/>
        </p:nvSpPr>
        <p:spPr bwMode="auto">
          <a:xfrm>
            <a:off x="76200" y="1219200"/>
            <a:ext cx="77724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2800" kern="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How do we discover new particles?</a:t>
            </a:r>
          </a:p>
        </p:txBody>
      </p:sp>
    </p:spTree>
  </p:cSld>
  <p:clrMapOvr>
    <a:masterClrMapping/>
  </p:clrMapOvr>
  <p:transition advClick="0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69" name="Picture 2" descr="0808024_14-A4-at-144-dpi.jpg">
            <a:extLst>
              <a:ext uri="{FF2B5EF4-FFF2-40B4-BE49-F238E27FC236}">
                <a16:creationId xmlns:a16="http://schemas.microsoft.com/office/drawing/2014/main" id="{8023ABB3-195E-0832-756A-7B0C65BC59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40" t="5128" r="19466" b="14462"/>
          <a:stretch>
            <a:fillRect/>
          </a:stretch>
        </p:blipFill>
        <p:spPr bwMode="auto">
          <a:xfrm>
            <a:off x="0" y="0"/>
            <a:ext cx="9144000" cy="807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E2B7E05-7C82-9F48-4112-137006AC0693}"/>
              </a:ext>
            </a:extLst>
          </p:cNvPr>
          <p:cNvSpPr txBox="1">
            <a:spLocks/>
          </p:cNvSpPr>
          <p:nvPr/>
        </p:nvSpPr>
        <p:spPr>
          <a:xfrm>
            <a:off x="457200" y="0"/>
            <a:ext cx="8229600" cy="654050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en-US" sz="36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The LHCb Detector</a:t>
            </a:r>
            <a:endParaRPr lang="en-GB" sz="3600" b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071B0B47-D496-E08F-F8BA-8E3CCDEE31E8}"/>
              </a:ext>
            </a:extLst>
          </p:cNvPr>
          <p:cNvSpPr txBox="1">
            <a:spLocks/>
          </p:cNvSpPr>
          <p:nvPr/>
        </p:nvSpPr>
        <p:spPr>
          <a:xfrm>
            <a:off x="457200" y="0"/>
            <a:ext cx="8229600" cy="654050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en-US" sz="36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The LHCb Detector</a:t>
            </a:r>
            <a:endParaRPr lang="en-GB" sz="3600" b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0E61DF8-9690-B05E-56DB-0F7C96FFC0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685925"/>
            <a:ext cx="7772400" cy="3486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8155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071B0B47-D496-E08F-F8BA-8E3CCDEE31E8}"/>
              </a:ext>
            </a:extLst>
          </p:cNvPr>
          <p:cNvSpPr txBox="1">
            <a:spLocks/>
          </p:cNvSpPr>
          <p:nvPr/>
        </p:nvSpPr>
        <p:spPr>
          <a:xfrm>
            <a:off x="457200" y="0"/>
            <a:ext cx="8229600" cy="654050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en-US" sz="36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The LHCb Detector</a:t>
            </a:r>
            <a:endParaRPr lang="en-GB" sz="3600" b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0E61DF8-9690-B05E-56DB-0F7C96FFC0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685925"/>
            <a:ext cx="7772400" cy="34861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0DD0B98-6B8D-0B1D-6907-D53010E308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1545590"/>
            <a:ext cx="7772400" cy="386461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D9C0FD7-01B9-C336-F6A9-77E9D2538C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24500" y="4953000"/>
            <a:ext cx="3276600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42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4" descr="atom_model_01">
            <a:extLst>
              <a:ext uri="{FF2B5EF4-FFF2-40B4-BE49-F238E27FC236}">
                <a16:creationId xmlns:a16="http://schemas.microsoft.com/office/drawing/2014/main" id="{A27B7671-7AFF-3021-EE94-953321E86D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452688"/>
            <a:ext cx="1524000" cy="150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4" name="Rectangle 2">
            <a:extLst>
              <a:ext uri="{FF2B5EF4-FFF2-40B4-BE49-F238E27FC236}">
                <a16:creationId xmlns:a16="http://schemas.microsoft.com/office/drawing/2014/main" id="{CD93C39C-A94D-AB4B-6380-F1DFB88657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CH" dirty="0">
                <a:ea typeface="ＭＳ Ｐゴシック" panose="020B0600070205080204" pitchFamily="34" charset="-128"/>
              </a:rPr>
              <a:t>Particle physics </a:t>
            </a:r>
          </a:p>
        </p:txBody>
      </p:sp>
      <p:sp>
        <p:nvSpPr>
          <p:cNvPr id="28675" name="Line 5">
            <a:extLst>
              <a:ext uri="{FF2B5EF4-FFF2-40B4-BE49-F238E27FC236}">
                <a16:creationId xmlns:a16="http://schemas.microsoft.com/office/drawing/2014/main" id="{FCA74285-7735-B3C5-8E4A-F62B1B2C49E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743200" y="2452688"/>
            <a:ext cx="236220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28676" name="Line 6">
            <a:extLst>
              <a:ext uri="{FF2B5EF4-FFF2-40B4-BE49-F238E27FC236}">
                <a16:creationId xmlns:a16="http://schemas.microsoft.com/office/drawing/2014/main" id="{0D1EA5D8-4B0B-B6B5-51A8-AFCDEAD7CABD}"/>
              </a:ext>
            </a:extLst>
          </p:cNvPr>
          <p:cNvSpPr>
            <a:spLocks noChangeShapeType="1"/>
          </p:cNvSpPr>
          <p:nvPr/>
        </p:nvSpPr>
        <p:spPr bwMode="auto">
          <a:xfrm>
            <a:off x="2667000" y="3443288"/>
            <a:ext cx="25908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pic>
        <p:nvPicPr>
          <p:cNvPr id="28677" name="Picture 7" descr="atomnice_trans">
            <a:extLst>
              <a:ext uri="{FF2B5EF4-FFF2-40B4-BE49-F238E27FC236}">
                <a16:creationId xmlns:a16="http://schemas.microsoft.com/office/drawing/2014/main" id="{42F40B55-0645-343C-F8FB-E7A33F8404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025" y="2300288"/>
            <a:ext cx="1933575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8" name="Text Box 8">
            <a:extLst>
              <a:ext uri="{FF2B5EF4-FFF2-40B4-BE49-F238E27FC236}">
                <a16:creationId xmlns:a16="http://schemas.microsoft.com/office/drawing/2014/main" id="{F9BAA3A8-06B0-6D77-A29E-2947AB0D69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1219200"/>
            <a:ext cx="5562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CH" sz="1800" dirty="0">
                <a:solidFill>
                  <a:schemeClr val="bg1"/>
                </a:solidFill>
              </a:rPr>
              <a:t>Studies nature at distance scales &lt; 10</a:t>
            </a:r>
            <a:r>
              <a:rPr lang="en-US" altLang="en-CH" sz="1800" baseline="30000" dirty="0">
                <a:solidFill>
                  <a:schemeClr val="bg1"/>
                </a:solidFill>
              </a:rPr>
              <a:t>-15</a:t>
            </a:r>
            <a:r>
              <a:rPr lang="en-US" altLang="en-CH" sz="1800" dirty="0">
                <a:solidFill>
                  <a:schemeClr val="bg1"/>
                </a:solidFill>
              </a:rPr>
              <a:t> m</a:t>
            </a:r>
          </a:p>
        </p:txBody>
      </p:sp>
      <p:sp>
        <p:nvSpPr>
          <p:cNvPr id="28679" name="Text Box 9">
            <a:extLst>
              <a:ext uri="{FF2B5EF4-FFF2-40B4-BE49-F238E27FC236}">
                <a16:creationId xmlns:a16="http://schemas.microsoft.com/office/drawing/2014/main" id="{2D2295A2-315B-4D9C-41BA-FAA7E1790D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0" y="4586288"/>
            <a:ext cx="4724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CH" sz="1800" dirty="0"/>
              <a:t>atom                          nucleus</a:t>
            </a:r>
            <a:r>
              <a:rPr lang="en-US" altLang="en-CH" sz="1600" dirty="0"/>
              <a:t>                                     </a:t>
            </a:r>
          </a:p>
        </p:txBody>
      </p:sp>
      <p:sp>
        <p:nvSpPr>
          <p:cNvPr id="28680" name="Text Box 13">
            <a:extLst>
              <a:ext uri="{FF2B5EF4-FFF2-40B4-BE49-F238E27FC236}">
                <a16:creationId xmlns:a16="http://schemas.microsoft.com/office/drawing/2014/main" id="{E60F9919-6EF6-2BBD-3A62-6E4B97FF8E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5878513"/>
            <a:ext cx="7724775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CH" sz="1800" dirty="0"/>
              <a:t>Quantum theory describes measurements down to 10</a:t>
            </a:r>
            <a:r>
              <a:rPr lang="en-US" altLang="en-CH" sz="1800" baseline="30000" dirty="0"/>
              <a:t>-18</a:t>
            </a:r>
            <a:r>
              <a:rPr lang="en-US" altLang="en-CH" sz="1800" dirty="0"/>
              <a:t> m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CH" sz="1600" dirty="0"/>
              <a:t>(Compare: 10</a:t>
            </a:r>
            <a:r>
              <a:rPr lang="en-US" altLang="en-CH" sz="1600" baseline="30000" dirty="0"/>
              <a:t>+18</a:t>
            </a:r>
            <a:r>
              <a:rPr lang="en-US" altLang="en-CH" sz="1600" dirty="0"/>
              <a:t> m = 100 light years)</a:t>
            </a:r>
          </a:p>
        </p:txBody>
      </p:sp>
      <p:sp>
        <p:nvSpPr>
          <p:cNvPr id="28681" name="Line 18">
            <a:extLst>
              <a:ext uri="{FF2B5EF4-FFF2-40B4-BE49-F238E27FC236}">
                <a16:creationId xmlns:a16="http://schemas.microsoft.com/office/drawing/2014/main" id="{2C40D6B0-EC8A-7842-A0A2-4991BBE31546}"/>
              </a:ext>
            </a:extLst>
          </p:cNvPr>
          <p:cNvSpPr>
            <a:spLocks noChangeShapeType="1"/>
          </p:cNvSpPr>
          <p:nvPr/>
        </p:nvSpPr>
        <p:spPr bwMode="auto">
          <a:xfrm>
            <a:off x="6759575" y="2892425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28682" name="Text Box 19">
            <a:extLst>
              <a:ext uri="{FF2B5EF4-FFF2-40B4-BE49-F238E27FC236}">
                <a16:creationId xmlns:a16="http://schemas.microsoft.com/office/drawing/2014/main" id="{411DD506-3D76-D353-DB54-484790403B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0" y="2909888"/>
            <a:ext cx="1219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CH" sz="1800" dirty="0"/>
              <a:t>10</a:t>
            </a:r>
            <a:r>
              <a:rPr lang="en-US" altLang="en-CH" sz="1800" baseline="30000" dirty="0"/>
              <a:t>-15</a:t>
            </a:r>
            <a:r>
              <a:rPr lang="en-US" altLang="en-CH" sz="1800" dirty="0"/>
              <a:t> m</a:t>
            </a:r>
          </a:p>
        </p:txBody>
      </p:sp>
      <p:sp>
        <p:nvSpPr>
          <p:cNvPr id="28683" name="Line 20">
            <a:extLst>
              <a:ext uri="{FF2B5EF4-FFF2-40B4-BE49-F238E27FC236}">
                <a16:creationId xmlns:a16="http://schemas.microsoft.com/office/drawing/2014/main" id="{CC270774-44B6-04F2-6590-ACDE862DC32A}"/>
              </a:ext>
            </a:extLst>
          </p:cNvPr>
          <p:cNvSpPr>
            <a:spLocks noChangeShapeType="1"/>
          </p:cNvSpPr>
          <p:nvPr/>
        </p:nvSpPr>
        <p:spPr bwMode="auto">
          <a:xfrm>
            <a:off x="6054725" y="2909888"/>
            <a:ext cx="609600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28684" name="Line 21">
            <a:extLst>
              <a:ext uri="{FF2B5EF4-FFF2-40B4-BE49-F238E27FC236}">
                <a16:creationId xmlns:a16="http://schemas.microsoft.com/office/drawing/2014/main" id="{3C91CB98-258D-47AA-3A73-156F503E6411}"/>
              </a:ext>
            </a:extLst>
          </p:cNvPr>
          <p:cNvSpPr>
            <a:spLocks noChangeShapeType="1"/>
          </p:cNvSpPr>
          <p:nvPr/>
        </p:nvSpPr>
        <p:spPr bwMode="auto">
          <a:xfrm>
            <a:off x="6069013" y="3367088"/>
            <a:ext cx="609600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69" name="Picture 2" descr="0808024_14-A4-at-144-dpi.jpg">
            <a:extLst>
              <a:ext uri="{FF2B5EF4-FFF2-40B4-BE49-F238E27FC236}">
                <a16:creationId xmlns:a16="http://schemas.microsoft.com/office/drawing/2014/main" id="{8023ABB3-195E-0832-756A-7B0C65BC59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40" t="5128" r="19466" b="14462"/>
          <a:stretch>
            <a:fillRect/>
          </a:stretch>
        </p:blipFill>
        <p:spPr bwMode="auto">
          <a:xfrm>
            <a:off x="0" y="0"/>
            <a:ext cx="9144000" cy="807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E2B7E05-7C82-9F48-4112-137006AC0693}"/>
              </a:ext>
            </a:extLst>
          </p:cNvPr>
          <p:cNvSpPr txBox="1">
            <a:spLocks/>
          </p:cNvSpPr>
          <p:nvPr/>
        </p:nvSpPr>
        <p:spPr>
          <a:xfrm>
            <a:off x="457200" y="0"/>
            <a:ext cx="8229600" cy="654050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en-US" sz="36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The LHCb Detector</a:t>
            </a:r>
            <a:endParaRPr lang="en-GB" sz="3600" b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2714EC2-1D4B-06A1-9FC1-5D0CF61F2D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1545590"/>
            <a:ext cx="7772400" cy="386461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1E5BB89-8304-9C16-0922-7FD2BF75A5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24500" y="4953000"/>
            <a:ext cx="3276600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9435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2">
            <a:extLst>
              <a:ext uri="{FF2B5EF4-FFF2-40B4-BE49-F238E27FC236}">
                <a16:creationId xmlns:a16="http://schemas.microsoft.com/office/drawing/2014/main" id="{FB51CF37-B3BD-BF4C-E9A4-31CFCAB441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70866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CH" dirty="0">
                <a:ea typeface="ＭＳ Ｐゴシック" panose="020B0600070205080204" pitchFamily="34" charset="-128"/>
              </a:rPr>
              <a:t>LHCb in numbers</a:t>
            </a:r>
          </a:p>
        </p:txBody>
      </p:sp>
      <p:sp>
        <p:nvSpPr>
          <p:cNvPr id="46087" name="Content Placeholder 36">
            <a:extLst>
              <a:ext uri="{FF2B5EF4-FFF2-40B4-BE49-F238E27FC236}">
                <a16:creationId xmlns:a16="http://schemas.microsoft.com/office/drawing/2014/main" id="{F7113F08-5B6F-121A-19D1-FB70044A4E68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57200" y="1447800"/>
            <a:ext cx="4191000" cy="35052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120,000 ‘B’ events per sec</a:t>
            </a:r>
          </a:p>
          <a:p>
            <a:pPr marL="457200" indent="-457200"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  <a:cs typeface="+mn-cs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10</a:t>
            </a:r>
            <a:r>
              <a:rPr lang="en-US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12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 ‘B’ events in 2022</a:t>
            </a:r>
          </a:p>
          <a:p>
            <a:pPr marL="457200" indent="-457200">
              <a:defRPr/>
            </a:pPr>
            <a:endParaRPr lang="en-US" dirty="0">
              <a:ea typeface="+mn-ea"/>
              <a:cs typeface="+mn-cs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5 kHz saved on tape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Title 1">
            <a:extLst>
              <a:ext uri="{FF2B5EF4-FFF2-40B4-BE49-F238E27FC236}">
                <a16:creationId xmlns:a16="http://schemas.microsoft.com/office/drawing/2014/main" id="{BD349423-89AB-CF35-0898-222E182027A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CH" dirty="0">
                <a:ea typeface="ＭＳ Ｐゴシック" panose="020B0600070205080204" pitchFamily="34" charset="-128"/>
              </a:rPr>
              <a:t>LHCb: study of </a:t>
            </a:r>
            <a:r>
              <a:rPr lang="en-US" altLang="en-CH" i="1" dirty="0">
                <a:ea typeface="ＭＳ Ｐゴシック" panose="020B0600070205080204" pitchFamily="34" charset="-128"/>
              </a:rPr>
              <a:t>B</a:t>
            </a:r>
            <a:r>
              <a:rPr lang="en-US" altLang="en-CH" dirty="0">
                <a:ea typeface="ＭＳ Ｐゴシック" panose="020B0600070205080204" pitchFamily="34" charset="-128"/>
              </a:rPr>
              <a:t> particles </a:t>
            </a:r>
          </a:p>
        </p:txBody>
      </p:sp>
      <p:sp>
        <p:nvSpPr>
          <p:cNvPr id="47107" name="Content Placeholder 36">
            <a:extLst>
              <a:ext uri="{FF2B5EF4-FFF2-40B4-BE49-F238E27FC236}">
                <a16:creationId xmlns:a16="http://schemas.microsoft.com/office/drawing/2014/main" id="{5CA21801-20EB-D22A-3787-7394ABBD58AB}"/>
              </a:ext>
            </a:extLst>
          </p:cNvPr>
          <p:cNvSpPr>
            <a:spLocks noGrp="1"/>
          </p:cNvSpPr>
          <p:nvPr>
            <p:ph idx="1"/>
          </p:nvPr>
        </p:nvSpPr>
        <p:spPr bwMode="auto"/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Verdana" pitchFamily="34" charset="0"/>
              <a:buAutoNum type="arabicParenR"/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Find differences between matter and anti-matter</a:t>
            </a:r>
          </a:p>
          <a:p>
            <a:pPr marL="457200" indent="-457200">
              <a:buFont typeface="Verdana" pitchFamily="34" charset="0"/>
              <a:buAutoNum type="arabicParenR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  <a:cs typeface="+mn-cs"/>
            </a:endParaRPr>
          </a:p>
          <a:p>
            <a:pPr marL="457200" indent="-457200">
              <a:buFont typeface="Verdana" pitchFamily="34" charset="0"/>
              <a:buAutoNum type="arabicParenR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  <a:cs typeface="+mn-cs"/>
            </a:endParaRPr>
          </a:p>
          <a:p>
            <a:pPr marL="457200" indent="-457200">
              <a:buFont typeface="Verdana" pitchFamily="34" charset="0"/>
              <a:buAutoNum type="arabicParenR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  <a:cs typeface="+mn-cs"/>
            </a:endParaRPr>
          </a:p>
          <a:p>
            <a:pPr marL="457200" indent="-457200">
              <a:buFont typeface="Verdana" pitchFamily="34" charset="0"/>
              <a:buAutoNum type="arabicParenR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  <a:cs typeface="+mn-cs"/>
            </a:endParaRPr>
          </a:p>
          <a:p>
            <a:pPr marL="457200" indent="-457200">
              <a:buFont typeface="Verdana" pitchFamily="34" charset="0"/>
              <a:buAutoNum type="arabicParenR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  <a:cs typeface="+mn-cs"/>
            </a:endParaRPr>
          </a:p>
          <a:p>
            <a:pPr marL="457200" indent="-457200">
              <a:buFont typeface="Verdana" pitchFamily="34" charset="0"/>
              <a:buAutoNum type="arabicParenR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  <a:cs typeface="+mn-cs"/>
            </a:endParaRPr>
          </a:p>
          <a:p>
            <a:pPr marL="457200" indent="-457200">
              <a:buFont typeface="Verdana" pitchFamily="34" charset="0"/>
              <a:buAutoNum type="arabicParenR"/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Find new particles</a:t>
            </a:r>
          </a:p>
          <a:p>
            <a:pPr marL="457200" indent="-457200">
              <a:defRPr/>
            </a:pPr>
            <a:endParaRPr lang="en-US" dirty="0">
              <a:ea typeface="+mn-ea"/>
              <a:cs typeface="+mn-cs"/>
            </a:endParaRPr>
          </a:p>
        </p:txBody>
      </p:sp>
      <p:grpSp>
        <p:nvGrpSpPr>
          <p:cNvPr id="90115" name="Group 5">
            <a:extLst>
              <a:ext uri="{FF2B5EF4-FFF2-40B4-BE49-F238E27FC236}">
                <a16:creationId xmlns:a16="http://schemas.microsoft.com/office/drawing/2014/main" id="{285E45F7-F93C-B86A-E0B0-011260937A03}"/>
              </a:ext>
            </a:extLst>
          </p:cNvPr>
          <p:cNvGrpSpPr>
            <a:grpSpLocks/>
          </p:cNvGrpSpPr>
          <p:nvPr/>
        </p:nvGrpSpPr>
        <p:grpSpPr bwMode="auto">
          <a:xfrm>
            <a:off x="4876800" y="1905000"/>
            <a:ext cx="3300413" cy="1797050"/>
            <a:chOff x="2299" y="2352"/>
            <a:chExt cx="1349" cy="719"/>
          </a:xfrm>
        </p:grpSpPr>
        <p:sp>
          <p:nvSpPr>
            <p:cNvPr id="90130" name="AutoShape 6">
              <a:extLst>
                <a:ext uri="{FF2B5EF4-FFF2-40B4-BE49-F238E27FC236}">
                  <a16:creationId xmlns:a16="http://schemas.microsoft.com/office/drawing/2014/main" id="{A66AC618-27CC-C265-1313-69D37006826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299" y="2352"/>
              <a:ext cx="1349" cy="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  <a:buFontTx/>
                <a:buChar char="•"/>
              </a:pPr>
              <a:endParaRPr lang="nl-NL" altLang="en-CH" sz="1800" dirty="0">
                <a:latin typeface="Calibri" panose="020F0502020204030204" pitchFamily="34" charset="0"/>
              </a:endParaRPr>
            </a:p>
          </p:txBody>
        </p:sp>
        <p:pic>
          <p:nvPicPr>
            <p:cNvPr id="90131" name="Picture 7" descr="MCj02397330000[1]">
              <a:extLst>
                <a:ext uri="{FF2B5EF4-FFF2-40B4-BE49-F238E27FC236}">
                  <a16:creationId xmlns:a16="http://schemas.microsoft.com/office/drawing/2014/main" id="{581AE812-E578-0EAE-0BCE-F95661A148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9" y="2352"/>
              <a:ext cx="1003" cy="5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0132" name="Freeform 8">
              <a:extLst>
                <a:ext uri="{FF2B5EF4-FFF2-40B4-BE49-F238E27FC236}">
                  <a16:creationId xmlns:a16="http://schemas.microsoft.com/office/drawing/2014/main" id="{78247F5B-0464-46D7-5B36-2E2939D041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3" y="2674"/>
              <a:ext cx="485" cy="42"/>
            </a:xfrm>
            <a:custGeom>
              <a:avLst/>
              <a:gdLst>
                <a:gd name="T0" fmla="*/ 0 w 669"/>
                <a:gd name="T1" fmla="*/ 11 h 44"/>
                <a:gd name="T2" fmla="*/ 1 w 669"/>
                <a:gd name="T3" fmla="*/ 11 h 44"/>
                <a:gd name="T4" fmla="*/ 1 w 669"/>
                <a:gd name="T5" fmla="*/ 11 h 44"/>
                <a:gd name="T6" fmla="*/ 0 60000 65536"/>
                <a:gd name="T7" fmla="*/ 0 60000 65536"/>
                <a:gd name="T8" fmla="*/ 0 60000 65536"/>
                <a:gd name="T9" fmla="*/ 0 w 669"/>
                <a:gd name="T10" fmla="*/ 0 h 44"/>
                <a:gd name="T11" fmla="*/ 669 w 669"/>
                <a:gd name="T12" fmla="*/ 44 h 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69" h="44">
                  <a:moveTo>
                    <a:pt x="0" y="44"/>
                  </a:moveTo>
                  <a:cubicBezTo>
                    <a:pt x="106" y="0"/>
                    <a:pt x="19" y="28"/>
                    <a:pt x="232" y="35"/>
                  </a:cubicBezTo>
                  <a:cubicBezTo>
                    <a:pt x="378" y="39"/>
                    <a:pt x="669" y="44"/>
                    <a:pt x="669" y="44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90133" name="Freeform 9">
              <a:extLst>
                <a:ext uri="{FF2B5EF4-FFF2-40B4-BE49-F238E27FC236}">
                  <a16:creationId xmlns:a16="http://schemas.microsoft.com/office/drawing/2014/main" id="{5FC697EA-4B8B-531F-C63E-EB05EA6F573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541" y="2918"/>
              <a:ext cx="914" cy="49"/>
            </a:xfrm>
            <a:custGeom>
              <a:avLst/>
              <a:gdLst>
                <a:gd name="T0" fmla="*/ 0 w 316"/>
                <a:gd name="T1" fmla="*/ 0 h 18"/>
                <a:gd name="T2" fmla="*/ 2147483646 w 316"/>
                <a:gd name="T3" fmla="*/ 2147483646 h 18"/>
                <a:gd name="T4" fmla="*/ 0 60000 65536"/>
                <a:gd name="T5" fmla="*/ 0 60000 65536"/>
                <a:gd name="T6" fmla="*/ 0 w 316"/>
                <a:gd name="T7" fmla="*/ 0 h 18"/>
                <a:gd name="T8" fmla="*/ 316 w 316"/>
                <a:gd name="T9" fmla="*/ 18 h 1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16" h="18">
                  <a:moveTo>
                    <a:pt x="0" y="0"/>
                  </a:moveTo>
                  <a:cubicBezTo>
                    <a:pt x="95" y="4"/>
                    <a:pt x="216" y="18"/>
                    <a:pt x="316" y="1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90134" name="Freeform 10">
              <a:extLst>
                <a:ext uri="{FF2B5EF4-FFF2-40B4-BE49-F238E27FC236}">
                  <a16:creationId xmlns:a16="http://schemas.microsoft.com/office/drawing/2014/main" id="{DFC748CE-0F28-EE9A-837C-29DE3E6565C3}"/>
                </a:ext>
              </a:extLst>
            </p:cNvPr>
            <p:cNvSpPr>
              <a:spLocks/>
            </p:cNvSpPr>
            <p:nvPr/>
          </p:nvSpPr>
          <p:spPr bwMode="auto">
            <a:xfrm rot="3902503">
              <a:off x="2861" y="2707"/>
              <a:ext cx="49" cy="58"/>
            </a:xfrm>
            <a:custGeom>
              <a:avLst/>
              <a:gdLst>
                <a:gd name="T0" fmla="*/ 0 w 56"/>
                <a:gd name="T1" fmla="*/ 0 h 74"/>
                <a:gd name="T2" fmla="*/ 4 w 56"/>
                <a:gd name="T3" fmla="*/ 2 h 74"/>
                <a:gd name="T4" fmla="*/ 4 w 56"/>
                <a:gd name="T5" fmla="*/ 2 h 74"/>
                <a:gd name="T6" fmla="*/ 0 60000 65536"/>
                <a:gd name="T7" fmla="*/ 0 60000 65536"/>
                <a:gd name="T8" fmla="*/ 0 60000 65536"/>
                <a:gd name="T9" fmla="*/ 0 w 56"/>
                <a:gd name="T10" fmla="*/ 0 h 74"/>
                <a:gd name="T11" fmla="*/ 56 w 56"/>
                <a:gd name="T12" fmla="*/ 74 h 7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74">
                  <a:moveTo>
                    <a:pt x="0" y="0"/>
                  </a:moveTo>
                  <a:cubicBezTo>
                    <a:pt x="6" y="9"/>
                    <a:pt x="9" y="21"/>
                    <a:pt x="18" y="28"/>
                  </a:cubicBezTo>
                  <a:cubicBezTo>
                    <a:pt x="46" y="51"/>
                    <a:pt x="56" y="17"/>
                    <a:pt x="56" y="74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/>
            <a:lstStyle/>
            <a:p>
              <a:endParaRPr lang="en-CH"/>
            </a:p>
          </p:txBody>
        </p:sp>
        <p:sp>
          <p:nvSpPr>
            <p:cNvPr id="90135" name="Freeform 11">
              <a:extLst>
                <a:ext uri="{FF2B5EF4-FFF2-40B4-BE49-F238E27FC236}">
                  <a16:creationId xmlns:a16="http://schemas.microsoft.com/office/drawing/2014/main" id="{11245072-8B11-606B-B56D-66C96D01D4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6" y="2704"/>
              <a:ext cx="28" cy="82"/>
            </a:xfrm>
            <a:custGeom>
              <a:avLst/>
              <a:gdLst>
                <a:gd name="T0" fmla="*/ 3 w 33"/>
                <a:gd name="T1" fmla="*/ 0 h 98"/>
                <a:gd name="T2" fmla="*/ 0 w 33"/>
                <a:gd name="T3" fmla="*/ 3 h 98"/>
                <a:gd name="T4" fmla="*/ 3 w 33"/>
                <a:gd name="T5" fmla="*/ 3 h 98"/>
                <a:gd name="T6" fmla="*/ 0 60000 65536"/>
                <a:gd name="T7" fmla="*/ 0 60000 65536"/>
                <a:gd name="T8" fmla="*/ 0 60000 65536"/>
                <a:gd name="T9" fmla="*/ 0 w 33"/>
                <a:gd name="T10" fmla="*/ 0 h 98"/>
                <a:gd name="T11" fmla="*/ 33 w 33"/>
                <a:gd name="T12" fmla="*/ 98 h 9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3" h="98">
                  <a:moveTo>
                    <a:pt x="33" y="0"/>
                  </a:moveTo>
                  <a:cubicBezTo>
                    <a:pt x="22" y="54"/>
                    <a:pt x="14" y="37"/>
                    <a:pt x="0" y="82"/>
                  </a:cubicBezTo>
                  <a:cubicBezTo>
                    <a:pt x="5" y="87"/>
                    <a:pt x="17" y="98"/>
                    <a:pt x="17" y="9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CH"/>
            </a:p>
          </p:txBody>
        </p:sp>
        <p:sp>
          <p:nvSpPr>
            <p:cNvPr id="90136" name="Freeform 12">
              <a:extLst>
                <a:ext uri="{FF2B5EF4-FFF2-40B4-BE49-F238E27FC236}">
                  <a16:creationId xmlns:a16="http://schemas.microsoft.com/office/drawing/2014/main" id="{8D185786-6C65-7262-C049-24C8813735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1" y="2862"/>
              <a:ext cx="30" cy="68"/>
            </a:xfrm>
            <a:custGeom>
              <a:avLst/>
              <a:gdLst>
                <a:gd name="T0" fmla="*/ 0 w 36"/>
                <a:gd name="T1" fmla="*/ 0 h 81"/>
                <a:gd name="T2" fmla="*/ 2 w 36"/>
                <a:gd name="T3" fmla="*/ 3 h 81"/>
                <a:gd name="T4" fmla="*/ 2 w 36"/>
                <a:gd name="T5" fmla="*/ 3 h 81"/>
                <a:gd name="T6" fmla="*/ 0 60000 65536"/>
                <a:gd name="T7" fmla="*/ 0 60000 65536"/>
                <a:gd name="T8" fmla="*/ 0 60000 65536"/>
                <a:gd name="T9" fmla="*/ 0 w 36"/>
                <a:gd name="T10" fmla="*/ 0 h 81"/>
                <a:gd name="T11" fmla="*/ 36 w 36"/>
                <a:gd name="T12" fmla="*/ 81 h 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6" h="81">
                  <a:moveTo>
                    <a:pt x="0" y="0"/>
                  </a:moveTo>
                  <a:cubicBezTo>
                    <a:pt x="5" y="16"/>
                    <a:pt x="3" y="37"/>
                    <a:pt x="16" y="49"/>
                  </a:cubicBezTo>
                  <a:cubicBezTo>
                    <a:pt x="36" y="68"/>
                    <a:pt x="33" y="57"/>
                    <a:pt x="33" y="81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CH"/>
            </a:p>
          </p:txBody>
        </p:sp>
        <p:sp>
          <p:nvSpPr>
            <p:cNvPr id="90137" name="Freeform 13">
              <a:extLst>
                <a:ext uri="{FF2B5EF4-FFF2-40B4-BE49-F238E27FC236}">
                  <a16:creationId xmlns:a16="http://schemas.microsoft.com/office/drawing/2014/main" id="{92577CA8-0D1B-686F-88FB-B1C7A8A5C2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0" y="2849"/>
              <a:ext cx="28" cy="102"/>
            </a:xfrm>
            <a:custGeom>
              <a:avLst/>
              <a:gdLst>
                <a:gd name="T0" fmla="*/ 0 w 33"/>
                <a:gd name="T1" fmla="*/ 0 h 122"/>
                <a:gd name="T2" fmla="*/ 3 w 33"/>
                <a:gd name="T3" fmla="*/ 3 h 122"/>
                <a:gd name="T4" fmla="*/ 3 w 33"/>
                <a:gd name="T5" fmla="*/ 3 h 122"/>
                <a:gd name="T6" fmla="*/ 0 w 33"/>
                <a:gd name="T7" fmla="*/ 3 h 1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3"/>
                <a:gd name="T13" fmla="*/ 0 h 122"/>
                <a:gd name="T14" fmla="*/ 33 w 33"/>
                <a:gd name="T15" fmla="*/ 122 h 1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3" h="122">
                  <a:moveTo>
                    <a:pt x="0" y="0"/>
                  </a:moveTo>
                  <a:cubicBezTo>
                    <a:pt x="9" y="45"/>
                    <a:pt x="18" y="42"/>
                    <a:pt x="33" y="81"/>
                  </a:cubicBezTo>
                  <a:cubicBezTo>
                    <a:pt x="30" y="89"/>
                    <a:pt x="29" y="99"/>
                    <a:pt x="24" y="106"/>
                  </a:cubicBezTo>
                  <a:cubicBezTo>
                    <a:pt x="17" y="113"/>
                    <a:pt x="0" y="122"/>
                    <a:pt x="0" y="122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CH"/>
            </a:p>
          </p:txBody>
        </p:sp>
        <p:sp>
          <p:nvSpPr>
            <p:cNvPr id="90138" name="Freeform 14">
              <a:extLst>
                <a:ext uri="{FF2B5EF4-FFF2-40B4-BE49-F238E27FC236}">
                  <a16:creationId xmlns:a16="http://schemas.microsoft.com/office/drawing/2014/main" id="{46041369-8F68-C2A9-F921-FCEA23656B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5" y="2745"/>
              <a:ext cx="165" cy="21"/>
            </a:xfrm>
            <a:custGeom>
              <a:avLst/>
              <a:gdLst>
                <a:gd name="T0" fmla="*/ 3 w 196"/>
                <a:gd name="T1" fmla="*/ 0 h 25"/>
                <a:gd name="T2" fmla="*/ 0 w 196"/>
                <a:gd name="T3" fmla="*/ 3 h 25"/>
                <a:gd name="T4" fmla="*/ 0 60000 65536"/>
                <a:gd name="T5" fmla="*/ 0 60000 65536"/>
                <a:gd name="T6" fmla="*/ 0 w 196"/>
                <a:gd name="T7" fmla="*/ 0 h 25"/>
                <a:gd name="T8" fmla="*/ 196 w 196"/>
                <a:gd name="T9" fmla="*/ 25 h 2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96" h="25">
                  <a:moveTo>
                    <a:pt x="196" y="0"/>
                  </a:moveTo>
                  <a:cubicBezTo>
                    <a:pt x="123" y="23"/>
                    <a:pt x="83" y="25"/>
                    <a:pt x="0" y="25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CH"/>
            </a:p>
          </p:txBody>
        </p:sp>
        <p:sp>
          <p:nvSpPr>
            <p:cNvPr id="90139" name="Freeform 15">
              <a:extLst>
                <a:ext uri="{FF2B5EF4-FFF2-40B4-BE49-F238E27FC236}">
                  <a16:creationId xmlns:a16="http://schemas.microsoft.com/office/drawing/2014/main" id="{27CA04E0-3405-A752-CD94-F7DE85915A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2" y="2725"/>
              <a:ext cx="186" cy="13"/>
            </a:xfrm>
            <a:custGeom>
              <a:avLst/>
              <a:gdLst>
                <a:gd name="T0" fmla="*/ 0 w 221"/>
                <a:gd name="T1" fmla="*/ 2 h 16"/>
                <a:gd name="T2" fmla="*/ 3 w 221"/>
                <a:gd name="T3" fmla="*/ 0 h 16"/>
                <a:gd name="T4" fmla="*/ 3 w 221"/>
                <a:gd name="T5" fmla="*/ 2 h 16"/>
                <a:gd name="T6" fmla="*/ 0 60000 65536"/>
                <a:gd name="T7" fmla="*/ 0 60000 65536"/>
                <a:gd name="T8" fmla="*/ 0 60000 65536"/>
                <a:gd name="T9" fmla="*/ 0 w 221"/>
                <a:gd name="T10" fmla="*/ 0 h 16"/>
                <a:gd name="T11" fmla="*/ 221 w 221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1" h="16">
                  <a:moveTo>
                    <a:pt x="0" y="8"/>
                  </a:moveTo>
                  <a:cubicBezTo>
                    <a:pt x="27" y="5"/>
                    <a:pt x="54" y="0"/>
                    <a:pt x="82" y="0"/>
                  </a:cubicBezTo>
                  <a:cubicBezTo>
                    <a:pt x="134" y="0"/>
                    <a:pt x="171" y="16"/>
                    <a:pt x="221" y="16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CH"/>
            </a:p>
          </p:txBody>
        </p:sp>
        <p:sp>
          <p:nvSpPr>
            <p:cNvPr id="90140" name="Text Box 16">
              <a:extLst>
                <a:ext uri="{FF2B5EF4-FFF2-40B4-BE49-F238E27FC236}">
                  <a16:creationId xmlns:a16="http://schemas.microsoft.com/office/drawing/2014/main" id="{04503C4A-C58C-E702-8FC3-DD39A7688C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88" y="2653"/>
              <a:ext cx="1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GB" altLang="en-CH" sz="2000" dirty="0">
                  <a:solidFill>
                    <a:srgbClr val="000000"/>
                  </a:solidFill>
                  <a:latin typeface="Times" pitchFamily="1" charset="0"/>
                </a:rPr>
                <a:t>b</a:t>
              </a:r>
              <a:endParaRPr lang="en-US" altLang="en-CH" sz="1800" dirty="0"/>
            </a:p>
          </p:txBody>
        </p:sp>
        <p:sp>
          <p:nvSpPr>
            <p:cNvPr id="90141" name="Text Box 17">
              <a:extLst>
                <a:ext uri="{FF2B5EF4-FFF2-40B4-BE49-F238E27FC236}">
                  <a16:creationId xmlns:a16="http://schemas.microsoft.com/office/drawing/2014/main" id="{9AB88675-C02E-34E3-3792-A5C2A03102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96" y="2821"/>
              <a:ext cx="17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GB" altLang="en-CH" sz="2000" dirty="0">
                  <a:solidFill>
                    <a:srgbClr val="000000"/>
                  </a:solidFill>
                  <a:latin typeface="Times" pitchFamily="1" charset="0"/>
                </a:rPr>
                <a:t>s</a:t>
              </a:r>
              <a:endParaRPr lang="en-US" altLang="en-CH" sz="1800" dirty="0"/>
            </a:p>
          </p:txBody>
        </p:sp>
        <p:sp>
          <p:nvSpPr>
            <p:cNvPr id="90142" name="Text Box 18">
              <a:extLst>
                <a:ext uri="{FF2B5EF4-FFF2-40B4-BE49-F238E27FC236}">
                  <a16:creationId xmlns:a16="http://schemas.microsoft.com/office/drawing/2014/main" id="{7F098A06-738F-218A-C20B-A0AD4127B2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9" y="2590"/>
              <a:ext cx="17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GB" altLang="en-CH" sz="2000" dirty="0">
                  <a:solidFill>
                    <a:srgbClr val="000000"/>
                  </a:solidFill>
                  <a:latin typeface="Times" pitchFamily="1" charset="0"/>
                </a:rPr>
                <a:t>s</a:t>
              </a:r>
              <a:endParaRPr lang="en-US" altLang="en-CH" sz="1800" dirty="0"/>
            </a:p>
          </p:txBody>
        </p:sp>
        <p:sp>
          <p:nvSpPr>
            <p:cNvPr id="90143" name="Text Box 19">
              <a:extLst>
                <a:ext uri="{FF2B5EF4-FFF2-40B4-BE49-F238E27FC236}">
                  <a16:creationId xmlns:a16="http://schemas.microsoft.com/office/drawing/2014/main" id="{FBCA79D5-2101-E92E-AF0E-294F3854B6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2" y="2779"/>
              <a:ext cx="1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GB" altLang="en-CH" sz="2000" dirty="0">
                  <a:solidFill>
                    <a:srgbClr val="000000"/>
                  </a:solidFill>
                  <a:latin typeface="Times" pitchFamily="1" charset="0"/>
                </a:rPr>
                <a:t>b</a:t>
              </a:r>
              <a:endParaRPr lang="en-US" altLang="en-CH" sz="1800" dirty="0"/>
            </a:p>
          </p:txBody>
        </p:sp>
        <p:sp>
          <p:nvSpPr>
            <p:cNvPr id="90144" name="Line 20">
              <a:extLst>
                <a:ext uri="{FF2B5EF4-FFF2-40B4-BE49-F238E27FC236}">
                  <a16:creationId xmlns:a16="http://schemas.microsoft.com/office/drawing/2014/main" id="{1E32DC9B-CBA8-CB47-56C4-F026AB5A98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33" y="2675"/>
              <a:ext cx="4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CH"/>
            </a:p>
          </p:txBody>
        </p:sp>
        <p:sp>
          <p:nvSpPr>
            <p:cNvPr id="90145" name="Line 21">
              <a:extLst>
                <a:ext uri="{FF2B5EF4-FFF2-40B4-BE49-F238E27FC236}">
                  <a16:creationId xmlns:a16="http://schemas.microsoft.com/office/drawing/2014/main" id="{A2BC53E1-28B8-7348-3E54-7229706107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92" y="2644"/>
              <a:ext cx="4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CH"/>
            </a:p>
          </p:txBody>
        </p:sp>
      </p:grpSp>
      <p:grpSp>
        <p:nvGrpSpPr>
          <p:cNvPr id="90116" name="Group 24">
            <a:extLst>
              <a:ext uri="{FF2B5EF4-FFF2-40B4-BE49-F238E27FC236}">
                <a16:creationId xmlns:a16="http://schemas.microsoft.com/office/drawing/2014/main" id="{C97F1E0A-17B6-4116-1D2D-15313837FB64}"/>
              </a:ext>
            </a:extLst>
          </p:cNvPr>
          <p:cNvGrpSpPr>
            <a:grpSpLocks/>
          </p:cNvGrpSpPr>
          <p:nvPr/>
        </p:nvGrpSpPr>
        <p:grpSpPr bwMode="auto">
          <a:xfrm>
            <a:off x="4851400" y="4713288"/>
            <a:ext cx="3530600" cy="1992312"/>
            <a:chOff x="3744" y="2304"/>
            <a:chExt cx="1406" cy="960"/>
          </a:xfrm>
        </p:grpSpPr>
        <p:sp>
          <p:nvSpPr>
            <p:cNvPr id="90117" name="AutoShape 25">
              <a:extLst>
                <a:ext uri="{FF2B5EF4-FFF2-40B4-BE49-F238E27FC236}">
                  <a16:creationId xmlns:a16="http://schemas.microsoft.com/office/drawing/2014/main" id="{447F46FE-AF30-A6BA-81F6-1264CB7EFC1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744" y="2304"/>
              <a:ext cx="1349" cy="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pic>
          <p:nvPicPr>
            <p:cNvPr id="90118" name="Picture 26" descr="MCj02397330000[1]">
              <a:extLst>
                <a:ext uri="{FF2B5EF4-FFF2-40B4-BE49-F238E27FC236}">
                  <a16:creationId xmlns:a16="http://schemas.microsoft.com/office/drawing/2014/main" id="{251EC02E-FADE-707A-8011-27EEEB7967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4" y="2304"/>
              <a:ext cx="1022" cy="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0119" name="Freeform 27">
              <a:extLst>
                <a:ext uri="{FF2B5EF4-FFF2-40B4-BE49-F238E27FC236}">
                  <a16:creationId xmlns:a16="http://schemas.microsoft.com/office/drawing/2014/main" id="{AF31007B-4F00-63B2-0D8D-84100E9D42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9" y="2603"/>
              <a:ext cx="279" cy="102"/>
            </a:xfrm>
            <a:custGeom>
              <a:avLst/>
              <a:gdLst>
                <a:gd name="T0" fmla="*/ 0 w 459"/>
                <a:gd name="T1" fmla="*/ 1 h 165"/>
                <a:gd name="T2" fmla="*/ 1 w 459"/>
                <a:gd name="T3" fmla="*/ 1 h 165"/>
                <a:gd name="T4" fmla="*/ 1 w 459"/>
                <a:gd name="T5" fmla="*/ 1 h 165"/>
                <a:gd name="T6" fmla="*/ 1 w 459"/>
                <a:gd name="T7" fmla="*/ 1 h 165"/>
                <a:gd name="T8" fmla="*/ 1 w 459"/>
                <a:gd name="T9" fmla="*/ 1 h 165"/>
                <a:gd name="T10" fmla="*/ 1 w 459"/>
                <a:gd name="T11" fmla="*/ 1 h 165"/>
                <a:gd name="T12" fmla="*/ 1 w 459"/>
                <a:gd name="T13" fmla="*/ 1 h 165"/>
                <a:gd name="T14" fmla="*/ 1 w 459"/>
                <a:gd name="T15" fmla="*/ 1 h 165"/>
                <a:gd name="T16" fmla="*/ 1 w 459"/>
                <a:gd name="T17" fmla="*/ 1 h 165"/>
                <a:gd name="T18" fmla="*/ 1 w 459"/>
                <a:gd name="T19" fmla="*/ 1 h 165"/>
                <a:gd name="T20" fmla="*/ 1 w 459"/>
                <a:gd name="T21" fmla="*/ 1 h 165"/>
                <a:gd name="T22" fmla="*/ 1 w 459"/>
                <a:gd name="T23" fmla="*/ 1 h 165"/>
                <a:gd name="T24" fmla="*/ 1 w 459"/>
                <a:gd name="T25" fmla="*/ 1 h 165"/>
                <a:gd name="T26" fmla="*/ 1 w 459"/>
                <a:gd name="T27" fmla="*/ 1 h 165"/>
                <a:gd name="T28" fmla="*/ 1 w 459"/>
                <a:gd name="T29" fmla="*/ 1 h 1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59"/>
                <a:gd name="T46" fmla="*/ 0 h 165"/>
                <a:gd name="T47" fmla="*/ 459 w 459"/>
                <a:gd name="T48" fmla="*/ 165 h 16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59" h="165">
                  <a:moveTo>
                    <a:pt x="0" y="155"/>
                  </a:moveTo>
                  <a:cubicBezTo>
                    <a:pt x="26" y="117"/>
                    <a:pt x="16" y="87"/>
                    <a:pt x="55" y="60"/>
                  </a:cubicBezTo>
                  <a:cubicBezTo>
                    <a:pt x="63" y="63"/>
                    <a:pt x="71" y="64"/>
                    <a:pt x="79" y="68"/>
                  </a:cubicBezTo>
                  <a:cubicBezTo>
                    <a:pt x="88" y="72"/>
                    <a:pt x="94" y="86"/>
                    <a:pt x="103" y="84"/>
                  </a:cubicBezTo>
                  <a:cubicBezTo>
                    <a:pt x="114" y="81"/>
                    <a:pt x="108" y="43"/>
                    <a:pt x="118" y="28"/>
                  </a:cubicBezTo>
                  <a:cubicBezTo>
                    <a:pt x="123" y="20"/>
                    <a:pt x="134" y="18"/>
                    <a:pt x="142" y="13"/>
                  </a:cubicBezTo>
                  <a:cubicBezTo>
                    <a:pt x="163" y="15"/>
                    <a:pt x="186" y="12"/>
                    <a:pt x="205" y="20"/>
                  </a:cubicBezTo>
                  <a:cubicBezTo>
                    <a:pt x="213" y="23"/>
                    <a:pt x="207" y="38"/>
                    <a:pt x="213" y="44"/>
                  </a:cubicBezTo>
                  <a:cubicBezTo>
                    <a:pt x="219" y="50"/>
                    <a:pt x="229" y="49"/>
                    <a:pt x="237" y="52"/>
                  </a:cubicBezTo>
                  <a:cubicBezTo>
                    <a:pt x="245" y="47"/>
                    <a:pt x="254" y="43"/>
                    <a:pt x="260" y="36"/>
                  </a:cubicBezTo>
                  <a:cubicBezTo>
                    <a:pt x="267" y="27"/>
                    <a:pt x="265" y="9"/>
                    <a:pt x="276" y="5"/>
                  </a:cubicBezTo>
                  <a:cubicBezTo>
                    <a:pt x="291" y="0"/>
                    <a:pt x="308" y="10"/>
                    <a:pt x="324" y="13"/>
                  </a:cubicBezTo>
                  <a:cubicBezTo>
                    <a:pt x="347" y="85"/>
                    <a:pt x="340" y="73"/>
                    <a:pt x="426" y="84"/>
                  </a:cubicBezTo>
                  <a:cubicBezTo>
                    <a:pt x="431" y="100"/>
                    <a:pt x="433" y="117"/>
                    <a:pt x="442" y="131"/>
                  </a:cubicBezTo>
                  <a:cubicBezTo>
                    <a:pt x="459" y="157"/>
                    <a:pt x="458" y="165"/>
                    <a:pt x="458" y="147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90120" name="Freeform 28">
              <a:extLst>
                <a:ext uri="{FF2B5EF4-FFF2-40B4-BE49-F238E27FC236}">
                  <a16:creationId xmlns:a16="http://schemas.microsoft.com/office/drawing/2014/main" id="{929A2CBE-6D4F-25E4-5619-6CB3C1F837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4" y="2705"/>
              <a:ext cx="182" cy="22"/>
            </a:xfrm>
            <a:custGeom>
              <a:avLst/>
              <a:gdLst>
                <a:gd name="T0" fmla="*/ 0 w 298"/>
                <a:gd name="T1" fmla="*/ 0 h 34"/>
                <a:gd name="T2" fmla="*/ 1 w 298"/>
                <a:gd name="T3" fmla="*/ 1 h 34"/>
                <a:gd name="T4" fmla="*/ 0 60000 65536"/>
                <a:gd name="T5" fmla="*/ 0 60000 65536"/>
                <a:gd name="T6" fmla="*/ 0 w 298"/>
                <a:gd name="T7" fmla="*/ 0 h 34"/>
                <a:gd name="T8" fmla="*/ 298 w 298"/>
                <a:gd name="T9" fmla="*/ 34 h 3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98" h="34">
                  <a:moveTo>
                    <a:pt x="0" y="0"/>
                  </a:moveTo>
                  <a:cubicBezTo>
                    <a:pt x="95" y="34"/>
                    <a:pt x="198" y="19"/>
                    <a:pt x="298" y="19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90121" name="Freeform 29">
              <a:extLst>
                <a:ext uri="{FF2B5EF4-FFF2-40B4-BE49-F238E27FC236}">
                  <a16:creationId xmlns:a16="http://schemas.microsoft.com/office/drawing/2014/main" id="{DB30E064-5F22-5F1F-24C9-A48964F3F8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" y="2690"/>
              <a:ext cx="407" cy="27"/>
            </a:xfrm>
            <a:custGeom>
              <a:avLst/>
              <a:gdLst>
                <a:gd name="T0" fmla="*/ 0 w 669"/>
                <a:gd name="T1" fmla="*/ 1 h 44"/>
                <a:gd name="T2" fmla="*/ 1 w 669"/>
                <a:gd name="T3" fmla="*/ 1 h 44"/>
                <a:gd name="T4" fmla="*/ 1 w 669"/>
                <a:gd name="T5" fmla="*/ 1 h 44"/>
                <a:gd name="T6" fmla="*/ 0 60000 65536"/>
                <a:gd name="T7" fmla="*/ 0 60000 65536"/>
                <a:gd name="T8" fmla="*/ 0 60000 65536"/>
                <a:gd name="T9" fmla="*/ 0 w 669"/>
                <a:gd name="T10" fmla="*/ 0 h 44"/>
                <a:gd name="T11" fmla="*/ 669 w 669"/>
                <a:gd name="T12" fmla="*/ 44 h 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69" h="44">
                  <a:moveTo>
                    <a:pt x="0" y="44"/>
                  </a:moveTo>
                  <a:cubicBezTo>
                    <a:pt x="106" y="0"/>
                    <a:pt x="19" y="28"/>
                    <a:pt x="232" y="35"/>
                  </a:cubicBezTo>
                  <a:cubicBezTo>
                    <a:pt x="378" y="39"/>
                    <a:pt x="669" y="44"/>
                    <a:pt x="669" y="44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90122" name="Freeform 30">
              <a:extLst>
                <a:ext uri="{FF2B5EF4-FFF2-40B4-BE49-F238E27FC236}">
                  <a16:creationId xmlns:a16="http://schemas.microsoft.com/office/drawing/2014/main" id="{6C0E38FE-BFB6-975F-EB18-B41F48589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1" y="2728"/>
              <a:ext cx="192" cy="12"/>
            </a:xfrm>
            <a:custGeom>
              <a:avLst/>
              <a:gdLst>
                <a:gd name="T0" fmla="*/ 0 w 316"/>
                <a:gd name="T1" fmla="*/ 0 h 18"/>
                <a:gd name="T2" fmla="*/ 1 w 316"/>
                <a:gd name="T3" fmla="*/ 1 h 18"/>
                <a:gd name="T4" fmla="*/ 0 60000 65536"/>
                <a:gd name="T5" fmla="*/ 0 60000 65536"/>
                <a:gd name="T6" fmla="*/ 0 w 316"/>
                <a:gd name="T7" fmla="*/ 0 h 18"/>
                <a:gd name="T8" fmla="*/ 316 w 316"/>
                <a:gd name="T9" fmla="*/ 18 h 1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16" h="18">
                  <a:moveTo>
                    <a:pt x="0" y="0"/>
                  </a:moveTo>
                  <a:cubicBezTo>
                    <a:pt x="95" y="4"/>
                    <a:pt x="216" y="18"/>
                    <a:pt x="316" y="1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90123" name="Freeform 31">
              <a:extLst>
                <a:ext uri="{FF2B5EF4-FFF2-40B4-BE49-F238E27FC236}">
                  <a16:creationId xmlns:a16="http://schemas.microsoft.com/office/drawing/2014/main" id="{5D6CA4CA-7C98-86E6-B6D7-C634276923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3" y="2711"/>
              <a:ext cx="34" cy="47"/>
            </a:xfrm>
            <a:custGeom>
              <a:avLst/>
              <a:gdLst>
                <a:gd name="T0" fmla="*/ 0 w 56"/>
                <a:gd name="T1" fmla="*/ 0 h 74"/>
                <a:gd name="T2" fmla="*/ 1 w 56"/>
                <a:gd name="T3" fmla="*/ 1 h 74"/>
                <a:gd name="T4" fmla="*/ 1 w 56"/>
                <a:gd name="T5" fmla="*/ 1 h 74"/>
                <a:gd name="T6" fmla="*/ 0 60000 65536"/>
                <a:gd name="T7" fmla="*/ 0 60000 65536"/>
                <a:gd name="T8" fmla="*/ 0 60000 65536"/>
                <a:gd name="T9" fmla="*/ 0 w 56"/>
                <a:gd name="T10" fmla="*/ 0 h 74"/>
                <a:gd name="T11" fmla="*/ 56 w 56"/>
                <a:gd name="T12" fmla="*/ 74 h 7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74">
                  <a:moveTo>
                    <a:pt x="0" y="0"/>
                  </a:moveTo>
                  <a:cubicBezTo>
                    <a:pt x="6" y="9"/>
                    <a:pt x="9" y="21"/>
                    <a:pt x="18" y="28"/>
                  </a:cubicBezTo>
                  <a:cubicBezTo>
                    <a:pt x="46" y="51"/>
                    <a:pt x="56" y="17"/>
                    <a:pt x="56" y="74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90124" name="Text Box 32">
              <a:extLst>
                <a:ext uri="{FF2B5EF4-FFF2-40B4-BE49-F238E27FC236}">
                  <a16:creationId xmlns:a16="http://schemas.microsoft.com/office/drawing/2014/main" id="{A9D1BCF8-B178-57E0-A453-7B62E29DDD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26" y="2589"/>
              <a:ext cx="1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GB" altLang="en-CH" sz="2000" dirty="0">
                  <a:solidFill>
                    <a:srgbClr val="000000"/>
                  </a:solidFill>
                  <a:latin typeface="Times" pitchFamily="1" charset="0"/>
                </a:rPr>
                <a:t>b</a:t>
              </a:r>
              <a:endParaRPr lang="en-GB" altLang="en-CH" sz="1800" dirty="0"/>
            </a:p>
          </p:txBody>
        </p:sp>
        <p:sp>
          <p:nvSpPr>
            <p:cNvPr id="90125" name="Text Box 33">
              <a:extLst>
                <a:ext uri="{FF2B5EF4-FFF2-40B4-BE49-F238E27FC236}">
                  <a16:creationId xmlns:a16="http://schemas.microsoft.com/office/drawing/2014/main" id="{49406347-21DD-287B-1708-59C632E087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15" y="2582"/>
              <a:ext cx="17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GB" altLang="en-CH" sz="2000" dirty="0">
                  <a:solidFill>
                    <a:srgbClr val="000000"/>
                  </a:solidFill>
                  <a:latin typeface="Times" pitchFamily="1" charset="0"/>
                </a:rPr>
                <a:t>s</a:t>
              </a:r>
              <a:endParaRPr lang="en-GB" altLang="en-CH" sz="1800" dirty="0"/>
            </a:p>
          </p:txBody>
        </p:sp>
        <p:sp>
          <p:nvSpPr>
            <p:cNvPr id="90126" name="Freeform 34">
              <a:extLst>
                <a:ext uri="{FF2B5EF4-FFF2-40B4-BE49-F238E27FC236}">
                  <a16:creationId xmlns:a16="http://schemas.microsoft.com/office/drawing/2014/main" id="{7F8CC4F8-98B4-2834-482D-DF4DCA2EBA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0" y="2917"/>
              <a:ext cx="89" cy="195"/>
            </a:xfrm>
            <a:custGeom>
              <a:avLst/>
              <a:gdLst>
                <a:gd name="T0" fmla="*/ 0 w 365"/>
                <a:gd name="T1" fmla="*/ 2 h 258"/>
                <a:gd name="T2" fmla="*/ 0 w 365"/>
                <a:gd name="T3" fmla="*/ 2 h 258"/>
                <a:gd name="T4" fmla="*/ 0 w 365"/>
                <a:gd name="T5" fmla="*/ 2 h 258"/>
                <a:gd name="T6" fmla="*/ 0 w 365"/>
                <a:gd name="T7" fmla="*/ 0 h 258"/>
                <a:gd name="T8" fmla="*/ 0 w 365"/>
                <a:gd name="T9" fmla="*/ 2 h 258"/>
                <a:gd name="T10" fmla="*/ 0 w 365"/>
                <a:gd name="T11" fmla="*/ 2 h 258"/>
                <a:gd name="T12" fmla="*/ 0 w 365"/>
                <a:gd name="T13" fmla="*/ 2 h 258"/>
                <a:gd name="T14" fmla="*/ 0 w 365"/>
                <a:gd name="T15" fmla="*/ 2 h 258"/>
                <a:gd name="T16" fmla="*/ 0 w 365"/>
                <a:gd name="T17" fmla="*/ 2 h 25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5"/>
                <a:gd name="T28" fmla="*/ 0 h 258"/>
                <a:gd name="T29" fmla="*/ 365 w 365"/>
                <a:gd name="T30" fmla="*/ 258 h 25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5" h="258">
                  <a:moveTo>
                    <a:pt x="340" y="72"/>
                  </a:moveTo>
                  <a:cubicBezTo>
                    <a:pt x="242" y="39"/>
                    <a:pt x="365" y="78"/>
                    <a:pt x="268" y="54"/>
                  </a:cubicBezTo>
                  <a:cubicBezTo>
                    <a:pt x="226" y="44"/>
                    <a:pt x="184" y="9"/>
                    <a:pt x="142" y="6"/>
                  </a:cubicBezTo>
                  <a:cubicBezTo>
                    <a:pt x="118" y="4"/>
                    <a:pt x="94" y="2"/>
                    <a:pt x="70" y="0"/>
                  </a:cubicBezTo>
                  <a:cubicBezTo>
                    <a:pt x="34" y="5"/>
                    <a:pt x="0" y="0"/>
                    <a:pt x="28" y="42"/>
                  </a:cubicBezTo>
                  <a:cubicBezTo>
                    <a:pt x="30" y="66"/>
                    <a:pt x="28" y="117"/>
                    <a:pt x="52" y="138"/>
                  </a:cubicBezTo>
                  <a:cubicBezTo>
                    <a:pt x="63" y="147"/>
                    <a:pt x="88" y="162"/>
                    <a:pt x="88" y="162"/>
                  </a:cubicBezTo>
                  <a:cubicBezTo>
                    <a:pt x="104" y="186"/>
                    <a:pt x="128" y="193"/>
                    <a:pt x="154" y="210"/>
                  </a:cubicBezTo>
                  <a:cubicBezTo>
                    <a:pt x="201" y="241"/>
                    <a:pt x="266" y="258"/>
                    <a:pt x="322" y="258"/>
                  </a:cubicBezTo>
                </a:path>
              </a:pathLst>
            </a:custGeom>
            <a:noFill/>
            <a:ln w="38100">
              <a:solidFill>
                <a:srgbClr val="FF3300"/>
              </a:solidFill>
              <a:round/>
              <a:headEnd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CH"/>
            </a:p>
          </p:txBody>
        </p:sp>
        <p:sp>
          <p:nvSpPr>
            <p:cNvPr id="90127" name="Text Box 35">
              <a:extLst>
                <a:ext uri="{FF2B5EF4-FFF2-40B4-BE49-F238E27FC236}">
                  <a16:creationId xmlns:a16="http://schemas.microsoft.com/office/drawing/2014/main" id="{4963ED1F-6FFD-ADA8-6C0D-1035CDE92F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96" y="3014"/>
              <a:ext cx="24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l-GR" altLang="en-CH" sz="1800" dirty="0">
                  <a:solidFill>
                    <a:srgbClr val="000000"/>
                  </a:solidFill>
                  <a:latin typeface="Calibri" panose="020F0502020204030204" pitchFamily="34" charset="0"/>
                </a:rPr>
                <a:t>μ</a:t>
              </a:r>
              <a:endParaRPr lang="el-GR" altLang="en-CH" sz="1800" dirty="0">
                <a:latin typeface="Calibri" panose="020F0502020204030204" pitchFamily="34" charset="0"/>
              </a:endParaRPr>
            </a:p>
          </p:txBody>
        </p:sp>
        <p:sp>
          <p:nvSpPr>
            <p:cNvPr id="90128" name="Text Box 36">
              <a:extLst>
                <a:ext uri="{FF2B5EF4-FFF2-40B4-BE49-F238E27FC236}">
                  <a16:creationId xmlns:a16="http://schemas.microsoft.com/office/drawing/2014/main" id="{F3C32304-EC7F-47FB-01D2-3BEE8B9D2F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10" y="2812"/>
              <a:ext cx="24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l-GR" altLang="en-CH" sz="1800" dirty="0">
                  <a:solidFill>
                    <a:srgbClr val="000000"/>
                  </a:solidFill>
                  <a:latin typeface="Calibri" panose="020F0502020204030204" pitchFamily="34" charset="0"/>
                </a:rPr>
                <a:t>μ</a:t>
              </a:r>
              <a:endParaRPr lang="el-GR" altLang="en-CH" sz="1800" dirty="0">
                <a:latin typeface="Calibri" panose="020F0502020204030204" pitchFamily="34" charset="0"/>
              </a:endParaRPr>
            </a:p>
          </p:txBody>
        </p:sp>
        <p:sp>
          <p:nvSpPr>
            <p:cNvPr id="90129" name="Freeform 37">
              <a:extLst>
                <a:ext uri="{FF2B5EF4-FFF2-40B4-BE49-F238E27FC236}">
                  <a16:creationId xmlns:a16="http://schemas.microsoft.com/office/drawing/2014/main" id="{3C8E346B-3D08-A4FD-52DE-E3E2360AA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7" y="2809"/>
              <a:ext cx="88" cy="195"/>
            </a:xfrm>
            <a:custGeom>
              <a:avLst/>
              <a:gdLst>
                <a:gd name="T0" fmla="*/ 0 w 134"/>
                <a:gd name="T1" fmla="*/ 2147483646 h 111"/>
                <a:gd name="T2" fmla="*/ 1 w 134"/>
                <a:gd name="T3" fmla="*/ 2147483646 h 111"/>
                <a:gd name="T4" fmla="*/ 1 w 134"/>
                <a:gd name="T5" fmla="*/ 2147483646 h 111"/>
                <a:gd name="T6" fmla="*/ 1 w 134"/>
                <a:gd name="T7" fmla="*/ 2147483646 h 1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4"/>
                <a:gd name="T13" fmla="*/ 0 h 111"/>
                <a:gd name="T14" fmla="*/ 134 w 134"/>
                <a:gd name="T15" fmla="*/ 111 h 1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4" h="111">
                  <a:moveTo>
                    <a:pt x="0" y="17"/>
                  </a:moveTo>
                  <a:cubicBezTo>
                    <a:pt x="19" y="73"/>
                    <a:pt x="0" y="60"/>
                    <a:pt x="61" y="51"/>
                  </a:cubicBezTo>
                  <a:cubicBezTo>
                    <a:pt x="119" y="31"/>
                    <a:pt x="98" y="0"/>
                    <a:pt x="108" y="111"/>
                  </a:cubicBezTo>
                  <a:cubicBezTo>
                    <a:pt x="133" y="102"/>
                    <a:pt x="125" y="110"/>
                    <a:pt x="134" y="91"/>
                  </a:cubicBezTo>
                </a:path>
              </a:pathLst>
            </a:custGeom>
            <a:noFill/>
            <a:ln w="38100">
              <a:solidFill>
                <a:srgbClr val="FF3300"/>
              </a:solidFill>
              <a:round/>
              <a:headEnd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CH"/>
            </a:p>
          </p:txBody>
        </p:sp>
      </p:grp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1" name="Picture 14" descr="mMuMuaAllLog2011.png">
            <a:extLst>
              <a:ext uri="{FF2B5EF4-FFF2-40B4-BE49-F238E27FC236}">
                <a16:creationId xmlns:a16="http://schemas.microsoft.com/office/drawing/2014/main" id="{3D3FB744-CE61-FF02-8B83-240970E466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11" r="9271"/>
          <a:stretch>
            <a:fillRect/>
          </a:stretch>
        </p:blipFill>
        <p:spPr bwMode="auto">
          <a:xfrm>
            <a:off x="185738" y="984250"/>
            <a:ext cx="8897937" cy="587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62" name="Title 1">
            <a:extLst>
              <a:ext uri="{FF2B5EF4-FFF2-40B4-BE49-F238E27FC236}">
                <a16:creationId xmlns:a16="http://schemas.microsoft.com/office/drawing/2014/main" id="{E4540074-6559-0231-7FA8-E3082E05851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CH" dirty="0">
                <a:ea typeface="ＭＳ Ｐゴシック" panose="020B0600070205080204" pitchFamily="34" charset="-128"/>
              </a:rPr>
              <a:t>LHCb: study of </a:t>
            </a:r>
            <a:r>
              <a:rPr lang="en-US" altLang="en-CH" i="1" dirty="0">
                <a:ea typeface="ＭＳ Ｐゴシック" panose="020B0600070205080204" pitchFamily="34" charset="-128"/>
              </a:rPr>
              <a:t>B</a:t>
            </a:r>
            <a:r>
              <a:rPr lang="en-US" altLang="en-CH" dirty="0">
                <a:ea typeface="ＭＳ Ｐゴシック" panose="020B0600070205080204" pitchFamily="34" charset="-128"/>
              </a:rPr>
              <a:t> particles </a:t>
            </a:r>
          </a:p>
        </p:txBody>
      </p:sp>
      <p:sp>
        <p:nvSpPr>
          <p:cNvPr id="48132" name="Content Placeholder 36">
            <a:extLst>
              <a:ext uri="{FF2B5EF4-FFF2-40B4-BE49-F238E27FC236}">
                <a16:creationId xmlns:a16="http://schemas.microsoft.com/office/drawing/2014/main" id="{C1CF06CA-A421-474F-2CA3-FF95EA579183}"/>
              </a:ext>
            </a:extLst>
          </p:cNvPr>
          <p:cNvSpPr>
            <a:spLocks noGrp="1"/>
          </p:cNvSpPr>
          <p:nvPr>
            <p:ph idx="1"/>
          </p:nvPr>
        </p:nvSpPr>
        <p:spPr bwMode="auto"/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defRPr/>
            </a:pPr>
            <a:endParaRPr lang="en-US" dirty="0">
              <a:ea typeface="+mn-ea"/>
              <a:cs typeface="+mn-cs"/>
            </a:endParaRPr>
          </a:p>
          <a:p>
            <a:pPr marL="457200" indent="-457200">
              <a:buFont typeface="Verdana" pitchFamily="34" charset="0"/>
              <a:buAutoNum type="arabicParenR"/>
              <a:defRPr/>
            </a:pPr>
            <a:endParaRPr lang="en-US" dirty="0">
              <a:ea typeface="+mn-ea"/>
              <a:cs typeface="+mn-cs"/>
            </a:endParaRPr>
          </a:p>
          <a:p>
            <a:pPr marL="457200" indent="-457200">
              <a:buFont typeface="Verdana" pitchFamily="34" charset="0"/>
              <a:buAutoNum type="arabicParenR"/>
              <a:defRPr/>
            </a:pPr>
            <a:endParaRPr lang="en-US" dirty="0">
              <a:ea typeface="+mn-ea"/>
              <a:cs typeface="+mn-cs"/>
            </a:endParaRPr>
          </a:p>
          <a:p>
            <a:pPr marL="457200" indent="-457200">
              <a:buFont typeface="Verdana" pitchFamily="34" charset="0"/>
              <a:buAutoNum type="arabicParenR"/>
              <a:defRPr/>
            </a:pPr>
            <a:endParaRPr lang="en-US" dirty="0">
              <a:ea typeface="+mn-ea"/>
              <a:cs typeface="+mn-cs"/>
            </a:endParaRPr>
          </a:p>
          <a:p>
            <a:pPr marL="457200" indent="-457200">
              <a:buFont typeface="Verdana" pitchFamily="34" charset="0"/>
              <a:buAutoNum type="arabicParenR"/>
              <a:defRPr/>
            </a:pPr>
            <a:endParaRPr lang="en-US" dirty="0">
              <a:ea typeface="+mn-ea"/>
              <a:cs typeface="+mn-cs"/>
            </a:endParaRPr>
          </a:p>
          <a:p>
            <a:pPr marL="457200" indent="-457200">
              <a:buFont typeface="Verdana" pitchFamily="34" charset="0"/>
              <a:buAutoNum type="arabicParenR" startAt="2"/>
              <a:defRPr/>
            </a:pPr>
            <a:endParaRPr lang="en-US" dirty="0">
              <a:ea typeface="+mn-ea"/>
              <a:cs typeface="+mn-cs"/>
            </a:endParaRPr>
          </a:p>
          <a:p>
            <a:pPr marL="457200" indent="-457200">
              <a:buFont typeface="Verdana" pitchFamily="34" charset="0"/>
              <a:buAutoNum type="arabicParenR" startAt="2"/>
              <a:defRPr/>
            </a:pPr>
            <a:endParaRPr lang="en-US" dirty="0">
              <a:ea typeface="+mn-ea"/>
              <a:cs typeface="+mn-cs"/>
            </a:endParaRPr>
          </a:p>
          <a:p>
            <a:pPr marL="457200" indent="-457200">
              <a:buFont typeface="Verdana" pitchFamily="34" charset="0"/>
              <a:buAutoNum type="arabicParenR" startAt="2"/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Find new particles</a:t>
            </a:r>
          </a:p>
          <a:p>
            <a:pPr marL="457200" indent="-457200">
              <a:defRPr/>
            </a:pPr>
            <a:endParaRPr lang="en-US" dirty="0"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Title 1">
            <a:extLst>
              <a:ext uri="{FF2B5EF4-FFF2-40B4-BE49-F238E27FC236}">
                <a16:creationId xmlns:a16="http://schemas.microsoft.com/office/drawing/2014/main" id="{FE5B2CD6-1BC5-FABA-7D51-4D2FFCA992C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CH" dirty="0">
                <a:ea typeface="ＭＳ Ｐゴシック" panose="020B0600070205080204" pitchFamily="34" charset="-128"/>
              </a:rPr>
              <a:t>LHCb: study of </a:t>
            </a:r>
            <a:r>
              <a:rPr lang="en-US" altLang="en-CH" i="1" dirty="0">
                <a:ea typeface="ＭＳ Ｐゴシック" panose="020B0600070205080204" pitchFamily="34" charset="-128"/>
              </a:rPr>
              <a:t>B</a:t>
            </a:r>
            <a:r>
              <a:rPr lang="en-US" altLang="en-CH" dirty="0">
                <a:ea typeface="ＭＳ Ｐゴシック" panose="020B0600070205080204" pitchFamily="34" charset="-128"/>
              </a:rPr>
              <a:t> particles </a:t>
            </a:r>
          </a:p>
        </p:txBody>
      </p:sp>
      <p:sp>
        <p:nvSpPr>
          <p:cNvPr id="49155" name="Content Placeholder 36">
            <a:extLst>
              <a:ext uri="{FF2B5EF4-FFF2-40B4-BE49-F238E27FC236}">
                <a16:creationId xmlns:a16="http://schemas.microsoft.com/office/drawing/2014/main" id="{586DBAE3-4925-4FB4-F8FE-807B0293FF86}"/>
              </a:ext>
            </a:extLst>
          </p:cNvPr>
          <p:cNvSpPr>
            <a:spLocks noGrp="1"/>
          </p:cNvSpPr>
          <p:nvPr>
            <p:ph idx="1"/>
          </p:nvPr>
        </p:nvSpPr>
        <p:spPr bwMode="auto"/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defRPr/>
            </a:pPr>
            <a:endParaRPr lang="en-US" dirty="0">
              <a:ea typeface="+mn-ea"/>
              <a:cs typeface="+mn-cs"/>
            </a:endParaRPr>
          </a:p>
          <a:p>
            <a:pPr marL="457200" indent="-457200">
              <a:buFont typeface="Verdana" pitchFamily="34" charset="0"/>
              <a:buAutoNum type="arabicParenR"/>
              <a:defRPr/>
            </a:pPr>
            <a:endParaRPr lang="en-US" dirty="0">
              <a:ea typeface="+mn-ea"/>
              <a:cs typeface="+mn-cs"/>
            </a:endParaRPr>
          </a:p>
          <a:p>
            <a:pPr marL="457200" indent="-457200">
              <a:buFont typeface="Verdana" pitchFamily="34" charset="0"/>
              <a:buAutoNum type="arabicParenR"/>
              <a:defRPr/>
            </a:pPr>
            <a:endParaRPr lang="en-US" dirty="0">
              <a:ea typeface="+mn-ea"/>
              <a:cs typeface="+mn-cs"/>
            </a:endParaRPr>
          </a:p>
          <a:p>
            <a:pPr marL="457200" indent="-457200">
              <a:buFont typeface="Verdana" pitchFamily="34" charset="0"/>
              <a:buAutoNum type="arabicParenR"/>
              <a:defRPr/>
            </a:pPr>
            <a:endParaRPr lang="en-US" dirty="0">
              <a:ea typeface="+mn-ea"/>
              <a:cs typeface="+mn-cs"/>
            </a:endParaRPr>
          </a:p>
          <a:p>
            <a:pPr marL="457200" indent="-457200">
              <a:buFont typeface="Verdana" pitchFamily="34" charset="0"/>
              <a:buAutoNum type="arabicParenR"/>
              <a:defRPr/>
            </a:pPr>
            <a:endParaRPr lang="en-US" dirty="0">
              <a:ea typeface="+mn-ea"/>
              <a:cs typeface="+mn-cs"/>
            </a:endParaRPr>
          </a:p>
          <a:p>
            <a:pPr marL="457200" indent="-457200">
              <a:buFont typeface="Verdana" pitchFamily="34" charset="0"/>
              <a:buAutoNum type="arabicParenR" startAt="2"/>
              <a:defRPr/>
            </a:pPr>
            <a:endParaRPr lang="en-US" dirty="0">
              <a:ea typeface="+mn-ea"/>
              <a:cs typeface="+mn-cs"/>
            </a:endParaRPr>
          </a:p>
          <a:p>
            <a:pPr marL="457200" indent="-457200">
              <a:buFont typeface="Verdana" pitchFamily="34" charset="0"/>
              <a:buAutoNum type="arabicParenR" startAt="2"/>
              <a:defRPr/>
            </a:pPr>
            <a:endParaRPr lang="en-US" dirty="0">
              <a:ea typeface="+mn-ea"/>
              <a:cs typeface="+mn-cs"/>
            </a:endParaRPr>
          </a:p>
          <a:p>
            <a:pPr marL="457200" indent="-457200">
              <a:buFont typeface="Verdana" pitchFamily="34" charset="0"/>
              <a:buAutoNum type="arabicParenR" startAt="2"/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Find new particles</a:t>
            </a:r>
          </a:p>
          <a:p>
            <a:pPr marL="457200" indent="-457200">
              <a:defRPr/>
            </a:pPr>
            <a:endParaRPr lang="en-US" dirty="0">
              <a:ea typeface="+mn-ea"/>
              <a:cs typeface="+mn-cs"/>
            </a:endParaRPr>
          </a:p>
        </p:txBody>
      </p:sp>
      <p:grpSp>
        <p:nvGrpSpPr>
          <p:cNvPr id="94211" name="Group 24">
            <a:extLst>
              <a:ext uri="{FF2B5EF4-FFF2-40B4-BE49-F238E27FC236}">
                <a16:creationId xmlns:a16="http://schemas.microsoft.com/office/drawing/2014/main" id="{D0C7740F-A380-4D7B-078E-88AC22F6B378}"/>
              </a:ext>
            </a:extLst>
          </p:cNvPr>
          <p:cNvGrpSpPr>
            <a:grpSpLocks/>
          </p:cNvGrpSpPr>
          <p:nvPr/>
        </p:nvGrpSpPr>
        <p:grpSpPr bwMode="auto">
          <a:xfrm>
            <a:off x="4851400" y="4713288"/>
            <a:ext cx="3530600" cy="1992312"/>
            <a:chOff x="3744" y="2304"/>
            <a:chExt cx="1406" cy="960"/>
          </a:xfrm>
        </p:grpSpPr>
        <p:sp>
          <p:nvSpPr>
            <p:cNvPr id="94218" name="AutoShape 25">
              <a:extLst>
                <a:ext uri="{FF2B5EF4-FFF2-40B4-BE49-F238E27FC236}">
                  <a16:creationId xmlns:a16="http://schemas.microsoft.com/office/drawing/2014/main" id="{84564203-92E9-288F-7B46-BBCE5FA5FFB1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744" y="2304"/>
              <a:ext cx="1349" cy="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pic>
          <p:nvPicPr>
            <p:cNvPr id="94219" name="Picture 26" descr="MCj02397330000[1]">
              <a:extLst>
                <a:ext uri="{FF2B5EF4-FFF2-40B4-BE49-F238E27FC236}">
                  <a16:creationId xmlns:a16="http://schemas.microsoft.com/office/drawing/2014/main" id="{DD98B243-4D3E-5456-BD40-163669AC26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4" y="2304"/>
              <a:ext cx="1022" cy="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4220" name="Freeform 27">
              <a:extLst>
                <a:ext uri="{FF2B5EF4-FFF2-40B4-BE49-F238E27FC236}">
                  <a16:creationId xmlns:a16="http://schemas.microsoft.com/office/drawing/2014/main" id="{1BC3F455-967E-44A7-1D27-859B1DEDA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9" y="2603"/>
              <a:ext cx="279" cy="102"/>
            </a:xfrm>
            <a:custGeom>
              <a:avLst/>
              <a:gdLst>
                <a:gd name="T0" fmla="*/ 0 w 459"/>
                <a:gd name="T1" fmla="*/ 1 h 165"/>
                <a:gd name="T2" fmla="*/ 1 w 459"/>
                <a:gd name="T3" fmla="*/ 1 h 165"/>
                <a:gd name="T4" fmla="*/ 1 w 459"/>
                <a:gd name="T5" fmla="*/ 1 h 165"/>
                <a:gd name="T6" fmla="*/ 1 w 459"/>
                <a:gd name="T7" fmla="*/ 1 h 165"/>
                <a:gd name="T8" fmla="*/ 1 w 459"/>
                <a:gd name="T9" fmla="*/ 1 h 165"/>
                <a:gd name="T10" fmla="*/ 1 w 459"/>
                <a:gd name="T11" fmla="*/ 1 h 165"/>
                <a:gd name="T12" fmla="*/ 1 w 459"/>
                <a:gd name="T13" fmla="*/ 1 h 165"/>
                <a:gd name="T14" fmla="*/ 1 w 459"/>
                <a:gd name="T15" fmla="*/ 1 h 165"/>
                <a:gd name="T16" fmla="*/ 1 w 459"/>
                <a:gd name="T17" fmla="*/ 1 h 165"/>
                <a:gd name="T18" fmla="*/ 1 w 459"/>
                <a:gd name="T19" fmla="*/ 1 h 165"/>
                <a:gd name="T20" fmla="*/ 1 w 459"/>
                <a:gd name="T21" fmla="*/ 1 h 165"/>
                <a:gd name="T22" fmla="*/ 1 w 459"/>
                <a:gd name="T23" fmla="*/ 1 h 165"/>
                <a:gd name="T24" fmla="*/ 1 w 459"/>
                <a:gd name="T25" fmla="*/ 1 h 165"/>
                <a:gd name="T26" fmla="*/ 1 w 459"/>
                <a:gd name="T27" fmla="*/ 1 h 165"/>
                <a:gd name="T28" fmla="*/ 1 w 459"/>
                <a:gd name="T29" fmla="*/ 1 h 1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59"/>
                <a:gd name="T46" fmla="*/ 0 h 165"/>
                <a:gd name="T47" fmla="*/ 459 w 459"/>
                <a:gd name="T48" fmla="*/ 165 h 16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59" h="165">
                  <a:moveTo>
                    <a:pt x="0" y="155"/>
                  </a:moveTo>
                  <a:cubicBezTo>
                    <a:pt x="26" y="117"/>
                    <a:pt x="16" y="87"/>
                    <a:pt x="55" y="60"/>
                  </a:cubicBezTo>
                  <a:cubicBezTo>
                    <a:pt x="63" y="63"/>
                    <a:pt x="71" y="64"/>
                    <a:pt x="79" y="68"/>
                  </a:cubicBezTo>
                  <a:cubicBezTo>
                    <a:pt x="88" y="72"/>
                    <a:pt x="94" y="86"/>
                    <a:pt x="103" y="84"/>
                  </a:cubicBezTo>
                  <a:cubicBezTo>
                    <a:pt x="114" y="81"/>
                    <a:pt x="108" y="43"/>
                    <a:pt x="118" y="28"/>
                  </a:cubicBezTo>
                  <a:cubicBezTo>
                    <a:pt x="123" y="20"/>
                    <a:pt x="134" y="18"/>
                    <a:pt x="142" y="13"/>
                  </a:cubicBezTo>
                  <a:cubicBezTo>
                    <a:pt x="163" y="15"/>
                    <a:pt x="186" y="12"/>
                    <a:pt x="205" y="20"/>
                  </a:cubicBezTo>
                  <a:cubicBezTo>
                    <a:pt x="213" y="23"/>
                    <a:pt x="207" y="38"/>
                    <a:pt x="213" y="44"/>
                  </a:cubicBezTo>
                  <a:cubicBezTo>
                    <a:pt x="219" y="50"/>
                    <a:pt x="229" y="49"/>
                    <a:pt x="237" y="52"/>
                  </a:cubicBezTo>
                  <a:cubicBezTo>
                    <a:pt x="245" y="47"/>
                    <a:pt x="254" y="43"/>
                    <a:pt x="260" y="36"/>
                  </a:cubicBezTo>
                  <a:cubicBezTo>
                    <a:pt x="267" y="27"/>
                    <a:pt x="265" y="9"/>
                    <a:pt x="276" y="5"/>
                  </a:cubicBezTo>
                  <a:cubicBezTo>
                    <a:pt x="291" y="0"/>
                    <a:pt x="308" y="10"/>
                    <a:pt x="324" y="13"/>
                  </a:cubicBezTo>
                  <a:cubicBezTo>
                    <a:pt x="347" y="85"/>
                    <a:pt x="340" y="73"/>
                    <a:pt x="426" y="84"/>
                  </a:cubicBezTo>
                  <a:cubicBezTo>
                    <a:pt x="431" y="100"/>
                    <a:pt x="433" y="117"/>
                    <a:pt x="442" y="131"/>
                  </a:cubicBezTo>
                  <a:cubicBezTo>
                    <a:pt x="459" y="157"/>
                    <a:pt x="458" y="165"/>
                    <a:pt x="458" y="147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94221" name="Freeform 28">
              <a:extLst>
                <a:ext uri="{FF2B5EF4-FFF2-40B4-BE49-F238E27FC236}">
                  <a16:creationId xmlns:a16="http://schemas.microsoft.com/office/drawing/2014/main" id="{75065150-ABAC-0007-CA3C-D0A5E05A3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4" y="2705"/>
              <a:ext cx="182" cy="22"/>
            </a:xfrm>
            <a:custGeom>
              <a:avLst/>
              <a:gdLst>
                <a:gd name="T0" fmla="*/ 0 w 298"/>
                <a:gd name="T1" fmla="*/ 0 h 34"/>
                <a:gd name="T2" fmla="*/ 1 w 298"/>
                <a:gd name="T3" fmla="*/ 1 h 34"/>
                <a:gd name="T4" fmla="*/ 0 60000 65536"/>
                <a:gd name="T5" fmla="*/ 0 60000 65536"/>
                <a:gd name="T6" fmla="*/ 0 w 298"/>
                <a:gd name="T7" fmla="*/ 0 h 34"/>
                <a:gd name="T8" fmla="*/ 298 w 298"/>
                <a:gd name="T9" fmla="*/ 34 h 3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98" h="34">
                  <a:moveTo>
                    <a:pt x="0" y="0"/>
                  </a:moveTo>
                  <a:cubicBezTo>
                    <a:pt x="95" y="34"/>
                    <a:pt x="198" y="19"/>
                    <a:pt x="298" y="19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94222" name="Freeform 29">
              <a:extLst>
                <a:ext uri="{FF2B5EF4-FFF2-40B4-BE49-F238E27FC236}">
                  <a16:creationId xmlns:a16="http://schemas.microsoft.com/office/drawing/2014/main" id="{C17F489A-E1E0-4EAD-190B-8840F162F6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" y="2690"/>
              <a:ext cx="407" cy="27"/>
            </a:xfrm>
            <a:custGeom>
              <a:avLst/>
              <a:gdLst>
                <a:gd name="T0" fmla="*/ 0 w 669"/>
                <a:gd name="T1" fmla="*/ 1 h 44"/>
                <a:gd name="T2" fmla="*/ 1 w 669"/>
                <a:gd name="T3" fmla="*/ 1 h 44"/>
                <a:gd name="T4" fmla="*/ 1 w 669"/>
                <a:gd name="T5" fmla="*/ 1 h 44"/>
                <a:gd name="T6" fmla="*/ 0 60000 65536"/>
                <a:gd name="T7" fmla="*/ 0 60000 65536"/>
                <a:gd name="T8" fmla="*/ 0 60000 65536"/>
                <a:gd name="T9" fmla="*/ 0 w 669"/>
                <a:gd name="T10" fmla="*/ 0 h 44"/>
                <a:gd name="T11" fmla="*/ 669 w 669"/>
                <a:gd name="T12" fmla="*/ 44 h 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69" h="44">
                  <a:moveTo>
                    <a:pt x="0" y="44"/>
                  </a:moveTo>
                  <a:cubicBezTo>
                    <a:pt x="106" y="0"/>
                    <a:pt x="19" y="28"/>
                    <a:pt x="232" y="35"/>
                  </a:cubicBezTo>
                  <a:cubicBezTo>
                    <a:pt x="378" y="39"/>
                    <a:pt x="669" y="44"/>
                    <a:pt x="669" y="44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94223" name="Freeform 30">
              <a:extLst>
                <a:ext uri="{FF2B5EF4-FFF2-40B4-BE49-F238E27FC236}">
                  <a16:creationId xmlns:a16="http://schemas.microsoft.com/office/drawing/2014/main" id="{E0E1EC81-523B-5C3F-A66F-44DE4140DA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1" y="2728"/>
              <a:ext cx="192" cy="12"/>
            </a:xfrm>
            <a:custGeom>
              <a:avLst/>
              <a:gdLst>
                <a:gd name="T0" fmla="*/ 0 w 316"/>
                <a:gd name="T1" fmla="*/ 0 h 18"/>
                <a:gd name="T2" fmla="*/ 1 w 316"/>
                <a:gd name="T3" fmla="*/ 1 h 18"/>
                <a:gd name="T4" fmla="*/ 0 60000 65536"/>
                <a:gd name="T5" fmla="*/ 0 60000 65536"/>
                <a:gd name="T6" fmla="*/ 0 w 316"/>
                <a:gd name="T7" fmla="*/ 0 h 18"/>
                <a:gd name="T8" fmla="*/ 316 w 316"/>
                <a:gd name="T9" fmla="*/ 18 h 1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16" h="18">
                  <a:moveTo>
                    <a:pt x="0" y="0"/>
                  </a:moveTo>
                  <a:cubicBezTo>
                    <a:pt x="95" y="4"/>
                    <a:pt x="216" y="18"/>
                    <a:pt x="316" y="1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94224" name="Freeform 31">
              <a:extLst>
                <a:ext uri="{FF2B5EF4-FFF2-40B4-BE49-F238E27FC236}">
                  <a16:creationId xmlns:a16="http://schemas.microsoft.com/office/drawing/2014/main" id="{6CFFF2D8-C4F4-BF96-AA43-DB9BE8468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3" y="2711"/>
              <a:ext cx="34" cy="47"/>
            </a:xfrm>
            <a:custGeom>
              <a:avLst/>
              <a:gdLst>
                <a:gd name="T0" fmla="*/ 0 w 56"/>
                <a:gd name="T1" fmla="*/ 0 h 74"/>
                <a:gd name="T2" fmla="*/ 1 w 56"/>
                <a:gd name="T3" fmla="*/ 1 h 74"/>
                <a:gd name="T4" fmla="*/ 1 w 56"/>
                <a:gd name="T5" fmla="*/ 1 h 74"/>
                <a:gd name="T6" fmla="*/ 0 60000 65536"/>
                <a:gd name="T7" fmla="*/ 0 60000 65536"/>
                <a:gd name="T8" fmla="*/ 0 60000 65536"/>
                <a:gd name="T9" fmla="*/ 0 w 56"/>
                <a:gd name="T10" fmla="*/ 0 h 74"/>
                <a:gd name="T11" fmla="*/ 56 w 56"/>
                <a:gd name="T12" fmla="*/ 74 h 7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74">
                  <a:moveTo>
                    <a:pt x="0" y="0"/>
                  </a:moveTo>
                  <a:cubicBezTo>
                    <a:pt x="6" y="9"/>
                    <a:pt x="9" y="21"/>
                    <a:pt x="18" y="28"/>
                  </a:cubicBezTo>
                  <a:cubicBezTo>
                    <a:pt x="46" y="51"/>
                    <a:pt x="56" y="17"/>
                    <a:pt x="56" y="74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94225" name="Text Box 32">
              <a:extLst>
                <a:ext uri="{FF2B5EF4-FFF2-40B4-BE49-F238E27FC236}">
                  <a16:creationId xmlns:a16="http://schemas.microsoft.com/office/drawing/2014/main" id="{800D4B48-CF10-427A-CEDB-AC64D53D76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26" y="2589"/>
              <a:ext cx="1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GB" altLang="en-CH" sz="2000" dirty="0">
                  <a:solidFill>
                    <a:srgbClr val="000000"/>
                  </a:solidFill>
                  <a:latin typeface="Times" pitchFamily="1" charset="0"/>
                </a:rPr>
                <a:t>b</a:t>
              </a:r>
              <a:endParaRPr lang="en-GB" altLang="en-CH" sz="1800" dirty="0"/>
            </a:p>
          </p:txBody>
        </p:sp>
        <p:sp>
          <p:nvSpPr>
            <p:cNvPr id="94226" name="Text Box 33">
              <a:extLst>
                <a:ext uri="{FF2B5EF4-FFF2-40B4-BE49-F238E27FC236}">
                  <a16:creationId xmlns:a16="http://schemas.microsoft.com/office/drawing/2014/main" id="{7664C2EC-CC02-1F7F-B4D1-E454504DDC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15" y="2582"/>
              <a:ext cx="17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GB" altLang="en-CH" sz="2000" dirty="0">
                  <a:solidFill>
                    <a:srgbClr val="000000"/>
                  </a:solidFill>
                  <a:latin typeface="Times" pitchFamily="1" charset="0"/>
                </a:rPr>
                <a:t>s</a:t>
              </a:r>
              <a:endParaRPr lang="en-GB" altLang="en-CH" sz="1800" dirty="0"/>
            </a:p>
          </p:txBody>
        </p:sp>
        <p:sp>
          <p:nvSpPr>
            <p:cNvPr id="94227" name="Freeform 34">
              <a:extLst>
                <a:ext uri="{FF2B5EF4-FFF2-40B4-BE49-F238E27FC236}">
                  <a16:creationId xmlns:a16="http://schemas.microsoft.com/office/drawing/2014/main" id="{98E35711-CA53-BE36-0A80-A2812C2EBD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0" y="2917"/>
              <a:ext cx="89" cy="195"/>
            </a:xfrm>
            <a:custGeom>
              <a:avLst/>
              <a:gdLst>
                <a:gd name="T0" fmla="*/ 0 w 365"/>
                <a:gd name="T1" fmla="*/ 2 h 258"/>
                <a:gd name="T2" fmla="*/ 0 w 365"/>
                <a:gd name="T3" fmla="*/ 2 h 258"/>
                <a:gd name="T4" fmla="*/ 0 w 365"/>
                <a:gd name="T5" fmla="*/ 2 h 258"/>
                <a:gd name="T6" fmla="*/ 0 w 365"/>
                <a:gd name="T7" fmla="*/ 0 h 258"/>
                <a:gd name="T8" fmla="*/ 0 w 365"/>
                <a:gd name="T9" fmla="*/ 2 h 258"/>
                <a:gd name="T10" fmla="*/ 0 w 365"/>
                <a:gd name="T11" fmla="*/ 2 h 258"/>
                <a:gd name="T12" fmla="*/ 0 w 365"/>
                <a:gd name="T13" fmla="*/ 2 h 258"/>
                <a:gd name="T14" fmla="*/ 0 w 365"/>
                <a:gd name="T15" fmla="*/ 2 h 258"/>
                <a:gd name="T16" fmla="*/ 0 w 365"/>
                <a:gd name="T17" fmla="*/ 2 h 25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5"/>
                <a:gd name="T28" fmla="*/ 0 h 258"/>
                <a:gd name="T29" fmla="*/ 365 w 365"/>
                <a:gd name="T30" fmla="*/ 258 h 25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5" h="258">
                  <a:moveTo>
                    <a:pt x="340" y="72"/>
                  </a:moveTo>
                  <a:cubicBezTo>
                    <a:pt x="242" y="39"/>
                    <a:pt x="365" y="78"/>
                    <a:pt x="268" y="54"/>
                  </a:cubicBezTo>
                  <a:cubicBezTo>
                    <a:pt x="226" y="44"/>
                    <a:pt x="184" y="9"/>
                    <a:pt x="142" y="6"/>
                  </a:cubicBezTo>
                  <a:cubicBezTo>
                    <a:pt x="118" y="4"/>
                    <a:pt x="94" y="2"/>
                    <a:pt x="70" y="0"/>
                  </a:cubicBezTo>
                  <a:cubicBezTo>
                    <a:pt x="34" y="5"/>
                    <a:pt x="0" y="0"/>
                    <a:pt x="28" y="42"/>
                  </a:cubicBezTo>
                  <a:cubicBezTo>
                    <a:pt x="30" y="66"/>
                    <a:pt x="28" y="117"/>
                    <a:pt x="52" y="138"/>
                  </a:cubicBezTo>
                  <a:cubicBezTo>
                    <a:pt x="63" y="147"/>
                    <a:pt x="88" y="162"/>
                    <a:pt x="88" y="162"/>
                  </a:cubicBezTo>
                  <a:cubicBezTo>
                    <a:pt x="104" y="186"/>
                    <a:pt x="128" y="193"/>
                    <a:pt x="154" y="210"/>
                  </a:cubicBezTo>
                  <a:cubicBezTo>
                    <a:pt x="201" y="241"/>
                    <a:pt x="266" y="258"/>
                    <a:pt x="322" y="258"/>
                  </a:cubicBezTo>
                </a:path>
              </a:pathLst>
            </a:custGeom>
            <a:noFill/>
            <a:ln w="38100">
              <a:solidFill>
                <a:srgbClr val="FF3300"/>
              </a:solidFill>
              <a:round/>
              <a:headEnd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CH"/>
            </a:p>
          </p:txBody>
        </p:sp>
        <p:sp>
          <p:nvSpPr>
            <p:cNvPr id="94228" name="Text Box 35">
              <a:extLst>
                <a:ext uri="{FF2B5EF4-FFF2-40B4-BE49-F238E27FC236}">
                  <a16:creationId xmlns:a16="http://schemas.microsoft.com/office/drawing/2014/main" id="{0144567E-857C-9076-B7AA-46AC0A7995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96" y="3014"/>
              <a:ext cx="24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l-GR" altLang="en-CH" sz="1800" dirty="0">
                  <a:solidFill>
                    <a:srgbClr val="000000"/>
                  </a:solidFill>
                  <a:latin typeface="Calibri" panose="020F0502020204030204" pitchFamily="34" charset="0"/>
                </a:rPr>
                <a:t>μ</a:t>
              </a:r>
              <a:endParaRPr lang="el-GR" altLang="en-CH" sz="1800" dirty="0">
                <a:latin typeface="Calibri" panose="020F0502020204030204" pitchFamily="34" charset="0"/>
              </a:endParaRPr>
            </a:p>
          </p:txBody>
        </p:sp>
        <p:sp>
          <p:nvSpPr>
            <p:cNvPr id="94229" name="Text Box 36">
              <a:extLst>
                <a:ext uri="{FF2B5EF4-FFF2-40B4-BE49-F238E27FC236}">
                  <a16:creationId xmlns:a16="http://schemas.microsoft.com/office/drawing/2014/main" id="{2F4D412F-0016-BE66-2BDE-8D62B13186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10" y="2812"/>
              <a:ext cx="24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l-GR" altLang="en-CH" sz="1800" dirty="0">
                  <a:solidFill>
                    <a:srgbClr val="000000"/>
                  </a:solidFill>
                  <a:latin typeface="Calibri" panose="020F0502020204030204" pitchFamily="34" charset="0"/>
                </a:rPr>
                <a:t>μ</a:t>
              </a:r>
              <a:endParaRPr lang="el-GR" altLang="en-CH" sz="1800" dirty="0">
                <a:latin typeface="Calibri" panose="020F0502020204030204" pitchFamily="34" charset="0"/>
              </a:endParaRPr>
            </a:p>
          </p:txBody>
        </p:sp>
        <p:sp>
          <p:nvSpPr>
            <p:cNvPr id="94230" name="Freeform 37">
              <a:extLst>
                <a:ext uri="{FF2B5EF4-FFF2-40B4-BE49-F238E27FC236}">
                  <a16:creationId xmlns:a16="http://schemas.microsoft.com/office/drawing/2014/main" id="{69DD8A1E-24A8-EFCB-C9F0-A6020E650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7" y="2809"/>
              <a:ext cx="88" cy="195"/>
            </a:xfrm>
            <a:custGeom>
              <a:avLst/>
              <a:gdLst>
                <a:gd name="T0" fmla="*/ 0 w 134"/>
                <a:gd name="T1" fmla="*/ 2147483646 h 111"/>
                <a:gd name="T2" fmla="*/ 1 w 134"/>
                <a:gd name="T3" fmla="*/ 2147483646 h 111"/>
                <a:gd name="T4" fmla="*/ 1 w 134"/>
                <a:gd name="T5" fmla="*/ 2147483646 h 111"/>
                <a:gd name="T6" fmla="*/ 1 w 134"/>
                <a:gd name="T7" fmla="*/ 2147483646 h 1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4"/>
                <a:gd name="T13" fmla="*/ 0 h 111"/>
                <a:gd name="T14" fmla="*/ 134 w 134"/>
                <a:gd name="T15" fmla="*/ 111 h 1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4" h="111">
                  <a:moveTo>
                    <a:pt x="0" y="17"/>
                  </a:moveTo>
                  <a:cubicBezTo>
                    <a:pt x="19" y="73"/>
                    <a:pt x="0" y="60"/>
                    <a:pt x="61" y="51"/>
                  </a:cubicBezTo>
                  <a:cubicBezTo>
                    <a:pt x="119" y="31"/>
                    <a:pt x="98" y="0"/>
                    <a:pt x="108" y="111"/>
                  </a:cubicBezTo>
                  <a:cubicBezTo>
                    <a:pt x="133" y="102"/>
                    <a:pt x="125" y="110"/>
                    <a:pt x="134" y="91"/>
                  </a:cubicBezTo>
                </a:path>
              </a:pathLst>
            </a:custGeom>
            <a:noFill/>
            <a:ln w="38100">
              <a:solidFill>
                <a:srgbClr val="FF3300"/>
              </a:solidFill>
              <a:round/>
              <a:headEnd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CH"/>
            </a:p>
          </p:txBody>
        </p:sp>
      </p:grpSp>
      <p:pic>
        <p:nvPicPr>
          <p:cNvPr id="94212" name="Picture 6">
            <a:extLst>
              <a:ext uri="{FF2B5EF4-FFF2-40B4-BE49-F238E27FC236}">
                <a16:creationId xmlns:a16="http://schemas.microsoft.com/office/drawing/2014/main" id="{EABADF8C-C3FE-82C4-FEC0-9C6A91F177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44" t="32788" r="49751" b="59639"/>
          <a:stretch>
            <a:fillRect/>
          </a:stretch>
        </p:blipFill>
        <p:spPr bwMode="auto">
          <a:xfrm>
            <a:off x="1600200" y="5310188"/>
            <a:ext cx="2544763" cy="106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</p:pic>
      <p:sp>
        <p:nvSpPr>
          <p:cNvPr id="94213" name="TextBox 17">
            <a:extLst>
              <a:ext uri="{FF2B5EF4-FFF2-40B4-BE49-F238E27FC236}">
                <a16:creationId xmlns:a16="http://schemas.microsoft.com/office/drawing/2014/main" id="{62769FCA-30A1-FD4E-E67D-1C429C109E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5334000"/>
            <a:ext cx="855663" cy="3079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i="1" dirty="0"/>
              <a:t>B</a:t>
            </a:r>
            <a:r>
              <a:rPr lang="en-US" altLang="en-CH" i="1" baseline="30000" dirty="0"/>
              <a:t>0</a:t>
            </a:r>
            <a:r>
              <a:rPr lang="en-US" altLang="en-CH" i="1" baseline="-25000" dirty="0"/>
              <a:t>s</a:t>
            </a:r>
            <a:r>
              <a:rPr lang="en-US" altLang="en-CH" i="1" dirty="0">
                <a:sym typeface="Wingdings" pitchFamily="2" charset="2"/>
              </a:rPr>
              <a:t>→</a:t>
            </a:r>
            <a:r>
              <a:rPr lang="el-GR" altLang="en-CH" i="1" dirty="0">
                <a:sym typeface="Wingdings" pitchFamily="2" charset="2"/>
              </a:rPr>
              <a:t>μμ</a:t>
            </a:r>
            <a:endParaRPr lang="en-US" altLang="en-CH" dirty="0"/>
          </a:p>
        </p:txBody>
      </p:sp>
      <p:pic>
        <p:nvPicPr>
          <p:cNvPr id="94214" name="Picture 14" descr="mMuMuaAllLog2011.png">
            <a:extLst>
              <a:ext uri="{FF2B5EF4-FFF2-40B4-BE49-F238E27FC236}">
                <a16:creationId xmlns:a16="http://schemas.microsoft.com/office/drawing/2014/main" id="{B8DA990E-EFC9-328E-52A3-79ED056A72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11" r="9271"/>
          <a:stretch>
            <a:fillRect/>
          </a:stretch>
        </p:blipFill>
        <p:spPr bwMode="auto">
          <a:xfrm>
            <a:off x="4572000" y="984250"/>
            <a:ext cx="4511675" cy="297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4215" name="Straight Connector 20">
            <a:extLst>
              <a:ext uri="{FF2B5EF4-FFF2-40B4-BE49-F238E27FC236}">
                <a16:creationId xmlns:a16="http://schemas.microsoft.com/office/drawing/2014/main" id="{09B1E4FC-E3B2-6847-BACC-3AE12C5DB859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6629400" y="1981200"/>
            <a:ext cx="0" cy="1066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4216" name="TextBox 22">
            <a:extLst>
              <a:ext uri="{FF2B5EF4-FFF2-40B4-BE49-F238E27FC236}">
                <a16:creationId xmlns:a16="http://schemas.microsoft.com/office/drawing/2014/main" id="{DECAC1C9-FFD9-E7B4-EEDA-C2A2381AF3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08700" y="3105150"/>
            <a:ext cx="12827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000" i="1" dirty="0">
                <a:solidFill>
                  <a:srgbClr val="FF0000"/>
                </a:solidFill>
              </a:rPr>
              <a:t>B</a:t>
            </a:r>
            <a:r>
              <a:rPr lang="en-US" altLang="en-CH" sz="2000" i="1" baseline="30000" dirty="0">
                <a:solidFill>
                  <a:srgbClr val="FF0000"/>
                </a:solidFill>
              </a:rPr>
              <a:t>0</a:t>
            </a:r>
            <a:r>
              <a:rPr lang="en-US" altLang="en-CH" sz="2000" i="1" baseline="-25000" dirty="0">
                <a:solidFill>
                  <a:srgbClr val="FF0000"/>
                </a:solidFill>
              </a:rPr>
              <a:t>s</a:t>
            </a:r>
            <a:r>
              <a:rPr lang="en-US" altLang="en-CH" sz="2000" i="1" dirty="0">
                <a:solidFill>
                  <a:srgbClr val="FF0000"/>
                </a:solidFill>
                <a:sym typeface="Wingdings" pitchFamily="2" charset="2"/>
              </a:rPr>
              <a:t>→</a:t>
            </a:r>
            <a:r>
              <a:rPr lang="el-GR" altLang="en-CH" sz="2000" i="1" dirty="0">
                <a:solidFill>
                  <a:srgbClr val="FF0000"/>
                </a:solidFill>
                <a:sym typeface="Wingdings" pitchFamily="2" charset="2"/>
              </a:rPr>
              <a:t>μμ</a:t>
            </a:r>
            <a:r>
              <a:rPr lang="en-US" altLang="en-CH" sz="2000" i="1" dirty="0">
                <a:solidFill>
                  <a:srgbClr val="FF0000"/>
                </a:solidFill>
                <a:sym typeface="Wingdings" pitchFamily="2" charset="2"/>
              </a:rPr>
              <a:t>?</a:t>
            </a:r>
            <a:endParaRPr lang="en-US" altLang="en-CH" sz="2000" dirty="0">
              <a:solidFill>
                <a:srgbClr val="FF0000"/>
              </a:solidFill>
            </a:endParaRPr>
          </a:p>
        </p:txBody>
      </p:sp>
      <p:sp>
        <p:nvSpPr>
          <p:cNvPr id="94217" name="Oval 8">
            <a:extLst>
              <a:ext uri="{FF2B5EF4-FFF2-40B4-BE49-F238E27FC236}">
                <a16:creationId xmlns:a16="http://schemas.microsoft.com/office/drawing/2014/main" id="{47E95BE6-193C-0719-E034-6DA1302817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7000" y="1676400"/>
            <a:ext cx="304800" cy="304800"/>
          </a:xfrm>
          <a:prstGeom prst="ellipse">
            <a:avLst/>
          </a:prstGeom>
          <a:solidFill>
            <a:schemeClr val="bg1"/>
          </a:solidFill>
          <a:ln w="25400">
            <a:solidFill>
              <a:srgbClr val="FF0000"/>
            </a:solidFill>
            <a:round/>
            <a:headEnd/>
            <a:tailEnd type="triangle" w="lg" len="med"/>
          </a:ln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endParaRPr lang="nl-NL" altLang="en-CH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Title 1">
            <a:extLst>
              <a:ext uri="{FF2B5EF4-FFF2-40B4-BE49-F238E27FC236}">
                <a16:creationId xmlns:a16="http://schemas.microsoft.com/office/drawing/2014/main" id="{30CDBB01-C8D3-CE6E-8698-800442FCFF7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CH" dirty="0">
                <a:ea typeface="ＭＳ Ｐゴシック" panose="020B0600070205080204" pitchFamily="34" charset="-128"/>
              </a:rPr>
              <a:t>LHCb: study of </a:t>
            </a:r>
            <a:r>
              <a:rPr lang="en-US" altLang="en-CH" i="1" dirty="0">
                <a:ea typeface="ＭＳ Ｐゴシック" panose="020B0600070205080204" pitchFamily="34" charset="-128"/>
              </a:rPr>
              <a:t>B</a:t>
            </a:r>
            <a:r>
              <a:rPr lang="en-US" altLang="en-CH" dirty="0">
                <a:ea typeface="ＭＳ Ｐゴシック" panose="020B0600070205080204" pitchFamily="34" charset="-128"/>
              </a:rPr>
              <a:t> particles </a:t>
            </a:r>
          </a:p>
        </p:txBody>
      </p:sp>
      <p:grpSp>
        <p:nvGrpSpPr>
          <p:cNvPr id="96258" name="Group 24">
            <a:extLst>
              <a:ext uri="{FF2B5EF4-FFF2-40B4-BE49-F238E27FC236}">
                <a16:creationId xmlns:a16="http://schemas.microsoft.com/office/drawing/2014/main" id="{79345784-21EB-68DC-DCAE-1F0340417663}"/>
              </a:ext>
            </a:extLst>
          </p:cNvPr>
          <p:cNvGrpSpPr>
            <a:grpSpLocks/>
          </p:cNvGrpSpPr>
          <p:nvPr/>
        </p:nvGrpSpPr>
        <p:grpSpPr bwMode="auto">
          <a:xfrm>
            <a:off x="4851400" y="4713288"/>
            <a:ext cx="3530600" cy="1992312"/>
            <a:chOff x="3744" y="2304"/>
            <a:chExt cx="1406" cy="960"/>
          </a:xfrm>
        </p:grpSpPr>
        <p:sp>
          <p:nvSpPr>
            <p:cNvPr id="96262" name="AutoShape 25">
              <a:extLst>
                <a:ext uri="{FF2B5EF4-FFF2-40B4-BE49-F238E27FC236}">
                  <a16:creationId xmlns:a16="http://schemas.microsoft.com/office/drawing/2014/main" id="{E4CBCFE1-946A-992A-2A16-054AF5E72522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744" y="2304"/>
              <a:ext cx="1349" cy="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pic>
          <p:nvPicPr>
            <p:cNvPr id="96263" name="Picture 26" descr="MCj02397330000[1]">
              <a:extLst>
                <a:ext uri="{FF2B5EF4-FFF2-40B4-BE49-F238E27FC236}">
                  <a16:creationId xmlns:a16="http://schemas.microsoft.com/office/drawing/2014/main" id="{83F9953C-5C15-6316-1AC4-2F225E59B7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4" y="2304"/>
              <a:ext cx="1022" cy="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6264" name="Freeform 27">
              <a:extLst>
                <a:ext uri="{FF2B5EF4-FFF2-40B4-BE49-F238E27FC236}">
                  <a16:creationId xmlns:a16="http://schemas.microsoft.com/office/drawing/2014/main" id="{1546BA77-626A-D4E8-7878-8C0B4101F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9" y="2603"/>
              <a:ext cx="279" cy="102"/>
            </a:xfrm>
            <a:custGeom>
              <a:avLst/>
              <a:gdLst>
                <a:gd name="T0" fmla="*/ 0 w 459"/>
                <a:gd name="T1" fmla="*/ 1 h 165"/>
                <a:gd name="T2" fmla="*/ 1 w 459"/>
                <a:gd name="T3" fmla="*/ 1 h 165"/>
                <a:gd name="T4" fmla="*/ 1 w 459"/>
                <a:gd name="T5" fmla="*/ 1 h 165"/>
                <a:gd name="T6" fmla="*/ 1 w 459"/>
                <a:gd name="T7" fmla="*/ 1 h 165"/>
                <a:gd name="T8" fmla="*/ 1 w 459"/>
                <a:gd name="T9" fmla="*/ 1 h 165"/>
                <a:gd name="T10" fmla="*/ 1 w 459"/>
                <a:gd name="T11" fmla="*/ 1 h 165"/>
                <a:gd name="T12" fmla="*/ 1 w 459"/>
                <a:gd name="T13" fmla="*/ 1 h 165"/>
                <a:gd name="T14" fmla="*/ 1 w 459"/>
                <a:gd name="T15" fmla="*/ 1 h 165"/>
                <a:gd name="T16" fmla="*/ 1 w 459"/>
                <a:gd name="T17" fmla="*/ 1 h 165"/>
                <a:gd name="T18" fmla="*/ 1 w 459"/>
                <a:gd name="T19" fmla="*/ 1 h 165"/>
                <a:gd name="T20" fmla="*/ 1 w 459"/>
                <a:gd name="T21" fmla="*/ 1 h 165"/>
                <a:gd name="T22" fmla="*/ 1 w 459"/>
                <a:gd name="T23" fmla="*/ 1 h 165"/>
                <a:gd name="T24" fmla="*/ 1 w 459"/>
                <a:gd name="T25" fmla="*/ 1 h 165"/>
                <a:gd name="T26" fmla="*/ 1 w 459"/>
                <a:gd name="T27" fmla="*/ 1 h 165"/>
                <a:gd name="T28" fmla="*/ 1 w 459"/>
                <a:gd name="T29" fmla="*/ 1 h 1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59"/>
                <a:gd name="T46" fmla="*/ 0 h 165"/>
                <a:gd name="T47" fmla="*/ 459 w 459"/>
                <a:gd name="T48" fmla="*/ 165 h 16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59" h="165">
                  <a:moveTo>
                    <a:pt x="0" y="155"/>
                  </a:moveTo>
                  <a:cubicBezTo>
                    <a:pt x="26" y="117"/>
                    <a:pt x="16" y="87"/>
                    <a:pt x="55" y="60"/>
                  </a:cubicBezTo>
                  <a:cubicBezTo>
                    <a:pt x="63" y="63"/>
                    <a:pt x="71" y="64"/>
                    <a:pt x="79" y="68"/>
                  </a:cubicBezTo>
                  <a:cubicBezTo>
                    <a:pt x="88" y="72"/>
                    <a:pt x="94" y="86"/>
                    <a:pt x="103" y="84"/>
                  </a:cubicBezTo>
                  <a:cubicBezTo>
                    <a:pt x="114" y="81"/>
                    <a:pt x="108" y="43"/>
                    <a:pt x="118" y="28"/>
                  </a:cubicBezTo>
                  <a:cubicBezTo>
                    <a:pt x="123" y="20"/>
                    <a:pt x="134" y="18"/>
                    <a:pt x="142" y="13"/>
                  </a:cubicBezTo>
                  <a:cubicBezTo>
                    <a:pt x="163" y="15"/>
                    <a:pt x="186" y="12"/>
                    <a:pt x="205" y="20"/>
                  </a:cubicBezTo>
                  <a:cubicBezTo>
                    <a:pt x="213" y="23"/>
                    <a:pt x="207" y="38"/>
                    <a:pt x="213" y="44"/>
                  </a:cubicBezTo>
                  <a:cubicBezTo>
                    <a:pt x="219" y="50"/>
                    <a:pt x="229" y="49"/>
                    <a:pt x="237" y="52"/>
                  </a:cubicBezTo>
                  <a:cubicBezTo>
                    <a:pt x="245" y="47"/>
                    <a:pt x="254" y="43"/>
                    <a:pt x="260" y="36"/>
                  </a:cubicBezTo>
                  <a:cubicBezTo>
                    <a:pt x="267" y="27"/>
                    <a:pt x="265" y="9"/>
                    <a:pt x="276" y="5"/>
                  </a:cubicBezTo>
                  <a:cubicBezTo>
                    <a:pt x="291" y="0"/>
                    <a:pt x="308" y="10"/>
                    <a:pt x="324" y="13"/>
                  </a:cubicBezTo>
                  <a:cubicBezTo>
                    <a:pt x="347" y="85"/>
                    <a:pt x="340" y="73"/>
                    <a:pt x="426" y="84"/>
                  </a:cubicBezTo>
                  <a:cubicBezTo>
                    <a:pt x="431" y="100"/>
                    <a:pt x="433" y="117"/>
                    <a:pt x="442" y="131"/>
                  </a:cubicBezTo>
                  <a:cubicBezTo>
                    <a:pt x="459" y="157"/>
                    <a:pt x="458" y="165"/>
                    <a:pt x="458" y="147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96265" name="Freeform 28">
              <a:extLst>
                <a:ext uri="{FF2B5EF4-FFF2-40B4-BE49-F238E27FC236}">
                  <a16:creationId xmlns:a16="http://schemas.microsoft.com/office/drawing/2014/main" id="{776B5530-E3D9-5BAF-609E-79AB7178FB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4" y="2705"/>
              <a:ext cx="182" cy="22"/>
            </a:xfrm>
            <a:custGeom>
              <a:avLst/>
              <a:gdLst>
                <a:gd name="T0" fmla="*/ 0 w 298"/>
                <a:gd name="T1" fmla="*/ 0 h 34"/>
                <a:gd name="T2" fmla="*/ 1 w 298"/>
                <a:gd name="T3" fmla="*/ 1 h 34"/>
                <a:gd name="T4" fmla="*/ 0 60000 65536"/>
                <a:gd name="T5" fmla="*/ 0 60000 65536"/>
                <a:gd name="T6" fmla="*/ 0 w 298"/>
                <a:gd name="T7" fmla="*/ 0 h 34"/>
                <a:gd name="T8" fmla="*/ 298 w 298"/>
                <a:gd name="T9" fmla="*/ 34 h 3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98" h="34">
                  <a:moveTo>
                    <a:pt x="0" y="0"/>
                  </a:moveTo>
                  <a:cubicBezTo>
                    <a:pt x="95" y="34"/>
                    <a:pt x="198" y="19"/>
                    <a:pt x="298" y="19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96266" name="Freeform 29">
              <a:extLst>
                <a:ext uri="{FF2B5EF4-FFF2-40B4-BE49-F238E27FC236}">
                  <a16:creationId xmlns:a16="http://schemas.microsoft.com/office/drawing/2014/main" id="{98636363-EC81-A350-ACB2-891BFB9906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" y="2690"/>
              <a:ext cx="407" cy="27"/>
            </a:xfrm>
            <a:custGeom>
              <a:avLst/>
              <a:gdLst>
                <a:gd name="T0" fmla="*/ 0 w 669"/>
                <a:gd name="T1" fmla="*/ 1 h 44"/>
                <a:gd name="T2" fmla="*/ 1 w 669"/>
                <a:gd name="T3" fmla="*/ 1 h 44"/>
                <a:gd name="T4" fmla="*/ 1 w 669"/>
                <a:gd name="T5" fmla="*/ 1 h 44"/>
                <a:gd name="T6" fmla="*/ 0 60000 65536"/>
                <a:gd name="T7" fmla="*/ 0 60000 65536"/>
                <a:gd name="T8" fmla="*/ 0 60000 65536"/>
                <a:gd name="T9" fmla="*/ 0 w 669"/>
                <a:gd name="T10" fmla="*/ 0 h 44"/>
                <a:gd name="T11" fmla="*/ 669 w 669"/>
                <a:gd name="T12" fmla="*/ 44 h 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69" h="44">
                  <a:moveTo>
                    <a:pt x="0" y="44"/>
                  </a:moveTo>
                  <a:cubicBezTo>
                    <a:pt x="106" y="0"/>
                    <a:pt x="19" y="28"/>
                    <a:pt x="232" y="35"/>
                  </a:cubicBezTo>
                  <a:cubicBezTo>
                    <a:pt x="378" y="39"/>
                    <a:pt x="669" y="44"/>
                    <a:pt x="669" y="44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96267" name="Freeform 30">
              <a:extLst>
                <a:ext uri="{FF2B5EF4-FFF2-40B4-BE49-F238E27FC236}">
                  <a16:creationId xmlns:a16="http://schemas.microsoft.com/office/drawing/2014/main" id="{CE54E502-60A9-8576-617B-2AB9CE12F0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1" y="2728"/>
              <a:ext cx="192" cy="12"/>
            </a:xfrm>
            <a:custGeom>
              <a:avLst/>
              <a:gdLst>
                <a:gd name="T0" fmla="*/ 0 w 316"/>
                <a:gd name="T1" fmla="*/ 0 h 18"/>
                <a:gd name="T2" fmla="*/ 1 w 316"/>
                <a:gd name="T3" fmla="*/ 1 h 18"/>
                <a:gd name="T4" fmla="*/ 0 60000 65536"/>
                <a:gd name="T5" fmla="*/ 0 60000 65536"/>
                <a:gd name="T6" fmla="*/ 0 w 316"/>
                <a:gd name="T7" fmla="*/ 0 h 18"/>
                <a:gd name="T8" fmla="*/ 316 w 316"/>
                <a:gd name="T9" fmla="*/ 18 h 1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16" h="18">
                  <a:moveTo>
                    <a:pt x="0" y="0"/>
                  </a:moveTo>
                  <a:cubicBezTo>
                    <a:pt x="95" y="4"/>
                    <a:pt x="216" y="18"/>
                    <a:pt x="316" y="1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96268" name="Freeform 31">
              <a:extLst>
                <a:ext uri="{FF2B5EF4-FFF2-40B4-BE49-F238E27FC236}">
                  <a16:creationId xmlns:a16="http://schemas.microsoft.com/office/drawing/2014/main" id="{EF88CFC9-4919-2814-E8B6-1090183C5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3" y="2711"/>
              <a:ext cx="34" cy="47"/>
            </a:xfrm>
            <a:custGeom>
              <a:avLst/>
              <a:gdLst>
                <a:gd name="T0" fmla="*/ 0 w 56"/>
                <a:gd name="T1" fmla="*/ 0 h 74"/>
                <a:gd name="T2" fmla="*/ 1 w 56"/>
                <a:gd name="T3" fmla="*/ 1 h 74"/>
                <a:gd name="T4" fmla="*/ 1 w 56"/>
                <a:gd name="T5" fmla="*/ 1 h 74"/>
                <a:gd name="T6" fmla="*/ 0 60000 65536"/>
                <a:gd name="T7" fmla="*/ 0 60000 65536"/>
                <a:gd name="T8" fmla="*/ 0 60000 65536"/>
                <a:gd name="T9" fmla="*/ 0 w 56"/>
                <a:gd name="T10" fmla="*/ 0 h 74"/>
                <a:gd name="T11" fmla="*/ 56 w 56"/>
                <a:gd name="T12" fmla="*/ 74 h 7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74">
                  <a:moveTo>
                    <a:pt x="0" y="0"/>
                  </a:moveTo>
                  <a:cubicBezTo>
                    <a:pt x="6" y="9"/>
                    <a:pt x="9" y="21"/>
                    <a:pt x="18" y="28"/>
                  </a:cubicBezTo>
                  <a:cubicBezTo>
                    <a:pt x="46" y="51"/>
                    <a:pt x="56" y="17"/>
                    <a:pt x="56" y="74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96269" name="Text Box 32">
              <a:extLst>
                <a:ext uri="{FF2B5EF4-FFF2-40B4-BE49-F238E27FC236}">
                  <a16:creationId xmlns:a16="http://schemas.microsoft.com/office/drawing/2014/main" id="{6A3D9423-74CC-B5A4-75FB-76E385E721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26" y="2589"/>
              <a:ext cx="1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GB" altLang="en-CH" sz="2000" dirty="0">
                  <a:solidFill>
                    <a:srgbClr val="000000"/>
                  </a:solidFill>
                  <a:latin typeface="Times" pitchFamily="1" charset="0"/>
                </a:rPr>
                <a:t>b</a:t>
              </a:r>
              <a:endParaRPr lang="en-GB" altLang="en-CH" sz="1800" dirty="0"/>
            </a:p>
          </p:txBody>
        </p:sp>
        <p:sp>
          <p:nvSpPr>
            <p:cNvPr id="96270" name="Text Box 33">
              <a:extLst>
                <a:ext uri="{FF2B5EF4-FFF2-40B4-BE49-F238E27FC236}">
                  <a16:creationId xmlns:a16="http://schemas.microsoft.com/office/drawing/2014/main" id="{90765048-D99B-53EA-AFC6-833CCCE3FD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15" y="2582"/>
              <a:ext cx="17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GB" altLang="en-CH" sz="2000" dirty="0">
                  <a:solidFill>
                    <a:srgbClr val="000000"/>
                  </a:solidFill>
                  <a:latin typeface="Times" pitchFamily="1" charset="0"/>
                </a:rPr>
                <a:t>s</a:t>
              </a:r>
              <a:endParaRPr lang="en-GB" altLang="en-CH" sz="1800" dirty="0"/>
            </a:p>
          </p:txBody>
        </p:sp>
        <p:sp>
          <p:nvSpPr>
            <p:cNvPr id="96271" name="Freeform 34">
              <a:extLst>
                <a:ext uri="{FF2B5EF4-FFF2-40B4-BE49-F238E27FC236}">
                  <a16:creationId xmlns:a16="http://schemas.microsoft.com/office/drawing/2014/main" id="{B98E9686-1807-3C45-601B-8D6AD21F0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0" y="2917"/>
              <a:ext cx="89" cy="195"/>
            </a:xfrm>
            <a:custGeom>
              <a:avLst/>
              <a:gdLst>
                <a:gd name="T0" fmla="*/ 0 w 365"/>
                <a:gd name="T1" fmla="*/ 2 h 258"/>
                <a:gd name="T2" fmla="*/ 0 w 365"/>
                <a:gd name="T3" fmla="*/ 2 h 258"/>
                <a:gd name="T4" fmla="*/ 0 w 365"/>
                <a:gd name="T5" fmla="*/ 2 h 258"/>
                <a:gd name="T6" fmla="*/ 0 w 365"/>
                <a:gd name="T7" fmla="*/ 0 h 258"/>
                <a:gd name="T8" fmla="*/ 0 w 365"/>
                <a:gd name="T9" fmla="*/ 2 h 258"/>
                <a:gd name="T10" fmla="*/ 0 w 365"/>
                <a:gd name="T11" fmla="*/ 2 h 258"/>
                <a:gd name="T12" fmla="*/ 0 w 365"/>
                <a:gd name="T13" fmla="*/ 2 h 258"/>
                <a:gd name="T14" fmla="*/ 0 w 365"/>
                <a:gd name="T15" fmla="*/ 2 h 258"/>
                <a:gd name="T16" fmla="*/ 0 w 365"/>
                <a:gd name="T17" fmla="*/ 2 h 25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5"/>
                <a:gd name="T28" fmla="*/ 0 h 258"/>
                <a:gd name="T29" fmla="*/ 365 w 365"/>
                <a:gd name="T30" fmla="*/ 258 h 25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5" h="258">
                  <a:moveTo>
                    <a:pt x="340" y="72"/>
                  </a:moveTo>
                  <a:cubicBezTo>
                    <a:pt x="242" y="39"/>
                    <a:pt x="365" y="78"/>
                    <a:pt x="268" y="54"/>
                  </a:cubicBezTo>
                  <a:cubicBezTo>
                    <a:pt x="226" y="44"/>
                    <a:pt x="184" y="9"/>
                    <a:pt x="142" y="6"/>
                  </a:cubicBezTo>
                  <a:cubicBezTo>
                    <a:pt x="118" y="4"/>
                    <a:pt x="94" y="2"/>
                    <a:pt x="70" y="0"/>
                  </a:cubicBezTo>
                  <a:cubicBezTo>
                    <a:pt x="34" y="5"/>
                    <a:pt x="0" y="0"/>
                    <a:pt x="28" y="42"/>
                  </a:cubicBezTo>
                  <a:cubicBezTo>
                    <a:pt x="30" y="66"/>
                    <a:pt x="28" y="117"/>
                    <a:pt x="52" y="138"/>
                  </a:cubicBezTo>
                  <a:cubicBezTo>
                    <a:pt x="63" y="147"/>
                    <a:pt x="88" y="162"/>
                    <a:pt x="88" y="162"/>
                  </a:cubicBezTo>
                  <a:cubicBezTo>
                    <a:pt x="104" y="186"/>
                    <a:pt x="128" y="193"/>
                    <a:pt x="154" y="210"/>
                  </a:cubicBezTo>
                  <a:cubicBezTo>
                    <a:pt x="201" y="241"/>
                    <a:pt x="266" y="258"/>
                    <a:pt x="322" y="258"/>
                  </a:cubicBezTo>
                </a:path>
              </a:pathLst>
            </a:custGeom>
            <a:noFill/>
            <a:ln w="38100">
              <a:solidFill>
                <a:srgbClr val="FF3300"/>
              </a:solidFill>
              <a:round/>
              <a:headEnd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CH"/>
            </a:p>
          </p:txBody>
        </p:sp>
        <p:sp>
          <p:nvSpPr>
            <p:cNvPr id="96272" name="Text Box 35">
              <a:extLst>
                <a:ext uri="{FF2B5EF4-FFF2-40B4-BE49-F238E27FC236}">
                  <a16:creationId xmlns:a16="http://schemas.microsoft.com/office/drawing/2014/main" id="{73CE4BDD-B003-0897-E672-F69DD086AB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96" y="3014"/>
              <a:ext cx="24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l-GR" altLang="en-CH" sz="1800" dirty="0">
                  <a:solidFill>
                    <a:srgbClr val="000000"/>
                  </a:solidFill>
                  <a:latin typeface="Calibri" panose="020F0502020204030204" pitchFamily="34" charset="0"/>
                </a:rPr>
                <a:t>μ</a:t>
              </a:r>
              <a:endParaRPr lang="el-GR" altLang="en-CH" sz="1800" dirty="0">
                <a:latin typeface="Calibri" panose="020F0502020204030204" pitchFamily="34" charset="0"/>
              </a:endParaRPr>
            </a:p>
          </p:txBody>
        </p:sp>
        <p:sp>
          <p:nvSpPr>
            <p:cNvPr id="96273" name="Text Box 36">
              <a:extLst>
                <a:ext uri="{FF2B5EF4-FFF2-40B4-BE49-F238E27FC236}">
                  <a16:creationId xmlns:a16="http://schemas.microsoft.com/office/drawing/2014/main" id="{886A9C09-9231-9A77-081D-A759BBA1F5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10" y="2812"/>
              <a:ext cx="24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l-GR" altLang="en-CH" sz="1800" dirty="0">
                  <a:solidFill>
                    <a:srgbClr val="000000"/>
                  </a:solidFill>
                  <a:latin typeface="Calibri" panose="020F0502020204030204" pitchFamily="34" charset="0"/>
                </a:rPr>
                <a:t>μ</a:t>
              </a:r>
              <a:endParaRPr lang="el-GR" altLang="en-CH" sz="1800" dirty="0">
                <a:latin typeface="Calibri" panose="020F0502020204030204" pitchFamily="34" charset="0"/>
              </a:endParaRPr>
            </a:p>
          </p:txBody>
        </p:sp>
        <p:sp>
          <p:nvSpPr>
            <p:cNvPr id="96274" name="Freeform 37">
              <a:extLst>
                <a:ext uri="{FF2B5EF4-FFF2-40B4-BE49-F238E27FC236}">
                  <a16:creationId xmlns:a16="http://schemas.microsoft.com/office/drawing/2014/main" id="{9507D211-8962-1C54-CCD9-11156E906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7" y="2809"/>
              <a:ext cx="88" cy="195"/>
            </a:xfrm>
            <a:custGeom>
              <a:avLst/>
              <a:gdLst>
                <a:gd name="T0" fmla="*/ 0 w 134"/>
                <a:gd name="T1" fmla="*/ 2147483646 h 111"/>
                <a:gd name="T2" fmla="*/ 1 w 134"/>
                <a:gd name="T3" fmla="*/ 2147483646 h 111"/>
                <a:gd name="T4" fmla="*/ 1 w 134"/>
                <a:gd name="T5" fmla="*/ 2147483646 h 111"/>
                <a:gd name="T6" fmla="*/ 1 w 134"/>
                <a:gd name="T7" fmla="*/ 2147483646 h 1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4"/>
                <a:gd name="T13" fmla="*/ 0 h 111"/>
                <a:gd name="T14" fmla="*/ 134 w 134"/>
                <a:gd name="T15" fmla="*/ 111 h 1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4" h="111">
                  <a:moveTo>
                    <a:pt x="0" y="17"/>
                  </a:moveTo>
                  <a:cubicBezTo>
                    <a:pt x="19" y="73"/>
                    <a:pt x="0" y="60"/>
                    <a:pt x="61" y="51"/>
                  </a:cubicBezTo>
                  <a:cubicBezTo>
                    <a:pt x="119" y="31"/>
                    <a:pt x="98" y="0"/>
                    <a:pt x="108" y="111"/>
                  </a:cubicBezTo>
                  <a:cubicBezTo>
                    <a:pt x="133" y="102"/>
                    <a:pt x="125" y="110"/>
                    <a:pt x="134" y="91"/>
                  </a:cubicBezTo>
                </a:path>
              </a:pathLst>
            </a:custGeom>
            <a:noFill/>
            <a:ln w="38100">
              <a:solidFill>
                <a:srgbClr val="FF3300"/>
              </a:solidFill>
              <a:round/>
              <a:headEnd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CH"/>
            </a:p>
          </p:txBody>
        </p:sp>
      </p:grpSp>
      <p:sp>
        <p:nvSpPr>
          <p:cNvPr id="96259" name="TextBox 22">
            <a:extLst>
              <a:ext uri="{FF2B5EF4-FFF2-40B4-BE49-F238E27FC236}">
                <a16:creationId xmlns:a16="http://schemas.microsoft.com/office/drawing/2014/main" id="{8CC7724F-281D-7C80-E0E1-380F08DF5F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08700" y="3105150"/>
            <a:ext cx="124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000" i="1" dirty="0">
                <a:solidFill>
                  <a:srgbClr val="FF0000"/>
                </a:solidFill>
              </a:rPr>
              <a:t>B</a:t>
            </a:r>
            <a:r>
              <a:rPr lang="en-US" altLang="en-CH" sz="2000" i="1" baseline="30000" dirty="0">
                <a:solidFill>
                  <a:srgbClr val="FF0000"/>
                </a:solidFill>
              </a:rPr>
              <a:t>0</a:t>
            </a:r>
            <a:r>
              <a:rPr lang="en-US" altLang="en-CH" sz="2000" i="1" baseline="-25000" dirty="0">
                <a:solidFill>
                  <a:srgbClr val="FF0000"/>
                </a:solidFill>
              </a:rPr>
              <a:t>s</a:t>
            </a:r>
            <a:r>
              <a:rPr lang="en-US" altLang="en-CH" sz="2000" i="1" dirty="0">
                <a:solidFill>
                  <a:srgbClr val="FF0000"/>
                </a:solidFill>
                <a:sym typeface="Wingdings" pitchFamily="2" charset="2"/>
              </a:rPr>
              <a:t>→</a:t>
            </a:r>
            <a:r>
              <a:rPr lang="el-GR" altLang="en-CH" sz="2000" i="1" dirty="0">
                <a:solidFill>
                  <a:srgbClr val="FF0000"/>
                </a:solidFill>
                <a:sym typeface="Wingdings" pitchFamily="2" charset="2"/>
              </a:rPr>
              <a:t>μμ</a:t>
            </a:r>
            <a:r>
              <a:rPr lang="en-US" altLang="en-CH" sz="2000" i="1" dirty="0">
                <a:solidFill>
                  <a:srgbClr val="FF0000"/>
                </a:solidFill>
                <a:sym typeface="Wingdings" pitchFamily="2" charset="2"/>
              </a:rPr>
              <a:t>!</a:t>
            </a:r>
            <a:endParaRPr lang="en-US" altLang="en-CH" sz="2000" dirty="0">
              <a:solidFill>
                <a:srgbClr val="FF0000"/>
              </a:solidFill>
            </a:endParaRPr>
          </a:p>
        </p:txBody>
      </p:sp>
      <p:sp>
        <p:nvSpPr>
          <p:cNvPr id="52231" name="Content Placeholder 36">
            <a:extLst>
              <a:ext uri="{FF2B5EF4-FFF2-40B4-BE49-F238E27FC236}">
                <a16:creationId xmlns:a16="http://schemas.microsoft.com/office/drawing/2014/main" id="{2CEF047A-7759-772C-3CE5-A9EFE8899FF5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defRPr/>
            </a:pPr>
            <a:endParaRPr lang="en-US" altLang="en-CH" dirty="0">
              <a:ea typeface="ＭＳ Ｐゴシック" panose="020B0600070205080204" pitchFamily="34" charset="-128"/>
            </a:endParaRPr>
          </a:p>
          <a:p>
            <a:pPr marL="457200" indent="-457200">
              <a:buFont typeface="Verdana" panose="020B0604030504040204" pitchFamily="34" charset="0"/>
              <a:buAutoNum type="arabicParenR"/>
              <a:defRPr/>
            </a:pPr>
            <a:endParaRPr lang="en-US" altLang="en-CH" dirty="0">
              <a:ea typeface="ＭＳ Ｐゴシック" panose="020B0600070205080204" pitchFamily="34" charset="-128"/>
            </a:endParaRPr>
          </a:p>
          <a:p>
            <a:pPr marL="457200" indent="-457200">
              <a:buFont typeface="Verdana" panose="020B0604030504040204" pitchFamily="34" charset="0"/>
              <a:buAutoNum type="arabicParenR"/>
              <a:defRPr/>
            </a:pPr>
            <a:endParaRPr lang="en-US" altLang="en-CH" dirty="0">
              <a:ea typeface="ＭＳ Ｐゴシック" panose="020B0600070205080204" pitchFamily="34" charset="-128"/>
            </a:endParaRPr>
          </a:p>
          <a:p>
            <a:pPr marL="457200" indent="-457200">
              <a:buFont typeface="Verdana" panose="020B0604030504040204" pitchFamily="34" charset="0"/>
              <a:buAutoNum type="arabicParenR"/>
              <a:defRPr/>
            </a:pPr>
            <a:endParaRPr lang="en-US" altLang="en-CH" dirty="0">
              <a:ea typeface="ＭＳ Ｐゴシック" panose="020B0600070205080204" pitchFamily="34" charset="-128"/>
            </a:endParaRPr>
          </a:p>
          <a:p>
            <a:pPr marL="457200" indent="-457200">
              <a:buFont typeface="Verdana" panose="020B0604030504040204" pitchFamily="34" charset="0"/>
              <a:buAutoNum type="arabicParenR"/>
              <a:defRPr/>
            </a:pPr>
            <a:endParaRPr lang="en-US" altLang="en-CH" dirty="0">
              <a:ea typeface="ＭＳ Ｐゴシック" panose="020B0600070205080204" pitchFamily="34" charset="-128"/>
            </a:endParaRPr>
          </a:p>
          <a:p>
            <a:pPr marL="457200" indent="-457200">
              <a:buFont typeface="Verdana" panose="020B0604030504040204" pitchFamily="34" charset="0"/>
              <a:buAutoNum type="arabicParenR" startAt="2"/>
              <a:defRPr/>
            </a:pPr>
            <a:endParaRPr lang="en-US" altLang="en-CH" dirty="0">
              <a:ea typeface="ＭＳ Ｐゴシック" panose="020B0600070205080204" pitchFamily="34" charset="-128"/>
            </a:endParaRPr>
          </a:p>
          <a:p>
            <a:pPr marL="457200" indent="-457200">
              <a:buFont typeface="Verdana" panose="020B0604030504040204" pitchFamily="34" charset="0"/>
              <a:buAutoNum type="arabicParenR" startAt="2"/>
              <a:defRPr/>
            </a:pPr>
            <a:endParaRPr lang="en-US" altLang="en-CH" dirty="0">
              <a:ea typeface="ＭＳ Ｐゴシック" panose="020B0600070205080204" pitchFamily="34" charset="-128"/>
            </a:endParaRPr>
          </a:p>
          <a:p>
            <a:pPr marL="457200" indent="-457200">
              <a:defRPr/>
            </a:pPr>
            <a:r>
              <a:rPr lang="en-US" altLang="en-CH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Only 3 in a billion </a:t>
            </a:r>
            <a:r>
              <a:rPr lang="en-US" altLang="en-CH" i="1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B</a:t>
            </a:r>
            <a:r>
              <a:rPr lang="en-US" altLang="en-CH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 particles decay into 2 muons</a:t>
            </a:r>
          </a:p>
          <a:p>
            <a:pPr marL="457200" indent="-457200">
              <a:defRPr/>
            </a:pPr>
            <a:endParaRPr lang="en-US" altLang="en-CH" dirty="0">
              <a:effectLst>
                <a:outerShdw blurRad="38100" dist="38100" dir="2700000" algn="tl">
                  <a:srgbClr val="C0C0C0"/>
                </a:outerShdw>
              </a:effectLst>
              <a:ea typeface="ＭＳ Ｐゴシック" panose="020B0600070205080204" pitchFamily="34" charset="-128"/>
            </a:endParaRPr>
          </a:p>
          <a:p>
            <a:pPr marL="457200" indent="-457200">
              <a:defRPr/>
            </a:pPr>
            <a:r>
              <a:rPr lang="en-US" altLang="en-CH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Might new particles change that?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EC53FF5B-DFB1-5EF6-F30E-035F3CB2C42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1047" t="2043" r="3362" b="3184"/>
          <a:stretch/>
        </p:blipFill>
        <p:spPr>
          <a:xfrm>
            <a:off x="3975100" y="869950"/>
            <a:ext cx="4964113" cy="3092450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Title 1">
            <a:extLst>
              <a:ext uri="{FF2B5EF4-FFF2-40B4-BE49-F238E27FC236}">
                <a16:creationId xmlns:a16="http://schemas.microsoft.com/office/drawing/2014/main" id="{69671841-1DE3-3F95-DAA4-7B1EFBE1E5B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CH" dirty="0">
                <a:ea typeface="ＭＳ Ｐゴシック" panose="020B0600070205080204" pitchFamily="34" charset="-128"/>
              </a:rPr>
              <a:t>LHCb: study of </a:t>
            </a:r>
            <a:r>
              <a:rPr lang="en-US" altLang="en-CH" i="1" dirty="0">
                <a:ea typeface="ＭＳ Ｐゴシック" panose="020B0600070205080204" pitchFamily="34" charset="-128"/>
              </a:rPr>
              <a:t>B</a:t>
            </a:r>
            <a:r>
              <a:rPr lang="en-US" altLang="en-CH" dirty="0">
                <a:ea typeface="ＭＳ Ｐゴシック" panose="020B0600070205080204" pitchFamily="34" charset="-128"/>
              </a:rPr>
              <a:t> particles </a:t>
            </a:r>
          </a:p>
        </p:txBody>
      </p:sp>
      <p:grpSp>
        <p:nvGrpSpPr>
          <p:cNvPr id="98306" name="Group 24">
            <a:extLst>
              <a:ext uri="{FF2B5EF4-FFF2-40B4-BE49-F238E27FC236}">
                <a16:creationId xmlns:a16="http://schemas.microsoft.com/office/drawing/2014/main" id="{9406C335-021B-EA8F-1B8F-F7296EDB91CE}"/>
              </a:ext>
            </a:extLst>
          </p:cNvPr>
          <p:cNvGrpSpPr>
            <a:grpSpLocks/>
          </p:cNvGrpSpPr>
          <p:nvPr/>
        </p:nvGrpSpPr>
        <p:grpSpPr bwMode="auto">
          <a:xfrm>
            <a:off x="4851400" y="4713288"/>
            <a:ext cx="3530600" cy="1992312"/>
            <a:chOff x="3744" y="2304"/>
            <a:chExt cx="1406" cy="960"/>
          </a:xfrm>
        </p:grpSpPr>
        <p:sp>
          <p:nvSpPr>
            <p:cNvPr id="98310" name="AutoShape 25">
              <a:extLst>
                <a:ext uri="{FF2B5EF4-FFF2-40B4-BE49-F238E27FC236}">
                  <a16:creationId xmlns:a16="http://schemas.microsoft.com/office/drawing/2014/main" id="{66C4C475-48EE-845D-58F9-B9082E902C3E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744" y="2304"/>
              <a:ext cx="1349" cy="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pic>
          <p:nvPicPr>
            <p:cNvPr id="98311" name="Picture 26" descr="MCj02397330000[1]">
              <a:extLst>
                <a:ext uri="{FF2B5EF4-FFF2-40B4-BE49-F238E27FC236}">
                  <a16:creationId xmlns:a16="http://schemas.microsoft.com/office/drawing/2014/main" id="{E6B9CDAA-D721-4AAC-9CAD-89E6681A58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4" y="2304"/>
              <a:ext cx="1022" cy="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8312" name="Freeform 27">
              <a:extLst>
                <a:ext uri="{FF2B5EF4-FFF2-40B4-BE49-F238E27FC236}">
                  <a16:creationId xmlns:a16="http://schemas.microsoft.com/office/drawing/2014/main" id="{A1034EC4-EEBE-3DBA-0269-FDD687A210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9" y="2603"/>
              <a:ext cx="279" cy="102"/>
            </a:xfrm>
            <a:custGeom>
              <a:avLst/>
              <a:gdLst>
                <a:gd name="T0" fmla="*/ 0 w 459"/>
                <a:gd name="T1" fmla="*/ 1 h 165"/>
                <a:gd name="T2" fmla="*/ 1 w 459"/>
                <a:gd name="T3" fmla="*/ 1 h 165"/>
                <a:gd name="T4" fmla="*/ 1 w 459"/>
                <a:gd name="T5" fmla="*/ 1 h 165"/>
                <a:gd name="T6" fmla="*/ 1 w 459"/>
                <a:gd name="T7" fmla="*/ 1 h 165"/>
                <a:gd name="T8" fmla="*/ 1 w 459"/>
                <a:gd name="T9" fmla="*/ 1 h 165"/>
                <a:gd name="T10" fmla="*/ 1 w 459"/>
                <a:gd name="T11" fmla="*/ 1 h 165"/>
                <a:gd name="T12" fmla="*/ 1 w 459"/>
                <a:gd name="T13" fmla="*/ 1 h 165"/>
                <a:gd name="T14" fmla="*/ 1 w 459"/>
                <a:gd name="T15" fmla="*/ 1 h 165"/>
                <a:gd name="T16" fmla="*/ 1 w 459"/>
                <a:gd name="T17" fmla="*/ 1 h 165"/>
                <a:gd name="T18" fmla="*/ 1 w 459"/>
                <a:gd name="T19" fmla="*/ 1 h 165"/>
                <a:gd name="T20" fmla="*/ 1 w 459"/>
                <a:gd name="T21" fmla="*/ 1 h 165"/>
                <a:gd name="T22" fmla="*/ 1 w 459"/>
                <a:gd name="T23" fmla="*/ 1 h 165"/>
                <a:gd name="T24" fmla="*/ 1 w 459"/>
                <a:gd name="T25" fmla="*/ 1 h 165"/>
                <a:gd name="T26" fmla="*/ 1 w 459"/>
                <a:gd name="T27" fmla="*/ 1 h 165"/>
                <a:gd name="T28" fmla="*/ 1 w 459"/>
                <a:gd name="T29" fmla="*/ 1 h 1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59"/>
                <a:gd name="T46" fmla="*/ 0 h 165"/>
                <a:gd name="T47" fmla="*/ 459 w 459"/>
                <a:gd name="T48" fmla="*/ 165 h 16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59" h="165">
                  <a:moveTo>
                    <a:pt x="0" y="155"/>
                  </a:moveTo>
                  <a:cubicBezTo>
                    <a:pt x="26" y="117"/>
                    <a:pt x="16" y="87"/>
                    <a:pt x="55" y="60"/>
                  </a:cubicBezTo>
                  <a:cubicBezTo>
                    <a:pt x="63" y="63"/>
                    <a:pt x="71" y="64"/>
                    <a:pt x="79" y="68"/>
                  </a:cubicBezTo>
                  <a:cubicBezTo>
                    <a:pt x="88" y="72"/>
                    <a:pt x="94" y="86"/>
                    <a:pt x="103" y="84"/>
                  </a:cubicBezTo>
                  <a:cubicBezTo>
                    <a:pt x="114" y="81"/>
                    <a:pt x="108" y="43"/>
                    <a:pt x="118" y="28"/>
                  </a:cubicBezTo>
                  <a:cubicBezTo>
                    <a:pt x="123" y="20"/>
                    <a:pt x="134" y="18"/>
                    <a:pt x="142" y="13"/>
                  </a:cubicBezTo>
                  <a:cubicBezTo>
                    <a:pt x="163" y="15"/>
                    <a:pt x="186" y="12"/>
                    <a:pt x="205" y="20"/>
                  </a:cubicBezTo>
                  <a:cubicBezTo>
                    <a:pt x="213" y="23"/>
                    <a:pt x="207" y="38"/>
                    <a:pt x="213" y="44"/>
                  </a:cubicBezTo>
                  <a:cubicBezTo>
                    <a:pt x="219" y="50"/>
                    <a:pt x="229" y="49"/>
                    <a:pt x="237" y="52"/>
                  </a:cubicBezTo>
                  <a:cubicBezTo>
                    <a:pt x="245" y="47"/>
                    <a:pt x="254" y="43"/>
                    <a:pt x="260" y="36"/>
                  </a:cubicBezTo>
                  <a:cubicBezTo>
                    <a:pt x="267" y="27"/>
                    <a:pt x="265" y="9"/>
                    <a:pt x="276" y="5"/>
                  </a:cubicBezTo>
                  <a:cubicBezTo>
                    <a:pt x="291" y="0"/>
                    <a:pt x="308" y="10"/>
                    <a:pt x="324" y="13"/>
                  </a:cubicBezTo>
                  <a:cubicBezTo>
                    <a:pt x="347" y="85"/>
                    <a:pt x="340" y="73"/>
                    <a:pt x="426" y="84"/>
                  </a:cubicBezTo>
                  <a:cubicBezTo>
                    <a:pt x="431" y="100"/>
                    <a:pt x="433" y="117"/>
                    <a:pt x="442" y="131"/>
                  </a:cubicBezTo>
                  <a:cubicBezTo>
                    <a:pt x="459" y="157"/>
                    <a:pt x="458" y="165"/>
                    <a:pt x="458" y="147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98313" name="Freeform 28">
              <a:extLst>
                <a:ext uri="{FF2B5EF4-FFF2-40B4-BE49-F238E27FC236}">
                  <a16:creationId xmlns:a16="http://schemas.microsoft.com/office/drawing/2014/main" id="{3F1AE522-ADA9-6162-CD29-12D7DC8A562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4" y="2705"/>
              <a:ext cx="182" cy="22"/>
            </a:xfrm>
            <a:custGeom>
              <a:avLst/>
              <a:gdLst>
                <a:gd name="T0" fmla="*/ 0 w 298"/>
                <a:gd name="T1" fmla="*/ 0 h 34"/>
                <a:gd name="T2" fmla="*/ 1 w 298"/>
                <a:gd name="T3" fmla="*/ 1 h 34"/>
                <a:gd name="T4" fmla="*/ 0 60000 65536"/>
                <a:gd name="T5" fmla="*/ 0 60000 65536"/>
                <a:gd name="T6" fmla="*/ 0 w 298"/>
                <a:gd name="T7" fmla="*/ 0 h 34"/>
                <a:gd name="T8" fmla="*/ 298 w 298"/>
                <a:gd name="T9" fmla="*/ 34 h 3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98" h="34">
                  <a:moveTo>
                    <a:pt x="0" y="0"/>
                  </a:moveTo>
                  <a:cubicBezTo>
                    <a:pt x="95" y="34"/>
                    <a:pt x="198" y="19"/>
                    <a:pt x="298" y="19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98314" name="Freeform 29">
              <a:extLst>
                <a:ext uri="{FF2B5EF4-FFF2-40B4-BE49-F238E27FC236}">
                  <a16:creationId xmlns:a16="http://schemas.microsoft.com/office/drawing/2014/main" id="{F82D3B59-65FA-1D2D-6B37-FF53CC3A4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" y="2690"/>
              <a:ext cx="407" cy="27"/>
            </a:xfrm>
            <a:custGeom>
              <a:avLst/>
              <a:gdLst>
                <a:gd name="T0" fmla="*/ 0 w 669"/>
                <a:gd name="T1" fmla="*/ 1 h 44"/>
                <a:gd name="T2" fmla="*/ 1 w 669"/>
                <a:gd name="T3" fmla="*/ 1 h 44"/>
                <a:gd name="T4" fmla="*/ 1 w 669"/>
                <a:gd name="T5" fmla="*/ 1 h 44"/>
                <a:gd name="T6" fmla="*/ 0 60000 65536"/>
                <a:gd name="T7" fmla="*/ 0 60000 65536"/>
                <a:gd name="T8" fmla="*/ 0 60000 65536"/>
                <a:gd name="T9" fmla="*/ 0 w 669"/>
                <a:gd name="T10" fmla="*/ 0 h 44"/>
                <a:gd name="T11" fmla="*/ 669 w 669"/>
                <a:gd name="T12" fmla="*/ 44 h 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69" h="44">
                  <a:moveTo>
                    <a:pt x="0" y="44"/>
                  </a:moveTo>
                  <a:cubicBezTo>
                    <a:pt x="106" y="0"/>
                    <a:pt x="19" y="28"/>
                    <a:pt x="232" y="35"/>
                  </a:cubicBezTo>
                  <a:cubicBezTo>
                    <a:pt x="378" y="39"/>
                    <a:pt x="669" y="44"/>
                    <a:pt x="669" y="44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98315" name="Freeform 30">
              <a:extLst>
                <a:ext uri="{FF2B5EF4-FFF2-40B4-BE49-F238E27FC236}">
                  <a16:creationId xmlns:a16="http://schemas.microsoft.com/office/drawing/2014/main" id="{7EA52416-CB59-2E0F-1BF5-69363AA66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1" y="2728"/>
              <a:ext cx="192" cy="12"/>
            </a:xfrm>
            <a:custGeom>
              <a:avLst/>
              <a:gdLst>
                <a:gd name="T0" fmla="*/ 0 w 316"/>
                <a:gd name="T1" fmla="*/ 0 h 18"/>
                <a:gd name="T2" fmla="*/ 1 w 316"/>
                <a:gd name="T3" fmla="*/ 1 h 18"/>
                <a:gd name="T4" fmla="*/ 0 60000 65536"/>
                <a:gd name="T5" fmla="*/ 0 60000 65536"/>
                <a:gd name="T6" fmla="*/ 0 w 316"/>
                <a:gd name="T7" fmla="*/ 0 h 18"/>
                <a:gd name="T8" fmla="*/ 316 w 316"/>
                <a:gd name="T9" fmla="*/ 18 h 1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16" h="18">
                  <a:moveTo>
                    <a:pt x="0" y="0"/>
                  </a:moveTo>
                  <a:cubicBezTo>
                    <a:pt x="95" y="4"/>
                    <a:pt x="216" y="18"/>
                    <a:pt x="316" y="1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98316" name="Freeform 31">
              <a:extLst>
                <a:ext uri="{FF2B5EF4-FFF2-40B4-BE49-F238E27FC236}">
                  <a16:creationId xmlns:a16="http://schemas.microsoft.com/office/drawing/2014/main" id="{358B7CA7-97C0-BBA5-A427-ECC5E6D230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3" y="2711"/>
              <a:ext cx="34" cy="47"/>
            </a:xfrm>
            <a:custGeom>
              <a:avLst/>
              <a:gdLst>
                <a:gd name="T0" fmla="*/ 0 w 56"/>
                <a:gd name="T1" fmla="*/ 0 h 74"/>
                <a:gd name="T2" fmla="*/ 1 w 56"/>
                <a:gd name="T3" fmla="*/ 1 h 74"/>
                <a:gd name="T4" fmla="*/ 1 w 56"/>
                <a:gd name="T5" fmla="*/ 1 h 74"/>
                <a:gd name="T6" fmla="*/ 0 60000 65536"/>
                <a:gd name="T7" fmla="*/ 0 60000 65536"/>
                <a:gd name="T8" fmla="*/ 0 60000 65536"/>
                <a:gd name="T9" fmla="*/ 0 w 56"/>
                <a:gd name="T10" fmla="*/ 0 h 74"/>
                <a:gd name="T11" fmla="*/ 56 w 56"/>
                <a:gd name="T12" fmla="*/ 74 h 7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74">
                  <a:moveTo>
                    <a:pt x="0" y="0"/>
                  </a:moveTo>
                  <a:cubicBezTo>
                    <a:pt x="6" y="9"/>
                    <a:pt x="9" y="21"/>
                    <a:pt x="18" y="28"/>
                  </a:cubicBezTo>
                  <a:cubicBezTo>
                    <a:pt x="46" y="51"/>
                    <a:pt x="56" y="17"/>
                    <a:pt x="56" y="74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98317" name="Text Box 32">
              <a:extLst>
                <a:ext uri="{FF2B5EF4-FFF2-40B4-BE49-F238E27FC236}">
                  <a16:creationId xmlns:a16="http://schemas.microsoft.com/office/drawing/2014/main" id="{71B5FCA0-1F19-07B7-A367-54FF87769B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26" y="2589"/>
              <a:ext cx="1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GB" altLang="en-CH" sz="2000" dirty="0">
                  <a:solidFill>
                    <a:srgbClr val="000000"/>
                  </a:solidFill>
                  <a:latin typeface="Times" pitchFamily="1" charset="0"/>
                </a:rPr>
                <a:t>b</a:t>
              </a:r>
              <a:endParaRPr lang="en-GB" altLang="en-CH" sz="1800" dirty="0"/>
            </a:p>
          </p:txBody>
        </p:sp>
        <p:sp>
          <p:nvSpPr>
            <p:cNvPr id="98318" name="Text Box 33">
              <a:extLst>
                <a:ext uri="{FF2B5EF4-FFF2-40B4-BE49-F238E27FC236}">
                  <a16:creationId xmlns:a16="http://schemas.microsoft.com/office/drawing/2014/main" id="{8EB659E6-4AA0-8311-69EC-72F9B151AE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15" y="2582"/>
              <a:ext cx="17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GB" altLang="en-CH" sz="2000" dirty="0">
                  <a:solidFill>
                    <a:srgbClr val="000000"/>
                  </a:solidFill>
                  <a:latin typeface="Times" pitchFamily="1" charset="0"/>
                </a:rPr>
                <a:t>s</a:t>
              </a:r>
              <a:endParaRPr lang="en-GB" altLang="en-CH" sz="1800" dirty="0"/>
            </a:p>
          </p:txBody>
        </p:sp>
        <p:sp>
          <p:nvSpPr>
            <p:cNvPr id="98319" name="Freeform 34">
              <a:extLst>
                <a:ext uri="{FF2B5EF4-FFF2-40B4-BE49-F238E27FC236}">
                  <a16:creationId xmlns:a16="http://schemas.microsoft.com/office/drawing/2014/main" id="{3A5A541F-A142-4067-5E7C-556D3E26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0" y="2917"/>
              <a:ext cx="89" cy="195"/>
            </a:xfrm>
            <a:custGeom>
              <a:avLst/>
              <a:gdLst>
                <a:gd name="T0" fmla="*/ 0 w 365"/>
                <a:gd name="T1" fmla="*/ 2 h 258"/>
                <a:gd name="T2" fmla="*/ 0 w 365"/>
                <a:gd name="T3" fmla="*/ 2 h 258"/>
                <a:gd name="T4" fmla="*/ 0 w 365"/>
                <a:gd name="T5" fmla="*/ 2 h 258"/>
                <a:gd name="T6" fmla="*/ 0 w 365"/>
                <a:gd name="T7" fmla="*/ 0 h 258"/>
                <a:gd name="T8" fmla="*/ 0 w 365"/>
                <a:gd name="T9" fmla="*/ 2 h 258"/>
                <a:gd name="T10" fmla="*/ 0 w 365"/>
                <a:gd name="T11" fmla="*/ 2 h 258"/>
                <a:gd name="T12" fmla="*/ 0 w 365"/>
                <a:gd name="T13" fmla="*/ 2 h 258"/>
                <a:gd name="T14" fmla="*/ 0 w 365"/>
                <a:gd name="T15" fmla="*/ 2 h 258"/>
                <a:gd name="T16" fmla="*/ 0 w 365"/>
                <a:gd name="T17" fmla="*/ 2 h 25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5"/>
                <a:gd name="T28" fmla="*/ 0 h 258"/>
                <a:gd name="T29" fmla="*/ 365 w 365"/>
                <a:gd name="T30" fmla="*/ 258 h 25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5" h="258">
                  <a:moveTo>
                    <a:pt x="340" y="72"/>
                  </a:moveTo>
                  <a:cubicBezTo>
                    <a:pt x="242" y="39"/>
                    <a:pt x="365" y="78"/>
                    <a:pt x="268" y="54"/>
                  </a:cubicBezTo>
                  <a:cubicBezTo>
                    <a:pt x="226" y="44"/>
                    <a:pt x="184" y="9"/>
                    <a:pt x="142" y="6"/>
                  </a:cubicBezTo>
                  <a:cubicBezTo>
                    <a:pt x="118" y="4"/>
                    <a:pt x="94" y="2"/>
                    <a:pt x="70" y="0"/>
                  </a:cubicBezTo>
                  <a:cubicBezTo>
                    <a:pt x="34" y="5"/>
                    <a:pt x="0" y="0"/>
                    <a:pt x="28" y="42"/>
                  </a:cubicBezTo>
                  <a:cubicBezTo>
                    <a:pt x="30" y="66"/>
                    <a:pt x="28" y="117"/>
                    <a:pt x="52" y="138"/>
                  </a:cubicBezTo>
                  <a:cubicBezTo>
                    <a:pt x="63" y="147"/>
                    <a:pt x="88" y="162"/>
                    <a:pt x="88" y="162"/>
                  </a:cubicBezTo>
                  <a:cubicBezTo>
                    <a:pt x="104" y="186"/>
                    <a:pt x="128" y="193"/>
                    <a:pt x="154" y="210"/>
                  </a:cubicBezTo>
                  <a:cubicBezTo>
                    <a:pt x="201" y="241"/>
                    <a:pt x="266" y="258"/>
                    <a:pt x="322" y="258"/>
                  </a:cubicBezTo>
                </a:path>
              </a:pathLst>
            </a:custGeom>
            <a:noFill/>
            <a:ln w="38100">
              <a:solidFill>
                <a:srgbClr val="FF3300"/>
              </a:solidFill>
              <a:round/>
              <a:headEnd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CH"/>
            </a:p>
          </p:txBody>
        </p:sp>
        <p:sp>
          <p:nvSpPr>
            <p:cNvPr id="98320" name="Text Box 35">
              <a:extLst>
                <a:ext uri="{FF2B5EF4-FFF2-40B4-BE49-F238E27FC236}">
                  <a16:creationId xmlns:a16="http://schemas.microsoft.com/office/drawing/2014/main" id="{F9C78751-544A-953A-6082-1C9A86C788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96" y="3014"/>
              <a:ext cx="24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l-GR" altLang="en-CH" sz="1800" dirty="0">
                  <a:solidFill>
                    <a:srgbClr val="000000"/>
                  </a:solidFill>
                  <a:latin typeface="Calibri" panose="020F0502020204030204" pitchFamily="34" charset="0"/>
                </a:rPr>
                <a:t>μ</a:t>
              </a:r>
              <a:endParaRPr lang="el-GR" altLang="en-CH" sz="1800" dirty="0">
                <a:latin typeface="Calibri" panose="020F0502020204030204" pitchFamily="34" charset="0"/>
              </a:endParaRPr>
            </a:p>
          </p:txBody>
        </p:sp>
        <p:sp>
          <p:nvSpPr>
            <p:cNvPr id="98321" name="Text Box 36">
              <a:extLst>
                <a:ext uri="{FF2B5EF4-FFF2-40B4-BE49-F238E27FC236}">
                  <a16:creationId xmlns:a16="http://schemas.microsoft.com/office/drawing/2014/main" id="{0E01D0A1-B63F-122A-60FF-048DA2526A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10" y="2812"/>
              <a:ext cx="24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l-GR" altLang="en-CH" sz="1800" dirty="0">
                  <a:solidFill>
                    <a:srgbClr val="000000"/>
                  </a:solidFill>
                  <a:latin typeface="Calibri" panose="020F0502020204030204" pitchFamily="34" charset="0"/>
                </a:rPr>
                <a:t>μ</a:t>
              </a:r>
              <a:endParaRPr lang="el-GR" altLang="en-CH" sz="1800" dirty="0">
                <a:latin typeface="Calibri" panose="020F0502020204030204" pitchFamily="34" charset="0"/>
              </a:endParaRPr>
            </a:p>
          </p:txBody>
        </p:sp>
        <p:sp>
          <p:nvSpPr>
            <p:cNvPr id="98322" name="Freeform 37">
              <a:extLst>
                <a:ext uri="{FF2B5EF4-FFF2-40B4-BE49-F238E27FC236}">
                  <a16:creationId xmlns:a16="http://schemas.microsoft.com/office/drawing/2014/main" id="{9CD01CCA-FE88-0250-6928-1FD6E8372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7" y="2809"/>
              <a:ext cx="88" cy="195"/>
            </a:xfrm>
            <a:custGeom>
              <a:avLst/>
              <a:gdLst>
                <a:gd name="T0" fmla="*/ 0 w 134"/>
                <a:gd name="T1" fmla="*/ 2147483646 h 111"/>
                <a:gd name="T2" fmla="*/ 1 w 134"/>
                <a:gd name="T3" fmla="*/ 2147483646 h 111"/>
                <a:gd name="T4" fmla="*/ 1 w 134"/>
                <a:gd name="T5" fmla="*/ 2147483646 h 111"/>
                <a:gd name="T6" fmla="*/ 1 w 134"/>
                <a:gd name="T7" fmla="*/ 2147483646 h 1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4"/>
                <a:gd name="T13" fmla="*/ 0 h 111"/>
                <a:gd name="T14" fmla="*/ 134 w 134"/>
                <a:gd name="T15" fmla="*/ 111 h 1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4" h="111">
                  <a:moveTo>
                    <a:pt x="0" y="17"/>
                  </a:moveTo>
                  <a:cubicBezTo>
                    <a:pt x="19" y="73"/>
                    <a:pt x="0" y="60"/>
                    <a:pt x="61" y="51"/>
                  </a:cubicBezTo>
                  <a:cubicBezTo>
                    <a:pt x="119" y="31"/>
                    <a:pt x="98" y="0"/>
                    <a:pt x="108" y="111"/>
                  </a:cubicBezTo>
                  <a:cubicBezTo>
                    <a:pt x="133" y="102"/>
                    <a:pt x="125" y="110"/>
                    <a:pt x="134" y="91"/>
                  </a:cubicBezTo>
                </a:path>
              </a:pathLst>
            </a:custGeom>
            <a:noFill/>
            <a:ln w="38100">
              <a:solidFill>
                <a:srgbClr val="FF3300"/>
              </a:solidFill>
              <a:round/>
              <a:headEnd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CH"/>
            </a:p>
          </p:txBody>
        </p:sp>
      </p:grpSp>
      <p:sp>
        <p:nvSpPr>
          <p:cNvPr id="98307" name="TextBox 22">
            <a:extLst>
              <a:ext uri="{FF2B5EF4-FFF2-40B4-BE49-F238E27FC236}">
                <a16:creationId xmlns:a16="http://schemas.microsoft.com/office/drawing/2014/main" id="{DBE18960-DE18-B364-C3CF-6589E3B881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08700" y="3105150"/>
            <a:ext cx="124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000" i="1" dirty="0">
                <a:solidFill>
                  <a:srgbClr val="FF0000"/>
                </a:solidFill>
              </a:rPr>
              <a:t>B</a:t>
            </a:r>
            <a:r>
              <a:rPr lang="en-US" altLang="en-CH" sz="2000" i="1" baseline="30000" dirty="0">
                <a:solidFill>
                  <a:srgbClr val="FF0000"/>
                </a:solidFill>
              </a:rPr>
              <a:t>0</a:t>
            </a:r>
            <a:r>
              <a:rPr lang="en-US" altLang="en-CH" sz="2000" i="1" baseline="-25000" dirty="0">
                <a:solidFill>
                  <a:srgbClr val="FF0000"/>
                </a:solidFill>
              </a:rPr>
              <a:t>s</a:t>
            </a:r>
            <a:r>
              <a:rPr lang="en-US" altLang="en-CH" sz="2000" i="1" dirty="0">
                <a:solidFill>
                  <a:srgbClr val="FF0000"/>
                </a:solidFill>
                <a:sym typeface="Wingdings" pitchFamily="2" charset="2"/>
              </a:rPr>
              <a:t>→</a:t>
            </a:r>
            <a:r>
              <a:rPr lang="el-GR" altLang="en-CH" sz="2000" i="1" dirty="0">
                <a:solidFill>
                  <a:srgbClr val="FF0000"/>
                </a:solidFill>
                <a:sym typeface="Wingdings" pitchFamily="2" charset="2"/>
              </a:rPr>
              <a:t>μμ</a:t>
            </a:r>
            <a:r>
              <a:rPr lang="en-US" altLang="en-CH" sz="2000" i="1" dirty="0">
                <a:solidFill>
                  <a:srgbClr val="FF0000"/>
                </a:solidFill>
                <a:sym typeface="Wingdings" pitchFamily="2" charset="2"/>
              </a:rPr>
              <a:t>!</a:t>
            </a:r>
            <a:endParaRPr lang="en-US" altLang="en-CH" sz="2000" dirty="0">
              <a:solidFill>
                <a:srgbClr val="FF0000"/>
              </a:solidFill>
            </a:endParaRPr>
          </a:p>
        </p:txBody>
      </p:sp>
      <p:sp>
        <p:nvSpPr>
          <p:cNvPr id="52231" name="Content Placeholder 36">
            <a:extLst>
              <a:ext uri="{FF2B5EF4-FFF2-40B4-BE49-F238E27FC236}">
                <a16:creationId xmlns:a16="http://schemas.microsoft.com/office/drawing/2014/main" id="{BE2D5465-7C56-A387-F112-8981B96A5848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defRPr/>
            </a:pPr>
            <a:endParaRPr lang="en-US" altLang="en-CH" dirty="0">
              <a:ea typeface="ＭＳ Ｐゴシック" panose="020B0600070205080204" pitchFamily="34" charset="-128"/>
            </a:endParaRPr>
          </a:p>
          <a:p>
            <a:pPr marL="457200" indent="-457200">
              <a:buFont typeface="Verdana" panose="020B0604030504040204" pitchFamily="34" charset="0"/>
              <a:buAutoNum type="arabicParenR"/>
              <a:defRPr/>
            </a:pPr>
            <a:endParaRPr lang="en-US" altLang="en-CH" dirty="0">
              <a:ea typeface="ＭＳ Ｐゴシック" panose="020B0600070205080204" pitchFamily="34" charset="-128"/>
            </a:endParaRPr>
          </a:p>
          <a:p>
            <a:pPr marL="457200" indent="-457200">
              <a:buFont typeface="Verdana" panose="020B0604030504040204" pitchFamily="34" charset="0"/>
              <a:buAutoNum type="arabicParenR"/>
              <a:defRPr/>
            </a:pPr>
            <a:endParaRPr lang="en-US" altLang="en-CH" dirty="0">
              <a:ea typeface="ＭＳ Ｐゴシック" panose="020B0600070205080204" pitchFamily="34" charset="-128"/>
            </a:endParaRPr>
          </a:p>
          <a:p>
            <a:pPr marL="457200" indent="-457200">
              <a:buFont typeface="Verdana" panose="020B0604030504040204" pitchFamily="34" charset="0"/>
              <a:buAutoNum type="arabicParenR"/>
              <a:defRPr/>
            </a:pPr>
            <a:endParaRPr lang="en-US" altLang="en-CH" dirty="0">
              <a:ea typeface="ＭＳ Ｐゴシック" panose="020B0600070205080204" pitchFamily="34" charset="-128"/>
            </a:endParaRPr>
          </a:p>
          <a:p>
            <a:pPr marL="457200" indent="-457200">
              <a:buFont typeface="Verdana" panose="020B0604030504040204" pitchFamily="34" charset="0"/>
              <a:buAutoNum type="arabicParenR"/>
              <a:defRPr/>
            </a:pPr>
            <a:endParaRPr lang="en-US" altLang="en-CH" dirty="0">
              <a:ea typeface="ＭＳ Ｐゴシック" panose="020B0600070205080204" pitchFamily="34" charset="-128"/>
            </a:endParaRPr>
          </a:p>
          <a:p>
            <a:pPr marL="457200" indent="-457200">
              <a:buFont typeface="Verdana" panose="020B0604030504040204" pitchFamily="34" charset="0"/>
              <a:buAutoNum type="arabicParenR" startAt="2"/>
              <a:defRPr/>
            </a:pPr>
            <a:endParaRPr lang="en-US" altLang="en-CH" dirty="0">
              <a:ea typeface="ＭＳ Ｐゴシック" panose="020B0600070205080204" pitchFamily="34" charset="-128"/>
            </a:endParaRPr>
          </a:p>
          <a:p>
            <a:pPr marL="457200" indent="-457200">
              <a:buFont typeface="Verdana" panose="020B0604030504040204" pitchFamily="34" charset="0"/>
              <a:buAutoNum type="arabicParenR" startAt="2"/>
              <a:defRPr/>
            </a:pPr>
            <a:endParaRPr lang="en-US" altLang="en-CH" dirty="0">
              <a:ea typeface="ＭＳ Ｐゴシック" panose="020B0600070205080204" pitchFamily="34" charset="-128"/>
            </a:endParaRPr>
          </a:p>
          <a:p>
            <a:pPr marL="457200" indent="-457200">
              <a:defRPr/>
            </a:pPr>
            <a:r>
              <a:rPr lang="en-US" altLang="en-CH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Only 3 in a billion </a:t>
            </a:r>
            <a:r>
              <a:rPr lang="en-US" altLang="en-CH" i="1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B</a:t>
            </a:r>
            <a:r>
              <a:rPr lang="en-US" altLang="en-CH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 particles decay into 2 muons</a:t>
            </a:r>
          </a:p>
          <a:p>
            <a:pPr marL="457200" indent="-457200">
              <a:defRPr/>
            </a:pPr>
            <a:endParaRPr lang="en-US" altLang="en-CH" dirty="0">
              <a:effectLst>
                <a:outerShdw blurRad="38100" dist="38100" dir="2700000" algn="tl">
                  <a:srgbClr val="C0C0C0"/>
                </a:outerShdw>
              </a:effectLst>
              <a:ea typeface="ＭＳ Ｐゴシック" panose="020B0600070205080204" pitchFamily="34" charset="-128"/>
            </a:endParaRPr>
          </a:p>
          <a:p>
            <a:pPr marL="457200" indent="-457200">
              <a:defRPr/>
            </a:pPr>
            <a:r>
              <a:rPr lang="en-US" altLang="en-CH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Might new particles change that?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07BAFF4-8C3E-4E8F-DEBD-6C4BD8DEEC7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2286" t="3085" r="2661" b="3304"/>
          <a:stretch/>
        </p:blipFill>
        <p:spPr>
          <a:xfrm>
            <a:off x="3970338" y="871538"/>
            <a:ext cx="4953000" cy="3090862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Title 1">
            <a:extLst>
              <a:ext uri="{FF2B5EF4-FFF2-40B4-BE49-F238E27FC236}">
                <a16:creationId xmlns:a16="http://schemas.microsoft.com/office/drawing/2014/main" id="{F416BC89-BA3A-AAE9-6D78-2DB867095B7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CH" dirty="0">
                <a:ea typeface="ＭＳ Ｐゴシック" panose="020B0600070205080204" pitchFamily="34" charset="-128"/>
              </a:rPr>
              <a:t>LHCb: study of </a:t>
            </a:r>
            <a:r>
              <a:rPr lang="en-US" altLang="en-CH" i="1" dirty="0">
                <a:ea typeface="ＭＳ Ｐゴシック" panose="020B0600070205080204" pitchFamily="34" charset="-128"/>
              </a:rPr>
              <a:t>B</a:t>
            </a:r>
            <a:r>
              <a:rPr lang="en-US" altLang="en-CH" dirty="0">
                <a:ea typeface="ＭＳ Ｐゴシック" panose="020B0600070205080204" pitchFamily="34" charset="-128"/>
              </a:rPr>
              <a:t> particles </a:t>
            </a:r>
          </a:p>
        </p:txBody>
      </p:sp>
      <p:grpSp>
        <p:nvGrpSpPr>
          <p:cNvPr id="100354" name="Group 24">
            <a:extLst>
              <a:ext uri="{FF2B5EF4-FFF2-40B4-BE49-F238E27FC236}">
                <a16:creationId xmlns:a16="http://schemas.microsoft.com/office/drawing/2014/main" id="{BD892D2F-D06D-981A-D67A-7B65D90D85D5}"/>
              </a:ext>
            </a:extLst>
          </p:cNvPr>
          <p:cNvGrpSpPr>
            <a:grpSpLocks/>
          </p:cNvGrpSpPr>
          <p:nvPr/>
        </p:nvGrpSpPr>
        <p:grpSpPr bwMode="auto">
          <a:xfrm>
            <a:off x="4851400" y="4713288"/>
            <a:ext cx="3530600" cy="1992312"/>
            <a:chOff x="3744" y="2304"/>
            <a:chExt cx="1406" cy="960"/>
          </a:xfrm>
        </p:grpSpPr>
        <p:sp>
          <p:nvSpPr>
            <p:cNvPr id="100358" name="AutoShape 25">
              <a:extLst>
                <a:ext uri="{FF2B5EF4-FFF2-40B4-BE49-F238E27FC236}">
                  <a16:creationId xmlns:a16="http://schemas.microsoft.com/office/drawing/2014/main" id="{43D40EAB-CC36-C3AE-E422-6E8ED3C4BDBE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744" y="2304"/>
              <a:ext cx="1349" cy="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pic>
          <p:nvPicPr>
            <p:cNvPr id="100359" name="Picture 26" descr="MCj02397330000[1]">
              <a:extLst>
                <a:ext uri="{FF2B5EF4-FFF2-40B4-BE49-F238E27FC236}">
                  <a16:creationId xmlns:a16="http://schemas.microsoft.com/office/drawing/2014/main" id="{ED7D2846-4414-C9C6-C90C-8228119D6B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4" y="2304"/>
              <a:ext cx="1022" cy="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0360" name="Freeform 27">
              <a:extLst>
                <a:ext uri="{FF2B5EF4-FFF2-40B4-BE49-F238E27FC236}">
                  <a16:creationId xmlns:a16="http://schemas.microsoft.com/office/drawing/2014/main" id="{D58BF2F9-89B1-8ACA-26D5-62FE939D17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9" y="2603"/>
              <a:ext cx="279" cy="102"/>
            </a:xfrm>
            <a:custGeom>
              <a:avLst/>
              <a:gdLst>
                <a:gd name="T0" fmla="*/ 0 w 459"/>
                <a:gd name="T1" fmla="*/ 1 h 165"/>
                <a:gd name="T2" fmla="*/ 1 w 459"/>
                <a:gd name="T3" fmla="*/ 1 h 165"/>
                <a:gd name="T4" fmla="*/ 1 w 459"/>
                <a:gd name="T5" fmla="*/ 1 h 165"/>
                <a:gd name="T6" fmla="*/ 1 w 459"/>
                <a:gd name="T7" fmla="*/ 1 h 165"/>
                <a:gd name="T8" fmla="*/ 1 w 459"/>
                <a:gd name="T9" fmla="*/ 1 h 165"/>
                <a:gd name="T10" fmla="*/ 1 w 459"/>
                <a:gd name="T11" fmla="*/ 1 h 165"/>
                <a:gd name="T12" fmla="*/ 1 w 459"/>
                <a:gd name="T13" fmla="*/ 1 h 165"/>
                <a:gd name="T14" fmla="*/ 1 w 459"/>
                <a:gd name="T15" fmla="*/ 1 h 165"/>
                <a:gd name="T16" fmla="*/ 1 w 459"/>
                <a:gd name="T17" fmla="*/ 1 h 165"/>
                <a:gd name="T18" fmla="*/ 1 w 459"/>
                <a:gd name="T19" fmla="*/ 1 h 165"/>
                <a:gd name="T20" fmla="*/ 1 w 459"/>
                <a:gd name="T21" fmla="*/ 1 h 165"/>
                <a:gd name="T22" fmla="*/ 1 w 459"/>
                <a:gd name="T23" fmla="*/ 1 h 165"/>
                <a:gd name="T24" fmla="*/ 1 w 459"/>
                <a:gd name="T25" fmla="*/ 1 h 165"/>
                <a:gd name="T26" fmla="*/ 1 w 459"/>
                <a:gd name="T27" fmla="*/ 1 h 165"/>
                <a:gd name="T28" fmla="*/ 1 w 459"/>
                <a:gd name="T29" fmla="*/ 1 h 1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59"/>
                <a:gd name="T46" fmla="*/ 0 h 165"/>
                <a:gd name="T47" fmla="*/ 459 w 459"/>
                <a:gd name="T48" fmla="*/ 165 h 16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59" h="165">
                  <a:moveTo>
                    <a:pt x="0" y="155"/>
                  </a:moveTo>
                  <a:cubicBezTo>
                    <a:pt x="26" y="117"/>
                    <a:pt x="16" y="87"/>
                    <a:pt x="55" y="60"/>
                  </a:cubicBezTo>
                  <a:cubicBezTo>
                    <a:pt x="63" y="63"/>
                    <a:pt x="71" y="64"/>
                    <a:pt x="79" y="68"/>
                  </a:cubicBezTo>
                  <a:cubicBezTo>
                    <a:pt x="88" y="72"/>
                    <a:pt x="94" y="86"/>
                    <a:pt x="103" y="84"/>
                  </a:cubicBezTo>
                  <a:cubicBezTo>
                    <a:pt x="114" y="81"/>
                    <a:pt x="108" y="43"/>
                    <a:pt x="118" y="28"/>
                  </a:cubicBezTo>
                  <a:cubicBezTo>
                    <a:pt x="123" y="20"/>
                    <a:pt x="134" y="18"/>
                    <a:pt x="142" y="13"/>
                  </a:cubicBezTo>
                  <a:cubicBezTo>
                    <a:pt x="163" y="15"/>
                    <a:pt x="186" y="12"/>
                    <a:pt x="205" y="20"/>
                  </a:cubicBezTo>
                  <a:cubicBezTo>
                    <a:pt x="213" y="23"/>
                    <a:pt x="207" y="38"/>
                    <a:pt x="213" y="44"/>
                  </a:cubicBezTo>
                  <a:cubicBezTo>
                    <a:pt x="219" y="50"/>
                    <a:pt x="229" y="49"/>
                    <a:pt x="237" y="52"/>
                  </a:cubicBezTo>
                  <a:cubicBezTo>
                    <a:pt x="245" y="47"/>
                    <a:pt x="254" y="43"/>
                    <a:pt x="260" y="36"/>
                  </a:cubicBezTo>
                  <a:cubicBezTo>
                    <a:pt x="267" y="27"/>
                    <a:pt x="265" y="9"/>
                    <a:pt x="276" y="5"/>
                  </a:cubicBezTo>
                  <a:cubicBezTo>
                    <a:pt x="291" y="0"/>
                    <a:pt x="308" y="10"/>
                    <a:pt x="324" y="13"/>
                  </a:cubicBezTo>
                  <a:cubicBezTo>
                    <a:pt x="347" y="85"/>
                    <a:pt x="340" y="73"/>
                    <a:pt x="426" y="84"/>
                  </a:cubicBezTo>
                  <a:cubicBezTo>
                    <a:pt x="431" y="100"/>
                    <a:pt x="433" y="117"/>
                    <a:pt x="442" y="131"/>
                  </a:cubicBezTo>
                  <a:cubicBezTo>
                    <a:pt x="459" y="157"/>
                    <a:pt x="458" y="165"/>
                    <a:pt x="458" y="147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100361" name="Freeform 28">
              <a:extLst>
                <a:ext uri="{FF2B5EF4-FFF2-40B4-BE49-F238E27FC236}">
                  <a16:creationId xmlns:a16="http://schemas.microsoft.com/office/drawing/2014/main" id="{5067CD3F-22C3-6DFD-92F4-CF50881FF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4" y="2705"/>
              <a:ext cx="182" cy="22"/>
            </a:xfrm>
            <a:custGeom>
              <a:avLst/>
              <a:gdLst>
                <a:gd name="T0" fmla="*/ 0 w 298"/>
                <a:gd name="T1" fmla="*/ 0 h 34"/>
                <a:gd name="T2" fmla="*/ 1 w 298"/>
                <a:gd name="T3" fmla="*/ 1 h 34"/>
                <a:gd name="T4" fmla="*/ 0 60000 65536"/>
                <a:gd name="T5" fmla="*/ 0 60000 65536"/>
                <a:gd name="T6" fmla="*/ 0 w 298"/>
                <a:gd name="T7" fmla="*/ 0 h 34"/>
                <a:gd name="T8" fmla="*/ 298 w 298"/>
                <a:gd name="T9" fmla="*/ 34 h 3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98" h="34">
                  <a:moveTo>
                    <a:pt x="0" y="0"/>
                  </a:moveTo>
                  <a:cubicBezTo>
                    <a:pt x="95" y="34"/>
                    <a:pt x="198" y="19"/>
                    <a:pt x="298" y="19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100362" name="Freeform 29">
              <a:extLst>
                <a:ext uri="{FF2B5EF4-FFF2-40B4-BE49-F238E27FC236}">
                  <a16:creationId xmlns:a16="http://schemas.microsoft.com/office/drawing/2014/main" id="{83822D11-25DE-A162-FD5D-1140902D5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" y="2690"/>
              <a:ext cx="407" cy="27"/>
            </a:xfrm>
            <a:custGeom>
              <a:avLst/>
              <a:gdLst>
                <a:gd name="T0" fmla="*/ 0 w 669"/>
                <a:gd name="T1" fmla="*/ 1 h 44"/>
                <a:gd name="T2" fmla="*/ 1 w 669"/>
                <a:gd name="T3" fmla="*/ 1 h 44"/>
                <a:gd name="T4" fmla="*/ 1 w 669"/>
                <a:gd name="T5" fmla="*/ 1 h 44"/>
                <a:gd name="T6" fmla="*/ 0 60000 65536"/>
                <a:gd name="T7" fmla="*/ 0 60000 65536"/>
                <a:gd name="T8" fmla="*/ 0 60000 65536"/>
                <a:gd name="T9" fmla="*/ 0 w 669"/>
                <a:gd name="T10" fmla="*/ 0 h 44"/>
                <a:gd name="T11" fmla="*/ 669 w 669"/>
                <a:gd name="T12" fmla="*/ 44 h 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69" h="44">
                  <a:moveTo>
                    <a:pt x="0" y="44"/>
                  </a:moveTo>
                  <a:cubicBezTo>
                    <a:pt x="106" y="0"/>
                    <a:pt x="19" y="28"/>
                    <a:pt x="232" y="35"/>
                  </a:cubicBezTo>
                  <a:cubicBezTo>
                    <a:pt x="378" y="39"/>
                    <a:pt x="669" y="44"/>
                    <a:pt x="669" y="44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100363" name="Freeform 30">
              <a:extLst>
                <a:ext uri="{FF2B5EF4-FFF2-40B4-BE49-F238E27FC236}">
                  <a16:creationId xmlns:a16="http://schemas.microsoft.com/office/drawing/2014/main" id="{4A741093-1D07-2070-BE42-5322BE3A45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1" y="2728"/>
              <a:ext cx="192" cy="12"/>
            </a:xfrm>
            <a:custGeom>
              <a:avLst/>
              <a:gdLst>
                <a:gd name="T0" fmla="*/ 0 w 316"/>
                <a:gd name="T1" fmla="*/ 0 h 18"/>
                <a:gd name="T2" fmla="*/ 1 w 316"/>
                <a:gd name="T3" fmla="*/ 1 h 18"/>
                <a:gd name="T4" fmla="*/ 0 60000 65536"/>
                <a:gd name="T5" fmla="*/ 0 60000 65536"/>
                <a:gd name="T6" fmla="*/ 0 w 316"/>
                <a:gd name="T7" fmla="*/ 0 h 18"/>
                <a:gd name="T8" fmla="*/ 316 w 316"/>
                <a:gd name="T9" fmla="*/ 18 h 1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16" h="18">
                  <a:moveTo>
                    <a:pt x="0" y="0"/>
                  </a:moveTo>
                  <a:cubicBezTo>
                    <a:pt x="95" y="4"/>
                    <a:pt x="216" y="18"/>
                    <a:pt x="316" y="1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100364" name="Freeform 31">
              <a:extLst>
                <a:ext uri="{FF2B5EF4-FFF2-40B4-BE49-F238E27FC236}">
                  <a16:creationId xmlns:a16="http://schemas.microsoft.com/office/drawing/2014/main" id="{768FB45D-8BB8-C50B-03B4-39300F521F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3" y="2711"/>
              <a:ext cx="34" cy="47"/>
            </a:xfrm>
            <a:custGeom>
              <a:avLst/>
              <a:gdLst>
                <a:gd name="T0" fmla="*/ 0 w 56"/>
                <a:gd name="T1" fmla="*/ 0 h 74"/>
                <a:gd name="T2" fmla="*/ 1 w 56"/>
                <a:gd name="T3" fmla="*/ 1 h 74"/>
                <a:gd name="T4" fmla="*/ 1 w 56"/>
                <a:gd name="T5" fmla="*/ 1 h 74"/>
                <a:gd name="T6" fmla="*/ 0 60000 65536"/>
                <a:gd name="T7" fmla="*/ 0 60000 65536"/>
                <a:gd name="T8" fmla="*/ 0 60000 65536"/>
                <a:gd name="T9" fmla="*/ 0 w 56"/>
                <a:gd name="T10" fmla="*/ 0 h 74"/>
                <a:gd name="T11" fmla="*/ 56 w 56"/>
                <a:gd name="T12" fmla="*/ 74 h 7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74">
                  <a:moveTo>
                    <a:pt x="0" y="0"/>
                  </a:moveTo>
                  <a:cubicBezTo>
                    <a:pt x="6" y="9"/>
                    <a:pt x="9" y="21"/>
                    <a:pt x="18" y="28"/>
                  </a:cubicBezTo>
                  <a:cubicBezTo>
                    <a:pt x="46" y="51"/>
                    <a:pt x="56" y="17"/>
                    <a:pt x="56" y="74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100365" name="Text Box 32">
              <a:extLst>
                <a:ext uri="{FF2B5EF4-FFF2-40B4-BE49-F238E27FC236}">
                  <a16:creationId xmlns:a16="http://schemas.microsoft.com/office/drawing/2014/main" id="{C872C469-BED8-10D5-DFD3-07D9284B1C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26" y="2589"/>
              <a:ext cx="1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GB" altLang="en-CH" sz="2000" dirty="0">
                  <a:solidFill>
                    <a:srgbClr val="000000"/>
                  </a:solidFill>
                  <a:latin typeface="Times" pitchFamily="1" charset="0"/>
                </a:rPr>
                <a:t>b</a:t>
              </a:r>
              <a:endParaRPr lang="en-GB" altLang="en-CH" sz="1800" dirty="0"/>
            </a:p>
          </p:txBody>
        </p:sp>
        <p:sp>
          <p:nvSpPr>
            <p:cNvPr id="100366" name="Text Box 33">
              <a:extLst>
                <a:ext uri="{FF2B5EF4-FFF2-40B4-BE49-F238E27FC236}">
                  <a16:creationId xmlns:a16="http://schemas.microsoft.com/office/drawing/2014/main" id="{17C34889-16B9-0C0C-F738-146CA3E00C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15" y="2582"/>
              <a:ext cx="17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GB" altLang="en-CH" sz="2000" dirty="0">
                  <a:solidFill>
                    <a:srgbClr val="000000"/>
                  </a:solidFill>
                  <a:latin typeface="Times" pitchFamily="1" charset="0"/>
                </a:rPr>
                <a:t>s</a:t>
              </a:r>
              <a:endParaRPr lang="en-GB" altLang="en-CH" sz="1800" dirty="0"/>
            </a:p>
          </p:txBody>
        </p:sp>
        <p:sp>
          <p:nvSpPr>
            <p:cNvPr id="100367" name="Freeform 34">
              <a:extLst>
                <a:ext uri="{FF2B5EF4-FFF2-40B4-BE49-F238E27FC236}">
                  <a16:creationId xmlns:a16="http://schemas.microsoft.com/office/drawing/2014/main" id="{A0F9625C-36DE-29CE-A72E-164E38B141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0" y="2917"/>
              <a:ext cx="89" cy="195"/>
            </a:xfrm>
            <a:custGeom>
              <a:avLst/>
              <a:gdLst>
                <a:gd name="T0" fmla="*/ 0 w 365"/>
                <a:gd name="T1" fmla="*/ 2 h 258"/>
                <a:gd name="T2" fmla="*/ 0 w 365"/>
                <a:gd name="T3" fmla="*/ 2 h 258"/>
                <a:gd name="T4" fmla="*/ 0 w 365"/>
                <a:gd name="T5" fmla="*/ 2 h 258"/>
                <a:gd name="T6" fmla="*/ 0 w 365"/>
                <a:gd name="T7" fmla="*/ 0 h 258"/>
                <a:gd name="T8" fmla="*/ 0 w 365"/>
                <a:gd name="T9" fmla="*/ 2 h 258"/>
                <a:gd name="T10" fmla="*/ 0 w 365"/>
                <a:gd name="T11" fmla="*/ 2 h 258"/>
                <a:gd name="T12" fmla="*/ 0 w 365"/>
                <a:gd name="T13" fmla="*/ 2 h 258"/>
                <a:gd name="T14" fmla="*/ 0 w 365"/>
                <a:gd name="T15" fmla="*/ 2 h 258"/>
                <a:gd name="T16" fmla="*/ 0 w 365"/>
                <a:gd name="T17" fmla="*/ 2 h 25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5"/>
                <a:gd name="T28" fmla="*/ 0 h 258"/>
                <a:gd name="T29" fmla="*/ 365 w 365"/>
                <a:gd name="T30" fmla="*/ 258 h 25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5" h="258">
                  <a:moveTo>
                    <a:pt x="340" y="72"/>
                  </a:moveTo>
                  <a:cubicBezTo>
                    <a:pt x="242" y="39"/>
                    <a:pt x="365" y="78"/>
                    <a:pt x="268" y="54"/>
                  </a:cubicBezTo>
                  <a:cubicBezTo>
                    <a:pt x="226" y="44"/>
                    <a:pt x="184" y="9"/>
                    <a:pt x="142" y="6"/>
                  </a:cubicBezTo>
                  <a:cubicBezTo>
                    <a:pt x="118" y="4"/>
                    <a:pt x="94" y="2"/>
                    <a:pt x="70" y="0"/>
                  </a:cubicBezTo>
                  <a:cubicBezTo>
                    <a:pt x="34" y="5"/>
                    <a:pt x="0" y="0"/>
                    <a:pt x="28" y="42"/>
                  </a:cubicBezTo>
                  <a:cubicBezTo>
                    <a:pt x="30" y="66"/>
                    <a:pt x="28" y="117"/>
                    <a:pt x="52" y="138"/>
                  </a:cubicBezTo>
                  <a:cubicBezTo>
                    <a:pt x="63" y="147"/>
                    <a:pt x="88" y="162"/>
                    <a:pt x="88" y="162"/>
                  </a:cubicBezTo>
                  <a:cubicBezTo>
                    <a:pt x="104" y="186"/>
                    <a:pt x="128" y="193"/>
                    <a:pt x="154" y="210"/>
                  </a:cubicBezTo>
                  <a:cubicBezTo>
                    <a:pt x="201" y="241"/>
                    <a:pt x="266" y="258"/>
                    <a:pt x="322" y="258"/>
                  </a:cubicBezTo>
                </a:path>
              </a:pathLst>
            </a:custGeom>
            <a:noFill/>
            <a:ln w="38100">
              <a:solidFill>
                <a:srgbClr val="FF3300"/>
              </a:solidFill>
              <a:round/>
              <a:headEnd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CH"/>
            </a:p>
          </p:txBody>
        </p:sp>
        <p:sp>
          <p:nvSpPr>
            <p:cNvPr id="100368" name="Text Box 35">
              <a:extLst>
                <a:ext uri="{FF2B5EF4-FFF2-40B4-BE49-F238E27FC236}">
                  <a16:creationId xmlns:a16="http://schemas.microsoft.com/office/drawing/2014/main" id="{3F4DBBAF-3DB3-8529-CDE0-0C3CCBC44E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96" y="3014"/>
              <a:ext cx="24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l-GR" altLang="en-CH" sz="1800" dirty="0">
                  <a:solidFill>
                    <a:srgbClr val="000000"/>
                  </a:solidFill>
                  <a:latin typeface="Calibri" panose="020F0502020204030204" pitchFamily="34" charset="0"/>
                </a:rPr>
                <a:t>μ</a:t>
              </a:r>
              <a:endParaRPr lang="el-GR" altLang="en-CH" sz="1800" dirty="0">
                <a:latin typeface="Calibri" panose="020F0502020204030204" pitchFamily="34" charset="0"/>
              </a:endParaRPr>
            </a:p>
          </p:txBody>
        </p:sp>
        <p:sp>
          <p:nvSpPr>
            <p:cNvPr id="100369" name="Text Box 36">
              <a:extLst>
                <a:ext uri="{FF2B5EF4-FFF2-40B4-BE49-F238E27FC236}">
                  <a16:creationId xmlns:a16="http://schemas.microsoft.com/office/drawing/2014/main" id="{D600DBFD-77F1-E2CA-AB67-B957EF7FC9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10" y="2812"/>
              <a:ext cx="24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l-GR" altLang="en-CH" sz="1800" dirty="0">
                  <a:solidFill>
                    <a:srgbClr val="000000"/>
                  </a:solidFill>
                  <a:latin typeface="Calibri" panose="020F0502020204030204" pitchFamily="34" charset="0"/>
                </a:rPr>
                <a:t>μ</a:t>
              </a:r>
              <a:endParaRPr lang="el-GR" altLang="en-CH" sz="1800" dirty="0">
                <a:latin typeface="Calibri" panose="020F0502020204030204" pitchFamily="34" charset="0"/>
              </a:endParaRPr>
            </a:p>
          </p:txBody>
        </p:sp>
        <p:sp>
          <p:nvSpPr>
            <p:cNvPr id="100370" name="Freeform 37">
              <a:extLst>
                <a:ext uri="{FF2B5EF4-FFF2-40B4-BE49-F238E27FC236}">
                  <a16:creationId xmlns:a16="http://schemas.microsoft.com/office/drawing/2014/main" id="{DCF088A5-7237-813C-672D-BDEE0EF464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7" y="2809"/>
              <a:ext cx="88" cy="195"/>
            </a:xfrm>
            <a:custGeom>
              <a:avLst/>
              <a:gdLst>
                <a:gd name="T0" fmla="*/ 0 w 134"/>
                <a:gd name="T1" fmla="*/ 2147483646 h 111"/>
                <a:gd name="T2" fmla="*/ 1 w 134"/>
                <a:gd name="T3" fmla="*/ 2147483646 h 111"/>
                <a:gd name="T4" fmla="*/ 1 w 134"/>
                <a:gd name="T5" fmla="*/ 2147483646 h 111"/>
                <a:gd name="T6" fmla="*/ 1 w 134"/>
                <a:gd name="T7" fmla="*/ 2147483646 h 1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4"/>
                <a:gd name="T13" fmla="*/ 0 h 111"/>
                <a:gd name="T14" fmla="*/ 134 w 134"/>
                <a:gd name="T15" fmla="*/ 111 h 1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4" h="111">
                  <a:moveTo>
                    <a:pt x="0" y="17"/>
                  </a:moveTo>
                  <a:cubicBezTo>
                    <a:pt x="19" y="73"/>
                    <a:pt x="0" y="60"/>
                    <a:pt x="61" y="51"/>
                  </a:cubicBezTo>
                  <a:cubicBezTo>
                    <a:pt x="119" y="31"/>
                    <a:pt x="98" y="0"/>
                    <a:pt x="108" y="111"/>
                  </a:cubicBezTo>
                  <a:cubicBezTo>
                    <a:pt x="133" y="102"/>
                    <a:pt x="125" y="110"/>
                    <a:pt x="134" y="91"/>
                  </a:cubicBezTo>
                </a:path>
              </a:pathLst>
            </a:custGeom>
            <a:noFill/>
            <a:ln w="38100">
              <a:solidFill>
                <a:srgbClr val="FF3300"/>
              </a:solidFill>
              <a:round/>
              <a:headEnd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CH"/>
            </a:p>
          </p:txBody>
        </p:sp>
      </p:grpSp>
      <p:sp>
        <p:nvSpPr>
          <p:cNvPr id="100355" name="TextBox 22">
            <a:extLst>
              <a:ext uri="{FF2B5EF4-FFF2-40B4-BE49-F238E27FC236}">
                <a16:creationId xmlns:a16="http://schemas.microsoft.com/office/drawing/2014/main" id="{29EF281B-8D7F-1006-5868-0867BAD4D8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08700" y="3105150"/>
            <a:ext cx="124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000" i="1" dirty="0">
                <a:solidFill>
                  <a:srgbClr val="FF0000"/>
                </a:solidFill>
              </a:rPr>
              <a:t>B</a:t>
            </a:r>
            <a:r>
              <a:rPr lang="en-US" altLang="en-CH" sz="2000" i="1" baseline="30000" dirty="0">
                <a:solidFill>
                  <a:srgbClr val="FF0000"/>
                </a:solidFill>
              </a:rPr>
              <a:t>0</a:t>
            </a:r>
            <a:r>
              <a:rPr lang="en-US" altLang="en-CH" sz="2000" i="1" baseline="-25000" dirty="0">
                <a:solidFill>
                  <a:srgbClr val="FF0000"/>
                </a:solidFill>
              </a:rPr>
              <a:t>s</a:t>
            </a:r>
            <a:r>
              <a:rPr lang="en-US" altLang="en-CH" sz="2000" i="1" dirty="0">
                <a:solidFill>
                  <a:srgbClr val="FF0000"/>
                </a:solidFill>
                <a:sym typeface="Wingdings" pitchFamily="2" charset="2"/>
              </a:rPr>
              <a:t>→</a:t>
            </a:r>
            <a:r>
              <a:rPr lang="el-GR" altLang="en-CH" sz="2000" i="1" dirty="0">
                <a:solidFill>
                  <a:srgbClr val="FF0000"/>
                </a:solidFill>
                <a:sym typeface="Wingdings" pitchFamily="2" charset="2"/>
              </a:rPr>
              <a:t>μμ</a:t>
            </a:r>
            <a:r>
              <a:rPr lang="en-US" altLang="en-CH" sz="2000" i="1" dirty="0">
                <a:solidFill>
                  <a:srgbClr val="FF0000"/>
                </a:solidFill>
                <a:sym typeface="Wingdings" pitchFamily="2" charset="2"/>
              </a:rPr>
              <a:t>!</a:t>
            </a:r>
            <a:endParaRPr lang="en-US" altLang="en-CH" sz="2000" dirty="0">
              <a:solidFill>
                <a:srgbClr val="FF0000"/>
              </a:solidFill>
            </a:endParaRPr>
          </a:p>
        </p:txBody>
      </p:sp>
      <p:sp>
        <p:nvSpPr>
          <p:cNvPr id="52231" name="Content Placeholder 36">
            <a:extLst>
              <a:ext uri="{FF2B5EF4-FFF2-40B4-BE49-F238E27FC236}">
                <a16:creationId xmlns:a16="http://schemas.microsoft.com/office/drawing/2014/main" id="{6E910CF6-A648-D030-BCD8-2D0BEB56609B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defRPr/>
            </a:pPr>
            <a:endParaRPr lang="en-US" altLang="en-CH" dirty="0">
              <a:ea typeface="ＭＳ Ｐゴシック" panose="020B0600070205080204" pitchFamily="34" charset="-128"/>
            </a:endParaRPr>
          </a:p>
          <a:p>
            <a:pPr marL="457200" indent="-457200">
              <a:buFont typeface="Verdana" panose="020B0604030504040204" pitchFamily="34" charset="0"/>
              <a:buAutoNum type="arabicParenR"/>
              <a:defRPr/>
            </a:pPr>
            <a:endParaRPr lang="en-US" altLang="en-CH" dirty="0">
              <a:ea typeface="ＭＳ Ｐゴシック" panose="020B0600070205080204" pitchFamily="34" charset="-128"/>
            </a:endParaRPr>
          </a:p>
          <a:p>
            <a:pPr marL="457200" indent="-457200">
              <a:buFont typeface="Verdana" panose="020B0604030504040204" pitchFamily="34" charset="0"/>
              <a:buAutoNum type="arabicParenR"/>
              <a:defRPr/>
            </a:pPr>
            <a:endParaRPr lang="en-US" altLang="en-CH" dirty="0">
              <a:ea typeface="ＭＳ Ｐゴシック" panose="020B0600070205080204" pitchFamily="34" charset="-128"/>
            </a:endParaRPr>
          </a:p>
          <a:p>
            <a:pPr marL="457200" indent="-457200">
              <a:buFont typeface="Verdana" panose="020B0604030504040204" pitchFamily="34" charset="0"/>
              <a:buAutoNum type="arabicParenR"/>
              <a:defRPr/>
            </a:pPr>
            <a:endParaRPr lang="en-US" altLang="en-CH" dirty="0">
              <a:ea typeface="ＭＳ Ｐゴシック" panose="020B0600070205080204" pitchFamily="34" charset="-128"/>
            </a:endParaRPr>
          </a:p>
          <a:p>
            <a:pPr marL="457200" indent="-457200">
              <a:buFont typeface="Verdana" panose="020B0604030504040204" pitchFamily="34" charset="0"/>
              <a:buAutoNum type="arabicParenR"/>
              <a:defRPr/>
            </a:pPr>
            <a:endParaRPr lang="en-US" altLang="en-CH" dirty="0">
              <a:ea typeface="ＭＳ Ｐゴシック" panose="020B0600070205080204" pitchFamily="34" charset="-128"/>
            </a:endParaRPr>
          </a:p>
          <a:p>
            <a:pPr marL="457200" indent="-457200">
              <a:buFont typeface="Verdana" panose="020B0604030504040204" pitchFamily="34" charset="0"/>
              <a:buAutoNum type="arabicParenR" startAt="2"/>
              <a:defRPr/>
            </a:pPr>
            <a:endParaRPr lang="en-US" altLang="en-CH" dirty="0">
              <a:ea typeface="ＭＳ Ｐゴシック" panose="020B0600070205080204" pitchFamily="34" charset="-128"/>
            </a:endParaRPr>
          </a:p>
          <a:p>
            <a:pPr marL="457200" indent="-457200">
              <a:buFont typeface="Verdana" panose="020B0604030504040204" pitchFamily="34" charset="0"/>
              <a:buAutoNum type="arabicParenR" startAt="2"/>
              <a:defRPr/>
            </a:pPr>
            <a:endParaRPr lang="en-US" altLang="en-CH" dirty="0">
              <a:ea typeface="ＭＳ Ｐゴシック" panose="020B0600070205080204" pitchFamily="34" charset="-128"/>
            </a:endParaRPr>
          </a:p>
          <a:p>
            <a:pPr marL="457200" indent="-457200">
              <a:defRPr/>
            </a:pPr>
            <a:r>
              <a:rPr lang="en-US" altLang="en-CH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Only 3 in a billion </a:t>
            </a:r>
            <a:r>
              <a:rPr lang="en-US" altLang="en-CH" i="1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B</a:t>
            </a:r>
            <a:r>
              <a:rPr lang="en-US" altLang="en-CH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 particles decay into 2 muons</a:t>
            </a:r>
          </a:p>
          <a:p>
            <a:pPr marL="457200" indent="-457200">
              <a:defRPr/>
            </a:pPr>
            <a:endParaRPr lang="en-US" altLang="en-CH" dirty="0">
              <a:effectLst>
                <a:outerShdw blurRad="38100" dist="38100" dir="2700000" algn="tl">
                  <a:srgbClr val="C0C0C0"/>
                </a:outerShdw>
              </a:effectLst>
              <a:ea typeface="ＭＳ Ｐゴシック" panose="020B0600070205080204" pitchFamily="34" charset="-128"/>
            </a:endParaRPr>
          </a:p>
          <a:p>
            <a:pPr marL="457200" indent="-457200">
              <a:defRPr/>
            </a:pPr>
            <a:r>
              <a:rPr lang="en-US" altLang="en-CH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Might new particles change that?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CA282D3-794C-ACCA-0527-830B5A2F6F6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4389" t="8688" r="5659" b="5593"/>
          <a:stretch/>
        </p:blipFill>
        <p:spPr>
          <a:xfrm>
            <a:off x="3975100" y="892175"/>
            <a:ext cx="4964113" cy="3070225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Title 1">
            <a:extLst>
              <a:ext uri="{FF2B5EF4-FFF2-40B4-BE49-F238E27FC236}">
                <a16:creationId xmlns:a16="http://schemas.microsoft.com/office/drawing/2014/main" id="{F08BB91B-42AD-927B-07CF-F444A3C48A0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CH" dirty="0">
                <a:ea typeface="ＭＳ Ｐゴシック" panose="020B0600070205080204" pitchFamily="34" charset="-128"/>
              </a:rPr>
              <a:t>LHCb: study of </a:t>
            </a:r>
            <a:r>
              <a:rPr lang="en-US" altLang="en-CH" i="1" dirty="0">
                <a:ea typeface="ＭＳ Ｐゴシック" panose="020B0600070205080204" pitchFamily="34" charset="-128"/>
              </a:rPr>
              <a:t>B</a:t>
            </a:r>
            <a:r>
              <a:rPr lang="en-US" altLang="en-CH" dirty="0">
                <a:ea typeface="ＭＳ Ｐゴシック" panose="020B0600070205080204" pitchFamily="34" charset="-128"/>
              </a:rPr>
              <a:t> particles </a:t>
            </a:r>
          </a:p>
        </p:txBody>
      </p:sp>
      <p:grpSp>
        <p:nvGrpSpPr>
          <p:cNvPr id="102402" name="Group 24">
            <a:extLst>
              <a:ext uri="{FF2B5EF4-FFF2-40B4-BE49-F238E27FC236}">
                <a16:creationId xmlns:a16="http://schemas.microsoft.com/office/drawing/2014/main" id="{D0374685-6A5F-E1EF-2735-96B3EE098BA5}"/>
              </a:ext>
            </a:extLst>
          </p:cNvPr>
          <p:cNvGrpSpPr>
            <a:grpSpLocks/>
          </p:cNvGrpSpPr>
          <p:nvPr/>
        </p:nvGrpSpPr>
        <p:grpSpPr bwMode="auto">
          <a:xfrm>
            <a:off x="4851400" y="4713288"/>
            <a:ext cx="3530600" cy="1992312"/>
            <a:chOff x="3744" y="2304"/>
            <a:chExt cx="1406" cy="960"/>
          </a:xfrm>
        </p:grpSpPr>
        <p:sp>
          <p:nvSpPr>
            <p:cNvPr id="102406" name="AutoShape 25">
              <a:extLst>
                <a:ext uri="{FF2B5EF4-FFF2-40B4-BE49-F238E27FC236}">
                  <a16:creationId xmlns:a16="http://schemas.microsoft.com/office/drawing/2014/main" id="{05027313-C681-6C58-1AAE-17D5E2CCF58B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744" y="2304"/>
              <a:ext cx="1349" cy="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pic>
          <p:nvPicPr>
            <p:cNvPr id="102407" name="Picture 26" descr="MCj02397330000[1]">
              <a:extLst>
                <a:ext uri="{FF2B5EF4-FFF2-40B4-BE49-F238E27FC236}">
                  <a16:creationId xmlns:a16="http://schemas.microsoft.com/office/drawing/2014/main" id="{17C501DF-9ED1-E12D-CDAB-04CCDFE955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4" y="2304"/>
              <a:ext cx="1022" cy="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08" name="Freeform 27">
              <a:extLst>
                <a:ext uri="{FF2B5EF4-FFF2-40B4-BE49-F238E27FC236}">
                  <a16:creationId xmlns:a16="http://schemas.microsoft.com/office/drawing/2014/main" id="{E8F5FFE4-8396-3917-CEF1-B8108DC4F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9" y="2603"/>
              <a:ext cx="279" cy="102"/>
            </a:xfrm>
            <a:custGeom>
              <a:avLst/>
              <a:gdLst>
                <a:gd name="T0" fmla="*/ 0 w 459"/>
                <a:gd name="T1" fmla="*/ 1 h 165"/>
                <a:gd name="T2" fmla="*/ 1 w 459"/>
                <a:gd name="T3" fmla="*/ 1 h 165"/>
                <a:gd name="T4" fmla="*/ 1 w 459"/>
                <a:gd name="T5" fmla="*/ 1 h 165"/>
                <a:gd name="T6" fmla="*/ 1 w 459"/>
                <a:gd name="T7" fmla="*/ 1 h 165"/>
                <a:gd name="T8" fmla="*/ 1 w 459"/>
                <a:gd name="T9" fmla="*/ 1 h 165"/>
                <a:gd name="T10" fmla="*/ 1 w 459"/>
                <a:gd name="T11" fmla="*/ 1 h 165"/>
                <a:gd name="T12" fmla="*/ 1 w 459"/>
                <a:gd name="T13" fmla="*/ 1 h 165"/>
                <a:gd name="T14" fmla="*/ 1 w 459"/>
                <a:gd name="T15" fmla="*/ 1 h 165"/>
                <a:gd name="T16" fmla="*/ 1 w 459"/>
                <a:gd name="T17" fmla="*/ 1 h 165"/>
                <a:gd name="T18" fmla="*/ 1 w 459"/>
                <a:gd name="T19" fmla="*/ 1 h 165"/>
                <a:gd name="T20" fmla="*/ 1 w 459"/>
                <a:gd name="T21" fmla="*/ 1 h 165"/>
                <a:gd name="T22" fmla="*/ 1 w 459"/>
                <a:gd name="T23" fmla="*/ 1 h 165"/>
                <a:gd name="T24" fmla="*/ 1 w 459"/>
                <a:gd name="T25" fmla="*/ 1 h 165"/>
                <a:gd name="T26" fmla="*/ 1 w 459"/>
                <a:gd name="T27" fmla="*/ 1 h 165"/>
                <a:gd name="T28" fmla="*/ 1 w 459"/>
                <a:gd name="T29" fmla="*/ 1 h 1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59"/>
                <a:gd name="T46" fmla="*/ 0 h 165"/>
                <a:gd name="T47" fmla="*/ 459 w 459"/>
                <a:gd name="T48" fmla="*/ 165 h 16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59" h="165">
                  <a:moveTo>
                    <a:pt x="0" y="155"/>
                  </a:moveTo>
                  <a:cubicBezTo>
                    <a:pt x="26" y="117"/>
                    <a:pt x="16" y="87"/>
                    <a:pt x="55" y="60"/>
                  </a:cubicBezTo>
                  <a:cubicBezTo>
                    <a:pt x="63" y="63"/>
                    <a:pt x="71" y="64"/>
                    <a:pt x="79" y="68"/>
                  </a:cubicBezTo>
                  <a:cubicBezTo>
                    <a:pt x="88" y="72"/>
                    <a:pt x="94" y="86"/>
                    <a:pt x="103" y="84"/>
                  </a:cubicBezTo>
                  <a:cubicBezTo>
                    <a:pt x="114" y="81"/>
                    <a:pt x="108" y="43"/>
                    <a:pt x="118" y="28"/>
                  </a:cubicBezTo>
                  <a:cubicBezTo>
                    <a:pt x="123" y="20"/>
                    <a:pt x="134" y="18"/>
                    <a:pt x="142" y="13"/>
                  </a:cubicBezTo>
                  <a:cubicBezTo>
                    <a:pt x="163" y="15"/>
                    <a:pt x="186" y="12"/>
                    <a:pt x="205" y="20"/>
                  </a:cubicBezTo>
                  <a:cubicBezTo>
                    <a:pt x="213" y="23"/>
                    <a:pt x="207" y="38"/>
                    <a:pt x="213" y="44"/>
                  </a:cubicBezTo>
                  <a:cubicBezTo>
                    <a:pt x="219" y="50"/>
                    <a:pt x="229" y="49"/>
                    <a:pt x="237" y="52"/>
                  </a:cubicBezTo>
                  <a:cubicBezTo>
                    <a:pt x="245" y="47"/>
                    <a:pt x="254" y="43"/>
                    <a:pt x="260" y="36"/>
                  </a:cubicBezTo>
                  <a:cubicBezTo>
                    <a:pt x="267" y="27"/>
                    <a:pt x="265" y="9"/>
                    <a:pt x="276" y="5"/>
                  </a:cubicBezTo>
                  <a:cubicBezTo>
                    <a:pt x="291" y="0"/>
                    <a:pt x="308" y="10"/>
                    <a:pt x="324" y="13"/>
                  </a:cubicBezTo>
                  <a:cubicBezTo>
                    <a:pt x="347" y="85"/>
                    <a:pt x="340" y="73"/>
                    <a:pt x="426" y="84"/>
                  </a:cubicBezTo>
                  <a:cubicBezTo>
                    <a:pt x="431" y="100"/>
                    <a:pt x="433" y="117"/>
                    <a:pt x="442" y="131"/>
                  </a:cubicBezTo>
                  <a:cubicBezTo>
                    <a:pt x="459" y="157"/>
                    <a:pt x="458" y="165"/>
                    <a:pt x="458" y="147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102409" name="Freeform 28">
              <a:extLst>
                <a:ext uri="{FF2B5EF4-FFF2-40B4-BE49-F238E27FC236}">
                  <a16:creationId xmlns:a16="http://schemas.microsoft.com/office/drawing/2014/main" id="{DB183AB3-E476-DA93-EFA7-5F24A16D6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4" y="2705"/>
              <a:ext cx="182" cy="22"/>
            </a:xfrm>
            <a:custGeom>
              <a:avLst/>
              <a:gdLst>
                <a:gd name="T0" fmla="*/ 0 w 298"/>
                <a:gd name="T1" fmla="*/ 0 h 34"/>
                <a:gd name="T2" fmla="*/ 1 w 298"/>
                <a:gd name="T3" fmla="*/ 1 h 34"/>
                <a:gd name="T4" fmla="*/ 0 60000 65536"/>
                <a:gd name="T5" fmla="*/ 0 60000 65536"/>
                <a:gd name="T6" fmla="*/ 0 w 298"/>
                <a:gd name="T7" fmla="*/ 0 h 34"/>
                <a:gd name="T8" fmla="*/ 298 w 298"/>
                <a:gd name="T9" fmla="*/ 34 h 3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98" h="34">
                  <a:moveTo>
                    <a:pt x="0" y="0"/>
                  </a:moveTo>
                  <a:cubicBezTo>
                    <a:pt x="95" y="34"/>
                    <a:pt x="198" y="19"/>
                    <a:pt x="298" y="19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102410" name="Freeform 29">
              <a:extLst>
                <a:ext uri="{FF2B5EF4-FFF2-40B4-BE49-F238E27FC236}">
                  <a16:creationId xmlns:a16="http://schemas.microsoft.com/office/drawing/2014/main" id="{8CB3F247-A973-8A98-C15E-A8D996F2C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" y="2690"/>
              <a:ext cx="407" cy="27"/>
            </a:xfrm>
            <a:custGeom>
              <a:avLst/>
              <a:gdLst>
                <a:gd name="T0" fmla="*/ 0 w 669"/>
                <a:gd name="T1" fmla="*/ 1 h 44"/>
                <a:gd name="T2" fmla="*/ 1 w 669"/>
                <a:gd name="T3" fmla="*/ 1 h 44"/>
                <a:gd name="T4" fmla="*/ 1 w 669"/>
                <a:gd name="T5" fmla="*/ 1 h 44"/>
                <a:gd name="T6" fmla="*/ 0 60000 65536"/>
                <a:gd name="T7" fmla="*/ 0 60000 65536"/>
                <a:gd name="T8" fmla="*/ 0 60000 65536"/>
                <a:gd name="T9" fmla="*/ 0 w 669"/>
                <a:gd name="T10" fmla="*/ 0 h 44"/>
                <a:gd name="T11" fmla="*/ 669 w 669"/>
                <a:gd name="T12" fmla="*/ 44 h 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69" h="44">
                  <a:moveTo>
                    <a:pt x="0" y="44"/>
                  </a:moveTo>
                  <a:cubicBezTo>
                    <a:pt x="106" y="0"/>
                    <a:pt x="19" y="28"/>
                    <a:pt x="232" y="35"/>
                  </a:cubicBezTo>
                  <a:cubicBezTo>
                    <a:pt x="378" y="39"/>
                    <a:pt x="669" y="44"/>
                    <a:pt x="669" y="44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102411" name="Freeform 30">
              <a:extLst>
                <a:ext uri="{FF2B5EF4-FFF2-40B4-BE49-F238E27FC236}">
                  <a16:creationId xmlns:a16="http://schemas.microsoft.com/office/drawing/2014/main" id="{4F8A1DCE-62DD-46DE-F28E-40C117E1A3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1" y="2728"/>
              <a:ext cx="192" cy="12"/>
            </a:xfrm>
            <a:custGeom>
              <a:avLst/>
              <a:gdLst>
                <a:gd name="T0" fmla="*/ 0 w 316"/>
                <a:gd name="T1" fmla="*/ 0 h 18"/>
                <a:gd name="T2" fmla="*/ 1 w 316"/>
                <a:gd name="T3" fmla="*/ 1 h 18"/>
                <a:gd name="T4" fmla="*/ 0 60000 65536"/>
                <a:gd name="T5" fmla="*/ 0 60000 65536"/>
                <a:gd name="T6" fmla="*/ 0 w 316"/>
                <a:gd name="T7" fmla="*/ 0 h 18"/>
                <a:gd name="T8" fmla="*/ 316 w 316"/>
                <a:gd name="T9" fmla="*/ 18 h 1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16" h="18">
                  <a:moveTo>
                    <a:pt x="0" y="0"/>
                  </a:moveTo>
                  <a:cubicBezTo>
                    <a:pt x="95" y="4"/>
                    <a:pt x="216" y="18"/>
                    <a:pt x="316" y="1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102412" name="Freeform 31">
              <a:extLst>
                <a:ext uri="{FF2B5EF4-FFF2-40B4-BE49-F238E27FC236}">
                  <a16:creationId xmlns:a16="http://schemas.microsoft.com/office/drawing/2014/main" id="{5D5DBEF0-01DD-F8AF-1718-7FF8411C6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3" y="2711"/>
              <a:ext cx="34" cy="47"/>
            </a:xfrm>
            <a:custGeom>
              <a:avLst/>
              <a:gdLst>
                <a:gd name="T0" fmla="*/ 0 w 56"/>
                <a:gd name="T1" fmla="*/ 0 h 74"/>
                <a:gd name="T2" fmla="*/ 1 w 56"/>
                <a:gd name="T3" fmla="*/ 1 h 74"/>
                <a:gd name="T4" fmla="*/ 1 w 56"/>
                <a:gd name="T5" fmla="*/ 1 h 74"/>
                <a:gd name="T6" fmla="*/ 0 60000 65536"/>
                <a:gd name="T7" fmla="*/ 0 60000 65536"/>
                <a:gd name="T8" fmla="*/ 0 60000 65536"/>
                <a:gd name="T9" fmla="*/ 0 w 56"/>
                <a:gd name="T10" fmla="*/ 0 h 74"/>
                <a:gd name="T11" fmla="*/ 56 w 56"/>
                <a:gd name="T12" fmla="*/ 74 h 7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74">
                  <a:moveTo>
                    <a:pt x="0" y="0"/>
                  </a:moveTo>
                  <a:cubicBezTo>
                    <a:pt x="6" y="9"/>
                    <a:pt x="9" y="21"/>
                    <a:pt x="18" y="28"/>
                  </a:cubicBezTo>
                  <a:cubicBezTo>
                    <a:pt x="46" y="51"/>
                    <a:pt x="56" y="17"/>
                    <a:pt x="56" y="74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102413" name="Text Box 32">
              <a:extLst>
                <a:ext uri="{FF2B5EF4-FFF2-40B4-BE49-F238E27FC236}">
                  <a16:creationId xmlns:a16="http://schemas.microsoft.com/office/drawing/2014/main" id="{65B710EB-5FAC-3166-4A25-32992C361D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26" y="2589"/>
              <a:ext cx="1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GB" altLang="en-CH" sz="2000" dirty="0">
                  <a:solidFill>
                    <a:srgbClr val="000000"/>
                  </a:solidFill>
                  <a:latin typeface="Times" pitchFamily="1" charset="0"/>
                </a:rPr>
                <a:t>b</a:t>
              </a:r>
              <a:endParaRPr lang="en-GB" altLang="en-CH" sz="1800" dirty="0"/>
            </a:p>
          </p:txBody>
        </p:sp>
        <p:sp>
          <p:nvSpPr>
            <p:cNvPr id="102414" name="Text Box 33">
              <a:extLst>
                <a:ext uri="{FF2B5EF4-FFF2-40B4-BE49-F238E27FC236}">
                  <a16:creationId xmlns:a16="http://schemas.microsoft.com/office/drawing/2014/main" id="{81792614-9509-98CA-D5AE-1BCE6A7BA0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15" y="2582"/>
              <a:ext cx="17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GB" altLang="en-CH" sz="2000" dirty="0">
                  <a:solidFill>
                    <a:srgbClr val="000000"/>
                  </a:solidFill>
                  <a:latin typeface="Times" pitchFamily="1" charset="0"/>
                </a:rPr>
                <a:t>s</a:t>
              </a:r>
              <a:endParaRPr lang="en-GB" altLang="en-CH" sz="1800" dirty="0"/>
            </a:p>
          </p:txBody>
        </p:sp>
        <p:sp>
          <p:nvSpPr>
            <p:cNvPr id="102415" name="Freeform 34">
              <a:extLst>
                <a:ext uri="{FF2B5EF4-FFF2-40B4-BE49-F238E27FC236}">
                  <a16:creationId xmlns:a16="http://schemas.microsoft.com/office/drawing/2014/main" id="{47805550-DC3C-F84B-8293-F7AFF188B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0" y="2917"/>
              <a:ext cx="89" cy="195"/>
            </a:xfrm>
            <a:custGeom>
              <a:avLst/>
              <a:gdLst>
                <a:gd name="T0" fmla="*/ 0 w 365"/>
                <a:gd name="T1" fmla="*/ 2 h 258"/>
                <a:gd name="T2" fmla="*/ 0 w 365"/>
                <a:gd name="T3" fmla="*/ 2 h 258"/>
                <a:gd name="T4" fmla="*/ 0 w 365"/>
                <a:gd name="T5" fmla="*/ 2 h 258"/>
                <a:gd name="T6" fmla="*/ 0 w 365"/>
                <a:gd name="T7" fmla="*/ 0 h 258"/>
                <a:gd name="T8" fmla="*/ 0 w 365"/>
                <a:gd name="T9" fmla="*/ 2 h 258"/>
                <a:gd name="T10" fmla="*/ 0 w 365"/>
                <a:gd name="T11" fmla="*/ 2 h 258"/>
                <a:gd name="T12" fmla="*/ 0 w 365"/>
                <a:gd name="T13" fmla="*/ 2 h 258"/>
                <a:gd name="T14" fmla="*/ 0 w 365"/>
                <a:gd name="T15" fmla="*/ 2 h 258"/>
                <a:gd name="T16" fmla="*/ 0 w 365"/>
                <a:gd name="T17" fmla="*/ 2 h 25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5"/>
                <a:gd name="T28" fmla="*/ 0 h 258"/>
                <a:gd name="T29" fmla="*/ 365 w 365"/>
                <a:gd name="T30" fmla="*/ 258 h 25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5" h="258">
                  <a:moveTo>
                    <a:pt x="340" y="72"/>
                  </a:moveTo>
                  <a:cubicBezTo>
                    <a:pt x="242" y="39"/>
                    <a:pt x="365" y="78"/>
                    <a:pt x="268" y="54"/>
                  </a:cubicBezTo>
                  <a:cubicBezTo>
                    <a:pt x="226" y="44"/>
                    <a:pt x="184" y="9"/>
                    <a:pt x="142" y="6"/>
                  </a:cubicBezTo>
                  <a:cubicBezTo>
                    <a:pt x="118" y="4"/>
                    <a:pt x="94" y="2"/>
                    <a:pt x="70" y="0"/>
                  </a:cubicBezTo>
                  <a:cubicBezTo>
                    <a:pt x="34" y="5"/>
                    <a:pt x="0" y="0"/>
                    <a:pt x="28" y="42"/>
                  </a:cubicBezTo>
                  <a:cubicBezTo>
                    <a:pt x="30" y="66"/>
                    <a:pt x="28" y="117"/>
                    <a:pt x="52" y="138"/>
                  </a:cubicBezTo>
                  <a:cubicBezTo>
                    <a:pt x="63" y="147"/>
                    <a:pt x="88" y="162"/>
                    <a:pt x="88" y="162"/>
                  </a:cubicBezTo>
                  <a:cubicBezTo>
                    <a:pt x="104" y="186"/>
                    <a:pt x="128" y="193"/>
                    <a:pt x="154" y="210"/>
                  </a:cubicBezTo>
                  <a:cubicBezTo>
                    <a:pt x="201" y="241"/>
                    <a:pt x="266" y="258"/>
                    <a:pt x="322" y="258"/>
                  </a:cubicBezTo>
                </a:path>
              </a:pathLst>
            </a:custGeom>
            <a:noFill/>
            <a:ln w="38100">
              <a:solidFill>
                <a:srgbClr val="FF3300"/>
              </a:solidFill>
              <a:round/>
              <a:headEnd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CH"/>
            </a:p>
          </p:txBody>
        </p:sp>
        <p:sp>
          <p:nvSpPr>
            <p:cNvPr id="102416" name="Text Box 35">
              <a:extLst>
                <a:ext uri="{FF2B5EF4-FFF2-40B4-BE49-F238E27FC236}">
                  <a16:creationId xmlns:a16="http://schemas.microsoft.com/office/drawing/2014/main" id="{A0963F7F-84AF-70F6-514E-8ED97C02B4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96" y="3014"/>
              <a:ext cx="24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l-GR" altLang="en-CH" sz="1800" dirty="0">
                  <a:solidFill>
                    <a:srgbClr val="000000"/>
                  </a:solidFill>
                  <a:latin typeface="Calibri" panose="020F0502020204030204" pitchFamily="34" charset="0"/>
                </a:rPr>
                <a:t>μ</a:t>
              </a:r>
              <a:endParaRPr lang="el-GR" altLang="en-CH" sz="1800" dirty="0">
                <a:latin typeface="Calibri" panose="020F0502020204030204" pitchFamily="34" charset="0"/>
              </a:endParaRPr>
            </a:p>
          </p:txBody>
        </p:sp>
        <p:sp>
          <p:nvSpPr>
            <p:cNvPr id="102417" name="Text Box 36">
              <a:extLst>
                <a:ext uri="{FF2B5EF4-FFF2-40B4-BE49-F238E27FC236}">
                  <a16:creationId xmlns:a16="http://schemas.microsoft.com/office/drawing/2014/main" id="{895038C7-838F-81D0-D327-80540BE383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10" y="2812"/>
              <a:ext cx="24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l-GR" altLang="en-CH" sz="1800" dirty="0">
                  <a:solidFill>
                    <a:srgbClr val="000000"/>
                  </a:solidFill>
                  <a:latin typeface="Calibri" panose="020F0502020204030204" pitchFamily="34" charset="0"/>
                </a:rPr>
                <a:t>μ</a:t>
              </a:r>
              <a:endParaRPr lang="el-GR" altLang="en-CH" sz="1800" dirty="0">
                <a:latin typeface="Calibri" panose="020F0502020204030204" pitchFamily="34" charset="0"/>
              </a:endParaRPr>
            </a:p>
          </p:txBody>
        </p:sp>
        <p:sp>
          <p:nvSpPr>
            <p:cNvPr id="102418" name="Freeform 37">
              <a:extLst>
                <a:ext uri="{FF2B5EF4-FFF2-40B4-BE49-F238E27FC236}">
                  <a16:creationId xmlns:a16="http://schemas.microsoft.com/office/drawing/2014/main" id="{93FFDE9B-2554-2501-02EB-1FB35CD7F7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7" y="2809"/>
              <a:ext cx="88" cy="195"/>
            </a:xfrm>
            <a:custGeom>
              <a:avLst/>
              <a:gdLst>
                <a:gd name="T0" fmla="*/ 0 w 134"/>
                <a:gd name="T1" fmla="*/ 2147483646 h 111"/>
                <a:gd name="T2" fmla="*/ 1 w 134"/>
                <a:gd name="T3" fmla="*/ 2147483646 h 111"/>
                <a:gd name="T4" fmla="*/ 1 w 134"/>
                <a:gd name="T5" fmla="*/ 2147483646 h 111"/>
                <a:gd name="T6" fmla="*/ 1 w 134"/>
                <a:gd name="T7" fmla="*/ 2147483646 h 1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4"/>
                <a:gd name="T13" fmla="*/ 0 h 111"/>
                <a:gd name="T14" fmla="*/ 134 w 134"/>
                <a:gd name="T15" fmla="*/ 111 h 1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4" h="111">
                  <a:moveTo>
                    <a:pt x="0" y="17"/>
                  </a:moveTo>
                  <a:cubicBezTo>
                    <a:pt x="19" y="73"/>
                    <a:pt x="0" y="60"/>
                    <a:pt x="61" y="51"/>
                  </a:cubicBezTo>
                  <a:cubicBezTo>
                    <a:pt x="119" y="31"/>
                    <a:pt x="98" y="0"/>
                    <a:pt x="108" y="111"/>
                  </a:cubicBezTo>
                  <a:cubicBezTo>
                    <a:pt x="133" y="102"/>
                    <a:pt x="125" y="110"/>
                    <a:pt x="134" y="91"/>
                  </a:cubicBezTo>
                </a:path>
              </a:pathLst>
            </a:custGeom>
            <a:noFill/>
            <a:ln w="38100">
              <a:solidFill>
                <a:srgbClr val="FF3300"/>
              </a:solidFill>
              <a:round/>
              <a:headEnd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CH"/>
            </a:p>
          </p:txBody>
        </p:sp>
      </p:grpSp>
      <p:sp>
        <p:nvSpPr>
          <p:cNvPr id="102403" name="TextBox 22">
            <a:extLst>
              <a:ext uri="{FF2B5EF4-FFF2-40B4-BE49-F238E27FC236}">
                <a16:creationId xmlns:a16="http://schemas.microsoft.com/office/drawing/2014/main" id="{20F2800C-F6ED-1982-DB05-C7AD01EEA3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08700" y="3105150"/>
            <a:ext cx="124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000" i="1" dirty="0">
                <a:solidFill>
                  <a:srgbClr val="FF0000"/>
                </a:solidFill>
              </a:rPr>
              <a:t>B</a:t>
            </a:r>
            <a:r>
              <a:rPr lang="en-US" altLang="en-CH" sz="2000" i="1" baseline="30000" dirty="0">
                <a:solidFill>
                  <a:srgbClr val="FF0000"/>
                </a:solidFill>
              </a:rPr>
              <a:t>0</a:t>
            </a:r>
            <a:r>
              <a:rPr lang="en-US" altLang="en-CH" sz="2000" i="1" baseline="-25000" dirty="0">
                <a:solidFill>
                  <a:srgbClr val="FF0000"/>
                </a:solidFill>
              </a:rPr>
              <a:t>s</a:t>
            </a:r>
            <a:r>
              <a:rPr lang="en-US" altLang="en-CH" sz="2000" i="1" dirty="0">
                <a:solidFill>
                  <a:srgbClr val="FF0000"/>
                </a:solidFill>
                <a:sym typeface="Wingdings" pitchFamily="2" charset="2"/>
              </a:rPr>
              <a:t>→</a:t>
            </a:r>
            <a:r>
              <a:rPr lang="el-GR" altLang="en-CH" sz="2000" i="1" dirty="0">
                <a:solidFill>
                  <a:srgbClr val="FF0000"/>
                </a:solidFill>
                <a:sym typeface="Wingdings" pitchFamily="2" charset="2"/>
              </a:rPr>
              <a:t>μμ</a:t>
            </a:r>
            <a:r>
              <a:rPr lang="en-US" altLang="en-CH" sz="2000" i="1" dirty="0">
                <a:solidFill>
                  <a:srgbClr val="FF0000"/>
                </a:solidFill>
                <a:sym typeface="Wingdings" pitchFamily="2" charset="2"/>
              </a:rPr>
              <a:t>!</a:t>
            </a:r>
            <a:endParaRPr lang="en-US" altLang="en-CH" sz="2000" dirty="0">
              <a:solidFill>
                <a:srgbClr val="FF0000"/>
              </a:solidFill>
            </a:endParaRPr>
          </a:p>
        </p:txBody>
      </p:sp>
      <p:sp>
        <p:nvSpPr>
          <p:cNvPr id="52231" name="Content Placeholder 36">
            <a:extLst>
              <a:ext uri="{FF2B5EF4-FFF2-40B4-BE49-F238E27FC236}">
                <a16:creationId xmlns:a16="http://schemas.microsoft.com/office/drawing/2014/main" id="{5940615B-4D2B-5E58-322C-1340EB08BCE3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defRPr/>
            </a:pPr>
            <a:endParaRPr lang="en-US" altLang="en-CH" dirty="0">
              <a:ea typeface="ＭＳ Ｐゴシック" panose="020B0600070205080204" pitchFamily="34" charset="-128"/>
            </a:endParaRPr>
          </a:p>
          <a:p>
            <a:pPr marL="457200" indent="-457200">
              <a:buFont typeface="Verdana" panose="020B0604030504040204" pitchFamily="34" charset="0"/>
              <a:buAutoNum type="arabicParenR"/>
              <a:defRPr/>
            </a:pPr>
            <a:endParaRPr lang="en-US" altLang="en-CH" dirty="0">
              <a:ea typeface="ＭＳ Ｐゴシック" panose="020B0600070205080204" pitchFamily="34" charset="-128"/>
            </a:endParaRPr>
          </a:p>
          <a:p>
            <a:pPr marL="457200" indent="-457200">
              <a:buFont typeface="Verdana" panose="020B0604030504040204" pitchFamily="34" charset="0"/>
              <a:buAutoNum type="arabicParenR"/>
              <a:defRPr/>
            </a:pPr>
            <a:endParaRPr lang="en-US" altLang="en-CH" dirty="0">
              <a:ea typeface="ＭＳ Ｐゴシック" panose="020B0600070205080204" pitchFamily="34" charset="-128"/>
            </a:endParaRPr>
          </a:p>
          <a:p>
            <a:pPr marL="457200" indent="-457200">
              <a:buFont typeface="Verdana" panose="020B0604030504040204" pitchFamily="34" charset="0"/>
              <a:buAutoNum type="arabicParenR"/>
              <a:defRPr/>
            </a:pPr>
            <a:endParaRPr lang="en-US" altLang="en-CH" dirty="0">
              <a:ea typeface="ＭＳ Ｐゴシック" panose="020B0600070205080204" pitchFamily="34" charset="-128"/>
            </a:endParaRPr>
          </a:p>
          <a:p>
            <a:pPr marL="457200" indent="-457200">
              <a:buFont typeface="Verdana" panose="020B0604030504040204" pitchFamily="34" charset="0"/>
              <a:buAutoNum type="arabicParenR"/>
              <a:defRPr/>
            </a:pPr>
            <a:endParaRPr lang="en-US" altLang="en-CH" dirty="0">
              <a:ea typeface="ＭＳ Ｐゴシック" panose="020B0600070205080204" pitchFamily="34" charset="-128"/>
            </a:endParaRPr>
          </a:p>
          <a:p>
            <a:pPr marL="457200" indent="-457200">
              <a:buFont typeface="Verdana" panose="020B0604030504040204" pitchFamily="34" charset="0"/>
              <a:buAutoNum type="arabicParenR" startAt="2"/>
              <a:defRPr/>
            </a:pPr>
            <a:endParaRPr lang="en-US" altLang="en-CH" dirty="0">
              <a:ea typeface="ＭＳ Ｐゴシック" panose="020B0600070205080204" pitchFamily="34" charset="-128"/>
            </a:endParaRPr>
          </a:p>
          <a:p>
            <a:pPr marL="457200" indent="-457200">
              <a:buFont typeface="Verdana" panose="020B0604030504040204" pitchFamily="34" charset="0"/>
              <a:buAutoNum type="arabicParenR" startAt="2"/>
              <a:defRPr/>
            </a:pPr>
            <a:endParaRPr lang="en-US" altLang="en-CH" dirty="0">
              <a:ea typeface="ＭＳ Ｐゴシック" panose="020B0600070205080204" pitchFamily="34" charset="-128"/>
            </a:endParaRPr>
          </a:p>
          <a:p>
            <a:pPr marL="457200" indent="-457200">
              <a:defRPr/>
            </a:pPr>
            <a:r>
              <a:rPr lang="en-US" altLang="en-CH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Only 3 in a billion </a:t>
            </a:r>
            <a:r>
              <a:rPr lang="en-US" altLang="en-CH" i="1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B</a:t>
            </a:r>
            <a:r>
              <a:rPr lang="en-US" altLang="en-CH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 particles decay into 2 muons</a:t>
            </a:r>
          </a:p>
          <a:p>
            <a:pPr marL="457200" indent="-457200">
              <a:defRPr/>
            </a:pPr>
            <a:endParaRPr lang="en-US" altLang="en-CH" dirty="0">
              <a:effectLst>
                <a:outerShdw blurRad="38100" dist="38100" dir="2700000" algn="tl">
                  <a:srgbClr val="C0C0C0"/>
                </a:outerShdw>
              </a:effectLst>
              <a:ea typeface="ＭＳ Ｐゴシック" panose="020B0600070205080204" pitchFamily="34" charset="-128"/>
            </a:endParaRPr>
          </a:p>
          <a:p>
            <a:pPr marL="457200" indent="-457200">
              <a:defRPr/>
            </a:pPr>
            <a:r>
              <a:rPr lang="en-US" altLang="en-CH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Might new particles change that?</a:t>
            </a:r>
          </a:p>
        </p:txBody>
      </p:sp>
      <p:pic>
        <p:nvPicPr>
          <p:cNvPr id="102405" name="Picture 19">
            <a:extLst>
              <a:ext uri="{FF2B5EF4-FFF2-40B4-BE49-F238E27FC236}">
                <a16:creationId xmlns:a16="http://schemas.microsoft.com/office/drawing/2014/main" id="{A6A73F53-F79A-12C4-5732-694D3FF4A6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1613" y="889000"/>
            <a:ext cx="5016500" cy="3073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Title 1">
            <a:extLst>
              <a:ext uri="{FF2B5EF4-FFF2-40B4-BE49-F238E27FC236}">
                <a16:creationId xmlns:a16="http://schemas.microsoft.com/office/drawing/2014/main" id="{8DA5A431-FCFB-14CD-3209-D94144DE3C5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CH" dirty="0">
                <a:ea typeface="ＭＳ Ｐゴシック" panose="020B0600070205080204" pitchFamily="34" charset="-128"/>
              </a:rPr>
              <a:t>LHCb: study of </a:t>
            </a:r>
            <a:r>
              <a:rPr lang="en-US" altLang="en-CH" i="1" dirty="0">
                <a:ea typeface="ＭＳ Ｐゴシック" panose="020B0600070205080204" pitchFamily="34" charset="-128"/>
              </a:rPr>
              <a:t>B</a:t>
            </a:r>
            <a:r>
              <a:rPr lang="en-US" altLang="en-CH" dirty="0">
                <a:ea typeface="ＭＳ Ｐゴシック" panose="020B0600070205080204" pitchFamily="34" charset="-128"/>
              </a:rPr>
              <a:t> particles </a:t>
            </a:r>
          </a:p>
        </p:txBody>
      </p:sp>
      <p:grpSp>
        <p:nvGrpSpPr>
          <p:cNvPr id="104450" name="Group 24">
            <a:extLst>
              <a:ext uri="{FF2B5EF4-FFF2-40B4-BE49-F238E27FC236}">
                <a16:creationId xmlns:a16="http://schemas.microsoft.com/office/drawing/2014/main" id="{7E005EB6-B636-3098-49F0-3F680CC8212D}"/>
              </a:ext>
            </a:extLst>
          </p:cNvPr>
          <p:cNvGrpSpPr>
            <a:grpSpLocks/>
          </p:cNvGrpSpPr>
          <p:nvPr/>
        </p:nvGrpSpPr>
        <p:grpSpPr bwMode="auto">
          <a:xfrm>
            <a:off x="4851400" y="4713288"/>
            <a:ext cx="3530600" cy="1992312"/>
            <a:chOff x="3744" y="2304"/>
            <a:chExt cx="1406" cy="960"/>
          </a:xfrm>
        </p:grpSpPr>
        <p:sp>
          <p:nvSpPr>
            <p:cNvPr id="104457" name="AutoShape 25">
              <a:extLst>
                <a:ext uri="{FF2B5EF4-FFF2-40B4-BE49-F238E27FC236}">
                  <a16:creationId xmlns:a16="http://schemas.microsoft.com/office/drawing/2014/main" id="{42747359-1930-086F-38BD-A6DE42A6293A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744" y="2304"/>
              <a:ext cx="1349" cy="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pic>
          <p:nvPicPr>
            <p:cNvPr id="104458" name="Picture 26" descr="MCj02397330000[1]">
              <a:extLst>
                <a:ext uri="{FF2B5EF4-FFF2-40B4-BE49-F238E27FC236}">
                  <a16:creationId xmlns:a16="http://schemas.microsoft.com/office/drawing/2014/main" id="{5D29AC98-C780-2BAB-3B94-D3AE325452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4" y="2304"/>
              <a:ext cx="1022" cy="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4459" name="Freeform 27">
              <a:extLst>
                <a:ext uri="{FF2B5EF4-FFF2-40B4-BE49-F238E27FC236}">
                  <a16:creationId xmlns:a16="http://schemas.microsoft.com/office/drawing/2014/main" id="{9DFC2B73-4A10-8276-5153-9A00EE71B7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9" y="2603"/>
              <a:ext cx="279" cy="102"/>
            </a:xfrm>
            <a:custGeom>
              <a:avLst/>
              <a:gdLst>
                <a:gd name="T0" fmla="*/ 0 w 459"/>
                <a:gd name="T1" fmla="*/ 1 h 165"/>
                <a:gd name="T2" fmla="*/ 1 w 459"/>
                <a:gd name="T3" fmla="*/ 1 h 165"/>
                <a:gd name="T4" fmla="*/ 1 w 459"/>
                <a:gd name="T5" fmla="*/ 1 h 165"/>
                <a:gd name="T6" fmla="*/ 1 w 459"/>
                <a:gd name="T7" fmla="*/ 1 h 165"/>
                <a:gd name="T8" fmla="*/ 1 w 459"/>
                <a:gd name="T9" fmla="*/ 1 h 165"/>
                <a:gd name="T10" fmla="*/ 1 w 459"/>
                <a:gd name="T11" fmla="*/ 1 h 165"/>
                <a:gd name="T12" fmla="*/ 1 w 459"/>
                <a:gd name="T13" fmla="*/ 1 h 165"/>
                <a:gd name="T14" fmla="*/ 1 w 459"/>
                <a:gd name="T15" fmla="*/ 1 h 165"/>
                <a:gd name="T16" fmla="*/ 1 w 459"/>
                <a:gd name="T17" fmla="*/ 1 h 165"/>
                <a:gd name="T18" fmla="*/ 1 w 459"/>
                <a:gd name="T19" fmla="*/ 1 h 165"/>
                <a:gd name="T20" fmla="*/ 1 w 459"/>
                <a:gd name="T21" fmla="*/ 1 h 165"/>
                <a:gd name="T22" fmla="*/ 1 w 459"/>
                <a:gd name="T23" fmla="*/ 1 h 165"/>
                <a:gd name="T24" fmla="*/ 1 w 459"/>
                <a:gd name="T25" fmla="*/ 1 h 165"/>
                <a:gd name="T26" fmla="*/ 1 w 459"/>
                <a:gd name="T27" fmla="*/ 1 h 165"/>
                <a:gd name="T28" fmla="*/ 1 w 459"/>
                <a:gd name="T29" fmla="*/ 1 h 1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59"/>
                <a:gd name="T46" fmla="*/ 0 h 165"/>
                <a:gd name="T47" fmla="*/ 459 w 459"/>
                <a:gd name="T48" fmla="*/ 165 h 16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59" h="165">
                  <a:moveTo>
                    <a:pt x="0" y="155"/>
                  </a:moveTo>
                  <a:cubicBezTo>
                    <a:pt x="26" y="117"/>
                    <a:pt x="16" y="87"/>
                    <a:pt x="55" y="60"/>
                  </a:cubicBezTo>
                  <a:cubicBezTo>
                    <a:pt x="63" y="63"/>
                    <a:pt x="71" y="64"/>
                    <a:pt x="79" y="68"/>
                  </a:cubicBezTo>
                  <a:cubicBezTo>
                    <a:pt x="88" y="72"/>
                    <a:pt x="94" y="86"/>
                    <a:pt x="103" y="84"/>
                  </a:cubicBezTo>
                  <a:cubicBezTo>
                    <a:pt x="114" y="81"/>
                    <a:pt x="108" y="43"/>
                    <a:pt x="118" y="28"/>
                  </a:cubicBezTo>
                  <a:cubicBezTo>
                    <a:pt x="123" y="20"/>
                    <a:pt x="134" y="18"/>
                    <a:pt x="142" y="13"/>
                  </a:cubicBezTo>
                  <a:cubicBezTo>
                    <a:pt x="163" y="15"/>
                    <a:pt x="186" y="12"/>
                    <a:pt x="205" y="20"/>
                  </a:cubicBezTo>
                  <a:cubicBezTo>
                    <a:pt x="213" y="23"/>
                    <a:pt x="207" y="38"/>
                    <a:pt x="213" y="44"/>
                  </a:cubicBezTo>
                  <a:cubicBezTo>
                    <a:pt x="219" y="50"/>
                    <a:pt x="229" y="49"/>
                    <a:pt x="237" y="52"/>
                  </a:cubicBezTo>
                  <a:cubicBezTo>
                    <a:pt x="245" y="47"/>
                    <a:pt x="254" y="43"/>
                    <a:pt x="260" y="36"/>
                  </a:cubicBezTo>
                  <a:cubicBezTo>
                    <a:pt x="267" y="27"/>
                    <a:pt x="265" y="9"/>
                    <a:pt x="276" y="5"/>
                  </a:cubicBezTo>
                  <a:cubicBezTo>
                    <a:pt x="291" y="0"/>
                    <a:pt x="308" y="10"/>
                    <a:pt x="324" y="13"/>
                  </a:cubicBezTo>
                  <a:cubicBezTo>
                    <a:pt x="347" y="85"/>
                    <a:pt x="340" y="73"/>
                    <a:pt x="426" y="84"/>
                  </a:cubicBezTo>
                  <a:cubicBezTo>
                    <a:pt x="431" y="100"/>
                    <a:pt x="433" y="117"/>
                    <a:pt x="442" y="131"/>
                  </a:cubicBezTo>
                  <a:cubicBezTo>
                    <a:pt x="459" y="157"/>
                    <a:pt x="458" y="165"/>
                    <a:pt x="458" y="147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104460" name="Freeform 28">
              <a:extLst>
                <a:ext uri="{FF2B5EF4-FFF2-40B4-BE49-F238E27FC236}">
                  <a16:creationId xmlns:a16="http://schemas.microsoft.com/office/drawing/2014/main" id="{4E0D1FEE-4347-85AE-41CC-A9BBFF3BF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4" y="2705"/>
              <a:ext cx="182" cy="22"/>
            </a:xfrm>
            <a:custGeom>
              <a:avLst/>
              <a:gdLst>
                <a:gd name="T0" fmla="*/ 0 w 298"/>
                <a:gd name="T1" fmla="*/ 0 h 34"/>
                <a:gd name="T2" fmla="*/ 1 w 298"/>
                <a:gd name="T3" fmla="*/ 1 h 34"/>
                <a:gd name="T4" fmla="*/ 0 60000 65536"/>
                <a:gd name="T5" fmla="*/ 0 60000 65536"/>
                <a:gd name="T6" fmla="*/ 0 w 298"/>
                <a:gd name="T7" fmla="*/ 0 h 34"/>
                <a:gd name="T8" fmla="*/ 298 w 298"/>
                <a:gd name="T9" fmla="*/ 34 h 3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98" h="34">
                  <a:moveTo>
                    <a:pt x="0" y="0"/>
                  </a:moveTo>
                  <a:cubicBezTo>
                    <a:pt x="95" y="34"/>
                    <a:pt x="198" y="19"/>
                    <a:pt x="298" y="19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104461" name="Freeform 29">
              <a:extLst>
                <a:ext uri="{FF2B5EF4-FFF2-40B4-BE49-F238E27FC236}">
                  <a16:creationId xmlns:a16="http://schemas.microsoft.com/office/drawing/2014/main" id="{73B4DEF5-23F0-8B12-4EC9-40A52D5272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" y="2690"/>
              <a:ext cx="407" cy="27"/>
            </a:xfrm>
            <a:custGeom>
              <a:avLst/>
              <a:gdLst>
                <a:gd name="T0" fmla="*/ 0 w 669"/>
                <a:gd name="T1" fmla="*/ 1 h 44"/>
                <a:gd name="T2" fmla="*/ 1 w 669"/>
                <a:gd name="T3" fmla="*/ 1 h 44"/>
                <a:gd name="T4" fmla="*/ 1 w 669"/>
                <a:gd name="T5" fmla="*/ 1 h 44"/>
                <a:gd name="T6" fmla="*/ 0 60000 65536"/>
                <a:gd name="T7" fmla="*/ 0 60000 65536"/>
                <a:gd name="T8" fmla="*/ 0 60000 65536"/>
                <a:gd name="T9" fmla="*/ 0 w 669"/>
                <a:gd name="T10" fmla="*/ 0 h 44"/>
                <a:gd name="T11" fmla="*/ 669 w 669"/>
                <a:gd name="T12" fmla="*/ 44 h 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69" h="44">
                  <a:moveTo>
                    <a:pt x="0" y="44"/>
                  </a:moveTo>
                  <a:cubicBezTo>
                    <a:pt x="106" y="0"/>
                    <a:pt x="19" y="28"/>
                    <a:pt x="232" y="35"/>
                  </a:cubicBezTo>
                  <a:cubicBezTo>
                    <a:pt x="378" y="39"/>
                    <a:pt x="669" y="44"/>
                    <a:pt x="669" y="44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104462" name="Freeform 30">
              <a:extLst>
                <a:ext uri="{FF2B5EF4-FFF2-40B4-BE49-F238E27FC236}">
                  <a16:creationId xmlns:a16="http://schemas.microsoft.com/office/drawing/2014/main" id="{D0A38868-A34D-7E2F-F62F-F37FD3359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1" y="2728"/>
              <a:ext cx="192" cy="12"/>
            </a:xfrm>
            <a:custGeom>
              <a:avLst/>
              <a:gdLst>
                <a:gd name="T0" fmla="*/ 0 w 316"/>
                <a:gd name="T1" fmla="*/ 0 h 18"/>
                <a:gd name="T2" fmla="*/ 1 w 316"/>
                <a:gd name="T3" fmla="*/ 1 h 18"/>
                <a:gd name="T4" fmla="*/ 0 60000 65536"/>
                <a:gd name="T5" fmla="*/ 0 60000 65536"/>
                <a:gd name="T6" fmla="*/ 0 w 316"/>
                <a:gd name="T7" fmla="*/ 0 h 18"/>
                <a:gd name="T8" fmla="*/ 316 w 316"/>
                <a:gd name="T9" fmla="*/ 18 h 1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16" h="18">
                  <a:moveTo>
                    <a:pt x="0" y="0"/>
                  </a:moveTo>
                  <a:cubicBezTo>
                    <a:pt x="95" y="4"/>
                    <a:pt x="216" y="18"/>
                    <a:pt x="316" y="1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104463" name="Freeform 31">
              <a:extLst>
                <a:ext uri="{FF2B5EF4-FFF2-40B4-BE49-F238E27FC236}">
                  <a16:creationId xmlns:a16="http://schemas.microsoft.com/office/drawing/2014/main" id="{6183B363-9FC9-4E27-BF7C-6C7C45BF24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3" y="2711"/>
              <a:ext cx="34" cy="47"/>
            </a:xfrm>
            <a:custGeom>
              <a:avLst/>
              <a:gdLst>
                <a:gd name="T0" fmla="*/ 0 w 56"/>
                <a:gd name="T1" fmla="*/ 0 h 74"/>
                <a:gd name="T2" fmla="*/ 1 w 56"/>
                <a:gd name="T3" fmla="*/ 1 h 74"/>
                <a:gd name="T4" fmla="*/ 1 w 56"/>
                <a:gd name="T5" fmla="*/ 1 h 74"/>
                <a:gd name="T6" fmla="*/ 0 60000 65536"/>
                <a:gd name="T7" fmla="*/ 0 60000 65536"/>
                <a:gd name="T8" fmla="*/ 0 60000 65536"/>
                <a:gd name="T9" fmla="*/ 0 w 56"/>
                <a:gd name="T10" fmla="*/ 0 h 74"/>
                <a:gd name="T11" fmla="*/ 56 w 56"/>
                <a:gd name="T12" fmla="*/ 74 h 7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74">
                  <a:moveTo>
                    <a:pt x="0" y="0"/>
                  </a:moveTo>
                  <a:cubicBezTo>
                    <a:pt x="6" y="9"/>
                    <a:pt x="9" y="21"/>
                    <a:pt x="18" y="28"/>
                  </a:cubicBezTo>
                  <a:cubicBezTo>
                    <a:pt x="46" y="51"/>
                    <a:pt x="56" y="17"/>
                    <a:pt x="56" y="74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104464" name="Text Box 32">
              <a:extLst>
                <a:ext uri="{FF2B5EF4-FFF2-40B4-BE49-F238E27FC236}">
                  <a16:creationId xmlns:a16="http://schemas.microsoft.com/office/drawing/2014/main" id="{D10B5256-080E-A317-F899-A00F21261E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26" y="2589"/>
              <a:ext cx="1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GB" altLang="en-CH" sz="2000" dirty="0">
                  <a:solidFill>
                    <a:srgbClr val="000000"/>
                  </a:solidFill>
                  <a:latin typeface="Times" pitchFamily="1" charset="0"/>
                </a:rPr>
                <a:t>b</a:t>
              </a:r>
              <a:endParaRPr lang="en-GB" altLang="en-CH" sz="1800" dirty="0"/>
            </a:p>
          </p:txBody>
        </p:sp>
        <p:sp>
          <p:nvSpPr>
            <p:cNvPr id="104465" name="Text Box 33">
              <a:extLst>
                <a:ext uri="{FF2B5EF4-FFF2-40B4-BE49-F238E27FC236}">
                  <a16:creationId xmlns:a16="http://schemas.microsoft.com/office/drawing/2014/main" id="{7E1D91EC-41D8-90E1-C2D8-5B8F9E0D05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15" y="2582"/>
              <a:ext cx="17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GB" altLang="en-CH" sz="2000" dirty="0">
                  <a:solidFill>
                    <a:srgbClr val="000000"/>
                  </a:solidFill>
                  <a:latin typeface="Times" pitchFamily="1" charset="0"/>
                </a:rPr>
                <a:t>s</a:t>
              </a:r>
              <a:endParaRPr lang="en-GB" altLang="en-CH" sz="1800" dirty="0"/>
            </a:p>
          </p:txBody>
        </p:sp>
        <p:sp>
          <p:nvSpPr>
            <p:cNvPr id="104466" name="Freeform 34">
              <a:extLst>
                <a:ext uri="{FF2B5EF4-FFF2-40B4-BE49-F238E27FC236}">
                  <a16:creationId xmlns:a16="http://schemas.microsoft.com/office/drawing/2014/main" id="{FBC57ED9-9121-D789-CB36-459F3DEDD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0" y="2917"/>
              <a:ext cx="89" cy="195"/>
            </a:xfrm>
            <a:custGeom>
              <a:avLst/>
              <a:gdLst>
                <a:gd name="T0" fmla="*/ 0 w 365"/>
                <a:gd name="T1" fmla="*/ 2 h 258"/>
                <a:gd name="T2" fmla="*/ 0 w 365"/>
                <a:gd name="T3" fmla="*/ 2 h 258"/>
                <a:gd name="T4" fmla="*/ 0 w 365"/>
                <a:gd name="T5" fmla="*/ 2 h 258"/>
                <a:gd name="T6" fmla="*/ 0 w 365"/>
                <a:gd name="T7" fmla="*/ 0 h 258"/>
                <a:gd name="T8" fmla="*/ 0 w 365"/>
                <a:gd name="T9" fmla="*/ 2 h 258"/>
                <a:gd name="T10" fmla="*/ 0 w 365"/>
                <a:gd name="T11" fmla="*/ 2 h 258"/>
                <a:gd name="T12" fmla="*/ 0 w 365"/>
                <a:gd name="T13" fmla="*/ 2 h 258"/>
                <a:gd name="T14" fmla="*/ 0 w 365"/>
                <a:gd name="T15" fmla="*/ 2 h 258"/>
                <a:gd name="T16" fmla="*/ 0 w 365"/>
                <a:gd name="T17" fmla="*/ 2 h 25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5"/>
                <a:gd name="T28" fmla="*/ 0 h 258"/>
                <a:gd name="T29" fmla="*/ 365 w 365"/>
                <a:gd name="T30" fmla="*/ 258 h 25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5" h="258">
                  <a:moveTo>
                    <a:pt x="340" y="72"/>
                  </a:moveTo>
                  <a:cubicBezTo>
                    <a:pt x="242" y="39"/>
                    <a:pt x="365" y="78"/>
                    <a:pt x="268" y="54"/>
                  </a:cubicBezTo>
                  <a:cubicBezTo>
                    <a:pt x="226" y="44"/>
                    <a:pt x="184" y="9"/>
                    <a:pt x="142" y="6"/>
                  </a:cubicBezTo>
                  <a:cubicBezTo>
                    <a:pt x="118" y="4"/>
                    <a:pt x="94" y="2"/>
                    <a:pt x="70" y="0"/>
                  </a:cubicBezTo>
                  <a:cubicBezTo>
                    <a:pt x="34" y="5"/>
                    <a:pt x="0" y="0"/>
                    <a:pt x="28" y="42"/>
                  </a:cubicBezTo>
                  <a:cubicBezTo>
                    <a:pt x="30" y="66"/>
                    <a:pt x="28" y="117"/>
                    <a:pt x="52" y="138"/>
                  </a:cubicBezTo>
                  <a:cubicBezTo>
                    <a:pt x="63" y="147"/>
                    <a:pt x="88" y="162"/>
                    <a:pt x="88" y="162"/>
                  </a:cubicBezTo>
                  <a:cubicBezTo>
                    <a:pt x="104" y="186"/>
                    <a:pt x="128" y="193"/>
                    <a:pt x="154" y="210"/>
                  </a:cubicBezTo>
                  <a:cubicBezTo>
                    <a:pt x="201" y="241"/>
                    <a:pt x="266" y="258"/>
                    <a:pt x="322" y="258"/>
                  </a:cubicBezTo>
                </a:path>
              </a:pathLst>
            </a:custGeom>
            <a:noFill/>
            <a:ln w="38100">
              <a:solidFill>
                <a:srgbClr val="FF3300"/>
              </a:solidFill>
              <a:round/>
              <a:headEnd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CH"/>
            </a:p>
          </p:txBody>
        </p:sp>
        <p:sp>
          <p:nvSpPr>
            <p:cNvPr id="104467" name="Text Box 35">
              <a:extLst>
                <a:ext uri="{FF2B5EF4-FFF2-40B4-BE49-F238E27FC236}">
                  <a16:creationId xmlns:a16="http://schemas.microsoft.com/office/drawing/2014/main" id="{FBDD956F-850E-B677-35C6-0EE33F9EE4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96" y="3014"/>
              <a:ext cx="24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l-GR" altLang="en-CH" sz="1800" dirty="0">
                  <a:solidFill>
                    <a:srgbClr val="000000"/>
                  </a:solidFill>
                  <a:latin typeface="Calibri" panose="020F0502020204030204" pitchFamily="34" charset="0"/>
                </a:rPr>
                <a:t>μ</a:t>
              </a:r>
              <a:endParaRPr lang="el-GR" altLang="en-CH" sz="1800" dirty="0">
                <a:latin typeface="Calibri" panose="020F0502020204030204" pitchFamily="34" charset="0"/>
              </a:endParaRPr>
            </a:p>
          </p:txBody>
        </p:sp>
        <p:sp>
          <p:nvSpPr>
            <p:cNvPr id="104468" name="Text Box 36">
              <a:extLst>
                <a:ext uri="{FF2B5EF4-FFF2-40B4-BE49-F238E27FC236}">
                  <a16:creationId xmlns:a16="http://schemas.microsoft.com/office/drawing/2014/main" id="{19FCDA6D-A3FF-125C-9A0F-0AAFBF08BE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10" y="2812"/>
              <a:ext cx="24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l-GR" altLang="en-CH" sz="1800" dirty="0">
                  <a:solidFill>
                    <a:srgbClr val="000000"/>
                  </a:solidFill>
                  <a:latin typeface="Calibri" panose="020F0502020204030204" pitchFamily="34" charset="0"/>
                </a:rPr>
                <a:t>μ</a:t>
              </a:r>
              <a:endParaRPr lang="el-GR" altLang="en-CH" sz="1800" dirty="0">
                <a:latin typeface="Calibri" panose="020F0502020204030204" pitchFamily="34" charset="0"/>
              </a:endParaRPr>
            </a:p>
          </p:txBody>
        </p:sp>
        <p:sp>
          <p:nvSpPr>
            <p:cNvPr id="104469" name="Freeform 37">
              <a:extLst>
                <a:ext uri="{FF2B5EF4-FFF2-40B4-BE49-F238E27FC236}">
                  <a16:creationId xmlns:a16="http://schemas.microsoft.com/office/drawing/2014/main" id="{B43F1103-8C1B-FB35-501C-939994732E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7" y="2809"/>
              <a:ext cx="88" cy="195"/>
            </a:xfrm>
            <a:custGeom>
              <a:avLst/>
              <a:gdLst>
                <a:gd name="T0" fmla="*/ 0 w 134"/>
                <a:gd name="T1" fmla="*/ 2147483646 h 111"/>
                <a:gd name="T2" fmla="*/ 1 w 134"/>
                <a:gd name="T3" fmla="*/ 2147483646 h 111"/>
                <a:gd name="T4" fmla="*/ 1 w 134"/>
                <a:gd name="T5" fmla="*/ 2147483646 h 111"/>
                <a:gd name="T6" fmla="*/ 1 w 134"/>
                <a:gd name="T7" fmla="*/ 2147483646 h 1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4"/>
                <a:gd name="T13" fmla="*/ 0 h 111"/>
                <a:gd name="T14" fmla="*/ 134 w 134"/>
                <a:gd name="T15" fmla="*/ 111 h 1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4" h="111">
                  <a:moveTo>
                    <a:pt x="0" y="17"/>
                  </a:moveTo>
                  <a:cubicBezTo>
                    <a:pt x="19" y="73"/>
                    <a:pt x="0" y="60"/>
                    <a:pt x="61" y="51"/>
                  </a:cubicBezTo>
                  <a:cubicBezTo>
                    <a:pt x="119" y="31"/>
                    <a:pt x="98" y="0"/>
                    <a:pt x="108" y="111"/>
                  </a:cubicBezTo>
                  <a:cubicBezTo>
                    <a:pt x="133" y="102"/>
                    <a:pt x="125" y="110"/>
                    <a:pt x="134" y="91"/>
                  </a:cubicBezTo>
                </a:path>
              </a:pathLst>
            </a:custGeom>
            <a:noFill/>
            <a:ln w="38100">
              <a:solidFill>
                <a:srgbClr val="FF3300"/>
              </a:solidFill>
              <a:round/>
              <a:headEnd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CH"/>
            </a:p>
          </p:txBody>
        </p:sp>
      </p:grpSp>
      <p:sp>
        <p:nvSpPr>
          <p:cNvPr id="104451" name="TextBox 22">
            <a:extLst>
              <a:ext uri="{FF2B5EF4-FFF2-40B4-BE49-F238E27FC236}">
                <a16:creationId xmlns:a16="http://schemas.microsoft.com/office/drawing/2014/main" id="{2AF3B6B1-EB09-63EB-6C72-D5AF9FB29C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08700" y="3105150"/>
            <a:ext cx="124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000" i="1" dirty="0">
                <a:solidFill>
                  <a:srgbClr val="FF0000"/>
                </a:solidFill>
              </a:rPr>
              <a:t>B</a:t>
            </a:r>
            <a:r>
              <a:rPr lang="en-US" altLang="en-CH" sz="2000" i="1" baseline="30000" dirty="0">
                <a:solidFill>
                  <a:srgbClr val="FF0000"/>
                </a:solidFill>
              </a:rPr>
              <a:t>0</a:t>
            </a:r>
            <a:r>
              <a:rPr lang="en-US" altLang="en-CH" sz="2000" i="1" baseline="-25000" dirty="0">
                <a:solidFill>
                  <a:srgbClr val="FF0000"/>
                </a:solidFill>
              </a:rPr>
              <a:t>s</a:t>
            </a:r>
            <a:r>
              <a:rPr lang="en-US" altLang="en-CH" sz="2000" i="1" dirty="0">
                <a:solidFill>
                  <a:srgbClr val="FF0000"/>
                </a:solidFill>
                <a:sym typeface="Wingdings" pitchFamily="2" charset="2"/>
              </a:rPr>
              <a:t>→</a:t>
            </a:r>
            <a:r>
              <a:rPr lang="el-GR" altLang="en-CH" sz="2000" i="1" dirty="0">
                <a:solidFill>
                  <a:srgbClr val="FF0000"/>
                </a:solidFill>
                <a:sym typeface="Wingdings" pitchFamily="2" charset="2"/>
              </a:rPr>
              <a:t>μμ</a:t>
            </a:r>
            <a:r>
              <a:rPr lang="en-US" altLang="en-CH" sz="2000" i="1" dirty="0">
                <a:solidFill>
                  <a:srgbClr val="FF0000"/>
                </a:solidFill>
                <a:sym typeface="Wingdings" pitchFamily="2" charset="2"/>
              </a:rPr>
              <a:t>!</a:t>
            </a:r>
            <a:endParaRPr lang="en-US" altLang="en-CH" sz="2000" dirty="0">
              <a:solidFill>
                <a:srgbClr val="FF0000"/>
              </a:solidFill>
            </a:endParaRPr>
          </a:p>
        </p:txBody>
      </p:sp>
      <p:pic>
        <p:nvPicPr>
          <p:cNvPr id="104452" name="Picture 19">
            <a:extLst>
              <a:ext uri="{FF2B5EF4-FFF2-40B4-BE49-F238E27FC236}">
                <a16:creationId xmlns:a16="http://schemas.microsoft.com/office/drawing/2014/main" id="{B565667D-F598-369B-2C65-906C5B60BF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1613" y="889000"/>
            <a:ext cx="5016500" cy="3073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4453" name="Object 28">
            <a:extLst>
              <a:ext uri="{FF2B5EF4-FFF2-40B4-BE49-F238E27FC236}">
                <a16:creationId xmlns:a16="http://schemas.microsoft.com/office/drawing/2014/main" id="{F90082A9-314F-2D26-DDF0-8FE9A2DEF44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04800" y="5257800"/>
          <a:ext cx="2957513" cy="920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2235200" imgH="698500" progId="Equation.3">
                  <p:embed/>
                </p:oleObj>
              </mc:Choice>
              <mc:Fallback>
                <p:oleObj name="Equation" r:id="rId5" imgW="2235200" imgH="698500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5257800"/>
                        <a:ext cx="2957513" cy="920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4454" name="Picture 1" descr="Chart, histogram&#10;&#10;Description automatically generated">
            <a:extLst>
              <a:ext uri="{FF2B5EF4-FFF2-40B4-BE49-F238E27FC236}">
                <a16:creationId xmlns:a16="http://schemas.microsoft.com/office/drawing/2014/main" id="{519B16BC-5335-6902-790F-59C2FD33BA8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1" t="2977" r="768" b="1207"/>
          <a:stretch>
            <a:fillRect/>
          </a:stretch>
        </p:blipFill>
        <p:spPr bwMode="auto">
          <a:xfrm>
            <a:off x="4011613" y="874713"/>
            <a:ext cx="5016500" cy="30940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4455" name="Picture 2">
            <a:extLst>
              <a:ext uri="{FF2B5EF4-FFF2-40B4-BE49-F238E27FC236}">
                <a16:creationId xmlns:a16="http://schemas.microsoft.com/office/drawing/2014/main" id="{A6DDE4EB-19C4-67A7-8C37-5636D4CC9D3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038600"/>
            <a:ext cx="5662613" cy="1085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C21855E-4A4F-8CF1-DF87-9363D966F026}"/>
              </a:ext>
            </a:extLst>
          </p:cNvPr>
          <p:cNvSpPr txBox="1"/>
          <p:nvPr/>
        </p:nvSpPr>
        <p:spPr>
          <a:xfrm>
            <a:off x="304800" y="3784600"/>
            <a:ext cx="2682875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  <a:defRPr/>
            </a:pPr>
            <a:r>
              <a:rPr lang="en-GB" sz="1050" dirty="0">
                <a:hlinkClick r:id="rId9"/>
              </a:rPr>
              <a:t>Phys. Rev. Lett. 128, (2022) 041801</a:t>
            </a:r>
            <a:endParaRPr lang="en-GB" sz="105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4">
            <a:extLst>
              <a:ext uri="{FF2B5EF4-FFF2-40B4-BE49-F238E27FC236}">
                <a16:creationId xmlns:a16="http://schemas.microsoft.com/office/drawing/2014/main" id="{0E19FF09-088B-AAA3-ECF9-67513EBF60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70C0">
              <a:alpha val="79999"/>
            </a:srgbClr>
          </a:solidFill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nl-NL" altLang="en-CH" dirty="0"/>
          </a:p>
        </p:txBody>
      </p:sp>
      <p:sp>
        <p:nvSpPr>
          <p:cNvPr id="30722" name="Title 2">
            <a:extLst>
              <a:ext uri="{FF2B5EF4-FFF2-40B4-BE49-F238E27FC236}">
                <a16:creationId xmlns:a16="http://schemas.microsoft.com/office/drawing/2014/main" id="{5AC3A1FE-CE22-CEDF-694A-7EDA7D05656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85800" y="76200"/>
            <a:ext cx="77724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CH" dirty="0">
                <a:ea typeface="ＭＳ Ｐゴシック" panose="020B0600070205080204" pitchFamily="34" charset="-128"/>
              </a:rPr>
              <a:t>Powers of 10…</a:t>
            </a:r>
          </a:p>
        </p:txBody>
      </p:sp>
      <p:pic>
        <p:nvPicPr>
          <p:cNvPr id="30723" name="Content Placeholder 4" descr="hst_galaxy.JPG">
            <a:extLst>
              <a:ext uri="{FF2B5EF4-FFF2-40B4-BE49-F238E27FC236}">
                <a16:creationId xmlns:a16="http://schemas.microsoft.com/office/drawing/2014/main" id="{F495AFD5-3408-2461-B6ED-FEDC1A1E54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0"/>
            <a:ext cx="1828800" cy="14700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2" descr="Timeline of the Universe.jpg">
            <a:extLst>
              <a:ext uri="{FF2B5EF4-FFF2-40B4-BE49-F238E27FC236}">
                <a16:creationId xmlns:a16="http://schemas.microsoft.com/office/drawing/2014/main" id="{9DC37AB7-9EB1-8C69-2DD0-F2ACA0B4E1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877888"/>
            <a:ext cx="1828800" cy="136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6" descr="solar_system_ill.jpg">
            <a:extLst>
              <a:ext uri="{FF2B5EF4-FFF2-40B4-BE49-F238E27FC236}">
                <a16:creationId xmlns:a16="http://schemas.microsoft.com/office/drawing/2014/main" id="{8018E18D-1132-038A-9EB9-2B8F0A1E8D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783013"/>
            <a:ext cx="1828800" cy="118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7" descr="earth_1_apollo17.gif">
            <a:extLst>
              <a:ext uri="{FF2B5EF4-FFF2-40B4-BE49-F238E27FC236}">
                <a16:creationId xmlns:a16="http://schemas.microsoft.com/office/drawing/2014/main" id="{5F4085BB-45C7-3E94-A099-85B38B0E1C1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5019675"/>
            <a:ext cx="1828800" cy="181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7" name="TextBox 9">
            <a:extLst>
              <a:ext uri="{FF2B5EF4-FFF2-40B4-BE49-F238E27FC236}">
                <a16:creationId xmlns:a16="http://schemas.microsoft.com/office/drawing/2014/main" id="{499A6E8D-8BD6-D3AD-4C4F-554CFBF7F4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0" y="838200"/>
            <a:ext cx="139108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000" dirty="0">
                <a:solidFill>
                  <a:schemeClr val="bg1"/>
                </a:solidFill>
              </a:rPr>
              <a:t>Universe 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CH" sz="2000" dirty="0">
                <a:solidFill>
                  <a:schemeClr val="bg1"/>
                </a:solidFill>
              </a:rPr>
              <a:t>10</a:t>
            </a:r>
            <a:r>
              <a:rPr lang="en-US" altLang="en-CH" sz="2000" baseline="30000" dirty="0">
                <a:solidFill>
                  <a:schemeClr val="bg1"/>
                </a:solidFill>
              </a:rPr>
              <a:t>26</a:t>
            </a:r>
            <a:r>
              <a:rPr lang="en-US" altLang="en-CH" sz="2000" dirty="0">
                <a:solidFill>
                  <a:schemeClr val="bg1"/>
                </a:solidFill>
              </a:rPr>
              <a:t> m</a:t>
            </a:r>
          </a:p>
        </p:txBody>
      </p:sp>
      <p:sp>
        <p:nvSpPr>
          <p:cNvPr id="30728" name="TextBox 10">
            <a:extLst>
              <a:ext uri="{FF2B5EF4-FFF2-40B4-BE49-F238E27FC236}">
                <a16:creationId xmlns:a16="http://schemas.microsoft.com/office/drawing/2014/main" id="{87F87349-9C3F-69CF-A26D-D15A7DE50E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2200" y="2266950"/>
            <a:ext cx="106952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000" dirty="0">
                <a:solidFill>
                  <a:schemeClr val="bg1"/>
                </a:solidFill>
              </a:rPr>
              <a:t>Galaxy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CH" sz="2000" dirty="0">
                <a:solidFill>
                  <a:schemeClr val="bg1"/>
                </a:solidFill>
              </a:rPr>
              <a:t>10</a:t>
            </a:r>
            <a:r>
              <a:rPr lang="en-US" altLang="en-CH" sz="2000" baseline="30000" dirty="0">
                <a:solidFill>
                  <a:schemeClr val="bg1"/>
                </a:solidFill>
              </a:rPr>
              <a:t>21</a:t>
            </a:r>
            <a:r>
              <a:rPr lang="en-US" altLang="en-CH" sz="2000" dirty="0">
                <a:solidFill>
                  <a:schemeClr val="bg1"/>
                </a:solidFill>
              </a:rPr>
              <a:t> m</a:t>
            </a:r>
          </a:p>
        </p:txBody>
      </p:sp>
      <p:sp>
        <p:nvSpPr>
          <p:cNvPr id="30729" name="TextBox 11">
            <a:extLst>
              <a:ext uri="{FF2B5EF4-FFF2-40B4-BE49-F238E27FC236}">
                <a16:creationId xmlns:a16="http://schemas.microsoft.com/office/drawing/2014/main" id="{BD510B77-0105-0B86-1C06-4F7E803155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2200" y="3878263"/>
            <a:ext cx="194957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000" dirty="0">
                <a:solidFill>
                  <a:schemeClr val="bg1"/>
                </a:solidFill>
              </a:rPr>
              <a:t>Solar system 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CH" sz="2000" dirty="0">
                <a:solidFill>
                  <a:schemeClr val="bg1"/>
                </a:solidFill>
              </a:rPr>
              <a:t>10</a:t>
            </a:r>
            <a:r>
              <a:rPr lang="en-US" altLang="en-CH" sz="2000" baseline="30000" dirty="0">
                <a:solidFill>
                  <a:schemeClr val="bg1"/>
                </a:solidFill>
              </a:rPr>
              <a:t>13</a:t>
            </a:r>
            <a:r>
              <a:rPr lang="en-US" altLang="en-CH" sz="2000" dirty="0">
                <a:solidFill>
                  <a:schemeClr val="bg1"/>
                </a:solidFill>
              </a:rPr>
              <a:t> m</a:t>
            </a:r>
          </a:p>
        </p:txBody>
      </p:sp>
      <p:sp>
        <p:nvSpPr>
          <p:cNvPr id="30730" name="TextBox 12">
            <a:extLst>
              <a:ext uri="{FF2B5EF4-FFF2-40B4-BE49-F238E27FC236}">
                <a16:creationId xmlns:a16="http://schemas.microsoft.com/office/drawing/2014/main" id="{36EEDB00-3B80-05AA-DD97-6D8E835166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2200" y="5478463"/>
            <a:ext cx="960519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000" dirty="0">
                <a:solidFill>
                  <a:schemeClr val="bg1"/>
                </a:solidFill>
              </a:rPr>
              <a:t>Earth 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CH" sz="2000" dirty="0">
                <a:solidFill>
                  <a:schemeClr val="bg1"/>
                </a:solidFill>
              </a:rPr>
              <a:t>10</a:t>
            </a:r>
            <a:r>
              <a:rPr lang="en-US" altLang="en-CH" sz="2000" baseline="30000" dirty="0">
                <a:solidFill>
                  <a:schemeClr val="bg1"/>
                </a:solidFill>
              </a:rPr>
              <a:t>7</a:t>
            </a:r>
            <a:r>
              <a:rPr lang="en-US" altLang="en-CH" sz="2000" dirty="0">
                <a:solidFill>
                  <a:schemeClr val="bg1"/>
                </a:solidFill>
              </a:rPr>
              <a:t> m</a:t>
            </a:r>
          </a:p>
        </p:txBody>
      </p:sp>
      <p:pic>
        <p:nvPicPr>
          <p:cNvPr id="30731" name="Picture 14" descr="side7_nucleus.jpg">
            <a:extLst>
              <a:ext uri="{FF2B5EF4-FFF2-40B4-BE49-F238E27FC236}">
                <a16:creationId xmlns:a16="http://schemas.microsoft.com/office/drawing/2014/main" id="{47608032-1155-6906-AA12-DFA9E8C29DE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438400"/>
            <a:ext cx="1600200" cy="153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2" name="TextBox 15">
            <a:extLst>
              <a:ext uri="{FF2B5EF4-FFF2-40B4-BE49-F238E27FC236}">
                <a16:creationId xmlns:a16="http://schemas.microsoft.com/office/drawing/2014/main" id="{088C6DA5-965C-E53A-C787-2ED30B5E46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4375" y="838200"/>
            <a:ext cx="103822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000" dirty="0">
                <a:solidFill>
                  <a:schemeClr val="bg1"/>
                </a:solidFill>
              </a:rPr>
              <a:t>Spider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CH" sz="2000" dirty="0">
                <a:solidFill>
                  <a:schemeClr val="bg1"/>
                </a:solidFill>
              </a:rPr>
              <a:t>10</a:t>
            </a:r>
            <a:r>
              <a:rPr lang="en-US" altLang="en-CH" sz="2000" baseline="30000" dirty="0">
                <a:solidFill>
                  <a:schemeClr val="bg1"/>
                </a:solidFill>
              </a:rPr>
              <a:t>-2</a:t>
            </a:r>
            <a:r>
              <a:rPr lang="en-US" altLang="en-CH" sz="2000" dirty="0">
                <a:solidFill>
                  <a:schemeClr val="bg1"/>
                </a:solidFill>
              </a:rPr>
              <a:t> m</a:t>
            </a:r>
          </a:p>
        </p:txBody>
      </p:sp>
      <p:sp>
        <p:nvSpPr>
          <p:cNvPr id="30733" name="TextBox 16">
            <a:extLst>
              <a:ext uri="{FF2B5EF4-FFF2-40B4-BE49-F238E27FC236}">
                <a16:creationId xmlns:a16="http://schemas.microsoft.com/office/drawing/2014/main" id="{0246712C-5798-F2A9-4FEA-89FC47C66E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4375" y="2278063"/>
            <a:ext cx="114617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000" dirty="0">
                <a:solidFill>
                  <a:schemeClr val="bg1"/>
                </a:solidFill>
              </a:rPr>
              <a:t>Atom 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CH" sz="2000" dirty="0">
                <a:solidFill>
                  <a:schemeClr val="bg1"/>
                </a:solidFill>
              </a:rPr>
              <a:t>10</a:t>
            </a:r>
            <a:r>
              <a:rPr lang="en-US" altLang="en-CH" sz="2000" baseline="30000" dirty="0">
                <a:solidFill>
                  <a:schemeClr val="bg1"/>
                </a:solidFill>
              </a:rPr>
              <a:t>-10</a:t>
            </a:r>
            <a:r>
              <a:rPr lang="en-US" altLang="en-CH" sz="2000" dirty="0">
                <a:solidFill>
                  <a:schemeClr val="bg1"/>
                </a:solidFill>
              </a:rPr>
              <a:t> m</a:t>
            </a:r>
          </a:p>
        </p:txBody>
      </p:sp>
      <p:sp>
        <p:nvSpPr>
          <p:cNvPr id="30734" name="TextBox 17">
            <a:extLst>
              <a:ext uri="{FF2B5EF4-FFF2-40B4-BE49-F238E27FC236}">
                <a16:creationId xmlns:a16="http://schemas.microsoft.com/office/drawing/2014/main" id="{83874559-1834-268B-C230-422ECB7753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3886200"/>
            <a:ext cx="1189749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000" dirty="0">
                <a:solidFill>
                  <a:schemeClr val="bg1"/>
                </a:solidFill>
              </a:rPr>
              <a:t>Nucleus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CH" sz="2000" dirty="0">
                <a:solidFill>
                  <a:schemeClr val="bg1"/>
                </a:solidFill>
              </a:rPr>
              <a:t>10</a:t>
            </a:r>
            <a:r>
              <a:rPr lang="en-US" altLang="en-CH" sz="2000" baseline="30000" dirty="0">
                <a:solidFill>
                  <a:schemeClr val="bg1"/>
                </a:solidFill>
              </a:rPr>
              <a:t>-15</a:t>
            </a:r>
            <a:r>
              <a:rPr lang="en-US" altLang="en-CH" sz="2000" dirty="0">
                <a:solidFill>
                  <a:schemeClr val="bg1"/>
                </a:solidFill>
              </a:rPr>
              <a:t> m</a:t>
            </a:r>
          </a:p>
        </p:txBody>
      </p:sp>
      <p:pic>
        <p:nvPicPr>
          <p:cNvPr id="30735" name="Picture 4" descr="atom_model_01">
            <a:extLst>
              <a:ext uri="{FF2B5EF4-FFF2-40B4-BE49-F238E27FC236}">
                <a16:creationId xmlns:a16="http://schemas.microsoft.com/office/drawing/2014/main" id="{7F33A103-43A8-C6E8-09D7-42BFF12EA9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4114800"/>
            <a:ext cx="11557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6" name="Picture 19" descr="lgebr_spider.jpg">
            <a:extLst>
              <a:ext uri="{FF2B5EF4-FFF2-40B4-BE49-F238E27FC236}">
                <a16:creationId xmlns:a16="http://schemas.microsoft.com/office/drawing/2014/main" id="{E02C87BA-1659-32C6-B6A9-F28C62208A1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7" b="4320"/>
          <a:stretch>
            <a:fillRect/>
          </a:stretch>
        </p:blipFill>
        <p:spPr bwMode="auto">
          <a:xfrm>
            <a:off x="7315200" y="779463"/>
            <a:ext cx="1600200" cy="160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7" name="Picture 20" descr="pixels.jpg">
            <a:extLst>
              <a:ext uri="{FF2B5EF4-FFF2-40B4-BE49-F238E27FC236}">
                <a16:creationId xmlns:a16="http://schemas.microsoft.com/office/drawing/2014/main" id="{70F4A4F3-3684-C8BA-8618-4311A932696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5564188"/>
            <a:ext cx="182880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8" name="TextBox 21">
            <a:extLst>
              <a:ext uri="{FF2B5EF4-FFF2-40B4-BE49-F238E27FC236}">
                <a16:creationId xmlns:a16="http://schemas.microsoft.com/office/drawing/2014/main" id="{53A03082-3F73-7E44-F3F0-7308C0BCA0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7700" y="5478463"/>
            <a:ext cx="138531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000" dirty="0">
                <a:solidFill>
                  <a:schemeClr val="bg1"/>
                </a:solidFill>
              </a:rPr>
              <a:t>Collisions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CH" sz="2000" dirty="0">
                <a:solidFill>
                  <a:schemeClr val="bg1"/>
                </a:solidFill>
              </a:rPr>
              <a:t>10</a:t>
            </a:r>
            <a:r>
              <a:rPr lang="en-US" altLang="en-CH" sz="2000" baseline="30000" dirty="0">
                <a:solidFill>
                  <a:schemeClr val="bg1"/>
                </a:solidFill>
              </a:rPr>
              <a:t>-18</a:t>
            </a:r>
            <a:r>
              <a:rPr lang="en-US" altLang="en-CH" sz="2000" dirty="0">
                <a:solidFill>
                  <a:schemeClr val="bg1"/>
                </a:solidFill>
              </a:rPr>
              <a:t> m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Title 1">
            <a:extLst>
              <a:ext uri="{FF2B5EF4-FFF2-40B4-BE49-F238E27FC236}">
                <a16:creationId xmlns:a16="http://schemas.microsoft.com/office/drawing/2014/main" id="{58BAB72F-26FA-FE0B-0434-2B936CBD8BB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CH" dirty="0">
                <a:ea typeface="ＭＳ Ｐゴシック" panose="020B0600070205080204" pitchFamily="34" charset="-128"/>
              </a:rPr>
              <a:t>LHCb: study of </a:t>
            </a:r>
            <a:r>
              <a:rPr lang="en-US" altLang="en-CH" i="1" dirty="0">
                <a:ea typeface="ＭＳ Ｐゴシック" panose="020B0600070205080204" pitchFamily="34" charset="-128"/>
              </a:rPr>
              <a:t>B</a:t>
            </a:r>
            <a:r>
              <a:rPr lang="en-US" altLang="en-CH" dirty="0">
                <a:ea typeface="ＭＳ Ｐゴシック" panose="020B0600070205080204" pitchFamily="34" charset="-128"/>
              </a:rPr>
              <a:t> particles </a:t>
            </a:r>
          </a:p>
        </p:txBody>
      </p:sp>
      <p:sp>
        <p:nvSpPr>
          <p:cNvPr id="47107" name="Content Placeholder 36">
            <a:extLst>
              <a:ext uri="{FF2B5EF4-FFF2-40B4-BE49-F238E27FC236}">
                <a16:creationId xmlns:a16="http://schemas.microsoft.com/office/drawing/2014/main" id="{BB96F4C1-84FD-09E8-E051-282B5C693F00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381000" y="914400"/>
            <a:ext cx="7772400" cy="53340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Verdana" pitchFamily="34" charset="0"/>
              <a:buAutoNum type="arabicParenR"/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Find differences between matter and anti-matter</a:t>
            </a:r>
          </a:p>
          <a:p>
            <a:pPr marL="0" indent="0"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  <a:cs typeface="+mn-cs"/>
            </a:endParaRPr>
          </a:p>
          <a:p>
            <a:pPr marL="457200" indent="-457200">
              <a:buFont typeface="Verdana" pitchFamily="34" charset="0"/>
              <a:buAutoNum type="arabicParenR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  <a:cs typeface="+mn-cs"/>
            </a:endParaRPr>
          </a:p>
          <a:p>
            <a:pPr marL="457200" indent="-457200">
              <a:buFont typeface="Verdana" pitchFamily="34" charset="0"/>
              <a:buAutoNum type="arabicParenR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  <a:cs typeface="+mn-cs"/>
            </a:endParaRPr>
          </a:p>
          <a:p>
            <a:pPr marL="457200" indent="-457200">
              <a:buFont typeface="Verdana" pitchFamily="34" charset="0"/>
              <a:buAutoNum type="arabicParenR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  <a:cs typeface="+mn-cs"/>
            </a:endParaRPr>
          </a:p>
          <a:p>
            <a:pPr marL="457200" indent="-457200">
              <a:buFont typeface="Verdana" pitchFamily="34" charset="0"/>
              <a:buAutoNum type="arabicParenR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  <a:cs typeface="+mn-cs"/>
            </a:endParaRPr>
          </a:p>
          <a:p>
            <a:pPr marL="457200" indent="-457200">
              <a:buFont typeface="Verdana" pitchFamily="34" charset="0"/>
              <a:buAutoNum type="arabicParenR"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  <a:cs typeface="+mn-cs"/>
            </a:endParaRPr>
          </a:p>
          <a:p>
            <a:pPr marL="457200" indent="-457200">
              <a:buFont typeface="Verdana" pitchFamily="34" charset="0"/>
              <a:buAutoNum type="arabicParenR" startAt="2"/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Find new particles</a:t>
            </a:r>
          </a:p>
        </p:txBody>
      </p:sp>
      <p:grpSp>
        <p:nvGrpSpPr>
          <p:cNvPr id="106499" name="Group 5">
            <a:extLst>
              <a:ext uri="{FF2B5EF4-FFF2-40B4-BE49-F238E27FC236}">
                <a16:creationId xmlns:a16="http://schemas.microsoft.com/office/drawing/2014/main" id="{15340F0D-3BF9-E872-99E6-C9282750692A}"/>
              </a:ext>
            </a:extLst>
          </p:cNvPr>
          <p:cNvGrpSpPr>
            <a:grpSpLocks/>
          </p:cNvGrpSpPr>
          <p:nvPr/>
        </p:nvGrpSpPr>
        <p:grpSpPr bwMode="auto">
          <a:xfrm>
            <a:off x="4876800" y="1905000"/>
            <a:ext cx="3300413" cy="1797050"/>
            <a:chOff x="2299" y="2352"/>
            <a:chExt cx="1349" cy="719"/>
          </a:xfrm>
        </p:grpSpPr>
        <p:sp>
          <p:nvSpPr>
            <p:cNvPr id="106514" name="AutoShape 6">
              <a:extLst>
                <a:ext uri="{FF2B5EF4-FFF2-40B4-BE49-F238E27FC236}">
                  <a16:creationId xmlns:a16="http://schemas.microsoft.com/office/drawing/2014/main" id="{C1F695C0-9C04-BC5D-1380-CA4ED7BCCB5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299" y="2352"/>
              <a:ext cx="1349" cy="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  <a:buFontTx/>
                <a:buChar char="•"/>
              </a:pPr>
              <a:endParaRPr lang="nl-NL" altLang="en-CH" sz="1800" dirty="0">
                <a:latin typeface="Calibri" panose="020F0502020204030204" pitchFamily="34" charset="0"/>
              </a:endParaRPr>
            </a:p>
          </p:txBody>
        </p:sp>
        <p:pic>
          <p:nvPicPr>
            <p:cNvPr id="106515" name="Picture 7" descr="MCj02397330000[1]">
              <a:extLst>
                <a:ext uri="{FF2B5EF4-FFF2-40B4-BE49-F238E27FC236}">
                  <a16:creationId xmlns:a16="http://schemas.microsoft.com/office/drawing/2014/main" id="{468D16E0-F4FE-5D6C-A6D6-004DB70C39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9" y="2352"/>
              <a:ext cx="1003" cy="5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6516" name="Freeform 8">
              <a:extLst>
                <a:ext uri="{FF2B5EF4-FFF2-40B4-BE49-F238E27FC236}">
                  <a16:creationId xmlns:a16="http://schemas.microsoft.com/office/drawing/2014/main" id="{76C8CEA9-CAC3-A39D-2574-DCF35A4667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3" y="2674"/>
              <a:ext cx="485" cy="42"/>
            </a:xfrm>
            <a:custGeom>
              <a:avLst/>
              <a:gdLst>
                <a:gd name="T0" fmla="*/ 0 w 669"/>
                <a:gd name="T1" fmla="*/ 11 h 44"/>
                <a:gd name="T2" fmla="*/ 1 w 669"/>
                <a:gd name="T3" fmla="*/ 11 h 44"/>
                <a:gd name="T4" fmla="*/ 1 w 669"/>
                <a:gd name="T5" fmla="*/ 11 h 44"/>
                <a:gd name="T6" fmla="*/ 0 60000 65536"/>
                <a:gd name="T7" fmla="*/ 0 60000 65536"/>
                <a:gd name="T8" fmla="*/ 0 60000 65536"/>
                <a:gd name="T9" fmla="*/ 0 w 669"/>
                <a:gd name="T10" fmla="*/ 0 h 44"/>
                <a:gd name="T11" fmla="*/ 669 w 669"/>
                <a:gd name="T12" fmla="*/ 44 h 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69" h="44">
                  <a:moveTo>
                    <a:pt x="0" y="44"/>
                  </a:moveTo>
                  <a:cubicBezTo>
                    <a:pt x="106" y="0"/>
                    <a:pt x="19" y="28"/>
                    <a:pt x="232" y="35"/>
                  </a:cubicBezTo>
                  <a:cubicBezTo>
                    <a:pt x="378" y="39"/>
                    <a:pt x="669" y="44"/>
                    <a:pt x="669" y="44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106517" name="Freeform 9">
              <a:extLst>
                <a:ext uri="{FF2B5EF4-FFF2-40B4-BE49-F238E27FC236}">
                  <a16:creationId xmlns:a16="http://schemas.microsoft.com/office/drawing/2014/main" id="{760C6A81-3EF7-7803-4DAE-43E6E487648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541" y="2918"/>
              <a:ext cx="914" cy="49"/>
            </a:xfrm>
            <a:custGeom>
              <a:avLst/>
              <a:gdLst>
                <a:gd name="T0" fmla="*/ 0 w 316"/>
                <a:gd name="T1" fmla="*/ 0 h 18"/>
                <a:gd name="T2" fmla="*/ 2147483646 w 316"/>
                <a:gd name="T3" fmla="*/ 2147483646 h 18"/>
                <a:gd name="T4" fmla="*/ 0 60000 65536"/>
                <a:gd name="T5" fmla="*/ 0 60000 65536"/>
                <a:gd name="T6" fmla="*/ 0 w 316"/>
                <a:gd name="T7" fmla="*/ 0 h 18"/>
                <a:gd name="T8" fmla="*/ 316 w 316"/>
                <a:gd name="T9" fmla="*/ 18 h 1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16" h="18">
                  <a:moveTo>
                    <a:pt x="0" y="0"/>
                  </a:moveTo>
                  <a:cubicBezTo>
                    <a:pt x="95" y="4"/>
                    <a:pt x="216" y="18"/>
                    <a:pt x="316" y="1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106518" name="Freeform 10">
              <a:extLst>
                <a:ext uri="{FF2B5EF4-FFF2-40B4-BE49-F238E27FC236}">
                  <a16:creationId xmlns:a16="http://schemas.microsoft.com/office/drawing/2014/main" id="{AF23F0A8-6AB7-8549-82DB-E50708B08974}"/>
                </a:ext>
              </a:extLst>
            </p:cNvPr>
            <p:cNvSpPr>
              <a:spLocks/>
            </p:cNvSpPr>
            <p:nvPr/>
          </p:nvSpPr>
          <p:spPr bwMode="auto">
            <a:xfrm rot="3902503">
              <a:off x="2861" y="2707"/>
              <a:ext cx="49" cy="58"/>
            </a:xfrm>
            <a:custGeom>
              <a:avLst/>
              <a:gdLst>
                <a:gd name="T0" fmla="*/ 0 w 56"/>
                <a:gd name="T1" fmla="*/ 0 h 74"/>
                <a:gd name="T2" fmla="*/ 4 w 56"/>
                <a:gd name="T3" fmla="*/ 2 h 74"/>
                <a:gd name="T4" fmla="*/ 4 w 56"/>
                <a:gd name="T5" fmla="*/ 2 h 74"/>
                <a:gd name="T6" fmla="*/ 0 60000 65536"/>
                <a:gd name="T7" fmla="*/ 0 60000 65536"/>
                <a:gd name="T8" fmla="*/ 0 60000 65536"/>
                <a:gd name="T9" fmla="*/ 0 w 56"/>
                <a:gd name="T10" fmla="*/ 0 h 74"/>
                <a:gd name="T11" fmla="*/ 56 w 56"/>
                <a:gd name="T12" fmla="*/ 74 h 7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74">
                  <a:moveTo>
                    <a:pt x="0" y="0"/>
                  </a:moveTo>
                  <a:cubicBezTo>
                    <a:pt x="6" y="9"/>
                    <a:pt x="9" y="21"/>
                    <a:pt x="18" y="28"/>
                  </a:cubicBezTo>
                  <a:cubicBezTo>
                    <a:pt x="46" y="51"/>
                    <a:pt x="56" y="17"/>
                    <a:pt x="56" y="74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/>
            <a:lstStyle/>
            <a:p>
              <a:endParaRPr lang="en-CH"/>
            </a:p>
          </p:txBody>
        </p:sp>
        <p:sp>
          <p:nvSpPr>
            <p:cNvPr id="106519" name="Freeform 11">
              <a:extLst>
                <a:ext uri="{FF2B5EF4-FFF2-40B4-BE49-F238E27FC236}">
                  <a16:creationId xmlns:a16="http://schemas.microsoft.com/office/drawing/2014/main" id="{166C7B44-02BC-8C9A-3586-3A3E23504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6" y="2704"/>
              <a:ext cx="28" cy="82"/>
            </a:xfrm>
            <a:custGeom>
              <a:avLst/>
              <a:gdLst>
                <a:gd name="T0" fmla="*/ 3 w 33"/>
                <a:gd name="T1" fmla="*/ 0 h 98"/>
                <a:gd name="T2" fmla="*/ 0 w 33"/>
                <a:gd name="T3" fmla="*/ 3 h 98"/>
                <a:gd name="T4" fmla="*/ 3 w 33"/>
                <a:gd name="T5" fmla="*/ 3 h 98"/>
                <a:gd name="T6" fmla="*/ 0 60000 65536"/>
                <a:gd name="T7" fmla="*/ 0 60000 65536"/>
                <a:gd name="T8" fmla="*/ 0 60000 65536"/>
                <a:gd name="T9" fmla="*/ 0 w 33"/>
                <a:gd name="T10" fmla="*/ 0 h 98"/>
                <a:gd name="T11" fmla="*/ 33 w 33"/>
                <a:gd name="T12" fmla="*/ 98 h 9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3" h="98">
                  <a:moveTo>
                    <a:pt x="33" y="0"/>
                  </a:moveTo>
                  <a:cubicBezTo>
                    <a:pt x="22" y="54"/>
                    <a:pt x="14" y="37"/>
                    <a:pt x="0" y="82"/>
                  </a:cubicBezTo>
                  <a:cubicBezTo>
                    <a:pt x="5" y="87"/>
                    <a:pt x="17" y="98"/>
                    <a:pt x="17" y="9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CH"/>
            </a:p>
          </p:txBody>
        </p:sp>
        <p:sp>
          <p:nvSpPr>
            <p:cNvPr id="106520" name="Freeform 12">
              <a:extLst>
                <a:ext uri="{FF2B5EF4-FFF2-40B4-BE49-F238E27FC236}">
                  <a16:creationId xmlns:a16="http://schemas.microsoft.com/office/drawing/2014/main" id="{9512AF09-3C13-03FB-DACD-726866C09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1" y="2862"/>
              <a:ext cx="30" cy="68"/>
            </a:xfrm>
            <a:custGeom>
              <a:avLst/>
              <a:gdLst>
                <a:gd name="T0" fmla="*/ 0 w 36"/>
                <a:gd name="T1" fmla="*/ 0 h 81"/>
                <a:gd name="T2" fmla="*/ 2 w 36"/>
                <a:gd name="T3" fmla="*/ 3 h 81"/>
                <a:gd name="T4" fmla="*/ 2 w 36"/>
                <a:gd name="T5" fmla="*/ 3 h 81"/>
                <a:gd name="T6" fmla="*/ 0 60000 65536"/>
                <a:gd name="T7" fmla="*/ 0 60000 65536"/>
                <a:gd name="T8" fmla="*/ 0 60000 65536"/>
                <a:gd name="T9" fmla="*/ 0 w 36"/>
                <a:gd name="T10" fmla="*/ 0 h 81"/>
                <a:gd name="T11" fmla="*/ 36 w 36"/>
                <a:gd name="T12" fmla="*/ 81 h 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6" h="81">
                  <a:moveTo>
                    <a:pt x="0" y="0"/>
                  </a:moveTo>
                  <a:cubicBezTo>
                    <a:pt x="5" y="16"/>
                    <a:pt x="3" y="37"/>
                    <a:pt x="16" y="49"/>
                  </a:cubicBezTo>
                  <a:cubicBezTo>
                    <a:pt x="36" y="68"/>
                    <a:pt x="33" y="57"/>
                    <a:pt x="33" y="81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CH"/>
            </a:p>
          </p:txBody>
        </p:sp>
        <p:sp>
          <p:nvSpPr>
            <p:cNvPr id="106521" name="Freeform 13">
              <a:extLst>
                <a:ext uri="{FF2B5EF4-FFF2-40B4-BE49-F238E27FC236}">
                  <a16:creationId xmlns:a16="http://schemas.microsoft.com/office/drawing/2014/main" id="{2812330E-FCAC-B86B-55DD-7BD9B3EE3C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0" y="2849"/>
              <a:ext cx="28" cy="102"/>
            </a:xfrm>
            <a:custGeom>
              <a:avLst/>
              <a:gdLst>
                <a:gd name="T0" fmla="*/ 0 w 33"/>
                <a:gd name="T1" fmla="*/ 0 h 122"/>
                <a:gd name="T2" fmla="*/ 3 w 33"/>
                <a:gd name="T3" fmla="*/ 3 h 122"/>
                <a:gd name="T4" fmla="*/ 3 w 33"/>
                <a:gd name="T5" fmla="*/ 3 h 122"/>
                <a:gd name="T6" fmla="*/ 0 w 33"/>
                <a:gd name="T7" fmla="*/ 3 h 1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3"/>
                <a:gd name="T13" fmla="*/ 0 h 122"/>
                <a:gd name="T14" fmla="*/ 33 w 33"/>
                <a:gd name="T15" fmla="*/ 122 h 1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3" h="122">
                  <a:moveTo>
                    <a:pt x="0" y="0"/>
                  </a:moveTo>
                  <a:cubicBezTo>
                    <a:pt x="9" y="45"/>
                    <a:pt x="18" y="42"/>
                    <a:pt x="33" y="81"/>
                  </a:cubicBezTo>
                  <a:cubicBezTo>
                    <a:pt x="30" y="89"/>
                    <a:pt x="29" y="99"/>
                    <a:pt x="24" y="106"/>
                  </a:cubicBezTo>
                  <a:cubicBezTo>
                    <a:pt x="17" y="113"/>
                    <a:pt x="0" y="122"/>
                    <a:pt x="0" y="122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CH"/>
            </a:p>
          </p:txBody>
        </p:sp>
        <p:sp>
          <p:nvSpPr>
            <p:cNvPr id="106522" name="Freeform 14">
              <a:extLst>
                <a:ext uri="{FF2B5EF4-FFF2-40B4-BE49-F238E27FC236}">
                  <a16:creationId xmlns:a16="http://schemas.microsoft.com/office/drawing/2014/main" id="{3BBC38B3-F959-4FE5-E00D-B3D7C101E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5" y="2745"/>
              <a:ext cx="165" cy="21"/>
            </a:xfrm>
            <a:custGeom>
              <a:avLst/>
              <a:gdLst>
                <a:gd name="T0" fmla="*/ 3 w 196"/>
                <a:gd name="T1" fmla="*/ 0 h 25"/>
                <a:gd name="T2" fmla="*/ 0 w 196"/>
                <a:gd name="T3" fmla="*/ 3 h 25"/>
                <a:gd name="T4" fmla="*/ 0 60000 65536"/>
                <a:gd name="T5" fmla="*/ 0 60000 65536"/>
                <a:gd name="T6" fmla="*/ 0 w 196"/>
                <a:gd name="T7" fmla="*/ 0 h 25"/>
                <a:gd name="T8" fmla="*/ 196 w 196"/>
                <a:gd name="T9" fmla="*/ 25 h 2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96" h="25">
                  <a:moveTo>
                    <a:pt x="196" y="0"/>
                  </a:moveTo>
                  <a:cubicBezTo>
                    <a:pt x="123" y="23"/>
                    <a:pt x="83" y="25"/>
                    <a:pt x="0" y="25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CH"/>
            </a:p>
          </p:txBody>
        </p:sp>
        <p:sp>
          <p:nvSpPr>
            <p:cNvPr id="106523" name="Freeform 15">
              <a:extLst>
                <a:ext uri="{FF2B5EF4-FFF2-40B4-BE49-F238E27FC236}">
                  <a16:creationId xmlns:a16="http://schemas.microsoft.com/office/drawing/2014/main" id="{31F97B71-754E-BA6F-894D-170B323FEA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2" y="2725"/>
              <a:ext cx="186" cy="13"/>
            </a:xfrm>
            <a:custGeom>
              <a:avLst/>
              <a:gdLst>
                <a:gd name="T0" fmla="*/ 0 w 221"/>
                <a:gd name="T1" fmla="*/ 2 h 16"/>
                <a:gd name="T2" fmla="*/ 3 w 221"/>
                <a:gd name="T3" fmla="*/ 0 h 16"/>
                <a:gd name="T4" fmla="*/ 3 w 221"/>
                <a:gd name="T5" fmla="*/ 2 h 16"/>
                <a:gd name="T6" fmla="*/ 0 60000 65536"/>
                <a:gd name="T7" fmla="*/ 0 60000 65536"/>
                <a:gd name="T8" fmla="*/ 0 60000 65536"/>
                <a:gd name="T9" fmla="*/ 0 w 221"/>
                <a:gd name="T10" fmla="*/ 0 h 16"/>
                <a:gd name="T11" fmla="*/ 221 w 221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1" h="16">
                  <a:moveTo>
                    <a:pt x="0" y="8"/>
                  </a:moveTo>
                  <a:cubicBezTo>
                    <a:pt x="27" y="5"/>
                    <a:pt x="54" y="0"/>
                    <a:pt x="82" y="0"/>
                  </a:cubicBezTo>
                  <a:cubicBezTo>
                    <a:pt x="134" y="0"/>
                    <a:pt x="171" y="16"/>
                    <a:pt x="221" y="16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CH"/>
            </a:p>
          </p:txBody>
        </p:sp>
        <p:sp>
          <p:nvSpPr>
            <p:cNvPr id="106524" name="Text Box 16">
              <a:extLst>
                <a:ext uri="{FF2B5EF4-FFF2-40B4-BE49-F238E27FC236}">
                  <a16:creationId xmlns:a16="http://schemas.microsoft.com/office/drawing/2014/main" id="{9A997756-040C-23FD-E550-98B2F76251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88" y="2653"/>
              <a:ext cx="1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GB" altLang="en-CH" sz="2000" dirty="0">
                  <a:solidFill>
                    <a:srgbClr val="000000"/>
                  </a:solidFill>
                  <a:latin typeface="Times" pitchFamily="1" charset="0"/>
                </a:rPr>
                <a:t>b</a:t>
              </a:r>
              <a:endParaRPr lang="en-US" altLang="en-CH" sz="1800" dirty="0"/>
            </a:p>
          </p:txBody>
        </p:sp>
        <p:sp>
          <p:nvSpPr>
            <p:cNvPr id="106525" name="Text Box 17">
              <a:extLst>
                <a:ext uri="{FF2B5EF4-FFF2-40B4-BE49-F238E27FC236}">
                  <a16:creationId xmlns:a16="http://schemas.microsoft.com/office/drawing/2014/main" id="{9FB3390A-3549-4203-DEFF-7C2DC55D52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96" y="2821"/>
              <a:ext cx="17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GB" altLang="en-CH" sz="2000" dirty="0">
                  <a:solidFill>
                    <a:srgbClr val="000000"/>
                  </a:solidFill>
                  <a:latin typeface="Times" pitchFamily="1" charset="0"/>
                </a:rPr>
                <a:t>s</a:t>
              </a:r>
              <a:endParaRPr lang="en-US" altLang="en-CH" sz="1800" dirty="0"/>
            </a:p>
          </p:txBody>
        </p:sp>
        <p:sp>
          <p:nvSpPr>
            <p:cNvPr id="106526" name="Text Box 18">
              <a:extLst>
                <a:ext uri="{FF2B5EF4-FFF2-40B4-BE49-F238E27FC236}">
                  <a16:creationId xmlns:a16="http://schemas.microsoft.com/office/drawing/2014/main" id="{C86298F2-92E3-A96F-F9C9-8FEB25F5D9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9" y="2590"/>
              <a:ext cx="17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GB" altLang="en-CH" sz="2000" dirty="0">
                  <a:solidFill>
                    <a:srgbClr val="000000"/>
                  </a:solidFill>
                  <a:latin typeface="Times" pitchFamily="1" charset="0"/>
                </a:rPr>
                <a:t>s</a:t>
              </a:r>
              <a:endParaRPr lang="en-US" altLang="en-CH" sz="1800" dirty="0"/>
            </a:p>
          </p:txBody>
        </p:sp>
        <p:sp>
          <p:nvSpPr>
            <p:cNvPr id="106527" name="Text Box 19">
              <a:extLst>
                <a:ext uri="{FF2B5EF4-FFF2-40B4-BE49-F238E27FC236}">
                  <a16:creationId xmlns:a16="http://schemas.microsoft.com/office/drawing/2014/main" id="{C0E29C49-1ADA-09ED-E850-904C32E4A2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2" y="2779"/>
              <a:ext cx="1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GB" altLang="en-CH" sz="2000" dirty="0">
                  <a:solidFill>
                    <a:srgbClr val="000000"/>
                  </a:solidFill>
                  <a:latin typeface="Times" pitchFamily="1" charset="0"/>
                </a:rPr>
                <a:t>b</a:t>
              </a:r>
              <a:endParaRPr lang="en-US" altLang="en-CH" sz="1800" dirty="0"/>
            </a:p>
          </p:txBody>
        </p:sp>
        <p:sp>
          <p:nvSpPr>
            <p:cNvPr id="106528" name="Line 20">
              <a:extLst>
                <a:ext uri="{FF2B5EF4-FFF2-40B4-BE49-F238E27FC236}">
                  <a16:creationId xmlns:a16="http://schemas.microsoft.com/office/drawing/2014/main" id="{58CA7CEF-46AF-D5B9-6F20-07E8AB1652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33" y="2675"/>
              <a:ext cx="4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CH"/>
            </a:p>
          </p:txBody>
        </p:sp>
        <p:sp>
          <p:nvSpPr>
            <p:cNvPr id="106529" name="Line 21">
              <a:extLst>
                <a:ext uri="{FF2B5EF4-FFF2-40B4-BE49-F238E27FC236}">
                  <a16:creationId xmlns:a16="http://schemas.microsoft.com/office/drawing/2014/main" id="{931C36EE-878E-3A12-FD62-37B4BEE604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92" y="2644"/>
              <a:ext cx="4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CH"/>
            </a:p>
          </p:txBody>
        </p:sp>
      </p:grpSp>
      <p:grpSp>
        <p:nvGrpSpPr>
          <p:cNvPr id="106500" name="Group 24">
            <a:extLst>
              <a:ext uri="{FF2B5EF4-FFF2-40B4-BE49-F238E27FC236}">
                <a16:creationId xmlns:a16="http://schemas.microsoft.com/office/drawing/2014/main" id="{025CA9CC-CA33-A138-9BC6-39840F44E836}"/>
              </a:ext>
            </a:extLst>
          </p:cNvPr>
          <p:cNvGrpSpPr>
            <a:grpSpLocks/>
          </p:cNvGrpSpPr>
          <p:nvPr/>
        </p:nvGrpSpPr>
        <p:grpSpPr bwMode="auto">
          <a:xfrm>
            <a:off x="4851400" y="4713288"/>
            <a:ext cx="3530600" cy="1992312"/>
            <a:chOff x="3744" y="2304"/>
            <a:chExt cx="1406" cy="960"/>
          </a:xfrm>
        </p:grpSpPr>
        <p:sp>
          <p:nvSpPr>
            <p:cNvPr id="106501" name="AutoShape 25">
              <a:extLst>
                <a:ext uri="{FF2B5EF4-FFF2-40B4-BE49-F238E27FC236}">
                  <a16:creationId xmlns:a16="http://schemas.microsoft.com/office/drawing/2014/main" id="{24E6B592-F18A-D0B1-510B-C3E9756D103F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744" y="2304"/>
              <a:ext cx="1349" cy="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CH"/>
            </a:p>
          </p:txBody>
        </p:sp>
        <p:pic>
          <p:nvPicPr>
            <p:cNvPr id="106502" name="Picture 26" descr="MCj02397330000[1]">
              <a:extLst>
                <a:ext uri="{FF2B5EF4-FFF2-40B4-BE49-F238E27FC236}">
                  <a16:creationId xmlns:a16="http://schemas.microsoft.com/office/drawing/2014/main" id="{9BD2F0D7-B5C9-921D-3C14-F6A3817E58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4" y="2304"/>
              <a:ext cx="1022" cy="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6503" name="Freeform 27">
              <a:extLst>
                <a:ext uri="{FF2B5EF4-FFF2-40B4-BE49-F238E27FC236}">
                  <a16:creationId xmlns:a16="http://schemas.microsoft.com/office/drawing/2014/main" id="{62C41621-3C33-C73A-DB57-6A06F84DD2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9" y="2603"/>
              <a:ext cx="279" cy="102"/>
            </a:xfrm>
            <a:custGeom>
              <a:avLst/>
              <a:gdLst>
                <a:gd name="T0" fmla="*/ 0 w 459"/>
                <a:gd name="T1" fmla="*/ 1 h 165"/>
                <a:gd name="T2" fmla="*/ 1 w 459"/>
                <a:gd name="T3" fmla="*/ 1 h 165"/>
                <a:gd name="T4" fmla="*/ 1 w 459"/>
                <a:gd name="T5" fmla="*/ 1 h 165"/>
                <a:gd name="T6" fmla="*/ 1 w 459"/>
                <a:gd name="T7" fmla="*/ 1 h 165"/>
                <a:gd name="T8" fmla="*/ 1 w 459"/>
                <a:gd name="T9" fmla="*/ 1 h 165"/>
                <a:gd name="T10" fmla="*/ 1 w 459"/>
                <a:gd name="T11" fmla="*/ 1 h 165"/>
                <a:gd name="T12" fmla="*/ 1 w 459"/>
                <a:gd name="T13" fmla="*/ 1 h 165"/>
                <a:gd name="T14" fmla="*/ 1 w 459"/>
                <a:gd name="T15" fmla="*/ 1 h 165"/>
                <a:gd name="T16" fmla="*/ 1 w 459"/>
                <a:gd name="T17" fmla="*/ 1 h 165"/>
                <a:gd name="T18" fmla="*/ 1 w 459"/>
                <a:gd name="T19" fmla="*/ 1 h 165"/>
                <a:gd name="T20" fmla="*/ 1 w 459"/>
                <a:gd name="T21" fmla="*/ 1 h 165"/>
                <a:gd name="T22" fmla="*/ 1 w 459"/>
                <a:gd name="T23" fmla="*/ 1 h 165"/>
                <a:gd name="T24" fmla="*/ 1 w 459"/>
                <a:gd name="T25" fmla="*/ 1 h 165"/>
                <a:gd name="T26" fmla="*/ 1 w 459"/>
                <a:gd name="T27" fmla="*/ 1 h 165"/>
                <a:gd name="T28" fmla="*/ 1 w 459"/>
                <a:gd name="T29" fmla="*/ 1 h 1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59"/>
                <a:gd name="T46" fmla="*/ 0 h 165"/>
                <a:gd name="T47" fmla="*/ 459 w 459"/>
                <a:gd name="T48" fmla="*/ 165 h 16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59" h="165">
                  <a:moveTo>
                    <a:pt x="0" y="155"/>
                  </a:moveTo>
                  <a:cubicBezTo>
                    <a:pt x="26" y="117"/>
                    <a:pt x="16" y="87"/>
                    <a:pt x="55" y="60"/>
                  </a:cubicBezTo>
                  <a:cubicBezTo>
                    <a:pt x="63" y="63"/>
                    <a:pt x="71" y="64"/>
                    <a:pt x="79" y="68"/>
                  </a:cubicBezTo>
                  <a:cubicBezTo>
                    <a:pt x="88" y="72"/>
                    <a:pt x="94" y="86"/>
                    <a:pt x="103" y="84"/>
                  </a:cubicBezTo>
                  <a:cubicBezTo>
                    <a:pt x="114" y="81"/>
                    <a:pt x="108" y="43"/>
                    <a:pt x="118" y="28"/>
                  </a:cubicBezTo>
                  <a:cubicBezTo>
                    <a:pt x="123" y="20"/>
                    <a:pt x="134" y="18"/>
                    <a:pt x="142" y="13"/>
                  </a:cubicBezTo>
                  <a:cubicBezTo>
                    <a:pt x="163" y="15"/>
                    <a:pt x="186" y="12"/>
                    <a:pt x="205" y="20"/>
                  </a:cubicBezTo>
                  <a:cubicBezTo>
                    <a:pt x="213" y="23"/>
                    <a:pt x="207" y="38"/>
                    <a:pt x="213" y="44"/>
                  </a:cubicBezTo>
                  <a:cubicBezTo>
                    <a:pt x="219" y="50"/>
                    <a:pt x="229" y="49"/>
                    <a:pt x="237" y="52"/>
                  </a:cubicBezTo>
                  <a:cubicBezTo>
                    <a:pt x="245" y="47"/>
                    <a:pt x="254" y="43"/>
                    <a:pt x="260" y="36"/>
                  </a:cubicBezTo>
                  <a:cubicBezTo>
                    <a:pt x="267" y="27"/>
                    <a:pt x="265" y="9"/>
                    <a:pt x="276" y="5"/>
                  </a:cubicBezTo>
                  <a:cubicBezTo>
                    <a:pt x="291" y="0"/>
                    <a:pt x="308" y="10"/>
                    <a:pt x="324" y="13"/>
                  </a:cubicBezTo>
                  <a:cubicBezTo>
                    <a:pt x="347" y="85"/>
                    <a:pt x="340" y="73"/>
                    <a:pt x="426" y="84"/>
                  </a:cubicBezTo>
                  <a:cubicBezTo>
                    <a:pt x="431" y="100"/>
                    <a:pt x="433" y="117"/>
                    <a:pt x="442" y="131"/>
                  </a:cubicBezTo>
                  <a:cubicBezTo>
                    <a:pt x="459" y="157"/>
                    <a:pt x="458" y="165"/>
                    <a:pt x="458" y="147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106504" name="Freeform 28">
              <a:extLst>
                <a:ext uri="{FF2B5EF4-FFF2-40B4-BE49-F238E27FC236}">
                  <a16:creationId xmlns:a16="http://schemas.microsoft.com/office/drawing/2014/main" id="{746013D1-9A2E-7944-D843-6AE90CE400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4" y="2705"/>
              <a:ext cx="182" cy="22"/>
            </a:xfrm>
            <a:custGeom>
              <a:avLst/>
              <a:gdLst>
                <a:gd name="T0" fmla="*/ 0 w 298"/>
                <a:gd name="T1" fmla="*/ 0 h 34"/>
                <a:gd name="T2" fmla="*/ 1 w 298"/>
                <a:gd name="T3" fmla="*/ 1 h 34"/>
                <a:gd name="T4" fmla="*/ 0 60000 65536"/>
                <a:gd name="T5" fmla="*/ 0 60000 65536"/>
                <a:gd name="T6" fmla="*/ 0 w 298"/>
                <a:gd name="T7" fmla="*/ 0 h 34"/>
                <a:gd name="T8" fmla="*/ 298 w 298"/>
                <a:gd name="T9" fmla="*/ 34 h 3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98" h="34">
                  <a:moveTo>
                    <a:pt x="0" y="0"/>
                  </a:moveTo>
                  <a:cubicBezTo>
                    <a:pt x="95" y="34"/>
                    <a:pt x="198" y="19"/>
                    <a:pt x="298" y="19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106505" name="Freeform 29">
              <a:extLst>
                <a:ext uri="{FF2B5EF4-FFF2-40B4-BE49-F238E27FC236}">
                  <a16:creationId xmlns:a16="http://schemas.microsoft.com/office/drawing/2014/main" id="{EB69EA7C-2E25-C691-75A7-261D0F856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" y="2690"/>
              <a:ext cx="407" cy="27"/>
            </a:xfrm>
            <a:custGeom>
              <a:avLst/>
              <a:gdLst>
                <a:gd name="T0" fmla="*/ 0 w 669"/>
                <a:gd name="T1" fmla="*/ 1 h 44"/>
                <a:gd name="T2" fmla="*/ 1 w 669"/>
                <a:gd name="T3" fmla="*/ 1 h 44"/>
                <a:gd name="T4" fmla="*/ 1 w 669"/>
                <a:gd name="T5" fmla="*/ 1 h 44"/>
                <a:gd name="T6" fmla="*/ 0 60000 65536"/>
                <a:gd name="T7" fmla="*/ 0 60000 65536"/>
                <a:gd name="T8" fmla="*/ 0 60000 65536"/>
                <a:gd name="T9" fmla="*/ 0 w 669"/>
                <a:gd name="T10" fmla="*/ 0 h 44"/>
                <a:gd name="T11" fmla="*/ 669 w 669"/>
                <a:gd name="T12" fmla="*/ 44 h 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69" h="44">
                  <a:moveTo>
                    <a:pt x="0" y="44"/>
                  </a:moveTo>
                  <a:cubicBezTo>
                    <a:pt x="106" y="0"/>
                    <a:pt x="19" y="28"/>
                    <a:pt x="232" y="35"/>
                  </a:cubicBezTo>
                  <a:cubicBezTo>
                    <a:pt x="378" y="39"/>
                    <a:pt x="669" y="44"/>
                    <a:pt x="669" y="44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106506" name="Freeform 30">
              <a:extLst>
                <a:ext uri="{FF2B5EF4-FFF2-40B4-BE49-F238E27FC236}">
                  <a16:creationId xmlns:a16="http://schemas.microsoft.com/office/drawing/2014/main" id="{2F5EA49C-BCD2-4285-2E13-D193E19E9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1" y="2728"/>
              <a:ext cx="192" cy="12"/>
            </a:xfrm>
            <a:custGeom>
              <a:avLst/>
              <a:gdLst>
                <a:gd name="T0" fmla="*/ 0 w 316"/>
                <a:gd name="T1" fmla="*/ 0 h 18"/>
                <a:gd name="T2" fmla="*/ 1 w 316"/>
                <a:gd name="T3" fmla="*/ 1 h 18"/>
                <a:gd name="T4" fmla="*/ 0 60000 65536"/>
                <a:gd name="T5" fmla="*/ 0 60000 65536"/>
                <a:gd name="T6" fmla="*/ 0 w 316"/>
                <a:gd name="T7" fmla="*/ 0 h 18"/>
                <a:gd name="T8" fmla="*/ 316 w 316"/>
                <a:gd name="T9" fmla="*/ 18 h 1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16" h="18">
                  <a:moveTo>
                    <a:pt x="0" y="0"/>
                  </a:moveTo>
                  <a:cubicBezTo>
                    <a:pt x="95" y="4"/>
                    <a:pt x="216" y="18"/>
                    <a:pt x="316" y="1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106507" name="Freeform 31">
              <a:extLst>
                <a:ext uri="{FF2B5EF4-FFF2-40B4-BE49-F238E27FC236}">
                  <a16:creationId xmlns:a16="http://schemas.microsoft.com/office/drawing/2014/main" id="{8F7506A3-8B49-C2D2-6867-BE3B17CE8E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3" y="2711"/>
              <a:ext cx="34" cy="47"/>
            </a:xfrm>
            <a:custGeom>
              <a:avLst/>
              <a:gdLst>
                <a:gd name="T0" fmla="*/ 0 w 56"/>
                <a:gd name="T1" fmla="*/ 0 h 74"/>
                <a:gd name="T2" fmla="*/ 1 w 56"/>
                <a:gd name="T3" fmla="*/ 1 h 74"/>
                <a:gd name="T4" fmla="*/ 1 w 56"/>
                <a:gd name="T5" fmla="*/ 1 h 74"/>
                <a:gd name="T6" fmla="*/ 0 60000 65536"/>
                <a:gd name="T7" fmla="*/ 0 60000 65536"/>
                <a:gd name="T8" fmla="*/ 0 60000 65536"/>
                <a:gd name="T9" fmla="*/ 0 w 56"/>
                <a:gd name="T10" fmla="*/ 0 h 74"/>
                <a:gd name="T11" fmla="*/ 56 w 56"/>
                <a:gd name="T12" fmla="*/ 74 h 7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74">
                  <a:moveTo>
                    <a:pt x="0" y="0"/>
                  </a:moveTo>
                  <a:cubicBezTo>
                    <a:pt x="6" y="9"/>
                    <a:pt x="9" y="21"/>
                    <a:pt x="18" y="28"/>
                  </a:cubicBezTo>
                  <a:cubicBezTo>
                    <a:pt x="46" y="51"/>
                    <a:pt x="56" y="17"/>
                    <a:pt x="56" y="74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106508" name="Text Box 32">
              <a:extLst>
                <a:ext uri="{FF2B5EF4-FFF2-40B4-BE49-F238E27FC236}">
                  <a16:creationId xmlns:a16="http://schemas.microsoft.com/office/drawing/2014/main" id="{CE35DC5A-E5AE-3961-BBCC-CE741CC6D7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26" y="2589"/>
              <a:ext cx="1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GB" altLang="en-CH" sz="2000" dirty="0">
                  <a:solidFill>
                    <a:srgbClr val="000000"/>
                  </a:solidFill>
                  <a:latin typeface="Times" pitchFamily="1" charset="0"/>
                </a:rPr>
                <a:t>b</a:t>
              </a:r>
              <a:endParaRPr lang="en-GB" altLang="en-CH" sz="1800" dirty="0"/>
            </a:p>
          </p:txBody>
        </p:sp>
        <p:sp>
          <p:nvSpPr>
            <p:cNvPr id="106509" name="Text Box 33">
              <a:extLst>
                <a:ext uri="{FF2B5EF4-FFF2-40B4-BE49-F238E27FC236}">
                  <a16:creationId xmlns:a16="http://schemas.microsoft.com/office/drawing/2014/main" id="{A61E503D-BC4A-3C78-1DC7-3B7E3826FD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15" y="2582"/>
              <a:ext cx="17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GB" altLang="en-CH" sz="2000" dirty="0">
                  <a:solidFill>
                    <a:srgbClr val="000000"/>
                  </a:solidFill>
                  <a:latin typeface="Times" pitchFamily="1" charset="0"/>
                </a:rPr>
                <a:t>s</a:t>
              </a:r>
              <a:endParaRPr lang="en-GB" altLang="en-CH" sz="1800" dirty="0"/>
            </a:p>
          </p:txBody>
        </p:sp>
        <p:sp>
          <p:nvSpPr>
            <p:cNvPr id="106510" name="Freeform 34">
              <a:extLst>
                <a:ext uri="{FF2B5EF4-FFF2-40B4-BE49-F238E27FC236}">
                  <a16:creationId xmlns:a16="http://schemas.microsoft.com/office/drawing/2014/main" id="{46EE82C0-A69F-013B-4160-3EACDC664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0" y="2917"/>
              <a:ext cx="89" cy="195"/>
            </a:xfrm>
            <a:custGeom>
              <a:avLst/>
              <a:gdLst>
                <a:gd name="T0" fmla="*/ 0 w 365"/>
                <a:gd name="T1" fmla="*/ 2 h 258"/>
                <a:gd name="T2" fmla="*/ 0 w 365"/>
                <a:gd name="T3" fmla="*/ 2 h 258"/>
                <a:gd name="T4" fmla="*/ 0 w 365"/>
                <a:gd name="T5" fmla="*/ 2 h 258"/>
                <a:gd name="T6" fmla="*/ 0 w 365"/>
                <a:gd name="T7" fmla="*/ 0 h 258"/>
                <a:gd name="T8" fmla="*/ 0 w 365"/>
                <a:gd name="T9" fmla="*/ 2 h 258"/>
                <a:gd name="T10" fmla="*/ 0 w 365"/>
                <a:gd name="T11" fmla="*/ 2 h 258"/>
                <a:gd name="T12" fmla="*/ 0 w 365"/>
                <a:gd name="T13" fmla="*/ 2 h 258"/>
                <a:gd name="T14" fmla="*/ 0 w 365"/>
                <a:gd name="T15" fmla="*/ 2 h 258"/>
                <a:gd name="T16" fmla="*/ 0 w 365"/>
                <a:gd name="T17" fmla="*/ 2 h 25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5"/>
                <a:gd name="T28" fmla="*/ 0 h 258"/>
                <a:gd name="T29" fmla="*/ 365 w 365"/>
                <a:gd name="T30" fmla="*/ 258 h 25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5" h="258">
                  <a:moveTo>
                    <a:pt x="340" y="72"/>
                  </a:moveTo>
                  <a:cubicBezTo>
                    <a:pt x="242" y="39"/>
                    <a:pt x="365" y="78"/>
                    <a:pt x="268" y="54"/>
                  </a:cubicBezTo>
                  <a:cubicBezTo>
                    <a:pt x="226" y="44"/>
                    <a:pt x="184" y="9"/>
                    <a:pt x="142" y="6"/>
                  </a:cubicBezTo>
                  <a:cubicBezTo>
                    <a:pt x="118" y="4"/>
                    <a:pt x="94" y="2"/>
                    <a:pt x="70" y="0"/>
                  </a:cubicBezTo>
                  <a:cubicBezTo>
                    <a:pt x="34" y="5"/>
                    <a:pt x="0" y="0"/>
                    <a:pt x="28" y="42"/>
                  </a:cubicBezTo>
                  <a:cubicBezTo>
                    <a:pt x="30" y="66"/>
                    <a:pt x="28" y="117"/>
                    <a:pt x="52" y="138"/>
                  </a:cubicBezTo>
                  <a:cubicBezTo>
                    <a:pt x="63" y="147"/>
                    <a:pt x="88" y="162"/>
                    <a:pt x="88" y="162"/>
                  </a:cubicBezTo>
                  <a:cubicBezTo>
                    <a:pt x="104" y="186"/>
                    <a:pt x="128" y="193"/>
                    <a:pt x="154" y="210"/>
                  </a:cubicBezTo>
                  <a:cubicBezTo>
                    <a:pt x="201" y="241"/>
                    <a:pt x="266" y="258"/>
                    <a:pt x="322" y="258"/>
                  </a:cubicBezTo>
                </a:path>
              </a:pathLst>
            </a:custGeom>
            <a:noFill/>
            <a:ln w="38100">
              <a:solidFill>
                <a:srgbClr val="FF3300"/>
              </a:solidFill>
              <a:round/>
              <a:headEnd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CH"/>
            </a:p>
          </p:txBody>
        </p:sp>
        <p:sp>
          <p:nvSpPr>
            <p:cNvPr id="106511" name="Text Box 35">
              <a:extLst>
                <a:ext uri="{FF2B5EF4-FFF2-40B4-BE49-F238E27FC236}">
                  <a16:creationId xmlns:a16="http://schemas.microsoft.com/office/drawing/2014/main" id="{03540686-B3B6-61D5-E6FA-3C020A07FE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96" y="3014"/>
              <a:ext cx="24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l-GR" altLang="en-CH" sz="1800" dirty="0">
                  <a:solidFill>
                    <a:srgbClr val="000000"/>
                  </a:solidFill>
                  <a:latin typeface="Calibri" panose="020F0502020204030204" pitchFamily="34" charset="0"/>
                </a:rPr>
                <a:t>μ</a:t>
              </a:r>
              <a:endParaRPr lang="el-GR" altLang="en-CH" sz="1800" dirty="0">
                <a:latin typeface="Calibri" panose="020F0502020204030204" pitchFamily="34" charset="0"/>
              </a:endParaRPr>
            </a:p>
          </p:txBody>
        </p:sp>
        <p:sp>
          <p:nvSpPr>
            <p:cNvPr id="106512" name="Text Box 36">
              <a:extLst>
                <a:ext uri="{FF2B5EF4-FFF2-40B4-BE49-F238E27FC236}">
                  <a16:creationId xmlns:a16="http://schemas.microsoft.com/office/drawing/2014/main" id="{5D075A1A-BB41-33F5-E9B6-E578FA0384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10" y="2812"/>
              <a:ext cx="24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l-GR" altLang="en-CH" sz="1800" dirty="0">
                  <a:solidFill>
                    <a:srgbClr val="000000"/>
                  </a:solidFill>
                  <a:latin typeface="Calibri" panose="020F0502020204030204" pitchFamily="34" charset="0"/>
                </a:rPr>
                <a:t>μ</a:t>
              </a:r>
              <a:endParaRPr lang="el-GR" altLang="en-CH" sz="1800" dirty="0">
                <a:latin typeface="Calibri" panose="020F0502020204030204" pitchFamily="34" charset="0"/>
              </a:endParaRPr>
            </a:p>
          </p:txBody>
        </p:sp>
        <p:sp>
          <p:nvSpPr>
            <p:cNvPr id="106513" name="Freeform 37">
              <a:extLst>
                <a:ext uri="{FF2B5EF4-FFF2-40B4-BE49-F238E27FC236}">
                  <a16:creationId xmlns:a16="http://schemas.microsoft.com/office/drawing/2014/main" id="{242C7E31-56D0-9A75-C76E-F87153BC93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7" y="2809"/>
              <a:ext cx="88" cy="195"/>
            </a:xfrm>
            <a:custGeom>
              <a:avLst/>
              <a:gdLst>
                <a:gd name="T0" fmla="*/ 0 w 134"/>
                <a:gd name="T1" fmla="*/ 2147483646 h 111"/>
                <a:gd name="T2" fmla="*/ 1 w 134"/>
                <a:gd name="T3" fmla="*/ 2147483646 h 111"/>
                <a:gd name="T4" fmla="*/ 1 w 134"/>
                <a:gd name="T5" fmla="*/ 2147483646 h 111"/>
                <a:gd name="T6" fmla="*/ 1 w 134"/>
                <a:gd name="T7" fmla="*/ 2147483646 h 1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4"/>
                <a:gd name="T13" fmla="*/ 0 h 111"/>
                <a:gd name="T14" fmla="*/ 134 w 134"/>
                <a:gd name="T15" fmla="*/ 111 h 1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4" h="111">
                  <a:moveTo>
                    <a:pt x="0" y="17"/>
                  </a:moveTo>
                  <a:cubicBezTo>
                    <a:pt x="19" y="73"/>
                    <a:pt x="0" y="60"/>
                    <a:pt x="61" y="51"/>
                  </a:cubicBezTo>
                  <a:cubicBezTo>
                    <a:pt x="119" y="31"/>
                    <a:pt x="98" y="0"/>
                    <a:pt x="108" y="111"/>
                  </a:cubicBezTo>
                  <a:cubicBezTo>
                    <a:pt x="133" y="102"/>
                    <a:pt x="125" y="110"/>
                    <a:pt x="134" y="91"/>
                  </a:cubicBezTo>
                </a:path>
              </a:pathLst>
            </a:custGeom>
            <a:noFill/>
            <a:ln w="38100">
              <a:solidFill>
                <a:srgbClr val="FF3300"/>
              </a:solidFill>
              <a:round/>
              <a:headEnd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CH"/>
            </a:p>
          </p:txBody>
        </p:sp>
      </p:grp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Title 1">
            <a:extLst>
              <a:ext uri="{FF2B5EF4-FFF2-40B4-BE49-F238E27FC236}">
                <a16:creationId xmlns:a16="http://schemas.microsoft.com/office/drawing/2014/main" id="{E5F0AEB1-54A3-98F5-3072-969EBF5CCF3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CH" dirty="0">
                <a:ea typeface="ＭＳ Ｐゴシック" panose="020B0600070205080204" pitchFamily="34" charset="-128"/>
              </a:rPr>
              <a:t>LHCb: highlights</a:t>
            </a:r>
          </a:p>
        </p:txBody>
      </p:sp>
      <p:sp>
        <p:nvSpPr>
          <p:cNvPr id="108546" name="Content Placeholder 1">
            <a:extLst>
              <a:ext uri="{FF2B5EF4-FFF2-40B4-BE49-F238E27FC236}">
                <a16:creationId xmlns:a16="http://schemas.microsoft.com/office/drawing/2014/main" id="{D0D00A1A-8961-E4C6-A5EC-F6DEDC98DA5E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685800" y="1371600"/>
            <a:ext cx="8153400" cy="4876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Verdana" panose="020B0604030504040204" pitchFamily="34" charset="0"/>
              <a:buAutoNum type="arabicParenR"/>
            </a:pPr>
            <a:r>
              <a:rPr lang="en-US" altLang="en-CH" dirty="0">
                <a:ea typeface="ＭＳ Ｐゴシック" panose="020B0600070205080204" pitchFamily="34" charset="-128"/>
              </a:rPr>
              <a:t>New </a:t>
            </a:r>
            <a:r>
              <a:rPr lang="en-US" altLang="en-US" dirty="0">
                <a:ea typeface="ＭＳ Ｐゴシック" panose="020B0600070205080204" pitchFamily="34" charset="-128"/>
              </a:rPr>
              <a:t>‘</a:t>
            </a:r>
            <a:r>
              <a:rPr lang="en-US" altLang="ja-JP" dirty="0">
                <a:ea typeface="ＭＳ Ｐゴシック" panose="020B0600070205080204" pitchFamily="34" charset="-128"/>
              </a:rPr>
              <a:t>normal</a:t>
            </a:r>
            <a:r>
              <a:rPr lang="en-US" altLang="en-US" dirty="0">
                <a:ea typeface="ＭＳ Ｐゴシック" panose="020B0600070205080204" pitchFamily="34" charset="-128"/>
              </a:rPr>
              <a:t>’</a:t>
            </a:r>
            <a:r>
              <a:rPr lang="en-US" altLang="ja-JP" dirty="0">
                <a:ea typeface="ＭＳ Ｐゴシック" panose="020B0600070205080204" pitchFamily="34" charset="-128"/>
              </a:rPr>
              <a:t> hadrons</a:t>
            </a:r>
          </a:p>
          <a:p>
            <a:pPr marL="457200" indent="-457200">
              <a:buFont typeface="Verdana" panose="020B0604030504040204" pitchFamily="34" charset="0"/>
              <a:buAutoNum type="arabicParenR"/>
            </a:pPr>
            <a:r>
              <a:rPr lang="en-US" altLang="en-CH" dirty="0">
                <a:ea typeface="ＭＳ Ｐゴシック" panose="020B0600070205080204" pitchFamily="34" charset="-128"/>
              </a:rPr>
              <a:t>New </a:t>
            </a:r>
            <a:r>
              <a:rPr lang="en-US" altLang="en-US" dirty="0">
                <a:ea typeface="ＭＳ Ｐゴシック" panose="020B0600070205080204" pitchFamily="34" charset="-128"/>
              </a:rPr>
              <a:t>‘</a:t>
            </a:r>
            <a:r>
              <a:rPr lang="en-US" altLang="ja-JP" dirty="0">
                <a:ea typeface="ＭＳ Ｐゴシック" panose="020B0600070205080204" pitchFamily="34" charset="-128"/>
              </a:rPr>
              <a:t>exotic</a:t>
            </a:r>
            <a:r>
              <a:rPr lang="en-US" altLang="en-US" dirty="0">
                <a:ea typeface="ＭＳ Ｐゴシック" panose="020B0600070205080204" pitchFamily="34" charset="-128"/>
              </a:rPr>
              <a:t>’</a:t>
            </a:r>
            <a:r>
              <a:rPr lang="en-US" altLang="ja-JP" dirty="0">
                <a:ea typeface="ＭＳ Ｐゴシック" panose="020B0600070205080204" pitchFamily="34" charset="-128"/>
              </a:rPr>
              <a:t> hadrons: Tetraquark and pentaquark</a:t>
            </a:r>
          </a:p>
          <a:p>
            <a:pPr marL="457200" indent="-457200">
              <a:buFont typeface="Verdana" panose="020B0604030504040204" pitchFamily="34" charset="0"/>
              <a:buAutoNum type="arabicParenR"/>
            </a:pPr>
            <a:r>
              <a:rPr lang="en-US" altLang="en-CH" dirty="0">
                <a:ea typeface="ＭＳ Ｐゴシック" panose="020B0600070205080204" pitchFamily="34" charset="-128"/>
              </a:rPr>
              <a:t>Discovery of </a:t>
            </a:r>
            <a:r>
              <a:rPr lang="en-US" altLang="en-US" dirty="0">
                <a:ea typeface="ＭＳ Ｐゴシック" panose="020B0600070205080204" pitchFamily="34" charset="-128"/>
              </a:rPr>
              <a:t>‘</a:t>
            </a:r>
            <a:r>
              <a:rPr lang="en-US" altLang="en-CH" dirty="0">
                <a:ea typeface="ＭＳ Ｐゴシック" panose="020B0600070205080204" pitchFamily="34" charset="-128"/>
              </a:rPr>
              <a:t>CP violation</a:t>
            </a:r>
            <a:r>
              <a:rPr lang="en-US" altLang="en-US" dirty="0">
                <a:ea typeface="ＭＳ Ｐゴシック" panose="020B0600070205080204" pitchFamily="34" charset="-128"/>
              </a:rPr>
              <a:t>’</a:t>
            </a:r>
            <a:r>
              <a:rPr lang="en-US" altLang="en-CH" dirty="0">
                <a:ea typeface="ＭＳ Ｐゴシック" panose="020B0600070205080204" pitchFamily="34" charset="-128"/>
              </a:rPr>
              <a:t> in B</a:t>
            </a:r>
            <a:r>
              <a:rPr lang="en-US" altLang="en-CH" baseline="-25000" dirty="0">
                <a:ea typeface="ＭＳ Ｐゴシック" panose="020B0600070205080204" pitchFamily="34" charset="-128"/>
              </a:rPr>
              <a:t>s</a:t>
            </a:r>
          </a:p>
          <a:p>
            <a:pPr marL="457200" indent="-457200">
              <a:buFont typeface="Verdana" panose="020B0604030504040204" pitchFamily="34" charset="0"/>
              <a:buAutoNum type="arabicParenR"/>
            </a:pPr>
            <a:r>
              <a:rPr lang="en-US" altLang="en-CH" dirty="0">
                <a:ea typeface="ＭＳ Ｐゴシック" panose="020B0600070205080204" pitchFamily="34" charset="-128"/>
              </a:rPr>
              <a:t>Discovery of </a:t>
            </a:r>
            <a:r>
              <a:rPr lang="en-US" altLang="en-US" dirty="0">
                <a:ea typeface="ＭＳ Ｐゴシック" panose="020B0600070205080204" pitchFamily="34" charset="-128"/>
              </a:rPr>
              <a:t>‘</a:t>
            </a:r>
            <a:r>
              <a:rPr lang="en-US" altLang="en-CH" dirty="0">
                <a:ea typeface="ＭＳ Ｐゴシック" panose="020B0600070205080204" pitchFamily="34" charset="-128"/>
              </a:rPr>
              <a:t>CP violation</a:t>
            </a:r>
            <a:r>
              <a:rPr lang="en-US" altLang="en-US" dirty="0">
                <a:ea typeface="ＭＳ Ｐゴシック" panose="020B0600070205080204" pitchFamily="34" charset="-128"/>
              </a:rPr>
              <a:t>’</a:t>
            </a:r>
            <a:r>
              <a:rPr lang="en-US" altLang="en-CH" dirty="0">
                <a:ea typeface="ＭＳ Ｐゴシック" panose="020B0600070205080204" pitchFamily="34" charset="-128"/>
              </a:rPr>
              <a:t> in charm</a:t>
            </a:r>
          </a:p>
          <a:p>
            <a:pPr marL="457200" indent="-457200"/>
            <a:endParaRPr lang="en-US" altLang="en-CH" dirty="0">
              <a:ea typeface="ＭＳ Ｐゴシック" panose="020B0600070205080204" pitchFamily="34" charset="-128"/>
            </a:endParaRPr>
          </a:p>
          <a:p>
            <a:pPr marL="457200" indent="-457200"/>
            <a:r>
              <a:rPr lang="en-US" altLang="en-CH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Additional topic:</a:t>
            </a:r>
          </a:p>
          <a:p>
            <a:pPr marL="457200" indent="-457200">
              <a:buFont typeface="Verdana" panose="020B0604030504040204" pitchFamily="34" charset="0"/>
              <a:buAutoNum type="arabicParenR" startAt="5"/>
            </a:pPr>
            <a:r>
              <a:rPr lang="en-US" altLang="en-CH" dirty="0">
                <a:ea typeface="ＭＳ Ｐゴシック" panose="020B0600070205080204" pitchFamily="34" charset="-128"/>
              </a:rPr>
              <a:t>Unexpected differences between electron, muon, tau??</a:t>
            </a:r>
          </a:p>
          <a:p>
            <a:pPr marL="457200" indent="-457200"/>
            <a:endParaRPr lang="en-US" altLang="en-CH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23">
            <a:extLst>
              <a:ext uri="{FF2B5EF4-FFF2-40B4-BE49-F238E27FC236}">
                <a16:creationId xmlns:a16="http://schemas.microsoft.com/office/drawing/2014/main" id="{23C17572-0482-8E34-CA6D-3218375322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375" y="3733800"/>
            <a:ext cx="8988425" cy="28956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endParaRPr lang="en-CH" altLang="en-CH"/>
          </a:p>
        </p:txBody>
      </p:sp>
      <p:sp>
        <p:nvSpPr>
          <p:cNvPr id="112642" name="Title 1">
            <a:extLst>
              <a:ext uri="{FF2B5EF4-FFF2-40B4-BE49-F238E27FC236}">
                <a16:creationId xmlns:a16="http://schemas.microsoft.com/office/drawing/2014/main" id="{11587370-A088-B721-5188-4A5A34743CB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CH" dirty="0">
                <a:ea typeface="ＭＳ Ｐゴシック" panose="020B0600070205080204" pitchFamily="34" charset="-128"/>
              </a:rPr>
              <a:t>LHCb: new </a:t>
            </a:r>
            <a:r>
              <a:rPr lang="en-US" altLang="en-US" dirty="0">
                <a:ea typeface="ＭＳ Ｐゴシック" panose="020B0600070205080204" pitchFamily="34" charset="-128"/>
              </a:rPr>
              <a:t>‘</a:t>
            </a:r>
            <a:r>
              <a:rPr lang="en-US" altLang="ja-JP" dirty="0">
                <a:ea typeface="ＭＳ Ｐゴシック" panose="020B0600070205080204" pitchFamily="34" charset="-128"/>
              </a:rPr>
              <a:t>normal</a:t>
            </a:r>
            <a:r>
              <a:rPr lang="en-US" altLang="en-US" dirty="0">
                <a:ea typeface="ＭＳ Ｐゴシック" panose="020B0600070205080204" pitchFamily="34" charset="-128"/>
              </a:rPr>
              <a:t>’</a:t>
            </a:r>
            <a:r>
              <a:rPr lang="en-US" altLang="ja-JP" dirty="0">
                <a:ea typeface="ＭＳ Ｐゴシック" panose="020B0600070205080204" pitchFamily="34" charset="-128"/>
              </a:rPr>
              <a:t> hadrons</a:t>
            </a:r>
            <a:endParaRPr lang="en-US" altLang="en-CH" dirty="0">
              <a:ea typeface="ＭＳ Ｐゴシック" panose="020B0600070205080204" pitchFamily="34" charset="-128"/>
            </a:endParaRPr>
          </a:p>
        </p:txBody>
      </p:sp>
      <p:sp>
        <p:nvSpPr>
          <p:cNvPr id="112643" name="Content Placeholder 3">
            <a:extLst>
              <a:ext uri="{FF2B5EF4-FFF2-40B4-BE49-F238E27FC236}">
                <a16:creationId xmlns:a16="http://schemas.microsoft.com/office/drawing/2014/main" id="{41D3B02A-F817-033D-4116-4A02AF7E88D0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609600" y="1295400"/>
            <a:ext cx="8229600" cy="762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CH" dirty="0">
                <a:ea typeface="ＭＳ Ｐゴシック" panose="020B0600070205080204" pitchFamily="34" charset="-128"/>
              </a:rPr>
              <a:t>(ccu): </a:t>
            </a:r>
            <a:r>
              <a:rPr lang="de-DE" altLang="en-CH" b="1" dirty="0">
                <a:ea typeface="ＭＳ Ｐゴシック" panose="020B0600070205080204" pitchFamily="34" charset="-128"/>
              </a:rPr>
              <a:t>Ξ</a:t>
            </a:r>
            <a:r>
              <a:rPr lang="de-DE" altLang="en-CH" b="1" baseline="-25000" dirty="0">
                <a:ea typeface="ＭＳ Ｐゴシック" panose="020B0600070205080204" pitchFamily="34" charset="-128"/>
              </a:rPr>
              <a:t>cc</a:t>
            </a:r>
            <a:r>
              <a:rPr lang="de-DE" altLang="en-CH" b="1" baseline="30000" dirty="0">
                <a:ea typeface="ＭＳ Ｐゴシック" panose="020B0600070205080204" pitchFamily="34" charset="-128"/>
              </a:rPr>
              <a:t>++</a:t>
            </a:r>
            <a:r>
              <a:rPr lang="de-DE" altLang="en-CH" dirty="0">
                <a:ea typeface="ＭＳ Ｐゴシック" panose="020B0600070205080204" pitchFamily="34" charset="-128"/>
              </a:rPr>
              <a:t> </a:t>
            </a:r>
            <a:r>
              <a:rPr lang="en-US" altLang="en-CH" dirty="0">
                <a:ea typeface="ＭＳ Ｐゴシック" panose="020B0600070205080204" pitchFamily="34" charset="-128"/>
              </a:rPr>
              <a:t>		(buu): </a:t>
            </a:r>
            <a:r>
              <a:rPr lang="mr-IN" altLang="en-CH" b="1" dirty="0">
                <a:ea typeface="ＭＳ Ｐゴシック" panose="020B0600070205080204" pitchFamily="34" charset="-128"/>
              </a:rPr>
              <a:t>Σ</a:t>
            </a:r>
            <a:r>
              <a:rPr lang="mr-IN" altLang="en-CH" b="1" baseline="-25000" dirty="0">
                <a:ea typeface="ＭＳ Ｐゴシック" panose="020B0600070205080204" pitchFamily="34" charset="-128"/>
              </a:rPr>
              <a:t>b</a:t>
            </a:r>
            <a:r>
              <a:rPr lang="en-US" altLang="en-CH" b="1" dirty="0">
                <a:ea typeface="ＭＳ Ｐゴシック" panose="020B0600070205080204" pitchFamily="34" charset="-128"/>
              </a:rPr>
              <a:t>(</a:t>
            </a:r>
            <a:r>
              <a:rPr lang="mr-IN" altLang="en-CH" b="1" dirty="0">
                <a:ea typeface="ＭＳ Ｐゴシック" panose="020B0600070205080204" pitchFamily="34" charset="-128"/>
              </a:rPr>
              <a:t>6097</a:t>
            </a:r>
            <a:r>
              <a:rPr lang="en-US" altLang="en-CH" b="1" dirty="0">
                <a:ea typeface="ＭＳ Ｐゴシック" panose="020B0600070205080204" pitchFamily="34" charset="-128"/>
              </a:rPr>
              <a:t>)</a:t>
            </a:r>
            <a:r>
              <a:rPr lang="en-US" altLang="en-CH" b="1" baseline="30000" dirty="0">
                <a:ea typeface="ＭＳ Ｐゴシック" panose="020B0600070205080204" pitchFamily="34" charset="-128"/>
              </a:rPr>
              <a:t>+</a:t>
            </a:r>
            <a:r>
              <a:rPr lang="en-US" altLang="en-CH" dirty="0">
                <a:ea typeface="ＭＳ Ｐゴシック" panose="020B0600070205080204" pitchFamily="34" charset="-128"/>
              </a:rPr>
              <a:t>	   (bdd): </a:t>
            </a:r>
            <a:r>
              <a:rPr lang="mr-IN" altLang="en-CH" b="1" dirty="0">
                <a:ea typeface="ＭＳ Ｐゴシック" panose="020B0600070205080204" pitchFamily="34" charset="-128"/>
              </a:rPr>
              <a:t>Σ</a:t>
            </a:r>
            <a:r>
              <a:rPr lang="mr-IN" altLang="en-CH" b="1" baseline="-25000" dirty="0">
                <a:ea typeface="ＭＳ Ｐゴシック" panose="020B0600070205080204" pitchFamily="34" charset="-128"/>
              </a:rPr>
              <a:t>b</a:t>
            </a:r>
            <a:r>
              <a:rPr lang="en-US" altLang="en-CH" b="1" dirty="0">
                <a:ea typeface="ＭＳ Ｐゴシック" panose="020B0600070205080204" pitchFamily="34" charset="-128"/>
              </a:rPr>
              <a:t>(</a:t>
            </a:r>
            <a:r>
              <a:rPr lang="mr-IN" altLang="en-CH" b="1" dirty="0">
                <a:ea typeface="ＭＳ Ｐゴシック" panose="020B0600070205080204" pitchFamily="34" charset="-128"/>
              </a:rPr>
              <a:t>609</a:t>
            </a:r>
            <a:r>
              <a:rPr lang="en-US" altLang="en-CH" b="1" dirty="0">
                <a:ea typeface="ＭＳ Ｐゴシック" panose="020B0600070205080204" pitchFamily="34" charset="-128"/>
              </a:rPr>
              <a:t>7)</a:t>
            </a:r>
            <a:r>
              <a:rPr lang="en-US" altLang="en-CH" b="1" baseline="30000" dirty="0">
                <a:ea typeface="ＭＳ Ｐゴシック" panose="020B0600070205080204" pitchFamily="34" charset="-128"/>
              </a:rPr>
              <a:t>-</a:t>
            </a:r>
            <a:endParaRPr lang="en-US" altLang="en-CH" b="1" dirty="0">
              <a:ea typeface="ＭＳ Ｐゴシック" panose="020B0600070205080204" pitchFamily="34" charset="-128"/>
            </a:endParaRPr>
          </a:p>
        </p:txBody>
      </p:sp>
      <p:pic>
        <p:nvPicPr>
          <p:cNvPr id="112644" name="Picture 5" descr="XicPiPeak_s.png">
            <a:extLst>
              <a:ext uri="{FF2B5EF4-FFF2-40B4-BE49-F238E27FC236}">
                <a16:creationId xmlns:a16="http://schemas.microsoft.com/office/drawing/2014/main" id="{85EB9C02-2C48-6046-FB9E-BF7AEB0E0C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00"/>
            <a:ext cx="3105150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5" name="Picture 6" descr="LambdabPi_s.jpg">
            <a:extLst>
              <a:ext uri="{FF2B5EF4-FFF2-40B4-BE49-F238E27FC236}">
                <a16:creationId xmlns:a16="http://schemas.microsoft.com/office/drawing/2014/main" id="{E22EE8CD-C1A8-9988-C9F4-4E484373F1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142"/>
          <a:stretch>
            <a:fillRect/>
          </a:stretch>
        </p:blipFill>
        <p:spPr bwMode="auto">
          <a:xfrm>
            <a:off x="3124200" y="3810000"/>
            <a:ext cx="5859463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6" name="Picture 7" descr="XICC_s.png">
            <a:extLst>
              <a:ext uri="{FF2B5EF4-FFF2-40B4-BE49-F238E27FC236}">
                <a16:creationId xmlns:a16="http://schemas.microsoft.com/office/drawing/2014/main" id="{9A528AA9-9FC3-E80B-290F-D2DD951C8EB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133600"/>
            <a:ext cx="257175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7" name="Picture 9" descr="XICC_s.png">
            <a:extLst>
              <a:ext uri="{FF2B5EF4-FFF2-40B4-BE49-F238E27FC236}">
                <a16:creationId xmlns:a16="http://schemas.microsoft.com/office/drawing/2014/main" id="{773DED18-24C7-BCD1-B100-BB8078FD73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133600"/>
            <a:ext cx="257175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8" name="Picture 10" descr="XICC_s.png">
            <a:extLst>
              <a:ext uri="{FF2B5EF4-FFF2-40B4-BE49-F238E27FC236}">
                <a16:creationId xmlns:a16="http://schemas.microsoft.com/office/drawing/2014/main" id="{C5EC169A-1B4C-01E2-760E-6FD5304521E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3650" y="2133600"/>
            <a:ext cx="257175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49" name="TextBox 8">
            <a:extLst>
              <a:ext uri="{FF2B5EF4-FFF2-40B4-BE49-F238E27FC236}">
                <a16:creationId xmlns:a16="http://schemas.microsoft.com/office/drawing/2014/main" id="{03F245A6-AE15-09FD-C27D-6E9DCA7A44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3400" y="2862263"/>
            <a:ext cx="3286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1600" b="1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112650" name="TextBox 12">
            <a:extLst>
              <a:ext uri="{FF2B5EF4-FFF2-40B4-BE49-F238E27FC236}">
                <a16:creationId xmlns:a16="http://schemas.microsoft.com/office/drawing/2014/main" id="{E208F497-4D4A-C5D2-A15D-84FAEB0969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4400" y="2557463"/>
            <a:ext cx="330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1600" b="1" dirty="0">
                <a:solidFill>
                  <a:schemeClr val="bg1"/>
                </a:solidFill>
              </a:rPr>
              <a:t>u </a:t>
            </a:r>
          </a:p>
        </p:txBody>
      </p:sp>
      <p:sp>
        <p:nvSpPr>
          <p:cNvPr id="112651" name="TextBox 13">
            <a:extLst>
              <a:ext uri="{FF2B5EF4-FFF2-40B4-BE49-F238E27FC236}">
                <a16:creationId xmlns:a16="http://schemas.microsoft.com/office/drawing/2014/main" id="{C0BB601B-B8C9-DD78-17FE-E4D8B9F318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5200" y="2862263"/>
            <a:ext cx="330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1600" b="1" dirty="0">
                <a:solidFill>
                  <a:schemeClr val="bg1"/>
                </a:solidFill>
              </a:rPr>
              <a:t>u</a:t>
            </a:r>
          </a:p>
        </p:txBody>
      </p:sp>
      <p:sp>
        <p:nvSpPr>
          <p:cNvPr id="112652" name="TextBox 14">
            <a:extLst>
              <a:ext uri="{FF2B5EF4-FFF2-40B4-BE49-F238E27FC236}">
                <a16:creationId xmlns:a16="http://schemas.microsoft.com/office/drawing/2014/main" id="{E474FF31-7C63-4304-EA63-C8ADB711A0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2819400"/>
            <a:ext cx="3286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1600" b="1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112653" name="TextBox 15">
            <a:extLst>
              <a:ext uri="{FF2B5EF4-FFF2-40B4-BE49-F238E27FC236}">
                <a16:creationId xmlns:a16="http://schemas.microsoft.com/office/drawing/2014/main" id="{4F0F9CFC-FA6A-8DDA-5F2D-E5EA7A557C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6200" y="2514600"/>
            <a:ext cx="3286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1600" b="1" dirty="0">
                <a:solidFill>
                  <a:schemeClr val="bg1"/>
                </a:solidFill>
              </a:rPr>
              <a:t>d </a:t>
            </a:r>
          </a:p>
        </p:txBody>
      </p:sp>
      <p:sp>
        <p:nvSpPr>
          <p:cNvPr id="112654" name="TextBox 16">
            <a:extLst>
              <a:ext uri="{FF2B5EF4-FFF2-40B4-BE49-F238E27FC236}">
                <a16:creationId xmlns:a16="http://schemas.microsoft.com/office/drawing/2014/main" id="{17B78B13-D1A7-8232-A00D-0997FEC324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47000" y="2819400"/>
            <a:ext cx="3270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1600" b="1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112655" name="TextBox 17">
            <a:extLst>
              <a:ext uri="{FF2B5EF4-FFF2-40B4-BE49-F238E27FC236}">
                <a16:creationId xmlns:a16="http://schemas.microsoft.com/office/drawing/2014/main" id="{ED52E7B0-44EE-028E-1010-8AE3D45C94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2895600"/>
            <a:ext cx="3302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1600" b="1" dirty="0">
                <a:solidFill>
                  <a:schemeClr val="bg1"/>
                </a:solidFill>
              </a:rPr>
              <a:t>u</a:t>
            </a:r>
          </a:p>
        </p:txBody>
      </p:sp>
      <p:sp>
        <p:nvSpPr>
          <p:cNvPr id="112656" name="TextBox 18">
            <a:extLst>
              <a:ext uri="{FF2B5EF4-FFF2-40B4-BE49-F238E27FC236}">
                <a16:creationId xmlns:a16="http://schemas.microsoft.com/office/drawing/2014/main" id="{9B281ABC-B672-DCA3-BFFE-3630F10BDF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2590800"/>
            <a:ext cx="304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1600" b="1" dirty="0">
                <a:solidFill>
                  <a:schemeClr val="bg1"/>
                </a:solidFill>
              </a:rPr>
              <a:t>c </a:t>
            </a:r>
          </a:p>
        </p:txBody>
      </p:sp>
      <p:sp>
        <p:nvSpPr>
          <p:cNvPr id="112657" name="TextBox 19">
            <a:extLst>
              <a:ext uri="{FF2B5EF4-FFF2-40B4-BE49-F238E27FC236}">
                <a16:creationId xmlns:a16="http://schemas.microsoft.com/office/drawing/2014/main" id="{727C09BC-4AC6-477C-91E8-078B5CFACC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3400" y="2895600"/>
            <a:ext cx="304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1600" b="1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112658" name="TextBox 20">
            <a:extLst>
              <a:ext uri="{FF2B5EF4-FFF2-40B4-BE49-F238E27FC236}">
                <a16:creationId xmlns:a16="http://schemas.microsoft.com/office/drawing/2014/main" id="{7BF79BFB-275A-1273-48F6-A8DC34A28C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9075" y="3167063"/>
            <a:ext cx="5397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1600" b="1" dirty="0">
                <a:solidFill>
                  <a:schemeClr val="bg1"/>
                </a:solidFill>
              </a:rPr>
              <a:t>++</a:t>
            </a:r>
          </a:p>
        </p:txBody>
      </p:sp>
      <p:sp>
        <p:nvSpPr>
          <p:cNvPr id="112659" name="TextBox 21">
            <a:extLst>
              <a:ext uri="{FF2B5EF4-FFF2-40B4-BE49-F238E27FC236}">
                <a16:creationId xmlns:a16="http://schemas.microsoft.com/office/drawing/2014/main" id="{82CD461E-A568-653F-8685-7F44E1CF6A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0575" y="3167063"/>
            <a:ext cx="3635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1600" b="1" dirty="0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112660" name="TextBox 22">
            <a:extLst>
              <a:ext uri="{FF2B5EF4-FFF2-40B4-BE49-F238E27FC236}">
                <a16:creationId xmlns:a16="http://schemas.microsoft.com/office/drawing/2014/main" id="{9E0F7562-D84A-6559-118F-C6DA73CBF3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42225" y="3171825"/>
            <a:ext cx="2825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1600" b="1" dirty="0">
                <a:solidFill>
                  <a:schemeClr val="bg1"/>
                </a:solidFill>
              </a:rPr>
              <a:t>-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Rectangle 9">
            <a:extLst>
              <a:ext uri="{FF2B5EF4-FFF2-40B4-BE49-F238E27FC236}">
                <a16:creationId xmlns:a16="http://schemas.microsoft.com/office/drawing/2014/main" id="{832308A9-0792-2478-3BAF-C77C847698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375" y="3733800"/>
            <a:ext cx="8988425" cy="28956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endParaRPr lang="en-CH" altLang="en-CH"/>
          </a:p>
        </p:txBody>
      </p:sp>
      <p:sp>
        <p:nvSpPr>
          <p:cNvPr id="114690" name="Title 1">
            <a:extLst>
              <a:ext uri="{FF2B5EF4-FFF2-40B4-BE49-F238E27FC236}">
                <a16:creationId xmlns:a16="http://schemas.microsoft.com/office/drawing/2014/main" id="{C94DFE6E-0303-898D-7771-98CE74CD38C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CH" dirty="0">
                <a:ea typeface="ＭＳ Ｐゴシック" panose="020B0600070205080204" pitchFamily="34" charset="-128"/>
              </a:rPr>
              <a:t>LHCb: new </a:t>
            </a:r>
            <a:r>
              <a:rPr lang="en-US" altLang="en-US" dirty="0">
                <a:ea typeface="ＭＳ Ｐゴシック" panose="020B0600070205080204" pitchFamily="34" charset="-128"/>
              </a:rPr>
              <a:t>‘</a:t>
            </a:r>
            <a:r>
              <a:rPr lang="en-US" altLang="ja-JP" dirty="0">
                <a:ea typeface="ＭＳ Ｐゴシック" panose="020B0600070205080204" pitchFamily="34" charset="-128"/>
              </a:rPr>
              <a:t>exotic</a:t>
            </a:r>
            <a:r>
              <a:rPr lang="en-US" altLang="en-US" dirty="0">
                <a:ea typeface="ＭＳ Ｐゴシック" panose="020B0600070205080204" pitchFamily="34" charset="-128"/>
              </a:rPr>
              <a:t>’</a:t>
            </a:r>
            <a:r>
              <a:rPr lang="en-US" altLang="ja-JP" dirty="0">
                <a:ea typeface="ＭＳ Ｐゴシック" panose="020B0600070205080204" pitchFamily="34" charset="-128"/>
              </a:rPr>
              <a:t> hadrons</a:t>
            </a:r>
            <a:endParaRPr lang="en-US" altLang="en-CH" dirty="0">
              <a:ea typeface="ＭＳ Ｐゴシック" panose="020B0600070205080204" pitchFamily="34" charset="-128"/>
            </a:endParaRPr>
          </a:p>
        </p:txBody>
      </p:sp>
      <p:sp>
        <p:nvSpPr>
          <p:cNvPr id="114691" name="Content Placeholder 1">
            <a:extLst>
              <a:ext uri="{FF2B5EF4-FFF2-40B4-BE49-F238E27FC236}">
                <a16:creationId xmlns:a16="http://schemas.microsoft.com/office/drawing/2014/main" id="{21F79324-92AD-9B0B-CD97-709EBE6DFE8A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1066800" y="990600"/>
            <a:ext cx="7772400" cy="609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CH" dirty="0">
                <a:ea typeface="ＭＳ Ｐゴシック" panose="020B0600070205080204" pitchFamily="34" charset="-128"/>
              </a:rPr>
              <a:t>(ccduu): </a:t>
            </a:r>
            <a:r>
              <a:rPr lang="en-US" altLang="en-CH" b="1" dirty="0">
                <a:ea typeface="ＭＳ Ｐゴシック" panose="020B0600070205080204" pitchFamily="34" charset="-128"/>
              </a:rPr>
              <a:t>P</a:t>
            </a:r>
            <a:r>
              <a:rPr lang="en-US" altLang="en-CH" b="1" baseline="-25000" dirty="0">
                <a:ea typeface="ＭＳ Ｐゴシック" panose="020B0600070205080204" pitchFamily="34" charset="-128"/>
              </a:rPr>
              <a:t>c</a:t>
            </a:r>
            <a:r>
              <a:rPr lang="en-US" altLang="en-CH" b="1" dirty="0">
                <a:ea typeface="ＭＳ Ｐゴシック" panose="020B0600070205080204" pitchFamily="34" charset="-128"/>
              </a:rPr>
              <a:t>(4312)</a:t>
            </a:r>
            <a:r>
              <a:rPr lang="en-US" altLang="en-CH" b="1" baseline="30000" dirty="0">
                <a:ea typeface="ＭＳ Ｐゴシック" panose="020B0600070205080204" pitchFamily="34" charset="-128"/>
              </a:rPr>
              <a:t>+</a:t>
            </a:r>
            <a:r>
              <a:rPr lang="en-US" altLang="en-CH" b="1" dirty="0">
                <a:ea typeface="ＭＳ Ｐゴシック" panose="020B0600070205080204" pitchFamily="34" charset="-128"/>
              </a:rPr>
              <a:t>	</a:t>
            </a:r>
            <a:r>
              <a:rPr lang="en-US" altLang="en-CH" dirty="0">
                <a:ea typeface="ＭＳ Ｐゴシック" panose="020B0600070205080204" pitchFamily="34" charset="-128"/>
              </a:rPr>
              <a:t>	        (cu cd): </a:t>
            </a:r>
            <a:r>
              <a:rPr lang="en-US" altLang="en-CH" b="1" dirty="0">
                <a:ea typeface="ＭＳ Ｐゴシック" panose="020B0600070205080204" pitchFamily="34" charset="-128"/>
              </a:rPr>
              <a:t>T</a:t>
            </a:r>
            <a:r>
              <a:rPr lang="en-US" altLang="en-CH" b="1" baseline="-25000" dirty="0">
                <a:ea typeface="ＭＳ Ｐゴシック" panose="020B0600070205080204" pitchFamily="34" charset="-128"/>
              </a:rPr>
              <a:t>cc</a:t>
            </a:r>
            <a:r>
              <a:rPr lang="en-US" altLang="en-CH" b="1" baseline="30000" dirty="0">
                <a:ea typeface="ＭＳ Ｐゴシック" panose="020B0600070205080204" pitchFamily="34" charset="-128"/>
              </a:rPr>
              <a:t>+</a:t>
            </a:r>
            <a:r>
              <a:rPr lang="en-US" altLang="en-CH" b="1" dirty="0">
                <a:ea typeface="ＭＳ Ｐゴシック" panose="020B0600070205080204" pitchFamily="34" charset="-128"/>
              </a:rPr>
              <a:t>(3875)</a:t>
            </a:r>
            <a:endParaRPr lang="en-US" altLang="en-CH" b="1" baseline="30000" dirty="0">
              <a:ea typeface="ＭＳ Ｐゴシック" panose="020B0600070205080204" pitchFamily="34" charset="-128"/>
            </a:endParaRPr>
          </a:p>
        </p:txBody>
      </p:sp>
      <p:pic>
        <p:nvPicPr>
          <p:cNvPr id="114692" name="Picture 3" descr="Pc_particleLHCb_s.png">
            <a:extLst>
              <a:ext uri="{FF2B5EF4-FFF2-40B4-BE49-F238E27FC236}">
                <a16:creationId xmlns:a16="http://schemas.microsoft.com/office/drawing/2014/main" id="{5EFAA87E-737B-8C24-F679-4A856CC93B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4138" y="1752600"/>
            <a:ext cx="1998662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693" name="Picture 4" descr="Pentaquarks2019_s.png">
            <a:extLst>
              <a:ext uri="{FF2B5EF4-FFF2-40B4-BE49-F238E27FC236}">
                <a16:creationId xmlns:a16="http://schemas.microsoft.com/office/drawing/2014/main" id="{68CD6C8B-7AAA-F67F-EB21-D380C66AF5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9" b="1826"/>
          <a:stretch>
            <a:fillRect/>
          </a:stretch>
        </p:blipFill>
        <p:spPr bwMode="auto">
          <a:xfrm>
            <a:off x="762000" y="3817938"/>
            <a:ext cx="2971800" cy="273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4694" name="Picture 6" descr="DDmolecule.png">
            <a:extLst>
              <a:ext uri="{FF2B5EF4-FFF2-40B4-BE49-F238E27FC236}">
                <a16:creationId xmlns:a16="http://schemas.microsoft.com/office/drawing/2014/main" id="{EDE6C716-FD0A-8A4D-1847-B492C0F1278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45" b="14137"/>
          <a:stretch>
            <a:fillRect/>
          </a:stretch>
        </p:blipFill>
        <p:spPr bwMode="auto">
          <a:xfrm>
            <a:off x="4648200" y="1752600"/>
            <a:ext cx="3657600" cy="1838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695" name="TextBox 10">
            <a:extLst>
              <a:ext uri="{FF2B5EF4-FFF2-40B4-BE49-F238E27FC236}">
                <a16:creationId xmlns:a16="http://schemas.microsoft.com/office/drawing/2014/main" id="{CE5E9FB7-024C-D735-E1F7-54B667E79E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5800" y="2971800"/>
            <a:ext cx="3302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1600" b="1" dirty="0">
                <a:solidFill>
                  <a:schemeClr val="bg1"/>
                </a:solidFill>
              </a:rPr>
              <a:t>u</a:t>
            </a:r>
          </a:p>
        </p:txBody>
      </p:sp>
      <p:sp>
        <p:nvSpPr>
          <p:cNvPr id="114696" name="TextBox 11">
            <a:extLst>
              <a:ext uri="{FF2B5EF4-FFF2-40B4-BE49-F238E27FC236}">
                <a16:creationId xmlns:a16="http://schemas.microsoft.com/office/drawing/2014/main" id="{DF838C81-8221-EC8A-E9B0-5F21D63562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0" y="2133600"/>
            <a:ext cx="304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1600" b="1" dirty="0">
                <a:solidFill>
                  <a:schemeClr val="bg1"/>
                </a:solidFill>
              </a:rPr>
              <a:t>c </a:t>
            </a:r>
          </a:p>
        </p:txBody>
      </p:sp>
      <p:sp>
        <p:nvSpPr>
          <p:cNvPr id="114697" name="TextBox 12">
            <a:extLst>
              <a:ext uri="{FF2B5EF4-FFF2-40B4-BE49-F238E27FC236}">
                <a16:creationId xmlns:a16="http://schemas.microsoft.com/office/drawing/2014/main" id="{A7C14D90-CA8B-F178-ECCB-D29C9255D4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1947863"/>
            <a:ext cx="3048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1600" b="1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114698" name="TextBox 14">
            <a:extLst>
              <a:ext uri="{FF2B5EF4-FFF2-40B4-BE49-F238E27FC236}">
                <a16:creationId xmlns:a16="http://schemas.microsoft.com/office/drawing/2014/main" id="{B3EC2CD7-090F-AFA9-299A-32EEF2009A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6800" y="2971800"/>
            <a:ext cx="3302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1600" b="1" dirty="0">
                <a:solidFill>
                  <a:schemeClr val="bg1"/>
                </a:solidFill>
              </a:rPr>
              <a:t>u</a:t>
            </a:r>
          </a:p>
        </p:txBody>
      </p:sp>
      <p:sp>
        <p:nvSpPr>
          <p:cNvPr id="114699" name="TextBox 15">
            <a:extLst>
              <a:ext uri="{FF2B5EF4-FFF2-40B4-BE49-F238E27FC236}">
                <a16:creationId xmlns:a16="http://schemas.microsoft.com/office/drawing/2014/main" id="{D3E0961F-167E-F03D-A422-3D959FDC8A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6800" y="2100263"/>
            <a:ext cx="3270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1600" b="1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114700" name="TextBox 16">
            <a:extLst>
              <a:ext uri="{FF2B5EF4-FFF2-40B4-BE49-F238E27FC236}">
                <a16:creationId xmlns:a16="http://schemas.microsoft.com/office/drawing/2014/main" id="{4571483A-BB18-DC90-0964-09FDBACDD7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2400" y="2819400"/>
            <a:ext cx="3302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1600" b="1" dirty="0">
                <a:solidFill>
                  <a:schemeClr val="bg1"/>
                </a:solidFill>
              </a:rPr>
              <a:t>u</a:t>
            </a:r>
          </a:p>
        </p:txBody>
      </p:sp>
      <p:sp>
        <p:nvSpPr>
          <p:cNvPr id="114701" name="TextBox 17">
            <a:extLst>
              <a:ext uri="{FF2B5EF4-FFF2-40B4-BE49-F238E27FC236}">
                <a16:creationId xmlns:a16="http://schemas.microsoft.com/office/drawing/2014/main" id="{BC71E9FB-8BFF-9FC5-2BD1-029B191B0A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2800" y="2057400"/>
            <a:ext cx="3746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1600" b="1" dirty="0">
                <a:solidFill>
                  <a:schemeClr val="bg1"/>
                </a:solidFill>
              </a:rPr>
              <a:t>c </a:t>
            </a:r>
          </a:p>
        </p:txBody>
      </p:sp>
      <p:sp>
        <p:nvSpPr>
          <p:cNvPr id="114702" name="TextBox 18">
            <a:extLst>
              <a:ext uri="{FF2B5EF4-FFF2-40B4-BE49-F238E27FC236}">
                <a16:creationId xmlns:a16="http://schemas.microsoft.com/office/drawing/2014/main" id="{161E50F0-1C63-3A3C-E07D-222628D59B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7600" y="2819400"/>
            <a:ext cx="3286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1600" b="1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114703" name="TextBox 19">
            <a:extLst>
              <a:ext uri="{FF2B5EF4-FFF2-40B4-BE49-F238E27FC236}">
                <a16:creationId xmlns:a16="http://schemas.microsoft.com/office/drawing/2014/main" id="{FDE45D28-EDC7-3C23-4F22-2FD5B16018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7200" y="2024063"/>
            <a:ext cx="3048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1600" b="1" dirty="0">
                <a:solidFill>
                  <a:schemeClr val="bg1"/>
                </a:solidFill>
              </a:rPr>
              <a:t>c</a:t>
            </a:r>
          </a:p>
        </p:txBody>
      </p:sp>
      <p:cxnSp>
        <p:nvCxnSpPr>
          <p:cNvPr id="114704" name="Straight Connector 20">
            <a:extLst>
              <a:ext uri="{FF2B5EF4-FFF2-40B4-BE49-F238E27FC236}">
                <a16:creationId xmlns:a16="http://schemas.microsoft.com/office/drawing/2014/main" id="{6CC9D580-6F63-5792-FB9F-F20F11D164F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395413" y="1103313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4705" name="Straight Connector 24">
            <a:extLst>
              <a:ext uri="{FF2B5EF4-FFF2-40B4-BE49-F238E27FC236}">
                <a16:creationId xmlns:a16="http://schemas.microsoft.com/office/drawing/2014/main" id="{74BAE13F-9E80-D612-03D0-B5E153FEF33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778500" y="1106488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4706" name="Straight Connector 25">
            <a:extLst>
              <a:ext uri="{FF2B5EF4-FFF2-40B4-BE49-F238E27FC236}">
                <a16:creationId xmlns:a16="http://schemas.microsoft.com/office/drawing/2014/main" id="{53203EB6-DC66-14EB-CD6D-533F8D26EFA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172200" y="10668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4707" name="Straight Connector 27">
            <a:extLst>
              <a:ext uri="{FF2B5EF4-FFF2-40B4-BE49-F238E27FC236}">
                <a16:creationId xmlns:a16="http://schemas.microsoft.com/office/drawing/2014/main" id="{02FABDE9-E6A1-4BC0-BAC4-8DD48790C7F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543800" y="2819400"/>
            <a:ext cx="1524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4708" name="Straight Connector 28">
            <a:extLst>
              <a:ext uri="{FF2B5EF4-FFF2-40B4-BE49-F238E27FC236}">
                <a16:creationId xmlns:a16="http://schemas.microsoft.com/office/drawing/2014/main" id="{564C13C8-E57B-D735-B1D1-A055DA0EE29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334000" y="2895600"/>
            <a:ext cx="1524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4709" name="Straight Connector 29">
            <a:extLst>
              <a:ext uri="{FF2B5EF4-FFF2-40B4-BE49-F238E27FC236}">
                <a16:creationId xmlns:a16="http://schemas.microsoft.com/office/drawing/2014/main" id="{1FA89DA6-9252-6B6B-E7FA-A25AAE2D318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743200" y="2209800"/>
            <a:ext cx="1524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14710" name="Picture 2" descr="Chart&#10;&#10;Description automatically generated">
            <a:extLst>
              <a:ext uri="{FF2B5EF4-FFF2-40B4-BE49-F238E27FC236}">
                <a16:creationId xmlns:a16="http://schemas.microsoft.com/office/drawing/2014/main" id="{BFBB2073-00A5-161E-D7AA-B758C57CC8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713" y="3895725"/>
            <a:ext cx="3810000" cy="271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711" name="TextBox 3">
            <a:extLst>
              <a:ext uri="{FF2B5EF4-FFF2-40B4-BE49-F238E27FC236}">
                <a16:creationId xmlns:a16="http://schemas.microsoft.com/office/drawing/2014/main" id="{6893D74F-CC3B-42AC-D22B-2788C3BA56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800" y="6581775"/>
            <a:ext cx="30051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GB" altLang="en-CH" sz="1200" dirty="0"/>
              <a:t>Nature Commun. 13 (2022) 1, 3351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Title 1">
            <a:extLst>
              <a:ext uri="{FF2B5EF4-FFF2-40B4-BE49-F238E27FC236}">
                <a16:creationId xmlns:a16="http://schemas.microsoft.com/office/drawing/2014/main" id="{FD9278E0-39F4-5E8B-9D3A-1630FB3C7C0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CH" dirty="0">
                <a:ea typeface="ＭＳ Ｐゴシック" panose="020B0600070205080204" pitchFamily="34" charset="-128"/>
              </a:rPr>
              <a:t>B</a:t>
            </a:r>
            <a:r>
              <a:rPr lang="en-US" altLang="en-CH" baseline="-25000" dirty="0">
                <a:ea typeface="ＭＳ Ｐゴシック" panose="020B0600070205080204" pitchFamily="34" charset="-128"/>
              </a:rPr>
              <a:t>s</a:t>
            </a:r>
            <a:r>
              <a:rPr lang="en-US" altLang="en-CH" baseline="30000" dirty="0">
                <a:ea typeface="ＭＳ Ｐゴシック" panose="020B0600070205080204" pitchFamily="34" charset="-128"/>
              </a:rPr>
              <a:t>0</a:t>
            </a:r>
            <a:r>
              <a:rPr lang="en-US" altLang="en-CH" dirty="0">
                <a:ea typeface="ＭＳ Ｐゴシック" panose="020B0600070205080204" pitchFamily="34" charset="-128"/>
              </a:rPr>
              <a:t> oscillations</a:t>
            </a:r>
            <a:endParaRPr lang="en-US" altLang="en-CH" baseline="30000" dirty="0">
              <a:ea typeface="ＭＳ Ｐゴシック" panose="020B0600070205080204" pitchFamily="34" charset="-128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5A59AA2-BA57-E2B6-EE73-F467B571E9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1752600"/>
            <a:ext cx="3810000" cy="33528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54F6230-D0FF-04D3-39CB-A24A9CC7B102}"/>
              </a:ext>
            </a:extLst>
          </p:cNvPr>
          <p:cNvSpPr txBox="1"/>
          <p:nvPr/>
        </p:nvSpPr>
        <p:spPr>
          <a:xfrm>
            <a:off x="6828084" y="6477000"/>
            <a:ext cx="22397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Figure</a:t>
            </a:r>
            <a:r>
              <a:rPr lang="en-CH"/>
              <a:t> from </a:t>
            </a:r>
            <a:r>
              <a:rPr lang="en-CH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article</a:t>
            </a:r>
            <a:endParaRPr lang="en-CH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Title 1">
            <a:extLst>
              <a:ext uri="{FF2B5EF4-FFF2-40B4-BE49-F238E27FC236}">
                <a16:creationId xmlns:a16="http://schemas.microsoft.com/office/drawing/2014/main" id="{FD9278E0-39F4-5E8B-9D3A-1630FB3C7C0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CH" dirty="0">
                <a:ea typeface="ＭＳ Ｐゴシック" panose="020B0600070205080204" pitchFamily="34" charset="-128"/>
              </a:rPr>
              <a:t>LHCb: B</a:t>
            </a:r>
            <a:r>
              <a:rPr lang="en-US" altLang="en-CH" baseline="-25000" dirty="0">
                <a:ea typeface="ＭＳ Ｐゴシック" panose="020B0600070205080204" pitchFamily="34" charset="-128"/>
              </a:rPr>
              <a:t>s</a:t>
            </a:r>
            <a:r>
              <a:rPr lang="en-US" altLang="en-CH" baseline="30000" dirty="0">
                <a:ea typeface="ＭＳ Ｐゴシック" panose="020B0600070205080204" pitchFamily="34" charset="-128"/>
              </a:rPr>
              <a:t>0</a:t>
            </a:r>
            <a:r>
              <a:rPr lang="en-US" altLang="en-CH" dirty="0">
                <a:ea typeface="ＭＳ Ｐゴシック" panose="020B0600070205080204" pitchFamily="34" charset="-128"/>
              </a:rPr>
              <a:t> oscillations vs. decays</a:t>
            </a:r>
            <a:endParaRPr lang="en-US" altLang="en-CH" baseline="30000" dirty="0">
              <a:ea typeface="ＭＳ Ｐゴシック" panose="020B0600070205080204" pitchFamily="34" charset="-128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81A91D6-81A1-9F86-74AC-8EFCE7BBBA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297365"/>
            <a:ext cx="7772400" cy="5536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99128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Title 1">
            <a:extLst>
              <a:ext uri="{FF2B5EF4-FFF2-40B4-BE49-F238E27FC236}">
                <a16:creationId xmlns:a16="http://schemas.microsoft.com/office/drawing/2014/main" id="{FD9278E0-39F4-5E8B-9D3A-1630FB3C7C0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CH" dirty="0">
                <a:ea typeface="ＭＳ Ｐゴシック" panose="020B0600070205080204" pitchFamily="34" charset="-128"/>
              </a:rPr>
              <a:t>LHCb: anti-matter asymmetry for B</a:t>
            </a:r>
            <a:r>
              <a:rPr lang="en-US" altLang="en-CH" baseline="-25000" dirty="0">
                <a:ea typeface="ＭＳ Ｐゴシック" panose="020B0600070205080204" pitchFamily="34" charset="-128"/>
              </a:rPr>
              <a:t>s</a:t>
            </a:r>
            <a:r>
              <a:rPr lang="en-US" altLang="en-CH" baseline="30000" dirty="0">
                <a:ea typeface="ＭＳ Ｐゴシック" panose="020B0600070205080204" pitchFamily="34" charset="-128"/>
              </a:rPr>
              <a:t>0</a:t>
            </a:r>
          </a:p>
        </p:txBody>
      </p:sp>
      <p:sp>
        <p:nvSpPr>
          <p:cNvPr id="116738" name="Content Placeholder 1">
            <a:extLst>
              <a:ext uri="{FF2B5EF4-FFF2-40B4-BE49-F238E27FC236}">
                <a16:creationId xmlns:a16="http://schemas.microsoft.com/office/drawing/2014/main" id="{1EEBA16A-518F-7DB3-D06C-C9D57EC78F3E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CH" dirty="0">
                <a:ea typeface="ＭＳ Ｐゴシック" panose="020B0600070205080204" pitchFamily="34" charset="-128"/>
              </a:rPr>
              <a:t>CP violation in B</a:t>
            </a:r>
            <a:r>
              <a:rPr lang="en-US" altLang="en-CH" baseline="-25000" dirty="0">
                <a:ea typeface="ＭＳ Ｐゴシック" panose="020B0600070205080204" pitchFamily="34" charset="-128"/>
              </a:rPr>
              <a:t>s</a:t>
            </a:r>
            <a:r>
              <a:rPr lang="en-US" altLang="en-CH" baseline="30000" dirty="0">
                <a:ea typeface="ＭＳ Ｐゴシック" panose="020B0600070205080204" pitchFamily="34" charset="-128"/>
              </a:rPr>
              <a:t>0</a:t>
            </a:r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E167F8E1-C03E-A013-805D-34017FA80F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3124200"/>
            <a:ext cx="6942138" cy="287972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 type="none" w="lg" len="lg"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</p:spPr>
      </p:pic>
      <p:sp>
        <p:nvSpPr>
          <p:cNvPr id="116741" name="TextBox 6">
            <a:extLst>
              <a:ext uri="{FF2B5EF4-FFF2-40B4-BE49-F238E27FC236}">
                <a16:creationId xmlns:a16="http://schemas.microsoft.com/office/drawing/2014/main" id="{B8262172-FFF7-6853-3A5E-AC20B22E87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0800" y="3200400"/>
            <a:ext cx="1428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400" i="1" dirty="0">
                <a:latin typeface="Times New Roman" panose="02020603050405020304" pitchFamily="18" charset="0"/>
              </a:rPr>
              <a:t>B</a:t>
            </a:r>
            <a:r>
              <a:rPr lang="en-US" altLang="en-CH" sz="2400" i="1" baseline="-25000" dirty="0">
                <a:latin typeface="Times New Roman" panose="02020603050405020304" pitchFamily="18" charset="0"/>
              </a:rPr>
              <a:t>s</a:t>
            </a:r>
            <a:r>
              <a:rPr lang="en-US" altLang="en-CH" sz="2400" i="1" baseline="30000" dirty="0">
                <a:latin typeface="Times New Roman" panose="02020603050405020304" pitchFamily="18" charset="0"/>
              </a:rPr>
              <a:t>0</a:t>
            </a:r>
            <a:r>
              <a:rPr lang="en-US" altLang="en-CH" sz="2400" i="1" dirty="0">
                <a:latin typeface="Times New Roman" panose="02020603050405020304" pitchFamily="18" charset="0"/>
              </a:rPr>
              <a:t>→</a:t>
            </a:r>
            <a:r>
              <a:rPr lang="nl-NL" altLang="en-CH" sz="2400" i="1" dirty="0">
                <a:latin typeface="Times New Roman" panose="02020603050405020304" pitchFamily="18" charset="0"/>
              </a:rPr>
              <a:t>K</a:t>
            </a:r>
            <a:r>
              <a:rPr lang="nl-NL" altLang="en-CH" sz="2400" i="1" baseline="30000" dirty="0">
                <a:latin typeface="Times New Roman" panose="02020603050405020304" pitchFamily="18" charset="0"/>
              </a:rPr>
              <a:t>-</a:t>
            </a:r>
            <a:r>
              <a:rPr lang="el-GR" altLang="en-CH" sz="2400" i="1" dirty="0">
                <a:latin typeface="Times New Roman" panose="02020603050405020304" pitchFamily="18" charset="0"/>
              </a:rPr>
              <a:t>π</a:t>
            </a:r>
            <a:r>
              <a:rPr lang="nl-NL" altLang="en-CH" sz="2400" i="1" baseline="30000" dirty="0">
                <a:latin typeface="Times New Roman" panose="02020603050405020304" pitchFamily="18" charset="0"/>
              </a:rPr>
              <a:t>+</a:t>
            </a:r>
            <a:endParaRPr lang="nl-NL" altLang="en-CH" sz="2400" i="1" baseline="30000" dirty="0"/>
          </a:p>
        </p:txBody>
      </p:sp>
      <p:pic>
        <p:nvPicPr>
          <p:cNvPr id="116742" name="Picture 3">
            <a:extLst>
              <a:ext uri="{FF2B5EF4-FFF2-40B4-BE49-F238E27FC236}">
                <a16:creationId xmlns:a16="http://schemas.microsoft.com/office/drawing/2014/main" id="{A432D900-E526-8CBC-0FEE-1D4ABC1FC5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24" b="5077"/>
          <a:stretch>
            <a:fillRect/>
          </a:stretch>
        </p:blipFill>
        <p:spPr bwMode="auto">
          <a:xfrm>
            <a:off x="5791200" y="990600"/>
            <a:ext cx="2362200" cy="18827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6743" name="Straight Connector 2">
            <a:extLst>
              <a:ext uri="{FF2B5EF4-FFF2-40B4-BE49-F238E27FC236}">
                <a16:creationId xmlns:a16="http://schemas.microsoft.com/office/drawing/2014/main" id="{1E902BF2-CE4A-76F7-9AB1-8DB7FCA8A77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048000" y="4648200"/>
            <a:ext cx="3352800" cy="0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6744" name="Straight Arrow Connector 8">
            <a:extLst>
              <a:ext uri="{FF2B5EF4-FFF2-40B4-BE49-F238E27FC236}">
                <a16:creationId xmlns:a16="http://schemas.microsoft.com/office/drawing/2014/main" id="{C569B59E-9F5A-A1CB-D6CC-70DA072FE47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553200" y="4648200"/>
            <a:ext cx="0" cy="45720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 type="triangle" w="lg" len="med"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TextBox 1">
            <a:extLst>
              <a:ext uri="{FF2B5EF4-FFF2-40B4-BE49-F238E27FC236}">
                <a16:creationId xmlns:a16="http://schemas.microsoft.com/office/drawing/2014/main" id="{97671DD6-B5AF-9092-027F-9A9D108E79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0197" y="3200400"/>
            <a:ext cx="1412566" cy="9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400" i="1" dirty="0">
                <a:latin typeface="Times New Roman" panose="02020603050405020304" pitchFamily="18" charset="0"/>
              </a:rPr>
              <a:t>B</a:t>
            </a:r>
            <a:r>
              <a:rPr lang="en-US" altLang="en-CH" sz="2400" i="1" baseline="-25000" dirty="0">
                <a:latin typeface="Times New Roman" panose="02020603050405020304" pitchFamily="18" charset="0"/>
              </a:rPr>
              <a:t>s</a:t>
            </a:r>
            <a:r>
              <a:rPr lang="en-US" altLang="en-CH" sz="2400" i="1" baseline="30000" dirty="0">
                <a:latin typeface="Times New Roman" panose="02020603050405020304" pitchFamily="18" charset="0"/>
              </a:rPr>
              <a:t>0  </a:t>
            </a:r>
            <a:r>
              <a:rPr lang="en-US" altLang="en-CH" sz="2400" i="1" dirty="0">
                <a:latin typeface="Times New Roman" panose="02020603050405020304" pitchFamily="18" charset="0"/>
              </a:rPr>
              <a:t>→ B</a:t>
            </a:r>
            <a:r>
              <a:rPr lang="en-US" altLang="en-CH" sz="2400" i="1" baseline="-25000" dirty="0">
                <a:latin typeface="Times New Roman" panose="02020603050405020304" pitchFamily="18" charset="0"/>
              </a:rPr>
              <a:t>s</a:t>
            </a:r>
            <a:r>
              <a:rPr lang="en-US" altLang="en-CH" sz="2400" i="1" baseline="30000" dirty="0">
                <a:latin typeface="Times New Roman" panose="02020603050405020304" pitchFamily="18" charset="0"/>
              </a:rPr>
              <a:t>0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CH" sz="2400" i="1" dirty="0">
                <a:latin typeface="Times New Roman" panose="02020603050405020304" pitchFamily="18" charset="0"/>
              </a:rPr>
              <a:t>→</a:t>
            </a:r>
            <a:r>
              <a:rPr lang="nl-NL" altLang="en-CH" sz="2400" i="1" dirty="0">
                <a:latin typeface="Times New Roman" panose="02020603050405020304" pitchFamily="18" charset="0"/>
              </a:rPr>
              <a:t>K</a:t>
            </a:r>
            <a:r>
              <a:rPr lang="nl-NL" altLang="en-CH" sz="2400" i="1" baseline="30000" dirty="0">
                <a:latin typeface="Times New Roman" panose="02020603050405020304" pitchFamily="18" charset="0"/>
              </a:rPr>
              <a:t>+</a:t>
            </a:r>
            <a:r>
              <a:rPr lang="el-GR" altLang="en-CH" sz="2400" i="1" dirty="0">
                <a:latin typeface="Times New Roman" panose="02020603050405020304" pitchFamily="18" charset="0"/>
              </a:rPr>
              <a:t>π</a:t>
            </a:r>
            <a:r>
              <a:rPr lang="en-US" altLang="en-CH" sz="800" i="1" dirty="0">
                <a:latin typeface="Times New Roman" panose="02020603050405020304" pitchFamily="18" charset="0"/>
              </a:rPr>
              <a:t> </a:t>
            </a:r>
            <a:r>
              <a:rPr lang="nl-NL" altLang="en-CH" sz="2400" i="1" baseline="30000" dirty="0">
                <a:latin typeface="Times New Roman" panose="02020603050405020304" pitchFamily="18" charset="0"/>
              </a:rPr>
              <a:t>-</a:t>
            </a:r>
            <a:endParaRPr lang="nl-NL" altLang="en-CH" sz="2400" i="1" baseline="30000" dirty="0"/>
          </a:p>
        </p:txBody>
      </p:sp>
      <p:cxnSp>
        <p:nvCxnSpPr>
          <p:cNvPr id="5" name="Straight Connector 5">
            <a:extLst>
              <a:ext uri="{FF2B5EF4-FFF2-40B4-BE49-F238E27FC236}">
                <a16:creationId xmlns:a16="http://schemas.microsoft.com/office/drawing/2014/main" id="{E8043143-A178-F3C3-55B2-0FFD39B3F7B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114800" y="32766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16427671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Title 1">
            <a:extLst>
              <a:ext uri="{FF2B5EF4-FFF2-40B4-BE49-F238E27FC236}">
                <a16:creationId xmlns:a16="http://schemas.microsoft.com/office/drawing/2014/main" id="{41BBF8FA-4B37-D149-3D06-E66608B5405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CH" dirty="0">
                <a:ea typeface="ＭＳ Ｐゴシック" panose="020B0600070205080204" pitchFamily="34" charset="-128"/>
              </a:rPr>
              <a:t>LHCb: anti-matter asymmetry in charm</a:t>
            </a:r>
          </a:p>
        </p:txBody>
      </p:sp>
      <p:sp>
        <p:nvSpPr>
          <p:cNvPr id="118786" name="Content Placeholder 1">
            <a:extLst>
              <a:ext uri="{FF2B5EF4-FFF2-40B4-BE49-F238E27FC236}">
                <a16:creationId xmlns:a16="http://schemas.microsoft.com/office/drawing/2014/main" id="{91E82E82-6FF4-187C-BEB1-38DB722B48A6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685800" y="914400"/>
            <a:ext cx="4343400" cy="5334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“</a:t>
            </a:r>
            <a:r>
              <a:rPr lang="en-US" altLang="en-CH" dirty="0">
                <a:ea typeface="ＭＳ Ｐゴシック" panose="020B0600070205080204" pitchFamily="34" charset="-128"/>
              </a:rPr>
              <a:t>CP violation</a:t>
            </a:r>
            <a:r>
              <a:rPr lang="en-US" altLang="en-US" dirty="0">
                <a:ea typeface="ＭＳ Ｐゴシック" panose="020B0600070205080204" pitchFamily="34" charset="-128"/>
              </a:rPr>
              <a:t>”</a:t>
            </a:r>
            <a:endParaRPr lang="en-US" altLang="en-CH" dirty="0">
              <a:ea typeface="ＭＳ Ｐゴシック" panose="020B0600070205080204" pitchFamily="34" charset="-128"/>
            </a:endParaRPr>
          </a:p>
          <a:p>
            <a:endParaRPr lang="en-US" altLang="en-CH" dirty="0">
              <a:ea typeface="ＭＳ Ｐゴシック" panose="020B0600070205080204" pitchFamily="34" charset="-128"/>
            </a:endParaRPr>
          </a:p>
          <a:p>
            <a:r>
              <a:rPr lang="en-US" altLang="en-CH" dirty="0">
                <a:ea typeface="ＭＳ Ｐゴシック" panose="020B0600070205080204" pitchFamily="34" charset="-128"/>
              </a:rPr>
              <a:t>	D</a:t>
            </a:r>
            <a:r>
              <a:rPr lang="en-US" altLang="en-CH" baseline="30000" dirty="0">
                <a:ea typeface="ＭＳ Ｐゴシック" panose="020B0600070205080204" pitchFamily="34" charset="-128"/>
              </a:rPr>
              <a:t>0</a:t>
            </a:r>
            <a:r>
              <a:rPr lang="en-US" altLang="en-CH" dirty="0">
                <a:ea typeface="ＭＳ Ｐゴシック" panose="020B0600070205080204" pitchFamily="34" charset="-128"/>
                <a:sym typeface="Wingdings" pitchFamily="2" charset="2"/>
              </a:rPr>
              <a:t>K</a:t>
            </a:r>
            <a:r>
              <a:rPr lang="en-US" altLang="en-CH" baseline="30000" dirty="0">
                <a:ea typeface="ＭＳ Ｐゴシック" panose="020B0600070205080204" pitchFamily="34" charset="-128"/>
                <a:sym typeface="Wingdings" pitchFamily="2" charset="2"/>
              </a:rPr>
              <a:t>+</a:t>
            </a:r>
            <a:r>
              <a:rPr lang="en-US" altLang="en-CH" dirty="0">
                <a:ea typeface="ＭＳ Ｐゴシック" panose="020B0600070205080204" pitchFamily="34" charset="-128"/>
                <a:sym typeface="Wingdings" pitchFamily="2" charset="2"/>
              </a:rPr>
              <a:t>K</a:t>
            </a:r>
            <a:r>
              <a:rPr lang="en-US" altLang="en-CH" baseline="30000" dirty="0">
                <a:ea typeface="ＭＳ Ｐゴシック" panose="020B0600070205080204" pitchFamily="34" charset="-128"/>
                <a:sym typeface="Wingdings" pitchFamily="2" charset="2"/>
              </a:rPr>
              <a:t>-</a:t>
            </a:r>
            <a:r>
              <a:rPr lang="en-US" altLang="en-CH" dirty="0">
                <a:ea typeface="ＭＳ Ｐゴシック" panose="020B0600070205080204" pitchFamily="34" charset="-128"/>
                <a:sym typeface="Wingdings" pitchFamily="2" charset="2"/>
              </a:rPr>
              <a:t> same as </a:t>
            </a:r>
          </a:p>
          <a:p>
            <a:r>
              <a:rPr lang="en-US" altLang="en-CH" dirty="0">
                <a:ea typeface="ＭＳ Ｐゴシック" panose="020B0600070205080204" pitchFamily="34" charset="-128"/>
                <a:sym typeface="Wingdings" pitchFamily="2" charset="2"/>
              </a:rPr>
              <a:t>	</a:t>
            </a:r>
            <a:r>
              <a:rPr lang="en-US" altLang="en-CH" dirty="0">
                <a:ea typeface="ＭＳ Ｐゴシック" panose="020B0600070205080204" pitchFamily="34" charset="-128"/>
              </a:rPr>
              <a:t>D</a:t>
            </a:r>
            <a:r>
              <a:rPr lang="en-US" altLang="en-CH" baseline="30000" dirty="0">
                <a:ea typeface="ＭＳ Ｐゴシック" panose="020B0600070205080204" pitchFamily="34" charset="-128"/>
              </a:rPr>
              <a:t>0</a:t>
            </a:r>
            <a:r>
              <a:rPr lang="en-US" altLang="en-CH" dirty="0">
                <a:ea typeface="ＭＳ Ｐゴシック" panose="020B0600070205080204" pitchFamily="34" charset="-128"/>
                <a:sym typeface="Wingdings" pitchFamily="2" charset="2"/>
              </a:rPr>
              <a:t>K</a:t>
            </a:r>
            <a:r>
              <a:rPr lang="en-US" altLang="en-CH" baseline="30000" dirty="0">
                <a:ea typeface="ＭＳ Ｐゴシック" panose="020B0600070205080204" pitchFamily="34" charset="-128"/>
                <a:sym typeface="Wingdings" pitchFamily="2" charset="2"/>
              </a:rPr>
              <a:t>+</a:t>
            </a:r>
            <a:r>
              <a:rPr lang="en-US" altLang="en-CH" dirty="0">
                <a:ea typeface="ＭＳ Ｐゴシック" panose="020B0600070205080204" pitchFamily="34" charset="-128"/>
                <a:sym typeface="Wingdings" pitchFamily="2" charset="2"/>
              </a:rPr>
              <a:t>K</a:t>
            </a:r>
            <a:r>
              <a:rPr lang="en-US" altLang="en-CH" baseline="30000" dirty="0">
                <a:ea typeface="ＭＳ Ｐゴシック" panose="020B0600070205080204" pitchFamily="34" charset="-128"/>
                <a:sym typeface="Wingdings" pitchFamily="2" charset="2"/>
              </a:rPr>
              <a:t>-</a:t>
            </a:r>
            <a:r>
              <a:rPr lang="en-US" altLang="en-CH" dirty="0">
                <a:ea typeface="ＭＳ Ｐゴシック" panose="020B0600070205080204" pitchFamily="34" charset="-128"/>
                <a:sym typeface="Wingdings" pitchFamily="2" charset="2"/>
              </a:rPr>
              <a:t> ??</a:t>
            </a:r>
          </a:p>
          <a:p>
            <a:endParaRPr lang="en-US" altLang="en-CH" dirty="0">
              <a:ea typeface="ＭＳ Ｐゴシック" panose="020B0600070205080204" pitchFamily="34" charset="-128"/>
              <a:sym typeface="Wingdings" pitchFamily="2" charset="2"/>
            </a:endParaRPr>
          </a:p>
          <a:p>
            <a:endParaRPr lang="en-US" altLang="en-CH" dirty="0">
              <a:ea typeface="ＭＳ Ｐゴシック" panose="020B0600070205080204" pitchFamily="34" charset="-128"/>
              <a:sym typeface="Wingdings" pitchFamily="2" charset="2"/>
            </a:endParaRPr>
          </a:p>
          <a:p>
            <a:endParaRPr lang="en-US" altLang="en-CH" dirty="0">
              <a:ea typeface="ＭＳ Ｐゴシック" panose="020B0600070205080204" pitchFamily="34" charset="-128"/>
              <a:sym typeface="Wingdings" pitchFamily="2" charset="2"/>
            </a:endParaRPr>
          </a:p>
          <a:p>
            <a:endParaRPr lang="en-US" altLang="en-CH" sz="1600" dirty="0">
              <a:ea typeface="ＭＳ Ｐゴシック" panose="020B0600070205080204" pitchFamily="34" charset="-128"/>
              <a:sym typeface="Wingdings" pitchFamily="2" charset="2"/>
            </a:endParaRPr>
          </a:p>
          <a:p>
            <a:r>
              <a:rPr lang="en-US" altLang="en-CH" dirty="0">
                <a:ea typeface="ＭＳ Ｐゴシック" panose="020B0600070205080204" pitchFamily="34" charset="-128"/>
                <a:sym typeface="Wingdings" pitchFamily="2" charset="2"/>
              </a:rPr>
              <a:t>	 </a:t>
            </a:r>
            <a:endParaRPr lang="en-US" altLang="en-CH" dirty="0">
              <a:ea typeface="ＭＳ Ｐゴシック" panose="020B0600070205080204" pitchFamily="34" charset="-128"/>
            </a:endParaRPr>
          </a:p>
        </p:txBody>
      </p:sp>
      <p:pic>
        <p:nvPicPr>
          <p:cNvPr id="3" name="Picture 2" descr="CPmirror_s.png">
            <a:extLst>
              <a:ext uri="{FF2B5EF4-FFF2-40B4-BE49-F238E27FC236}">
                <a16:creationId xmlns:a16="http://schemas.microsoft.com/office/drawing/2014/main" id="{36B4FD09-9A2B-0755-406A-C8B4DF12B9D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9963" y="1143000"/>
            <a:ext cx="4122737" cy="4572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6542B93-0938-7EBD-964A-B0F5C41B77D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5105400"/>
            <a:ext cx="3614738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</p:spPr>
      </p:pic>
      <p:cxnSp>
        <p:nvCxnSpPr>
          <p:cNvPr id="118789" name="Straight Connector 5">
            <a:extLst>
              <a:ext uri="{FF2B5EF4-FFF2-40B4-BE49-F238E27FC236}">
                <a16:creationId xmlns:a16="http://schemas.microsoft.com/office/drawing/2014/main" id="{6382CE13-43CB-EC56-6DD3-213E3D4DE5A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103313" y="23495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Title 1">
            <a:extLst>
              <a:ext uri="{FF2B5EF4-FFF2-40B4-BE49-F238E27FC236}">
                <a16:creationId xmlns:a16="http://schemas.microsoft.com/office/drawing/2014/main" id="{4947E56D-B65A-83A1-E39A-3AB16677A05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CH" dirty="0">
                <a:ea typeface="ＭＳ Ｐゴシック" panose="020B0600070205080204" pitchFamily="34" charset="-128"/>
              </a:rPr>
              <a:t>LHCb: anti-matter asymmetries</a:t>
            </a:r>
          </a:p>
        </p:txBody>
      </p:sp>
      <p:sp>
        <p:nvSpPr>
          <p:cNvPr id="120834" name="TextBox 7">
            <a:extLst>
              <a:ext uri="{FF2B5EF4-FFF2-40B4-BE49-F238E27FC236}">
                <a16:creationId xmlns:a16="http://schemas.microsoft.com/office/drawing/2014/main" id="{12C9412A-2FA7-C836-6595-7B27756C30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4805363"/>
            <a:ext cx="8534400" cy="13668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1800" dirty="0"/>
              <a:t>(ds)	</a:t>
            </a:r>
            <a:r>
              <a:rPr lang="en-US" altLang="en-CH" sz="1800" b="1" dirty="0">
                <a:solidFill>
                  <a:srgbClr val="FF0000"/>
                </a:solidFill>
              </a:rPr>
              <a:t>1964</a:t>
            </a:r>
            <a:r>
              <a:rPr lang="en-US" altLang="en-CH" sz="1800" dirty="0"/>
              <a:t>: CP violation for K</a:t>
            </a:r>
            <a:r>
              <a:rPr lang="en-US" altLang="en-CH" sz="1800" baseline="30000" dirty="0"/>
              <a:t>0</a:t>
            </a:r>
            <a:r>
              <a:rPr lang="en-US" altLang="en-CH" sz="1800" dirty="0"/>
              <a:t> 	(Nobel Prize 1980)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CH" sz="1800" dirty="0"/>
              <a:t>(bd)	</a:t>
            </a:r>
            <a:r>
              <a:rPr lang="en-US" altLang="en-CH" sz="1800" b="1" dirty="0">
                <a:solidFill>
                  <a:srgbClr val="FF0000"/>
                </a:solidFill>
              </a:rPr>
              <a:t>2000</a:t>
            </a:r>
            <a:r>
              <a:rPr lang="en-US" altLang="en-CH" sz="1800" dirty="0"/>
              <a:t>: CP violation for B</a:t>
            </a:r>
            <a:r>
              <a:rPr lang="en-US" altLang="en-CH" sz="1800" baseline="30000" dirty="0"/>
              <a:t>0</a:t>
            </a:r>
            <a:r>
              <a:rPr lang="en-US" altLang="en-CH" sz="1800" dirty="0"/>
              <a:t> 	(Nobel Prize 2008)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CH" sz="1800" dirty="0"/>
              <a:t>(bs)	</a:t>
            </a:r>
            <a:r>
              <a:rPr lang="en-US" altLang="en-CH" sz="1800" b="1" dirty="0">
                <a:solidFill>
                  <a:srgbClr val="FF0000"/>
                </a:solidFill>
              </a:rPr>
              <a:t>2012</a:t>
            </a:r>
            <a:r>
              <a:rPr lang="en-US" altLang="en-CH" sz="1800" dirty="0"/>
              <a:t>: CP violation for B</a:t>
            </a:r>
            <a:r>
              <a:rPr lang="en-US" altLang="en-CH" sz="1800" baseline="30000" dirty="0"/>
              <a:t>0</a:t>
            </a:r>
            <a:r>
              <a:rPr lang="en-US" altLang="en-CH" sz="1800" baseline="-25000" dirty="0"/>
              <a:t>s</a:t>
            </a:r>
            <a:r>
              <a:rPr lang="en-US" altLang="en-CH" sz="1800" dirty="0"/>
              <a:t> 	(LHCb)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CH" sz="1800" dirty="0"/>
              <a:t>(cu)	</a:t>
            </a:r>
            <a:r>
              <a:rPr lang="en-US" altLang="en-CH" sz="1800" b="1" dirty="0">
                <a:solidFill>
                  <a:srgbClr val="FF0000"/>
                </a:solidFill>
              </a:rPr>
              <a:t>2019</a:t>
            </a:r>
            <a:r>
              <a:rPr lang="en-US" altLang="en-CH" sz="1800" dirty="0"/>
              <a:t>: CP violation for D</a:t>
            </a:r>
            <a:r>
              <a:rPr lang="en-US" altLang="en-CH" sz="1800" baseline="30000" dirty="0"/>
              <a:t>0	</a:t>
            </a:r>
            <a:r>
              <a:rPr lang="en-US" altLang="en-CH" sz="1800" dirty="0"/>
              <a:t>(LHCb)</a:t>
            </a:r>
          </a:p>
        </p:txBody>
      </p:sp>
      <p:pic>
        <p:nvPicPr>
          <p:cNvPr id="120835" name="Picture 2" descr="Diagram, timeline&#10;&#10;Description automatically generated">
            <a:extLst>
              <a:ext uri="{FF2B5EF4-FFF2-40B4-BE49-F238E27FC236}">
                <a16:creationId xmlns:a16="http://schemas.microsoft.com/office/drawing/2014/main" id="{39669FED-239C-52CF-58DA-178CE0AEFC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90600"/>
            <a:ext cx="8534400" cy="363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Title 1">
            <a:extLst>
              <a:ext uri="{FF2B5EF4-FFF2-40B4-BE49-F238E27FC236}">
                <a16:creationId xmlns:a16="http://schemas.microsoft.com/office/drawing/2014/main" id="{CC03CCA2-8698-B402-EFD2-4D53C53BF421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CH" dirty="0">
                <a:ea typeface="ＭＳ Ｐゴシック" panose="020B0600070205080204" pitchFamily="34" charset="-128"/>
              </a:rPr>
              <a:t>LHCb: additional topic</a:t>
            </a:r>
          </a:p>
        </p:txBody>
      </p:sp>
      <p:pic>
        <p:nvPicPr>
          <p:cNvPr id="135170" name="Picture 8">
            <a:extLst>
              <a:ext uri="{FF2B5EF4-FFF2-40B4-BE49-F238E27FC236}">
                <a16:creationId xmlns:a16="http://schemas.microsoft.com/office/drawing/2014/main" id="{FE8123D1-9ADA-2472-17C1-54F4968B04A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371600"/>
            <a:ext cx="471487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5171" name="TextBox 1">
            <a:extLst>
              <a:ext uri="{FF2B5EF4-FFF2-40B4-BE49-F238E27FC236}">
                <a16:creationId xmlns:a16="http://schemas.microsoft.com/office/drawing/2014/main" id="{B538FA33-4586-E596-7CF3-D770C1818A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4419600"/>
            <a:ext cx="8555038" cy="134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en-CH" sz="2400" dirty="0"/>
              <a:t>Flavour changing neutral current electroweak penguin</a:t>
            </a:r>
          </a:p>
          <a:p>
            <a:pPr algn="ctr" eaLnBrk="1" hangingPunct="1">
              <a:spcBef>
                <a:spcPct val="20000"/>
              </a:spcBef>
            </a:pPr>
            <a:endParaRPr lang="en-US" altLang="en-CH" sz="2400" dirty="0"/>
          </a:p>
          <a:p>
            <a:pPr algn="ctr" eaLnBrk="1" hangingPunct="1">
              <a:spcBef>
                <a:spcPct val="20000"/>
              </a:spcBef>
            </a:pPr>
            <a:r>
              <a:rPr lang="en-US" altLang="en-CH" sz="2400" dirty="0"/>
              <a:t>FCNC EWP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>
            <a:extLst>
              <a:ext uri="{FF2B5EF4-FFF2-40B4-BE49-F238E27FC236}">
                <a16:creationId xmlns:a16="http://schemas.microsoft.com/office/drawing/2014/main" id="{97D9EA08-B87D-6B3D-AEF6-4E94E398A37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CH" dirty="0">
                <a:ea typeface="ＭＳ Ｐゴシック" panose="020B0600070205080204" pitchFamily="34" charset="-128"/>
              </a:rPr>
              <a:t>Scale</a:t>
            </a:r>
          </a:p>
        </p:txBody>
      </p:sp>
      <p:pic>
        <p:nvPicPr>
          <p:cNvPr id="32770" name="Picture 2" descr="scales.png">
            <a:extLst>
              <a:ext uri="{FF2B5EF4-FFF2-40B4-BE49-F238E27FC236}">
                <a16:creationId xmlns:a16="http://schemas.microsoft.com/office/drawing/2014/main" id="{ED3B2071-B4B4-3D59-C7F0-AB665FB3DB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56"/>
          <a:stretch>
            <a:fillRect/>
          </a:stretch>
        </p:blipFill>
        <p:spPr bwMode="auto">
          <a:xfrm>
            <a:off x="0" y="1373188"/>
            <a:ext cx="91440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2771" name="Straight Arrow Connector 6">
            <a:extLst>
              <a:ext uri="{FF2B5EF4-FFF2-40B4-BE49-F238E27FC236}">
                <a16:creationId xmlns:a16="http://schemas.microsoft.com/office/drawing/2014/main" id="{278E41A8-C11E-4D08-8F2B-48FCA98E55E1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549525" y="4645025"/>
            <a:ext cx="0" cy="4572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772" name="Straight Arrow Connector 8">
            <a:extLst>
              <a:ext uri="{FF2B5EF4-FFF2-40B4-BE49-F238E27FC236}">
                <a16:creationId xmlns:a16="http://schemas.microsoft.com/office/drawing/2014/main" id="{D76ECC34-DD43-B964-D038-33ED7B727B7A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7058025" y="4645025"/>
            <a:ext cx="0" cy="4572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773" name="Straight Connector 12">
            <a:extLst>
              <a:ext uri="{FF2B5EF4-FFF2-40B4-BE49-F238E27FC236}">
                <a16:creationId xmlns:a16="http://schemas.microsoft.com/office/drawing/2014/main" id="{60B84809-4CC1-0A74-2F30-067C48D227B4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538413" y="5102225"/>
            <a:ext cx="45354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774" name="TextBox 13">
            <a:extLst>
              <a:ext uri="{FF2B5EF4-FFF2-40B4-BE49-F238E27FC236}">
                <a16:creationId xmlns:a16="http://schemas.microsoft.com/office/drawing/2014/main" id="{6843489B-9251-A132-D758-83A6161FAC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0" y="5175250"/>
            <a:ext cx="544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dirty="0"/>
              <a:t>LHC</a:t>
            </a:r>
          </a:p>
        </p:txBody>
      </p:sp>
      <p:sp>
        <p:nvSpPr>
          <p:cNvPr id="32775" name="TextBox 14">
            <a:extLst>
              <a:ext uri="{FF2B5EF4-FFF2-40B4-BE49-F238E27FC236}">
                <a16:creationId xmlns:a16="http://schemas.microsoft.com/office/drawing/2014/main" id="{7E77C89B-D7B8-C27F-9CEB-C4D67D73AB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5178425"/>
            <a:ext cx="584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dirty="0"/>
              <a:t>CMB</a:t>
            </a:r>
          </a:p>
        </p:txBody>
      </p:sp>
      <p:sp>
        <p:nvSpPr>
          <p:cNvPr id="2" name="TextBox 9">
            <a:extLst>
              <a:ext uri="{FF2B5EF4-FFF2-40B4-BE49-F238E27FC236}">
                <a16:creationId xmlns:a16="http://schemas.microsoft.com/office/drawing/2014/main" id="{9BE21BEC-B4B3-75E1-C7AA-65D5375AAA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564" y="5578907"/>
            <a:ext cx="666240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CH" altLang="en-CH" sz="1800" b="1"/>
              <a:t>We are studying distance scales down to </a:t>
            </a:r>
            <a:r>
              <a:rPr lang="en-CH" altLang="en-CH" sz="1800" b="1">
                <a:solidFill>
                  <a:srgbClr val="FF0000"/>
                </a:solidFill>
              </a:rPr>
              <a:t>10</a:t>
            </a:r>
            <a:r>
              <a:rPr lang="en-CH" altLang="en-CH" sz="1800" b="1" baseline="30000">
                <a:solidFill>
                  <a:srgbClr val="FF0000"/>
                </a:solidFill>
              </a:rPr>
              <a:t>-16</a:t>
            </a:r>
            <a:r>
              <a:rPr lang="en-CH" altLang="en-CH" sz="1800" b="1">
                <a:solidFill>
                  <a:srgbClr val="FF0000"/>
                </a:solidFill>
              </a:rPr>
              <a:t> m</a:t>
            </a:r>
            <a:r>
              <a:rPr lang="en-CH" altLang="en-CH" sz="1800" b="1"/>
              <a:t>, </a:t>
            </a:r>
            <a:br>
              <a:rPr lang="en-CH" altLang="en-CH" sz="1800" b="1"/>
            </a:br>
            <a:r>
              <a:rPr lang="en-CH" altLang="en-CH" sz="1800" b="1"/>
              <a:t>the universe as it was </a:t>
            </a:r>
            <a:r>
              <a:rPr lang="en-CH" altLang="en-CH" sz="1800" b="1">
                <a:solidFill>
                  <a:srgbClr val="FF0000"/>
                </a:solidFill>
              </a:rPr>
              <a:t>10</a:t>
            </a:r>
            <a:r>
              <a:rPr lang="en-CH" altLang="en-CH" sz="1800" b="1" baseline="30000">
                <a:solidFill>
                  <a:srgbClr val="FF0000"/>
                </a:solidFill>
              </a:rPr>
              <a:t>-14</a:t>
            </a:r>
            <a:r>
              <a:rPr lang="en-CH" altLang="en-CH" sz="1800" b="1">
                <a:solidFill>
                  <a:srgbClr val="FF0000"/>
                </a:solidFill>
              </a:rPr>
              <a:t> s</a:t>
            </a:r>
            <a:r>
              <a:rPr lang="en-CH" altLang="en-CH" sz="1800" b="1"/>
              <a:t> after the Big Bang, </a:t>
            </a:r>
            <a:br>
              <a:rPr lang="en-CH" altLang="en-CH" sz="1800" b="1"/>
            </a:br>
            <a:r>
              <a:rPr lang="en-CH" altLang="en-CH" sz="1800" b="1"/>
              <a:t>with temperatures up to </a:t>
            </a:r>
            <a:r>
              <a:rPr lang="en-CH" altLang="en-CH" sz="1800" b="1">
                <a:solidFill>
                  <a:srgbClr val="FF0000"/>
                </a:solidFill>
              </a:rPr>
              <a:t>10</a:t>
            </a:r>
            <a:r>
              <a:rPr lang="en-CH" altLang="en-CH" sz="1800" b="1" baseline="30000">
                <a:solidFill>
                  <a:srgbClr val="FF0000"/>
                </a:solidFill>
              </a:rPr>
              <a:t>16</a:t>
            </a:r>
            <a:r>
              <a:rPr lang="en-CH" altLang="en-CH" sz="1800" b="1">
                <a:solidFill>
                  <a:srgbClr val="FF0000"/>
                </a:solidFill>
              </a:rPr>
              <a:t> K</a:t>
            </a:r>
            <a:r>
              <a:rPr lang="en-CH" altLang="en-CH" sz="1800" b="1"/>
              <a:t> 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3E4D294-1E1E-03A9-2903-7C578C1CA9A1}"/>
              </a:ext>
            </a:extLst>
          </p:cNvPr>
          <p:cNvCxnSpPr/>
          <p:nvPr/>
        </p:nvCxnSpPr>
        <p:spPr bwMode="auto">
          <a:xfrm>
            <a:off x="2232000" y="2844000"/>
            <a:ext cx="0" cy="273600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triangle" w="lg" len="lg"/>
            <a:tailEnd type="none"/>
          </a:ln>
          <a:effectLst/>
        </p:spPr>
      </p:cxn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7" name="Title 1">
            <a:extLst>
              <a:ext uri="{FF2B5EF4-FFF2-40B4-BE49-F238E27FC236}">
                <a16:creationId xmlns:a16="http://schemas.microsoft.com/office/drawing/2014/main" id="{8B877FA1-7FAC-BCBB-44F2-A49797ADA55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CH" dirty="0">
                <a:ea typeface="ＭＳ Ｐゴシック" panose="020B0600070205080204" pitchFamily="34" charset="-128"/>
              </a:rPr>
              <a:t>LHCb: additional topic</a:t>
            </a:r>
          </a:p>
        </p:txBody>
      </p:sp>
      <p:pic>
        <p:nvPicPr>
          <p:cNvPr id="137218" name="Picture 8">
            <a:extLst>
              <a:ext uri="{FF2B5EF4-FFF2-40B4-BE49-F238E27FC236}">
                <a16:creationId xmlns:a16="http://schemas.microsoft.com/office/drawing/2014/main" id="{FF77A285-3A17-3BA4-6676-F4F3F787551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685800"/>
            <a:ext cx="3290888" cy="180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7219" name="Picture 4">
            <a:extLst>
              <a:ext uri="{FF2B5EF4-FFF2-40B4-BE49-F238E27FC236}">
                <a16:creationId xmlns:a16="http://schemas.microsoft.com/office/drawing/2014/main" id="{FFE84AA9-A788-95F5-440C-962768270A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66" t="57277" r="36748" b="15717"/>
          <a:stretch>
            <a:fillRect/>
          </a:stretch>
        </p:blipFill>
        <p:spPr bwMode="auto">
          <a:xfrm>
            <a:off x="280988" y="3467100"/>
            <a:ext cx="2667000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7220" name="Picture 4" descr="penguin1006.jpg">
            <a:extLst>
              <a:ext uri="{FF2B5EF4-FFF2-40B4-BE49-F238E27FC236}">
                <a16:creationId xmlns:a16="http://schemas.microsoft.com/office/drawing/2014/main" id="{73F60B30-BB39-7410-8568-B49B926EDF6B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6588" y="3657600"/>
            <a:ext cx="3041650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7222" name="TextBox 7">
            <a:extLst>
              <a:ext uri="{FF2B5EF4-FFF2-40B4-BE49-F238E27FC236}">
                <a16:creationId xmlns:a16="http://schemas.microsoft.com/office/drawing/2014/main" id="{C5A8FC65-C8AE-FEDE-BD81-0115381897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075" y="3082925"/>
            <a:ext cx="23844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b="1" i="1" dirty="0">
                <a:solidFill>
                  <a:schemeClr val="accent2"/>
                </a:solidFill>
              </a:rPr>
              <a:t>The original penguin:</a:t>
            </a:r>
          </a:p>
        </p:txBody>
      </p:sp>
      <p:sp>
        <p:nvSpPr>
          <p:cNvPr id="137223" name="TextBox 8">
            <a:extLst>
              <a:ext uri="{FF2B5EF4-FFF2-40B4-BE49-F238E27FC236}">
                <a16:creationId xmlns:a16="http://schemas.microsoft.com/office/drawing/2014/main" id="{81A8BD03-E150-099D-7608-3A11565F0D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22675" y="3082925"/>
            <a:ext cx="1778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b="1" i="1" dirty="0">
                <a:solidFill>
                  <a:schemeClr val="accent2"/>
                </a:solidFill>
              </a:rPr>
              <a:t>A real penguin:</a:t>
            </a:r>
          </a:p>
        </p:txBody>
      </p:sp>
      <p:sp>
        <p:nvSpPr>
          <p:cNvPr id="137224" name="TextBox 9">
            <a:extLst>
              <a:ext uri="{FF2B5EF4-FFF2-40B4-BE49-F238E27FC236}">
                <a16:creationId xmlns:a16="http://schemas.microsoft.com/office/drawing/2014/main" id="{4A51A572-F416-060C-2B44-1386CB5B10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6875" y="3082925"/>
            <a:ext cx="16144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b="1" i="1" dirty="0">
                <a:solidFill>
                  <a:schemeClr val="accent2"/>
                </a:solidFill>
              </a:rPr>
              <a:t>Our  penguin: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4CD24CE-0D7D-F254-A3E7-C70DCA5F703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0344" y="4419601"/>
            <a:ext cx="2656164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5" name="Rectangle 23">
            <a:extLst>
              <a:ext uri="{FF2B5EF4-FFF2-40B4-BE49-F238E27FC236}">
                <a16:creationId xmlns:a16="http://schemas.microsoft.com/office/drawing/2014/main" id="{44536918-B206-F456-A5D5-370AB311F8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375" y="3733800"/>
            <a:ext cx="8988425" cy="28956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endParaRPr lang="en-CH" altLang="en-CH"/>
          </a:p>
        </p:txBody>
      </p:sp>
      <p:pic>
        <p:nvPicPr>
          <p:cNvPr id="139266" name="Picture 2" descr="Chart, box and whisker chart&#10;&#10;Description automatically generated">
            <a:extLst>
              <a:ext uri="{FF2B5EF4-FFF2-40B4-BE49-F238E27FC236}">
                <a16:creationId xmlns:a16="http://schemas.microsoft.com/office/drawing/2014/main" id="{42EE1077-3E63-3BA2-B796-FC2EAF9C92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768725"/>
            <a:ext cx="3867150" cy="278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9267" name="Title 1">
            <a:extLst>
              <a:ext uri="{FF2B5EF4-FFF2-40B4-BE49-F238E27FC236}">
                <a16:creationId xmlns:a16="http://schemas.microsoft.com/office/drawing/2014/main" id="{4A631BB5-3DE3-D8FF-7462-98DE7D48D09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CH" dirty="0">
                <a:ea typeface="ＭＳ Ｐゴシック" panose="020B0600070205080204" pitchFamily="34" charset="-128"/>
              </a:rPr>
              <a:t>LHCb: additional topic</a:t>
            </a: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F623A1AD-0640-BFEF-6181-B9EFA461E8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828800"/>
            <a:ext cx="5029200" cy="1600200"/>
          </a:xfrm>
        </p:spPr>
        <p:txBody>
          <a:bodyPr/>
          <a:lstStyle/>
          <a:p>
            <a:pPr marL="0" indent="0">
              <a:defRPr/>
            </a:pPr>
            <a:r>
              <a:rPr lang="en-US" dirty="0">
                <a:cs typeface="+mn-cs"/>
              </a:rPr>
              <a:t>Do electrons and muons behave differently in such decay processes?</a:t>
            </a:r>
          </a:p>
          <a:p>
            <a:pPr marL="0" indent="0">
              <a:defRPr/>
            </a:pPr>
            <a:endParaRPr lang="en-US" dirty="0">
              <a:cs typeface="+mn-cs"/>
            </a:endParaRPr>
          </a:p>
          <a:p>
            <a:pPr marL="0" indent="0">
              <a:defRPr/>
            </a:pPr>
            <a:r>
              <a:rPr lang="en-US" dirty="0">
                <a:cs typeface="+mn-cs"/>
              </a:rPr>
              <a:t>The Standard Model says </a:t>
            </a:r>
            <a:r>
              <a:rPr lang="en-US" b="1" dirty="0">
                <a:solidFill>
                  <a:srgbClr val="FF0000"/>
                </a:solidFill>
                <a:cs typeface="+mn-cs"/>
              </a:rPr>
              <a:t>no!</a:t>
            </a:r>
          </a:p>
        </p:txBody>
      </p:sp>
      <p:cxnSp>
        <p:nvCxnSpPr>
          <p:cNvPr id="139270" name="Straight Arrow Connector 12">
            <a:extLst>
              <a:ext uri="{FF2B5EF4-FFF2-40B4-BE49-F238E27FC236}">
                <a16:creationId xmlns:a16="http://schemas.microsoft.com/office/drawing/2014/main" id="{A70A2FE7-73F8-344B-2274-8A224EAAE0DE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1443038" y="5978525"/>
            <a:ext cx="457200" cy="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 type="triangle" w="lg" len="med"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39271" name="Picture 2" descr="Chart, box and whisker chart&#10;&#10;Description automatically generated">
            <a:extLst>
              <a:ext uri="{FF2B5EF4-FFF2-40B4-BE49-F238E27FC236}">
                <a16:creationId xmlns:a16="http://schemas.microsoft.com/office/drawing/2014/main" id="{0F937CF4-8F3C-DCEF-CC56-3829FF93D4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810000"/>
            <a:ext cx="343852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9272" name="Straight Arrow Connector 12">
            <a:extLst>
              <a:ext uri="{FF2B5EF4-FFF2-40B4-BE49-F238E27FC236}">
                <a16:creationId xmlns:a16="http://schemas.microsoft.com/office/drawing/2014/main" id="{E88118AF-B7FE-EE53-FD4E-84693604A597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8001000" y="5029200"/>
            <a:ext cx="9525" cy="22860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 type="triangle" w="lg" len="med"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9273" name="TextBox 5">
            <a:extLst>
              <a:ext uri="{FF2B5EF4-FFF2-40B4-BE49-F238E27FC236}">
                <a16:creationId xmlns:a16="http://schemas.microsoft.com/office/drawing/2014/main" id="{E342707A-780E-517B-8277-0D3CEDDFD8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713" y="5410200"/>
            <a:ext cx="4381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CH" altLang="en-CH" sz="3200" b="1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139274" name="TextBox 6">
            <a:extLst>
              <a:ext uri="{FF2B5EF4-FFF2-40B4-BE49-F238E27FC236}">
                <a16:creationId xmlns:a16="http://schemas.microsoft.com/office/drawing/2014/main" id="{5F44A6B3-0BB3-A516-36B7-446D34D058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61338" y="4826000"/>
            <a:ext cx="3508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CH" altLang="en-CH" sz="3200" b="1">
                <a:solidFill>
                  <a:srgbClr val="FF0000"/>
                </a:solidFill>
              </a:rPr>
              <a:t>!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EBBC6A8D-4515-D023-9CF4-B67D28F516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6038"/>
            <a:ext cx="3657600" cy="310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1" name="Title 1">
            <a:extLst>
              <a:ext uri="{FF2B5EF4-FFF2-40B4-BE49-F238E27FC236}">
                <a16:creationId xmlns:a16="http://schemas.microsoft.com/office/drawing/2014/main" id="{B47ABCAC-22B4-02BB-8D35-E6B9C2CCA54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CH" dirty="0">
                <a:ea typeface="ＭＳ Ｐゴシック" panose="020B0600070205080204" pitchFamily="34" charset="-128"/>
              </a:rPr>
              <a:t>LHCb: additional topic</a:t>
            </a:r>
          </a:p>
        </p:txBody>
      </p:sp>
      <p:pic>
        <p:nvPicPr>
          <p:cNvPr id="143362" name="Picture 2">
            <a:extLst>
              <a:ext uri="{FF2B5EF4-FFF2-40B4-BE49-F238E27FC236}">
                <a16:creationId xmlns:a16="http://schemas.microsoft.com/office/drawing/2014/main" id="{8E6C722E-477B-00D0-162B-10007BE615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6038"/>
            <a:ext cx="3657600" cy="310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63" name="Content Placeholder 1">
            <a:extLst>
              <a:ext uri="{FF2B5EF4-FFF2-40B4-BE49-F238E27FC236}">
                <a16:creationId xmlns:a16="http://schemas.microsoft.com/office/drawing/2014/main" id="{0A954B3A-C7A7-3344-431D-C1129EACADFC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28600" y="1447800"/>
            <a:ext cx="4876800" cy="1371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/>
            <a:r>
              <a:rPr lang="en-US" altLang="en-CH" dirty="0">
                <a:ea typeface="ＭＳ Ｐゴシック" panose="020B0600070205080204" pitchFamily="34" charset="-128"/>
              </a:rPr>
              <a:t>Unexpected angular distribution…</a:t>
            </a:r>
            <a:endParaRPr lang="en-US" altLang="en-CH" baseline="-25000" dirty="0">
              <a:ea typeface="ＭＳ Ｐゴシック" panose="020B0600070205080204" pitchFamily="34" charset="-128"/>
            </a:endParaRPr>
          </a:p>
        </p:txBody>
      </p:sp>
      <p:pic>
        <p:nvPicPr>
          <p:cNvPr id="5" name="Picture 17">
            <a:extLst>
              <a:ext uri="{FF2B5EF4-FFF2-40B4-BE49-F238E27FC236}">
                <a16:creationId xmlns:a16="http://schemas.microsoft.com/office/drawing/2014/main" id="{12F7D923-9578-7324-B243-6837D0D86E7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0" y="3048000"/>
            <a:ext cx="4725988" cy="31877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CA5CF9A4-1AD7-CA90-CC3F-2D3B35C6B9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4625" y="4308475"/>
            <a:ext cx="1417638" cy="1076325"/>
          </a:xfrm>
          <a:prstGeom prst="ellipse">
            <a:avLst/>
          </a:prstGeom>
          <a:noFill/>
          <a:ln w="9525">
            <a:solidFill>
              <a:srgbClr val="000000"/>
            </a:solidFill>
            <a:prstDash val="sysDash"/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eaLnBrk="1" hangingPunct="1">
              <a:spcBef>
                <a:spcPct val="20000"/>
              </a:spcBef>
              <a:buFontTx/>
              <a:buChar char="•"/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3" name="Title 1">
            <a:extLst>
              <a:ext uri="{FF2B5EF4-FFF2-40B4-BE49-F238E27FC236}">
                <a16:creationId xmlns:a16="http://schemas.microsoft.com/office/drawing/2014/main" id="{316330A7-B346-9877-48BC-57DFAE6C0F1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CH" dirty="0">
                <a:ea typeface="ＭＳ Ｐゴシック" panose="020B0600070205080204" pitchFamily="34" charset="-128"/>
              </a:rPr>
              <a:t>LHCb: additional topic</a:t>
            </a:r>
            <a:endParaRPr lang="en-CH" altLang="en-CH">
              <a:ea typeface="ＭＳ Ｐゴシック" panose="020B0600070205080204" pitchFamily="34" charset="-128"/>
            </a:endParaRPr>
          </a:p>
        </p:txBody>
      </p:sp>
      <p:sp>
        <p:nvSpPr>
          <p:cNvPr id="146434" name="Content Placeholder 2">
            <a:extLst>
              <a:ext uri="{FF2B5EF4-FFF2-40B4-BE49-F238E27FC236}">
                <a16:creationId xmlns:a16="http://schemas.microsoft.com/office/drawing/2014/main" id="{2E2F3450-5458-EEB5-48C6-671347C117F4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685800" y="990600"/>
            <a:ext cx="77724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defRPr/>
            </a:pPr>
            <a:r>
              <a:rPr lang="en-US" dirty="0">
                <a:cs typeface="+mn-cs"/>
              </a:rPr>
              <a:t>Do muons and tauons behave differently??</a:t>
            </a:r>
            <a:endParaRPr lang="en-US" baseline="-25000" dirty="0">
              <a:cs typeface="+mn-cs"/>
            </a:endParaRPr>
          </a:p>
        </p:txBody>
      </p:sp>
      <p:sp>
        <p:nvSpPr>
          <p:cNvPr id="146435" name="Footer Placeholder 3">
            <a:extLst>
              <a:ext uri="{FF2B5EF4-FFF2-40B4-BE49-F238E27FC236}">
                <a16:creationId xmlns:a16="http://schemas.microsoft.com/office/drawing/2014/main" id="{1B4B52AD-225B-F261-CD88-078727742503}"/>
              </a:ext>
            </a:extLst>
          </p:cNvPr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1219200" y="6477000"/>
            <a:ext cx="7231063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r>
              <a:rPr lang="hr-HR" altLang="en-CH" sz="1000" dirty="0">
                <a:solidFill>
                  <a:schemeClr val="accent2"/>
                </a:solidFill>
              </a:rPr>
              <a:t>N.Tuning - Genoa  - 23 Nov 2022</a:t>
            </a:r>
            <a:endParaRPr lang="en-US" altLang="en-CH" sz="1000" dirty="0">
              <a:solidFill>
                <a:schemeClr val="accent2"/>
              </a:solidFill>
            </a:endParaRPr>
          </a:p>
        </p:txBody>
      </p:sp>
      <p:sp>
        <p:nvSpPr>
          <p:cNvPr id="146436" name="TextBox 1">
            <a:extLst>
              <a:ext uri="{FF2B5EF4-FFF2-40B4-BE49-F238E27FC236}">
                <a16:creationId xmlns:a16="http://schemas.microsoft.com/office/drawing/2014/main" id="{DEA2CB37-32F4-8A22-23A4-D0613CACBD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8" y="6616700"/>
            <a:ext cx="439896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CH" sz="800" dirty="0">
                <a:solidFill>
                  <a:schemeClr val="accent2"/>
                </a:solidFill>
                <a:hlinkClick r:id="rId2"/>
              </a:rPr>
              <a:t>https://hflav-eos.web.cern.ch/hflav-eos/semi/fall22/html/RDsDsstar/RDRDs.html</a:t>
            </a:r>
            <a:endParaRPr lang="en-GB" altLang="en-CH" sz="800" dirty="0">
              <a:solidFill>
                <a:schemeClr val="accent2"/>
              </a:solidFill>
            </a:endParaRPr>
          </a:p>
        </p:txBody>
      </p:sp>
      <p:pic>
        <p:nvPicPr>
          <p:cNvPr id="146437" name="Picture 6" descr="Diagram&#10;&#10;Description automatically generated">
            <a:extLst>
              <a:ext uri="{FF2B5EF4-FFF2-40B4-BE49-F238E27FC236}">
                <a16:creationId xmlns:a16="http://schemas.microsoft.com/office/drawing/2014/main" id="{3F1A113E-74E6-C5C3-D5A9-44AFD78059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7" r="2342" b="2663"/>
          <a:stretch>
            <a:fillRect/>
          </a:stretch>
        </p:blipFill>
        <p:spPr bwMode="auto">
          <a:xfrm>
            <a:off x="790575" y="1752600"/>
            <a:ext cx="7208838" cy="431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6438" name="Slide Number Placeholder 3">
            <a:extLst>
              <a:ext uri="{FF2B5EF4-FFF2-40B4-BE49-F238E27FC236}">
                <a16:creationId xmlns:a16="http://schemas.microsoft.com/office/drawing/2014/main" id="{33083496-8AAE-608B-4108-4F6333113E43}"/>
              </a:ext>
            </a:extLst>
          </p:cNvPr>
          <p:cNvSpPr txBox="1">
            <a:spLocks/>
          </p:cNvSpPr>
          <p:nvPr/>
        </p:nvSpPr>
        <p:spPr bwMode="auto">
          <a:xfrm>
            <a:off x="8707438" y="6500813"/>
            <a:ext cx="436562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D6C14909-7235-4B44-BD1F-248414275FDA}" type="slidenum">
              <a:rPr lang="nl-NL" altLang="en-CH" sz="1100">
                <a:solidFill>
                  <a:srgbClr val="0066FF"/>
                </a:solidFill>
                <a:cs typeface="Arial" panose="020B0604020202020204" pitchFamily="34" charset="0"/>
              </a:rPr>
              <a:pPr/>
              <a:t>53</a:t>
            </a:fld>
            <a:endParaRPr lang="nl-NL" altLang="en-CH" sz="1100" dirty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8ACE0BB-821A-3090-FAA4-8E17E122E2B4}"/>
              </a:ext>
            </a:extLst>
          </p:cNvPr>
          <p:cNvSpPr txBox="1"/>
          <p:nvPr/>
        </p:nvSpPr>
        <p:spPr>
          <a:xfrm>
            <a:off x="2743200" y="4419600"/>
            <a:ext cx="1254125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defRPr/>
            </a:pPr>
            <a:r>
              <a:rPr lang="en-US" altLang="en-CH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SM, 3.2 σ</a:t>
            </a:r>
            <a:endParaRPr lang="en-GB" altLang="en-CH" sz="1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6440" name="Rectangle 2">
            <a:extLst>
              <a:ext uri="{FF2B5EF4-FFF2-40B4-BE49-F238E27FC236}">
                <a16:creationId xmlns:a16="http://schemas.microsoft.com/office/drawing/2014/main" id="{1D02EB41-8D5A-DDCB-EBED-F8AA584479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1828800"/>
            <a:ext cx="1752600" cy="838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round/>
                <a:headEnd/>
                <a:tailEnd type="triangle" w="lg" len="lg"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endParaRPr lang="en-CH" altLang="en-CH"/>
          </a:p>
        </p:txBody>
      </p:sp>
      <p:pic>
        <p:nvPicPr>
          <p:cNvPr id="146441" name="Picture 3">
            <a:extLst>
              <a:ext uri="{FF2B5EF4-FFF2-40B4-BE49-F238E27FC236}">
                <a16:creationId xmlns:a16="http://schemas.microsoft.com/office/drawing/2014/main" id="{65E34C54-3E62-271A-01A9-B0B1F0819A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965200"/>
            <a:ext cx="2943225" cy="223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7" name="Title 1">
            <a:extLst>
              <a:ext uri="{FF2B5EF4-FFF2-40B4-BE49-F238E27FC236}">
                <a16:creationId xmlns:a16="http://schemas.microsoft.com/office/drawing/2014/main" id="{DC70C2D1-A3FA-88B6-F453-2BE13B2A808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CH" dirty="0">
                <a:ea typeface="ＭＳ Ｐゴシック" panose="020B0600070205080204" pitchFamily="34" charset="-128"/>
              </a:rPr>
              <a:t>LHCb: might it indicate new particles?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DA32B8-5B78-A241-C6A6-0B1F152EE1F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0550" y="3935413"/>
            <a:ext cx="2881313" cy="158273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C15DC7D8-BAB9-87AD-5C76-5B8D609767D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30550" y="2298700"/>
            <a:ext cx="2881313" cy="14605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7240CBFE-5006-2DDA-5E3E-7FF8DC88018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7000" y="2306638"/>
            <a:ext cx="2879725" cy="14684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</p:spPr>
      </p:pic>
      <p:pic>
        <p:nvPicPr>
          <p:cNvPr id="6" name="Picture 8">
            <a:extLst>
              <a:ext uri="{FF2B5EF4-FFF2-40B4-BE49-F238E27FC236}">
                <a16:creationId xmlns:a16="http://schemas.microsoft.com/office/drawing/2014/main" id="{117FC6B9-C214-1E5F-1DF0-F464A60E9A2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8588" y="3938588"/>
            <a:ext cx="2881312" cy="1568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7DCE9F7-276C-6484-78D9-154C750C7C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0000" y="1858963"/>
            <a:ext cx="458788" cy="30797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  <a:defRPr/>
            </a:pPr>
            <a:r>
              <a:rPr lang="en-US" dirty="0">
                <a:latin typeface="Verdana" charset="0"/>
                <a:ea typeface="ＭＳ Ｐゴシック" charset="0"/>
                <a:cs typeface="ＭＳ Ｐゴシック" charset="0"/>
              </a:rPr>
              <a:t>SM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016190-4F49-2D13-3888-0BD4AC1195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6550" y="1849438"/>
            <a:ext cx="765175" cy="30797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defRPr/>
            </a:pPr>
            <a:r>
              <a:rPr lang="en-US" altLang="en-CH" dirty="0"/>
              <a:t>SU(2)</a:t>
            </a:r>
            <a:r>
              <a:rPr lang="en-US" altLang="en-US" dirty="0"/>
              <a:t>’</a:t>
            </a:r>
            <a:endParaRPr lang="en-US" altLang="en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19A832-7BD2-9E93-F120-F9746DA313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3875" y="1863725"/>
            <a:ext cx="1200150" cy="30797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  <a:defRPr/>
            </a:pPr>
            <a:r>
              <a:rPr lang="en-US" dirty="0">
                <a:latin typeface="Verdana" charset="0"/>
                <a:ea typeface="ＭＳ Ｐゴシック" charset="0"/>
                <a:cs typeface="ＭＳ Ｐゴシック" charset="0"/>
              </a:rPr>
              <a:t>Leptoquark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2B81920-746A-D971-A228-7A7841A10FD9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40450" y="2301875"/>
            <a:ext cx="2911475" cy="147637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3045DF6-EA6F-5D58-FEB3-BC9F125174FD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153150" y="3938588"/>
            <a:ext cx="2876550" cy="1579562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</p:spPr>
      </p:pic>
      <p:sp>
        <p:nvSpPr>
          <p:cNvPr id="13" name="TextBox 1">
            <a:extLst>
              <a:ext uri="{FF2B5EF4-FFF2-40B4-BE49-F238E27FC236}">
                <a16:creationId xmlns:a16="http://schemas.microsoft.com/office/drawing/2014/main" id="{89F9C0C5-DF38-DB2C-A5F9-BDBEEDB786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7767" y="5791200"/>
            <a:ext cx="770916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en-CH" sz="2400" dirty="0"/>
              <a:t>In the meantime, the tension has been reduced,</a:t>
            </a:r>
            <a:br>
              <a:rPr lang="en-US" altLang="en-CH" sz="2400" dirty="0"/>
            </a:br>
            <a:r>
              <a:rPr lang="en-US" altLang="en-CH" sz="2400" dirty="0"/>
              <a:t>but it has not disappeared </a:t>
            </a:r>
            <a:r>
              <a:rPr lang="en-US" altLang="en-CH" sz="2400" dirty="0">
                <a:sym typeface="Wingdings" pitchFamily="2" charset="2"/>
              </a:rPr>
              <a:t> </a:t>
            </a:r>
            <a:r>
              <a:rPr lang="en-US" altLang="en-CH" sz="2400" i="1" dirty="0">
                <a:sym typeface="Wingdings" pitchFamily="2" charset="2"/>
              </a:rPr>
              <a:t>to be continued</a:t>
            </a:r>
            <a:r>
              <a:rPr lang="en-US" altLang="en-CH" sz="2400" dirty="0">
                <a:sym typeface="Wingdings" pitchFamily="2" charset="2"/>
              </a:rPr>
              <a:t>…</a:t>
            </a:r>
            <a:endParaRPr lang="en-US" altLang="en-CH" sz="2400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5" name="Rectangle 6">
            <a:extLst>
              <a:ext uri="{FF2B5EF4-FFF2-40B4-BE49-F238E27FC236}">
                <a16:creationId xmlns:a16="http://schemas.microsoft.com/office/drawing/2014/main" id="{2D6B221C-3889-D6F6-805E-3E8603EFF1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48" y="3175"/>
            <a:ext cx="9128051" cy="606425"/>
          </a:xfrm>
          <a:prstGeom prst="rect">
            <a:avLst/>
          </a:prstGeom>
          <a:solidFill>
            <a:srgbClr val="00153E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 type="triangle" w="lg" len="lg"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endParaRPr lang="nl-NL" altLang="en-CH" dirty="0"/>
          </a:p>
        </p:txBody>
      </p:sp>
      <p:pic>
        <p:nvPicPr>
          <p:cNvPr id="149506" name="Picture 4" descr="bigbang.jpg">
            <a:extLst>
              <a:ext uri="{FF2B5EF4-FFF2-40B4-BE49-F238E27FC236}">
                <a16:creationId xmlns:a16="http://schemas.microsoft.com/office/drawing/2014/main" id="{140E5E07-B0C2-A6B6-A803-9659D8243B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6" b="10429"/>
          <a:stretch>
            <a:fillRect/>
          </a:stretch>
        </p:blipFill>
        <p:spPr bwMode="auto">
          <a:xfrm>
            <a:off x="0" y="609600"/>
            <a:ext cx="9153525" cy="6248400"/>
          </a:xfrm>
          <a:prstGeom prst="rect">
            <a:avLst/>
          </a:prstGeom>
          <a:solidFill>
            <a:srgbClr val="0015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9508" name="Rectangle 5">
            <a:extLst>
              <a:ext uri="{FF2B5EF4-FFF2-40B4-BE49-F238E27FC236}">
                <a16:creationId xmlns:a16="http://schemas.microsoft.com/office/drawing/2014/main" id="{8BED0D50-F544-392A-32D6-4AEEA715FB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715000"/>
            <a:ext cx="3429000" cy="1143000"/>
          </a:xfrm>
          <a:prstGeom prst="rect">
            <a:avLst/>
          </a:prstGeom>
          <a:solidFill>
            <a:srgbClr val="00153E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 type="triangle" w="lg" len="lg"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endParaRPr lang="nl-NL" altLang="en-CH" dirty="0"/>
          </a:p>
        </p:txBody>
      </p:sp>
      <p:sp>
        <p:nvSpPr>
          <p:cNvPr id="149509" name="Rectangle 6">
            <a:extLst>
              <a:ext uri="{FF2B5EF4-FFF2-40B4-BE49-F238E27FC236}">
                <a16:creationId xmlns:a16="http://schemas.microsoft.com/office/drawing/2014/main" id="{BA64FC0C-0E85-6881-3BED-F4D8DBB19CC3}"/>
              </a:ext>
            </a:extLst>
          </p:cNvPr>
          <p:cNvSpPr>
            <a:spLocks noChangeArrowheads="1"/>
          </p:cNvSpPr>
          <p:nvPr/>
        </p:nvSpPr>
        <p:spPr bwMode="auto">
          <a:xfrm rot="-1249492">
            <a:off x="1036638" y="779463"/>
            <a:ext cx="2925762" cy="1395412"/>
          </a:xfrm>
          <a:prstGeom prst="rect">
            <a:avLst/>
          </a:prstGeom>
          <a:solidFill>
            <a:srgbClr val="00153E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 type="triangle" w="lg" len="lg"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endParaRPr lang="nl-NL" altLang="en-CH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2434633-F06E-CF86-66FE-447E9C76265D}"/>
              </a:ext>
            </a:extLst>
          </p:cNvPr>
          <p:cNvSpPr txBox="1">
            <a:spLocks/>
          </p:cNvSpPr>
          <p:nvPr/>
        </p:nvSpPr>
        <p:spPr bwMode="auto">
          <a:xfrm>
            <a:off x="15949" y="28574"/>
            <a:ext cx="5318051" cy="164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Verdana" pitchFamily="34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Verdana" pitchFamily="34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Verdana" pitchFamily="34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Verdana" pitchFamily="34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Verdan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Verdan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Verdan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Verdana" pitchFamily="34" charset="0"/>
              </a:defRPr>
            </a:lvl9pPr>
          </a:lstStyle>
          <a:p>
            <a:r>
              <a:rPr lang="en-US" altLang="en-CH" kern="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LHCb looks for new particles and</a:t>
            </a:r>
            <a:br>
              <a:rPr lang="en-US" altLang="en-CH" kern="0" dirty="0">
                <a:solidFill>
                  <a:schemeClr val="bg1"/>
                </a:solidFill>
                <a:ea typeface="ＭＳ Ｐゴシック" panose="020B0600070205080204" pitchFamily="34" charset="-128"/>
              </a:rPr>
            </a:br>
            <a:r>
              <a:rPr lang="en-US" altLang="en-CH" kern="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makes precise measurements</a:t>
            </a:r>
            <a:br>
              <a:rPr lang="en-US" altLang="en-CH" kern="0" dirty="0">
                <a:solidFill>
                  <a:schemeClr val="bg1"/>
                </a:solidFill>
                <a:ea typeface="ＭＳ Ｐゴシック" panose="020B0600070205080204" pitchFamily="34" charset="-128"/>
              </a:rPr>
            </a:br>
            <a:r>
              <a:rPr lang="en-US" altLang="en-CH" kern="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to help answer big questions</a:t>
            </a:r>
            <a:br>
              <a:rPr lang="en-US" altLang="en-CH" kern="0" dirty="0">
                <a:solidFill>
                  <a:schemeClr val="bg1"/>
                </a:solidFill>
                <a:ea typeface="ＭＳ Ｐゴシック" panose="020B0600070205080204" pitchFamily="34" charset="-128"/>
              </a:rPr>
            </a:br>
            <a:r>
              <a:rPr lang="en-US" altLang="en-CH" kern="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about the universe!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431225-F349-FF2F-7785-D3DC9E487B87}"/>
              </a:ext>
            </a:extLst>
          </p:cNvPr>
          <p:cNvSpPr txBox="1"/>
          <p:nvPr/>
        </p:nvSpPr>
        <p:spPr>
          <a:xfrm>
            <a:off x="26581" y="6324600"/>
            <a:ext cx="502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>
                <a:solidFill>
                  <a:schemeClr val="bg1"/>
                </a:solidFill>
              </a:rPr>
              <a:t>Thanks for your kind attention!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5" descr="ball_blue.jpg">
            <a:extLst>
              <a:ext uri="{FF2B5EF4-FFF2-40B4-BE49-F238E27FC236}">
                <a16:creationId xmlns:a16="http://schemas.microsoft.com/office/drawing/2014/main" id="{794913C8-FB0C-279F-6F9C-929E161EF7B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905000"/>
            <a:ext cx="684213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0" name="TextBox 6">
            <a:extLst>
              <a:ext uri="{FF2B5EF4-FFF2-40B4-BE49-F238E27FC236}">
                <a16:creationId xmlns:a16="http://schemas.microsoft.com/office/drawing/2014/main" id="{6AE550E1-2CDD-EEF4-04B6-7641B97B4D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4950" y="1933575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nl-NL" altLang="en-CH" sz="2400" dirty="0"/>
              <a:t>up</a:t>
            </a:r>
          </a:p>
        </p:txBody>
      </p:sp>
      <p:pic>
        <p:nvPicPr>
          <p:cNvPr id="37891" name="Picture 7" descr="ball_blue.jpg">
            <a:extLst>
              <a:ext uri="{FF2B5EF4-FFF2-40B4-BE49-F238E27FC236}">
                <a16:creationId xmlns:a16="http://schemas.microsoft.com/office/drawing/2014/main" id="{39F049AB-DB74-1DA0-43B6-CB22AD42977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624138"/>
            <a:ext cx="685800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2" name="TextBox 8">
            <a:extLst>
              <a:ext uri="{FF2B5EF4-FFF2-40B4-BE49-F238E27FC236}">
                <a16:creationId xmlns:a16="http://schemas.microsoft.com/office/drawing/2014/main" id="{DBC4AF9E-6BD5-79D0-6B8E-E0D6EB94B6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2667000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nl-NL" altLang="en-CH" sz="2400" dirty="0"/>
              <a:t>down</a:t>
            </a:r>
          </a:p>
        </p:txBody>
      </p:sp>
      <p:sp>
        <p:nvSpPr>
          <p:cNvPr id="37893" name="TextBox 10">
            <a:extLst>
              <a:ext uri="{FF2B5EF4-FFF2-40B4-BE49-F238E27FC236}">
                <a16:creationId xmlns:a16="http://schemas.microsoft.com/office/drawing/2014/main" id="{C2C79747-E576-5778-7326-01760D3320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3810000"/>
            <a:ext cx="1524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nl-NL" altLang="en-CH" sz="2400" dirty="0"/>
              <a:t>electron</a:t>
            </a:r>
          </a:p>
        </p:txBody>
      </p:sp>
      <p:pic>
        <p:nvPicPr>
          <p:cNvPr id="37894" name="Picture 14" descr="ball_blue.jpg">
            <a:extLst>
              <a:ext uri="{FF2B5EF4-FFF2-40B4-BE49-F238E27FC236}">
                <a16:creationId xmlns:a16="http://schemas.microsoft.com/office/drawing/2014/main" id="{5B14768D-030B-4412-FB83-B4D4544E34A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767138"/>
            <a:ext cx="685800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5" name="TextBox 29">
            <a:extLst>
              <a:ext uri="{FF2B5EF4-FFF2-40B4-BE49-F238E27FC236}">
                <a16:creationId xmlns:a16="http://schemas.microsoft.com/office/drawing/2014/main" id="{148A9E4F-03A4-EBDF-E07E-933F298E4A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5100" y="507242"/>
            <a:ext cx="4343400" cy="52322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nl-NL" altLang="en-CH" sz="2800" b="1" dirty="0">
                <a:solidFill>
                  <a:schemeClr val="bg1"/>
                </a:solidFill>
              </a:rPr>
              <a:t>Elementary particles</a:t>
            </a:r>
          </a:p>
        </p:txBody>
      </p:sp>
      <p:grpSp>
        <p:nvGrpSpPr>
          <p:cNvPr id="2" name="Group 24">
            <a:extLst>
              <a:ext uri="{FF2B5EF4-FFF2-40B4-BE49-F238E27FC236}">
                <a16:creationId xmlns:a16="http://schemas.microsoft.com/office/drawing/2014/main" id="{15AC8190-4C28-E2C0-C0F3-4EBA644BB84E}"/>
              </a:ext>
            </a:extLst>
          </p:cNvPr>
          <p:cNvGrpSpPr>
            <a:grpSpLocks/>
          </p:cNvGrpSpPr>
          <p:nvPr/>
        </p:nvGrpSpPr>
        <p:grpSpPr bwMode="auto">
          <a:xfrm>
            <a:off x="4876800" y="1828800"/>
            <a:ext cx="3962400" cy="2286000"/>
            <a:chOff x="4876800" y="1828800"/>
            <a:chExt cx="3962400" cy="228600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F2EA4BE-ED73-C430-4E02-2D362D459251}"/>
                </a:ext>
              </a:extLst>
            </p:cNvPr>
            <p:cNvSpPr/>
            <p:nvPr/>
          </p:nvSpPr>
          <p:spPr bwMode="auto">
            <a:xfrm>
              <a:off x="4876800" y="1828800"/>
              <a:ext cx="2286000" cy="2286000"/>
            </a:xfrm>
            <a:prstGeom prst="ellipse">
              <a:avLst/>
            </a:prstGeom>
            <a:solidFill>
              <a:srgbClr val="FFFF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FontTx/>
                <a:buChar char="•"/>
                <a:defRPr/>
              </a:pPr>
              <a:endParaRPr lang="nl-NL" dirty="0">
                <a:ea typeface="+mn-ea"/>
              </a:endParaRPr>
            </a:p>
          </p:txBody>
        </p:sp>
        <p:sp>
          <p:nvSpPr>
            <p:cNvPr id="37911" name="TextBox 10">
              <a:extLst>
                <a:ext uri="{FF2B5EF4-FFF2-40B4-BE49-F238E27FC236}">
                  <a16:creationId xmlns:a16="http://schemas.microsoft.com/office/drawing/2014/main" id="{DD2E4B00-AC65-468E-C6DB-F6CFBABD73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91400" y="2600325"/>
              <a:ext cx="14478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nl-NL" altLang="en-CH" sz="2800" i="1" dirty="0"/>
                <a:t>Proton</a:t>
              </a:r>
            </a:p>
          </p:txBody>
        </p:sp>
        <p:pic>
          <p:nvPicPr>
            <p:cNvPr id="37912" name="Picture 5" descr="ball_blue.jpg">
              <a:extLst>
                <a:ext uri="{FF2B5EF4-FFF2-40B4-BE49-F238E27FC236}">
                  <a16:creationId xmlns:a16="http://schemas.microsoft.com/office/drawing/2014/main" id="{E2B2EC50-03D4-CB95-BEC4-748786D42B7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7800" y="1981200"/>
              <a:ext cx="684213" cy="650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913" name="Picture 5" descr="ball_blue.jpg">
              <a:extLst>
                <a:ext uri="{FF2B5EF4-FFF2-40B4-BE49-F238E27FC236}">
                  <a16:creationId xmlns:a16="http://schemas.microsoft.com/office/drawing/2014/main" id="{8D2C662F-FABC-CB8D-1C19-C6ADCE2A14E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4188" y="2320925"/>
              <a:ext cx="684212" cy="650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914" name="Picture 5" descr="ball_blue.jpg">
              <a:extLst>
                <a:ext uri="{FF2B5EF4-FFF2-40B4-BE49-F238E27FC236}">
                  <a16:creationId xmlns:a16="http://schemas.microsoft.com/office/drawing/2014/main" id="{215D97FB-55A4-4134-4CE4-F41235FEBA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0200" y="3235325"/>
              <a:ext cx="684213" cy="650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915" name="TextBox 18">
              <a:extLst>
                <a:ext uri="{FF2B5EF4-FFF2-40B4-BE49-F238E27FC236}">
                  <a16:creationId xmlns:a16="http://schemas.microsoft.com/office/drawing/2014/main" id="{920439AE-E135-04FB-D2E4-4E4E922E75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91200" y="1981200"/>
              <a:ext cx="914400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nl-NL" altLang="en-CH" sz="2000" b="1" dirty="0"/>
                <a:t>up</a:t>
              </a:r>
            </a:p>
          </p:txBody>
        </p:sp>
        <p:sp>
          <p:nvSpPr>
            <p:cNvPr id="37916" name="TextBox 19">
              <a:extLst>
                <a:ext uri="{FF2B5EF4-FFF2-40B4-BE49-F238E27FC236}">
                  <a16:creationId xmlns:a16="http://schemas.microsoft.com/office/drawing/2014/main" id="{F7891E4D-1FCE-59AF-5F59-367F508C29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72200" y="2419350"/>
              <a:ext cx="914400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nl-NL" altLang="en-CH" sz="2000" b="1" dirty="0"/>
                <a:t>up</a:t>
              </a:r>
            </a:p>
          </p:txBody>
        </p:sp>
        <p:sp>
          <p:nvSpPr>
            <p:cNvPr id="37917" name="TextBox 20">
              <a:extLst>
                <a:ext uri="{FF2B5EF4-FFF2-40B4-BE49-F238E27FC236}">
                  <a16:creationId xmlns:a16="http://schemas.microsoft.com/office/drawing/2014/main" id="{1F111B1C-8FE0-2812-5B11-8D5C2781BE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19800" y="3276600"/>
              <a:ext cx="1066800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nl-NL" altLang="en-CH" sz="2000" b="1" dirty="0"/>
                <a:t>down</a:t>
              </a:r>
            </a:p>
          </p:txBody>
        </p:sp>
      </p:grpSp>
      <p:grpSp>
        <p:nvGrpSpPr>
          <p:cNvPr id="3" name="Group 25">
            <a:extLst>
              <a:ext uri="{FF2B5EF4-FFF2-40B4-BE49-F238E27FC236}">
                <a16:creationId xmlns:a16="http://schemas.microsoft.com/office/drawing/2014/main" id="{52C3BB79-5138-F205-E7AB-FD1CF14B3690}"/>
              </a:ext>
            </a:extLst>
          </p:cNvPr>
          <p:cNvGrpSpPr>
            <a:grpSpLocks/>
          </p:cNvGrpSpPr>
          <p:nvPr/>
        </p:nvGrpSpPr>
        <p:grpSpPr bwMode="auto">
          <a:xfrm>
            <a:off x="4876800" y="4343400"/>
            <a:ext cx="4191000" cy="2286000"/>
            <a:chOff x="4876800" y="4343400"/>
            <a:chExt cx="4191000" cy="2286000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C57CA4CB-3AB4-4BB0-194A-32587CADFE9E}"/>
                </a:ext>
              </a:extLst>
            </p:cNvPr>
            <p:cNvSpPr/>
            <p:nvPr/>
          </p:nvSpPr>
          <p:spPr bwMode="auto">
            <a:xfrm>
              <a:off x="4876800" y="4343400"/>
              <a:ext cx="2286000" cy="2286000"/>
            </a:xfrm>
            <a:prstGeom prst="ellipse">
              <a:avLst/>
            </a:pr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FontTx/>
                <a:buChar char="•"/>
                <a:defRPr/>
              </a:pPr>
              <a:endParaRPr lang="nl-NL" dirty="0">
                <a:ea typeface="+mn-ea"/>
              </a:endParaRPr>
            </a:p>
          </p:txBody>
        </p:sp>
        <p:sp>
          <p:nvSpPr>
            <p:cNvPr id="37901" name="TextBox 11">
              <a:extLst>
                <a:ext uri="{FF2B5EF4-FFF2-40B4-BE49-F238E27FC236}">
                  <a16:creationId xmlns:a16="http://schemas.microsoft.com/office/drawing/2014/main" id="{F4AD3895-B562-2966-D14A-22B0B95AB2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91400" y="5267325"/>
              <a:ext cx="16764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nl-NL" altLang="en-CH" sz="2800" i="1" dirty="0"/>
                <a:t>Neutron</a:t>
              </a:r>
            </a:p>
          </p:txBody>
        </p:sp>
        <p:pic>
          <p:nvPicPr>
            <p:cNvPr id="37902" name="Picture 5" descr="ball_blue.jpg">
              <a:extLst>
                <a:ext uri="{FF2B5EF4-FFF2-40B4-BE49-F238E27FC236}">
                  <a16:creationId xmlns:a16="http://schemas.microsoft.com/office/drawing/2014/main" id="{E55EC791-20DA-4611-3E2D-56DE739C86F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5588" y="4495800"/>
              <a:ext cx="684212" cy="650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903" name="Picture 5" descr="ball_blue.jpg">
              <a:extLst>
                <a:ext uri="{FF2B5EF4-FFF2-40B4-BE49-F238E27FC236}">
                  <a16:creationId xmlns:a16="http://schemas.microsoft.com/office/drawing/2014/main" id="{D4AADE83-768D-004D-32C5-B6DF2ABAEB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2600" y="5368925"/>
              <a:ext cx="684213" cy="650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904" name="Picture 5" descr="ball_blue.jpg">
              <a:extLst>
                <a:ext uri="{FF2B5EF4-FFF2-40B4-BE49-F238E27FC236}">
                  <a16:creationId xmlns:a16="http://schemas.microsoft.com/office/drawing/2014/main" id="{CBA95CC3-6D6B-16E4-2361-29B868EA8C3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0" y="5826125"/>
              <a:ext cx="684213" cy="650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905" name="TextBox 21">
              <a:extLst>
                <a:ext uri="{FF2B5EF4-FFF2-40B4-BE49-F238E27FC236}">
                  <a16:creationId xmlns:a16="http://schemas.microsoft.com/office/drawing/2014/main" id="{0820BF0C-CBAD-8E48-77C7-29302B94A3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96000" y="5543550"/>
              <a:ext cx="1066800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nl-NL" altLang="en-CH" sz="2000" b="1" dirty="0">
                  <a:solidFill>
                    <a:schemeClr val="bg1"/>
                  </a:solidFill>
                </a:rPr>
                <a:t>down</a:t>
              </a:r>
            </a:p>
          </p:txBody>
        </p:sp>
        <p:sp>
          <p:nvSpPr>
            <p:cNvPr id="37906" name="TextBox 22">
              <a:extLst>
                <a:ext uri="{FF2B5EF4-FFF2-40B4-BE49-F238E27FC236}">
                  <a16:creationId xmlns:a16="http://schemas.microsoft.com/office/drawing/2014/main" id="{8461E562-E2F4-C3D2-0E13-E532B56BA4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67400" y="5943600"/>
              <a:ext cx="1066800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nl-NL" altLang="en-CH" sz="2000" b="1" dirty="0">
                  <a:solidFill>
                    <a:schemeClr val="bg1"/>
                  </a:solidFill>
                </a:rPr>
                <a:t>down</a:t>
              </a:r>
            </a:p>
          </p:txBody>
        </p:sp>
        <p:sp>
          <p:nvSpPr>
            <p:cNvPr id="37907" name="TextBox 23">
              <a:extLst>
                <a:ext uri="{FF2B5EF4-FFF2-40B4-BE49-F238E27FC236}">
                  <a16:creationId xmlns:a16="http://schemas.microsoft.com/office/drawing/2014/main" id="{CE5FEBAA-BE8D-BC66-CECA-33766B7783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43600" y="4572000"/>
              <a:ext cx="762000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nl-NL" altLang="en-CH" sz="2000" b="1" dirty="0">
                  <a:solidFill>
                    <a:schemeClr val="bg1"/>
                  </a:solidFill>
                </a:rPr>
                <a:t>up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apollo">
            <a:extLst>
              <a:ext uri="{FF2B5EF4-FFF2-40B4-BE49-F238E27FC236}">
                <a16:creationId xmlns:a16="http://schemas.microsoft.com/office/drawing/2014/main" id="{B2FD5D79-D2A2-C295-1B75-9D6AB6EA0A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655638"/>
            <a:ext cx="4221163" cy="422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Rectangle 3">
            <a:extLst>
              <a:ext uri="{FF2B5EF4-FFF2-40B4-BE49-F238E27FC236}">
                <a16:creationId xmlns:a16="http://schemas.microsoft.com/office/drawing/2014/main" id="{302B8647-429F-4FE7-EFCC-808D5B55431D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914400" y="0"/>
            <a:ext cx="8229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800" dirty="0">
                <a:solidFill>
                  <a:schemeClr val="accent3"/>
                </a:solidFill>
                <a:ea typeface="+mj-ea"/>
                <a:cs typeface="+mj-cs"/>
              </a:rPr>
              <a:t>What can be made from those 3 building blocks?</a:t>
            </a:r>
          </a:p>
        </p:txBody>
      </p:sp>
      <p:grpSp>
        <p:nvGrpSpPr>
          <p:cNvPr id="38916" name="Group 4">
            <a:extLst>
              <a:ext uri="{FF2B5EF4-FFF2-40B4-BE49-F238E27FC236}">
                <a16:creationId xmlns:a16="http://schemas.microsoft.com/office/drawing/2014/main" id="{643768B3-69C9-8470-C6F8-8FCDDAAECA9E}"/>
              </a:ext>
            </a:extLst>
          </p:cNvPr>
          <p:cNvGrpSpPr>
            <a:grpSpLocks/>
          </p:cNvGrpSpPr>
          <p:nvPr/>
        </p:nvGrpSpPr>
        <p:grpSpPr bwMode="auto">
          <a:xfrm>
            <a:off x="0" y="506413"/>
            <a:ext cx="2819400" cy="1703387"/>
            <a:chOff x="0" y="175"/>
            <a:chExt cx="2654" cy="1566"/>
          </a:xfrm>
        </p:grpSpPr>
        <p:pic>
          <p:nvPicPr>
            <p:cNvPr id="38920" name="Picture 5" descr="atoom_3D">
              <a:extLst>
                <a:ext uri="{FF2B5EF4-FFF2-40B4-BE49-F238E27FC236}">
                  <a16:creationId xmlns:a16="http://schemas.microsoft.com/office/drawing/2014/main" id="{AC72AE51-AE85-B6B6-2736-971703EF3C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75"/>
              <a:ext cx="726" cy="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8921" name="Group 6">
              <a:extLst>
                <a:ext uri="{FF2B5EF4-FFF2-40B4-BE49-F238E27FC236}">
                  <a16:creationId xmlns:a16="http://schemas.microsoft.com/office/drawing/2014/main" id="{CBAE47F7-147F-A06B-9942-5A9276CC4A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4" y="427"/>
              <a:ext cx="1152" cy="781"/>
              <a:chOff x="264" y="427"/>
              <a:chExt cx="1152" cy="781"/>
            </a:xfrm>
          </p:grpSpPr>
          <p:sp>
            <p:nvSpPr>
              <p:cNvPr id="38964" name="Oval 7">
                <a:extLst>
                  <a:ext uri="{FF2B5EF4-FFF2-40B4-BE49-F238E27FC236}">
                    <a16:creationId xmlns:a16="http://schemas.microsoft.com/office/drawing/2014/main" id="{05BA146F-8093-CC81-3F48-6C77BC1E7A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1755492" flipH="1">
                <a:off x="320" y="514"/>
                <a:ext cx="68" cy="68"/>
              </a:xfrm>
              <a:prstGeom prst="ellips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 wrap="none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20000"/>
                  </a:spcBef>
                  <a:buFontTx/>
                  <a:buChar char="•"/>
                </a:pPr>
                <a:endParaRPr lang="nl-NL" altLang="en-CH" sz="24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8965" name="Oval 8">
                <a:extLst>
                  <a:ext uri="{FF2B5EF4-FFF2-40B4-BE49-F238E27FC236}">
                    <a16:creationId xmlns:a16="http://schemas.microsoft.com/office/drawing/2014/main" id="{69D371CE-B2AC-A343-E379-180AFED765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1755492" flipH="1">
                <a:off x="716" y="522"/>
                <a:ext cx="700" cy="686"/>
              </a:xfrm>
              <a:prstGeom prst="ellips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  <a:buFontTx/>
                  <a:buChar char="•"/>
                </a:pPr>
                <a:endParaRPr lang="nl-NL" altLang="en-CH" dirty="0"/>
              </a:p>
            </p:txBody>
          </p:sp>
          <p:sp>
            <p:nvSpPr>
              <p:cNvPr id="38966" name="Line 9">
                <a:extLst>
                  <a:ext uri="{FF2B5EF4-FFF2-40B4-BE49-F238E27FC236}">
                    <a16:creationId xmlns:a16="http://schemas.microsoft.com/office/drawing/2014/main" id="{63B1634B-6E1C-8E69-52D0-680B8EF831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1755492" flipH="1">
                <a:off x="368" y="427"/>
                <a:ext cx="655" cy="181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CH"/>
              </a:p>
            </p:txBody>
          </p:sp>
          <p:sp>
            <p:nvSpPr>
              <p:cNvPr id="38967" name="Line 10">
                <a:extLst>
                  <a:ext uri="{FF2B5EF4-FFF2-40B4-BE49-F238E27FC236}">
                    <a16:creationId xmlns:a16="http://schemas.microsoft.com/office/drawing/2014/main" id="{011EB2C1-78EF-1830-176F-69E3D56D90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9844508" flipH="1" flipV="1">
                <a:off x="264" y="651"/>
                <a:ext cx="636" cy="38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CH"/>
              </a:p>
            </p:txBody>
          </p:sp>
        </p:grpSp>
        <p:pic>
          <p:nvPicPr>
            <p:cNvPr id="38922" name="Picture 11" descr="atoomkern_3D">
              <a:extLst>
                <a:ext uri="{FF2B5EF4-FFF2-40B4-BE49-F238E27FC236}">
                  <a16:creationId xmlns:a16="http://schemas.microsoft.com/office/drawing/2014/main" id="{72FAA3FB-D9CB-45A2-72D6-1A2CF0364E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0" y="607"/>
              <a:ext cx="522" cy="5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8923" name="Group 12">
              <a:extLst>
                <a:ext uri="{FF2B5EF4-FFF2-40B4-BE49-F238E27FC236}">
                  <a16:creationId xmlns:a16="http://schemas.microsoft.com/office/drawing/2014/main" id="{88B730A0-6ACA-329A-1421-0B365C6510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9" y="909"/>
              <a:ext cx="834" cy="584"/>
              <a:chOff x="899" y="909"/>
              <a:chExt cx="834" cy="584"/>
            </a:xfrm>
          </p:grpSpPr>
          <p:sp>
            <p:nvSpPr>
              <p:cNvPr id="38960" name="Oval 13">
                <a:extLst>
                  <a:ext uri="{FF2B5EF4-FFF2-40B4-BE49-F238E27FC236}">
                    <a16:creationId xmlns:a16="http://schemas.microsoft.com/office/drawing/2014/main" id="{1FF31A90-AB9B-80DD-BF88-EE6A477043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78034">
                <a:off x="963" y="909"/>
                <a:ext cx="119" cy="126"/>
              </a:xfrm>
              <a:prstGeom prst="ellips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20000"/>
                  </a:spcBef>
                  <a:buFontTx/>
                  <a:buChar char="•"/>
                </a:pPr>
                <a:endParaRPr lang="nl-NL" altLang="en-CH" sz="24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8961" name="Oval 14">
                <a:extLst>
                  <a:ext uri="{FF2B5EF4-FFF2-40B4-BE49-F238E27FC236}">
                    <a16:creationId xmlns:a16="http://schemas.microsoft.com/office/drawing/2014/main" id="{37F2514F-63B2-2059-3704-CCAB11779B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78034">
                <a:off x="1332" y="1088"/>
                <a:ext cx="401" cy="405"/>
              </a:xfrm>
              <a:prstGeom prst="ellips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  <a:buFontTx/>
                  <a:buChar char="•"/>
                </a:pPr>
                <a:endParaRPr lang="nl-NL" altLang="en-CH" dirty="0"/>
              </a:p>
            </p:txBody>
          </p:sp>
          <p:sp>
            <p:nvSpPr>
              <p:cNvPr id="38962" name="Line 15">
                <a:extLst>
                  <a:ext uri="{FF2B5EF4-FFF2-40B4-BE49-F238E27FC236}">
                    <a16:creationId xmlns:a16="http://schemas.microsoft.com/office/drawing/2014/main" id="{B8FFB979-8A0C-DF28-038E-84B99AC20D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78034">
                <a:off x="899" y="1141"/>
                <a:ext cx="584" cy="1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CH"/>
              </a:p>
            </p:txBody>
          </p:sp>
          <p:sp>
            <p:nvSpPr>
              <p:cNvPr id="38963" name="Line 16">
                <a:extLst>
                  <a:ext uri="{FF2B5EF4-FFF2-40B4-BE49-F238E27FC236}">
                    <a16:creationId xmlns:a16="http://schemas.microsoft.com/office/drawing/2014/main" id="{7D754D70-EE08-6B65-55E9-ED04A524B5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78034" flipV="1">
                <a:off x="1037" y="958"/>
                <a:ext cx="585" cy="99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CH"/>
              </a:p>
            </p:txBody>
          </p:sp>
        </p:grpSp>
        <p:grpSp>
          <p:nvGrpSpPr>
            <p:cNvPr id="38924" name="Group 17">
              <a:extLst>
                <a:ext uri="{FF2B5EF4-FFF2-40B4-BE49-F238E27FC236}">
                  <a16:creationId xmlns:a16="http://schemas.microsoft.com/office/drawing/2014/main" id="{4390CF5F-F794-63AC-2C31-B696B24D4C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27" y="531"/>
              <a:ext cx="996" cy="414"/>
              <a:chOff x="1027" y="531"/>
              <a:chExt cx="996" cy="414"/>
            </a:xfrm>
          </p:grpSpPr>
          <p:sp>
            <p:nvSpPr>
              <p:cNvPr id="38956" name="Oval 18">
                <a:extLst>
                  <a:ext uri="{FF2B5EF4-FFF2-40B4-BE49-F238E27FC236}">
                    <a16:creationId xmlns:a16="http://schemas.microsoft.com/office/drawing/2014/main" id="{8CCBC463-9FB1-476A-7EEC-CB8C37305D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28902">
                <a:off x="1622" y="540"/>
                <a:ext cx="401" cy="405"/>
              </a:xfrm>
              <a:prstGeom prst="ellips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  <a:buFontTx/>
                  <a:buChar char="•"/>
                </a:pPr>
                <a:endParaRPr lang="nl-NL" altLang="en-CH" dirty="0"/>
              </a:p>
            </p:txBody>
          </p:sp>
          <p:sp>
            <p:nvSpPr>
              <p:cNvPr id="38957" name="Oval 19">
                <a:extLst>
                  <a:ext uri="{FF2B5EF4-FFF2-40B4-BE49-F238E27FC236}">
                    <a16:creationId xmlns:a16="http://schemas.microsoft.com/office/drawing/2014/main" id="{48196D15-D65D-4542-F3DE-D4FDC62C87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28902">
                <a:off x="1027" y="661"/>
                <a:ext cx="116" cy="123"/>
              </a:xfrm>
              <a:prstGeom prst="ellips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20000"/>
                  </a:spcBef>
                  <a:buFontTx/>
                  <a:buChar char="•"/>
                </a:pPr>
                <a:endParaRPr lang="nl-NL" altLang="en-CH" sz="24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8958" name="Line 20">
                <a:extLst>
                  <a:ext uri="{FF2B5EF4-FFF2-40B4-BE49-F238E27FC236}">
                    <a16:creationId xmlns:a16="http://schemas.microsoft.com/office/drawing/2014/main" id="{2119C8DD-AFD3-71AA-5804-F285A0544B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28902">
                <a:off x="1070" y="793"/>
                <a:ext cx="711" cy="136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CH"/>
              </a:p>
            </p:txBody>
          </p:sp>
          <p:sp>
            <p:nvSpPr>
              <p:cNvPr id="38959" name="Line 21">
                <a:extLst>
                  <a:ext uri="{FF2B5EF4-FFF2-40B4-BE49-F238E27FC236}">
                    <a16:creationId xmlns:a16="http://schemas.microsoft.com/office/drawing/2014/main" id="{D6C27F3B-10A4-A5D4-8BA3-EEF8680555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28902" flipV="1">
                <a:off x="1074" y="531"/>
                <a:ext cx="716" cy="14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CH"/>
              </a:p>
            </p:txBody>
          </p:sp>
        </p:grpSp>
        <p:grpSp>
          <p:nvGrpSpPr>
            <p:cNvPr id="38925" name="Group 22">
              <a:extLst>
                <a:ext uri="{FF2B5EF4-FFF2-40B4-BE49-F238E27FC236}">
                  <a16:creationId xmlns:a16="http://schemas.microsoft.com/office/drawing/2014/main" id="{BBC37046-7E4E-8A40-F84D-B8702B2A2E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67" y="581"/>
              <a:ext cx="317" cy="324"/>
              <a:chOff x="1667" y="581"/>
              <a:chExt cx="317" cy="324"/>
            </a:xfrm>
          </p:grpSpPr>
          <p:pic>
            <p:nvPicPr>
              <p:cNvPr id="38952" name="Picture 23" descr="bolletje_3D_rood">
                <a:extLst>
                  <a:ext uri="{FF2B5EF4-FFF2-40B4-BE49-F238E27FC236}">
                    <a16:creationId xmlns:a16="http://schemas.microsoft.com/office/drawing/2014/main" id="{CB03F4EB-D9F6-63CF-6ECE-A751E76B88C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67" y="581"/>
                <a:ext cx="317" cy="3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8953" name="Picture 24" descr="bolletje_3D_geel">
                <a:extLst>
                  <a:ext uri="{FF2B5EF4-FFF2-40B4-BE49-F238E27FC236}">
                    <a16:creationId xmlns:a16="http://schemas.microsoft.com/office/drawing/2014/main" id="{9C733D04-1B0C-E795-AB0D-71E299EE3AE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86" y="772"/>
                <a:ext cx="9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8954" name="Picture 25" descr="bolletje_3D_groen">
                <a:extLst>
                  <a:ext uri="{FF2B5EF4-FFF2-40B4-BE49-F238E27FC236}">
                    <a16:creationId xmlns:a16="http://schemas.microsoft.com/office/drawing/2014/main" id="{B3CAF6E5-90A6-C533-E8B1-AEDBA3F48BF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14" y="639"/>
                <a:ext cx="95" cy="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8955" name="Picture 26" descr="bolletje_3D_groen">
                <a:extLst>
                  <a:ext uri="{FF2B5EF4-FFF2-40B4-BE49-F238E27FC236}">
                    <a16:creationId xmlns:a16="http://schemas.microsoft.com/office/drawing/2014/main" id="{306A76E8-1E73-DADF-EE19-1C15022F8F1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54" y="657"/>
                <a:ext cx="9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38926" name="Group 27">
              <a:extLst>
                <a:ext uri="{FF2B5EF4-FFF2-40B4-BE49-F238E27FC236}">
                  <a16:creationId xmlns:a16="http://schemas.microsoft.com/office/drawing/2014/main" id="{009CB5ED-D728-F322-6063-897155841D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80" y="1134"/>
              <a:ext cx="305" cy="312"/>
              <a:chOff x="1380" y="1134"/>
              <a:chExt cx="305" cy="312"/>
            </a:xfrm>
          </p:grpSpPr>
          <p:pic>
            <p:nvPicPr>
              <p:cNvPr id="38948" name="Picture 28" descr="bolletje_3D_blauw">
                <a:extLst>
                  <a:ext uri="{FF2B5EF4-FFF2-40B4-BE49-F238E27FC236}">
                    <a16:creationId xmlns:a16="http://schemas.microsoft.com/office/drawing/2014/main" id="{4DBC2491-E394-70F2-5CAE-B2B5F26B195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80" y="1134"/>
                <a:ext cx="305" cy="3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8949" name="Picture 29" descr="bolletje_3D_geel">
                <a:extLst>
                  <a:ext uri="{FF2B5EF4-FFF2-40B4-BE49-F238E27FC236}">
                    <a16:creationId xmlns:a16="http://schemas.microsoft.com/office/drawing/2014/main" id="{0519E9F9-6B9F-3CA7-9ED2-782C697CC44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52" y="1210"/>
                <a:ext cx="9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8950" name="Picture 30" descr="bolletje_3D_geel">
                <a:extLst>
                  <a:ext uri="{FF2B5EF4-FFF2-40B4-BE49-F238E27FC236}">
                    <a16:creationId xmlns:a16="http://schemas.microsoft.com/office/drawing/2014/main" id="{ABB496E3-5BA1-058E-6B22-2D099B132C2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33" y="1179"/>
                <a:ext cx="9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8951" name="Picture 31" descr="bolletje_3D_groen">
                <a:extLst>
                  <a:ext uri="{FF2B5EF4-FFF2-40B4-BE49-F238E27FC236}">
                    <a16:creationId xmlns:a16="http://schemas.microsoft.com/office/drawing/2014/main" id="{E8C1D235-053D-BF9D-3A8F-BBC91228B7B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78" y="1307"/>
                <a:ext cx="9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8927" name="Picture 32" descr="bolletje_3D_groen_d">
              <a:extLst>
                <a:ext uri="{FF2B5EF4-FFF2-40B4-BE49-F238E27FC236}">
                  <a16:creationId xmlns:a16="http://schemas.microsoft.com/office/drawing/2014/main" id="{7FE2DB6D-5F06-7DE5-25C1-3302A6FD15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4" y="744"/>
              <a:ext cx="255" cy="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28" name="Picture 33" descr="bolletje_3D_geel_u">
              <a:extLst>
                <a:ext uri="{FF2B5EF4-FFF2-40B4-BE49-F238E27FC236}">
                  <a16:creationId xmlns:a16="http://schemas.microsoft.com/office/drawing/2014/main" id="{8988ADF9-EB2A-06C0-E491-FDF5824FFA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94" y="1415"/>
              <a:ext cx="262" cy="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8929" name="Group 34">
              <a:extLst>
                <a:ext uri="{FF2B5EF4-FFF2-40B4-BE49-F238E27FC236}">
                  <a16:creationId xmlns:a16="http://schemas.microsoft.com/office/drawing/2014/main" id="{9783BBB2-98A8-7F65-2A21-CE005F757C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00" y="1207"/>
              <a:ext cx="812" cy="534"/>
              <a:chOff x="1500" y="1207"/>
              <a:chExt cx="812" cy="534"/>
            </a:xfrm>
          </p:grpSpPr>
          <p:sp>
            <p:nvSpPr>
              <p:cNvPr id="38944" name="Oval 35">
                <a:extLst>
                  <a:ext uri="{FF2B5EF4-FFF2-40B4-BE49-F238E27FC236}">
                    <a16:creationId xmlns:a16="http://schemas.microsoft.com/office/drawing/2014/main" id="{345B8465-6D4D-52D2-C40A-F68B8C31A8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17843">
                <a:off x="1553" y="1207"/>
                <a:ext cx="94" cy="100"/>
              </a:xfrm>
              <a:prstGeom prst="ellips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20000"/>
                  </a:spcBef>
                  <a:buFontTx/>
                  <a:buChar char="•"/>
                </a:pPr>
                <a:endParaRPr lang="nl-NL" altLang="en-CH" sz="24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8945" name="Oval 36">
                <a:extLst>
                  <a:ext uri="{FF2B5EF4-FFF2-40B4-BE49-F238E27FC236}">
                    <a16:creationId xmlns:a16="http://schemas.microsoft.com/office/drawing/2014/main" id="{E8A39B8D-B526-C99B-CEA2-20AB6A238B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17843">
                <a:off x="1924" y="1350"/>
                <a:ext cx="388" cy="391"/>
              </a:xfrm>
              <a:prstGeom prst="ellips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  <a:buFontTx/>
                  <a:buChar char="•"/>
                </a:pPr>
                <a:endParaRPr lang="nl-NL" altLang="en-CH" dirty="0"/>
              </a:p>
            </p:txBody>
          </p:sp>
          <p:sp>
            <p:nvSpPr>
              <p:cNvPr id="38946" name="Line 37">
                <a:extLst>
                  <a:ext uri="{FF2B5EF4-FFF2-40B4-BE49-F238E27FC236}">
                    <a16:creationId xmlns:a16="http://schemas.microsoft.com/office/drawing/2014/main" id="{BC3AF3FC-BE99-D664-C174-76AB1E24E5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517843">
                <a:off x="1500" y="1406"/>
                <a:ext cx="554" cy="17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CH"/>
              </a:p>
            </p:txBody>
          </p:sp>
          <p:sp>
            <p:nvSpPr>
              <p:cNvPr id="38947" name="Line 38">
                <a:extLst>
                  <a:ext uri="{FF2B5EF4-FFF2-40B4-BE49-F238E27FC236}">
                    <a16:creationId xmlns:a16="http://schemas.microsoft.com/office/drawing/2014/main" id="{630DF361-6BB1-B8A1-B4CB-F855C745B3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517843" flipV="1">
                <a:off x="1609" y="1230"/>
                <a:ext cx="578" cy="108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CH"/>
              </a:p>
            </p:txBody>
          </p:sp>
        </p:grpSp>
        <p:grpSp>
          <p:nvGrpSpPr>
            <p:cNvPr id="38930" name="Group 39">
              <a:extLst>
                <a:ext uri="{FF2B5EF4-FFF2-40B4-BE49-F238E27FC236}">
                  <a16:creationId xmlns:a16="http://schemas.microsoft.com/office/drawing/2014/main" id="{664F0838-A87F-981D-2AA8-2CEB34E4A6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39" y="612"/>
              <a:ext cx="815" cy="461"/>
              <a:chOff x="1839" y="612"/>
              <a:chExt cx="815" cy="461"/>
            </a:xfrm>
          </p:grpSpPr>
          <p:sp>
            <p:nvSpPr>
              <p:cNvPr id="38940" name="Oval 40">
                <a:extLst>
                  <a:ext uri="{FF2B5EF4-FFF2-40B4-BE49-F238E27FC236}">
                    <a16:creationId xmlns:a16="http://schemas.microsoft.com/office/drawing/2014/main" id="{1A22875F-CA2D-5591-C25C-A73572634E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23087">
                <a:off x="1847" y="650"/>
                <a:ext cx="94" cy="99"/>
              </a:xfrm>
              <a:prstGeom prst="ellips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20000"/>
                  </a:spcBef>
                  <a:buFontTx/>
                  <a:buChar char="•"/>
                </a:pPr>
                <a:endParaRPr lang="nl-NL" altLang="en-CH" sz="24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8941" name="Oval 41">
                <a:extLst>
                  <a:ext uri="{FF2B5EF4-FFF2-40B4-BE49-F238E27FC236}">
                    <a16:creationId xmlns:a16="http://schemas.microsoft.com/office/drawing/2014/main" id="{3D37B15D-4DC2-E77B-D87C-ECA7B87FED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23087">
                <a:off x="2266" y="683"/>
                <a:ext cx="388" cy="390"/>
              </a:xfrm>
              <a:prstGeom prst="ellips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  <a:buFontTx/>
                  <a:buChar char="•"/>
                </a:pPr>
                <a:endParaRPr lang="nl-NL" altLang="en-CH" dirty="0"/>
              </a:p>
            </p:txBody>
          </p:sp>
          <p:sp>
            <p:nvSpPr>
              <p:cNvPr id="38942" name="Line 42">
                <a:extLst>
                  <a:ext uri="{FF2B5EF4-FFF2-40B4-BE49-F238E27FC236}">
                    <a16:creationId xmlns:a16="http://schemas.microsoft.com/office/drawing/2014/main" id="{04D08A4D-8CE3-688A-D7AF-8799641296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823087">
                <a:off x="1839" y="808"/>
                <a:ext cx="554" cy="176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CH"/>
              </a:p>
            </p:txBody>
          </p:sp>
          <p:sp>
            <p:nvSpPr>
              <p:cNvPr id="38943" name="Line 43">
                <a:extLst>
                  <a:ext uri="{FF2B5EF4-FFF2-40B4-BE49-F238E27FC236}">
                    <a16:creationId xmlns:a16="http://schemas.microsoft.com/office/drawing/2014/main" id="{8EF324B7-3C63-C81F-23AB-CC09CC054B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823087" flipV="1">
                <a:off x="1903" y="612"/>
                <a:ext cx="578" cy="108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CH"/>
              </a:p>
            </p:txBody>
          </p:sp>
        </p:grpSp>
        <p:grpSp>
          <p:nvGrpSpPr>
            <p:cNvPr id="38931" name="Group 44">
              <a:extLst>
                <a:ext uri="{FF2B5EF4-FFF2-40B4-BE49-F238E27FC236}">
                  <a16:creationId xmlns:a16="http://schemas.microsoft.com/office/drawing/2014/main" id="{FDB3F196-EAFC-E551-A7E7-FBEBF2AE60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8" y="879"/>
              <a:ext cx="465" cy="808"/>
              <a:chOff x="138" y="879"/>
              <a:chExt cx="465" cy="808"/>
            </a:xfrm>
          </p:grpSpPr>
          <p:sp>
            <p:nvSpPr>
              <p:cNvPr id="38936" name="Oval 45">
                <a:extLst>
                  <a:ext uri="{FF2B5EF4-FFF2-40B4-BE49-F238E27FC236}">
                    <a16:creationId xmlns:a16="http://schemas.microsoft.com/office/drawing/2014/main" id="{7B757769-76F2-EA64-FE98-5FCC7B1606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885661" flipH="1">
                <a:off x="398" y="880"/>
                <a:ext cx="55" cy="54"/>
              </a:xfrm>
              <a:prstGeom prst="ellips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eaVert" wrap="none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20000"/>
                  </a:spcBef>
                  <a:buFontTx/>
                  <a:buChar char="•"/>
                </a:pPr>
                <a:endParaRPr lang="nl-NL" altLang="en-CH" sz="24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8937" name="Oval 46">
                <a:extLst>
                  <a:ext uri="{FF2B5EF4-FFF2-40B4-BE49-F238E27FC236}">
                    <a16:creationId xmlns:a16="http://schemas.microsoft.com/office/drawing/2014/main" id="{FA24C9F5-D3E2-4D0A-32D7-5BC9E7631A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885661" flipH="1">
                <a:off x="132" y="1216"/>
                <a:ext cx="479" cy="463"/>
              </a:xfrm>
              <a:prstGeom prst="ellips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  <a:buFontTx/>
                  <a:buChar char="•"/>
                </a:pPr>
                <a:endParaRPr lang="nl-NL" altLang="en-CH" dirty="0"/>
              </a:p>
            </p:txBody>
          </p:sp>
          <p:sp>
            <p:nvSpPr>
              <p:cNvPr id="38938" name="Line 47">
                <a:extLst>
                  <a:ext uri="{FF2B5EF4-FFF2-40B4-BE49-F238E27FC236}">
                    <a16:creationId xmlns:a16="http://schemas.microsoft.com/office/drawing/2014/main" id="{0DE92AA0-F425-3757-3500-805A1A270B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5885661" flipH="1">
                <a:off x="291" y="1079"/>
                <a:ext cx="448" cy="9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CH"/>
              </a:p>
            </p:txBody>
          </p:sp>
          <p:sp>
            <p:nvSpPr>
              <p:cNvPr id="38939" name="Line 48">
                <a:extLst>
                  <a:ext uri="{FF2B5EF4-FFF2-40B4-BE49-F238E27FC236}">
                    <a16:creationId xmlns:a16="http://schemas.microsoft.com/office/drawing/2014/main" id="{B1367EC9-D421-AC89-499A-53124A83C0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714339" flipH="1" flipV="1">
                <a:off x="60" y="985"/>
                <a:ext cx="442" cy="285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CH"/>
              </a:p>
            </p:txBody>
          </p:sp>
        </p:grpSp>
        <p:pic>
          <p:nvPicPr>
            <p:cNvPr id="38932" name="Picture 49" descr="bolletje_3D_bruin_e">
              <a:extLst>
                <a:ext uri="{FF2B5EF4-FFF2-40B4-BE49-F238E27FC236}">
                  <a16:creationId xmlns:a16="http://schemas.microsoft.com/office/drawing/2014/main" id="{1C76761D-92E5-9B4F-51B2-E229EC7C70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" y="1288"/>
              <a:ext cx="302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8933" name="Group 50">
              <a:extLst>
                <a:ext uri="{FF2B5EF4-FFF2-40B4-BE49-F238E27FC236}">
                  <a16:creationId xmlns:a16="http://schemas.microsoft.com/office/drawing/2014/main" id="{126C6BC3-47DF-CD21-FC0D-BA4407A63C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84" y="582"/>
              <a:ext cx="612" cy="864"/>
              <a:chOff x="1384" y="582"/>
              <a:chExt cx="612" cy="864"/>
            </a:xfrm>
          </p:grpSpPr>
          <p:pic>
            <p:nvPicPr>
              <p:cNvPr id="38934" name="Picture 51">
                <a:extLst>
                  <a:ext uri="{FF2B5EF4-FFF2-40B4-BE49-F238E27FC236}">
                    <a16:creationId xmlns:a16="http://schemas.microsoft.com/office/drawing/2014/main" id="{AB9246E7-081A-94CC-7B4B-FBD0F5FBAFF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58" y="582"/>
                <a:ext cx="338" cy="3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8935" name="Picture 52">
                <a:extLst>
                  <a:ext uri="{FF2B5EF4-FFF2-40B4-BE49-F238E27FC236}">
                    <a16:creationId xmlns:a16="http://schemas.microsoft.com/office/drawing/2014/main" id="{C3AE5A38-48EA-F0C8-19C0-DA9F96D0236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84" y="1130"/>
                <a:ext cx="316" cy="3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pic>
        <p:nvPicPr>
          <p:cNvPr id="38917" name="Picture 53" descr="1869_ptable">
            <a:extLst>
              <a:ext uri="{FF2B5EF4-FFF2-40B4-BE49-F238E27FC236}">
                <a16:creationId xmlns:a16="http://schemas.microsoft.com/office/drawing/2014/main" id="{6CEF4FEE-F2DB-56E3-D4BA-FAC07212C3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3" y="2743200"/>
            <a:ext cx="4643437" cy="348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8" name="Text Box 56">
            <a:extLst>
              <a:ext uri="{FF2B5EF4-FFF2-40B4-BE49-F238E27FC236}">
                <a16:creationId xmlns:a16="http://schemas.microsoft.com/office/drawing/2014/main" id="{2A67811B-4FBD-F979-0AFB-4D048A0FFF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2952750"/>
            <a:ext cx="1835949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1800" dirty="0">
                <a:solidFill>
                  <a:schemeClr val="bg1"/>
                </a:solidFill>
              </a:rPr>
              <a:t>Periodic table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CH" sz="1800" dirty="0">
                <a:solidFill>
                  <a:schemeClr val="bg1"/>
                </a:solidFill>
              </a:rPr>
              <a:t>of Mendeleev</a:t>
            </a:r>
          </a:p>
        </p:txBody>
      </p:sp>
      <p:sp>
        <p:nvSpPr>
          <p:cNvPr id="58" name="TextBox 46">
            <a:extLst>
              <a:ext uri="{FF2B5EF4-FFF2-40B4-BE49-F238E27FC236}">
                <a16:creationId xmlns:a16="http://schemas.microsoft.com/office/drawing/2014/main" id="{7C434BF0-3A01-0F83-AB54-E194011959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0200" y="5638800"/>
            <a:ext cx="3352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defRPr/>
            </a:pPr>
            <a:r>
              <a:rPr lang="nl-NL" altLang="en-CH" sz="4000" dirty="0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Everything!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4">
            <a:extLst>
              <a:ext uri="{FF2B5EF4-FFF2-40B4-BE49-F238E27FC236}">
                <a16:creationId xmlns:a16="http://schemas.microsoft.com/office/drawing/2014/main" id="{C094E167-E25D-82B0-E3CA-CFFA6071C8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70C0">
              <a:alpha val="79999"/>
            </a:srgbClr>
          </a:solidFill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nl-NL" altLang="en-CH" dirty="0"/>
          </a:p>
        </p:txBody>
      </p:sp>
      <p:sp>
        <p:nvSpPr>
          <p:cNvPr id="40962" name="Rectangle 2">
            <a:extLst>
              <a:ext uri="{FF2B5EF4-FFF2-40B4-BE49-F238E27FC236}">
                <a16:creationId xmlns:a16="http://schemas.microsoft.com/office/drawing/2014/main" id="{9101D045-2D6A-96E7-1CE4-92F5150041D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CH" dirty="0">
                <a:ea typeface="ＭＳ Ｐゴシック" panose="020B0600070205080204" pitchFamily="34" charset="-128"/>
              </a:rPr>
              <a:t>Elementary particles</a:t>
            </a:r>
          </a:p>
        </p:txBody>
      </p:sp>
      <p:sp>
        <p:nvSpPr>
          <p:cNvPr id="40963" name="Text Box 9">
            <a:extLst>
              <a:ext uri="{FF2B5EF4-FFF2-40B4-BE49-F238E27FC236}">
                <a16:creationId xmlns:a16="http://schemas.microsoft.com/office/drawing/2014/main" id="{1F8A63FF-B7DD-462C-2C34-4A0BCA7719D0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-356393" y="2291556"/>
            <a:ext cx="12319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800" dirty="0">
                <a:solidFill>
                  <a:srgbClr val="FFFF99"/>
                </a:solidFill>
                <a:latin typeface="Tahoma" panose="020B0604030504040204" pitchFamily="34" charset="0"/>
              </a:rPr>
              <a:t>quarks</a:t>
            </a:r>
          </a:p>
        </p:txBody>
      </p:sp>
      <p:sp>
        <p:nvSpPr>
          <p:cNvPr id="40964" name="Text Box 10">
            <a:extLst>
              <a:ext uri="{FF2B5EF4-FFF2-40B4-BE49-F238E27FC236}">
                <a16:creationId xmlns:a16="http://schemas.microsoft.com/office/drawing/2014/main" id="{F6F1DBBD-B227-FCA4-6AB5-1277AD40B9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325" y="685800"/>
            <a:ext cx="556562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400" dirty="0">
                <a:solidFill>
                  <a:schemeClr val="bg1"/>
                </a:solidFill>
                <a:latin typeface="Tahoma" panose="020B0604030504040204" pitchFamily="34" charset="0"/>
              </a:rPr>
              <a:t>Not just one set, but three generations!</a:t>
            </a:r>
          </a:p>
        </p:txBody>
      </p:sp>
      <p:sp>
        <p:nvSpPr>
          <p:cNvPr id="40965" name="Text Box 11">
            <a:extLst>
              <a:ext uri="{FF2B5EF4-FFF2-40B4-BE49-F238E27FC236}">
                <a16:creationId xmlns:a16="http://schemas.microsoft.com/office/drawing/2014/main" id="{1AC439DB-BFD4-8EE5-8198-2F4611070F46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-396874" y="4789487"/>
            <a:ext cx="13192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800" dirty="0">
                <a:solidFill>
                  <a:srgbClr val="FFFF99"/>
                </a:solidFill>
                <a:latin typeface="Tahoma" panose="020B0604030504040204" pitchFamily="34" charset="0"/>
              </a:rPr>
              <a:t>leptons</a:t>
            </a:r>
          </a:p>
        </p:txBody>
      </p:sp>
      <p:grpSp>
        <p:nvGrpSpPr>
          <p:cNvPr id="40966" name="Group 13">
            <a:extLst>
              <a:ext uri="{FF2B5EF4-FFF2-40B4-BE49-F238E27FC236}">
                <a16:creationId xmlns:a16="http://schemas.microsoft.com/office/drawing/2014/main" id="{8DD095EE-C779-81E8-546B-62960567C911}"/>
              </a:ext>
            </a:extLst>
          </p:cNvPr>
          <p:cNvGrpSpPr>
            <a:grpSpLocks/>
          </p:cNvGrpSpPr>
          <p:nvPr/>
        </p:nvGrpSpPr>
        <p:grpSpPr bwMode="auto">
          <a:xfrm>
            <a:off x="558800" y="1123950"/>
            <a:ext cx="808038" cy="4868863"/>
            <a:chOff x="352" y="500"/>
            <a:chExt cx="509" cy="3067"/>
          </a:xfrm>
        </p:grpSpPr>
        <p:sp>
          <p:nvSpPr>
            <p:cNvPr id="41006" name="Text Box 14">
              <a:extLst>
                <a:ext uri="{FF2B5EF4-FFF2-40B4-BE49-F238E27FC236}">
                  <a16:creationId xmlns:a16="http://schemas.microsoft.com/office/drawing/2014/main" id="{E79ECD32-B980-5D64-01F0-D0D7176E65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2" y="3355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(1956)</a:t>
              </a:r>
            </a:p>
          </p:txBody>
        </p:sp>
        <p:grpSp>
          <p:nvGrpSpPr>
            <p:cNvPr id="41007" name="Group 15">
              <a:extLst>
                <a:ext uri="{FF2B5EF4-FFF2-40B4-BE49-F238E27FC236}">
                  <a16:creationId xmlns:a16="http://schemas.microsoft.com/office/drawing/2014/main" id="{C9481733-92E8-9EE8-91E2-C607BC4244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0" y="943"/>
              <a:ext cx="344" cy="366"/>
              <a:chOff x="306" y="871"/>
              <a:chExt cx="344" cy="366"/>
            </a:xfrm>
          </p:grpSpPr>
          <p:sp>
            <p:nvSpPr>
              <p:cNvPr id="41019" name="Oval 16">
                <a:extLst>
                  <a:ext uri="{FF2B5EF4-FFF2-40B4-BE49-F238E27FC236}">
                    <a16:creationId xmlns:a16="http://schemas.microsoft.com/office/drawing/2014/main" id="{6B333CF8-3F26-08A2-E77D-C06FFDEE8E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" y="902"/>
                <a:ext cx="344" cy="335"/>
              </a:xfrm>
              <a:prstGeom prst="ellipse">
                <a:avLst/>
              </a:prstGeom>
              <a:solidFill>
                <a:srgbClr val="00F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  <a:buFontTx/>
                  <a:buChar char="•"/>
                </a:pPr>
                <a:endParaRPr lang="nl-NL" altLang="en-CH" dirty="0"/>
              </a:p>
            </p:txBody>
          </p:sp>
          <p:sp>
            <p:nvSpPr>
              <p:cNvPr id="41020" name="Rectangle 17">
                <a:extLst>
                  <a:ext uri="{FF2B5EF4-FFF2-40B4-BE49-F238E27FC236}">
                    <a16:creationId xmlns:a16="http://schemas.microsoft.com/office/drawing/2014/main" id="{D79E9B53-BE2B-014D-F417-B03BEF5216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" y="871"/>
                <a:ext cx="280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20000"/>
                  </a:spcBef>
                </a:pPr>
                <a:r>
                  <a:rPr lang="en-US" altLang="en-CH" sz="3200" b="1" dirty="0">
                    <a:solidFill>
                      <a:srgbClr val="990033"/>
                    </a:solidFill>
                    <a:latin typeface="Tahoma" panose="020B0604030504040204" pitchFamily="34" charset="0"/>
                  </a:rPr>
                  <a:t>u</a:t>
                </a:r>
              </a:p>
            </p:txBody>
          </p:sp>
        </p:grpSp>
        <p:grpSp>
          <p:nvGrpSpPr>
            <p:cNvPr id="41008" name="Group 18">
              <a:extLst>
                <a:ext uri="{FF2B5EF4-FFF2-40B4-BE49-F238E27FC236}">
                  <a16:creationId xmlns:a16="http://schemas.microsoft.com/office/drawing/2014/main" id="{42C14D3F-36DA-A640-3824-A86B04F7BD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5" y="1500"/>
              <a:ext cx="344" cy="373"/>
              <a:chOff x="301" y="1473"/>
              <a:chExt cx="344" cy="373"/>
            </a:xfrm>
          </p:grpSpPr>
          <p:sp>
            <p:nvSpPr>
              <p:cNvPr id="41017" name="Oval 19">
                <a:extLst>
                  <a:ext uri="{FF2B5EF4-FFF2-40B4-BE49-F238E27FC236}">
                    <a16:creationId xmlns:a16="http://schemas.microsoft.com/office/drawing/2014/main" id="{8949723D-9765-4DE6-6142-7CF39F90BB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" y="1511"/>
                <a:ext cx="344" cy="335"/>
              </a:xfrm>
              <a:prstGeom prst="ellipse">
                <a:avLst/>
              </a:prstGeom>
              <a:solidFill>
                <a:srgbClr val="00F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  <a:buFontTx/>
                  <a:buChar char="•"/>
                </a:pPr>
                <a:endParaRPr lang="nl-NL" altLang="en-CH" dirty="0"/>
              </a:p>
            </p:txBody>
          </p:sp>
          <p:sp>
            <p:nvSpPr>
              <p:cNvPr id="41018" name="Text Box 20">
                <a:extLst>
                  <a:ext uri="{FF2B5EF4-FFF2-40B4-BE49-F238E27FC236}">
                    <a16:creationId xmlns:a16="http://schemas.microsoft.com/office/drawing/2014/main" id="{6E7BD908-77A2-496E-DBB8-6C013880F95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2" y="1473"/>
                <a:ext cx="277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</a:pPr>
                <a:r>
                  <a:rPr lang="en-US" altLang="en-CH" sz="3200" b="1" dirty="0">
                    <a:solidFill>
                      <a:srgbClr val="990033"/>
                    </a:solidFill>
                    <a:latin typeface="Tahoma" panose="020B0604030504040204" pitchFamily="34" charset="0"/>
                  </a:rPr>
                  <a:t>d</a:t>
                </a:r>
              </a:p>
            </p:txBody>
          </p:sp>
        </p:grpSp>
        <p:sp>
          <p:nvSpPr>
            <p:cNvPr id="41009" name="Text Box 21">
              <a:extLst>
                <a:ext uri="{FF2B5EF4-FFF2-40B4-BE49-F238E27FC236}">
                  <a16:creationId xmlns:a16="http://schemas.microsoft.com/office/drawing/2014/main" id="{E254D73B-8E5E-4044-2811-CA3BA86095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3" y="500"/>
              <a:ext cx="20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2800" dirty="0">
                  <a:solidFill>
                    <a:srgbClr val="FFFF99"/>
                  </a:solidFill>
                  <a:latin typeface="Tahoma" panose="020B0604030504040204" pitchFamily="34" charset="0"/>
                </a:rPr>
                <a:t>I</a:t>
              </a:r>
            </a:p>
          </p:txBody>
        </p:sp>
        <p:grpSp>
          <p:nvGrpSpPr>
            <p:cNvPr id="41010" name="Group 22">
              <a:extLst>
                <a:ext uri="{FF2B5EF4-FFF2-40B4-BE49-F238E27FC236}">
                  <a16:creationId xmlns:a16="http://schemas.microsoft.com/office/drawing/2014/main" id="{84CE18E4-8837-ABC1-CC57-865F145531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2" y="2494"/>
              <a:ext cx="344" cy="366"/>
              <a:chOff x="317" y="2431"/>
              <a:chExt cx="344" cy="366"/>
            </a:xfrm>
          </p:grpSpPr>
          <p:sp>
            <p:nvSpPr>
              <p:cNvPr id="41015" name="Oval 23">
                <a:extLst>
                  <a:ext uri="{FF2B5EF4-FFF2-40B4-BE49-F238E27FC236}">
                    <a16:creationId xmlns:a16="http://schemas.microsoft.com/office/drawing/2014/main" id="{D578B444-51CD-6472-951E-1FFD250175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7" y="2462"/>
                <a:ext cx="344" cy="335"/>
              </a:xfrm>
              <a:prstGeom prst="ellipse">
                <a:avLst/>
              </a:pr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  <a:buFontTx/>
                  <a:buChar char="•"/>
                </a:pPr>
                <a:endParaRPr lang="nl-NL" altLang="en-CH" dirty="0"/>
              </a:p>
            </p:txBody>
          </p:sp>
          <p:sp>
            <p:nvSpPr>
              <p:cNvPr id="41016" name="Text Box 24">
                <a:extLst>
                  <a:ext uri="{FF2B5EF4-FFF2-40B4-BE49-F238E27FC236}">
                    <a16:creationId xmlns:a16="http://schemas.microsoft.com/office/drawing/2014/main" id="{54D8465A-D031-97E4-525F-BADE9E30BF1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1" y="2431"/>
                <a:ext cx="268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</a:pPr>
                <a:r>
                  <a:rPr lang="en-US" altLang="en-CH" sz="3200" b="1" dirty="0">
                    <a:solidFill>
                      <a:srgbClr val="990033"/>
                    </a:solidFill>
                    <a:latin typeface="Tahoma" panose="020B0604030504040204" pitchFamily="34" charset="0"/>
                  </a:rPr>
                  <a:t>e</a:t>
                </a:r>
              </a:p>
            </p:txBody>
          </p:sp>
        </p:grpSp>
        <p:grpSp>
          <p:nvGrpSpPr>
            <p:cNvPr id="41011" name="Group 25">
              <a:extLst>
                <a:ext uri="{FF2B5EF4-FFF2-40B4-BE49-F238E27FC236}">
                  <a16:creationId xmlns:a16="http://schemas.microsoft.com/office/drawing/2014/main" id="{9AD507A9-675E-0B5F-F4CA-8EDCCBFF07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8" y="2965"/>
              <a:ext cx="370" cy="419"/>
              <a:chOff x="311" y="2983"/>
              <a:chExt cx="370" cy="419"/>
            </a:xfrm>
          </p:grpSpPr>
          <p:sp>
            <p:nvSpPr>
              <p:cNvPr id="41013" name="Oval 26">
                <a:extLst>
                  <a:ext uri="{FF2B5EF4-FFF2-40B4-BE49-F238E27FC236}">
                    <a16:creationId xmlns:a16="http://schemas.microsoft.com/office/drawing/2014/main" id="{C7A61B13-A423-C878-B4C5-54CF505EE2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" y="3067"/>
                <a:ext cx="344" cy="335"/>
              </a:xfrm>
              <a:prstGeom prst="ellipse">
                <a:avLst/>
              </a:pr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  <a:buFontTx/>
                  <a:buChar char="•"/>
                </a:pPr>
                <a:endParaRPr lang="nl-NL" altLang="en-CH" dirty="0"/>
              </a:p>
            </p:txBody>
          </p:sp>
          <p:sp>
            <p:nvSpPr>
              <p:cNvPr id="41014" name="Text Box 27">
                <a:extLst>
                  <a:ext uri="{FF2B5EF4-FFF2-40B4-BE49-F238E27FC236}">
                    <a16:creationId xmlns:a16="http://schemas.microsoft.com/office/drawing/2014/main" id="{4B120949-D3BB-E8FA-4123-B51CA591D4A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1" y="2983"/>
                <a:ext cx="364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</a:pPr>
                <a:r>
                  <a:rPr lang="en-US" altLang="en-CH" sz="3200" b="1" dirty="0">
                    <a:solidFill>
                      <a:srgbClr val="990033"/>
                    </a:solidFill>
                    <a:latin typeface="Symbol" pitchFamily="2" charset="2"/>
                  </a:rPr>
                  <a:t>n</a:t>
                </a:r>
                <a:r>
                  <a:rPr lang="en-US" altLang="en-CH" sz="3600" b="1" baseline="-25000" dirty="0">
                    <a:solidFill>
                      <a:srgbClr val="990033"/>
                    </a:solidFill>
                    <a:latin typeface="Tahoma" panose="020B0604030504040204" pitchFamily="34" charset="0"/>
                  </a:rPr>
                  <a:t>e</a:t>
                </a:r>
                <a:endParaRPr lang="en-US" altLang="en-CH" sz="3200" b="1" dirty="0">
                  <a:solidFill>
                    <a:srgbClr val="990033"/>
                  </a:solidFill>
                  <a:latin typeface="Tahoma" panose="020B0604030504040204" pitchFamily="34" charset="0"/>
                </a:endParaRPr>
              </a:p>
            </p:txBody>
          </p:sp>
        </p:grpSp>
        <p:sp>
          <p:nvSpPr>
            <p:cNvPr id="41012" name="Text Box 28">
              <a:extLst>
                <a:ext uri="{FF2B5EF4-FFF2-40B4-BE49-F238E27FC236}">
                  <a16:creationId xmlns:a16="http://schemas.microsoft.com/office/drawing/2014/main" id="{57331A28-F29D-E884-447A-64221917B8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7" y="2804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(1895)</a:t>
              </a:r>
            </a:p>
          </p:txBody>
        </p:sp>
      </p:grpSp>
      <p:grpSp>
        <p:nvGrpSpPr>
          <p:cNvPr id="7" name="Group 29">
            <a:extLst>
              <a:ext uri="{FF2B5EF4-FFF2-40B4-BE49-F238E27FC236}">
                <a16:creationId xmlns:a16="http://schemas.microsoft.com/office/drawing/2014/main" id="{437B073D-6675-11AD-EC4C-281A507D1C4C}"/>
              </a:ext>
            </a:extLst>
          </p:cNvPr>
          <p:cNvGrpSpPr>
            <a:grpSpLocks/>
          </p:cNvGrpSpPr>
          <p:nvPr/>
        </p:nvGrpSpPr>
        <p:grpSpPr bwMode="auto">
          <a:xfrm>
            <a:off x="2220913" y="1123950"/>
            <a:ext cx="814387" cy="4862513"/>
            <a:chOff x="1399" y="500"/>
            <a:chExt cx="513" cy="3063"/>
          </a:xfrm>
        </p:grpSpPr>
        <p:grpSp>
          <p:nvGrpSpPr>
            <p:cNvPr id="40988" name="Group 30">
              <a:extLst>
                <a:ext uri="{FF2B5EF4-FFF2-40B4-BE49-F238E27FC236}">
                  <a16:creationId xmlns:a16="http://schemas.microsoft.com/office/drawing/2014/main" id="{E38EB909-1BBA-FFB9-50B7-CC1C3F4709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28" y="500"/>
              <a:ext cx="424" cy="2896"/>
              <a:chOff x="1428" y="500"/>
              <a:chExt cx="424" cy="2896"/>
            </a:xfrm>
          </p:grpSpPr>
          <p:grpSp>
            <p:nvGrpSpPr>
              <p:cNvPr id="40993" name="Group 31">
                <a:extLst>
                  <a:ext uri="{FF2B5EF4-FFF2-40B4-BE49-F238E27FC236}">
                    <a16:creationId xmlns:a16="http://schemas.microsoft.com/office/drawing/2014/main" id="{9D6ADDA7-9788-8C0F-F6B7-27772BBEB79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74" y="969"/>
                <a:ext cx="344" cy="365"/>
                <a:chOff x="1438" y="897"/>
                <a:chExt cx="344" cy="365"/>
              </a:xfrm>
            </p:grpSpPr>
            <p:sp>
              <p:nvSpPr>
                <p:cNvPr id="41004" name="Oval 32">
                  <a:extLst>
                    <a:ext uri="{FF2B5EF4-FFF2-40B4-BE49-F238E27FC236}">
                      <a16:creationId xmlns:a16="http://schemas.microsoft.com/office/drawing/2014/main" id="{FAC0556B-B089-F325-7F5D-34FB398B77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38" y="908"/>
                  <a:ext cx="344" cy="335"/>
                </a:xfrm>
                <a:prstGeom prst="ellipse">
                  <a:avLst/>
                </a:prstGeom>
                <a:solidFill>
                  <a:srgbClr val="00FF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  <a:buFontTx/>
                    <a:buChar char="•"/>
                  </a:pPr>
                  <a:endParaRPr lang="nl-NL" altLang="en-CH" dirty="0"/>
                </a:p>
              </p:txBody>
            </p:sp>
            <p:sp>
              <p:nvSpPr>
                <p:cNvPr id="41005" name="Text Box 33">
                  <a:extLst>
                    <a:ext uri="{FF2B5EF4-FFF2-40B4-BE49-F238E27FC236}">
                      <a16:creationId xmlns:a16="http://schemas.microsoft.com/office/drawing/2014/main" id="{1824DFBA-9827-7F47-4106-D0B664D3DE7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94" y="897"/>
                  <a:ext cx="222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en-US" altLang="en-CH" sz="3200" b="1" dirty="0">
                      <a:solidFill>
                        <a:srgbClr val="990033"/>
                      </a:solidFill>
                      <a:latin typeface="Tahoma" panose="020B0604030504040204" pitchFamily="34" charset="0"/>
                    </a:rPr>
                    <a:t>t</a:t>
                  </a:r>
                </a:p>
              </p:txBody>
            </p:sp>
          </p:grpSp>
          <p:grpSp>
            <p:nvGrpSpPr>
              <p:cNvPr id="40994" name="Group 34">
                <a:extLst>
                  <a:ext uri="{FF2B5EF4-FFF2-40B4-BE49-F238E27FC236}">
                    <a16:creationId xmlns:a16="http://schemas.microsoft.com/office/drawing/2014/main" id="{9E861861-DEE2-5B4D-45D9-D0B375047B8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69" y="1526"/>
                <a:ext cx="344" cy="365"/>
                <a:chOff x="1442" y="1472"/>
                <a:chExt cx="344" cy="365"/>
              </a:xfrm>
            </p:grpSpPr>
            <p:sp>
              <p:nvSpPr>
                <p:cNvPr id="41002" name="Oval 35">
                  <a:extLst>
                    <a:ext uri="{FF2B5EF4-FFF2-40B4-BE49-F238E27FC236}">
                      <a16:creationId xmlns:a16="http://schemas.microsoft.com/office/drawing/2014/main" id="{67A31C60-20F1-4136-AD5A-16940FCA82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2" y="1489"/>
                  <a:ext cx="344" cy="335"/>
                </a:xfrm>
                <a:prstGeom prst="ellipse">
                  <a:avLst/>
                </a:prstGeom>
                <a:solidFill>
                  <a:srgbClr val="00FF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  <a:buFontTx/>
                    <a:buChar char="•"/>
                  </a:pPr>
                  <a:endParaRPr lang="nl-NL" altLang="en-CH" dirty="0"/>
                </a:p>
              </p:txBody>
            </p:sp>
            <p:sp>
              <p:nvSpPr>
                <p:cNvPr id="41003" name="Text Box 36">
                  <a:extLst>
                    <a:ext uri="{FF2B5EF4-FFF2-40B4-BE49-F238E27FC236}">
                      <a16:creationId xmlns:a16="http://schemas.microsoft.com/office/drawing/2014/main" id="{D73E9944-7328-3597-7372-0A1B402FB8F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75" y="1472"/>
                  <a:ext cx="278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en-US" altLang="en-CH" sz="3200" b="1" dirty="0">
                      <a:solidFill>
                        <a:srgbClr val="990033"/>
                      </a:solidFill>
                      <a:latin typeface="Tahoma" panose="020B0604030504040204" pitchFamily="34" charset="0"/>
                    </a:rPr>
                    <a:t>b</a:t>
                  </a:r>
                </a:p>
              </p:txBody>
            </p:sp>
          </p:grpSp>
          <p:sp>
            <p:nvSpPr>
              <p:cNvPr id="40995" name="Text Box 37">
                <a:extLst>
                  <a:ext uri="{FF2B5EF4-FFF2-40B4-BE49-F238E27FC236}">
                    <a16:creationId xmlns:a16="http://schemas.microsoft.com/office/drawing/2014/main" id="{507DFD70-729E-F0E3-3DBA-8D5C144444C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28" y="500"/>
                <a:ext cx="368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</a:pPr>
                <a:r>
                  <a:rPr lang="en-US" altLang="en-CH" sz="2800" dirty="0">
                    <a:solidFill>
                      <a:srgbClr val="FFFF99"/>
                    </a:solidFill>
                    <a:latin typeface="Tahoma" panose="020B0604030504040204" pitchFamily="34" charset="0"/>
                  </a:rPr>
                  <a:t>III</a:t>
                </a:r>
              </a:p>
            </p:txBody>
          </p:sp>
          <p:grpSp>
            <p:nvGrpSpPr>
              <p:cNvPr id="40996" name="Group 38">
                <a:extLst>
                  <a:ext uri="{FF2B5EF4-FFF2-40B4-BE49-F238E27FC236}">
                    <a16:creationId xmlns:a16="http://schemas.microsoft.com/office/drawing/2014/main" id="{B96E8780-FE21-B8A6-8E0A-2D5B8A05386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01" y="2490"/>
                <a:ext cx="344" cy="365"/>
                <a:chOff x="1447" y="2436"/>
                <a:chExt cx="344" cy="365"/>
              </a:xfrm>
            </p:grpSpPr>
            <p:sp>
              <p:nvSpPr>
                <p:cNvPr id="41000" name="Oval 39">
                  <a:extLst>
                    <a:ext uri="{FF2B5EF4-FFF2-40B4-BE49-F238E27FC236}">
                      <a16:creationId xmlns:a16="http://schemas.microsoft.com/office/drawing/2014/main" id="{F3BF2F63-D28D-6AD1-1E4D-1A7FB3EA87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7" y="2456"/>
                  <a:ext cx="344" cy="335"/>
                </a:xfrm>
                <a:prstGeom prst="ellipse">
                  <a:avLst/>
                </a:prstGeom>
                <a:solidFill>
                  <a:srgbClr val="66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  <a:buFontTx/>
                    <a:buChar char="•"/>
                  </a:pPr>
                  <a:endParaRPr lang="nl-NL" altLang="en-CH" dirty="0"/>
                </a:p>
              </p:txBody>
            </p:sp>
            <p:sp>
              <p:nvSpPr>
                <p:cNvPr id="41001" name="Text Box 40">
                  <a:extLst>
                    <a:ext uri="{FF2B5EF4-FFF2-40B4-BE49-F238E27FC236}">
                      <a16:creationId xmlns:a16="http://schemas.microsoft.com/office/drawing/2014/main" id="{6A2CB305-FD2B-B27A-F29A-C4BF691069E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505" y="2436"/>
                  <a:ext cx="229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en-US" altLang="en-CH" sz="3200" b="1" dirty="0">
                      <a:solidFill>
                        <a:srgbClr val="990033"/>
                      </a:solidFill>
                      <a:latin typeface="Symbol" pitchFamily="2" charset="2"/>
                    </a:rPr>
                    <a:t>t</a:t>
                  </a:r>
                  <a:endParaRPr lang="en-US" altLang="en-CH" sz="3200" b="1" dirty="0">
                    <a:solidFill>
                      <a:srgbClr val="990033"/>
                    </a:solidFill>
                    <a:latin typeface="Tahoma" panose="020B0604030504040204" pitchFamily="34" charset="0"/>
                  </a:endParaRPr>
                </a:p>
              </p:txBody>
            </p:sp>
          </p:grpSp>
          <p:grpSp>
            <p:nvGrpSpPr>
              <p:cNvPr id="40997" name="Group 41">
                <a:extLst>
                  <a:ext uri="{FF2B5EF4-FFF2-40B4-BE49-F238E27FC236}">
                    <a16:creationId xmlns:a16="http://schemas.microsoft.com/office/drawing/2014/main" id="{08E95C99-D323-9B2E-51A5-4995D928023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04" y="2969"/>
                <a:ext cx="348" cy="427"/>
                <a:chOff x="1450" y="2969"/>
                <a:chExt cx="348" cy="427"/>
              </a:xfrm>
            </p:grpSpPr>
            <p:sp>
              <p:nvSpPr>
                <p:cNvPr id="40998" name="Oval 42">
                  <a:extLst>
                    <a:ext uri="{FF2B5EF4-FFF2-40B4-BE49-F238E27FC236}">
                      <a16:creationId xmlns:a16="http://schemas.microsoft.com/office/drawing/2014/main" id="{FFE69989-FBFA-A003-B4AC-E7C72B6090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4" y="3061"/>
                  <a:ext cx="344" cy="335"/>
                </a:xfrm>
                <a:prstGeom prst="ellipse">
                  <a:avLst/>
                </a:prstGeom>
                <a:solidFill>
                  <a:srgbClr val="66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  <a:buFontTx/>
                    <a:buChar char="•"/>
                  </a:pPr>
                  <a:endParaRPr lang="nl-NL" altLang="en-CH" dirty="0"/>
                </a:p>
              </p:txBody>
            </p:sp>
            <p:sp>
              <p:nvSpPr>
                <p:cNvPr id="40999" name="Text Box 43">
                  <a:extLst>
                    <a:ext uri="{FF2B5EF4-FFF2-40B4-BE49-F238E27FC236}">
                      <a16:creationId xmlns:a16="http://schemas.microsoft.com/office/drawing/2014/main" id="{D6A2E5DF-8CF6-06AF-F2EC-FAEAF6C6E21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50" y="2969"/>
                  <a:ext cx="334" cy="4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en-US" altLang="en-CH" sz="3200" b="1" dirty="0">
                      <a:solidFill>
                        <a:srgbClr val="990033"/>
                      </a:solidFill>
                      <a:latin typeface="Symbol" pitchFamily="2" charset="2"/>
                    </a:rPr>
                    <a:t>n</a:t>
                  </a:r>
                  <a:r>
                    <a:rPr lang="en-US" altLang="en-CH" sz="3600" b="1" baseline="-25000" dirty="0">
                      <a:solidFill>
                        <a:srgbClr val="990033"/>
                      </a:solidFill>
                      <a:latin typeface="Symbol" pitchFamily="2" charset="2"/>
                    </a:rPr>
                    <a:t>t</a:t>
                  </a:r>
                  <a:endParaRPr lang="en-US" altLang="en-CH" sz="3200" b="1" dirty="0">
                    <a:solidFill>
                      <a:srgbClr val="990033"/>
                    </a:solidFill>
                    <a:latin typeface="Tahoma" panose="020B0604030504040204" pitchFamily="34" charset="0"/>
                  </a:endParaRPr>
                </a:p>
              </p:txBody>
            </p:sp>
          </p:grpSp>
        </p:grpSp>
        <p:sp>
          <p:nvSpPr>
            <p:cNvPr id="40989" name="Text Box 44">
              <a:extLst>
                <a:ext uri="{FF2B5EF4-FFF2-40B4-BE49-F238E27FC236}">
                  <a16:creationId xmlns:a16="http://schemas.microsoft.com/office/drawing/2014/main" id="{817C5EA0-DC1E-F75A-1896-4857F77182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15" y="2801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(1973)</a:t>
              </a:r>
            </a:p>
          </p:txBody>
        </p:sp>
        <p:sp>
          <p:nvSpPr>
            <p:cNvPr id="40990" name="Text Box 45">
              <a:extLst>
                <a:ext uri="{FF2B5EF4-FFF2-40B4-BE49-F238E27FC236}">
                  <a16:creationId xmlns:a16="http://schemas.microsoft.com/office/drawing/2014/main" id="{2C4F559A-FA80-6C4F-B97F-ED2CABFED4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18" y="3351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(2000)</a:t>
              </a:r>
            </a:p>
          </p:txBody>
        </p:sp>
        <p:sp>
          <p:nvSpPr>
            <p:cNvPr id="40991" name="Text Box 46">
              <a:extLst>
                <a:ext uri="{FF2B5EF4-FFF2-40B4-BE49-F238E27FC236}">
                  <a16:creationId xmlns:a16="http://schemas.microsoft.com/office/drawing/2014/main" id="{4C254E3D-C2C1-9321-154A-74F4B1FAC6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14" y="1872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(1978)</a:t>
              </a:r>
            </a:p>
          </p:txBody>
        </p:sp>
        <p:sp>
          <p:nvSpPr>
            <p:cNvPr id="40992" name="Text Box 47">
              <a:extLst>
                <a:ext uri="{FF2B5EF4-FFF2-40B4-BE49-F238E27FC236}">
                  <a16:creationId xmlns:a16="http://schemas.microsoft.com/office/drawing/2014/main" id="{A839A4C1-BDB5-B332-F1A6-64F0AD8A9C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99" y="1290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(1995)</a:t>
              </a:r>
            </a:p>
          </p:txBody>
        </p:sp>
      </p:grpSp>
      <p:grpSp>
        <p:nvGrpSpPr>
          <p:cNvPr id="13" name="Group 48">
            <a:extLst>
              <a:ext uri="{FF2B5EF4-FFF2-40B4-BE49-F238E27FC236}">
                <a16:creationId xmlns:a16="http://schemas.microsoft.com/office/drawing/2014/main" id="{DC0C54D9-D990-5FF9-DA37-C6EC600F76B9}"/>
              </a:ext>
            </a:extLst>
          </p:cNvPr>
          <p:cNvGrpSpPr>
            <a:grpSpLocks/>
          </p:cNvGrpSpPr>
          <p:nvPr/>
        </p:nvGrpSpPr>
        <p:grpSpPr bwMode="auto">
          <a:xfrm>
            <a:off x="1384300" y="1123950"/>
            <a:ext cx="830263" cy="4867275"/>
            <a:chOff x="872" y="500"/>
            <a:chExt cx="523" cy="3066"/>
          </a:xfrm>
        </p:grpSpPr>
        <p:grpSp>
          <p:nvGrpSpPr>
            <p:cNvPr id="40970" name="Group 49">
              <a:extLst>
                <a:ext uri="{FF2B5EF4-FFF2-40B4-BE49-F238E27FC236}">
                  <a16:creationId xmlns:a16="http://schemas.microsoft.com/office/drawing/2014/main" id="{7D1353C3-EB3C-5CC4-A7B7-5A73D6329E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51" y="500"/>
              <a:ext cx="374" cy="2890"/>
              <a:chOff x="951" y="500"/>
              <a:chExt cx="374" cy="2890"/>
            </a:xfrm>
          </p:grpSpPr>
          <p:grpSp>
            <p:nvGrpSpPr>
              <p:cNvPr id="40975" name="Group 50">
                <a:extLst>
                  <a:ext uri="{FF2B5EF4-FFF2-40B4-BE49-F238E27FC236}">
                    <a16:creationId xmlns:a16="http://schemas.microsoft.com/office/drawing/2014/main" id="{4B0CFD49-4A1E-D22C-6869-A462F0E87EA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59" y="949"/>
                <a:ext cx="344" cy="366"/>
                <a:chOff x="860" y="868"/>
                <a:chExt cx="344" cy="366"/>
              </a:xfrm>
            </p:grpSpPr>
            <p:sp>
              <p:nvSpPr>
                <p:cNvPr id="40986" name="Oval 51">
                  <a:extLst>
                    <a:ext uri="{FF2B5EF4-FFF2-40B4-BE49-F238E27FC236}">
                      <a16:creationId xmlns:a16="http://schemas.microsoft.com/office/drawing/2014/main" id="{00CC40D1-424C-86C4-6369-81BA66245F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60" y="899"/>
                  <a:ext cx="344" cy="335"/>
                </a:xfrm>
                <a:prstGeom prst="ellipse">
                  <a:avLst/>
                </a:prstGeom>
                <a:solidFill>
                  <a:srgbClr val="00FF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  <a:buFontTx/>
                    <a:buChar char="•"/>
                  </a:pPr>
                  <a:endParaRPr lang="nl-NL" altLang="en-CH" dirty="0"/>
                </a:p>
              </p:txBody>
            </p:sp>
            <p:sp>
              <p:nvSpPr>
                <p:cNvPr id="40987" name="Text Box 52">
                  <a:extLst>
                    <a:ext uri="{FF2B5EF4-FFF2-40B4-BE49-F238E27FC236}">
                      <a16:creationId xmlns:a16="http://schemas.microsoft.com/office/drawing/2014/main" id="{F92DC796-E73B-5192-D8D8-D08A6939C09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09" y="868"/>
                  <a:ext cx="251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en-US" altLang="en-CH" sz="3200" b="1" dirty="0">
                      <a:solidFill>
                        <a:srgbClr val="990033"/>
                      </a:solidFill>
                      <a:latin typeface="Tahoma" panose="020B0604030504040204" pitchFamily="34" charset="0"/>
                    </a:rPr>
                    <a:t>c</a:t>
                  </a:r>
                </a:p>
              </p:txBody>
            </p:sp>
          </p:grpSp>
          <p:grpSp>
            <p:nvGrpSpPr>
              <p:cNvPr id="40976" name="Group 53">
                <a:extLst>
                  <a:ext uri="{FF2B5EF4-FFF2-40B4-BE49-F238E27FC236}">
                    <a16:creationId xmlns:a16="http://schemas.microsoft.com/office/drawing/2014/main" id="{CDC0DB8F-F81E-5A45-F3A9-3B0A1FE4230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58" y="1510"/>
                <a:ext cx="344" cy="365"/>
                <a:chOff x="877" y="1474"/>
                <a:chExt cx="344" cy="365"/>
              </a:xfrm>
            </p:grpSpPr>
            <p:sp>
              <p:nvSpPr>
                <p:cNvPr id="40984" name="Oval 54">
                  <a:extLst>
                    <a:ext uri="{FF2B5EF4-FFF2-40B4-BE49-F238E27FC236}">
                      <a16:creationId xmlns:a16="http://schemas.microsoft.com/office/drawing/2014/main" id="{1592BAF7-02AB-EB15-3E18-9069FBEBDC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77" y="1502"/>
                  <a:ext cx="344" cy="335"/>
                </a:xfrm>
                <a:prstGeom prst="ellipse">
                  <a:avLst/>
                </a:prstGeom>
                <a:solidFill>
                  <a:srgbClr val="00FF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  <a:buFontTx/>
                    <a:buChar char="•"/>
                  </a:pPr>
                  <a:endParaRPr lang="nl-NL" altLang="en-CH" dirty="0"/>
                </a:p>
              </p:txBody>
            </p:sp>
            <p:sp>
              <p:nvSpPr>
                <p:cNvPr id="40985" name="Text Box 55">
                  <a:extLst>
                    <a:ext uri="{FF2B5EF4-FFF2-40B4-BE49-F238E27FC236}">
                      <a16:creationId xmlns:a16="http://schemas.microsoft.com/office/drawing/2014/main" id="{2AD3F76D-D899-3488-F94E-22602FE314A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27" y="1474"/>
                  <a:ext cx="248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en-US" altLang="en-CH" sz="3200" b="1" dirty="0">
                      <a:solidFill>
                        <a:srgbClr val="990033"/>
                      </a:solidFill>
                      <a:latin typeface="Tahoma" panose="020B0604030504040204" pitchFamily="34" charset="0"/>
                    </a:rPr>
                    <a:t>s</a:t>
                  </a:r>
                </a:p>
              </p:txBody>
            </p:sp>
          </p:grpSp>
          <p:sp>
            <p:nvSpPr>
              <p:cNvPr id="40977" name="Text Box 56">
                <a:extLst>
                  <a:ext uri="{FF2B5EF4-FFF2-40B4-BE49-F238E27FC236}">
                    <a16:creationId xmlns:a16="http://schemas.microsoft.com/office/drawing/2014/main" id="{2E81AE06-7C3C-4D14-85A7-902C27E0665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51" y="500"/>
                <a:ext cx="284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</a:pPr>
                <a:r>
                  <a:rPr lang="en-US" altLang="en-CH" sz="2800" dirty="0">
                    <a:solidFill>
                      <a:srgbClr val="FFFF99"/>
                    </a:solidFill>
                    <a:latin typeface="Tahoma" panose="020B0604030504040204" pitchFamily="34" charset="0"/>
                  </a:rPr>
                  <a:t>II</a:t>
                </a:r>
              </a:p>
            </p:txBody>
          </p:sp>
          <p:grpSp>
            <p:nvGrpSpPr>
              <p:cNvPr id="40978" name="Group 57">
                <a:extLst>
                  <a:ext uri="{FF2B5EF4-FFF2-40B4-BE49-F238E27FC236}">
                    <a16:creationId xmlns:a16="http://schemas.microsoft.com/office/drawing/2014/main" id="{2F25CCAC-91F3-A722-ABCA-091CC296553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81" y="2493"/>
                <a:ext cx="344" cy="368"/>
                <a:chOff x="873" y="2421"/>
                <a:chExt cx="344" cy="368"/>
              </a:xfrm>
            </p:grpSpPr>
            <p:sp>
              <p:nvSpPr>
                <p:cNvPr id="40982" name="Oval 58">
                  <a:extLst>
                    <a:ext uri="{FF2B5EF4-FFF2-40B4-BE49-F238E27FC236}">
                      <a16:creationId xmlns:a16="http://schemas.microsoft.com/office/drawing/2014/main" id="{AAE40346-8978-5485-1942-5E73060B55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73" y="2454"/>
                  <a:ext cx="344" cy="335"/>
                </a:xfrm>
                <a:prstGeom prst="ellipse">
                  <a:avLst/>
                </a:prstGeom>
                <a:solidFill>
                  <a:srgbClr val="66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  <a:buFontTx/>
                    <a:buChar char="•"/>
                  </a:pPr>
                  <a:endParaRPr lang="nl-NL" altLang="en-CH" dirty="0"/>
                </a:p>
              </p:txBody>
            </p:sp>
            <p:sp>
              <p:nvSpPr>
                <p:cNvPr id="40983" name="Text Box 59">
                  <a:extLst>
                    <a:ext uri="{FF2B5EF4-FFF2-40B4-BE49-F238E27FC236}">
                      <a16:creationId xmlns:a16="http://schemas.microsoft.com/office/drawing/2014/main" id="{E075E5DF-C0D5-8751-F620-BDC074657D8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23" y="2421"/>
                  <a:ext cx="264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en-US" altLang="en-CH" sz="3200" b="1" dirty="0">
                      <a:solidFill>
                        <a:srgbClr val="990033"/>
                      </a:solidFill>
                      <a:latin typeface="Symbol" pitchFamily="2" charset="2"/>
                    </a:rPr>
                    <a:t>m</a:t>
                  </a:r>
                  <a:endParaRPr lang="en-US" altLang="en-CH" sz="3200" b="1" dirty="0">
                    <a:solidFill>
                      <a:srgbClr val="990033"/>
                    </a:solidFill>
                    <a:latin typeface="Tahoma" panose="020B0604030504040204" pitchFamily="34" charset="0"/>
                  </a:endParaRPr>
                </a:p>
              </p:txBody>
            </p:sp>
          </p:grpSp>
          <p:grpSp>
            <p:nvGrpSpPr>
              <p:cNvPr id="40979" name="Group 60">
                <a:extLst>
                  <a:ext uri="{FF2B5EF4-FFF2-40B4-BE49-F238E27FC236}">
                    <a16:creationId xmlns:a16="http://schemas.microsoft.com/office/drawing/2014/main" id="{EC926FDD-D827-B53B-A55B-137D9855362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61" y="2969"/>
                <a:ext cx="363" cy="421"/>
                <a:chOff x="880" y="2969"/>
                <a:chExt cx="363" cy="421"/>
              </a:xfrm>
            </p:grpSpPr>
            <p:sp>
              <p:nvSpPr>
                <p:cNvPr id="40980" name="Oval 61">
                  <a:extLst>
                    <a:ext uri="{FF2B5EF4-FFF2-40B4-BE49-F238E27FC236}">
                      <a16:creationId xmlns:a16="http://schemas.microsoft.com/office/drawing/2014/main" id="{8B768396-08AA-FFBE-8A53-A71D0EEF9C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99" y="3055"/>
                  <a:ext cx="344" cy="335"/>
                </a:xfrm>
                <a:prstGeom prst="ellipse">
                  <a:avLst/>
                </a:prstGeom>
                <a:solidFill>
                  <a:srgbClr val="66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  <a:buFontTx/>
                    <a:buChar char="•"/>
                  </a:pPr>
                  <a:endParaRPr lang="nl-NL" altLang="en-CH" dirty="0"/>
                </a:p>
              </p:txBody>
            </p:sp>
            <p:sp>
              <p:nvSpPr>
                <p:cNvPr id="40981" name="Text Box 62">
                  <a:extLst>
                    <a:ext uri="{FF2B5EF4-FFF2-40B4-BE49-F238E27FC236}">
                      <a16:creationId xmlns:a16="http://schemas.microsoft.com/office/drawing/2014/main" id="{296CBFA2-D9CC-4D32-4270-018907535ED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80" y="2969"/>
                  <a:ext cx="361" cy="4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en-US" altLang="en-CH" sz="3200" b="1" dirty="0">
                      <a:solidFill>
                        <a:srgbClr val="990033"/>
                      </a:solidFill>
                      <a:latin typeface="Symbol" pitchFamily="2" charset="2"/>
                    </a:rPr>
                    <a:t>n</a:t>
                  </a:r>
                  <a:r>
                    <a:rPr lang="en-US" altLang="en-CH" sz="3600" b="1" baseline="-25000" dirty="0">
                      <a:solidFill>
                        <a:srgbClr val="990033"/>
                      </a:solidFill>
                      <a:latin typeface="Symbol" pitchFamily="2" charset="2"/>
                    </a:rPr>
                    <a:t>m</a:t>
                  </a:r>
                  <a:endParaRPr lang="en-US" altLang="en-CH" sz="3200" b="1" dirty="0">
                    <a:solidFill>
                      <a:srgbClr val="990033"/>
                    </a:solidFill>
                    <a:latin typeface="Symbol" pitchFamily="2" charset="2"/>
                  </a:endParaRPr>
                </a:p>
              </p:txBody>
            </p:sp>
          </p:grpSp>
        </p:grpSp>
        <p:sp>
          <p:nvSpPr>
            <p:cNvPr id="40971" name="Text Box 63">
              <a:extLst>
                <a:ext uri="{FF2B5EF4-FFF2-40B4-BE49-F238E27FC236}">
                  <a16:creationId xmlns:a16="http://schemas.microsoft.com/office/drawing/2014/main" id="{B65B4089-0CA6-9775-A811-55682348A8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7" y="2813"/>
              <a:ext cx="498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(1936)</a:t>
              </a:r>
            </a:p>
          </p:txBody>
        </p:sp>
        <p:sp>
          <p:nvSpPr>
            <p:cNvPr id="40972" name="Text Box 64">
              <a:extLst>
                <a:ext uri="{FF2B5EF4-FFF2-40B4-BE49-F238E27FC236}">
                  <a16:creationId xmlns:a16="http://schemas.microsoft.com/office/drawing/2014/main" id="{C8DAC8BC-360A-C063-BB4F-8C163FCB73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2" y="3354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(1963)</a:t>
              </a:r>
            </a:p>
          </p:txBody>
        </p:sp>
        <p:sp>
          <p:nvSpPr>
            <p:cNvPr id="40973" name="Text Box 65">
              <a:extLst>
                <a:ext uri="{FF2B5EF4-FFF2-40B4-BE49-F238E27FC236}">
                  <a16:creationId xmlns:a16="http://schemas.microsoft.com/office/drawing/2014/main" id="{F02D4847-8D12-C012-49AA-866D625F69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1" y="1850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(1947)</a:t>
              </a:r>
            </a:p>
          </p:txBody>
        </p:sp>
        <p:sp>
          <p:nvSpPr>
            <p:cNvPr id="40974" name="Text Box 66">
              <a:extLst>
                <a:ext uri="{FF2B5EF4-FFF2-40B4-BE49-F238E27FC236}">
                  <a16:creationId xmlns:a16="http://schemas.microsoft.com/office/drawing/2014/main" id="{4F7F4FBA-5B56-571B-2898-D6DE47E2F6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2" y="1274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(1976)</a:t>
              </a:r>
            </a:p>
          </p:txBody>
        </p:sp>
      </p:grpSp>
      <p:pic>
        <p:nvPicPr>
          <p:cNvPr id="40969" name="Picture 67">
            <a:extLst>
              <a:ext uri="{FF2B5EF4-FFF2-40B4-BE49-F238E27FC236}">
                <a16:creationId xmlns:a16="http://schemas.microsoft.com/office/drawing/2014/main" id="{E5439BDD-178D-5FCF-ECF7-4EEDF1CC29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105627">
            <a:off x="4425950" y="696913"/>
            <a:ext cx="4459288" cy="616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4">
            <a:extLst>
              <a:ext uri="{FF2B5EF4-FFF2-40B4-BE49-F238E27FC236}">
                <a16:creationId xmlns:a16="http://schemas.microsoft.com/office/drawing/2014/main" id="{A375D93A-4317-874E-FCAA-928D38DC74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70C0">
              <a:alpha val="79999"/>
            </a:srgbClr>
          </a:solidFill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nl-NL" altLang="en-CH" dirty="0"/>
          </a:p>
        </p:txBody>
      </p:sp>
      <p:sp>
        <p:nvSpPr>
          <p:cNvPr id="43010" name="Rectangle 2">
            <a:extLst>
              <a:ext uri="{FF2B5EF4-FFF2-40B4-BE49-F238E27FC236}">
                <a16:creationId xmlns:a16="http://schemas.microsoft.com/office/drawing/2014/main" id="{178B15E5-93E5-EB6A-A6BF-07FF8C875E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CH" dirty="0">
                <a:ea typeface="ＭＳ Ｐゴシック" panose="020B0600070205080204" pitchFamily="34" charset="-128"/>
              </a:rPr>
              <a:t>Elementary particles</a:t>
            </a:r>
          </a:p>
        </p:txBody>
      </p:sp>
      <p:grpSp>
        <p:nvGrpSpPr>
          <p:cNvPr id="2" name="Group 3">
            <a:extLst>
              <a:ext uri="{FF2B5EF4-FFF2-40B4-BE49-F238E27FC236}">
                <a16:creationId xmlns:a16="http://schemas.microsoft.com/office/drawing/2014/main" id="{C919F2E5-5BD4-94EC-745B-1FE2D18434C2}"/>
              </a:ext>
            </a:extLst>
          </p:cNvPr>
          <p:cNvGrpSpPr>
            <a:grpSpLocks/>
          </p:cNvGrpSpPr>
          <p:nvPr/>
        </p:nvGrpSpPr>
        <p:grpSpPr bwMode="auto">
          <a:xfrm>
            <a:off x="3138488" y="1144588"/>
            <a:ext cx="1201737" cy="4519612"/>
            <a:chOff x="1977" y="513"/>
            <a:chExt cx="757" cy="2847"/>
          </a:xfrm>
        </p:grpSpPr>
        <p:sp>
          <p:nvSpPr>
            <p:cNvPr id="43071" name="Text Box 4">
              <a:extLst>
                <a:ext uri="{FF2B5EF4-FFF2-40B4-BE49-F238E27FC236}">
                  <a16:creationId xmlns:a16="http://schemas.microsoft.com/office/drawing/2014/main" id="{05122E58-DEBB-4FA8-9EBD-E217D90A2B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00" y="513"/>
              <a:ext cx="720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2400" u="sng" dirty="0">
                  <a:solidFill>
                    <a:srgbClr val="FFFF99"/>
                  </a:solidFill>
                  <a:latin typeface="Tahoma" panose="020B0604030504040204" pitchFamily="34" charset="0"/>
                </a:rPr>
                <a:t>Charge</a:t>
              </a:r>
            </a:p>
          </p:txBody>
        </p:sp>
        <p:sp>
          <p:nvSpPr>
            <p:cNvPr id="43072" name="Text Box 5">
              <a:extLst>
                <a:ext uri="{FF2B5EF4-FFF2-40B4-BE49-F238E27FC236}">
                  <a16:creationId xmlns:a16="http://schemas.microsoft.com/office/drawing/2014/main" id="{B31A4A28-0B7C-05C9-F25C-52336E5896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77" y="935"/>
              <a:ext cx="757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2800" dirty="0">
                  <a:solidFill>
                    <a:srgbClr val="FFFF99"/>
                  </a:solidFill>
                  <a:latin typeface="Tahoma" panose="020B0604030504040204" pitchFamily="34" charset="0"/>
                </a:rPr>
                <a:t>+</a:t>
              </a:r>
              <a:r>
                <a:rPr lang="en-US" altLang="en-CH" sz="2400" dirty="0">
                  <a:solidFill>
                    <a:srgbClr val="FFFF99"/>
                  </a:solidFill>
                  <a:latin typeface="Tahoma" panose="020B0604030504040204" pitchFamily="34" charset="0"/>
                </a:rPr>
                <a:t>2/3</a:t>
              </a:r>
              <a:r>
                <a:rPr lang="en-US" altLang="en-CH" sz="2800" dirty="0">
                  <a:solidFill>
                    <a:srgbClr val="FFFF99"/>
                  </a:solidFill>
                  <a:latin typeface="Tahoma" panose="020B0604030504040204" pitchFamily="34" charset="0"/>
                </a:rPr>
                <a:t> e</a:t>
              </a:r>
            </a:p>
          </p:txBody>
        </p:sp>
        <p:sp>
          <p:nvSpPr>
            <p:cNvPr id="43073" name="Text Box 6">
              <a:extLst>
                <a:ext uri="{FF2B5EF4-FFF2-40B4-BE49-F238E27FC236}">
                  <a16:creationId xmlns:a16="http://schemas.microsoft.com/office/drawing/2014/main" id="{8E1C072C-FDCE-E421-F276-78EBCD32DC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18" y="1498"/>
              <a:ext cx="66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2800" dirty="0">
                  <a:solidFill>
                    <a:srgbClr val="FFFF99"/>
                  </a:solidFill>
                  <a:latin typeface="Tahoma" panose="020B0604030504040204" pitchFamily="34" charset="0"/>
                </a:rPr>
                <a:t>-</a:t>
              </a:r>
              <a:r>
                <a:rPr lang="en-US" altLang="en-CH" sz="2400" dirty="0">
                  <a:solidFill>
                    <a:srgbClr val="FFFF99"/>
                  </a:solidFill>
                  <a:latin typeface="Tahoma" panose="020B0604030504040204" pitchFamily="34" charset="0"/>
                </a:rPr>
                <a:t>1/3</a:t>
              </a:r>
              <a:r>
                <a:rPr lang="en-US" altLang="en-CH" sz="2800" dirty="0">
                  <a:solidFill>
                    <a:srgbClr val="FFFF99"/>
                  </a:solidFill>
                  <a:latin typeface="Tahoma" panose="020B0604030504040204" pitchFamily="34" charset="0"/>
                </a:rPr>
                <a:t> e</a:t>
              </a:r>
            </a:p>
          </p:txBody>
        </p:sp>
        <p:sp>
          <p:nvSpPr>
            <p:cNvPr id="43074" name="Text Box 7">
              <a:extLst>
                <a:ext uri="{FF2B5EF4-FFF2-40B4-BE49-F238E27FC236}">
                  <a16:creationId xmlns:a16="http://schemas.microsoft.com/office/drawing/2014/main" id="{6A1C97F8-B388-EABE-858D-C9C377C66A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42" y="2503"/>
              <a:ext cx="49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2800" dirty="0">
                  <a:solidFill>
                    <a:srgbClr val="FFFF99"/>
                  </a:solidFill>
                  <a:latin typeface="Tahoma" panose="020B0604030504040204" pitchFamily="34" charset="0"/>
                </a:rPr>
                <a:t>-</a:t>
              </a:r>
              <a:r>
                <a:rPr lang="en-US" altLang="en-CH" sz="2400" dirty="0">
                  <a:solidFill>
                    <a:srgbClr val="FFFF99"/>
                  </a:solidFill>
                  <a:latin typeface="Tahoma" panose="020B0604030504040204" pitchFamily="34" charset="0"/>
                </a:rPr>
                <a:t>1</a:t>
              </a:r>
              <a:r>
                <a:rPr lang="en-US" altLang="en-CH" sz="2800" dirty="0">
                  <a:solidFill>
                    <a:srgbClr val="FFFF99"/>
                  </a:solidFill>
                  <a:latin typeface="Tahoma" panose="020B0604030504040204" pitchFamily="34" charset="0"/>
                </a:rPr>
                <a:t> e</a:t>
              </a:r>
            </a:p>
          </p:txBody>
        </p:sp>
        <p:sp>
          <p:nvSpPr>
            <p:cNvPr id="43075" name="Text Box 8">
              <a:extLst>
                <a:ext uri="{FF2B5EF4-FFF2-40B4-BE49-F238E27FC236}">
                  <a16:creationId xmlns:a16="http://schemas.microsoft.com/office/drawing/2014/main" id="{06C264B7-D5A8-AD9C-A6F9-1AC8E6C6C9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06" y="3033"/>
              <a:ext cx="479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2400" dirty="0">
                  <a:solidFill>
                    <a:srgbClr val="FFFF99"/>
                  </a:solidFill>
                  <a:latin typeface="Tahoma" panose="020B0604030504040204" pitchFamily="34" charset="0"/>
                </a:rPr>
                <a:t>0</a:t>
              </a:r>
              <a:r>
                <a:rPr lang="en-US" altLang="en-CH" sz="2800" dirty="0">
                  <a:solidFill>
                    <a:srgbClr val="FFFF99"/>
                  </a:solidFill>
                  <a:latin typeface="Tahoma" panose="020B0604030504040204" pitchFamily="34" charset="0"/>
                </a:rPr>
                <a:t> e </a:t>
              </a:r>
            </a:p>
          </p:txBody>
        </p:sp>
      </p:grpSp>
      <p:sp>
        <p:nvSpPr>
          <p:cNvPr id="43012" name="Text Box 9">
            <a:extLst>
              <a:ext uri="{FF2B5EF4-FFF2-40B4-BE49-F238E27FC236}">
                <a16:creationId xmlns:a16="http://schemas.microsoft.com/office/drawing/2014/main" id="{E8723895-0E0D-5853-D470-306F3799E1BE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-356393" y="2291556"/>
            <a:ext cx="12319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800" dirty="0">
                <a:solidFill>
                  <a:srgbClr val="FFFF99"/>
                </a:solidFill>
                <a:latin typeface="Tahoma" panose="020B0604030504040204" pitchFamily="34" charset="0"/>
              </a:rPr>
              <a:t>quarks</a:t>
            </a:r>
          </a:p>
        </p:txBody>
      </p:sp>
      <p:sp>
        <p:nvSpPr>
          <p:cNvPr id="43013" name="Text Box 10">
            <a:extLst>
              <a:ext uri="{FF2B5EF4-FFF2-40B4-BE49-F238E27FC236}">
                <a16:creationId xmlns:a16="http://schemas.microsoft.com/office/drawing/2014/main" id="{8B2A5A6A-1E9F-AF1E-E33C-8227D55EAE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20725"/>
            <a:ext cx="17727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400" dirty="0">
                <a:solidFill>
                  <a:schemeClr val="bg1"/>
                </a:solidFill>
                <a:latin typeface="Tahoma" panose="020B0604030504040204" pitchFamily="34" charset="0"/>
              </a:rPr>
              <a:t>Generation</a:t>
            </a:r>
            <a:r>
              <a:rPr lang="en-US" altLang="en-CH" sz="2400" dirty="0">
                <a:solidFill>
                  <a:srgbClr val="FFFF99"/>
                </a:solidFill>
                <a:latin typeface="Tahoma" panose="020B0604030504040204" pitchFamily="34" charset="0"/>
              </a:rPr>
              <a:t>:</a:t>
            </a:r>
          </a:p>
        </p:txBody>
      </p:sp>
      <p:sp>
        <p:nvSpPr>
          <p:cNvPr id="43014" name="Text Box 11">
            <a:extLst>
              <a:ext uri="{FF2B5EF4-FFF2-40B4-BE49-F238E27FC236}">
                <a16:creationId xmlns:a16="http://schemas.microsoft.com/office/drawing/2014/main" id="{94FE637A-85AA-2436-EDB9-846F6104A350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-396874" y="4789487"/>
            <a:ext cx="13192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2800" dirty="0">
                <a:solidFill>
                  <a:srgbClr val="FFFF99"/>
                </a:solidFill>
                <a:latin typeface="Tahoma" panose="020B0604030504040204" pitchFamily="34" charset="0"/>
              </a:rPr>
              <a:t>leptons</a:t>
            </a:r>
          </a:p>
        </p:txBody>
      </p:sp>
      <p:sp>
        <p:nvSpPr>
          <p:cNvPr id="43015" name="Text Box 12">
            <a:extLst>
              <a:ext uri="{FF2B5EF4-FFF2-40B4-BE49-F238E27FC236}">
                <a16:creationId xmlns:a16="http://schemas.microsoft.com/office/drawing/2014/main" id="{A44A2621-F1CE-8159-B04D-BA249CB961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9525" y="6096000"/>
            <a:ext cx="1844675" cy="584200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CH" sz="3200" dirty="0">
                <a:solidFill>
                  <a:schemeClr val="bg1"/>
                </a:solidFill>
                <a:latin typeface="Tahoma" panose="020B0604030504040204" pitchFamily="34" charset="0"/>
              </a:rPr>
              <a:t>Matter</a:t>
            </a:r>
          </a:p>
        </p:txBody>
      </p:sp>
      <p:grpSp>
        <p:nvGrpSpPr>
          <p:cNvPr id="43016" name="Group 13">
            <a:extLst>
              <a:ext uri="{FF2B5EF4-FFF2-40B4-BE49-F238E27FC236}">
                <a16:creationId xmlns:a16="http://schemas.microsoft.com/office/drawing/2014/main" id="{AF7C17AE-435B-943E-AF89-BCAC11B184F8}"/>
              </a:ext>
            </a:extLst>
          </p:cNvPr>
          <p:cNvGrpSpPr>
            <a:grpSpLocks/>
          </p:cNvGrpSpPr>
          <p:nvPr/>
        </p:nvGrpSpPr>
        <p:grpSpPr bwMode="auto">
          <a:xfrm>
            <a:off x="558800" y="1123950"/>
            <a:ext cx="808038" cy="4868863"/>
            <a:chOff x="352" y="500"/>
            <a:chExt cx="509" cy="3067"/>
          </a:xfrm>
        </p:grpSpPr>
        <p:sp>
          <p:nvSpPr>
            <p:cNvPr id="43056" name="Text Box 14">
              <a:extLst>
                <a:ext uri="{FF2B5EF4-FFF2-40B4-BE49-F238E27FC236}">
                  <a16:creationId xmlns:a16="http://schemas.microsoft.com/office/drawing/2014/main" id="{0BEB4C82-BAE3-42C2-14D7-7C3439C6F7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2" y="3355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(1956)</a:t>
              </a:r>
            </a:p>
          </p:txBody>
        </p:sp>
        <p:grpSp>
          <p:nvGrpSpPr>
            <p:cNvPr id="43057" name="Group 15">
              <a:extLst>
                <a:ext uri="{FF2B5EF4-FFF2-40B4-BE49-F238E27FC236}">
                  <a16:creationId xmlns:a16="http://schemas.microsoft.com/office/drawing/2014/main" id="{C43C864C-76A0-428F-C235-43CD312C78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0" y="943"/>
              <a:ext cx="344" cy="366"/>
              <a:chOff x="306" y="871"/>
              <a:chExt cx="344" cy="366"/>
            </a:xfrm>
          </p:grpSpPr>
          <p:sp>
            <p:nvSpPr>
              <p:cNvPr id="43069" name="Oval 16">
                <a:extLst>
                  <a:ext uri="{FF2B5EF4-FFF2-40B4-BE49-F238E27FC236}">
                    <a16:creationId xmlns:a16="http://schemas.microsoft.com/office/drawing/2014/main" id="{817D74F8-A2E2-0893-41BC-55E541806C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" y="902"/>
                <a:ext cx="344" cy="335"/>
              </a:xfrm>
              <a:prstGeom prst="ellipse">
                <a:avLst/>
              </a:prstGeom>
              <a:solidFill>
                <a:srgbClr val="00F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  <a:buFontTx/>
                  <a:buChar char="•"/>
                </a:pPr>
                <a:endParaRPr lang="nl-NL" altLang="en-CH" dirty="0"/>
              </a:p>
            </p:txBody>
          </p:sp>
          <p:sp>
            <p:nvSpPr>
              <p:cNvPr id="43070" name="Rectangle 17">
                <a:extLst>
                  <a:ext uri="{FF2B5EF4-FFF2-40B4-BE49-F238E27FC236}">
                    <a16:creationId xmlns:a16="http://schemas.microsoft.com/office/drawing/2014/main" id="{BB09AE35-EC66-8ADD-279D-270BEEF23A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" y="871"/>
                <a:ext cx="280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20000"/>
                  </a:spcBef>
                </a:pPr>
                <a:r>
                  <a:rPr lang="en-US" altLang="en-CH" sz="3200" b="1" dirty="0">
                    <a:solidFill>
                      <a:srgbClr val="990033"/>
                    </a:solidFill>
                    <a:latin typeface="Tahoma" panose="020B0604030504040204" pitchFamily="34" charset="0"/>
                  </a:rPr>
                  <a:t>u</a:t>
                </a:r>
              </a:p>
            </p:txBody>
          </p:sp>
        </p:grpSp>
        <p:grpSp>
          <p:nvGrpSpPr>
            <p:cNvPr id="43058" name="Group 18">
              <a:extLst>
                <a:ext uri="{FF2B5EF4-FFF2-40B4-BE49-F238E27FC236}">
                  <a16:creationId xmlns:a16="http://schemas.microsoft.com/office/drawing/2014/main" id="{35ACC182-CC5A-58C9-7ED7-3ED21809C2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5" y="1500"/>
              <a:ext cx="344" cy="373"/>
              <a:chOff x="301" y="1473"/>
              <a:chExt cx="344" cy="373"/>
            </a:xfrm>
          </p:grpSpPr>
          <p:sp>
            <p:nvSpPr>
              <p:cNvPr id="43067" name="Oval 19">
                <a:extLst>
                  <a:ext uri="{FF2B5EF4-FFF2-40B4-BE49-F238E27FC236}">
                    <a16:creationId xmlns:a16="http://schemas.microsoft.com/office/drawing/2014/main" id="{62F396CC-EBD1-2C10-96F4-0B683818C5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" y="1511"/>
                <a:ext cx="344" cy="335"/>
              </a:xfrm>
              <a:prstGeom prst="ellipse">
                <a:avLst/>
              </a:prstGeom>
              <a:solidFill>
                <a:srgbClr val="00F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  <a:buFontTx/>
                  <a:buChar char="•"/>
                </a:pPr>
                <a:endParaRPr lang="nl-NL" altLang="en-CH" dirty="0"/>
              </a:p>
            </p:txBody>
          </p:sp>
          <p:sp>
            <p:nvSpPr>
              <p:cNvPr id="43068" name="Text Box 20">
                <a:extLst>
                  <a:ext uri="{FF2B5EF4-FFF2-40B4-BE49-F238E27FC236}">
                    <a16:creationId xmlns:a16="http://schemas.microsoft.com/office/drawing/2014/main" id="{ED779D62-AD06-5138-4F40-5961EF2B48F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2" y="1473"/>
                <a:ext cx="277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</a:pPr>
                <a:r>
                  <a:rPr lang="en-US" altLang="en-CH" sz="3200" b="1" dirty="0">
                    <a:solidFill>
                      <a:srgbClr val="990033"/>
                    </a:solidFill>
                    <a:latin typeface="Tahoma" panose="020B0604030504040204" pitchFamily="34" charset="0"/>
                  </a:rPr>
                  <a:t>d</a:t>
                </a:r>
              </a:p>
            </p:txBody>
          </p:sp>
        </p:grpSp>
        <p:sp>
          <p:nvSpPr>
            <p:cNvPr id="43059" name="Text Box 21">
              <a:extLst>
                <a:ext uri="{FF2B5EF4-FFF2-40B4-BE49-F238E27FC236}">
                  <a16:creationId xmlns:a16="http://schemas.microsoft.com/office/drawing/2014/main" id="{3AEC7AD7-560E-348B-F0C5-1D40743DDF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3" y="500"/>
              <a:ext cx="20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2800" dirty="0">
                  <a:solidFill>
                    <a:srgbClr val="FFFF99"/>
                  </a:solidFill>
                  <a:latin typeface="Tahoma" panose="020B0604030504040204" pitchFamily="34" charset="0"/>
                </a:rPr>
                <a:t>I</a:t>
              </a:r>
            </a:p>
          </p:txBody>
        </p:sp>
        <p:grpSp>
          <p:nvGrpSpPr>
            <p:cNvPr id="43060" name="Group 22">
              <a:extLst>
                <a:ext uri="{FF2B5EF4-FFF2-40B4-BE49-F238E27FC236}">
                  <a16:creationId xmlns:a16="http://schemas.microsoft.com/office/drawing/2014/main" id="{E8DF136C-E91E-AE8C-5EFE-24882DF4E0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2" y="2494"/>
              <a:ext cx="344" cy="366"/>
              <a:chOff x="317" y="2431"/>
              <a:chExt cx="344" cy="366"/>
            </a:xfrm>
          </p:grpSpPr>
          <p:sp>
            <p:nvSpPr>
              <p:cNvPr id="43065" name="Oval 23">
                <a:extLst>
                  <a:ext uri="{FF2B5EF4-FFF2-40B4-BE49-F238E27FC236}">
                    <a16:creationId xmlns:a16="http://schemas.microsoft.com/office/drawing/2014/main" id="{ACB543FC-E549-8916-EAFD-39EC9E57BC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7" y="2462"/>
                <a:ext cx="344" cy="335"/>
              </a:xfrm>
              <a:prstGeom prst="ellipse">
                <a:avLst/>
              </a:pr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  <a:buFontTx/>
                  <a:buChar char="•"/>
                </a:pPr>
                <a:endParaRPr lang="nl-NL" altLang="en-CH" dirty="0"/>
              </a:p>
            </p:txBody>
          </p:sp>
          <p:sp>
            <p:nvSpPr>
              <p:cNvPr id="43066" name="Text Box 24">
                <a:extLst>
                  <a:ext uri="{FF2B5EF4-FFF2-40B4-BE49-F238E27FC236}">
                    <a16:creationId xmlns:a16="http://schemas.microsoft.com/office/drawing/2014/main" id="{F86CDC57-E3E2-1D96-E797-FA27F9F4DDD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1" y="2431"/>
                <a:ext cx="268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</a:pPr>
                <a:r>
                  <a:rPr lang="en-US" altLang="en-CH" sz="3200" b="1" dirty="0">
                    <a:solidFill>
                      <a:srgbClr val="990033"/>
                    </a:solidFill>
                    <a:latin typeface="Tahoma" panose="020B0604030504040204" pitchFamily="34" charset="0"/>
                  </a:rPr>
                  <a:t>e</a:t>
                </a:r>
              </a:p>
            </p:txBody>
          </p:sp>
        </p:grpSp>
        <p:grpSp>
          <p:nvGrpSpPr>
            <p:cNvPr id="43061" name="Group 25">
              <a:extLst>
                <a:ext uri="{FF2B5EF4-FFF2-40B4-BE49-F238E27FC236}">
                  <a16:creationId xmlns:a16="http://schemas.microsoft.com/office/drawing/2014/main" id="{158B3941-00C9-275D-9BEB-696D0A7CEA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8" y="2965"/>
              <a:ext cx="370" cy="419"/>
              <a:chOff x="311" y="2983"/>
              <a:chExt cx="370" cy="419"/>
            </a:xfrm>
          </p:grpSpPr>
          <p:sp>
            <p:nvSpPr>
              <p:cNvPr id="43063" name="Oval 26">
                <a:extLst>
                  <a:ext uri="{FF2B5EF4-FFF2-40B4-BE49-F238E27FC236}">
                    <a16:creationId xmlns:a16="http://schemas.microsoft.com/office/drawing/2014/main" id="{74483D0F-D109-E1E9-495E-E43A3100DF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" y="3067"/>
                <a:ext cx="344" cy="335"/>
              </a:xfrm>
              <a:prstGeom prst="ellipse">
                <a:avLst/>
              </a:pr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  <a:buFontTx/>
                  <a:buChar char="•"/>
                </a:pPr>
                <a:endParaRPr lang="nl-NL" altLang="en-CH" dirty="0"/>
              </a:p>
            </p:txBody>
          </p:sp>
          <p:sp>
            <p:nvSpPr>
              <p:cNvPr id="43064" name="Text Box 27">
                <a:extLst>
                  <a:ext uri="{FF2B5EF4-FFF2-40B4-BE49-F238E27FC236}">
                    <a16:creationId xmlns:a16="http://schemas.microsoft.com/office/drawing/2014/main" id="{0D3902F2-5D12-BD31-09E6-425EAEBC553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1" y="2983"/>
                <a:ext cx="364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</a:pPr>
                <a:r>
                  <a:rPr lang="en-US" altLang="en-CH" sz="3200" b="1" dirty="0">
                    <a:solidFill>
                      <a:srgbClr val="990033"/>
                    </a:solidFill>
                    <a:latin typeface="Symbol" pitchFamily="2" charset="2"/>
                  </a:rPr>
                  <a:t>n</a:t>
                </a:r>
                <a:r>
                  <a:rPr lang="en-US" altLang="en-CH" sz="3600" b="1" baseline="-25000" dirty="0">
                    <a:solidFill>
                      <a:srgbClr val="990033"/>
                    </a:solidFill>
                    <a:latin typeface="Tahoma" panose="020B0604030504040204" pitchFamily="34" charset="0"/>
                  </a:rPr>
                  <a:t>e</a:t>
                </a:r>
                <a:endParaRPr lang="en-US" altLang="en-CH" sz="3200" b="1" dirty="0">
                  <a:solidFill>
                    <a:srgbClr val="990033"/>
                  </a:solidFill>
                  <a:latin typeface="Tahoma" panose="020B0604030504040204" pitchFamily="34" charset="0"/>
                </a:endParaRPr>
              </a:p>
            </p:txBody>
          </p:sp>
        </p:grpSp>
        <p:sp>
          <p:nvSpPr>
            <p:cNvPr id="43062" name="Text Box 28">
              <a:extLst>
                <a:ext uri="{FF2B5EF4-FFF2-40B4-BE49-F238E27FC236}">
                  <a16:creationId xmlns:a16="http://schemas.microsoft.com/office/drawing/2014/main" id="{E403F491-5A49-48CD-AF39-2CCD624354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7" y="2804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(1895)</a:t>
              </a:r>
            </a:p>
          </p:txBody>
        </p:sp>
      </p:grpSp>
      <p:grpSp>
        <p:nvGrpSpPr>
          <p:cNvPr id="8" name="Group 29">
            <a:extLst>
              <a:ext uri="{FF2B5EF4-FFF2-40B4-BE49-F238E27FC236}">
                <a16:creationId xmlns:a16="http://schemas.microsoft.com/office/drawing/2014/main" id="{9F87DD5A-2DE8-1155-128F-568D02B582DF}"/>
              </a:ext>
            </a:extLst>
          </p:cNvPr>
          <p:cNvGrpSpPr>
            <a:grpSpLocks/>
          </p:cNvGrpSpPr>
          <p:nvPr/>
        </p:nvGrpSpPr>
        <p:grpSpPr bwMode="auto">
          <a:xfrm>
            <a:off x="2220913" y="1123950"/>
            <a:ext cx="814387" cy="4862513"/>
            <a:chOff x="1399" y="500"/>
            <a:chExt cx="513" cy="3063"/>
          </a:xfrm>
        </p:grpSpPr>
        <p:grpSp>
          <p:nvGrpSpPr>
            <p:cNvPr id="43038" name="Group 30">
              <a:extLst>
                <a:ext uri="{FF2B5EF4-FFF2-40B4-BE49-F238E27FC236}">
                  <a16:creationId xmlns:a16="http://schemas.microsoft.com/office/drawing/2014/main" id="{A957A39A-6891-5125-172A-4315056F65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28" y="500"/>
              <a:ext cx="424" cy="2896"/>
              <a:chOff x="1428" y="500"/>
              <a:chExt cx="424" cy="2896"/>
            </a:xfrm>
          </p:grpSpPr>
          <p:grpSp>
            <p:nvGrpSpPr>
              <p:cNvPr id="43043" name="Group 31">
                <a:extLst>
                  <a:ext uri="{FF2B5EF4-FFF2-40B4-BE49-F238E27FC236}">
                    <a16:creationId xmlns:a16="http://schemas.microsoft.com/office/drawing/2014/main" id="{F2AF742F-C8E9-9E61-D091-9726339C6E9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74" y="969"/>
                <a:ext cx="344" cy="365"/>
                <a:chOff x="1438" y="897"/>
                <a:chExt cx="344" cy="365"/>
              </a:xfrm>
            </p:grpSpPr>
            <p:sp>
              <p:nvSpPr>
                <p:cNvPr id="43054" name="Oval 32">
                  <a:extLst>
                    <a:ext uri="{FF2B5EF4-FFF2-40B4-BE49-F238E27FC236}">
                      <a16:creationId xmlns:a16="http://schemas.microsoft.com/office/drawing/2014/main" id="{6F70CA34-D8C8-3AAC-9F2A-A7F006DBEA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38" y="908"/>
                  <a:ext cx="344" cy="335"/>
                </a:xfrm>
                <a:prstGeom prst="ellipse">
                  <a:avLst/>
                </a:prstGeom>
                <a:solidFill>
                  <a:srgbClr val="00FF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  <a:buFontTx/>
                    <a:buChar char="•"/>
                  </a:pPr>
                  <a:endParaRPr lang="nl-NL" altLang="en-CH" dirty="0"/>
                </a:p>
              </p:txBody>
            </p:sp>
            <p:sp>
              <p:nvSpPr>
                <p:cNvPr id="43055" name="Text Box 33">
                  <a:extLst>
                    <a:ext uri="{FF2B5EF4-FFF2-40B4-BE49-F238E27FC236}">
                      <a16:creationId xmlns:a16="http://schemas.microsoft.com/office/drawing/2014/main" id="{535C6E58-8804-F894-0E61-FD30D197F58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94" y="897"/>
                  <a:ext cx="222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en-US" altLang="en-CH" sz="3200" b="1" dirty="0">
                      <a:solidFill>
                        <a:srgbClr val="990033"/>
                      </a:solidFill>
                      <a:latin typeface="Tahoma" panose="020B0604030504040204" pitchFamily="34" charset="0"/>
                    </a:rPr>
                    <a:t>t</a:t>
                  </a:r>
                </a:p>
              </p:txBody>
            </p:sp>
          </p:grpSp>
          <p:grpSp>
            <p:nvGrpSpPr>
              <p:cNvPr id="43044" name="Group 34">
                <a:extLst>
                  <a:ext uri="{FF2B5EF4-FFF2-40B4-BE49-F238E27FC236}">
                    <a16:creationId xmlns:a16="http://schemas.microsoft.com/office/drawing/2014/main" id="{4F71EAAE-7A9D-106C-C803-8501A30AC25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69" y="1526"/>
                <a:ext cx="344" cy="365"/>
                <a:chOff x="1442" y="1472"/>
                <a:chExt cx="344" cy="365"/>
              </a:xfrm>
            </p:grpSpPr>
            <p:sp>
              <p:nvSpPr>
                <p:cNvPr id="43052" name="Oval 35">
                  <a:extLst>
                    <a:ext uri="{FF2B5EF4-FFF2-40B4-BE49-F238E27FC236}">
                      <a16:creationId xmlns:a16="http://schemas.microsoft.com/office/drawing/2014/main" id="{716DD67F-C964-CACC-6339-46F896F865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2" y="1489"/>
                  <a:ext cx="344" cy="335"/>
                </a:xfrm>
                <a:prstGeom prst="ellipse">
                  <a:avLst/>
                </a:prstGeom>
                <a:solidFill>
                  <a:srgbClr val="00FF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  <a:buFontTx/>
                    <a:buChar char="•"/>
                  </a:pPr>
                  <a:endParaRPr lang="nl-NL" altLang="en-CH" dirty="0"/>
                </a:p>
              </p:txBody>
            </p:sp>
            <p:sp>
              <p:nvSpPr>
                <p:cNvPr id="43053" name="Text Box 36">
                  <a:extLst>
                    <a:ext uri="{FF2B5EF4-FFF2-40B4-BE49-F238E27FC236}">
                      <a16:creationId xmlns:a16="http://schemas.microsoft.com/office/drawing/2014/main" id="{F764ABAD-46B2-5978-EE96-D6563AE7944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75" y="1472"/>
                  <a:ext cx="278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en-US" altLang="en-CH" sz="3200" b="1" dirty="0">
                      <a:solidFill>
                        <a:srgbClr val="990033"/>
                      </a:solidFill>
                      <a:latin typeface="Tahoma" panose="020B0604030504040204" pitchFamily="34" charset="0"/>
                    </a:rPr>
                    <a:t>b</a:t>
                  </a:r>
                </a:p>
              </p:txBody>
            </p:sp>
          </p:grpSp>
          <p:sp>
            <p:nvSpPr>
              <p:cNvPr id="43045" name="Text Box 37">
                <a:extLst>
                  <a:ext uri="{FF2B5EF4-FFF2-40B4-BE49-F238E27FC236}">
                    <a16:creationId xmlns:a16="http://schemas.microsoft.com/office/drawing/2014/main" id="{D309F541-D05E-D7EA-17A0-B2D93A5CF20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28" y="500"/>
                <a:ext cx="368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</a:pPr>
                <a:r>
                  <a:rPr lang="en-US" altLang="en-CH" sz="2800" dirty="0">
                    <a:solidFill>
                      <a:srgbClr val="FFFF99"/>
                    </a:solidFill>
                    <a:latin typeface="Tahoma" panose="020B0604030504040204" pitchFamily="34" charset="0"/>
                  </a:rPr>
                  <a:t>III</a:t>
                </a:r>
              </a:p>
            </p:txBody>
          </p:sp>
          <p:grpSp>
            <p:nvGrpSpPr>
              <p:cNvPr id="43046" name="Group 38">
                <a:extLst>
                  <a:ext uri="{FF2B5EF4-FFF2-40B4-BE49-F238E27FC236}">
                    <a16:creationId xmlns:a16="http://schemas.microsoft.com/office/drawing/2014/main" id="{D38FAA3C-7C53-BAD3-EC94-EC999C698FB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01" y="2490"/>
                <a:ext cx="344" cy="365"/>
                <a:chOff x="1447" y="2436"/>
                <a:chExt cx="344" cy="365"/>
              </a:xfrm>
            </p:grpSpPr>
            <p:sp>
              <p:nvSpPr>
                <p:cNvPr id="43050" name="Oval 39">
                  <a:extLst>
                    <a:ext uri="{FF2B5EF4-FFF2-40B4-BE49-F238E27FC236}">
                      <a16:creationId xmlns:a16="http://schemas.microsoft.com/office/drawing/2014/main" id="{977E5A17-E21B-6DE0-78C0-98464010A6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7" y="2456"/>
                  <a:ext cx="344" cy="335"/>
                </a:xfrm>
                <a:prstGeom prst="ellipse">
                  <a:avLst/>
                </a:prstGeom>
                <a:solidFill>
                  <a:srgbClr val="66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  <a:buFontTx/>
                    <a:buChar char="•"/>
                  </a:pPr>
                  <a:endParaRPr lang="nl-NL" altLang="en-CH" dirty="0"/>
                </a:p>
              </p:txBody>
            </p:sp>
            <p:sp>
              <p:nvSpPr>
                <p:cNvPr id="43051" name="Text Box 40">
                  <a:extLst>
                    <a:ext uri="{FF2B5EF4-FFF2-40B4-BE49-F238E27FC236}">
                      <a16:creationId xmlns:a16="http://schemas.microsoft.com/office/drawing/2014/main" id="{A4B1AECE-97D5-974F-7D9B-0BB701805F2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505" y="2436"/>
                  <a:ext cx="229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en-US" altLang="en-CH" sz="3200" b="1" dirty="0">
                      <a:solidFill>
                        <a:srgbClr val="990033"/>
                      </a:solidFill>
                      <a:latin typeface="Symbol" pitchFamily="2" charset="2"/>
                    </a:rPr>
                    <a:t>t</a:t>
                  </a:r>
                  <a:endParaRPr lang="en-US" altLang="en-CH" sz="3200" b="1" dirty="0">
                    <a:solidFill>
                      <a:srgbClr val="990033"/>
                    </a:solidFill>
                    <a:latin typeface="Tahoma" panose="020B0604030504040204" pitchFamily="34" charset="0"/>
                  </a:endParaRPr>
                </a:p>
              </p:txBody>
            </p:sp>
          </p:grpSp>
          <p:grpSp>
            <p:nvGrpSpPr>
              <p:cNvPr id="43047" name="Group 41">
                <a:extLst>
                  <a:ext uri="{FF2B5EF4-FFF2-40B4-BE49-F238E27FC236}">
                    <a16:creationId xmlns:a16="http://schemas.microsoft.com/office/drawing/2014/main" id="{7EF88560-FE1D-B118-4D5D-1B9F968523B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04" y="2969"/>
                <a:ext cx="348" cy="427"/>
                <a:chOff x="1450" y="2969"/>
                <a:chExt cx="348" cy="427"/>
              </a:xfrm>
            </p:grpSpPr>
            <p:sp>
              <p:nvSpPr>
                <p:cNvPr id="43048" name="Oval 42">
                  <a:extLst>
                    <a:ext uri="{FF2B5EF4-FFF2-40B4-BE49-F238E27FC236}">
                      <a16:creationId xmlns:a16="http://schemas.microsoft.com/office/drawing/2014/main" id="{93FC8535-E78B-44FA-EFC2-E2A7ADE257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4" y="3061"/>
                  <a:ext cx="344" cy="335"/>
                </a:xfrm>
                <a:prstGeom prst="ellipse">
                  <a:avLst/>
                </a:prstGeom>
                <a:solidFill>
                  <a:srgbClr val="66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  <a:buFontTx/>
                    <a:buChar char="•"/>
                  </a:pPr>
                  <a:endParaRPr lang="nl-NL" altLang="en-CH" dirty="0"/>
                </a:p>
              </p:txBody>
            </p:sp>
            <p:sp>
              <p:nvSpPr>
                <p:cNvPr id="43049" name="Text Box 43">
                  <a:extLst>
                    <a:ext uri="{FF2B5EF4-FFF2-40B4-BE49-F238E27FC236}">
                      <a16:creationId xmlns:a16="http://schemas.microsoft.com/office/drawing/2014/main" id="{18D8F9FC-8799-9ACA-7D4B-86FC996FCD3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50" y="2969"/>
                  <a:ext cx="334" cy="4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en-US" altLang="en-CH" sz="3200" b="1" dirty="0">
                      <a:solidFill>
                        <a:srgbClr val="990033"/>
                      </a:solidFill>
                      <a:latin typeface="Symbol" pitchFamily="2" charset="2"/>
                    </a:rPr>
                    <a:t>n</a:t>
                  </a:r>
                  <a:r>
                    <a:rPr lang="en-US" altLang="en-CH" sz="3600" b="1" baseline="-25000" dirty="0">
                      <a:solidFill>
                        <a:srgbClr val="990033"/>
                      </a:solidFill>
                      <a:latin typeface="Symbol" pitchFamily="2" charset="2"/>
                    </a:rPr>
                    <a:t>t</a:t>
                  </a:r>
                  <a:endParaRPr lang="en-US" altLang="en-CH" sz="3200" b="1" dirty="0">
                    <a:solidFill>
                      <a:srgbClr val="990033"/>
                    </a:solidFill>
                    <a:latin typeface="Tahoma" panose="020B0604030504040204" pitchFamily="34" charset="0"/>
                  </a:endParaRPr>
                </a:p>
              </p:txBody>
            </p:sp>
          </p:grpSp>
        </p:grpSp>
        <p:sp>
          <p:nvSpPr>
            <p:cNvPr id="43039" name="Text Box 44">
              <a:extLst>
                <a:ext uri="{FF2B5EF4-FFF2-40B4-BE49-F238E27FC236}">
                  <a16:creationId xmlns:a16="http://schemas.microsoft.com/office/drawing/2014/main" id="{A2D68DC3-0398-A7A2-EFCE-987578CE8B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15" y="2801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(1973)</a:t>
              </a:r>
            </a:p>
          </p:txBody>
        </p:sp>
        <p:sp>
          <p:nvSpPr>
            <p:cNvPr id="43040" name="Text Box 45">
              <a:extLst>
                <a:ext uri="{FF2B5EF4-FFF2-40B4-BE49-F238E27FC236}">
                  <a16:creationId xmlns:a16="http://schemas.microsoft.com/office/drawing/2014/main" id="{6F678885-24A8-1FFC-6B83-4920E215D8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18" y="3351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(2000)</a:t>
              </a:r>
            </a:p>
          </p:txBody>
        </p:sp>
        <p:sp>
          <p:nvSpPr>
            <p:cNvPr id="43041" name="Text Box 46">
              <a:extLst>
                <a:ext uri="{FF2B5EF4-FFF2-40B4-BE49-F238E27FC236}">
                  <a16:creationId xmlns:a16="http://schemas.microsoft.com/office/drawing/2014/main" id="{C14E7EDE-5D71-7C08-6BDA-767FF5B58F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14" y="1872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(1978)</a:t>
              </a:r>
            </a:p>
          </p:txBody>
        </p:sp>
        <p:sp>
          <p:nvSpPr>
            <p:cNvPr id="43042" name="Text Box 47">
              <a:extLst>
                <a:ext uri="{FF2B5EF4-FFF2-40B4-BE49-F238E27FC236}">
                  <a16:creationId xmlns:a16="http://schemas.microsoft.com/office/drawing/2014/main" id="{D5539657-E1D3-0B10-ED60-FC7F1815BD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99" y="1290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(1995)</a:t>
              </a:r>
            </a:p>
          </p:txBody>
        </p:sp>
      </p:grpSp>
      <p:grpSp>
        <p:nvGrpSpPr>
          <p:cNvPr id="14" name="Group 48">
            <a:extLst>
              <a:ext uri="{FF2B5EF4-FFF2-40B4-BE49-F238E27FC236}">
                <a16:creationId xmlns:a16="http://schemas.microsoft.com/office/drawing/2014/main" id="{01F0F8C3-5EE7-93DC-3453-50AF722DF4B2}"/>
              </a:ext>
            </a:extLst>
          </p:cNvPr>
          <p:cNvGrpSpPr>
            <a:grpSpLocks/>
          </p:cNvGrpSpPr>
          <p:nvPr/>
        </p:nvGrpSpPr>
        <p:grpSpPr bwMode="auto">
          <a:xfrm>
            <a:off x="1384300" y="1123950"/>
            <a:ext cx="830263" cy="4867275"/>
            <a:chOff x="872" y="500"/>
            <a:chExt cx="523" cy="3066"/>
          </a:xfrm>
        </p:grpSpPr>
        <p:grpSp>
          <p:nvGrpSpPr>
            <p:cNvPr id="43020" name="Group 49">
              <a:extLst>
                <a:ext uri="{FF2B5EF4-FFF2-40B4-BE49-F238E27FC236}">
                  <a16:creationId xmlns:a16="http://schemas.microsoft.com/office/drawing/2014/main" id="{4DD7237F-DE5F-C9F1-0BE3-0D09ACC95F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51" y="500"/>
              <a:ext cx="374" cy="2890"/>
              <a:chOff x="951" y="500"/>
              <a:chExt cx="374" cy="2890"/>
            </a:xfrm>
          </p:grpSpPr>
          <p:grpSp>
            <p:nvGrpSpPr>
              <p:cNvPr id="43025" name="Group 50">
                <a:extLst>
                  <a:ext uri="{FF2B5EF4-FFF2-40B4-BE49-F238E27FC236}">
                    <a16:creationId xmlns:a16="http://schemas.microsoft.com/office/drawing/2014/main" id="{9EBC8F47-D097-2854-14BB-2D6D4D4FA14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59" y="949"/>
                <a:ext cx="344" cy="366"/>
                <a:chOff x="860" y="868"/>
                <a:chExt cx="344" cy="366"/>
              </a:xfrm>
            </p:grpSpPr>
            <p:sp>
              <p:nvSpPr>
                <p:cNvPr id="43036" name="Oval 51">
                  <a:extLst>
                    <a:ext uri="{FF2B5EF4-FFF2-40B4-BE49-F238E27FC236}">
                      <a16:creationId xmlns:a16="http://schemas.microsoft.com/office/drawing/2014/main" id="{C002140D-C64F-C56B-CCF6-EEA860E03A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60" y="899"/>
                  <a:ext cx="344" cy="335"/>
                </a:xfrm>
                <a:prstGeom prst="ellipse">
                  <a:avLst/>
                </a:prstGeom>
                <a:solidFill>
                  <a:srgbClr val="00FF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  <a:buFontTx/>
                    <a:buChar char="•"/>
                  </a:pPr>
                  <a:endParaRPr lang="nl-NL" altLang="en-CH" dirty="0"/>
                </a:p>
              </p:txBody>
            </p:sp>
            <p:sp>
              <p:nvSpPr>
                <p:cNvPr id="43037" name="Text Box 52">
                  <a:extLst>
                    <a:ext uri="{FF2B5EF4-FFF2-40B4-BE49-F238E27FC236}">
                      <a16:creationId xmlns:a16="http://schemas.microsoft.com/office/drawing/2014/main" id="{815DAB9E-2476-5B6F-481A-FA1BCAFFB35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09" y="868"/>
                  <a:ext cx="251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en-US" altLang="en-CH" sz="3200" b="1" dirty="0">
                      <a:solidFill>
                        <a:srgbClr val="990033"/>
                      </a:solidFill>
                      <a:latin typeface="Tahoma" panose="020B0604030504040204" pitchFamily="34" charset="0"/>
                    </a:rPr>
                    <a:t>c</a:t>
                  </a:r>
                </a:p>
              </p:txBody>
            </p:sp>
          </p:grpSp>
          <p:grpSp>
            <p:nvGrpSpPr>
              <p:cNvPr id="43026" name="Group 53">
                <a:extLst>
                  <a:ext uri="{FF2B5EF4-FFF2-40B4-BE49-F238E27FC236}">
                    <a16:creationId xmlns:a16="http://schemas.microsoft.com/office/drawing/2014/main" id="{1172CF0C-93D3-586F-CAEE-A3B52C09D47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58" y="1510"/>
                <a:ext cx="344" cy="365"/>
                <a:chOff x="877" y="1474"/>
                <a:chExt cx="344" cy="365"/>
              </a:xfrm>
            </p:grpSpPr>
            <p:sp>
              <p:nvSpPr>
                <p:cNvPr id="43034" name="Oval 54">
                  <a:extLst>
                    <a:ext uri="{FF2B5EF4-FFF2-40B4-BE49-F238E27FC236}">
                      <a16:creationId xmlns:a16="http://schemas.microsoft.com/office/drawing/2014/main" id="{20B448B5-E565-6E36-2B95-6B89AD8482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77" y="1502"/>
                  <a:ext cx="344" cy="335"/>
                </a:xfrm>
                <a:prstGeom prst="ellipse">
                  <a:avLst/>
                </a:prstGeom>
                <a:solidFill>
                  <a:srgbClr val="00FF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  <a:buFontTx/>
                    <a:buChar char="•"/>
                  </a:pPr>
                  <a:endParaRPr lang="nl-NL" altLang="en-CH" dirty="0"/>
                </a:p>
              </p:txBody>
            </p:sp>
            <p:sp>
              <p:nvSpPr>
                <p:cNvPr id="43035" name="Text Box 55">
                  <a:extLst>
                    <a:ext uri="{FF2B5EF4-FFF2-40B4-BE49-F238E27FC236}">
                      <a16:creationId xmlns:a16="http://schemas.microsoft.com/office/drawing/2014/main" id="{B85210DA-6AB0-8A63-7444-1DDB88CC9EE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27" y="1474"/>
                  <a:ext cx="248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en-US" altLang="en-CH" sz="3200" b="1" dirty="0">
                      <a:solidFill>
                        <a:srgbClr val="990033"/>
                      </a:solidFill>
                      <a:latin typeface="Tahoma" panose="020B0604030504040204" pitchFamily="34" charset="0"/>
                    </a:rPr>
                    <a:t>s</a:t>
                  </a:r>
                </a:p>
              </p:txBody>
            </p:sp>
          </p:grpSp>
          <p:sp>
            <p:nvSpPr>
              <p:cNvPr id="43027" name="Text Box 56">
                <a:extLst>
                  <a:ext uri="{FF2B5EF4-FFF2-40B4-BE49-F238E27FC236}">
                    <a16:creationId xmlns:a16="http://schemas.microsoft.com/office/drawing/2014/main" id="{9DE1001E-6A81-C9B6-5FF4-E97D8516203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51" y="500"/>
                <a:ext cx="284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</a:pPr>
                <a:r>
                  <a:rPr lang="en-US" altLang="en-CH" sz="2800" dirty="0">
                    <a:solidFill>
                      <a:srgbClr val="FFFF99"/>
                    </a:solidFill>
                    <a:latin typeface="Tahoma" panose="020B0604030504040204" pitchFamily="34" charset="0"/>
                  </a:rPr>
                  <a:t>II</a:t>
                </a:r>
              </a:p>
            </p:txBody>
          </p:sp>
          <p:grpSp>
            <p:nvGrpSpPr>
              <p:cNvPr id="43028" name="Group 57">
                <a:extLst>
                  <a:ext uri="{FF2B5EF4-FFF2-40B4-BE49-F238E27FC236}">
                    <a16:creationId xmlns:a16="http://schemas.microsoft.com/office/drawing/2014/main" id="{E92D8E38-A3C7-52A8-6962-1F0CD9C1408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81" y="2493"/>
                <a:ext cx="344" cy="368"/>
                <a:chOff x="873" y="2421"/>
                <a:chExt cx="344" cy="368"/>
              </a:xfrm>
            </p:grpSpPr>
            <p:sp>
              <p:nvSpPr>
                <p:cNvPr id="43032" name="Oval 58">
                  <a:extLst>
                    <a:ext uri="{FF2B5EF4-FFF2-40B4-BE49-F238E27FC236}">
                      <a16:creationId xmlns:a16="http://schemas.microsoft.com/office/drawing/2014/main" id="{7038361D-39DE-4A43-F7D2-2319A97CE6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73" y="2454"/>
                  <a:ext cx="344" cy="335"/>
                </a:xfrm>
                <a:prstGeom prst="ellipse">
                  <a:avLst/>
                </a:prstGeom>
                <a:solidFill>
                  <a:srgbClr val="66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  <a:buFontTx/>
                    <a:buChar char="•"/>
                  </a:pPr>
                  <a:endParaRPr lang="nl-NL" altLang="en-CH" dirty="0"/>
                </a:p>
              </p:txBody>
            </p:sp>
            <p:sp>
              <p:nvSpPr>
                <p:cNvPr id="43033" name="Text Box 59">
                  <a:extLst>
                    <a:ext uri="{FF2B5EF4-FFF2-40B4-BE49-F238E27FC236}">
                      <a16:creationId xmlns:a16="http://schemas.microsoft.com/office/drawing/2014/main" id="{B6B2E7D3-5903-7062-67F1-4F7548623AB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23" y="2421"/>
                  <a:ext cx="264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en-US" altLang="en-CH" sz="3200" b="1" dirty="0">
                      <a:solidFill>
                        <a:srgbClr val="990033"/>
                      </a:solidFill>
                      <a:latin typeface="Symbol" pitchFamily="2" charset="2"/>
                    </a:rPr>
                    <a:t>m</a:t>
                  </a:r>
                  <a:endParaRPr lang="en-US" altLang="en-CH" sz="3200" b="1" dirty="0">
                    <a:solidFill>
                      <a:srgbClr val="990033"/>
                    </a:solidFill>
                    <a:latin typeface="Tahoma" panose="020B0604030504040204" pitchFamily="34" charset="0"/>
                  </a:endParaRPr>
                </a:p>
              </p:txBody>
            </p:sp>
          </p:grpSp>
          <p:grpSp>
            <p:nvGrpSpPr>
              <p:cNvPr id="43029" name="Group 60">
                <a:extLst>
                  <a:ext uri="{FF2B5EF4-FFF2-40B4-BE49-F238E27FC236}">
                    <a16:creationId xmlns:a16="http://schemas.microsoft.com/office/drawing/2014/main" id="{C6706346-866E-35DC-C8F5-AAF52E1A93A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61" y="2969"/>
                <a:ext cx="363" cy="421"/>
                <a:chOff x="880" y="2969"/>
                <a:chExt cx="363" cy="421"/>
              </a:xfrm>
            </p:grpSpPr>
            <p:sp>
              <p:nvSpPr>
                <p:cNvPr id="43030" name="Oval 61">
                  <a:extLst>
                    <a:ext uri="{FF2B5EF4-FFF2-40B4-BE49-F238E27FC236}">
                      <a16:creationId xmlns:a16="http://schemas.microsoft.com/office/drawing/2014/main" id="{A6EF3854-E335-6CA1-264B-75B189F0D9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99" y="3055"/>
                  <a:ext cx="344" cy="335"/>
                </a:xfrm>
                <a:prstGeom prst="ellipse">
                  <a:avLst/>
                </a:prstGeom>
                <a:solidFill>
                  <a:srgbClr val="66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  <a:buFontTx/>
                    <a:buChar char="•"/>
                  </a:pPr>
                  <a:endParaRPr lang="nl-NL" altLang="en-CH" dirty="0"/>
                </a:p>
              </p:txBody>
            </p:sp>
            <p:sp>
              <p:nvSpPr>
                <p:cNvPr id="43031" name="Text Box 62">
                  <a:extLst>
                    <a:ext uri="{FF2B5EF4-FFF2-40B4-BE49-F238E27FC236}">
                      <a16:creationId xmlns:a16="http://schemas.microsoft.com/office/drawing/2014/main" id="{EED30A68-7C9B-267C-1725-A1FEB907B4F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80" y="2969"/>
                  <a:ext cx="361" cy="4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Verdan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20000"/>
                    </a:spcBef>
                  </a:pPr>
                  <a:r>
                    <a:rPr lang="en-US" altLang="en-CH" sz="3200" b="1" dirty="0">
                      <a:solidFill>
                        <a:srgbClr val="990033"/>
                      </a:solidFill>
                      <a:latin typeface="Symbol" pitchFamily="2" charset="2"/>
                    </a:rPr>
                    <a:t>n</a:t>
                  </a:r>
                  <a:r>
                    <a:rPr lang="en-US" altLang="en-CH" sz="3600" b="1" baseline="-25000" dirty="0">
                      <a:solidFill>
                        <a:srgbClr val="990033"/>
                      </a:solidFill>
                      <a:latin typeface="Symbol" pitchFamily="2" charset="2"/>
                    </a:rPr>
                    <a:t>m</a:t>
                  </a:r>
                  <a:endParaRPr lang="en-US" altLang="en-CH" sz="3200" b="1" dirty="0">
                    <a:solidFill>
                      <a:srgbClr val="990033"/>
                    </a:solidFill>
                    <a:latin typeface="Symbol" pitchFamily="2" charset="2"/>
                  </a:endParaRPr>
                </a:p>
              </p:txBody>
            </p:sp>
          </p:grpSp>
        </p:grpSp>
        <p:sp>
          <p:nvSpPr>
            <p:cNvPr id="43021" name="Text Box 63">
              <a:extLst>
                <a:ext uri="{FF2B5EF4-FFF2-40B4-BE49-F238E27FC236}">
                  <a16:creationId xmlns:a16="http://schemas.microsoft.com/office/drawing/2014/main" id="{AEDD798C-1AB4-EFCE-F399-1977317A85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7" y="2813"/>
              <a:ext cx="498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(1936)</a:t>
              </a:r>
            </a:p>
          </p:txBody>
        </p:sp>
        <p:sp>
          <p:nvSpPr>
            <p:cNvPr id="43022" name="Text Box 64">
              <a:extLst>
                <a:ext uri="{FF2B5EF4-FFF2-40B4-BE49-F238E27FC236}">
                  <a16:creationId xmlns:a16="http://schemas.microsoft.com/office/drawing/2014/main" id="{1B1F888A-B9CF-2DB3-F09C-9F333F7C34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2" y="3354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(1963)</a:t>
              </a:r>
            </a:p>
          </p:txBody>
        </p:sp>
        <p:sp>
          <p:nvSpPr>
            <p:cNvPr id="43023" name="Text Box 65">
              <a:extLst>
                <a:ext uri="{FF2B5EF4-FFF2-40B4-BE49-F238E27FC236}">
                  <a16:creationId xmlns:a16="http://schemas.microsoft.com/office/drawing/2014/main" id="{37F3646D-1BF4-9DC6-391C-4FC14FEBE9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1" y="1850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(1947)</a:t>
              </a:r>
            </a:p>
          </p:txBody>
        </p:sp>
        <p:sp>
          <p:nvSpPr>
            <p:cNvPr id="43024" name="Text Box 66">
              <a:extLst>
                <a:ext uri="{FF2B5EF4-FFF2-40B4-BE49-F238E27FC236}">
                  <a16:creationId xmlns:a16="http://schemas.microsoft.com/office/drawing/2014/main" id="{947BD2C5-7557-3EB1-62A1-6C91A2BB1D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2" y="1274"/>
              <a:ext cx="4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en-CH" sz="1600" i="1" dirty="0">
                  <a:solidFill>
                    <a:schemeClr val="bg1"/>
                  </a:solidFill>
                  <a:latin typeface="Tahoma" panose="020B0604030504040204" pitchFamily="34" charset="0"/>
                </a:rPr>
                <a:t>(1976)</a:t>
              </a:r>
            </a:p>
          </p:txBody>
        </p:sp>
      </p:grpSp>
      <p:pic>
        <p:nvPicPr>
          <p:cNvPr id="43019" name="Picture 67">
            <a:extLst>
              <a:ext uri="{FF2B5EF4-FFF2-40B4-BE49-F238E27FC236}">
                <a16:creationId xmlns:a16="http://schemas.microsoft.com/office/drawing/2014/main" id="{1D06ECE1-4C9D-CE38-7254-3714CF6657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105627">
            <a:off x="4425950" y="696913"/>
            <a:ext cx="4459288" cy="616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triangle" w="lg" len="lg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triangle" w="lg" len="lg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28952</TotalTime>
  <Words>1555</Words>
  <Application>Microsoft Macintosh PowerPoint</Application>
  <PresentationFormat>On-screen Show (4:3)</PresentationFormat>
  <Paragraphs>588</Paragraphs>
  <Slides>55</Slides>
  <Notes>52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6" baseType="lpstr">
      <vt:lpstr>Arial</vt:lpstr>
      <vt:lpstr>Calibri</vt:lpstr>
      <vt:lpstr>Symbol</vt:lpstr>
      <vt:lpstr>Tahoma</vt:lpstr>
      <vt:lpstr>Times</vt:lpstr>
      <vt:lpstr>Times New Roman</vt:lpstr>
      <vt:lpstr>Verdana</vt:lpstr>
      <vt:lpstr>Wingdings</vt:lpstr>
      <vt:lpstr>Default Design</vt:lpstr>
      <vt:lpstr>Custom Design</vt:lpstr>
      <vt:lpstr>Equation</vt:lpstr>
      <vt:lpstr>PowerPoint Presentation</vt:lpstr>
      <vt:lpstr>LHCb</vt:lpstr>
      <vt:lpstr>Particle physics </vt:lpstr>
      <vt:lpstr>Powers of 10…</vt:lpstr>
      <vt:lpstr>Scale</vt:lpstr>
      <vt:lpstr>PowerPoint Presentation</vt:lpstr>
      <vt:lpstr>What can be made from those 3 building blocks?</vt:lpstr>
      <vt:lpstr>Elementary particles</vt:lpstr>
      <vt:lpstr>Elementary particles</vt:lpstr>
      <vt:lpstr> Is that everything?</vt:lpstr>
      <vt:lpstr>Anti-matter</vt:lpstr>
      <vt:lpstr>Elementary particles</vt:lpstr>
      <vt:lpstr> Elementary particles</vt:lpstr>
      <vt:lpstr>How do we make anti-matter??</vt:lpstr>
      <vt:lpstr>Anti-matter in hospitals: the PET-scan</vt:lpstr>
      <vt:lpstr>PowerPoint Presentation</vt:lpstr>
      <vt:lpstr>I. How do particles acquire mass?</vt:lpstr>
      <vt:lpstr>II. Anti-matter</vt:lpstr>
      <vt:lpstr>PowerPoint Presentation</vt:lpstr>
      <vt:lpstr>Three big questions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LHCb in numbers</vt:lpstr>
      <vt:lpstr>LHCb: study of B particles </vt:lpstr>
      <vt:lpstr>LHCb: study of B particles </vt:lpstr>
      <vt:lpstr>LHCb: study of B particles </vt:lpstr>
      <vt:lpstr>LHCb: study of B particles </vt:lpstr>
      <vt:lpstr>LHCb: study of B particles </vt:lpstr>
      <vt:lpstr>LHCb: study of B particles </vt:lpstr>
      <vt:lpstr>LHCb: study of B particles </vt:lpstr>
      <vt:lpstr>LHCb: study of B particles </vt:lpstr>
      <vt:lpstr>LHCb: study of B particles </vt:lpstr>
      <vt:lpstr>LHCb: highlights</vt:lpstr>
      <vt:lpstr>LHCb: new ‘normal’ hadrons</vt:lpstr>
      <vt:lpstr>LHCb: new ‘exotic’ hadrons</vt:lpstr>
      <vt:lpstr>Bs0 oscillations</vt:lpstr>
      <vt:lpstr>LHCb: Bs0 oscillations vs. decays</vt:lpstr>
      <vt:lpstr>LHCb: anti-matter asymmetry for Bs0</vt:lpstr>
      <vt:lpstr>LHCb: anti-matter asymmetry in charm</vt:lpstr>
      <vt:lpstr>LHCb: anti-matter asymmetries</vt:lpstr>
      <vt:lpstr>LHCb: additional topic</vt:lpstr>
      <vt:lpstr>LHCb: additional topic</vt:lpstr>
      <vt:lpstr>LHCb: additional topic</vt:lpstr>
      <vt:lpstr>LHCb: additional topic</vt:lpstr>
      <vt:lpstr>LHCb: additional topic</vt:lpstr>
      <vt:lpstr>LHCb: might it indicate new particles?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Niels Tuning</dc:creator>
  <cp:lastModifiedBy>Maarten Litmaath</cp:lastModifiedBy>
  <cp:revision>3444</cp:revision>
  <dcterms:created xsi:type="dcterms:W3CDTF">2001-03-20T09:34:26Z</dcterms:created>
  <dcterms:modified xsi:type="dcterms:W3CDTF">2025-09-26T11:19:53Z</dcterms:modified>
</cp:coreProperties>
</file>