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9" r:id="rId2"/>
    <p:sldId id="296" r:id="rId3"/>
    <p:sldId id="405" r:id="rId4"/>
    <p:sldId id="406" r:id="rId5"/>
    <p:sldId id="407" r:id="rId6"/>
    <p:sldId id="408" r:id="rId7"/>
    <p:sldId id="409" r:id="rId8"/>
    <p:sldId id="410" r:id="rId9"/>
    <p:sldId id="411" r:id="rId10"/>
    <p:sldId id="412" r:id="rId11"/>
    <p:sldId id="413" r:id="rId12"/>
    <p:sldId id="416" r:id="rId13"/>
    <p:sldId id="28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86"/>
  </p:normalViewPr>
  <p:slideViewPr>
    <p:cSldViewPr snapToGrid="0" snapToObjects="1">
      <p:cViewPr varScale="1">
        <p:scale>
          <a:sx n="120" d="100"/>
          <a:sy n="120" d="100"/>
        </p:scale>
        <p:origin x="120" y="2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9/10/2025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9/10/2025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9/10/2025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9/10/2025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9/10/2025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9/10/2025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9/10/2025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9/10/2025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9/10/2025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9/10/2025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9/10/2025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9/10/2025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227" y="164576"/>
            <a:ext cx="8756340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79771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9/10/2025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9/10/2025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9/10/2025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9/10/2025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9/10/2025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9/10/2025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9/10/2025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sl-SI" noProof="0" dirty="0"/>
              <a:t>O tem in onem</a:t>
            </a:r>
            <a:br>
              <a:rPr lang="sl-SI" noProof="0" dirty="0"/>
            </a:br>
            <a:r>
              <a:rPr lang="sl-SI" noProof="0" dirty="0"/>
              <a:t>tekom obiska slovenskih </a:t>
            </a:r>
            <a:r>
              <a:rPr lang="sl-SI" dirty="0"/>
              <a:t>učitelj</a:t>
            </a:r>
            <a:r>
              <a:rPr lang="en-US" dirty="0" err="1"/>
              <a:t>ic</a:t>
            </a:r>
            <a:r>
              <a:rPr lang="sl-SI" dirty="0"/>
              <a:t> </a:t>
            </a:r>
            <a:r>
              <a:rPr lang="en-US" dirty="0"/>
              <a:t>in </a:t>
            </a:r>
            <a:r>
              <a:rPr lang="sl-SI" noProof="0" dirty="0"/>
              <a:t>učiteljev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sl-SI" sz="1800" noProof="0" dirty="0"/>
              <a:t>Miha Dolenc</a:t>
            </a:r>
          </a:p>
          <a:p>
            <a:pPr algn="l"/>
            <a:r>
              <a:rPr lang="sl-SI" sz="1800" noProof="0" dirty="0"/>
              <a:t>10/09/2025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97F65-73EF-F283-A38D-160652331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Delo v </a:t>
            </a:r>
            <a:r>
              <a:rPr lang="en-US" noProof="0" dirty="0"/>
              <a:t>Low Level </a:t>
            </a:r>
            <a:r>
              <a:rPr lang="sl-SI" noProof="0" dirty="0"/>
              <a:t>RF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E4F0F1-0194-8B70-EBD3-774FBA64131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l-SI" noProof="0" dirty="0"/>
              <a:t>Regulacijske zanke izvedene v programirljivih vezjih in programski opremi.</a:t>
            </a:r>
          </a:p>
          <a:p>
            <a:r>
              <a:rPr lang="sl-SI" noProof="0" dirty="0"/>
              <a:t>Povezava s centralnim omrežjem za kontrolo in opazovanje.</a:t>
            </a:r>
          </a:p>
          <a:p>
            <a:r>
              <a:rPr lang="sl-SI" noProof="0" dirty="0"/>
              <a:t>Glavna naloga je generiranje RF signala za modulacijo visoko-napetostnega izvora, ki vzdržuje električno polje v votlinah. Kot primer, v Linac4 natančno kontroliramo fazo in amplitudo, frekvenca je fiksna 352.2MHz.</a:t>
            </a:r>
          </a:p>
          <a:p>
            <a:r>
              <a:rPr lang="sl-SI" noProof="0" dirty="0"/>
              <a:t>Dodatne regulacijske zanke: za kontrolo resonančne frekvence (mehansko), za kompenzacijo amplitudnega in faznega odziva VN izvora.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C1D59C-C6DD-6DD3-2F12-B79852B1773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sl-SI" noProof="0" smtClean="0"/>
              <a:pPr/>
              <a:t>10</a:t>
            </a:fld>
            <a:endParaRPr lang="sl-SI" noProof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F2E4356-9465-5071-05D4-0E1670F3A3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503" y="373593"/>
            <a:ext cx="5339508" cy="27292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3F9AF35-2304-251B-49A9-14FE9543EAF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148" t="8654" b="12226"/>
          <a:stretch>
            <a:fillRect/>
          </a:stretch>
        </p:blipFill>
        <p:spPr>
          <a:xfrm>
            <a:off x="7747681" y="3140878"/>
            <a:ext cx="2920642" cy="321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7209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84E1A1D3-AE69-87A1-C599-8D6944CCC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 err="1"/>
              <a:t>Klystron</a:t>
            </a:r>
            <a:r>
              <a:rPr lang="sl-SI" noProof="0" dirty="0"/>
              <a:t>-i in valovodi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C1983E7-9327-3E3C-59B1-2F7D665215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noProof="0" dirty="0"/>
              <a:t>1.3MW </a:t>
            </a:r>
            <a:r>
              <a:rPr lang="sl-SI" noProof="0" dirty="0" err="1"/>
              <a:t>klystrona</a:t>
            </a:r>
            <a:r>
              <a:rPr lang="sl-SI" noProof="0" dirty="0"/>
              <a:t> se iz časa pred LHC </a:t>
            </a:r>
            <a:r>
              <a:rPr lang="sl-SI" noProof="0" dirty="0" err="1"/>
              <a:t>Joanne</a:t>
            </a:r>
            <a:r>
              <a:rPr lang="sl-SI" noProof="0" dirty="0"/>
              <a:t> in </a:t>
            </a:r>
            <a:r>
              <a:rPr lang="sl-SI" noProof="0" dirty="0" err="1"/>
              <a:t>Therese</a:t>
            </a:r>
            <a:r>
              <a:rPr lang="sl-SI" noProof="0" dirty="0"/>
              <a:t> - garaže</a:t>
            </a:r>
            <a:br>
              <a:rPr lang="sl-SI" noProof="0" dirty="0"/>
            </a:br>
            <a:endParaRPr lang="sl-SI" noProof="0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E53450F-F928-A965-E4E8-1B3078B598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sl-SI" noProof="0" dirty="0"/>
              <a:t>Valovod in 50 Ohmsko breme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031A016-C0E0-DCFB-D3E5-5B4FCA3E06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2622620"/>
            <a:ext cx="5611813" cy="314513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B1B7FD2-AC49-74DC-BA1A-1A6D5B425B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2762853"/>
            <a:ext cx="5729334" cy="2864667"/>
          </a:xfrm>
          <a:prstGeom prst="rect">
            <a:avLst/>
          </a:prstGeom>
        </p:spPr>
      </p:pic>
      <p:sp>
        <p:nvSpPr>
          <p:cNvPr id="19" name="Arrow: Down 18">
            <a:extLst>
              <a:ext uri="{FF2B5EF4-FFF2-40B4-BE49-F238E27FC236}">
                <a16:creationId xmlns:a16="http://schemas.microsoft.com/office/drawing/2014/main" id="{6E3FF49B-85F1-2904-DAAA-9161C001989D}"/>
              </a:ext>
            </a:extLst>
          </p:cNvPr>
          <p:cNvSpPr/>
          <p:nvPr/>
        </p:nvSpPr>
        <p:spPr>
          <a:xfrm rot="19858783">
            <a:off x="6912952" y="2024070"/>
            <a:ext cx="316872" cy="1382917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noProof="0" dirty="0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16AE1329-1849-CE51-474A-2FEA62DB2885}"/>
              </a:ext>
            </a:extLst>
          </p:cNvPr>
          <p:cNvSpPr/>
          <p:nvPr/>
        </p:nvSpPr>
        <p:spPr>
          <a:xfrm rot="18794243">
            <a:off x="9413748" y="1455887"/>
            <a:ext cx="316872" cy="3505116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noProof="0" dirty="0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F6E83864-7290-501B-F0EF-5F959D6F70BC}"/>
              </a:ext>
            </a:extLst>
          </p:cNvPr>
          <p:cNvSpPr/>
          <p:nvPr/>
        </p:nvSpPr>
        <p:spPr>
          <a:xfrm rot="19858783">
            <a:off x="1314624" y="2250646"/>
            <a:ext cx="316872" cy="1382917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noProof="0" dirty="0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D82303D4-A448-74B6-ECDA-98FC5829C726}"/>
              </a:ext>
            </a:extLst>
          </p:cNvPr>
          <p:cNvSpPr/>
          <p:nvPr/>
        </p:nvSpPr>
        <p:spPr>
          <a:xfrm rot="17350121">
            <a:off x="3482279" y="1567844"/>
            <a:ext cx="316872" cy="2376518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6291842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2A5AC05-546E-63F3-89CE-DAD831BE2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Primer votline v Linac4 - DTL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298EA59-0194-BE2E-A6FB-7E852D56C2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sl-SI" noProof="0" dirty="0"/>
              <a:t>~650kW moči za vzdrževanje polja</a:t>
            </a:r>
          </a:p>
          <a:p>
            <a:r>
              <a:rPr lang="sl-SI" noProof="0" dirty="0"/>
              <a:t>Napetost v votlini: 9.5MV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1434A1A-3570-2899-E3CA-3F911B2C748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sl-SI" noProof="0" dirty="0"/>
              <a:t>Zajemanje signalov v votlini in valovodih.</a:t>
            </a:r>
            <a:br>
              <a:rPr lang="sl-SI" noProof="0" dirty="0"/>
            </a:br>
            <a:endParaRPr lang="sl-SI" noProof="0" dirty="0"/>
          </a:p>
          <a:p>
            <a:r>
              <a:rPr lang="sl-SI" noProof="0" dirty="0"/>
              <a:t>Povratne informacije za regulacijske zanke.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D0A28E0-2BA9-7494-EFF0-8E9190FE8D7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sl-SI" noProof="0" dirty="0"/>
              <a:t>Fazna referenca speljana po celi dolžini pospeševalnika s posameznimi odcepi pri vsaki votlini</a:t>
            </a:r>
            <a:r>
              <a:rPr lang="en-US" noProof="0" dirty="0"/>
              <a:t> – </a:t>
            </a:r>
            <a:r>
              <a:rPr lang="en-US" noProof="0" dirty="0" err="1"/>
              <a:t>ohranitev</a:t>
            </a:r>
            <a:r>
              <a:rPr lang="en-US" noProof="0" dirty="0"/>
              <a:t> faze med </a:t>
            </a:r>
            <a:r>
              <a:rPr lang="en-US" noProof="0" dirty="0" err="1"/>
              <a:t>signalom</a:t>
            </a:r>
            <a:r>
              <a:rPr lang="en-US" noProof="0" dirty="0"/>
              <a:t> in </a:t>
            </a:r>
            <a:r>
              <a:rPr lang="en-US" noProof="0" dirty="0" err="1"/>
              <a:t>referenco</a:t>
            </a:r>
            <a:r>
              <a:rPr lang="en-US" dirty="0"/>
              <a:t>.</a:t>
            </a:r>
            <a:endParaRPr lang="sl-SI" noProof="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70BAFA8-1887-061B-08D1-BB7B563CA7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6467" y="907256"/>
            <a:ext cx="6373529" cy="3332161"/>
          </a:xfrm>
          <a:prstGeom prst="rect">
            <a:avLst/>
          </a:prstGeom>
        </p:spPr>
      </p:pic>
      <p:sp>
        <p:nvSpPr>
          <p:cNvPr id="16" name="Arrow: Down 15">
            <a:extLst>
              <a:ext uri="{FF2B5EF4-FFF2-40B4-BE49-F238E27FC236}">
                <a16:creationId xmlns:a16="http://schemas.microsoft.com/office/drawing/2014/main" id="{A1F4A0C1-4D6E-81D7-A8A5-C90BBB93CC62}"/>
              </a:ext>
            </a:extLst>
          </p:cNvPr>
          <p:cNvSpPr/>
          <p:nvPr/>
        </p:nvSpPr>
        <p:spPr>
          <a:xfrm>
            <a:off x="4774131" y="4947385"/>
            <a:ext cx="490888" cy="46201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noProof="0" dirty="0"/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906995F4-A222-10DB-BBD2-3D9161FAFEEE}"/>
              </a:ext>
            </a:extLst>
          </p:cNvPr>
          <p:cNvSpPr txBox="1">
            <a:spLocks/>
          </p:cNvSpPr>
          <p:nvPr/>
        </p:nvSpPr>
        <p:spPr>
          <a:xfrm>
            <a:off x="9181875" y="1185983"/>
            <a:ext cx="2801578" cy="4306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noProof="0" dirty="0"/>
              <a:t>Valovodi v predoru</a:t>
            </a:r>
          </a:p>
          <a:p>
            <a:endParaRPr lang="sl-SI" noProof="0" dirty="0"/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42FE7D20-37C1-EB17-CAF6-B0B2559A007A}"/>
              </a:ext>
            </a:extLst>
          </p:cNvPr>
          <p:cNvSpPr txBox="1">
            <a:spLocks/>
          </p:cNvSpPr>
          <p:nvPr/>
        </p:nvSpPr>
        <p:spPr>
          <a:xfrm>
            <a:off x="9181875" y="3345458"/>
            <a:ext cx="2801578" cy="6142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noProof="0" dirty="0"/>
              <a:t>Priklop na votline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E7D20BD-4BEF-8F21-39C7-BA3EE83BBB9E}"/>
              </a:ext>
            </a:extLst>
          </p:cNvPr>
          <p:cNvCxnSpPr>
            <a:stCxn id="18" idx="1"/>
          </p:cNvCxnSpPr>
          <p:nvPr/>
        </p:nvCxnSpPr>
        <p:spPr>
          <a:xfrm flipH="1" flipV="1">
            <a:off x="4851133" y="1185983"/>
            <a:ext cx="4330742" cy="215328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4196DB7-31FD-E207-487E-9EDDC5D3EC1B}"/>
              </a:ext>
            </a:extLst>
          </p:cNvPr>
          <p:cNvCxnSpPr>
            <a:stCxn id="18" idx="1"/>
          </p:cNvCxnSpPr>
          <p:nvPr/>
        </p:nvCxnSpPr>
        <p:spPr>
          <a:xfrm flipH="1">
            <a:off x="8547234" y="1401311"/>
            <a:ext cx="634641" cy="215327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D64F0F2-B0AE-C7C7-2B8F-A02C8B86A8E1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3830855" y="3652573"/>
            <a:ext cx="5351020" cy="0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DD08191-5BA9-5CCF-6FB7-2D54363A7546}"/>
              </a:ext>
            </a:extLst>
          </p:cNvPr>
          <p:cNvCxnSpPr>
            <a:stCxn id="20" idx="1"/>
          </p:cNvCxnSpPr>
          <p:nvPr/>
        </p:nvCxnSpPr>
        <p:spPr>
          <a:xfrm flipH="1" flipV="1">
            <a:off x="8210349" y="3345458"/>
            <a:ext cx="971526" cy="307115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1850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D402D27-7EA3-B3AF-CDCD-E02CDFC761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noProof="0" dirty="0"/>
              <a:t>Operatorjevo okno v delovanje naprave oziroma pospeševalnika.</a:t>
            </a:r>
          </a:p>
          <a:p>
            <a:r>
              <a:rPr lang="sl-SI" noProof="0" dirty="0"/>
              <a:t>Instrumenti “pridobijo” informacije o žarku tako, da z njim </a:t>
            </a:r>
            <a:r>
              <a:rPr lang="en-US" noProof="0" dirty="0"/>
              <a:t>re</a:t>
            </a:r>
            <a:r>
              <a:rPr lang="sl-SI" noProof="0" dirty="0"/>
              <a:t>agirajo.</a:t>
            </a:r>
          </a:p>
          <a:p>
            <a:pPr lvl="2"/>
            <a:r>
              <a:rPr lang="sl-SI" noProof="0" dirty="0"/>
              <a:t>Sklapljanje (</a:t>
            </a:r>
            <a:r>
              <a:rPr lang="sl-SI" noProof="0" dirty="0" err="1"/>
              <a:t>coupling</a:t>
            </a:r>
            <a:r>
              <a:rPr lang="sl-SI" noProof="0" dirty="0"/>
              <a:t>) z električnim oziroma magnetnim poljem žarka ali zrcalnega toka.</a:t>
            </a:r>
          </a:p>
          <a:p>
            <a:pPr lvl="2"/>
            <a:r>
              <a:rPr lang="sl-SI" noProof="0" dirty="0"/>
              <a:t>Opazovanje sevanja, ki </a:t>
            </a:r>
            <a:r>
              <a:rPr lang="sl-SI" dirty="0"/>
              <a:t>ga žarek </a:t>
            </a:r>
            <a:r>
              <a:rPr lang="sl-SI" noProof="0" dirty="0"/>
              <a:t>odda in se </a:t>
            </a:r>
            <a:r>
              <a:rPr lang="sl-SI" dirty="0"/>
              <a:t>prosto širi </a:t>
            </a:r>
            <a:r>
              <a:rPr lang="sl-SI" noProof="0" dirty="0"/>
              <a:t>(npr. sinhrotronsko sevanje).</a:t>
            </a:r>
          </a:p>
          <a:p>
            <a:pPr lvl="2"/>
            <a:r>
              <a:rPr lang="sl-SI" noProof="0" dirty="0"/>
              <a:t>Opazovanje interakcije žarka in snovi (ali zunanjega sevanja).</a:t>
            </a:r>
          </a:p>
          <a:p>
            <a:r>
              <a:rPr lang="sl-SI" noProof="0" dirty="0"/>
              <a:t>Zaželeno je, da instrumenti:</a:t>
            </a:r>
          </a:p>
          <a:p>
            <a:pPr lvl="1"/>
            <a:r>
              <a:rPr lang="sl-SI" noProof="0" dirty="0"/>
              <a:t>Ne ovirajo oz. deformirajo žarka.</a:t>
            </a:r>
          </a:p>
          <a:p>
            <a:pPr lvl="1"/>
            <a:r>
              <a:rPr lang="sl-SI" dirty="0"/>
              <a:t>Pridobijo čim </a:t>
            </a:r>
            <a:r>
              <a:rPr lang="sl-SI" noProof="0" dirty="0"/>
              <a:t>močnejšo informacijo/signal.</a:t>
            </a:r>
          </a:p>
          <a:p>
            <a:pPr lvl="1"/>
            <a:r>
              <a:rPr lang="sl-SI" noProof="0" dirty="0"/>
              <a:t>Lahko zajemajo informacije “na daljavo” – so lahko odmaknjeni od žarka.</a:t>
            </a:r>
          </a:p>
          <a:p>
            <a:r>
              <a:rPr lang="sl-SI" noProof="0" dirty="0"/>
              <a:t>Nekaj najbolj osnovnih, pa vseeno pomembnih: detektor pozicije, detektor izgub, transformator.</a:t>
            </a:r>
          </a:p>
          <a:p>
            <a:endParaRPr lang="sl-SI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344E70A-538F-5939-AB32-FEBF13067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Malo o </a:t>
            </a:r>
            <a:r>
              <a:rPr lang="sl-SI" noProof="0" dirty="0" err="1"/>
              <a:t>instrumentaciji</a:t>
            </a:r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4274301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AB1E1-19E7-7840-9B54-FDBA98F28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 err="1"/>
              <a:t>Electrostatic</a:t>
            </a:r>
            <a:r>
              <a:rPr lang="sl-SI" noProof="0" dirty="0"/>
              <a:t> BPM</a:t>
            </a:r>
          </a:p>
        </p:txBody>
      </p:sp>
      <p:sp>
        <p:nvSpPr>
          <p:cNvPr id="4" name="Freeform 214">
            <a:extLst>
              <a:ext uri="{FF2B5EF4-FFF2-40B4-BE49-F238E27FC236}">
                <a16:creationId xmlns:a16="http://schemas.microsoft.com/office/drawing/2014/main" id="{E9C29E77-CD6B-D44E-8EE6-1F9FA15E07AC}"/>
              </a:ext>
            </a:extLst>
          </p:cNvPr>
          <p:cNvSpPr>
            <a:spLocks/>
          </p:cNvSpPr>
          <p:nvPr/>
        </p:nvSpPr>
        <p:spPr bwMode="auto">
          <a:xfrm>
            <a:off x="8605839" y="1014414"/>
            <a:ext cx="1762125" cy="1658937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25400">
            <a:solidFill>
              <a:srgbClr val="007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sl-SI" noProof="0" dirty="0"/>
          </a:p>
        </p:txBody>
      </p:sp>
      <p:sp>
        <p:nvSpPr>
          <p:cNvPr id="5" name="Freeform 214">
            <a:extLst>
              <a:ext uri="{FF2B5EF4-FFF2-40B4-BE49-F238E27FC236}">
                <a16:creationId xmlns:a16="http://schemas.microsoft.com/office/drawing/2014/main" id="{4FF9CA43-CFDE-994A-835D-D3A12CE873F2}"/>
              </a:ext>
            </a:extLst>
          </p:cNvPr>
          <p:cNvSpPr>
            <a:spLocks/>
          </p:cNvSpPr>
          <p:nvPr/>
        </p:nvSpPr>
        <p:spPr bwMode="auto">
          <a:xfrm>
            <a:off x="8612189" y="1659732"/>
            <a:ext cx="1762125" cy="493712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25400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sl-SI" noProof="0" dirty="0"/>
          </a:p>
        </p:txBody>
      </p:sp>
      <p:sp>
        <p:nvSpPr>
          <p:cNvPr id="6" name="Freeform 215">
            <a:extLst>
              <a:ext uri="{FF2B5EF4-FFF2-40B4-BE49-F238E27FC236}">
                <a16:creationId xmlns:a16="http://schemas.microsoft.com/office/drawing/2014/main" id="{33C052F0-EA7D-8F43-89BF-65346A7DA09C}"/>
              </a:ext>
            </a:extLst>
          </p:cNvPr>
          <p:cNvSpPr>
            <a:spLocks/>
          </p:cNvSpPr>
          <p:nvPr/>
        </p:nvSpPr>
        <p:spPr bwMode="auto">
          <a:xfrm>
            <a:off x="9367839" y="1915215"/>
            <a:ext cx="1006475" cy="668337"/>
          </a:xfrm>
          <a:custGeom>
            <a:avLst/>
            <a:gdLst>
              <a:gd name="T0" fmla="*/ 0 w 634"/>
              <a:gd name="T1" fmla="*/ 2 h 421"/>
              <a:gd name="T2" fmla="*/ 84 w 634"/>
              <a:gd name="T3" fmla="*/ 401 h 421"/>
              <a:gd name="T4" fmla="*/ 238 w 634"/>
              <a:gd name="T5" fmla="*/ 120 h 421"/>
              <a:gd name="T6" fmla="*/ 352 w 634"/>
              <a:gd name="T7" fmla="*/ 39 h 421"/>
              <a:gd name="T8" fmla="*/ 634 w 634"/>
              <a:gd name="T9" fmla="*/ 0 h 4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4"/>
              <a:gd name="T16" fmla="*/ 0 h 421"/>
              <a:gd name="T17" fmla="*/ 634 w 634"/>
              <a:gd name="T18" fmla="*/ 421 h 4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4" h="421">
                <a:moveTo>
                  <a:pt x="0" y="2"/>
                </a:moveTo>
                <a:cubicBezTo>
                  <a:pt x="12" y="68"/>
                  <a:pt x="44" y="381"/>
                  <a:pt x="84" y="401"/>
                </a:cubicBezTo>
                <a:cubicBezTo>
                  <a:pt x="124" y="421"/>
                  <a:pt x="193" y="180"/>
                  <a:pt x="238" y="120"/>
                </a:cubicBezTo>
                <a:cubicBezTo>
                  <a:pt x="283" y="60"/>
                  <a:pt x="286" y="59"/>
                  <a:pt x="352" y="39"/>
                </a:cubicBezTo>
                <a:cubicBezTo>
                  <a:pt x="418" y="19"/>
                  <a:pt x="580" y="10"/>
                  <a:pt x="634" y="0"/>
                </a:cubicBezTo>
              </a:path>
            </a:pathLst>
          </a:custGeom>
          <a:noFill/>
          <a:ln w="635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l-SI" noProof="0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40F0192-518D-B14A-ABD5-3B8DFE80C5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0525" y="2982914"/>
            <a:ext cx="8902700" cy="30559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noProof="0" dirty="0">
              <a:latin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05DC5C3-A8E7-8044-994E-3C29C6B26093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660526" y="5565776"/>
            <a:ext cx="3089275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rIns="36000" bIns="72000" anchor="ctr" anchorCtr="1"/>
          <a:lstStyle/>
          <a:p>
            <a:pPr algn="ctr">
              <a:defRPr/>
            </a:pPr>
            <a:endParaRPr lang="sl-SI" noProof="0" dirty="0">
              <a:latin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69C0456-8159-C74E-A679-2F194EFCA03D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4749800" y="5995988"/>
            <a:ext cx="1309688" cy="428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noProof="0" dirty="0">
              <a:latin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8FBC64-2646-0642-B5B5-857C9573D9B8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164264" y="5989638"/>
            <a:ext cx="1309687" cy="492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noProof="0" dirty="0">
              <a:latin typeface="Arial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38FBE36-6B5E-EE41-95FF-6BE7A7DA9268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473951" y="5565776"/>
            <a:ext cx="3089275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sl-SI" noProof="0" dirty="0">
              <a:latin typeface="Arial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C5D4EF0-06BE-AC44-9242-C89C8EA45102}"/>
              </a:ext>
            </a:extLst>
          </p:cNvPr>
          <p:cNvGrpSpPr/>
          <p:nvPr/>
        </p:nvGrpSpPr>
        <p:grpSpPr>
          <a:xfrm>
            <a:off x="1660525" y="982664"/>
            <a:ext cx="8902700" cy="2473325"/>
            <a:chOff x="136525" y="982663"/>
            <a:chExt cx="8902700" cy="247332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548244C-4958-F347-8733-BBA2470C418B}"/>
                </a:ext>
              </a:extLst>
            </p:cNvPr>
            <p:cNvGrpSpPr/>
            <p:nvPr/>
          </p:nvGrpSpPr>
          <p:grpSpPr>
            <a:xfrm>
              <a:off x="136525" y="2982913"/>
              <a:ext cx="8902700" cy="473075"/>
              <a:chOff x="136525" y="2982913"/>
              <a:chExt cx="8902700" cy="473075"/>
            </a:xfrm>
          </p:grpSpPr>
          <p:sp>
            <p:nvSpPr>
              <p:cNvPr id="17" name="Rectangle 3">
                <a:extLst>
                  <a:ext uri="{FF2B5EF4-FFF2-40B4-BE49-F238E27FC236}">
                    <a16:creationId xmlns:a16="http://schemas.microsoft.com/office/drawing/2014/main" id="{E93DDE19-5C7F-F645-BA8B-4C6BBF1883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525" y="2982913"/>
                <a:ext cx="3089275" cy="473075"/>
              </a:xfrm>
              <a:prstGeom prst="rect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0800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lIns="46800" tIns="36000" anchor="ctr"/>
              <a:lstStyle/>
              <a:p>
                <a:pPr>
                  <a:defRPr/>
                </a:pPr>
                <a:endParaRPr lang="sl-SI" noProof="0" dirty="0">
                  <a:latin typeface="Arial" pitchFamily="34" charset="0"/>
                </a:endParaRPr>
              </a:p>
            </p:txBody>
          </p:sp>
          <p:sp>
            <p:nvSpPr>
              <p:cNvPr id="18" name="Rectangle 4">
                <a:extLst>
                  <a:ext uri="{FF2B5EF4-FFF2-40B4-BE49-F238E27FC236}">
                    <a16:creationId xmlns:a16="http://schemas.microsoft.com/office/drawing/2014/main" id="{53C4F4F1-9CBB-514E-BAD1-80A5ED6FE0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5800" y="2982913"/>
                <a:ext cx="1309688" cy="4286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6800" tIns="36000" anchor="ctr"/>
              <a:lstStyle/>
              <a:p>
                <a:endParaRPr lang="sl-SI" noProof="0" dirty="0"/>
              </a:p>
            </p:txBody>
          </p:sp>
          <p:sp>
            <p:nvSpPr>
              <p:cNvPr id="19" name="Rectangle 5">
                <a:extLst>
                  <a:ext uri="{FF2B5EF4-FFF2-40B4-BE49-F238E27FC236}">
                    <a16:creationId xmlns:a16="http://schemas.microsoft.com/office/drawing/2014/main" id="{1DE99A16-DF40-AC45-8EFF-E7A9A02549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0263" y="2982913"/>
                <a:ext cx="1309687" cy="4286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sl-SI" noProof="0" dirty="0"/>
              </a:p>
            </p:txBody>
          </p:sp>
          <p:sp>
            <p:nvSpPr>
              <p:cNvPr id="20" name="Rectangle 6">
                <a:extLst>
                  <a:ext uri="{FF2B5EF4-FFF2-40B4-BE49-F238E27FC236}">
                    <a16:creationId xmlns:a16="http://schemas.microsoft.com/office/drawing/2014/main" id="{90C38C82-1773-3147-B3D9-39297D22FA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49950" y="2982913"/>
                <a:ext cx="3089275" cy="473075"/>
              </a:xfrm>
              <a:prstGeom prst="rect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0800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lIns="46800" tIns="36000" anchor="ctr"/>
              <a:lstStyle/>
              <a:p>
                <a:pPr>
                  <a:defRPr/>
                </a:pPr>
                <a:endParaRPr lang="sl-SI" noProof="0" dirty="0">
                  <a:latin typeface="Arial" pitchFamily="34" charset="0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4F23136-A044-F74F-9C00-B6FC3EEB58C2}"/>
                </a:ext>
              </a:extLst>
            </p:cNvPr>
            <p:cNvGrpSpPr/>
            <p:nvPr/>
          </p:nvGrpSpPr>
          <p:grpSpPr>
            <a:xfrm>
              <a:off x="3384550" y="982663"/>
              <a:ext cx="2406650" cy="2473325"/>
              <a:chOff x="3384550" y="982663"/>
              <a:chExt cx="2406650" cy="2473325"/>
            </a:xfrm>
          </p:grpSpPr>
          <p:sp>
            <p:nvSpPr>
              <p:cNvPr id="15" name="AutoShape 14">
                <a:extLst>
                  <a:ext uri="{FF2B5EF4-FFF2-40B4-BE49-F238E27FC236}">
                    <a16:creationId xmlns:a16="http://schemas.microsoft.com/office/drawing/2014/main" id="{879FDD70-A1C9-924D-9C4D-A5A36F865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548188" y="982663"/>
                <a:ext cx="84137" cy="2247900"/>
              </a:xfrm>
              <a:prstGeom prst="can">
                <a:avLst>
                  <a:gd name="adj" fmla="val 99447"/>
                </a:avLst>
              </a:prstGeom>
              <a:gradFill>
                <a:gsLst>
                  <a:gs pos="20000">
                    <a:srgbClr val="00FFFF"/>
                  </a:gs>
                  <a:gs pos="47000">
                    <a:srgbClr val="0070C0"/>
                  </a:gs>
                  <a:gs pos="80000">
                    <a:srgbClr val="00FFFF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l-SI" noProof="0" dirty="0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BD738A44-727E-7144-BEE6-4517B80E5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4550" y="3154363"/>
                <a:ext cx="2406650" cy="301625"/>
              </a:xfrm>
              <a:prstGeom prst="ellipse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FFFFCC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50800" dir="189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lIns="46800" tIns="36000" anchor="ctr"/>
              <a:lstStyle/>
              <a:p>
                <a:pPr>
                  <a:defRPr/>
                </a:pPr>
                <a:endParaRPr lang="sl-SI" noProof="0" dirty="0">
                  <a:latin typeface="Arial" pitchFamily="34" charset="0"/>
                </a:endParaRPr>
              </a:p>
            </p:txBody>
          </p:sp>
        </p:grpSp>
      </p:grpSp>
      <p:sp>
        <p:nvSpPr>
          <p:cNvPr id="21" name="AutoShape 16">
            <a:extLst>
              <a:ext uri="{FF2B5EF4-FFF2-40B4-BE49-F238E27FC236}">
                <a16:creationId xmlns:a16="http://schemas.microsoft.com/office/drawing/2014/main" id="{0A6E62C3-D057-7E4F-AD55-D6E9AEF6EFDB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059489" y="5824538"/>
            <a:ext cx="104775" cy="774700"/>
          </a:xfrm>
          <a:prstGeom prst="can">
            <a:avLst>
              <a:gd name="adj" fmla="val 41933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sl-SI" noProof="0" dirty="0">
              <a:latin typeface="Arial" pitchFamily="34" charset="0"/>
            </a:endParaRPr>
          </a:p>
        </p:txBody>
      </p:sp>
      <p:sp>
        <p:nvSpPr>
          <p:cNvPr id="22" name="Oval 17">
            <a:extLst>
              <a:ext uri="{FF2B5EF4-FFF2-40B4-BE49-F238E27FC236}">
                <a16:creationId xmlns:a16="http://schemas.microsoft.com/office/drawing/2014/main" id="{76F7038C-EB28-8946-A3BE-6C6CFA6B5F98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4908550" y="5565776"/>
            <a:ext cx="2406650" cy="301625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FFFF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sl-SI" noProof="0" dirty="0">
              <a:latin typeface="Arial" pitchFamily="34" charset="0"/>
            </a:endParaRPr>
          </a:p>
        </p:txBody>
      </p:sp>
      <p:sp>
        <p:nvSpPr>
          <p:cNvPr id="23" name="Oval 19">
            <a:extLst>
              <a:ext uri="{FF2B5EF4-FFF2-40B4-BE49-F238E27FC236}">
                <a16:creationId xmlns:a16="http://schemas.microsoft.com/office/drawing/2014/main" id="{FB79BFE9-1DB3-AC44-98B4-CED0652DED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5776" y="3082926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4" name="Oval 20">
            <a:extLst>
              <a:ext uri="{FF2B5EF4-FFF2-40B4-BE49-F238E27FC236}">
                <a16:creationId xmlns:a16="http://schemas.microsoft.com/office/drawing/2014/main" id="{E3398B49-C60B-BC4C-9D67-DFBEDD17E2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5063" y="3295651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5" name="Oval 21">
            <a:extLst>
              <a:ext uri="{FF2B5EF4-FFF2-40B4-BE49-F238E27FC236}">
                <a16:creationId xmlns:a16="http://schemas.microsoft.com/office/drawing/2014/main" id="{41E43106-F5F7-0C45-94A2-E105C2EC83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1463" y="3297239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6" name="Oval 22">
            <a:extLst>
              <a:ext uri="{FF2B5EF4-FFF2-40B4-BE49-F238E27FC236}">
                <a16:creationId xmlns:a16="http://schemas.microsoft.com/office/drawing/2014/main" id="{B056D6ED-B5AF-964E-AD8E-76336165DE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0876" y="3298826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7" name="Oval 23">
            <a:extLst>
              <a:ext uri="{FF2B5EF4-FFF2-40B4-BE49-F238E27FC236}">
                <a16:creationId xmlns:a16="http://schemas.microsoft.com/office/drawing/2014/main" id="{42950CD1-598B-594E-A467-3782290259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7963" y="3294064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8" name="Oval 24">
            <a:extLst>
              <a:ext uri="{FF2B5EF4-FFF2-40B4-BE49-F238E27FC236}">
                <a16:creationId xmlns:a16="http://schemas.microsoft.com/office/drawing/2014/main" id="{9E5854BB-83A0-8D4F-B3B1-EFB09C9CA7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3863" y="326548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29" name="Oval 25">
            <a:extLst>
              <a:ext uri="{FF2B5EF4-FFF2-40B4-BE49-F238E27FC236}">
                <a16:creationId xmlns:a16="http://schemas.microsoft.com/office/drawing/2014/main" id="{032B0E98-95FC-9C43-A48C-870164F39B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1351" y="300196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30" name="Oval 26">
            <a:extLst>
              <a:ext uri="{FF2B5EF4-FFF2-40B4-BE49-F238E27FC236}">
                <a16:creationId xmlns:a16="http://schemas.microsoft.com/office/drawing/2014/main" id="{C19D2ABD-6E86-AD4E-BD46-E0A3014059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7763" y="2990851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31" name="Oval 27">
            <a:extLst>
              <a:ext uri="{FF2B5EF4-FFF2-40B4-BE49-F238E27FC236}">
                <a16:creationId xmlns:a16="http://schemas.microsoft.com/office/drawing/2014/main" id="{7A354913-6D74-1E42-B482-837FE592C9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5651" y="300196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32" name="Oval 117">
            <a:extLst>
              <a:ext uri="{FF2B5EF4-FFF2-40B4-BE49-F238E27FC236}">
                <a16:creationId xmlns:a16="http://schemas.microsoft.com/office/drawing/2014/main" id="{EB31BFCB-365B-CC47-ABDB-CB7E1DA647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3288" y="3168651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33" name="Oval 118">
            <a:extLst>
              <a:ext uri="{FF2B5EF4-FFF2-40B4-BE49-F238E27FC236}">
                <a16:creationId xmlns:a16="http://schemas.microsoft.com/office/drawing/2014/main" id="{F2D8C0B1-6D5A-2D41-976E-DE6FE9F5B6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1038" y="3214689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" name="Oval 119">
            <a:extLst>
              <a:ext uri="{FF2B5EF4-FFF2-40B4-BE49-F238E27FC236}">
                <a16:creationId xmlns:a16="http://schemas.microsoft.com/office/drawing/2014/main" id="{E03AD908-00C9-E34A-BCE3-A16CAA8BAB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5701" y="309721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35" name="Oval 120">
            <a:extLst>
              <a:ext uri="{FF2B5EF4-FFF2-40B4-BE49-F238E27FC236}">
                <a16:creationId xmlns:a16="http://schemas.microsoft.com/office/drawing/2014/main" id="{44A7EA82-2125-A14D-B1B8-D0C36457A5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7151" y="329406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36" name="Oval 121">
            <a:extLst>
              <a:ext uri="{FF2B5EF4-FFF2-40B4-BE49-F238E27FC236}">
                <a16:creationId xmlns:a16="http://schemas.microsoft.com/office/drawing/2014/main" id="{6BCD34E8-CDBC-9B42-A3AD-643CD15E4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2413" y="3159126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37" name="Oval 122">
            <a:extLst>
              <a:ext uri="{FF2B5EF4-FFF2-40B4-BE49-F238E27FC236}">
                <a16:creationId xmlns:a16="http://schemas.microsoft.com/office/drawing/2014/main" id="{2A3A31F0-CC99-6542-875D-B8C191E52F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1438" y="3073401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8" name="Oval 123">
            <a:extLst>
              <a:ext uri="{FF2B5EF4-FFF2-40B4-BE49-F238E27FC236}">
                <a16:creationId xmlns:a16="http://schemas.microsoft.com/office/drawing/2014/main" id="{CED8F652-58EE-074A-AC31-99DDCE005B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6563" y="3079751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9" name="Oval 124">
            <a:extLst>
              <a:ext uri="{FF2B5EF4-FFF2-40B4-BE49-F238E27FC236}">
                <a16:creationId xmlns:a16="http://schemas.microsoft.com/office/drawing/2014/main" id="{61278A49-4826-1A47-AF06-E35191F8A9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4663" y="322103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40" name="Oval 125">
            <a:extLst>
              <a:ext uri="{FF2B5EF4-FFF2-40B4-BE49-F238E27FC236}">
                <a16:creationId xmlns:a16="http://schemas.microsoft.com/office/drawing/2014/main" id="{9412BFE5-3320-8D42-A726-0F63AFA96A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8676" y="3136901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1" name="Oval 126">
            <a:extLst>
              <a:ext uri="{FF2B5EF4-FFF2-40B4-BE49-F238E27FC236}">
                <a16:creationId xmlns:a16="http://schemas.microsoft.com/office/drawing/2014/main" id="{475A33FB-9CE6-1B49-AA1E-07AB17D91E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8976" y="3089276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42" name="Oval 127">
            <a:extLst>
              <a:ext uri="{FF2B5EF4-FFF2-40B4-BE49-F238E27FC236}">
                <a16:creationId xmlns:a16="http://schemas.microsoft.com/office/drawing/2014/main" id="{AF6E6EA4-6B65-F44C-8239-C1F955260C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0276" y="328136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43" name="Oval 128">
            <a:extLst>
              <a:ext uri="{FF2B5EF4-FFF2-40B4-BE49-F238E27FC236}">
                <a16:creationId xmlns:a16="http://schemas.microsoft.com/office/drawing/2014/main" id="{0F20DC97-AC56-A74D-B12D-5643DF7D30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1076" y="3001964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4" name="Oval 129">
            <a:extLst>
              <a:ext uri="{FF2B5EF4-FFF2-40B4-BE49-F238E27FC236}">
                <a16:creationId xmlns:a16="http://schemas.microsoft.com/office/drawing/2014/main" id="{E6A493D5-C38B-864B-B784-7FD82F05A7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6176" y="3213101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5" name="Oval 130">
            <a:extLst>
              <a:ext uri="{FF2B5EF4-FFF2-40B4-BE49-F238E27FC236}">
                <a16:creationId xmlns:a16="http://schemas.microsoft.com/office/drawing/2014/main" id="{DC01929C-D104-4847-BDA7-7D22FFEEC7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5563" y="3244851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46" name="Oval 131">
            <a:extLst>
              <a:ext uri="{FF2B5EF4-FFF2-40B4-BE49-F238E27FC236}">
                <a16:creationId xmlns:a16="http://schemas.microsoft.com/office/drawing/2014/main" id="{E2BDC430-6333-5447-B64A-1A78D11795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5563" y="3041651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7" name="Oval 132">
            <a:extLst>
              <a:ext uri="{FF2B5EF4-FFF2-40B4-BE49-F238E27FC236}">
                <a16:creationId xmlns:a16="http://schemas.microsoft.com/office/drawing/2014/main" id="{9AB86818-2C6B-094F-A15E-1DCF6ACA5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6463" y="3006726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8" name="Oval 133">
            <a:extLst>
              <a:ext uri="{FF2B5EF4-FFF2-40B4-BE49-F238E27FC236}">
                <a16:creationId xmlns:a16="http://schemas.microsoft.com/office/drawing/2014/main" id="{ED40CC04-422C-A64D-A659-07EE60D122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5426" y="308451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49" name="Oval 134">
            <a:extLst>
              <a:ext uri="{FF2B5EF4-FFF2-40B4-BE49-F238E27FC236}">
                <a16:creationId xmlns:a16="http://schemas.microsoft.com/office/drawing/2014/main" id="{898BF68A-61E9-2E45-AFD4-144A7070CC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8938" y="327818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50" name="Oval 135">
            <a:extLst>
              <a:ext uri="{FF2B5EF4-FFF2-40B4-BE49-F238E27FC236}">
                <a16:creationId xmlns:a16="http://schemas.microsoft.com/office/drawing/2014/main" id="{E588EA0C-AE45-2742-B26E-316D80F593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2276" y="3105151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1" name="Oval 136">
            <a:extLst>
              <a:ext uri="{FF2B5EF4-FFF2-40B4-BE49-F238E27FC236}">
                <a16:creationId xmlns:a16="http://schemas.microsoft.com/office/drawing/2014/main" id="{C82E9E9E-C2B7-E647-BFD3-602FE56D88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4676" y="317341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52" name="Oval 137">
            <a:extLst>
              <a:ext uri="{FF2B5EF4-FFF2-40B4-BE49-F238E27FC236}">
                <a16:creationId xmlns:a16="http://schemas.microsoft.com/office/drawing/2014/main" id="{956D6932-6666-B14A-8671-CBE88219D6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8513" y="3208339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3" name="Oval 138">
            <a:extLst>
              <a:ext uri="{FF2B5EF4-FFF2-40B4-BE49-F238E27FC236}">
                <a16:creationId xmlns:a16="http://schemas.microsoft.com/office/drawing/2014/main" id="{0ABC1201-21BD-264D-B031-D90E91D23D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1" y="3005139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4" name="Oval 139">
            <a:extLst>
              <a:ext uri="{FF2B5EF4-FFF2-40B4-BE49-F238E27FC236}">
                <a16:creationId xmlns:a16="http://schemas.microsoft.com/office/drawing/2014/main" id="{0E3781F3-E30C-094D-8C71-2B1D6AE447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6813" y="3233739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5" name="Oval 140">
            <a:extLst>
              <a:ext uri="{FF2B5EF4-FFF2-40B4-BE49-F238E27FC236}">
                <a16:creationId xmlns:a16="http://schemas.microsoft.com/office/drawing/2014/main" id="{16284763-CC6B-DB49-BB72-ED8FB59AA8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4826" y="3287714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6" name="Oval 141">
            <a:extLst>
              <a:ext uri="{FF2B5EF4-FFF2-40B4-BE49-F238E27FC236}">
                <a16:creationId xmlns:a16="http://schemas.microsoft.com/office/drawing/2014/main" id="{7D671EC8-F351-A94C-BCFB-26EFED889B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076" y="3295651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7" name="Oval 142">
            <a:extLst>
              <a:ext uri="{FF2B5EF4-FFF2-40B4-BE49-F238E27FC236}">
                <a16:creationId xmlns:a16="http://schemas.microsoft.com/office/drawing/2014/main" id="{0CD8727C-1338-764B-BBD4-08F487F491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3163" y="3297239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8" name="Oval 143">
            <a:extLst>
              <a:ext uri="{FF2B5EF4-FFF2-40B4-BE49-F238E27FC236}">
                <a16:creationId xmlns:a16="http://schemas.microsoft.com/office/drawing/2014/main" id="{FBD0BE87-BD80-B344-B408-663567FBB3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9751" y="3257551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9" name="Oval 144">
            <a:extLst>
              <a:ext uri="{FF2B5EF4-FFF2-40B4-BE49-F238E27FC236}">
                <a16:creationId xmlns:a16="http://schemas.microsoft.com/office/drawing/2014/main" id="{C19F9EFF-215B-6944-9EBF-33D008F7DC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2388" y="3235326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60" name="Oval 145">
            <a:extLst>
              <a:ext uri="{FF2B5EF4-FFF2-40B4-BE49-F238E27FC236}">
                <a16:creationId xmlns:a16="http://schemas.microsoft.com/office/drawing/2014/main" id="{2D558C4C-6A0E-B245-AFBC-D920E58C0E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4451" y="3182939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61" name="Oval 146">
            <a:extLst>
              <a:ext uri="{FF2B5EF4-FFF2-40B4-BE49-F238E27FC236}">
                <a16:creationId xmlns:a16="http://schemas.microsoft.com/office/drawing/2014/main" id="{D01DA1F2-BED4-DD4F-B489-7D5D32E4F7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7938" y="3000376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62" name="Oval 147">
            <a:extLst>
              <a:ext uri="{FF2B5EF4-FFF2-40B4-BE49-F238E27FC236}">
                <a16:creationId xmlns:a16="http://schemas.microsoft.com/office/drawing/2014/main" id="{4A0EFF41-1219-E243-9D27-741CBCEE2A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0026" y="3189289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sl-SI" noProof="0" dirty="0"/>
              <a:t>+</a:t>
            </a:r>
          </a:p>
        </p:txBody>
      </p:sp>
      <p:sp>
        <p:nvSpPr>
          <p:cNvPr id="63" name="Oval 148">
            <a:extLst>
              <a:ext uri="{FF2B5EF4-FFF2-40B4-BE49-F238E27FC236}">
                <a16:creationId xmlns:a16="http://schemas.microsoft.com/office/drawing/2014/main" id="{4B2B3873-C1B9-CD42-897E-0BF6E8BE4D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3201" y="3190876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64" name="Oval 149">
            <a:extLst>
              <a:ext uri="{FF2B5EF4-FFF2-40B4-BE49-F238E27FC236}">
                <a16:creationId xmlns:a16="http://schemas.microsoft.com/office/drawing/2014/main" id="{9AC6C156-AF8A-DB4D-A12C-BF30FB2C8C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7388" y="3292476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65" name="Oval 150">
            <a:extLst>
              <a:ext uri="{FF2B5EF4-FFF2-40B4-BE49-F238E27FC236}">
                <a16:creationId xmlns:a16="http://schemas.microsoft.com/office/drawing/2014/main" id="{E388FA66-B32A-8342-9ECC-7FB731F15D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8638" y="3159126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sl-SI" noProof="0" dirty="0"/>
              <a:t>+</a:t>
            </a:r>
          </a:p>
        </p:txBody>
      </p:sp>
      <p:sp>
        <p:nvSpPr>
          <p:cNvPr id="66" name="Oval 151">
            <a:extLst>
              <a:ext uri="{FF2B5EF4-FFF2-40B4-BE49-F238E27FC236}">
                <a16:creationId xmlns:a16="http://schemas.microsoft.com/office/drawing/2014/main" id="{BA62472F-0287-144A-BB34-6509DEE5E3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7726" y="3163889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67" name="Oval 152">
            <a:extLst>
              <a:ext uri="{FF2B5EF4-FFF2-40B4-BE49-F238E27FC236}">
                <a16:creationId xmlns:a16="http://schemas.microsoft.com/office/drawing/2014/main" id="{6D2DA205-7760-8B44-A362-2D7727776C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8976" y="3163889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68" name="Oval 153">
            <a:extLst>
              <a:ext uri="{FF2B5EF4-FFF2-40B4-BE49-F238E27FC236}">
                <a16:creationId xmlns:a16="http://schemas.microsoft.com/office/drawing/2014/main" id="{2A103171-8F7E-2D42-A1F2-20F8A691AB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3160714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69" name="Oval 154">
            <a:extLst>
              <a:ext uri="{FF2B5EF4-FFF2-40B4-BE49-F238E27FC236}">
                <a16:creationId xmlns:a16="http://schemas.microsoft.com/office/drawing/2014/main" id="{171EFFD3-6925-FF4C-A85B-DCF48FCFE3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6476" y="3302001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70" name="Oval 155">
            <a:extLst>
              <a:ext uri="{FF2B5EF4-FFF2-40B4-BE49-F238E27FC236}">
                <a16:creationId xmlns:a16="http://schemas.microsoft.com/office/drawing/2014/main" id="{ABECF525-A735-5A47-9B20-896EEC6192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6038" y="3186114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71" name="Oval 156">
            <a:extLst>
              <a:ext uri="{FF2B5EF4-FFF2-40B4-BE49-F238E27FC236}">
                <a16:creationId xmlns:a16="http://schemas.microsoft.com/office/drawing/2014/main" id="{C1432B5F-9CE0-D447-AB86-0901575986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0463" y="316388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72" name="Oval 157">
            <a:extLst>
              <a:ext uri="{FF2B5EF4-FFF2-40B4-BE49-F238E27FC236}">
                <a16:creationId xmlns:a16="http://schemas.microsoft.com/office/drawing/2014/main" id="{99FD0A9F-08F3-554C-969C-4D42D2CAE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3038" y="3273426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73" name="Oval 158">
            <a:extLst>
              <a:ext uri="{FF2B5EF4-FFF2-40B4-BE49-F238E27FC236}">
                <a16:creationId xmlns:a16="http://schemas.microsoft.com/office/drawing/2014/main" id="{BBFDA49D-4041-8848-890F-0BEE4EAB73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1138" y="3171826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74" name="Oval 159">
            <a:extLst>
              <a:ext uri="{FF2B5EF4-FFF2-40B4-BE49-F238E27FC236}">
                <a16:creationId xmlns:a16="http://schemas.microsoft.com/office/drawing/2014/main" id="{4BED9E13-3DDD-3945-89B6-68F5692D82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8463" y="3179764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75" name="Oval 160">
            <a:extLst>
              <a:ext uri="{FF2B5EF4-FFF2-40B4-BE49-F238E27FC236}">
                <a16:creationId xmlns:a16="http://schemas.microsoft.com/office/drawing/2014/main" id="{08145E22-F8F9-E543-9D24-BA03C153DF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1951" y="328136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76" name="Oval 161">
            <a:extLst>
              <a:ext uri="{FF2B5EF4-FFF2-40B4-BE49-F238E27FC236}">
                <a16:creationId xmlns:a16="http://schemas.microsoft.com/office/drawing/2014/main" id="{13E4D4C2-548B-134F-A657-0674A3CAD9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1" y="3233739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77" name="Oval 162">
            <a:extLst>
              <a:ext uri="{FF2B5EF4-FFF2-40B4-BE49-F238E27FC236}">
                <a16:creationId xmlns:a16="http://schemas.microsoft.com/office/drawing/2014/main" id="{182B1445-0678-444D-971D-5D881F185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3563" y="3257551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78" name="Oval 163">
            <a:extLst>
              <a:ext uri="{FF2B5EF4-FFF2-40B4-BE49-F238E27FC236}">
                <a16:creationId xmlns:a16="http://schemas.microsoft.com/office/drawing/2014/main" id="{16B4E254-352F-D447-AD7B-A610446E43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0801" y="3206751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79" name="Oval 164">
            <a:extLst>
              <a:ext uri="{FF2B5EF4-FFF2-40B4-BE49-F238E27FC236}">
                <a16:creationId xmlns:a16="http://schemas.microsoft.com/office/drawing/2014/main" id="{EC850B79-CEB8-2945-B774-B03DA86B00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1888" y="3003551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80" name="Oval 165">
            <a:extLst>
              <a:ext uri="{FF2B5EF4-FFF2-40B4-BE49-F238E27FC236}">
                <a16:creationId xmlns:a16="http://schemas.microsoft.com/office/drawing/2014/main" id="{A9AAC0E1-DC21-7E47-8271-C026F4FCA9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91463" y="3079751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81" name="Oval 166">
            <a:extLst>
              <a:ext uri="{FF2B5EF4-FFF2-40B4-BE49-F238E27FC236}">
                <a16:creationId xmlns:a16="http://schemas.microsoft.com/office/drawing/2014/main" id="{DE1178C8-CC84-134F-A8C9-8770FCB0F8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0751" y="3292476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82" name="Oval 167">
            <a:extLst>
              <a:ext uri="{FF2B5EF4-FFF2-40B4-BE49-F238E27FC236}">
                <a16:creationId xmlns:a16="http://schemas.microsoft.com/office/drawing/2014/main" id="{62D6781C-3CB5-884A-9F3F-2F4BFF44F7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47151" y="3294064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83" name="Oval 168">
            <a:extLst>
              <a:ext uri="{FF2B5EF4-FFF2-40B4-BE49-F238E27FC236}">
                <a16:creationId xmlns:a16="http://schemas.microsoft.com/office/drawing/2014/main" id="{9F116A59-52BB-6848-9C49-7D5A553701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6563" y="3295651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84" name="Oval 169">
            <a:extLst>
              <a:ext uri="{FF2B5EF4-FFF2-40B4-BE49-F238E27FC236}">
                <a16:creationId xmlns:a16="http://schemas.microsoft.com/office/drawing/2014/main" id="{5EF23CD4-F24E-2646-BB5E-8C46035F24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53651" y="3290889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85" name="Oval 170">
            <a:extLst>
              <a:ext uri="{FF2B5EF4-FFF2-40B4-BE49-F238E27FC236}">
                <a16:creationId xmlns:a16="http://schemas.microsoft.com/office/drawing/2014/main" id="{9654BF1D-411A-5845-94BA-6A11B8DB9A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9551" y="326231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86" name="Oval 171">
            <a:extLst>
              <a:ext uri="{FF2B5EF4-FFF2-40B4-BE49-F238E27FC236}">
                <a16:creationId xmlns:a16="http://schemas.microsoft.com/office/drawing/2014/main" id="{AFCA8545-6172-BB40-972F-B3E6C06E60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7038" y="299878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87" name="Oval 172">
            <a:extLst>
              <a:ext uri="{FF2B5EF4-FFF2-40B4-BE49-F238E27FC236}">
                <a16:creationId xmlns:a16="http://schemas.microsoft.com/office/drawing/2014/main" id="{FE0073E2-5ACA-F143-B2EB-CF293B1159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23451" y="2987676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88" name="Oval 173">
            <a:extLst>
              <a:ext uri="{FF2B5EF4-FFF2-40B4-BE49-F238E27FC236}">
                <a16:creationId xmlns:a16="http://schemas.microsoft.com/office/drawing/2014/main" id="{54463F1D-0437-5948-A8F4-AE9D1445E2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8976" y="3165476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89" name="Oval 174">
            <a:extLst>
              <a:ext uri="{FF2B5EF4-FFF2-40B4-BE49-F238E27FC236}">
                <a16:creationId xmlns:a16="http://schemas.microsoft.com/office/drawing/2014/main" id="{0ACFEB9F-923A-4D4F-9017-DF7D3A94DA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6726" y="3211514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90" name="Oval 175">
            <a:extLst>
              <a:ext uri="{FF2B5EF4-FFF2-40B4-BE49-F238E27FC236}">
                <a16:creationId xmlns:a16="http://schemas.microsoft.com/office/drawing/2014/main" id="{DC40EB79-1DF1-9A43-B5C9-16C5E7239A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61388" y="309403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91" name="Oval 176">
            <a:extLst>
              <a:ext uri="{FF2B5EF4-FFF2-40B4-BE49-F238E27FC236}">
                <a16:creationId xmlns:a16="http://schemas.microsoft.com/office/drawing/2014/main" id="{01F81E07-BB55-924D-88D8-E686EF9CEE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32838" y="329088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92" name="Oval 177">
            <a:extLst>
              <a:ext uri="{FF2B5EF4-FFF2-40B4-BE49-F238E27FC236}">
                <a16:creationId xmlns:a16="http://schemas.microsoft.com/office/drawing/2014/main" id="{E79B9B1F-5F21-3741-BA42-E2C3378362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28101" y="3155951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93" name="Oval 178">
            <a:extLst>
              <a:ext uri="{FF2B5EF4-FFF2-40B4-BE49-F238E27FC236}">
                <a16:creationId xmlns:a16="http://schemas.microsoft.com/office/drawing/2014/main" id="{62FD17D6-1ADF-7040-831E-03B48B3A79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7126" y="3070226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94" name="Oval 179">
            <a:extLst>
              <a:ext uri="{FF2B5EF4-FFF2-40B4-BE49-F238E27FC236}">
                <a16:creationId xmlns:a16="http://schemas.microsoft.com/office/drawing/2014/main" id="{0843048B-AED4-7242-A389-42F7DFE351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12251" y="3076576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95" name="Oval 180">
            <a:extLst>
              <a:ext uri="{FF2B5EF4-FFF2-40B4-BE49-F238E27FC236}">
                <a16:creationId xmlns:a16="http://schemas.microsoft.com/office/drawing/2014/main" id="{304BA734-EFEF-7748-8711-A0ED76D2D2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50351" y="321786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96" name="Oval 181">
            <a:extLst>
              <a:ext uri="{FF2B5EF4-FFF2-40B4-BE49-F238E27FC236}">
                <a16:creationId xmlns:a16="http://schemas.microsoft.com/office/drawing/2014/main" id="{64C8C322-4B50-D147-82FB-4D6F0EBA3D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04363" y="3133726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97" name="Oval 182">
            <a:extLst>
              <a:ext uri="{FF2B5EF4-FFF2-40B4-BE49-F238E27FC236}">
                <a16:creationId xmlns:a16="http://schemas.microsoft.com/office/drawing/2014/main" id="{E27DF6CE-73D2-364B-9FDB-632019E984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64663" y="3086101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98" name="Oval 183">
            <a:extLst>
              <a:ext uri="{FF2B5EF4-FFF2-40B4-BE49-F238E27FC236}">
                <a16:creationId xmlns:a16="http://schemas.microsoft.com/office/drawing/2014/main" id="{F50CCE55-E6D6-D94F-A51C-181A10C671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05963" y="327818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99" name="Oval 184">
            <a:extLst>
              <a:ext uri="{FF2B5EF4-FFF2-40B4-BE49-F238E27FC236}">
                <a16:creationId xmlns:a16="http://schemas.microsoft.com/office/drawing/2014/main" id="{912087C0-6B6D-DA4C-9E40-557F92000F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56763" y="2998789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00" name="Oval 185">
            <a:extLst>
              <a:ext uri="{FF2B5EF4-FFF2-40B4-BE49-F238E27FC236}">
                <a16:creationId xmlns:a16="http://schemas.microsoft.com/office/drawing/2014/main" id="{A2A34B8B-73EB-7049-A1D3-CD72A21D7A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21863" y="3209926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01" name="Oval 186">
            <a:extLst>
              <a:ext uri="{FF2B5EF4-FFF2-40B4-BE49-F238E27FC236}">
                <a16:creationId xmlns:a16="http://schemas.microsoft.com/office/drawing/2014/main" id="{5EA7E38D-37E7-BA45-9B39-3A3D8F1896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1251" y="3241676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102" name="Oval 187">
            <a:extLst>
              <a:ext uri="{FF2B5EF4-FFF2-40B4-BE49-F238E27FC236}">
                <a16:creationId xmlns:a16="http://schemas.microsoft.com/office/drawing/2014/main" id="{6204C23B-D0F8-8945-963F-2E7431F746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1251" y="3038476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03" name="Oval 188">
            <a:extLst>
              <a:ext uri="{FF2B5EF4-FFF2-40B4-BE49-F238E27FC236}">
                <a16:creationId xmlns:a16="http://schemas.microsoft.com/office/drawing/2014/main" id="{ED05C3FB-5F2E-B04A-AFB5-0D73897193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2151" y="3003551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04" name="Oval 189">
            <a:extLst>
              <a:ext uri="{FF2B5EF4-FFF2-40B4-BE49-F238E27FC236}">
                <a16:creationId xmlns:a16="http://schemas.microsoft.com/office/drawing/2014/main" id="{3F092FB7-F2F9-9F44-A44C-496EF947F5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71113" y="308133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105" name="Oval 190">
            <a:extLst>
              <a:ext uri="{FF2B5EF4-FFF2-40B4-BE49-F238E27FC236}">
                <a16:creationId xmlns:a16="http://schemas.microsoft.com/office/drawing/2014/main" id="{34664C43-7D56-294C-BF03-B8CDEBCEF4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34626" y="327501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106" name="Oval 191">
            <a:extLst>
              <a:ext uri="{FF2B5EF4-FFF2-40B4-BE49-F238E27FC236}">
                <a16:creationId xmlns:a16="http://schemas.microsoft.com/office/drawing/2014/main" id="{8B91B664-3B82-7A45-A7DA-AFFFFBC3F2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7963" y="3101976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07" name="Oval 192">
            <a:extLst>
              <a:ext uri="{FF2B5EF4-FFF2-40B4-BE49-F238E27FC236}">
                <a16:creationId xmlns:a16="http://schemas.microsoft.com/office/drawing/2014/main" id="{2067225C-F294-3540-83BE-492D8439F0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0363" y="3190876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sl-SI" noProof="0" dirty="0"/>
              <a:t>+</a:t>
            </a:r>
          </a:p>
        </p:txBody>
      </p:sp>
      <p:sp>
        <p:nvSpPr>
          <p:cNvPr id="108" name="Oval 193">
            <a:extLst>
              <a:ext uri="{FF2B5EF4-FFF2-40B4-BE49-F238E27FC236}">
                <a16:creationId xmlns:a16="http://schemas.microsoft.com/office/drawing/2014/main" id="{67665A21-ECD3-4E4A-BAC1-026529EFAE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5126" y="3192464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09" name="AutoShape 194">
            <a:extLst>
              <a:ext uri="{FF2B5EF4-FFF2-40B4-BE49-F238E27FC236}">
                <a16:creationId xmlns:a16="http://schemas.microsoft.com/office/drawing/2014/main" id="{D9619E66-F177-4C42-BD2E-81AC41FC664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700044" y="346869"/>
            <a:ext cx="88900" cy="1354138"/>
          </a:xfrm>
          <a:prstGeom prst="can">
            <a:avLst>
              <a:gd name="adj" fmla="val 58884"/>
            </a:avLst>
          </a:prstGeom>
          <a:gradFill>
            <a:gsLst>
              <a:gs pos="20000">
                <a:srgbClr val="00FFFF"/>
              </a:gs>
              <a:gs pos="47000">
                <a:srgbClr val="0070C0"/>
              </a:gs>
              <a:gs pos="80000">
                <a:srgbClr val="00FFFF"/>
              </a:gs>
            </a:gsLst>
            <a:lin ang="108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l-SI" noProof="0" dirty="0"/>
          </a:p>
        </p:txBody>
      </p:sp>
      <p:sp>
        <p:nvSpPr>
          <p:cNvPr id="110" name="AutoShape 195">
            <a:extLst>
              <a:ext uri="{FF2B5EF4-FFF2-40B4-BE49-F238E27FC236}">
                <a16:creationId xmlns:a16="http://schemas.microsoft.com/office/drawing/2014/main" id="{6E9C0E50-C857-C049-9A16-CB38B8B9817E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332663" y="979489"/>
            <a:ext cx="88900" cy="638175"/>
          </a:xfrm>
          <a:prstGeom prst="can">
            <a:avLst>
              <a:gd name="adj" fmla="val 31307"/>
            </a:avLst>
          </a:prstGeom>
          <a:gradFill>
            <a:gsLst>
              <a:gs pos="20000">
                <a:srgbClr val="00FFFF"/>
              </a:gs>
              <a:gs pos="47000">
                <a:srgbClr val="0070C0"/>
              </a:gs>
              <a:gs pos="80000">
                <a:srgbClr val="00FFFF"/>
              </a:gs>
            </a:gsLst>
            <a:lin ang="108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l-SI" noProof="0" dirty="0"/>
          </a:p>
        </p:txBody>
      </p:sp>
      <p:sp>
        <p:nvSpPr>
          <p:cNvPr id="111" name="AutoShape 196">
            <a:extLst>
              <a:ext uri="{FF2B5EF4-FFF2-40B4-BE49-F238E27FC236}">
                <a16:creationId xmlns:a16="http://schemas.microsoft.com/office/drawing/2014/main" id="{6FBD7988-14C6-2B4C-AAD7-27ABCF25C60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030120" y="268843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46800" tIns="36000" anchor="ctr"/>
          <a:lstStyle/>
          <a:p>
            <a:pPr>
              <a:defRPr/>
            </a:pPr>
            <a:endParaRPr lang="sl-SI" noProof="0" dirty="0">
              <a:latin typeface="Arial" pitchFamily="34" charset="0"/>
            </a:endParaRPr>
          </a:p>
        </p:txBody>
      </p:sp>
      <p:sp>
        <p:nvSpPr>
          <p:cNvPr id="112" name="AutoShape 197">
            <a:extLst>
              <a:ext uri="{FF2B5EF4-FFF2-40B4-BE49-F238E27FC236}">
                <a16:creationId xmlns:a16="http://schemas.microsoft.com/office/drawing/2014/main" id="{4CF40309-216F-644D-96C6-0FCF653088D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036470" y="206613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noProof="0" dirty="0">
              <a:latin typeface="Arial" pitchFamily="34" charset="0"/>
            </a:endParaRPr>
          </a:p>
        </p:txBody>
      </p:sp>
      <p:sp>
        <p:nvSpPr>
          <p:cNvPr id="113" name="AutoShape 198">
            <a:extLst>
              <a:ext uri="{FF2B5EF4-FFF2-40B4-BE49-F238E27FC236}">
                <a16:creationId xmlns:a16="http://schemas.microsoft.com/office/drawing/2014/main" id="{5E701906-0567-2C4C-9115-1008D3904A07}"/>
              </a:ext>
            </a:extLst>
          </p:cNvPr>
          <p:cNvSpPr>
            <a:spLocks noChangeArrowheads="1"/>
          </p:cNvSpPr>
          <p:nvPr/>
        </p:nvSpPr>
        <p:spPr bwMode="auto">
          <a:xfrm rot="21600000">
            <a:off x="6340475" y="909638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noProof="0" dirty="0">
              <a:latin typeface="Arial" pitchFamily="34" charset="0"/>
            </a:endParaRPr>
          </a:p>
        </p:txBody>
      </p:sp>
      <p:sp>
        <p:nvSpPr>
          <p:cNvPr id="114" name="AutoShape 199">
            <a:extLst>
              <a:ext uri="{FF2B5EF4-FFF2-40B4-BE49-F238E27FC236}">
                <a16:creationId xmlns:a16="http://schemas.microsoft.com/office/drawing/2014/main" id="{C6CFE7B6-9927-B04F-ADE3-DA19BAA321D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031706" y="128031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noProof="0" dirty="0">
              <a:latin typeface="Arial" pitchFamily="34" charset="0"/>
            </a:endParaRPr>
          </a:p>
        </p:txBody>
      </p:sp>
      <p:sp>
        <p:nvSpPr>
          <p:cNvPr id="115" name="AutoShape 200">
            <a:extLst>
              <a:ext uri="{FF2B5EF4-FFF2-40B4-BE49-F238E27FC236}">
                <a16:creationId xmlns:a16="http://schemas.microsoft.com/office/drawing/2014/main" id="{10F0095E-9E6E-B244-B3F3-9457B91D0C4D}"/>
              </a:ext>
            </a:extLst>
          </p:cNvPr>
          <p:cNvSpPr>
            <a:spLocks noChangeArrowheads="1"/>
          </p:cNvSpPr>
          <p:nvPr/>
        </p:nvSpPr>
        <p:spPr bwMode="auto">
          <a:xfrm rot="21600000">
            <a:off x="6916739" y="909638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noProof="0" dirty="0">
              <a:latin typeface="Arial" pitchFamily="34" charset="0"/>
            </a:endParaRPr>
          </a:p>
        </p:txBody>
      </p:sp>
      <p:sp>
        <p:nvSpPr>
          <p:cNvPr id="116" name="AutoShape 201">
            <a:extLst>
              <a:ext uri="{FF2B5EF4-FFF2-40B4-BE49-F238E27FC236}">
                <a16:creationId xmlns:a16="http://schemas.microsoft.com/office/drawing/2014/main" id="{43B6A856-9D93-194D-973D-0A60B2955070}"/>
              </a:ext>
            </a:extLst>
          </p:cNvPr>
          <p:cNvSpPr>
            <a:spLocks noChangeArrowheads="1"/>
          </p:cNvSpPr>
          <p:nvPr/>
        </p:nvSpPr>
        <p:spPr bwMode="auto">
          <a:xfrm rot="27000000">
            <a:off x="7293770" y="109458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noProof="0" dirty="0">
              <a:latin typeface="Arial" pitchFamily="34" charset="0"/>
            </a:endParaRPr>
          </a:p>
        </p:txBody>
      </p:sp>
      <p:sp>
        <p:nvSpPr>
          <p:cNvPr id="117" name="AutoShape 202">
            <a:extLst>
              <a:ext uri="{FF2B5EF4-FFF2-40B4-BE49-F238E27FC236}">
                <a16:creationId xmlns:a16="http://schemas.microsoft.com/office/drawing/2014/main" id="{312CD814-5E8F-9C4F-AD1A-41432678DFAF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7221538" y="1357314"/>
            <a:ext cx="311150" cy="1050925"/>
          </a:xfrm>
          <a:prstGeom prst="can">
            <a:avLst>
              <a:gd name="adj" fmla="val 37747"/>
            </a:avLst>
          </a:prstGeom>
          <a:gradFill rotWithShape="1">
            <a:gsLst>
              <a:gs pos="0">
                <a:srgbClr val="760000"/>
              </a:gs>
              <a:gs pos="50000">
                <a:srgbClr val="FF0000"/>
              </a:gs>
              <a:gs pos="100000">
                <a:srgbClr val="7600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l-SI" noProof="0" dirty="0"/>
          </a:p>
        </p:txBody>
      </p:sp>
      <p:sp>
        <p:nvSpPr>
          <p:cNvPr id="118" name="AutoShape 203">
            <a:extLst>
              <a:ext uri="{FF2B5EF4-FFF2-40B4-BE49-F238E27FC236}">
                <a16:creationId xmlns:a16="http://schemas.microsoft.com/office/drawing/2014/main" id="{01BEAEF8-4904-6441-890D-76FF4B3A7FD5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329488" y="2332038"/>
            <a:ext cx="93662" cy="322262"/>
          </a:xfrm>
          <a:prstGeom prst="can">
            <a:avLst>
              <a:gd name="adj" fmla="val 54509"/>
            </a:avLst>
          </a:prstGeom>
          <a:gradFill>
            <a:gsLst>
              <a:gs pos="20000">
                <a:srgbClr val="00FFFF"/>
              </a:gs>
              <a:gs pos="47000">
                <a:srgbClr val="0070C0"/>
              </a:gs>
              <a:gs pos="80000">
                <a:srgbClr val="00FFFF"/>
              </a:gs>
            </a:gsLst>
            <a:lin ang="108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l-SI" noProof="0" dirty="0"/>
          </a:p>
        </p:txBody>
      </p:sp>
      <p:grpSp>
        <p:nvGrpSpPr>
          <p:cNvPr id="119" name="Group 204">
            <a:extLst>
              <a:ext uri="{FF2B5EF4-FFF2-40B4-BE49-F238E27FC236}">
                <a16:creationId xmlns:a16="http://schemas.microsoft.com/office/drawing/2014/main" id="{F4648BA0-0FEC-7D45-A68F-6E324E4268ED}"/>
              </a:ext>
            </a:extLst>
          </p:cNvPr>
          <p:cNvGrpSpPr>
            <a:grpSpLocks/>
          </p:cNvGrpSpPr>
          <p:nvPr/>
        </p:nvGrpSpPr>
        <p:grpSpPr bwMode="auto">
          <a:xfrm>
            <a:off x="7065963" y="2625725"/>
            <a:ext cx="639762" cy="215900"/>
            <a:chOff x="3990" y="1256"/>
            <a:chExt cx="403" cy="136"/>
          </a:xfrm>
        </p:grpSpPr>
        <p:sp>
          <p:nvSpPr>
            <p:cNvPr id="120" name="Line 205">
              <a:extLst>
                <a:ext uri="{FF2B5EF4-FFF2-40B4-BE49-F238E27FC236}">
                  <a16:creationId xmlns:a16="http://schemas.microsoft.com/office/drawing/2014/main" id="{4E127217-93E1-EC40-9B91-D746C15B15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0" y="1256"/>
              <a:ext cx="40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l-SI" noProof="0" dirty="0"/>
            </a:p>
          </p:txBody>
        </p:sp>
        <p:sp>
          <p:nvSpPr>
            <p:cNvPr id="121" name="Line 206">
              <a:extLst>
                <a:ext uri="{FF2B5EF4-FFF2-40B4-BE49-F238E27FC236}">
                  <a16:creationId xmlns:a16="http://schemas.microsoft.com/office/drawing/2014/main" id="{1ABE218A-8990-A240-A3B4-4CEB2F64E3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3" y="1301"/>
              <a:ext cx="25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l-SI" noProof="0" dirty="0"/>
            </a:p>
          </p:txBody>
        </p:sp>
        <p:sp>
          <p:nvSpPr>
            <p:cNvPr id="122" name="Line 207">
              <a:extLst>
                <a:ext uri="{FF2B5EF4-FFF2-40B4-BE49-F238E27FC236}">
                  <a16:creationId xmlns:a16="http://schemas.microsoft.com/office/drawing/2014/main" id="{87A54D03-FC27-2745-A448-F1C038A279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4" y="1392"/>
              <a:ext cx="5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l-SI" noProof="0" dirty="0"/>
            </a:p>
          </p:txBody>
        </p:sp>
        <p:sp>
          <p:nvSpPr>
            <p:cNvPr id="123" name="Line 208">
              <a:extLst>
                <a:ext uri="{FF2B5EF4-FFF2-40B4-BE49-F238E27FC236}">
                  <a16:creationId xmlns:a16="http://schemas.microsoft.com/office/drawing/2014/main" id="{9258C36F-4D73-9F44-BCB0-C82F2A6442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2" y="1346"/>
              <a:ext cx="1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l-SI" noProof="0" dirty="0"/>
            </a:p>
          </p:txBody>
        </p:sp>
      </p:grpSp>
      <p:sp>
        <p:nvSpPr>
          <p:cNvPr id="124" name="AutoShape 209">
            <a:extLst>
              <a:ext uri="{FF2B5EF4-FFF2-40B4-BE49-F238E27FC236}">
                <a16:creationId xmlns:a16="http://schemas.microsoft.com/office/drawing/2014/main" id="{F21B6F94-C53A-5E42-B68A-8285648D826B}"/>
              </a:ext>
            </a:extLst>
          </p:cNvPr>
          <p:cNvSpPr>
            <a:spLocks noChangeArrowheads="1"/>
          </p:cNvSpPr>
          <p:nvPr/>
        </p:nvSpPr>
        <p:spPr bwMode="auto">
          <a:xfrm rot="27000000">
            <a:off x="7293770" y="2380457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70300"/>
                </a:srgbClr>
              </a:gs>
              <a:gs pos="70000">
                <a:srgbClr val="FF0300">
                  <a:alpha val="83800"/>
                </a:srgbClr>
              </a:gs>
              <a:gs pos="100000">
                <a:srgbClr val="4D0808"/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noProof="0" dirty="0">
              <a:latin typeface="Arial" pitchFamily="34" charset="0"/>
            </a:endParaRPr>
          </a:p>
        </p:txBody>
      </p:sp>
      <p:sp>
        <p:nvSpPr>
          <p:cNvPr id="125" name="Line 210">
            <a:extLst>
              <a:ext uri="{FF2B5EF4-FFF2-40B4-BE49-F238E27FC236}">
                <a16:creationId xmlns:a16="http://schemas.microsoft.com/office/drawing/2014/main" id="{218921AF-A7F7-DC47-89D4-E8D01D73F185}"/>
              </a:ext>
            </a:extLst>
          </p:cNvPr>
          <p:cNvSpPr>
            <a:spLocks noChangeShapeType="1"/>
          </p:cNvSpPr>
          <p:nvPr/>
        </p:nvSpPr>
        <p:spPr bwMode="auto">
          <a:xfrm>
            <a:off x="7426326" y="1035050"/>
            <a:ext cx="159067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l-SI" noProof="0" dirty="0"/>
          </a:p>
        </p:txBody>
      </p:sp>
      <p:sp>
        <p:nvSpPr>
          <p:cNvPr id="126" name="Line 211">
            <a:extLst>
              <a:ext uri="{FF2B5EF4-FFF2-40B4-BE49-F238E27FC236}">
                <a16:creationId xmlns:a16="http://schemas.microsoft.com/office/drawing/2014/main" id="{D5BBF71D-E6A7-5F40-8F22-AD588BCA86C0}"/>
              </a:ext>
            </a:extLst>
          </p:cNvPr>
          <p:cNvSpPr>
            <a:spLocks noChangeShapeType="1"/>
          </p:cNvSpPr>
          <p:nvPr/>
        </p:nvSpPr>
        <p:spPr bwMode="auto">
          <a:xfrm>
            <a:off x="7427914" y="2560638"/>
            <a:ext cx="159067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l-SI" noProof="0" dirty="0"/>
          </a:p>
        </p:txBody>
      </p:sp>
      <p:sp>
        <p:nvSpPr>
          <p:cNvPr id="127" name="Line 212">
            <a:extLst>
              <a:ext uri="{FF2B5EF4-FFF2-40B4-BE49-F238E27FC236}">
                <a16:creationId xmlns:a16="http://schemas.microsoft.com/office/drawing/2014/main" id="{5E1C294A-BD4D-9E45-ADC7-880ED6D7903B}"/>
              </a:ext>
            </a:extLst>
          </p:cNvPr>
          <p:cNvSpPr>
            <a:spLocks noChangeShapeType="1"/>
          </p:cNvSpPr>
          <p:nvPr/>
        </p:nvSpPr>
        <p:spPr bwMode="auto">
          <a:xfrm>
            <a:off x="8091488" y="1042988"/>
            <a:ext cx="0" cy="1504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sl-SI" noProof="0" dirty="0"/>
          </a:p>
        </p:txBody>
      </p:sp>
      <p:sp>
        <p:nvSpPr>
          <p:cNvPr id="128" name="Text Box 213">
            <a:extLst>
              <a:ext uri="{FF2B5EF4-FFF2-40B4-BE49-F238E27FC236}">
                <a16:creationId xmlns:a16="http://schemas.microsoft.com/office/drawing/2014/main" id="{3A4647C4-302F-9A49-9884-3E34DD982C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1763" y="1579563"/>
            <a:ext cx="336550" cy="36671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b="1" i="1" noProof="0" dirty="0"/>
              <a:t>V</a:t>
            </a:r>
          </a:p>
        </p:txBody>
      </p:sp>
      <p:sp>
        <p:nvSpPr>
          <p:cNvPr id="129" name="Oval 216">
            <a:extLst>
              <a:ext uri="{FF2B5EF4-FFF2-40B4-BE49-F238E27FC236}">
                <a16:creationId xmlns:a16="http://schemas.microsoft.com/office/drawing/2014/main" id="{1F654352-00A4-364F-A276-03EDB64BCA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8492" y="3207546"/>
            <a:ext cx="131762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30" name="Oval 217">
            <a:extLst>
              <a:ext uri="{FF2B5EF4-FFF2-40B4-BE49-F238E27FC236}">
                <a16:creationId xmlns:a16="http://schemas.microsoft.com/office/drawing/2014/main" id="{6B5F7F96-5091-A24C-A076-DA95E5CFB3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4644" y="3178177"/>
            <a:ext cx="131762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31" name="Oval 218">
            <a:extLst>
              <a:ext uri="{FF2B5EF4-FFF2-40B4-BE49-F238E27FC236}">
                <a16:creationId xmlns:a16="http://schemas.microsoft.com/office/drawing/2014/main" id="{3968374F-26BC-7A4C-9C9B-96913E4AB9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8638" y="3169445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32" name="Oval 219">
            <a:extLst>
              <a:ext uri="{FF2B5EF4-FFF2-40B4-BE49-F238E27FC236}">
                <a16:creationId xmlns:a16="http://schemas.microsoft.com/office/drawing/2014/main" id="{0764286C-364C-FE40-B9E6-E5790FB052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501" y="3159126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33" name="Oval 220">
            <a:extLst>
              <a:ext uri="{FF2B5EF4-FFF2-40B4-BE49-F238E27FC236}">
                <a16:creationId xmlns:a16="http://schemas.microsoft.com/office/drawing/2014/main" id="{C2F40176-34EE-D34E-B5BF-DCD63BFA82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9845" y="3170239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34" name="Oval 221">
            <a:extLst>
              <a:ext uri="{FF2B5EF4-FFF2-40B4-BE49-F238E27FC236}">
                <a16:creationId xmlns:a16="http://schemas.microsoft.com/office/drawing/2014/main" id="{29999603-D50C-B94B-AA41-7E46AACCB4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5276" y="3176589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35" name="Oval 222">
            <a:extLst>
              <a:ext uri="{FF2B5EF4-FFF2-40B4-BE49-F238E27FC236}">
                <a16:creationId xmlns:a16="http://schemas.microsoft.com/office/drawing/2014/main" id="{9F2602C7-B266-5B49-86E6-463C528B1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26" y="3182939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36" name="AutoShape 223">
            <a:extLst>
              <a:ext uri="{FF2B5EF4-FFF2-40B4-BE49-F238E27FC236}">
                <a16:creationId xmlns:a16="http://schemas.microsoft.com/office/drawing/2014/main" id="{14413901-B621-0446-90E0-F29E62DEF91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026944" y="269001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46800" tIns="36000" anchor="ctr"/>
          <a:lstStyle/>
          <a:p>
            <a:pPr>
              <a:defRPr/>
            </a:pPr>
            <a:endParaRPr lang="sl-SI" noProof="0" dirty="0">
              <a:latin typeface="Arial" pitchFamily="34" charset="0"/>
            </a:endParaRPr>
          </a:p>
        </p:txBody>
      </p:sp>
      <p:sp>
        <p:nvSpPr>
          <p:cNvPr id="137" name="AutoShape 224">
            <a:extLst>
              <a:ext uri="{FF2B5EF4-FFF2-40B4-BE49-F238E27FC236}">
                <a16:creationId xmlns:a16="http://schemas.microsoft.com/office/drawing/2014/main" id="{7AC86F11-030D-674C-B4C0-97E3D314D2E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033294" y="206771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noProof="0" dirty="0">
              <a:latin typeface="Arial" pitchFamily="34" charset="0"/>
            </a:endParaRPr>
          </a:p>
        </p:txBody>
      </p:sp>
      <p:sp>
        <p:nvSpPr>
          <p:cNvPr id="138" name="AutoShape 225">
            <a:extLst>
              <a:ext uri="{FF2B5EF4-FFF2-40B4-BE49-F238E27FC236}">
                <a16:creationId xmlns:a16="http://schemas.microsoft.com/office/drawing/2014/main" id="{E4985634-294F-1F40-99C6-05389ECA27BB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337300" y="911225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noProof="0" dirty="0">
              <a:latin typeface="Arial" pitchFamily="34" charset="0"/>
            </a:endParaRPr>
          </a:p>
        </p:txBody>
      </p:sp>
      <p:sp>
        <p:nvSpPr>
          <p:cNvPr id="139" name="AutoShape 226">
            <a:extLst>
              <a:ext uri="{FF2B5EF4-FFF2-40B4-BE49-F238E27FC236}">
                <a16:creationId xmlns:a16="http://schemas.microsoft.com/office/drawing/2014/main" id="{57F01C91-FFF0-1148-BD55-3D77C7926CE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028532" y="1281907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noProof="0" dirty="0">
              <a:latin typeface="Arial" pitchFamily="34" charset="0"/>
            </a:endParaRPr>
          </a:p>
        </p:txBody>
      </p:sp>
      <p:sp>
        <p:nvSpPr>
          <p:cNvPr id="140" name="AutoShape 227">
            <a:extLst>
              <a:ext uri="{FF2B5EF4-FFF2-40B4-BE49-F238E27FC236}">
                <a16:creationId xmlns:a16="http://schemas.microsoft.com/office/drawing/2014/main" id="{707F9DA3-8888-8041-81D7-86E1E5A29416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913564" y="911225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noProof="0" dirty="0">
              <a:latin typeface="Arial" pitchFamily="34" charset="0"/>
            </a:endParaRPr>
          </a:p>
        </p:txBody>
      </p:sp>
      <p:sp>
        <p:nvSpPr>
          <p:cNvPr id="141" name="AutoShape 228">
            <a:extLst>
              <a:ext uri="{FF2B5EF4-FFF2-40B4-BE49-F238E27FC236}">
                <a16:creationId xmlns:a16="http://schemas.microsoft.com/office/drawing/2014/main" id="{2C8F2890-93BA-4248-A2BB-E3AE5469E6B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7290594" y="109616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noProof="0" dirty="0">
              <a:latin typeface="Arial" pitchFamily="34" charset="0"/>
            </a:endParaRPr>
          </a:p>
        </p:txBody>
      </p:sp>
      <p:sp>
        <p:nvSpPr>
          <p:cNvPr id="142" name="AutoShape 229">
            <a:extLst>
              <a:ext uri="{FF2B5EF4-FFF2-40B4-BE49-F238E27FC236}">
                <a16:creationId xmlns:a16="http://schemas.microsoft.com/office/drawing/2014/main" id="{9B684364-959E-E747-BC1D-1D93C0BC1089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7290594" y="2382044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9501"/>
                </a:srgbClr>
              </a:gs>
              <a:gs pos="75000">
                <a:srgbClr val="0087E6">
                  <a:alpha val="86500"/>
                </a:srgbClr>
              </a:gs>
              <a:gs pos="100000">
                <a:srgbClr val="005CBF"/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noProof="0" dirty="0">
              <a:latin typeface="Arial" pitchFamily="34" charset="0"/>
            </a:endParaRPr>
          </a:p>
        </p:txBody>
      </p:sp>
      <p:sp>
        <p:nvSpPr>
          <p:cNvPr id="143" name="Oval 19">
            <a:extLst>
              <a:ext uri="{FF2B5EF4-FFF2-40B4-BE49-F238E27FC236}">
                <a16:creationId xmlns:a16="http://schemas.microsoft.com/office/drawing/2014/main" id="{A7DD7E27-99BE-D44D-AE1C-DB850E9B79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4388" y="5800897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44" name="Oval 24">
            <a:extLst>
              <a:ext uri="{FF2B5EF4-FFF2-40B4-BE49-F238E27FC236}">
                <a16:creationId xmlns:a16="http://schemas.microsoft.com/office/drawing/2014/main" id="{A1FA395D-4123-3A4E-815B-1643CCD0E3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8247" y="5572297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145" name="Oval 26">
            <a:extLst>
              <a:ext uri="{FF2B5EF4-FFF2-40B4-BE49-F238E27FC236}">
                <a16:creationId xmlns:a16="http://schemas.microsoft.com/office/drawing/2014/main" id="{38E31F10-09D9-3F48-8F14-475F2D6B7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2147" y="586153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146" name="Oval 27">
            <a:extLst>
              <a:ext uri="{FF2B5EF4-FFF2-40B4-BE49-F238E27FC236}">
                <a16:creationId xmlns:a16="http://schemas.microsoft.com/office/drawing/2014/main" id="{38A896C3-46EA-934A-B08D-B8BBDE7F81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0035" y="585121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147" name="Oval 117">
            <a:extLst>
              <a:ext uri="{FF2B5EF4-FFF2-40B4-BE49-F238E27FC236}">
                <a16:creationId xmlns:a16="http://schemas.microsoft.com/office/drawing/2014/main" id="{EB1F83F5-6928-D94F-8D74-E174C2BB1F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2800" y="568690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148" name="Oval 120">
            <a:extLst>
              <a:ext uri="{FF2B5EF4-FFF2-40B4-BE49-F238E27FC236}">
                <a16:creationId xmlns:a16="http://schemas.microsoft.com/office/drawing/2014/main" id="{4A1D0086-A693-B04B-B424-80B8896F9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8191" y="557402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149" name="Oval 122">
            <a:extLst>
              <a:ext uri="{FF2B5EF4-FFF2-40B4-BE49-F238E27FC236}">
                <a16:creationId xmlns:a16="http://schemas.microsoft.com/office/drawing/2014/main" id="{CD01AC7A-BAFC-A045-AD96-8C91001AD9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7319" y="5802796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50" name="Oval 123">
            <a:extLst>
              <a:ext uri="{FF2B5EF4-FFF2-40B4-BE49-F238E27FC236}">
                <a16:creationId xmlns:a16="http://schemas.microsoft.com/office/drawing/2014/main" id="{EB371C83-E8B5-1346-B05A-C92D1DEF62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7352" y="5595004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51" name="Oval 124">
            <a:extLst>
              <a:ext uri="{FF2B5EF4-FFF2-40B4-BE49-F238E27FC236}">
                <a16:creationId xmlns:a16="http://schemas.microsoft.com/office/drawing/2014/main" id="{99B493AC-270F-7D45-BEE7-7837728D7E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3713" y="573183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152" name="Oval 125">
            <a:extLst>
              <a:ext uri="{FF2B5EF4-FFF2-40B4-BE49-F238E27FC236}">
                <a16:creationId xmlns:a16="http://schemas.microsoft.com/office/drawing/2014/main" id="{181C5E46-0AC8-0243-AFCB-292D149A6D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9313" y="576738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53" name="Oval 127">
            <a:extLst>
              <a:ext uri="{FF2B5EF4-FFF2-40B4-BE49-F238E27FC236}">
                <a16:creationId xmlns:a16="http://schemas.microsoft.com/office/drawing/2014/main" id="{1EE5025B-6911-1745-AB64-E3752E3A77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4659" y="559483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154" name="Oval 129">
            <a:extLst>
              <a:ext uri="{FF2B5EF4-FFF2-40B4-BE49-F238E27FC236}">
                <a16:creationId xmlns:a16="http://schemas.microsoft.com/office/drawing/2014/main" id="{174C1E61-10C3-DB4D-BADC-16B88EF88D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7385" y="565515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55" name="Oval 130">
            <a:extLst>
              <a:ext uri="{FF2B5EF4-FFF2-40B4-BE49-F238E27FC236}">
                <a16:creationId xmlns:a16="http://schemas.microsoft.com/office/drawing/2014/main" id="{4D6BCF38-6982-BF4B-94D5-0891E1848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0423" y="561515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156" name="Oval 132">
            <a:extLst>
              <a:ext uri="{FF2B5EF4-FFF2-40B4-BE49-F238E27FC236}">
                <a16:creationId xmlns:a16="http://schemas.microsoft.com/office/drawing/2014/main" id="{7019054C-46A4-1449-B34D-825FDB72FE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3301" y="578660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57" name="Oval 133">
            <a:extLst>
              <a:ext uri="{FF2B5EF4-FFF2-40B4-BE49-F238E27FC236}">
                <a16:creationId xmlns:a16="http://schemas.microsoft.com/office/drawing/2014/main" id="{BB1F333C-BCE4-4349-89D1-B4CD355C45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2510" y="5755170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158" name="Oval 135">
            <a:extLst>
              <a:ext uri="{FF2B5EF4-FFF2-40B4-BE49-F238E27FC236}">
                <a16:creationId xmlns:a16="http://schemas.microsoft.com/office/drawing/2014/main" id="{066C8449-23DC-024F-9C37-4A8B37951A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9264" y="5783121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59" name="Oval 137">
            <a:extLst>
              <a:ext uri="{FF2B5EF4-FFF2-40B4-BE49-F238E27FC236}">
                <a16:creationId xmlns:a16="http://schemas.microsoft.com/office/drawing/2014/main" id="{E5A3B5D2-B224-DA46-A433-09B54314E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8038" y="5653259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0" name="Oval 140">
            <a:extLst>
              <a:ext uri="{FF2B5EF4-FFF2-40B4-BE49-F238E27FC236}">
                <a16:creationId xmlns:a16="http://schemas.microsoft.com/office/drawing/2014/main" id="{8266705C-1D26-114C-A065-10DFD6E94C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8639" y="558865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1" name="Oval 143">
            <a:extLst>
              <a:ext uri="{FF2B5EF4-FFF2-40B4-BE49-F238E27FC236}">
                <a16:creationId xmlns:a16="http://schemas.microsoft.com/office/drawing/2014/main" id="{857683FE-F3F8-3A41-BCC2-5D3EA0F47D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8007" y="5614052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2" name="Oval 144">
            <a:extLst>
              <a:ext uri="{FF2B5EF4-FFF2-40B4-BE49-F238E27FC236}">
                <a16:creationId xmlns:a16="http://schemas.microsoft.com/office/drawing/2014/main" id="{DA2A1D3C-8AE2-BD42-8F36-C5FD6FF90C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6772" y="5639112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163" name="Oval 145">
            <a:extLst>
              <a:ext uri="{FF2B5EF4-FFF2-40B4-BE49-F238E27FC236}">
                <a16:creationId xmlns:a16="http://schemas.microsoft.com/office/drawing/2014/main" id="{DAFB042B-1110-C644-A709-031C145102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9852" y="569943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164" name="Oval 146">
            <a:extLst>
              <a:ext uri="{FF2B5EF4-FFF2-40B4-BE49-F238E27FC236}">
                <a16:creationId xmlns:a16="http://schemas.microsoft.com/office/drawing/2014/main" id="{B041A1F7-E1BB-2E49-A260-EA06A0B05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7788" y="5836614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165" name="Oval 148">
            <a:extLst>
              <a:ext uri="{FF2B5EF4-FFF2-40B4-BE49-F238E27FC236}">
                <a16:creationId xmlns:a16="http://schemas.microsoft.com/office/drawing/2014/main" id="{81151B67-CBA0-6D49-8C9F-07E0BECE19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4981" y="5671032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6" name="Oval 149">
            <a:extLst>
              <a:ext uri="{FF2B5EF4-FFF2-40B4-BE49-F238E27FC236}">
                <a16:creationId xmlns:a16="http://schemas.microsoft.com/office/drawing/2014/main" id="{75D5CE37-170E-2148-84CE-9E6E74F129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8759" y="557561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167" name="Oval 150">
            <a:extLst>
              <a:ext uri="{FF2B5EF4-FFF2-40B4-BE49-F238E27FC236}">
                <a16:creationId xmlns:a16="http://schemas.microsoft.com/office/drawing/2014/main" id="{1DF96E9C-43CC-7848-9528-64BCC3718A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7669" y="569373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168" name="Oval 153">
            <a:extLst>
              <a:ext uri="{FF2B5EF4-FFF2-40B4-BE49-F238E27FC236}">
                <a16:creationId xmlns:a16="http://schemas.microsoft.com/office/drawing/2014/main" id="{2FBBC36D-4FB9-014E-B716-87D9FD6B83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051" y="5717552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" name="Oval 154">
            <a:extLst>
              <a:ext uri="{FF2B5EF4-FFF2-40B4-BE49-F238E27FC236}">
                <a16:creationId xmlns:a16="http://schemas.microsoft.com/office/drawing/2014/main" id="{74B36E76-C454-8946-8F2B-2EF8D7B05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5038" y="5640416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170" name="Oval 155">
            <a:extLst>
              <a:ext uri="{FF2B5EF4-FFF2-40B4-BE49-F238E27FC236}">
                <a16:creationId xmlns:a16="http://schemas.microsoft.com/office/drawing/2014/main" id="{104B8637-53A2-5742-B5A4-94D3FEE05D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8582" y="5699436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1" name="Oval 159">
            <a:extLst>
              <a:ext uri="{FF2B5EF4-FFF2-40B4-BE49-F238E27FC236}">
                <a16:creationId xmlns:a16="http://schemas.microsoft.com/office/drawing/2014/main" id="{7BE0F262-9938-0E4A-9C53-F0CC4270AC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1313" y="5683732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2" name="Oval 160">
            <a:extLst>
              <a:ext uri="{FF2B5EF4-FFF2-40B4-BE49-F238E27FC236}">
                <a16:creationId xmlns:a16="http://schemas.microsoft.com/office/drawing/2014/main" id="{2B694D65-0B85-CD4E-A529-AD19FC99B6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3689" y="5594832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173" name="Oval 161">
            <a:extLst>
              <a:ext uri="{FF2B5EF4-FFF2-40B4-BE49-F238E27FC236}">
                <a16:creationId xmlns:a16="http://schemas.microsoft.com/office/drawing/2014/main" id="{5EC8A568-4CFB-4245-9F3C-26FFE577E1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7335" y="563752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4" name="Oval 162">
            <a:extLst>
              <a:ext uri="{FF2B5EF4-FFF2-40B4-BE49-F238E27FC236}">
                <a16:creationId xmlns:a16="http://schemas.microsoft.com/office/drawing/2014/main" id="{93F6F0D4-557B-5C44-AFB8-5E456949E2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5631" y="562085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175" name="Oval 164">
            <a:extLst>
              <a:ext uri="{FF2B5EF4-FFF2-40B4-BE49-F238E27FC236}">
                <a16:creationId xmlns:a16="http://schemas.microsoft.com/office/drawing/2014/main" id="{868DAEAD-89AB-0142-BBA3-20D1E7E1D5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2150" y="5867401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6" name="Oval 165">
            <a:extLst>
              <a:ext uri="{FF2B5EF4-FFF2-40B4-BE49-F238E27FC236}">
                <a16:creationId xmlns:a16="http://schemas.microsoft.com/office/drawing/2014/main" id="{78967FA0-CE0B-F04E-94E7-1DCB02F13C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7976" y="579613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7" name="Oval 166">
            <a:extLst>
              <a:ext uri="{FF2B5EF4-FFF2-40B4-BE49-F238E27FC236}">
                <a16:creationId xmlns:a16="http://schemas.microsoft.com/office/drawing/2014/main" id="{33DE3F25-2941-5449-A51D-7BDC508272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96314" y="5569147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8" name="Oval 168">
            <a:extLst>
              <a:ext uri="{FF2B5EF4-FFF2-40B4-BE49-F238E27FC236}">
                <a16:creationId xmlns:a16="http://schemas.microsoft.com/office/drawing/2014/main" id="{B3078ADB-3BF8-E046-AFC6-B66CD946EA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50950" y="560753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9" name="Oval 169">
            <a:extLst>
              <a:ext uri="{FF2B5EF4-FFF2-40B4-BE49-F238E27FC236}">
                <a16:creationId xmlns:a16="http://schemas.microsoft.com/office/drawing/2014/main" id="{FD975158-B6FC-9C47-8085-9BB3C9CC04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22474" y="5581821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80" name="Oval 172">
            <a:extLst>
              <a:ext uri="{FF2B5EF4-FFF2-40B4-BE49-F238E27FC236}">
                <a16:creationId xmlns:a16="http://schemas.microsoft.com/office/drawing/2014/main" id="{6CBD3798-A684-0545-91D1-4BE921FB99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65520" y="5854729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181" name="Oval 173">
            <a:extLst>
              <a:ext uri="{FF2B5EF4-FFF2-40B4-BE49-F238E27FC236}">
                <a16:creationId xmlns:a16="http://schemas.microsoft.com/office/drawing/2014/main" id="{A2227B0E-8D88-544D-8484-8DBE86A210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1199" y="5663092"/>
            <a:ext cx="131764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182" name="Oval 175">
            <a:extLst>
              <a:ext uri="{FF2B5EF4-FFF2-40B4-BE49-F238E27FC236}">
                <a16:creationId xmlns:a16="http://schemas.microsoft.com/office/drawing/2014/main" id="{F644F72C-C4C0-384E-BDB2-61565B9EAB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78863" y="574247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183" name="Oval 179">
            <a:extLst>
              <a:ext uri="{FF2B5EF4-FFF2-40B4-BE49-F238E27FC236}">
                <a16:creationId xmlns:a16="http://schemas.microsoft.com/office/drawing/2014/main" id="{7A07A0F9-D594-EB4F-AA11-7AEDB4753C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3762" y="577294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84" name="Oval 180">
            <a:extLst>
              <a:ext uri="{FF2B5EF4-FFF2-40B4-BE49-F238E27FC236}">
                <a16:creationId xmlns:a16="http://schemas.microsoft.com/office/drawing/2014/main" id="{BCCB218C-4CEE-B34E-AAD8-F66D359267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02642" y="5632616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185" name="Oval 182">
            <a:extLst>
              <a:ext uri="{FF2B5EF4-FFF2-40B4-BE49-F238E27FC236}">
                <a16:creationId xmlns:a16="http://schemas.microsoft.com/office/drawing/2014/main" id="{274D5D53-688B-6648-873A-C2D1CD3BC7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32706" y="5754514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186" name="Oval 184">
            <a:extLst>
              <a:ext uri="{FF2B5EF4-FFF2-40B4-BE49-F238E27FC236}">
                <a16:creationId xmlns:a16="http://schemas.microsoft.com/office/drawing/2014/main" id="{0D98E22E-503A-354B-B100-AEEF89FA2C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97244" y="586757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87" name="Oval 188">
            <a:extLst>
              <a:ext uri="{FF2B5EF4-FFF2-40B4-BE49-F238E27FC236}">
                <a16:creationId xmlns:a16="http://schemas.microsoft.com/office/drawing/2014/main" id="{B48D24D5-D72F-854D-8CA8-8B4AE0028D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4045" y="588075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88" name="Oval 189">
            <a:extLst>
              <a:ext uri="{FF2B5EF4-FFF2-40B4-BE49-F238E27FC236}">
                <a16:creationId xmlns:a16="http://schemas.microsoft.com/office/drawing/2014/main" id="{A8DC81CB-A8BF-284F-A691-3897420E15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29057" y="576373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sl-SI" noProof="0" dirty="0"/>
              <a:t>+</a:t>
            </a:r>
          </a:p>
        </p:txBody>
      </p:sp>
      <p:sp>
        <p:nvSpPr>
          <p:cNvPr id="189" name="Oval 216">
            <a:extLst>
              <a:ext uri="{FF2B5EF4-FFF2-40B4-BE49-F238E27FC236}">
                <a16:creationId xmlns:a16="http://schemas.microsoft.com/office/drawing/2014/main" id="{21C38A4C-B83E-984C-9CEB-53A7824853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3880" y="5683077"/>
            <a:ext cx="131762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90" name="Oval 217">
            <a:extLst>
              <a:ext uri="{FF2B5EF4-FFF2-40B4-BE49-F238E27FC236}">
                <a16:creationId xmlns:a16="http://schemas.microsoft.com/office/drawing/2014/main" id="{F8A95F94-C6D0-E246-88EE-26DF946860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0353" y="3162300"/>
            <a:ext cx="131762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91" name="Oval 218">
            <a:extLst>
              <a:ext uri="{FF2B5EF4-FFF2-40B4-BE49-F238E27FC236}">
                <a16:creationId xmlns:a16="http://schemas.microsoft.com/office/drawing/2014/main" id="{A8902E5D-C02C-324F-912B-4DD4C07996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8591" y="5701025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92" name="Oval 219">
            <a:extLst>
              <a:ext uri="{FF2B5EF4-FFF2-40B4-BE49-F238E27FC236}">
                <a16:creationId xmlns:a16="http://schemas.microsoft.com/office/drawing/2014/main" id="{162040BD-BC5C-3D4B-A2F3-BB27720EDF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1763" y="3157538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93" name="Oval 220">
            <a:extLst>
              <a:ext uri="{FF2B5EF4-FFF2-40B4-BE49-F238E27FC236}">
                <a16:creationId xmlns:a16="http://schemas.microsoft.com/office/drawing/2014/main" id="{4D296361-3F97-1040-ACF5-EB707BF58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1419" y="5700230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94" name="Oval 221">
            <a:extLst>
              <a:ext uri="{FF2B5EF4-FFF2-40B4-BE49-F238E27FC236}">
                <a16:creationId xmlns:a16="http://schemas.microsoft.com/office/drawing/2014/main" id="{92F65D69-1470-B348-A85F-386C18E6A3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2559" y="3221039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95" name="Oval 222">
            <a:extLst>
              <a:ext uri="{FF2B5EF4-FFF2-40B4-BE49-F238E27FC236}">
                <a16:creationId xmlns:a16="http://schemas.microsoft.com/office/drawing/2014/main" id="{ACDB1834-9514-C040-8EFD-50509B04B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3106" y="5678971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sl-SI" noProof="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96" name="Freeform 214">
            <a:extLst>
              <a:ext uri="{FF2B5EF4-FFF2-40B4-BE49-F238E27FC236}">
                <a16:creationId xmlns:a16="http://schemas.microsoft.com/office/drawing/2014/main" id="{6F17BE1C-17F4-6C46-AEAE-46C34AB02960}"/>
              </a:ext>
            </a:extLst>
          </p:cNvPr>
          <p:cNvSpPr>
            <a:spLocks/>
          </p:cNvSpPr>
          <p:nvPr/>
        </p:nvSpPr>
        <p:spPr bwMode="auto">
          <a:xfrm>
            <a:off x="9392445" y="1924000"/>
            <a:ext cx="981869" cy="184768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  <a:gd name="connsiteX0" fmla="*/ 0 w 10000"/>
              <a:gd name="connsiteY0" fmla="*/ 358 h 3988"/>
              <a:gd name="connsiteX1" fmla="*/ 1919 w 10000"/>
              <a:gd name="connsiteY1" fmla="*/ 215 h 3988"/>
              <a:gd name="connsiteX2" fmla="*/ 4177 w 10000"/>
              <a:gd name="connsiteY2" fmla="*/ 311 h 3988"/>
              <a:gd name="connsiteX3" fmla="*/ 4919 w 10000"/>
              <a:gd name="connsiteY3" fmla="*/ 3975 h 3988"/>
              <a:gd name="connsiteX4" fmla="*/ 6432 w 10000"/>
              <a:gd name="connsiteY4" fmla="*/ 1535 h 3988"/>
              <a:gd name="connsiteX5" fmla="*/ 7459 w 10000"/>
              <a:gd name="connsiteY5" fmla="*/ 760 h 3988"/>
              <a:gd name="connsiteX6" fmla="*/ 10000 w 10000"/>
              <a:gd name="connsiteY6" fmla="*/ 387 h 3988"/>
              <a:gd name="connsiteX0" fmla="*/ 0 w 10000"/>
              <a:gd name="connsiteY0" fmla="*/ 766 h 9869"/>
              <a:gd name="connsiteX1" fmla="*/ 4177 w 10000"/>
              <a:gd name="connsiteY1" fmla="*/ 648 h 9869"/>
              <a:gd name="connsiteX2" fmla="*/ 4919 w 10000"/>
              <a:gd name="connsiteY2" fmla="*/ 9835 h 9869"/>
              <a:gd name="connsiteX3" fmla="*/ 6432 w 10000"/>
              <a:gd name="connsiteY3" fmla="*/ 3717 h 9869"/>
              <a:gd name="connsiteX4" fmla="*/ 7459 w 10000"/>
              <a:gd name="connsiteY4" fmla="*/ 1774 h 9869"/>
              <a:gd name="connsiteX5" fmla="*/ 10000 w 10000"/>
              <a:gd name="connsiteY5" fmla="*/ 838 h 9869"/>
              <a:gd name="connsiteX0" fmla="*/ 0 w 5823"/>
              <a:gd name="connsiteY0" fmla="*/ 0 h 9344"/>
              <a:gd name="connsiteX1" fmla="*/ 742 w 5823"/>
              <a:gd name="connsiteY1" fmla="*/ 9309 h 9344"/>
              <a:gd name="connsiteX2" fmla="*/ 2255 w 5823"/>
              <a:gd name="connsiteY2" fmla="*/ 3109 h 9344"/>
              <a:gd name="connsiteX3" fmla="*/ 3282 w 5823"/>
              <a:gd name="connsiteY3" fmla="*/ 1141 h 9344"/>
              <a:gd name="connsiteX4" fmla="*/ 5823 w 5823"/>
              <a:gd name="connsiteY4" fmla="*/ 192 h 9344"/>
              <a:gd name="connsiteX0" fmla="*/ 0 w 10000"/>
              <a:gd name="connsiteY0" fmla="*/ 0 h 10000"/>
              <a:gd name="connsiteX1" fmla="*/ 1274 w 10000"/>
              <a:gd name="connsiteY1" fmla="*/ 9963 h 10000"/>
              <a:gd name="connsiteX2" fmla="*/ 3873 w 10000"/>
              <a:gd name="connsiteY2" fmla="*/ 3327 h 10000"/>
              <a:gd name="connsiteX3" fmla="*/ 5636 w 10000"/>
              <a:gd name="connsiteY3" fmla="*/ 1221 h 10000"/>
              <a:gd name="connsiteX4" fmla="*/ 10000 w 10000"/>
              <a:gd name="connsiteY4" fmla="*/ 205 h 10000"/>
              <a:gd name="connsiteX0" fmla="*/ 0 w 10000"/>
              <a:gd name="connsiteY0" fmla="*/ 0 h 10000"/>
              <a:gd name="connsiteX1" fmla="*/ 1274 w 10000"/>
              <a:gd name="connsiteY1" fmla="*/ 9963 h 10000"/>
              <a:gd name="connsiteX2" fmla="*/ 3873 w 10000"/>
              <a:gd name="connsiteY2" fmla="*/ 3327 h 10000"/>
              <a:gd name="connsiteX3" fmla="*/ 5636 w 10000"/>
              <a:gd name="connsiteY3" fmla="*/ 1221 h 10000"/>
              <a:gd name="connsiteX4" fmla="*/ 10000 w 10000"/>
              <a:gd name="connsiteY4" fmla="*/ 205 h 10000"/>
              <a:gd name="connsiteX0" fmla="*/ 0 w 10000"/>
              <a:gd name="connsiteY0" fmla="*/ 0 h 11630"/>
              <a:gd name="connsiteX1" fmla="*/ 1274 w 10000"/>
              <a:gd name="connsiteY1" fmla="*/ 9963 h 11630"/>
              <a:gd name="connsiteX2" fmla="*/ 3873 w 10000"/>
              <a:gd name="connsiteY2" fmla="*/ 3327 h 11630"/>
              <a:gd name="connsiteX3" fmla="*/ 5636 w 10000"/>
              <a:gd name="connsiteY3" fmla="*/ 1221 h 11630"/>
              <a:gd name="connsiteX4" fmla="*/ 10000 w 10000"/>
              <a:gd name="connsiteY4" fmla="*/ 205 h 11630"/>
              <a:gd name="connsiteX0" fmla="*/ 0 w 10925"/>
              <a:gd name="connsiteY0" fmla="*/ 0 h 17865"/>
              <a:gd name="connsiteX1" fmla="*/ 2199 w 10925"/>
              <a:gd name="connsiteY1" fmla="*/ 17565 h 17865"/>
              <a:gd name="connsiteX2" fmla="*/ 4798 w 10925"/>
              <a:gd name="connsiteY2" fmla="*/ 10929 h 17865"/>
              <a:gd name="connsiteX3" fmla="*/ 6561 w 10925"/>
              <a:gd name="connsiteY3" fmla="*/ 8823 h 17865"/>
              <a:gd name="connsiteX4" fmla="*/ 10925 w 10925"/>
              <a:gd name="connsiteY4" fmla="*/ 7807 h 17865"/>
              <a:gd name="connsiteX0" fmla="*/ 0 w 10925"/>
              <a:gd name="connsiteY0" fmla="*/ 0 h 17865"/>
              <a:gd name="connsiteX1" fmla="*/ 2199 w 10925"/>
              <a:gd name="connsiteY1" fmla="*/ 17565 h 17865"/>
              <a:gd name="connsiteX2" fmla="*/ 4798 w 10925"/>
              <a:gd name="connsiteY2" fmla="*/ 10929 h 17865"/>
              <a:gd name="connsiteX3" fmla="*/ 6561 w 10925"/>
              <a:gd name="connsiteY3" fmla="*/ 8823 h 17865"/>
              <a:gd name="connsiteX4" fmla="*/ 10925 w 10925"/>
              <a:gd name="connsiteY4" fmla="*/ 7807 h 17865"/>
              <a:gd name="connsiteX0" fmla="*/ 0 w 10925"/>
              <a:gd name="connsiteY0" fmla="*/ 0 h 17865"/>
              <a:gd name="connsiteX1" fmla="*/ 2199 w 10925"/>
              <a:gd name="connsiteY1" fmla="*/ 17565 h 17865"/>
              <a:gd name="connsiteX2" fmla="*/ 4798 w 10925"/>
              <a:gd name="connsiteY2" fmla="*/ 10929 h 17865"/>
              <a:gd name="connsiteX3" fmla="*/ 6561 w 10925"/>
              <a:gd name="connsiteY3" fmla="*/ 8823 h 17865"/>
              <a:gd name="connsiteX4" fmla="*/ 10925 w 10925"/>
              <a:gd name="connsiteY4" fmla="*/ 7807 h 17865"/>
              <a:gd name="connsiteX0" fmla="*/ 0 w 10925"/>
              <a:gd name="connsiteY0" fmla="*/ 0 h 17865"/>
              <a:gd name="connsiteX1" fmla="*/ 2199 w 10925"/>
              <a:gd name="connsiteY1" fmla="*/ 17565 h 17865"/>
              <a:gd name="connsiteX2" fmla="*/ 4798 w 10925"/>
              <a:gd name="connsiteY2" fmla="*/ 10929 h 17865"/>
              <a:gd name="connsiteX3" fmla="*/ 6561 w 10925"/>
              <a:gd name="connsiteY3" fmla="*/ 8823 h 17865"/>
              <a:gd name="connsiteX4" fmla="*/ 10925 w 10925"/>
              <a:gd name="connsiteY4" fmla="*/ 7807 h 17865"/>
              <a:gd name="connsiteX0" fmla="*/ 0 w 9916"/>
              <a:gd name="connsiteY0" fmla="*/ 2645 h 9758"/>
              <a:gd name="connsiteX1" fmla="*/ 1190 w 9916"/>
              <a:gd name="connsiteY1" fmla="*/ 9758 h 9758"/>
              <a:gd name="connsiteX2" fmla="*/ 3789 w 9916"/>
              <a:gd name="connsiteY2" fmla="*/ 3122 h 9758"/>
              <a:gd name="connsiteX3" fmla="*/ 5552 w 9916"/>
              <a:gd name="connsiteY3" fmla="*/ 1016 h 9758"/>
              <a:gd name="connsiteX4" fmla="*/ 9916 w 9916"/>
              <a:gd name="connsiteY4" fmla="*/ 0 h 9758"/>
              <a:gd name="connsiteX0" fmla="*/ 0 w 10000"/>
              <a:gd name="connsiteY0" fmla="*/ 2711 h 10001"/>
              <a:gd name="connsiteX1" fmla="*/ 1200 w 10000"/>
              <a:gd name="connsiteY1" fmla="*/ 10000 h 10001"/>
              <a:gd name="connsiteX2" fmla="*/ 3423 w 10000"/>
              <a:gd name="connsiteY2" fmla="*/ 2366 h 10001"/>
              <a:gd name="connsiteX3" fmla="*/ 5599 w 10000"/>
              <a:gd name="connsiteY3" fmla="*/ 1041 h 10001"/>
              <a:gd name="connsiteX4" fmla="*/ 10000 w 10000"/>
              <a:gd name="connsiteY4" fmla="*/ 0 h 10001"/>
              <a:gd name="connsiteX0" fmla="*/ 0 w 10000"/>
              <a:gd name="connsiteY0" fmla="*/ 2711 h 10001"/>
              <a:gd name="connsiteX1" fmla="*/ 1036 w 10000"/>
              <a:gd name="connsiteY1" fmla="*/ 10000 h 10001"/>
              <a:gd name="connsiteX2" fmla="*/ 3423 w 10000"/>
              <a:gd name="connsiteY2" fmla="*/ 2366 h 10001"/>
              <a:gd name="connsiteX3" fmla="*/ 5599 w 10000"/>
              <a:gd name="connsiteY3" fmla="*/ 1041 h 10001"/>
              <a:gd name="connsiteX4" fmla="*/ 10000 w 10000"/>
              <a:gd name="connsiteY4" fmla="*/ 0 h 10001"/>
              <a:gd name="connsiteX0" fmla="*/ 0 w 10187"/>
              <a:gd name="connsiteY0" fmla="*/ 2711 h 10001"/>
              <a:gd name="connsiteX1" fmla="*/ 1223 w 10187"/>
              <a:gd name="connsiteY1" fmla="*/ 10000 h 10001"/>
              <a:gd name="connsiteX2" fmla="*/ 3610 w 10187"/>
              <a:gd name="connsiteY2" fmla="*/ 2366 h 10001"/>
              <a:gd name="connsiteX3" fmla="*/ 5786 w 10187"/>
              <a:gd name="connsiteY3" fmla="*/ 1041 h 10001"/>
              <a:gd name="connsiteX4" fmla="*/ 10187 w 10187"/>
              <a:gd name="connsiteY4" fmla="*/ 0 h 10001"/>
              <a:gd name="connsiteX0" fmla="*/ 0 w 10070"/>
              <a:gd name="connsiteY0" fmla="*/ 2433 h 10000"/>
              <a:gd name="connsiteX1" fmla="*/ 1106 w 10070"/>
              <a:gd name="connsiteY1" fmla="*/ 10000 h 10000"/>
              <a:gd name="connsiteX2" fmla="*/ 3493 w 10070"/>
              <a:gd name="connsiteY2" fmla="*/ 2366 h 10000"/>
              <a:gd name="connsiteX3" fmla="*/ 5669 w 10070"/>
              <a:gd name="connsiteY3" fmla="*/ 1041 h 10000"/>
              <a:gd name="connsiteX4" fmla="*/ 10070 w 10070"/>
              <a:gd name="connsiteY4" fmla="*/ 0 h 10000"/>
              <a:gd name="connsiteX0" fmla="*/ 0 w 10070"/>
              <a:gd name="connsiteY0" fmla="*/ 2433 h 10034"/>
              <a:gd name="connsiteX1" fmla="*/ 1106 w 10070"/>
              <a:gd name="connsiteY1" fmla="*/ 10000 h 10034"/>
              <a:gd name="connsiteX2" fmla="*/ 3966 w 10070"/>
              <a:gd name="connsiteY2" fmla="*/ 5052 h 10034"/>
              <a:gd name="connsiteX3" fmla="*/ 5669 w 10070"/>
              <a:gd name="connsiteY3" fmla="*/ 1041 h 10034"/>
              <a:gd name="connsiteX4" fmla="*/ 10070 w 10070"/>
              <a:gd name="connsiteY4" fmla="*/ 0 h 10034"/>
              <a:gd name="connsiteX0" fmla="*/ 0 w 10070"/>
              <a:gd name="connsiteY0" fmla="*/ 2433 h 10923"/>
              <a:gd name="connsiteX1" fmla="*/ 1579 w 10070"/>
              <a:gd name="connsiteY1" fmla="*/ 10895 h 10923"/>
              <a:gd name="connsiteX2" fmla="*/ 3966 w 10070"/>
              <a:gd name="connsiteY2" fmla="*/ 5052 h 10923"/>
              <a:gd name="connsiteX3" fmla="*/ 5669 w 10070"/>
              <a:gd name="connsiteY3" fmla="*/ 1041 h 10923"/>
              <a:gd name="connsiteX4" fmla="*/ 10070 w 10070"/>
              <a:gd name="connsiteY4" fmla="*/ 0 h 10923"/>
              <a:gd name="connsiteX0" fmla="*/ 0 w 10070"/>
              <a:gd name="connsiteY0" fmla="*/ 2433 h 10922"/>
              <a:gd name="connsiteX1" fmla="*/ 1579 w 10070"/>
              <a:gd name="connsiteY1" fmla="*/ 10895 h 10922"/>
              <a:gd name="connsiteX2" fmla="*/ 3966 w 10070"/>
              <a:gd name="connsiteY2" fmla="*/ 5052 h 10922"/>
              <a:gd name="connsiteX3" fmla="*/ 6448 w 10070"/>
              <a:gd name="connsiteY3" fmla="*/ 3056 h 10922"/>
              <a:gd name="connsiteX4" fmla="*/ 10070 w 10070"/>
              <a:gd name="connsiteY4" fmla="*/ 0 h 10922"/>
              <a:gd name="connsiteX0" fmla="*/ 0 w 11350"/>
              <a:gd name="connsiteY0" fmla="*/ 195 h 8684"/>
              <a:gd name="connsiteX1" fmla="*/ 1579 w 11350"/>
              <a:gd name="connsiteY1" fmla="*/ 8657 h 8684"/>
              <a:gd name="connsiteX2" fmla="*/ 3966 w 11350"/>
              <a:gd name="connsiteY2" fmla="*/ 2814 h 8684"/>
              <a:gd name="connsiteX3" fmla="*/ 6448 w 11350"/>
              <a:gd name="connsiteY3" fmla="*/ 818 h 8684"/>
              <a:gd name="connsiteX4" fmla="*/ 11350 w 11350"/>
              <a:gd name="connsiteY4" fmla="*/ 0 h 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" h="8684">
                <a:moveTo>
                  <a:pt x="0" y="195"/>
                </a:moveTo>
                <a:cubicBezTo>
                  <a:pt x="572" y="5282"/>
                  <a:pt x="918" y="8221"/>
                  <a:pt x="1579" y="8657"/>
                </a:cubicBezTo>
                <a:cubicBezTo>
                  <a:pt x="2240" y="9094"/>
                  <a:pt x="3154" y="4121"/>
                  <a:pt x="3966" y="2814"/>
                </a:cubicBezTo>
                <a:cubicBezTo>
                  <a:pt x="4778" y="1507"/>
                  <a:pt x="5419" y="1350"/>
                  <a:pt x="6448" y="818"/>
                </a:cubicBezTo>
                <a:cubicBezTo>
                  <a:pt x="7479" y="285"/>
                  <a:pt x="10508" y="268"/>
                  <a:pt x="11350" y="0"/>
                </a:cubicBezTo>
              </a:path>
            </a:pathLst>
          </a:custGeom>
          <a:noFill/>
          <a:ln w="635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l-SI" noProof="0" dirty="0"/>
          </a:p>
        </p:txBody>
      </p:sp>
      <p:sp>
        <p:nvSpPr>
          <p:cNvPr id="197" name="AutoShape 228">
            <a:extLst>
              <a:ext uri="{FF2B5EF4-FFF2-40B4-BE49-F238E27FC236}">
                <a16:creationId xmlns:a16="http://schemas.microsoft.com/office/drawing/2014/main" id="{4C7E67A6-5ED1-E841-8505-96F7131E7C3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020211" y="6203951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noProof="0" dirty="0">
              <a:latin typeface="Arial" pitchFamily="34" charset="0"/>
            </a:endParaRPr>
          </a:p>
        </p:txBody>
      </p:sp>
      <p:sp>
        <p:nvSpPr>
          <p:cNvPr id="198" name="AutoShape 201">
            <a:extLst>
              <a:ext uri="{FF2B5EF4-FFF2-40B4-BE49-F238E27FC236}">
                <a16:creationId xmlns:a16="http://schemas.microsoft.com/office/drawing/2014/main" id="{A2700C05-B2FB-1848-8A30-456A2FF75F24}"/>
              </a:ext>
            </a:extLst>
          </p:cNvPr>
          <p:cNvSpPr>
            <a:spLocks noChangeArrowheads="1"/>
          </p:cNvSpPr>
          <p:nvPr/>
        </p:nvSpPr>
        <p:spPr bwMode="auto">
          <a:xfrm rot="27000000">
            <a:off x="6021359" y="620395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noProof="0" dirty="0">
              <a:latin typeface="Arial" pitchFamily="34" charset="0"/>
            </a:endParaRPr>
          </a:p>
        </p:txBody>
      </p:sp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id="{E2D09947-4337-7F44-AAB2-116FA668C562}"/>
              </a:ext>
            </a:extLst>
          </p:cNvPr>
          <p:cNvCxnSpPr/>
          <p:nvPr/>
        </p:nvCxnSpPr>
        <p:spPr bwMode="auto">
          <a:xfrm>
            <a:off x="1524000" y="4025890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0" name="Straight Connector 199">
            <a:extLst>
              <a:ext uri="{FF2B5EF4-FFF2-40B4-BE49-F238E27FC236}">
                <a16:creationId xmlns:a16="http://schemas.microsoft.com/office/drawing/2014/main" id="{05321DDA-EEEA-D448-8536-C742FA883FF8}"/>
              </a:ext>
            </a:extLst>
          </p:cNvPr>
          <p:cNvCxnSpPr>
            <a:stCxn id="7" idx="1"/>
            <a:endCxn id="7" idx="3"/>
          </p:cNvCxnSpPr>
          <p:nvPr/>
        </p:nvCxnSpPr>
        <p:spPr bwMode="auto">
          <a:xfrm>
            <a:off x="1660525" y="4510882"/>
            <a:ext cx="89027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201" name="Group 28">
            <a:extLst>
              <a:ext uri="{FF2B5EF4-FFF2-40B4-BE49-F238E27FC236}">
                <a16:creationId xmlns:a16="http://schemas.microsoft.com/office/drawing/2014/main" id="{C0E27E22-F385-4541-9549-8970ADF6AD92}"/>
              </a:ext>
            </a:extLst>
          </p:cNvPr>
          <p:cNvGrpSpPr>
            <a:grpSpLocks/>
          </p:cNvGrpSpPr>
          <p:nvPr/>
        </p:nvGrpSpPr>
        <p:grpSpPr bwMode="auto">
          <a:xfrm>
            <a:off x="-3432032" y="3685810"/>
            <a:ext cx="3394075" cy="703929"/>
            <a:chOff x="1722" y="11792"/>
            <a:chExt cx="3025" cy="778"/>
          </a:xfrm>
        </p:grpSpPr>
        <p:grpSp>
          <p:nvGrpSpPr>
            <p:cNvPr id="202" name="Group 29">
              <a:extLst>
                <a:ext uri="{FF2B5EF4-FFF2-40B4-BE49-F238E27FC236}">
                  <a16:creationId xmlns:a16="http://schemas.microsoft.com/office/drawing/2014/main" id="{93BA40E5-99E9-844A-A3A2-A86B417A54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1" y="11792"/>
              <a:ext cx="2736" cy="778"/>
              <a:chOff x="2011" y="11792"/>
              <a:chExt cx="2736" cy="778"/>
            </a:xfrm>
          </p:grpSpPr>
          <p:sp>
            <p:nvSpPr>
              <p:cNvPr id="212" name="Freeform 30">
                <a:extLst>
                  <a:ext uri="{FF2B5EF4-FFF2-40B4-BE49-F238E27FC236}">
                    <a16:creationId xmlns:a16="http://schemas.microsoft.com/office/drawing/2014/main" id="{43512206-F9E3-6E48-B40D-259895156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1" y="11792"/>
                <a:ext cx="2736" cy="768"/>
              </a:xfrm>
              <a:custGeom>
                <a:avLst/>
                <a:gdLst/>
                <a:ahLst/>
                <a:cxnLst>
                  <a:cxn ang="0">
                    <a:pos x="0" y="1218"/>
                  </a:cxn>
                  <a:cxn ang="0">
                    <a:pos x="1776" y="786"/>
                  </a:cxn>
                  <a:cxn ang="0">
                    <a:pos x="4028" y="0"/>
                  </a:cxn>
                  <a:cxn ang="0">
                    <a:pos x="6336" y="786"/>
                  </a:cxn>
                  <a:cxn ang="0">
                    <a:pos x="8112" y="1218"/>
                  </a:cxn>
                  <a:cxn ang="0">
                    <a:pos x="6339" y="1648"/>
                  </a:cxn>
                  <a:cxn ang="0">
                    <a:pos x="4028" y="2428"/>
                  </a:cxn>
                  <a:cxn ang="0">
                    <a:pos x="1776" y="1650"/>
                  </a:cxn>
                  <a:cxn ang="0">
                    <a:pos x="0" y="1218"/>
                  </a:cxn>
                </a:cxnLst>
                <a:rect l="0" t="0" r="r" b="b"/>
                <a:pathLst>
                  <a:path w="8112" h="2428">
                    <a:moveTo>
                      <a:pt x="0" y="1218"/>
                    </a:moveTo>
                    <a:cubicBezTo>
                      <a:pt x="156" y="1188"/>
                      <a:pt x="856" y="1130"/>
                      <a:pt x="1776" y="786"/>
                    </a:cubicBezTo>
                    <a:cubicBezTo>
                      <a:pt x="2696" y="442"/>
                      <a:pt x="3268" y="0"/>
                      <a:pt x="4028" y="0"/>
                    </a:cubicBezTo>
                    <a:cubicBezTo>
                      <a:pt x="4788" y="0"/>
                      <a:pt x="5690" y="547"/>
                      <a:pt x="6336" y="786"/>
                    </a:cubicBezTo>
                    <a:cubicBezTo>
                      <a:pt x="6982" y="1025"/>
                      <a:pt x="7979" y="1218"/>
                      <a:pt x="8112" y="1218"/>
                    </a:cubicBezTo>
                    <a:cubicBezTo>
                      <a:pt x="7972" y="1254"/>
                      <a:pt x="7019" y="1448"/>
                      <a:pt x="6339" y="1648"/>
                    </a:cubicBezTo>
                    <a:cubicBezTo>
                      <a:pt x="5658" y="1850"/>
                      <a:pt x="4788" y="2428"/>
                      <a:pt x="4028" y="2428"/>
                    </a:cubicBezTo>
                    <a:cubicBezTo>
                      <a:pt x="3268" y="2428"/>
                      <a:pt x="2447" y="1852"/>
                      <a:pt x="1776" y="1650"/>
                    </a:cubicBezTo>
                    <a:cubicBezTo>
                      <a:pt x="1228" y="1385"/>
                      <a:pt x="149" y="1247"/>
                      <a:pt x="0" y="121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D0808"/>
                  </a:gs>
                  <a:gs pos="30000">
                    <a:srgbClr val="FF0300"/>
                  </a:gs>
                  <a:gs pos="55000">
                    <a:srgbClr val="FF7A00"/>
                  </a:gs>
                  <a:gs pos="100000">
                    <a:srgbClr val="FFF200"/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vert="wordArtVert" lIns="28800" tIns="18000" anchor="ctr" anchorCtr="0">
                <a:noAutofit/>
              </a:bodyPr>
              <a:lstStyle/>
              <a:p>
                <a:pPr>
                  <a:defRPr/>
                </a:pPr>
                <a:endParaRPr lang="sl-SI" noProof="0" dirty="0">
                  <a:latin typeface="Arial" pitchFamily="34" charset="0"/>
                </a:endParaRPr>
              </a:p>
            </p:txBody>
          </p:sp>
          <p:sp>
            <p:nvSpPr>
              <p:cNvPr id="213" name="Oval 31">
                <a:extLst>
                  <a:ext uri="{FF2B5EF4-FFF2-40B4-BE49-F238E27FC236}">
                    <a16:creationId xmlns:a16="http://schemas.microsoft.com/office/drawing/2014/main" id="{9D7C6EAA-BF8F-E94E-A51A-D8CF92CE00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8" y="12111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14" name="Oval 32">
                <a:extLst>
                  <a:ext uri="{FF2B5EF4-FFF2-40B4-BE49-F238E27FC236}">
                    <a16:creationId xmlns:a16="http://schemas.microsoft.com/office/drawing/2014/main" id="{7650C45D-79E4-6F49-A684-A8AFAF8008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8" y="1220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15" name="Oval 33">
                <a:extLst>
                  <a:ext uri="{FF2B5EF4-FFF2-40B4-BE49-F238E27FC236}">
                    <a16:creationId xmlns:a16="http://schemas.microsoft.com/office/drawing/2014/main" id="{7E886A5C-4760-1D4A-995F-FC5016FB9F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4" y="1218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16" name="Oval 34">
                <a:extLst>
                  <a:ext uri="{FF2B5EF4-FFF2-40B4-BE49-F238E27FC236}">
                    <a16:creationId xmlns:a16="http://schemas.microsoft.com/office/drawing/2014/main" id="{FA5EEFD0-0AFD-C84F-8D56-47E40B54B8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5" y="1195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17" name="Oval 35">
                <a:extLst>
                  <a:ext uri="{FF2B5EF4-FFF2-40B4-BE49-F238E27FC236}">
                    <a16:creationId xmlns:a16="http://schemas.microsoft.com/office/drawing/2014/main" id="{AC5B604D-D356-534E-A3BB-26C5071461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2" y="12080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18" name="Oval 36">
                <a:extLst>
                  <a:ext uri="{FF2B5EF4-FFF2-40B4-BE49-F238E27FC236}">
                    <a16:creationId xmlns:a16="http://schemas.microsoft.com/office/drawing/2014/main" id="{07F44F51-2455-1345-A58C-3A907FDF60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8" y="1200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19" name="Oval 37">
                <a:extLst>
                  <a:ext uri="{FF2B5EF4-FFF2-40B4-BE49-F238E27FC236}">
                    <a16:creationId xmlns:a16="http://schemas.microsoft.com/office/drawing/2014/main" id="{D9C446A1-5E99-EE43-AE05-EDD66E0ACF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9" y="1220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0" name="Oval 38">
                <a:extLst>
                  <a:ext uri="{FF2B5EF4-FFF2-40B4-BE49-F238E27FC236}">
                    <a16:creationId xmlns:a16="http://schemas.microsoft.com/office/drawing/2014/main" id="{B6D37F23-444C-FB49-93FC-741605993B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1" y="1186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1" name="Oval 39">
                <a:extLst>
                  <a:ext uri="{FF2B5EF4-FFF2-40B4-BE49-F238E27FC236}">
                    <a16:creationId xmlns:a16="http://schemas.microsoft.com/office/drawing/2014/main" id="{8434A8D0-CD89-F242-9253-25AC74CBAF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0" y="1185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2" name="Oval 40">
                <a:extLst>
                  <a:ext uri="{FF2B5EF4-FFF2-40B4-BE49-F238E27FC236}">
                    <a16:creationId xmlns:a16="http://schemas.microsoft.com/office/drawing/2014/main" id="{562F81E1-BDB2-864F-A9C7-A104601D0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9" y="1244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3" name="Oval 41">
                <a:extLst>
                  <a:ext uri="{FF2B5EF4-FFF2-40B4-BE49-F238E27FC236}">
                    <a16:creationId xmlns:a16="http://schemas.microsoft.com/office/drawing/2014/main" id="{7078DB32-65C2-A940-8793-3794FC192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3" y="1209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4" name="Oval 42">
                <a:extLst>
                  <a:ext uri="{FF2B5EF4-FFF2-40B4-BE49-F238E27FC236}">
                    <a16:creationId xmlns:a16="http://schemas.microsoft.com/office/drawing/2014/main" id="{799691C2-5B07-1A48-82A4-432A12C59D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1200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5" name="Oval 43">
                <a:extLst>
                  <a:ext uri="{FF2B5EF4-FFF2-40B4-BE49-F238E27FC236}">
                    <a16:creationId xmlns:a16="http://schemas.microsoft.com/office/drawing/2014/main" id="{9CFF56BC-5320-0B45-8A2A-8D1A3AB5A1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7" y="12278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6" name="Oval 44">
                <a:extLst>
                  <a:ext uri="{FF2B5EF4-FFF2-40B4-BE49-F238E27FC236}">
                    <a16:creationId xmlns:a16="http://schemas.microsoft.com/office/drawing/2014/main" id="{FE46A72F-E288-6E40-8287-5A45D27F99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7" y="12262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7" name="Oval 45">
                <a:extLst>
                  <a:ext uri="{FF2B5EF4-FFF2-40B4-BE49-F238E27FC236}">
                    <a16:creationId xmlns:a16="http://schemas.microsoft.com/office/drawing/2014/main" id="{5AF7A15D-779F-0C47-9245-C4F070C860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8" y="1191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8" name="Oval 46">
                <a:extLst>
                  <a:ext uri="{FF2B5EF4-FFF2-40B4-BE49-F238E27FC236}">
                    <a16:creationId xmlns:a16="http://schemas.microsoft.com/office/drawing/2014/main" id="{FB69329F-3FDE-A24B-BD14-34151F8746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1" y="12111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9" name="Oval 47">
                <a:extLst>
                  <a:ext uri="{FF2B5EF4-FFF2-40B4-BE49-F238E27FC236}">
                    <a16:creationId xmlns:a16="http://schemas.microsoft.com/office/drawing/2014/main" id="{3FD52A00-06FC-4F4B-A665-73F52480E3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6" y="1194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0" name="Oval 48">
                <a:extLst>
                  <a:ext uri="{FF2B5EF4-FFF2-40B4-BE49-F238E27FC236}">
                    <a16:creationId xmlns:a16="http://schemas.microsoft.com/office/drawing/2014/main" id="{C5CC614C-2F82-0849-AD02-1265BBFB9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2" y="1195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1" name="Oval 49">
                <a:extLst>
                  <a:ext uri="{FF2B5EF4-FFF2-40B4-BE49-F238E27FC236}">
                    <a16:creationId xmlns:a16="http://schemas.microsoft.com/office/drawing/2014/main" id="{261719E3-9ED5-724E-9DF9-ED359028FB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2" y="1233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2" name="Oval 50">
                <a:extLst>
                  <a:ext uri="{FF2B5EF4-FFF2-40B4-BE49-F238E27FC236}">
                    <a16:creationId xmlns:a16="http://schemas.microsoft.com/office/drawing/2014/main" id="{A89883BA-9FD6-8A4C-8178-DE95E1420C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5" y="1217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3" name="Oval 51">
                <a:extLst>
                  <a:ext uri="{FF2B5EF4-FFF2-40B4-BE49-F238E27FC236}">
                    <a16:creationId xmlns:a16="http://schemas.microsoft.com/office/drawing/2014/main" id="{4E6B16D1-43FE-B344-BA66-6A691F49E0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7" y="1213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4" name="Oval 52">
                <a:extLst>
                  <a:ext uri="{FF2B5EF4-FFF2-40B4-BE49-F238E27FC236}">
                    <a16:creationId xmlns:a16="http://schemas.microsoft.com/office/drawing/2014/main" id="{A6D1A572-E2EC-8142-B41A-4B2F0755FF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1209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5" name="Oval 53">
                <a:extLst>
                  <a:ext uri="{FF2B5EF4-FFF2-40B4-BE49-F238E27FC236}">
                    <a16:creationId xmlns:a16="http://schemas.microsoft.com/office/drawing/2014/main" id="{BCFE9E4B-2C18-6240-99E4-1D09382FDA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3" y="1218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6" name="Oval 54">
                <a:extLst>
                  <a:ext uri="{FF2B5EF4-FFF2-40B4-BE49-F238E27FC236}">
                    <a16:creationId xmlns:a16="http://schemas.microsoft.com/office/drawing/2014/main" id="{C70CCDEE-3AD6-FC4B-B8DE-66E9F9721F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3" y="12262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7" name="Oval 55">
                <a:extLst>
                  <a:ext uri="{FF2B5EF4-FFF2-40B4-BE49-F238E27FC236}">
                    <a16:creationId xmlns:a16="http://schemas.microsoft.com/office/drawing/2014/main" id="{EE9E0A3C-0D8C-5842-BC07-A3965EE032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9" y="1239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8" name="Oval 56">
                <a:extLst>
                  <a:ext uri="{FF2B5EF4-FFF2-40B4-BE49-F238E27FC236}">
                    <a16:creationId xmlns:a16="http://schemas.microsoft.com/office/drawing/2014/main" id="{E7FE6F58-A4F3-9248-841B-115EF79CDA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92" y="12141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9" name="Oval 57">
                <a:extLst>
                  <a:ext uri="{FF2B5EF4-FFF2-40B4-BE49-F238E27FC236}">
                    <a16:creationId xmlns:a16="http://schemas.microsoft.com/office/drawing/2014/main" id="{DABC2544-0385-1543-BE19-DEEA0FA1E0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9" y="1224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0" name="Oval 58">
                <a:extLst>
                  <a:ext uri="{FF2B5EF4-FFF2-40B4-BE49-F238E27FC236}">
                    <a16:creationId xmlns:a16="http://schemas.microsoft.com/office/drawing/2014/main" id="{98B6A105-8AC2-5C4B-B4BF-C1D7060C9D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7" y="1191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1" name="Oval 59">
                <a:extLst>
                  <a:ext uri="{FF2B5EF4-FFF2-40B4-BE49-F238E27FC236}">
                    <a16:creationId xmlns:a16="http://schemas.microsoft.com/office/drawing/2014/main" id="{FA5DF964-3980-D145-BDB9-F3EB358153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0" y="1203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2" name="Oval 60">
                <a:extLst>
                  <a:ext uri="{FF2B5EF4-FFF2-40B4-BE49-F238E27FC236}">
                    <a16:creationId xmlns:a16="http://schemas.microsoft.com/office/drawing/2014/main" id="{B8D673DB-44C5-D54A-BB42-AA52054078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5" y="1212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3" name="Oval 61">
                <a:extLst>
                  <a:ext uri="{FF2B5EF4-FFF2-40B4-BE49-F238E27FC236}">
                    <a16:creationId xmlns:a16="http://schemas.microsoft.com/office/drawing/2014/main" id="{64751938-47BA-634B-A33D-0EDBA62EE1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4" y="1203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4" name="Oval 62">
                <a:extLst>
                  <a:ext uri="{FF2B5EF4-FFF2-40B4-BE49-F238E27FC236}">
                    <a16:creationId xmlns:a16="http://schemas.microsoft.com/office/drawing/2014/main" id="{35FE9135-C9D4-CD46-92FC-74E8ED5DD5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4" y="1215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5" name="Oval 63">
                <a:extLst>
                  <a:ext uri="{FF2B5EF4-FFF2-40B4-BE49-F238E27FC236}">
                    <a16:creationId xmlns:a16="http://schemas.microsoft.com/office/drawing/2014/main" id="{DE1B750B-3001-934F-A775-4F999EDB6C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1235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6" name="Oval 64">
                <a:extLst>
                  <a:ext uri="{FF2B5EF4-FFF2-40B4-BE49-F238E27FC236}">
                    <a16:creationId xmlns:a16="http://schemas.microsoft.com/office/drawing/2014/main" id="{6CE308AD-AA99-E445-83B9-ADBD77F13E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6" y="12308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7" name="Oval 65">
                <a:extLst>
                  <a:ext uri="{FF2B5EF4-FFF2-40B4-BE49-F238E27FC236}">
                    <a16:creationId xmlns:a16="http://schemas.microsoft.com/office/drawing/2014/main" id="{35BB6C34-014D-6D4F-914B-47A1F6A21F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4" y="1203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8" name="Oval 66">
                <a:extLst>
                  <a:ext uri="{FF2B5EF4-FFF2-40B4-BE49-F238E27FC236}">
                    <a16:creationId xmlns:a16="http://schemas.microsoft.com/office/drawing/2014/main" id="{3B57F24F-1364-F540-9BF7-82105315F8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0" y="1209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9" name="Oval 67">
                <a:extLst>
                  <a:ext uri="{FF2B5EF4-FFF2-40B4-BE49-F238E27FC236}">
                    <a16:creationId xmlns:a16="http://schemas.microsoft.com/office/drawing/2014/main" id="{DE5F01B4-58CB-EB48-B25B-603261F155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2" y="1221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0" name="Oval 68">
                <a:extLst>
                  <a:ext uri="{FF2B5EF4-FFF2-40B4-BE49-F238E27FC236}">
                    <a16:creationId xmlns:a16="http://schemas.microsoft.com/office/drawing/2014/main" id="{98FA2D13-D841-9A48-BAB6-7CDBD44A54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0" y="12490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1" name="Oval 69">
                <a:extLst>
                  <a:ext uri="{FF2B5EF4-FFF2-40B4-BE49-F238E27FC236}">
                    <a16:creationId xmlns:a16="http://schemas.microsoft.com/office/drawing/2014/main" id="{D5FC7B2E-8254-0945-B5CE-4E994CB4AA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7" y="1239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2" name="Oval 70">
                <a:extLst>
                  <a:ext uri="{FF2B5EF4-FFF2-40B4-BE49-F238E27FC236}">
                    <a16:creationId xmlns:a16="http://schemas.microsoft.com/office/drawing/2014/main" id="{30070A8E-E5B3-9A40-BF4C-7692E50337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149" y="12111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3" name="Oval 71">
                <a:extLst>
                  <a:ext uri="{FF2B5EF4-FFF2-40B4-BE49-F238E27FC236}">
                    <a16:creationId xmlns:a16="http://schemas.microsoft.com/office/drawing/2014/main" id="{2998B829-3D50-FA43-867E-9C7D7292BD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197" y="1220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4" name="Oval 72">
                <a:extLst>
                  <a:ext uri="{FF2B5EF4-FFF2-40B4-BE49-F238E27FC236}">
                    <a16:creationId xmlns:a16="http://schemas.microsoft.com/office/drawing/2014/main" id="{1C588254-F99E-0D4F-A39A-D509928B4F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921" y="1218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5" name="Oval 73">
                <a:extLst>
                  <a:ext uri="{FF2B5EF4-FFF2-40B4-BE49-F238E27FC236}">
                    <a16:creationId xmlns:a16="http://schemas.microsoft.com/office/drawing/2014/main" id="{36C5E936-1B86-AE41-8D17-33EE1B1C1F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40" y="1195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6" name="Oval 74">
                <a:extLst>
                  <a:ext uri="{FF2B5EF4-FFF2-40B4-BE49-F238E27FC236}">
                    <a16:creationId xmlns:a16="http://schemas.microsoft.com/office/drawing/2014/main" id="{29C104FD-FFEB-C34D-8D26-37D81B595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25" y="12080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7" name="Oval 75">
                <a:extLst>
                  <a:ext uri="{FF2B5EF4-FFF2-40B4-BE49-F238E27FC236}">
                    <a16:creationId xmlns:a16="http://schemas.microsoft.com/office/drawing/2014/main" id="{7B80501D-8D93-0043-8F0B-1419741872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727" y="1200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8" name="Oval 76">
                <a:extLst>
                  <a:ext uri="{FF2B5EF4-FFF2-40B4-BE49-F238E27FC236}">
                    <a16:creationId xmlns:a16="http://schemas.microsoft.com/office/drawing/2014/main" id="{44002215-BBB0-AA40-8C81-F4107C6301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646" y="1220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9" name="Oval 77">
                <a:extLst>
                  <a:ext uri="{FF2B5EF4-FFF2-40B4-BE49-F238E27FC236}">
                    <a16:creationId xmlns:a16="http://schemas.microsoft.com/office/drawing/2014/main" id="{6E512F2E-E9BA-144D-8BB3-A917B506BF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566" y="1186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0" name="Oval 78">
                <a:extLst>
                  <a:ext uri="{FF2B5EF4-FFF2-40B4-BE49-F238E27FC236}">
                    <a16:creationId xmlns:a16="http://schemas.microsoft.com/office/drawing/2014/main" id="{EDB027A7-BA46-354F-98DB-C9FA3A2177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403" y="11822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1" name="Oval 79">
                <a:extLst>
                  <a:ext uri="{FF2B5EF4-FFF2-40B4-BE49-F238E27FC236}">
                    <a16:creationId xmlns:a16="http://schemas.microsoft.com/office/drawing/2014/main" id="{0C19C4ED-C842-B848-8A8F-27D6DB5A5F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516" y="1244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2" name="Oval 80">
                <a:extLst>
                  <a:ext uri="{FF2B5EF4-FFF2-40B4-BE49-F238E27FC236}">
                    <a16:creationId xmlns:a16="http://schemas.microsoft.com/office/drawing/2014/main" id="{CC2997AE-0BBE-9E48-AC0E-9E9CE7097E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262" y="1209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3" name="Oval 81">
                <a:extLst>
                  <a:ext uri="{FF2B5EF4-FFF2-40B4-BE49-F238E27FC236}">
                    <a16:creationId xmlns:a16="http://schemas.microsoft.com/office/drawing/2014/main" id="{8D9B4808-4F19-9743-ADCB-58D607B0AF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953" y="1200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4" name="Oval 82">
                <a:extLst>
                  <a:ext uri="{FF2B5EF4-FFF2-40B4-BE49-F238E27FC236}">
                    <a16:creationId xmlns:a16="http://schemas.microsoft.com/office/drawing/2014/main" id="{19C1A98F-B1BF-E14C-9738-7503919392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90" y="12278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5" name="Oval 83">
                <a:extLst>
                  <a:ext uri="{FF2B5EF4-FFF2-40B4-BE49-F238E27FC236}">
                    <a16:creationId xmlns:a16="http://schemas.microsoft.com/office/drawing/2014/main" id="{52B24444-138A-0C42-9121-9C7348051C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018" y="12262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6" name="Oval 84">
                <a:extLst>
                  <a:ext uri="{FF2B5EF4-FFF2-40B4-BE49-F238E27FC236}">
                    <a16:creationId xmlns:a16="http://schemas.microsoft.com/office/drawing/2014/main" id="{557F9296-F9BA-BE48-8F8A-76E7CE6B26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727" y="1191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7" name="Oval 85">
                <a:extLst>
                  <a:ext uri="{FF2B5EF4-FFF2-40B4-BE49-F238E27FC236}">
                    <a16:creationId xmlns:a16="http://schemas.microsoft.com/office/drawing/2014/main" id="{B2CFD39F-922E-B842-BD95-802F6D0361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694" y="12111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8" name="Oval 86">
                <a:extLst>
                  <a:ext uri="{FF2B5EF4-FFF2-40B4-BE49-F238E27FC236}">
                    <a16:creationId xmlns:a16="http://schemas.microsoft.com/office/drawing/2014/main" id="{267E968F-0898-EE46-9A4E-5B83E44010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631" y="1194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9" name="Oval 87">
                <a:extLst>
                  <a:ext uri="{FF2B5EF4-FFF2-40B4-BE49-F238E27FC236}">
                    <a16:creationId xmlns:a16="http://schemas.microsoft.com/office/drawing/2014/main" id="{A8E0436E-C3E9-7A4E-A153-30F16ECB42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485" y="1195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0" name="Oval 88">
                <a:extLst>
                  <a:ext uri="{FF2B5EF4-FFF2-40B4-BE49-F238E27FC236}">
                    <a16:creationId xmlns:a16="http://schemas.microsoft.com/office/drawing/2014/main" id="{D62CBAE5-72B6-5A45-B66C-33B9C847D5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485" y="1233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1" name="Oval 89">
                <a:extLst>
                  <a:ext uri="{FF2B5EF4-FFF2-40B4-BE49-F238E27FC236}">
                    <a16:creationId xmlns:a16="http://schemas.microsoft.com/office/drawing/2014/main" id="{DF8029CB-97D0-A64F-A95D-984D4CAD2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355" y="1232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2" name="Oval 90">
                <a:extLst>
                  <a:ext uri="{FF2B5EF4-FFF2-40B4-BE49-F238E27FC236}">
                    <a16:creationId xmlns:a16="http://schemas.microsoft.com/office/drawing/2014/main" id="{0F006574-DA52-2D4B-95FF-A61A48A47F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310" y="1217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3" name="Oval 91">
                <a:extLst>
                  <a:ext uri="{FF2B5EF4-FFF2-40B4-BE49-F238E27FC236}">
                    <a16:creationId xmlns:a16="http://schemas.microsoft.com/office/drawing/2014/main" id="{1BD718EF-47D5-8042-B24A-5D56188DC8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6" y="1213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4" name="Oval 92">
                <a:extLst>
                  <a:ext uri="{FF2B5EF4-FFF2-40B4-BE49-F238E27FC236}">
                    <a16:creationId xmlns:a16="http://schemas.microsoft.com/office/drawing/2014/main" id="{0B4ADCF9-36F0-0F43-8907-A1350256D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953" y="1209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5" name="Oval 93">
                <a:extLst>
                  <a:ext uri="{FF2B5EF4-FFF2-40B4-BE49-F238E27FC236}">
                    <a16:creationId xmlns:a16="http://schemas.microsoft.com/office/drawing/2014/main" id="{E1676256-15A6-BB43-97C0-7EE91696BF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791" y="1218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6" name="Oval 94">
                <a:extLst>
                  <a:ext uri="{FF2B5EF4-FFF2-40B4-BE49-F238E27FC236}">
                    <a16:creationId xmlns:a16="http://schemas.microsoft.com/office/drawing/2014/main" id="{65CF93AA-D78D-1E4B-A859-5284882341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744" y="12262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7" name="Oval 95">
                <a:extLst>
                  <a:ext uri="{FF2B5EF4-FFF2-40B4-BE49-F238E27FC236}">
                    <a16:creationId xmlns:a16="http://schemas.microsoft.com/office/drawing/2014/main" id="{B23B3605-37A0-8041-BE91-470EA94AEE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646" y="1239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8" name="Oval 96">
                <a:extLst>
                  <a:ext uri="{FF2B5EF4-FFF2-40B4-BE49-F238E27FC236}">
                    <a16:creationId xmlns:a16="http://schemas.microsoft.com/office/drawing/2014/main" id="{4670E836-290C-6043-9D5D-B85311B26E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532" y="12141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9" name="Oval 97">
                <a:extLst>
                  <a:ext uri="{FF2B5EF4-FFF2-40B4-BE49-F238E27FC236}">
                    <a16:creationId xmlns:a16="http://schemas.microsoft.com/office/drawing/2014/main" id="{33A451D9-40DA-8049-8E98-1A61E5C760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516" y="1224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0" name="Oval 98">
                <a:extLst>
                  <a:ext uri="{FF2B5EF4-FFF2-40B4-BE49-F238E27FC236}">
                    <a16:creationId xmlns:a16="http://schemas.microsoft.com/office/drawing/2014/main" id="{E230E69E-7772-084E-9E7C-6001DDC95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338" y="1198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1" name="Oval 99">
                <a:extLst>
                  <a:ext uri="{FF2B5EF4-FFF2-40B4-BE49-F238E27FC236}">
                    <a16:creationId xmlns:a16="http://schemas.microsoft.com/office/drawing/2014/main" id="{432733CA-9747-9E46-8FAC-5FF7D16728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390" y="1212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2" name="Oval 100">
                <a:extLst>
                  <a:ext uri="{FF2B5EF4-FFF2-40B4-BE49-F238E27FC236}">
                    <a16:creationId xmlns:a16="http://schemas.microsoft.com/office/drawing/2014/main" id="{9A8E301F-461D-DB4C-8F71-38926237C0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051" y="1203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3" name="Oval 101">
                <a:extLst>
                  <a:ext uri="{FF2B5EF4-FFF2-40B4-BE49-F238E27FC236}">
                    <a16:creationId xmlns:a16="http://schemas.microsoft.com/office/drawing/2014/main" id="{769991C9-DAE4-5642-8BDD-4463CDCCD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051" y="1215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4" name="Oval 102">
                <a:extLst>
                  <a:ext uri="{FF2B5EF4-FFF2-40B4-BE49-F238E27FC236}">
                    <a16:creationId xmlns:a16="http://schemas.microsoft.com/office/drawing/2014/main" id="{A916FDE5-BED8-FF47-B1F0-D08AF7F6D4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775" y="1235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5" name="Oval 103">
                <a:extLst>
                  <a:ext uri="{FF2B5EF4-FFF2-40B4-BE49-F238E27FC236}">
                    <a16:creationId xmlns:a16="http://schemas.microsoft.com/office/drawing/2014/main" id="{599EDAC0-5719-CD4A-A9D3-E76DD81C04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631" y="12308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6" name="Oval 104">
                <a:extLst>
                  <a:ext uri="{FF2B5EF4-FFF2-40B4-BE49-F238E27FC236}">
                    <a16:creationId xmlns:a16="http://schemas.microsoft.com/office/drawing/2014/main" id="{4A5B9949-88B3-244C-88A9-DB2D9EAB38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581" y="1203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7" name="Oval 105">
                <a:extLst>
                  <a:ext uri="{FF2B5EF4-FFF2-40B4-BE49-F238E27FC236}">
                    <a16:creationId xmlns:a16="http://schemas.microsoft.com/office/drawing/2014/main" id="{5E3231CC-8928-3B43-9071-5160C85B95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403" y="1212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8" name="Oval 106">
                <a:extLst>
                  <a:ext uri="{FF2B5EF4-FFF2-40B4-BE49-F238E27FC236}">
                    <a16:creationId xmlns:a16="http://schemas.microsoft.com/office/drawing/2014/main" id="{B7741AC3-B191-B243-B176-ED954D8429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403" y="1224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9" name="Oval 107">
                <a:extLst>
                  <a:ext uri="{FF2B5EF4-FFF2-40B4-BE49-F238E27FC236}">
                    <a16:creationId xmlns:a16="http://schemas.microsoft.com/office/drawing/2014/main" id="{8EEA3CBF-BC11-9A47-8326-F79E02178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307" y="12460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sl-SI" sz="1200" noProof="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</p:grpSp>
        <p:grpSp>
          <p:nvGrpSpPr>
            <p:cNvPr id="203" name="Group 108">
              <a:extLst>
                <a:ext uri="{FF2B5EF4-FFF2-40B4-BE49-F238E27FC236}">
                  <a16:creationId xmlns:a16="http://schemas.microsoft.com/office/drawing/2014/main" id="{F9A1F785-FFB0-3643-91AB-B076E49B83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2" y="11818"/>
              <a:ext cx="1200" cy="720"/>
              <a:chOff x="138" y="6320"/>
              <a:chExt cx="1200" cy="720"/>
            </a:xfrm>
          </p:grpSpPr>
          <p:grpSp>
            <p:nvGrpSpPr>
              <p:cNvPr id="204" name="Group 109">
                <a:extLst>
                  <a:ext uri="{FF2B5EF4-FFF2-40B4-BE49-F238E27FC236}">
                    <a16:creationId xmlns:a16="http://schemas.microsoft.com/office/drawing/2014/main" id="{F12B7F87-4C40-794A-9C17-2D3309B2D1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8" y="6320"/>
                <a:ext cx="1200" cy="192"/>
                <a:chOff x="138" y="6320"/>
                <a:chExt cx="1200" cy="192"/>
              </a:xfrm>
            </p:grpSpPr>
            <p:sp>
              <p:nvSpPr>
                <p:cNvPr id="209" name="Line 110">
                  <a:extLst>
                    <a:ext uri="{FF2B5EF4-FFF2-40B4-BE49-F238E27FC236}">
                      <a16:creationId xmlns:a16="http://schemas.microsoft.com/office/drawing/2014/main" id="{2180A861-0077-C543-9BA7-6A179C7EDBB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810" y="6320"/>
                  <a:ext cx="5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sl-SI" noProof="0" dirty="0"/>
                </a:p>
              </p:txBody>
            </p:sp>
            <p:sp>
              <p:nvSpPr>
                <p:cNvPr id="210" name="Line 111">
                  <a:extLst>
                    <a:ext uri="{FF2B5EF4-FFF2-40B4-BE49-F238E27FC236}">
                      <a16:creationId xmlns:a16="http://schemas.microsoft.com/office/drawing/2014/main" id="{AC3086D8-EEF6-7247-A2E3-8662635E0FB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74" y="6416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sl-SI" noProof="0" dirty="0"/>
                </a:p>
              </p:txBody>
            </p:sp>
            <p:sp>
              <p:nvSpPr>
                <p:cNvPr id="211" name="Line 112">
                  <a:extLst>
                    <a:ext uri="{FF2B5EF4-FFF2-40B4-BE49-F238E27FC236}">
                      <a16:creationId xmlns:a16="http://schemas.microsoft.com/office/drawing/2014/main" id="{5EF73E38-A191-464B-BA9A-F347870CFD7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38" y="6512"/>
                  <a:ext cx="5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sl-SI" noProof="0" dirty="0"/>
                </a:p>
              </p:txBody>
            </p:sp>
          </p:grpSp>
          <p:grpSp>
            <p:nvGrpSpPr>
              <p:cNvPr id="205" name="Group 113">
                <a:extLst>
                  <a:ext uri="{FF2B5EF4-FFF2-40B4-BE49-F238E27FC236}">
                    <a16:creationId xmlns:a16="http://schemas.microsoft.com/office/drawing/2014/main" id="{59C6FFB0-6184-9541-A6EB-B579C7A61F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V="1">
                <a:off x="138" y="6848"/>
                <a:ext cx="1200" cy="192"/>
                <a:chOff x="138" y="6320"/>
                <a:chExt cx="1200" cy="192"/>
              </a:xfrm>
            </p:grpSpPr>
            <p:sp>
              <p:nvSpPr>
                <p:cNvPr id="206" name="Line 114">
                  <a:extLst>
                    <a:ext uri="{FF2B5EF4-FFF2-40B4-BE49-F238E27FC236}">
                      <a16:creationId xmlns:a16="http://schemas.microsoft.com/office/drawing/2014/main" id="{E73CF0EC-8162-7B40-ADA4-29514486801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810" y="6320"/>
                  <a:ext cx="5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sl-SI" noProof="0" dirty="0"/>
                </a:p>
              </p:txBody>
            </p:sp>
            <p:sp>
              <p:nvSpPr>
                <p:cNvPr id="207" name="Line 115">
                  <a:extLst>
                    <a:ext uri="{FF2B5EF4-FFF2-40B4-BE49-F238E27FC236}">
                      <a16:creationId xmlns:a16="http://schemas.microsoft.com/office/drawing/2014/main" id="{181996E6-D6FA-D94E-9CCB-9753C041A4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74" y="6416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sl-SI" noProof="0" dirty="0"/>
                </a:p>
              </p:txBody>
            </p:sp>
            <p:sp>
              <p:nvSpPr>
                <p:cNvPr id="208" name="Line 116">
                  <a:extLst>
                    <a:ext uri="{FF2B5EF4-FFF2-40B4-BE49-F238E27FC236}">
                      <a16:creationId xmlns:a16="http://schemas.microsoft.com/office/drawing/2014/main" id="{FFADFA71-9122-AD47-821B-406DF117068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38" y="6512"/>
                  <a:ext cx="5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sl-SI" noProof="0" dirty="0"/>
                </a:p>
              </p:txBody>
            </p:sp>
          </p:grpSp>
        </p:grpSp>
      </p:grpSp>
      <p:sp>
        <p:nvSpPr>
          <p:cNvPr id="290" name="TextBox 289">
            <a:extLst>
              <a:ext uri="{FF2B5EF4-FFF2-40B4-BE49-F238E27FC236}">
                <a16:creationId xmlns:a16="http://schemas.microsoft.com/office/drawing/2014/main" id="{42B06AE9-9175-254D-854D-090B3E2F09E4}"/>
              </a:ext>
            </a:extLst>
          </p:cNvPr>
          <p:cNvSpPr txBox="1"/>
          <p:nvPr/>
        </p:nvSpPr>
        <p:spPr>
          <a:xfrm>
            <a:off x="1839072" y="1259668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noProof="0" dirty="0" err="1"/>
              <a:t>courtesy</a:t>
            </a:r>
            <a:r>
              <a:rPr lang="sl-SI" noProof="0" dirty="0"/>
              <a:t> </a:t>
            </a:r>
            <a:r>
              <a:rPr lang="sl-SI" i="1" noProof="0" dirty="0"/>
              <a:t>O.R. Jones</a:t>
            </a:r>
            <a:endParaRPr lang="sl-SI" noProof="0" dirty="0"/>
          </a:p>
        </p:txBody>
      </p:sp>
      <p:sp>
        <p:nvSpPr>
          <p:cNvPr id="291" name="Text Box 213">
            <a:extLst>
              <a:ext uri="{FF2B5EF4-FFF2-40B4-BE49-F238E27FC236}">
                <a16:creationId xmlns:a16="http://schemas.microsoft.com/office/drawing/2014/main" id="{1C8B1FBD-6F3F-DC43-82A3-C0659BF87D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2709" y="1696245"/>
            <a:ext cx="351378" cy="36933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b="1" i="1" noProof="0" dirty="0"/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49914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11111E-6 L 0.67327 1.11111E-6 " pathEditMode="relative" rAng="0" ptsTypes="AA">
                                      <p:cBhvr>
                                        <p:cTn id="6" dur="9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66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0052 0.04097 L 0.00052 3.33333E-6 " pathEditMode="relative" rAng="0" ptsTypes="AA">
                                      <p:cBhvr>
                                        <p:cTn id="10" dur="2000" spd="-100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06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8.33333E-7 -0.03333 L -8.33333E-7 -2.59259E-6 " pathEditMode="relative" rAng="0" ptsTypes="AA">
                                      <p:cBhvr>
                                        <p:cTn id="14" dur="2000" spd="-100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5E-6 0.02848 L 2.5E-6 0.00417 " pathEditMode="relative" rAng="0" ptsTypes="AA">
                                      <p:cBhvr>
                                        <p:cTn id="20" dur="2000" spd="-100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2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-1.11022E-16 L -3.61111E-6 0.0444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053 -0.02963 L -4.72222E-6 -3.7037E-7 " pathEditMode="relative" rAng="0" ptsTypes="AA">
                                      <p:cBhvr>
                                        <p:cTn id="24" dur="2000" spd="-100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148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0.00052 0.04097 L 0.00052 3.33333E-6 " pathEditMode="relative" rAng="0" ptsTypes="AA">
                                      <p:cBhvr>
                                        <p:cTn id="30" dur="2000" spd="-100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06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2.5E-6 -0.03333 L 2.5E-6 -4.44444E-6 " pathEditMode="relative" rAng="0" ptsTypes="AA">
                                      <p:cBhvr>
                                        <p:cTn id="34" dur="2000" spd="-100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4" presetClass="path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4" presetClass="path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18 0.02338 L -0.00018 0.00301 " pathEditMode="relative" rAng="0" ptsTypes="AA">
                                      <p:cBhvr>
                                        <p:cTn id="42" dur="2000" spd="-100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1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4" presetClass="path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2.77778E-7 -0.02569 L -2.77778E-7 -4.81481E-6 " pathEditMode="relative" rAng="0" ptsTypes="AA">
                                      <p:cBhvr>
                                        <p:cTn id="48" dur="2000" spd="-100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3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4" presetClass="path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4" presetClass="path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-0.00052 0.04097 L 0.00052 -7.40741E-7 " pathEditMode="relative" rAng="0" ptsTypes="AA">
                                      <p:cBhvr>
                                        <p:cTn id="52" dur="2000" spd="-100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06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52 -0.01528 L -0.00104 4.81481E-6 " pathEditMode="relative" rAng="0" ptsTypes="AA">
                                      <p:cBhvr>
                                        <p:cTn id="58" dur="2000" spd="-100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76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64" presetClass="path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4" presetClass="path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3.33333E-6 0.03218 L -3.33333E-6 3.7037E-7 " pathEditMode="relative" rAng="0" ptsTypes="AA">
                                      <p:cBhvr>
                                        <p:cTn id="62" dur="2000" spd="-100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2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-2.77778E-6 2.22222E-6 L -2.77778E-6 0.03935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64" presetClass="path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64" presetClass="path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2222E-6 0.01412 L -2.22222E-6 -2.22222E-6 " pathEditMode="relative" rAng="0" ptsTypes="AA">
                                      <p:cBhvr>
                                        <p:cTn id="68" dur="2000" spd="-100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64" presetClass="path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1.11111E-6 -0.02569 L 1.11111E-6 -1.11111E-6 " pathEditMode="relative" rAng="0" ptsTypes="AA">
                                      <p:cBhvr>
                                        <p:cTn id="74" dur="2000" spd="-100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42" presetClass="path" presetSubtype="0" accel="50000" decel="50000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42" presetClass="path" presetSubtype="0" accel="50000" decel="50000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0.00052 -0.01528 L -2.5E-6 4.44444E-6 " pathEditMode="relative" rAng="0" ptsTypes="AA">
                                      <p:cBhvr>
                                        <p:cTn id="82" dur="2000" spd="-100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76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00052 -0.01528 L -2.77778E-6 -7.40741E-7 " pathEditMode="relative" rAng="0" ptsTypes="AA">
                                      <p:cBhvr>
                                        <p:cTn id="86" dur="2000" spd="-100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764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7" presetClass="emph" presetSubtype="0" repeatCount="4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8" dur="500" autoRev="1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9" dur="500" autoRev="1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0" dur="500" autoRev="1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1" dur="500" autoRev="1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7"/>
                                            </p:cond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27" presetClass="emph" presetSubtype="0" repeatCount="4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5" dur="500" autoRev="1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6" dur="500" autoRev="1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7" dur="500" autoRev="1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8" dur="500" autoRev="1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4"/>
                                            </p:cond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7" presetClass="emph" presetSubtype="0" repeatCount="400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" dur="500" autoRev="1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5" dur="500" autoRev="1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6" dur="500" autoRev="1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500" autoRev="1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3"/>
                                            </p:cond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7" presetClass="emph" presetSubtype="0" repeatCount="4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3" dur="500" autoRev="1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4" dur="500" autoRev="1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5" dur="500" autoRev="1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6" dur="500" autoRev="1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2"/>
                                            </p:cond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7" presetClass="emph" presetSubtype="0" repeatCount="4000" fill="hold" grpId="1" nodeType="withEffect">
                                  <p:stCondLst>
                                    <p:cond delay="53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2" dur="500" autoRev="1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3" dur="500" autoRev="1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4" dur="500" autoRev="1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5" dur="500" autoRev="1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1"/>
                                            </p:cond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0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27" presetClass="emph" presetSubtype="0" repeatCount="400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1" dur="500" autoRev="1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2" dur="500" autoRev="1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3" dur="500" autoRev="1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4" dur="500" autoRev="1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0"/>
                                            </p:cond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27" presetClass="emph" presetSubtype="0" repeatCount="4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0" dur="500" autoRev="1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1" dur="500" autoRev="1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2" dur="500" autoRev="1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3" dur="500" autoRev="1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9"/>
                                            </p:cond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4" presetID="1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27" presetClass="emph" presetSubtype="0" repeatCount="400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9" dur="500" autoRev="1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0" dur="500" autoRev="1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1" dur="500" autoRev="1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2" dur="500" autoRev="1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8"/>
                                            </p:cond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42" presetClass="path" presetSubtype="0" accel="50000" decel="5000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017 0.00093 L -0.00052 0.01436 " pathEditMode="relative" rAng="0" ptsTypes="AA">
                                      <p:cBhvr>
                                        <p:cTn id="178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64" presetClass="path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180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64" presetClass="path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2.22222E-6 0.01852 L -2.22222E-6 0.0044 " pathEditMode="relative" rAng="0" ptsTypes="AA">
                                      <p:cBhvr>
                                        <p:cTn id="182" dur="2000" spd="-100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42" presetClass="path" presetSubtype="0" accel="50000" decel="50000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3.61111E-6 -3.7037E-7 L 3.61111E-6 0.01944 " pathEditMode="relative" rAng="0" ptsTypes="AA">
                                      <p:cBhvr>
                                        <p:cTn id="184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"/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42" presetClass="path" presetSubtype="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2.77778E-7 -1.11111E-6 L -0.00035 0.02315 " pathEditMode="relative" rAng="0" ptsTypes="AA">
                                      <p:cBhvr>
                                        <p:cTn id="186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42" presetClass="path" presetSubtype="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1.94444E-6 -0.01898 L -0.00035 0.00417 " pathEditMode="relative" rAng="0" ptsTypes="AA">
                                      <p:cBhvr>
                                        <p:cTn id="188" dur="2000" spd="-100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1157"/>
                                    </p:animMotion>
                                  </p:childTnLst>
                                </p:cTn>
                              </p:par>
                              <p:par>
                                <p:cTn id="189" presetID="64" presetClass="path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4.72222E-6 1.85185E-6 L 4.72222E-6 -0.01875 " pathEditMode="relative" rAng="0" ptsTypes="AA">
                                      <p:cBhvr>
                                        <p:cTn id="190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"/>
                                    </p:animMotion>
                                  </p:childTnLst>
                                </p:cTn>
                              </p:par>
                              <p:par>
                                <p:cTn id="191" presetID="64" presetClass="path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0.00034 0.01667 L 0.00034 0.00718 " pathEditMode="relative" rAng="0" ptsTypes="AA">
                                      <p:cBhvr>
                                        <p:cTn id="192" dur="2000" spd="-100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86"/>
                                    </p:animMotion>
                                  </p:childTnLst>
                                </p:cTn>
                              </p:par>
                              <p:par>
                                <p:cTn id="193" presetID="42" presetClass="path" presetSubtype="0" accel="50000" decel="5000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-5.55556E-7 -7.40741E-7 L -5.55556E-7 0.0169 " pathEditMode="relative" rAng="0" ptsTypes="AA">
                                      <p:cBhvr>
                                        <p:cTn id="194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195" presetID="42" presetClass="path" presetSubtype="0" accel="50000" decel="5000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-0.00035 -0.01829 L -0.00035 -0.00139 " pathEditMode="relative" rAng="0" ptsTypes="AA">
                                      <p:cBhvr>
                                        <p:cTn id="196" dur="2000" spd="-100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33"/>
                                    </p:animMotion>
                                  </p:childTnLst>
                                </p:cTn>
                              </p:par>
                              <p:par>
                                <p:cTn id="197" presetID="64" presetClass="path" presetSubtype="0" fill="hold" grpId="0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-4.72222E-6 -1.48148E-6 L 0.00035 -0.0169 " pathEditMode="relative" rAng="0" ptsTypes="AA">
                                      <p:cBhvr>
                                        <p:cTn id="198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"/>
                                    </p:animMotion>
                                  </p:childTnLst>
                                </p:cTn>
                              </p:par>
                              <p:par>
                                <p:cTn id="199" presetID="42" presetClass="path" presetSubtype="0" accel="50000" decel="5000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-2.77778E-6 0 L -2.77778E-6 0.01806 " pathEditMode="relative" rAng="0" ptsTypes="AA">
                                      <p:cBhvr>
                                        <p:cTn id="200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201" presetID="42" presetClass="path" presetSubtype="0" accel="50000" decel="5000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202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42" presetClass="path" presetSubtype="0" accel="50000" decel="5000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0.00052 -0.01528 L -0.00105 -7.40741E-7 " pathEditMode="relative" rAng="0" ptsTypes="AA">
                                      <p:cBhvr>
                                        <p:cTn id="204" dur="2000" spd="-100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764"/>
                                    </p:animMotion>
                                  </p:childTnLst>
                                </p:cTn>
                              </p:par>
                              <p:par>
                                <p:cTn id="205" presetID="64" presetClass="path" presetSubtype="0" fill="hold" grpId="0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4.72222E-6 -7.40741E-7 L 4.72222E-6 -0.0118 " pathEditMode="relative" rAng="0" ptsTypes="AA">
                                      <p:cBhvr>
                                        <p:cTn id="206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"/>
                                    </p:animMotion>
                                  </p:childTnLst>
                                </p:cTn>
                              </p:par>
                              <p:par>
                                <p:cTn id="207" presetID="64" presetClass="path" presetSubtype="0" fill="hold" grpId="0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-4.44444E-6 0.01088 L -4.44444E-6 -0.00092 " pathEditMode="relative" rAng="0" ptsTypes="AA">
                                      <p:cBhvr>
                                        <p:cTn id="208" dur="2000" spd="-100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2"/>
                                    </p:animMotion>
                                  </p:childTnLst>
                                </p:cTn>
                              </p:par>
                              <p:par>
                                <p:cTn id="209" presetID="64" presetClass="path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3.88889E-6 0.00556 L 3.88889E-6 -0.00578 " pathEditMode="relative" rAng="0" ptsTypes="AA">
                                      <p:cBhvr>
                                        <p:cTn id="210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"/>
                                    </p:animMotion>
                                  </p:childTnLst>
                                </p:cTn>
                              </p:par>
                              <p:par>
                                <p:cTn id="211" presetID="64" presetClass="path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3.61111E-6 0.01134 L 3.61111E-6 4.44444E-6 " pathEditMode="relative" rAng="0" ptsTypes="AA">
                                      <p:cBhvr>
                                        <p:cTn id="212" dur="2000" spd="-100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79"/>
                                    </p:animMotion>
                                  </p:childTnLst>
                                </p:cTn>
                              </p:par>
                              <p:par>
                                <p:cTn id="213" presetID="42" presetClass="path" presetSubtype="0" accel="50000" decel="50000" fill="hold" grpId="1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1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215" presetID="42" presetClass="path" presetSubtype="0" accel="50000" decel="50000" fill="hold" grpId="1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3.05556E-6 -1.48148E-6 L -0.00052 0.04097 " pathEditMode="relative" rAng="0" ptsTypes="AA">
                                      <p:cBhvr>
                                        <p:cTn id="216" dur="2000" spd="-100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2037"/>
                                    </p:animMotion>
                                  </p:childTnLst>
                                </p:cTn>
                              </p:par>
                              <p:par>
                                <p:cTn id="217" presetID="64" presetClass="path" presetSubtype="0" accel="50000" decel="50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2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219" presetID="64" presetClass="path" presetSubtype="0" accel="50000" decel="50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88889E-6 -2.96296E-6 L -3.88889E-6 -0.03333 " pathEditMode="relative" rAng="0" ptsTypes="AA">
                                      <p:cBhvr>
                                        <p:cTn id="220" dur="2000" spd="-100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221" presetID="64" presetClass="path" presetSubtype="0" accel="50000" decel="5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22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223" presetID="64" presetClass="path" presetSubtype="0" accel="50000" decel="5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22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225" presetID="64" presetClass="path" presetSubtype="0" accel="50000" decel="5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4.72222E-6 -3.7037E-7 L 0.0007 -0.02986 " pathEditMode="relative" rAng="0" ptsTypes="AA">
                                      <p:cBhvr>
                                        <p:cTn id="226" dur="2000" spd="-100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1505"/>
                                    </p:animMotion>
                                  </p:childTnLst>
                                </p:cTn>
                              </p:par>
                              <p:par>
                                <p:cTn id="227" presetID="42" presetClass="path" presetSubtype="0" accel="50000" decel="5000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22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229" presetID="42" presetClass="path" presetSubtype="0" accel="50000" decel="5000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1.11111E-6 -1.48148E-6 L -1.11111E-6 0.02847 " pathEditMode="relative" rAng="0" ptsTypes="AA">
                                      <p:cBhvr>
                                        <p:cTn id="230" dur="2000" spd="-100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12"/>
                                    </p:animMotion>
                                  </p:childTnLst>
                                </p:cTn>
                              </p:par>
                              <p:par>
                                <p:cTn id="231" presetID="42" presetClass="path" presetSubtype="0" accel="50000" decel="50000" fill="hold" grpId="1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3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233" presetID="42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3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235" presetID="42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0 -2.22222E-6 L -0.00052 0.04097 " pathEditMode="relative" rAng="0" ptsTypes="AA">
                                      <p:cBhvr>
                                        <p:cTn id="236" dur="2000" spd="-100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2037"/>
                                    </p:animMotion>
                                  </p:childTnLst>
                                </p:cTn>
                              </p:par>
                              <p:par>
                                <p:cTn id="237" presetID="64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23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239" presetID="64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4.16667E-6 -3.7037E-6 L 4.16667E-6 -0.03333 " pathEditMode="relative" rAng="0" ptsTypes="AA">
                                      <p:cBhvr>
                                        <p:cTn id="240" dur="2000" spd="-100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241" presetID="42" presetClass="path" presetSubtype="0" accel="50000" decel="5000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24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243" presetID="64" presetClass="path" presetSubtype="0" accel="50000" decel="50000" fill="hold" grpId="1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24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245" presetID="42" presetClass="path" presetSubtype="0" accel="50000" decel="50000" fill="hold" grpId="1" nodeType="withEffect">
                                  <p:stCondLst>
                                    <p:cond delay="64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24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247" presetID="42" presetClass="path" presetSubtype="0" accel="50000" decel="50000" fill="hold" grpId="1" nodeType="withEffect">
                                  <p:stCondLst>
                                    <p:cond delay="6400"/>
                                  </p:stCondLst>
                                  <p:childTnLst>
                                    <p:animMotion origin="layout" path="M -2.22222E-6 0.00324 L -0.00017 0.02338 " pathEditMode="relative" rAng="0" ptsTypes="AA">
                                      <p:cBhvr>
                                        <p:cTn id="248" dur="2000" spd="-100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995"/>
                                    </p:animMotion>
                                  </p:childTnLst>
                                </p:cTn>
                              </p:par>
                              <p:par>
                                <p:cTn id="249" presetID="42" presetClass="path" presetSubtype="0" accel="50000" decel="50000" fill="hold" grpId="1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5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251" presetID="64" presetClass="path" presetSubtype="0" accel="50000" decel="50000" fill="hold" grpId="1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25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253" presetID="64" presetClass="path" presetSubtype="0" accel="50000" decel="50000" fill="hold" grpId="1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-2.22222E-6 -4.44444E-6 L -2.22222E-6 -0.02569 " pathEditMode="relative" rAng="0" ptsTypes="AA">
                                      <p:cBhvr>
                                        <p:cTn id="254" dur="2000" spd="-100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96"/>
                                    </p:animMotion>
                                  </p:childTnLst>
                                </p:cTn>
                              </p:par>
                              <p:par>
                                <p:cTn id="255" presetID="42" presetClass="path" presetSubtype="0" accel="50000" decel="5000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5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257" presetID="42" presetClass="path" presetSubtype="0" accel="50000" decel="5000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4.16667E-6 4.44444E-6 L -0.00052 0.04097 " pathEditMode="relative" rAng="0" ptsTypes="AA">
                                      <p:cBhvr>
                                        <p:cTn id="258" dur="2000" spd="-100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2037"/>
                                    </p:animMotion>
                                  </p:childTnLst>
                                </p:cTn>
                              </p:par>
                              <p:par>
                                <p:cTn id="259" presetID="64" presetClass="path" presetSubtype="0" accel="50000" decel="5000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26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261" presetID="64" presetClass="path" presetSubtype="0" accel="50000" decel="50000" fill="hold" grpId="1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26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263" presetID="64" presetClass="path" presetSubtype="0" accel="50000" decel="50000" fill="hold" grpId="1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1.94444E-6 3.33333E-6 L -0.00052 -0.01528 " pathEditMode="relative" rAng="0" ptsTypes="AA">
                                      <p:cBhvr>
                                        <p:cTn id="264" dur="2000" spd="-100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764"/>
                                    </p:animMotion>
                                  </p:childTnLst>
                                </p:cTn>
                              </p:par>
                              <p:par>
                                <p:cTn id="265" presetID="42" presetClass="path" presetSubtype="0" accel="50000" decel="5000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26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267" presetID="42" presetClass="path" presetSubtype="0" accel="50000" decel="5000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-3.61111E-6 -4.07407E-6 L -3.61111E-6 0.03542 " pathEditMode="relative" rAng="0" ptsTypes="AA">
                                      <p:cBhvr>
                                        <p:cTn id="268" dur="2000" spd="-100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59"/>
                                    </p:animMotion>
                                  </p:childTnLst>
                                </p:cTn>
                              </p:par>
                              <p:par>
                                <p:cTn id="269" presetID="64" presetClass="path" presetSubtype="0" accel="50000" decel="5000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8.33333E-7 0.03935 L 0.00017 0.00093 " pathEditMode="relative" rAng="0" ptsTypes="AA">
                                      <p:cBhvr>
                                        <p:cTn id="27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"/>
                                    </p:animMotion>
                                  </p:childTnLst>
                                </p:cTn>
                              </p:par>
                              <p:par>
                                <p:cTn id="271" presetID="42" presetClass="path" presetSubtype="0" accel="50000" decel="50000" fill="hold" grpId="1" nodeType="withEffect">
                                  <p:stCondLst>
                                    <p:cond delay="7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7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273" presetID="42" presetClass="path" presetSubtype="0" accel="50000" decel="50000" fill="hold" grpId="1" nodeType="withEffect">
                                  <p:stCondLst>
                                    <p:cond delay="7600"/>
                                  </p:stCondLst>
                                  <p:childTnLst>
                                    <p:animMotion origin="layout" path="M 5E-6 4.81481E-6 L 5E-6 0.01851 " pathEditMode="relative" rAng="0" ptsTypes="AA">
                                      <p:cBhvr>
                                        <p:cTn id="274" dur="2000" spd="-100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275" presetID="42" presetClass="path" presetSubtype="0" accel="50000" decel="50000" fill="hold" grpId="1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7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277" presetID="64" presetClass="path" presetSubtype="0" accel="50000" decel="5000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27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279" presetID="64" presetClass="path" presetSubtype="0" accel="50000" decel="5000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2.77778E-7 -1.48148E-6 L 2.77778E-7 -0.02569 " pathEditMode="relative" rAng="0" ptsTypes="AA">
                                      <p:cBhvr>
                                        <p:cTn id="280" dur="2000" spd="-100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96"/>
                                    </p:animMotion>
                                  </p:childTnLst>
                                </p:cTn>
                              </p:par>
                              <p:par>
                                <p:cTn id="281" presetID="42" presetClass="path" presetSubtype="0" accel="50000" decel="50000" fill="hold" grpId="1" nodeType="withEffect">
                                  <p:stCondLst>
                                    <p:cond delay="82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28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283" presetID="64" presetClass="path" presetSubtype="0" accel="50000" decel="50000" fill="hold" grpId="1" nodeType="withEffect">
                                  <p:stCondLst>
                                    <p:cond delay="8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28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285" presetID="64" presetClass="path" presetSubtype="0" accel="50000" decel="50000" fill="hold" grpId="1" nodeType="withEffect">
                                  <p:stCondLst>
                                    <p:cond delay="84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28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287" presetID="64" presetClass="path" presetSubtype="0" accel="50000" decel="50000" fill="hold" grpId="1" nodeType="withEffect">
                                  <p:stCondLst>
                                    <p:cond delay="8400"/>
                                  </p:stCondLst>
                                  <p:childTnLst>
                                    <p:animMotion origin="layout" path="M -8.33333E-7 -7.40741E-7 L -0.00052 -0.01528 " pathEditMode="relative" rAng="0" ptsTypes="AA">
                                      <p:cBhvr>
                                        <p:cTn id="288" dur="2000" spd="-100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1435 L -0.00104 -0.00092 " pathEditMode="relative" rAng="0" ptsTypes="AA">
                                      <p:cBhvr>
                                        <p:cTn id="29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29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48148E-6 L -0.00052 -0.01528 " pathEditMode="relative" rAng="0" ptsTypes="AA">
                                      <p:cBhvr>
                                        <p:cTn id="294" dur="2000" spd="-100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764"/>
                                    </p:animMotion>
                                  </p:childTnLst>
                                </p:cTn>
                              </p:par>
                              <p:par>
                                <p:cTn id="29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7327 1.11111E-6 L 1.38525 1.11111E-6 " pathEditMode="relative" rAng="0" ptsTypes="AA">
                                      <p:cBhvr>
                                        <p:cTn id="296" dur="8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590" y="0"/>
                                    </p:animMotion>
                                  </p:childTnLst>
                                </p:cTn>
                              </p:par>
                              <p:par>
                                <p:cTn id="297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98" dur="6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62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01" dur="63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6299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0" dur="500" autoRev="1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1" dur="500" autoRev="1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2" dur="500" autoRev="1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3" dur="500" autoRev="1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19"/>
                                            </p:cond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27" presetClass="emph" presetSubtype="0" repeatCount="5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7" dur="500" autoRev="1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8" dur="500" autoRev="1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9" dur="500" autoRev="1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0" dur="500" autoRev="1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26"/>
                                            </p:cond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1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27" presetClass="emph" presetSubtype="0" repeatCount="5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4" dur="500" autoRev="1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35" dur="500" autoRev="1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36" dur="500" autoRev="1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7" dur="500" autoRev="1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33"/>
                                            </p:cond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8" presetID="1" presetClass="exit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" presetID="27" presetClass="emph" presetSubtype="0" repeatCount="5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1" dur="500" autoRev="1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42" dur="500" autoRev="1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43" dur="500" autoRev="1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4" dur="500" autoRev="1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40"/>
                                            </p:cond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45" presetID="1" presetClass="exit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27" presetClass="emph" presetSubtype="0" repeatCount="5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8" dur="500" autoRev="1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49" dur="500" autoRev="1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50" dur="500" autoRev="1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1" dur="500" autoRev="1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47"/>
                                            </p:cond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2" presetID="1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4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5" dur="500" autoRev="1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56" dur="500" autoRev="1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57" dur="500" autoRev="1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8" dur="500" autoRev="1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54"/>
                                            </p:cond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9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0" dur="500" autoRev="1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61" dur="500" autoRev="1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2" dur="500" autoRev="1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3" dur="500" autoRev="1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59"/>
                                            </p:cond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64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27" presetClass="emph" presetSubtype="0" repeatCount="5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7" dur="500" autoRev="1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68" dur="500" autoRev="1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9" dur="500" autoRev="1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0" dur="500" autoRev="1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66"/>
                                            </p:cond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1" presetID="1" presetClass="exit" presetSubtype="0" fill="hold" grpId="1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374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37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376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377" presetID="6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378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379" presetID="42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380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381" presetID="42" presetClass="path" presetSubtype="0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382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383" presetID="64" presetClass="path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384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385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61111E-6 -1.11022E-16 L -3.61111E-6 0.04444 " pathEditMode="relative" rAng="0" ptsTypes="AA">
                                      <p:cBhvr>
                                        <p:cTn id="386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387" presetID="64" presetClass="path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388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389" presetID="64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390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391" presetID="42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392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393" presetID="64" presetClass="path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394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395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396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397" presetID="64" presetClass="path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398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399" presetID="64" presetClass="path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400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401" presetID="42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402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403" presetID="64" presetClass="path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404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405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406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407" presetID="42" presetClass="path" presetSubtype="0" accel="50000" decel="5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408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409" presetID="64" presetClass="path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410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411" presetID="42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2.77778E-6 2.22222E-6 L -2.77778E-6 0.03935 " pathEditMode="relative" rAng="0" ptsTypes="AA">
                                      <p:cBhvr>
                                        <p:cTn id="412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413" presetID="64" presetClass="path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414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415" presetID="64" presetClass="path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416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417" presetID="42" presetClass="path" presetSubtype="0" accel="50000" decel="5000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418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41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1436 L 3.88889E-6 0.00047 " pathEditMode="relative" rAng="0" ptsTypes="AA">
                                      <p:cBhvr>
                                        <p:cTn id="420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421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422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423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22222E-6 -2.96296E-6 L -2.22222E-6 0.01852 " pathEditMode="relative" rAng="0" ptsTypes="AA">
                                      <p:cBhvr>
                                        <p:cTn id="424" dur="2000" spd="-100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425" presetID="64" presetClass="path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4.72222E-6 0.01944 L 0.00105 0.00139 " pathEditMode="relative" rAng="0" ptsTypes="AA">
                                      <p:cBhvr>
                                        <p:cTn id="426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9"/>
                                    </p:animMotion>
                                  </p:childTnLst>
                                </p:cTn>
                              </p:par>
                              <p:par>
                                <p:cTn id="427" presetID="64" presetClass="path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35 0.02315 L -0.00035 0.00417 " pathEditMode="relative" rAng="0" ptsTypes="AA">
                                      <p:cBhvr>
                                        <p:cTn id="428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"/>
                                    </p:animMotion>
                                  </p:childTnLst>
                                </p:cTn>
                              </p:par>
                              <p:par>
                                <p:cTn id="429" presetID="64" presetClass="path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1.94444E-6 4.81481E-6 L -1.94444E-6 -0.01899 " pathEditMode="relative" rAng="0" ptsTypes="AA">
                                      <p:cBhvr>
                                        <p:cTn id="430" dur="2000" spd="-100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49"/>
                                    </p:animMotion>
                                  </p:childTnLst>
                                </p:cTn>
                              </p:par>
                              <p:par>
                                <p:cTn id="431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8.33333E-7 -0.01875 L -8.33333E-7 0.00231 " pathEditMode="relative" rAng="0" ptsTypes="AA">
                                      <p:cBhvr>
                                        <p:cTn id="432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"/>
                                    </p:animMotion>
                                  </p:childTnLst>
                                </p:cTn>
                              </p:par>
                              <p:par>
                                <p:cTn id="433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5E-6 -2.59259E-6 L 0.00034 0.01667 " pathEditMode="relative" rAng="0" ptsTypes="AA">
                                      <p:cBhvr>
                                        <p:cTn id="434" dur="2000" spd="-100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833"/>
                                    </p:animMotion>
                                  </p:childTnLst>
                                </p:cTn>
                              </p:par>
                              <p:par>
                                <p:cTn id="435" presetID="64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2.22222E-6 0.01689 L -0.00035 -0.00139 " pathEditMode="relative" rAng="0" ptsTypes="AA">
                                      <p:cBhvr>
                                        <p:cTn id="436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"/>
                                    </p:animMotion>
                                  </p:childTnLst>
                                </p:cTn>
                              </p:par>
                              <p:par>
                                <p:cTn id="437" presetID="64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2.5E-6 2.59259E-6 L -0.00035 -0.01829 " pathEditMode="relative" rAng="0" ptsTypes="AA">
                                      <p:cBhvr>
                                        <p:cTn id="438" dur="2000" spd="-100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926"/>
                                    </p:animMotion>
                                  </p:childTnLst>
                                </p:cTn>
                              </p:par>
                              <p:par>
                                <p:cTn id="439" presetID="42" presetClass="path" presetSubtype="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.00034 -0.0169 L 0.00017 -0.00278 " pathEditMode="relative" rAng="0" ptsTypes="AA">
                                      <p:cBhvr>
                                        <p:cTn id="440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"/>
                                    </p:animMotion>
                                  </p:childTnLst>
                                </p:cTn>
                              </p:par>
                              <p:par>
                                <p:cTn id="441" presetID="64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4.44444E-6 0.01806 L 4.44444E-6 0.00278 " pathEditMode="relative" rAng="0" ptsTypes="AA">
                                      <p:cBhvr>
                                        <p:cTn id="442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443" presetID="6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444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445" presetID="6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66667E-6 -1.48148E-6 L -0.00052 -0.01528 " pathEditMode="relative" rAng="0" ptsTypes="AA">
                                      <p:cBhvr>
                                        <p:cTn id="446" dur="2000" spd="-100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764"/>
                                    </p:animMotion>
                                  </p:childTnLst>
                                </p:cTn>
                              </p:par>
                              <p:par>
                                <p:cTn id="447" presetID="42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2.77778E-7 -0.01181 L 2.77778E-7 -0.00093 " pathEditMode="relative" rAng="0" ptsTypes="AA">
                                      <p:cBhvr>
                                        <p:cTn id="448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"/>
                                    </p:animMotion>
                                  </p:childTnLst>
                                </p:cTn>
                              </p:par>
                              <p:par>
                                <p:cTn id="449" presetID="42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2.5E-6 -3.7037E-6 L -2.5E-6 0.01088 " pathEditMode="relative" rAng="0" ptsTypes="AA">
                                      <p:cBhvr>
                                        <p:cTn id="450" dur="2000" spd="-100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32"/>
                                    </p:animMotion>
                                  </p:childTnLst>
                                </p:cTn>
                              </p:par>
                              <p:par>
                                <p:cTn id="451" presetID="42" presetClass="path" presetSubtype="0" accel="50000" decel="5000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5.55556E-7 -0.01134 L -5.55556E-7 0.00394 " pathEditMode="relative" rAng="0" ptsTypes="AA">
                                      <p:cBhvr>
                                        <p:cTn id="452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453" presetID="42" presetClass="path" presetSubtype="0" accel="50000" decel="5000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8.33333E-7 -1.11111E-6 L -8.33333E-7 0.01528 " pathEditMode="relative" rAng="0" ptsTypes="AA">
                                      <p:cBhvr>
                                        <p:cTn id="454" dur="2000" spd="-100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64"/>
                                    </p:animMotion>
                                  </p:childTnLst>
                                </p:cTn>
                              </p:par>
                              <p:par>
                                <p:cTn id="455" presetID="6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456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457" presetID="6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458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459" presetID="42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460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461" presetID="64" presetClass="path" presetSubtype="0" accel="50000" decel="5000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462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463" presetID="64" presetClass="path" presetSubtype="0" accel="50000" decel="500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464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465" presetID="64" presetClass="path" presetSubtype="0" accel="50000" decel="500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466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467" presetID="42" presetClass="path" presetSubtype="0" accel="50000" decel="5000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468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469" presetID="42" presetClass="path" presetSubtype="0" accel="50000" decel="5000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470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471" presetID="42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472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473" presetID="64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474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475" presetID="42" presetClass="path" presetSubtype="0" accel="50000" decel="5000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476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477" presetID="64" presetClass="path" presetSubtype="0" accel="50000" decel="5000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478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479" presetID="42" presetClass="path" presetSubtype="0" accel="50000" decel="5000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480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481" presetID="42" presetClass="path" presetSubtype="0" accel="50000" decel="5000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482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483" presetID="64" presetClass="path" presetSubtype="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484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485" presetID="42" presetClass="path" presetSubtype="0" accel="50000" decel="5000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486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487" presetID="64" presetClass="path" presetSubtype="0" accel="50000" decel="5000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488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489" presetID="64" presetClass="path" presetSubtype="0" accel="50000" decel="50000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490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491" presetID="42" presetClass="path" presetSubtype="0" accel="50000" decel="5000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492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493" presetID="64" presetClass="path" presetSubtype="0" accel="50000" decel="5000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8.33333E-7 0.03935 L 0.00017 0.00093 " pathEditMode="relative" rAng="0" ptsTypes="AA">
                                      <p:cBhvr>
                                        <p:cTn id="494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"/>
                                    </p:animMotion>
                                  </p:childTnLst>
                                </p:cTn>
                              </p:par>
                              <p:par>
                                <p:cTn id="495" presetID="42" presetClass="path" presetSubtype="0" accel="50000" decel="5000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496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497" presetID="42" presetClass="path" presetSubtype="0" accel="50000" decel="50000" fill="hold" nodeType="withEffect">
                                  <p:stCondLst>
                                    <p:cond delay="59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498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499" presetID="64" presetClass="path" presetSubtype="0" accel="50000" decel="5000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500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5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5" presetID="1" presetClass="exit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7" presetID="1" presetClass="exit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9" presetID="1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xit" presetSubtype="0" fill="hold" grpId="1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4352 L -0.00017 0.00092 " pathEditMode="relative" rAng="0" ptsTypes="AA">
                                      <p:cBhvr>
                                        <p:cTn id="516" dur="2000" spd="-100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22"/>
                                    </p:animMotion>
                                  </p:childTnLst>
                                </p:cTn>
                              </p:par>
                              <p:par>
                                <p:cTn id="517" presetID="42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05556E-6 -0.03333 L 3.05556E-6 -2.59259E-6 " pathEditMode="relative" rAng="0" ptsTypes="AA">
                                      <p:cBhvr>
                                        <p:cTn id="518" dur="2000" spd="-100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519" presetID="64" presetClass="path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05556E-6 0.02847 L -3.05556E-6 0.00417 " pathEditMode="relative" rAng="0" ptsTypes="AA">
                                      <p:cBhvr>
                                        <p:cTn id="520" dur="2000" spd="-100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27"/>
                                    </p:animMotion>
                                  </p:childTnLst>
                                </p:cTn>
                              </p:par>
                              <p:par>
                                <p:cTn id="521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2.77778E-6 -0.04445 L 2.77778E-6 3.7037E-6 " pathEditMode="relative" rAng="0" ptsTypes="AA">
                                      <p:cBhvr>
                                        <p:cTn id="522" dur="2000" spd="-100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22"/>
                                    </p:animMotion>
                                  </p:childTnLst>
                                </p:cTn>
                              </p:par>
                              <p:par>
                                <p:cTn id="523" presetID="64" presetClass="path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22222E-6 0.01852 L -2.22222E-6 0.0044 " pathEditMode="relative" rAng="0" ptsTypes="AA">
                                      <p:cBhvr>
                                        <p:cTn id="524" dur="2000" spd="-100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525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8.33333E-7 -0.03334 L -8.33333E-7 3.7037E-6 " pathEditMode="relative" rAng="0" ptsTypes="AA">
                                      <p:cBhvr>
                                        <p:cTn id="526" dur="2000" spd="-100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527" presetID="64" presetClass="path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11111E-6 0.03542 L -1.11111E-6 0.00324 " pathEditMode="relative" rAng="0" ptsTypes="AA">
                                      <p:cBhvr>
                                        <p:cTn id="528" dur="2000" spd="-100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20"/>
                                    </p:animMotion>
                                  </p:childTnLst>
                                </p:cTn>
                              </p:par>
                              <p:par>
                                <p:cTn id="529" presetID="64" presetClass="path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4.16667E-6 0.01852 L -4.16667E-6 0.0044 " pathEditMode="relative" rAng="0" ptsTypes="AA">
                                      <p:cBhvr>
                                        <p:cTn id="530" dur="2000" spd="-100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531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0.00018 -0.04352 L -0.00018 0.00092 " pathEditMode="relative" rAng="0" ptsTypes="AA">
                                      <p:cBhvr>
                                        <p:cTn id="532" dur="2000" spd="-100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22"/>
                                    </p:animMotion>
                                  </p:childTnLst>
                                </p:cTn>
                              </p:par>
                              <p:par>
                                <p:cTn id="533" presetID="64" presetClass="path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1.11111E-6 0.01412 L 1.11111E-6 4.07407E-6 " pathEditMode="relative" rAng="0" ptsTypes="AA">
                                      <p:cBhvr>
                                        <p:cTn id="534" dur="2000" spd="-100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535" presetID="6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8.33333E-7 4.81481E-6 L -0.00017 -0.04352 " pathEditMode="relative" rAng="0" ptsTypes="AA">
                                      <p:cBhvr>
                                        <p:cTn id="536" dur="2000" spd="-100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2176"/>
                                    </p:animMotion>
                                  </p:childTnLst>
                                </p:cTn>
                              </p:par>
                              <p:par>
                                <p:cTn id="537" presetID="64" presetClass="path" presetSubtype="0" accel="50000" decel="5000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3.33333E-6 -3.7037E-7 L -3.33333E-6 -0.03333 " pathEditMode="relative" rAng="0" ptsTypes="AA">
                                      <p:cBhvr>
                                        <p:cTn id="538" dur="2000" spd="-100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539" presetID="64" presetClass="path" presetSubtype="0" accel="50000" decel="500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2.77778E-6 -2.96296E-6 L -0.00018 -0.04352 " pathEditMode="relative" rAng="0" ptsTypes="AA">
                                      <p:cBhvr>
                                        <p:cTn id="540" dur="2000" spd="-100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2176"/>
                                    </p:animMotion>
                                  </p:childTnLst>
                                </p:cTn>
                              </p:par>
                              <p:par>
                                <p:cTn id="541" presetID="42" presetClass="path" presetSubtype="0" accel="50000" decel="5000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38889E-6 -1.48148E-6 L -1.38889E-6 0.02847 " pathEditMode="relative" rAng="0" ptsTypes="AA">
                                      <p:cBhvr>
                                        <p:cTn id="542" dur="2000" spd="-100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12"/>
                                    </p:animMotion>
                                  </p:childTnLst>
                                </p:cTn>
                              </p:par>
                              <p:par>
                                <p:cTn id="543" presetID="42" presetClass="path" presetSubtype="0" accel="50000" decel="5000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3.05556E-6 7.40741E-7 L 3.05556E-6 0.01852 " pathEditMode="relative" rAng="0" ptsTypes="AA">
                                      <p:cBhvr>
                                        <p:cTn id="544" dur="2000" spd="-100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545" presetID="64" presetClass="path" presetSubtype="0" accel="50000" decel="5000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animMotion origin="layout" path="M 2.22222E-6 3.7037E-7 L 2.22222E-6 -0.03333 " pathEditMode="relative" rAng="0" ptsTypes="AA">
                                      <p:cBhvr>
                                        <p:cTn id="546" dur="2000" spd="-100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547" presetID="42" presetClass="path" presetSubtype="0" accel="50000" decel="5000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2.5E-6 -7.40741E-7 L 2.5E-6 0.03542 " pathEditMode="relative" rAng="0" ptsTypes="AA">
                                      <p:cBhvr>
                                        <p:cTn id="548" dur="2000" spd="-100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59"/>
                                    </p:animMotion>
                                  </p:childTnLst>
                                </p:cTn>
                              </p:par>
                              <p:par>
                                <p:cTn id="549" presetID="42" presetClass="path" presetSubtype="0" accel="50000" decel="5000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3.05556E-6 1.48148E-6 L 3.05556E-6 0.01852 " pathEditMode="relative" rAng="0" ptsTypes="AA">
                                      <p:cBhvr>
                                        <p:cTn id="550" dur="2000" spd="-100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551" presetID="64" presetClass="path" presetSubtype="0" accel="50000" decel="5000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4.44444E-6 1.85185E-6 L -0.00018 -0.04352 " pathEditMode="relative" rAng="0" ptsTypes="AA">
                                      <p:cBhvr>
                                        <p:cTn id="552" dur="2000" spd="-100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2176"/>
                                    </p:animMotion>
                                  </p:childTnLst>
                                </p:cTn>
                              </p:par>
                              <p:par>
                                <p:cTn id="553" presetID="42" presetClass="path" presetSubtype="0" accel="50000" decel="5000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2.5E-6 2.59259E-6 L -2.5E-6 0.01852 " pathEditMode="relative" rAng="0" ptsTypes="AA">
                                      <p:cBhvr>
                                        <p:cTn id="554" dur="2000" spd="-100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555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7" dur="10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23" grpId="0" animBg="1"/>
      <p:bldP spid="23" grpId="1" animBg="1"/>
      <p:bldP spid="28" grpId="0" animBg="1"/>
      <p:bldP spid="28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63" grpId="0" animBg="1"/>
      <p:bldP spid="64" grpId="0" animBg="1"/>
      <p:bldP spid="67" grpId="0" animBg="1"/>
      <p:bldP spid="68" grpId="0" animBg="1"/>
      <p:bldP spid="69" grpId="0" animBg="1"/>
      <p:bldP spid="70" grpId="0" animBg="1"/>
      <p:bldP spid="72" grpId="0" animBg="1"/>
      <p:bldP spid="73" grpId="0" animBg="1"/>
      <p:bldP spid="74" grpId="0" animBg="1"/>
      <p:bldP spid="75" grpId="0" animBg="1"/>
      <p:bldP spid="77" grpId="0" animBg="1"/>
      <p:bldP spid="78" grpId="0" animBg="1"/>
      <p:bldP spid="79" grpId="0" animBg="1"/>
      <p:bldP spid="80" grpId="0" animBg="1"/>
      <p:bldP spid="85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8" grpId="0" animBg="1"/>
      <p:bldP spid="111" grpId="0" animBg="1"/>
      <p:bldP spid="111" grpId="1" animBg="1"/>
      <p:bldP spid="112" grpId="0" animBg="1"/>
      <p:bldP spid="112" grpId="1" animBg="1"/>
      <p:bldP spid="113" grpId="0" animBg="1"/>
      <p:bldP spid="113" grpId="1" animBg="1"/>
      <p:bldP spid="114" grpId="0" animBg="1"/>
      <p:bldP spid="114" grpId="1" animBg="1"/>
      <p:bldP spid="115" grpId="0" animBg="1"/>
      <p:bldP spid="115" grpId="1" animBg="1"/>
      <p:bldP spid="116" grpId="0" animBg="1"/>
      <p:bldP spid="116" grpId="1" animBg="1"/>
      <p:bldP spid="124" grpId="0" animBg="1"/>
      <p:bldP spid="124" grpId="1" animBg="1"/>
      <p:bldP spid="129" grpId="0" animBg="1"/>
      <p:bldP spid="129" grpId="1" animBg="1"/>
      <p:bldP spid="130" grpId="0" animBg="1"/>
      <p:bldP spid="130" grpId="1" animBg="1"/>
      <p:bldP spid="131" grpId="0" animBg="1"/>
      <p:bldP spid="131" grpId="1" animBg="1"/>
      <p:bldP spid="132" grpId="0" animBg="1"/>
      <p:bldP spid="132" grpId="1" animBg="1"/>
      <p:bldP spid="133" grpId="0" animBg="1"/>
      <p:bldP spid="133" grpId="1" animBg="1"/>
      <p:bldP spid="134" grpId="0" animBg="1"/>
      <p:bldP spid="134" grpId="1" animBg="1"/>
      <p:bldP spid="135" grpId="0" animBg="1"/>
      <p:bldP spid="135" grpId="1" animBg="1"/>
      <p:bldP spid="136" grpId="0" animBg="1"/>
      <p:bldP spid="136" grpId="1" animBg="1"/>
      <p:bldP spid="137" grpId="0" animBg="1"/>
      <p:bldP spid="137" grpId="1" animBg="1"/>
      <p:bldP spid="138" grpId="0" animBg="1"/>
      <p:bldP spid="138" grpId="1" animBg="1"/>
      <p:bldP spid="139" grpId="0" animBg="1"/>
      <p:bldP spid="139" grpId="1" animBg="1"/>
      <p:bldP spid="140" grpId="0" animBg="1"/>
      <p:bldP spid="140" grpId="1" animBg="1"/>
      <p:bldP spid="141" grpId="0" animBg="1"/>
      <p:bldP spid="141" grpId="1" animBg="1"/>
      <p:bldP spid="142" grpId="0" animBg="1"/>
      <p:bldP spid="142" grpId="1" animBg="1"/>
      <p:bldP spid="143" grpId="0" animBg="1"/>
      <p:bldP spid="143" grpId="1" animBg="1"/>
      <p:bldP spid="144" grpId="0" animBg="1"/>
      <p:bldP spid="144" grpId="1" animBg="1"/>
      <p:bldP spid="147" grpId="0" animBg="1"/>
      <p:bldP spid="147" grpId="1" animBg="1"/>
      <p:bldP spid="148" grpId="0" animBg="1"/>
      <p:bldP spid="148" grpId="1" animBg="1"/>
      <p:bldP spid="149" grpId="0" animBg="1"/>
      <p:bldP spid="149" grpId="1" animBg="1"/>
      <p:bldP spid="151" grpId="0" animBg="1"/>
      <p:bldP spid="151" grpId="1" animBg="1"/>
      <p:bldP spid="152" grpId="0" animBg="1"/>
      <p:bldP spid="152" grpId="1" animBg="1"/>
      <p:bldP spid="153" grpId="0" animBg="1"/>
      <p:bldP spid="153" grpId="1" animBg="1"/>
      <p:bldP spid="154" grpId="0" animBg="1"/>
      <p:bldP spid="154" grpId="1" animBg="1"/>
      <p:bldP spid="155" grpId="0" animBg="1"/>
      <p:bldP spid="155" grpId="1" animBg="1"/>
      <p:bldP spid="156" grpId="0" animBg="1"/>
      <p:bldP spid="156" grpId="1" animBg="1"/>
      <p:bldP spid="157" grpId="0" animBg="1"/>
      <p:bldP spid="157" grpId="1" animBg="1"/>
      <p:bldP spid="158" grpId="0" animBg="1"/>
      <p:bldP spid="158" grpId="1" animBg="1"/>
      <p:bldP spid="159" grpId="0" animBg="1"/>
      <p:bldP spid="159" grpId="1" animBg="1"/>
      <p:bldP spid="165" grpId="0" animBg="1"/>
      <p:bldP spid="166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4" grpId="0" animBg="1"/>
      <p:bldP spid="175" grpId="0" animBg="1"/>
      <p:bldP spid="176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88" grpId="0" animBg="1"/>
      <p:bldP spid="189" grpId="0" animBg="1"/>
      <p:bldP spid="189" grpId="1" animBg="1"/>
      <p:bldP spid="190" grpId="0" animBg="1"/>
      <p:bldP spid="190" grpId="1" animBg="1"/>
      <p:bldP spid="191" grpId="0" animBg="1"/>
      <p:bldP spid="191" grpId="1" animBg="1"/>
      <p:bldP spid="192" grpId="0" animBg="1"/>
      <p:bldP spid="192" grpId="1" animBg="1"/>
      <p:bldP spid="193" grpId="0" animBg="1"/>
      <p:bldP spid="193" grpId="1" animBg="1"/>
      <p:bldP spid="194" grpId="0" animBg="1"/>
      <p:bldP spid="194" grpId="1" animBg="1"/>
      <p:bldP spid="195" grpId="0" animBg="1"/>
      <p:bldP spid="195" grpId="1" animBg="1"/>
      <p:bldP spid="196" grpId="0" animBg="1"/>
      <p:bldP spid="196" grpId="1" animBg="1"/>
      <p:bldP spid="197" grpId="0" animBg="1"/>
      <p:bldP spid="197" grpId="1" animBg="1"/>
      <p:bldP spid="198" grpId="0" animBg="1"/>
      <p:bldP spid="198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90ED146-1650-33DF-2DD3-372A5939E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Detektor pozicije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8BD20DA-DE9C-4B81-B192-6937E51A9C9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l-SI" noProof="0" dirty="0"/>
              <a:t>Pomembna meritev za optimizacijo nastavitev naprave.</a:t>
            </a:r>
          </a:p>
          <a:p>
            <a:r>
              <a:rPr lang="sl-SI" noProof="0" dirty="0"/>
              <a:t>Meritev preko sklopa z električnim poljem žarka.</a:t>
            </a:r>
          </a:p>
          <a:p>
            <a:r>
              <a:rPr lang="sl-SI" noProof="0" dirty="0"/>
              <a:t>Razlika med signaloma na elektrodah vsebuje informacijo o poziciji žarka.</a:t>
            </a:r>
          </a:p>
          <a:p>
            <a:r>
              <a:rPr lang="sl-SI" noProof="0" dirty="0"/>
              <a:t>Uporablja se tudi za meritev “tona” (tune), če spremenimo obdelavo signala.</a:t>
            </a:r>
          </a:p>
          <a:p>
            <a:r>
              <a:rPr lang="sl-SI" noProof="0" dirty="0"/>
              <a:t>Primer senzorjev in “prostorske stiske”</a:t>
            </a:r>
            <a:br>
              <a:rPr lang="sl-SI" noProof="0" dirty="0"/>
            </a:br>
            <a:r>
              <a:rPr lang="sl-SI" noProof="0" dirty="0"/>
              <a:t>(</a:t>
            </a:r>
            <a:r>
              <a:rPr lang="sl-SI" noProof="0" dirty="0" err="1"/>
              <a:t>button</a:t>
            </a:r>
            <a:r>
              <a:rPr lang="sl-SI" noProof="0" dirty="0"/>
              <a:t> - LHC, </a:t>
            </a:r>
            <a:r>
              <a:rPr lang="sl-SI" noProof="0" dirty="0" err="1"/>
              <a:t>stripline</a:t>
            </a:r>
            <a:r>
              <a:rPr lang="sl-SI" noProof="0" dirty="0"/>
              <a:t> in ohišje – LN4)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BB81745-013C-99E5-F4F2-9BF225B34F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 flipH="1">
            <a:off x="8242142" y="4732235"/>
            <a:ext cx="623403" cy="1469451"/>
          </a:xfrm>
          <a:prstGeom prst="rect">
            <a:avLst/>
          </a:prstGeom>
        </p:spPr>
      </p:pic>
      <p:pic>
        <p:nvPicPr>
          <p:cNvPr id="15" name="Picture 14" descr="A metal pipe with screws&#10;&#10;AI-generated content may be incorrect.">
            <a:extLst>
              <a:ext uri="{FF2B5EF4-FFF2-40B4-BE49-F238E27FC236}">
                <a16:creationId xmlns:a16="http://schemas.microsoft.com/office/drawing/2014/main" id="{434FE831-C237-7B10-B306-A51FBE8666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0151" y="4746873"/>
            <a:ext cx="2193862" cy="144017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33424D7-D2E6-E43C-7F48-6386BF91C0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4724" y="373593"/>
            <a:ext cx="3867690" cy="421063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F794CC3-82EB-20CC-D206-DD966053FA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7438" y="4584232"/>
            <a:ext cx="1651374" cy="1698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563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E06B60B-D734-9190-7EA7-EFC64F275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Detektor izgub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71118E3-A937-628A-014F-BD6B611669E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l-SI" noProof="0" dirty="0"/>
              <a:t>Primer instrumenta, ki meri preko interakcije s snovjo.</a:t>
            </a:r>
          </a:p>
          <a:p>
            <a:r>
              <a:rPr lang="sl-SI" noProof="0" dirty="0"/>
              <a:t>Instrument je primarno namenjen zaščiti naprave – če so zaznane izgube previsoke, se to posreduje centralnemu sistemu, ki aktivira varnostne mehanizme in </a:t>
            </a:r>
            <a:r>
              <a:rPr lang="sl-SI" dirty="0"/>
              <a:t>prekine žarek</a:t>
            </a:r>
            <a:r>
              <a:rPr lang="sl-SI" noProof="0" dirty="0"/>
              <a:t>.</a:t>
            </a:r>
          </a:p>
          <a:p>
            <a:r>
              <a:rPr lang="sl-SI" noProof="0" dirty="0"/>
              <a:t>Meritev je posredna – v kolikor naprava “izgublja” preveč delcev, se pojavi višja radiacija. Ta prodre v komoro detektorja z dušikom, ki posledično ionizira. Komora je pod napetostjo 1500V, kar prepreči prehitro rekombinacijo ionov in omogoči meritev nastalih majhnih tokov.</a:t>
            </a: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A75392FB-B7D1-5152-B189-E866A5859C0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8398" b="18398"/>
          <a:stretch>
            <a:fillRect/>
          </a:stretch>
        </p:blipFill>
        <p:spPr>
          <a:xfrm>
            <a:off x="6172225" y="3902914"/>
            <a:ext cx="5616575" cy="223202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46D1275-83C1-B886-FDB5-6DB2CC413C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2271" y="252503"/>
            <a:ext cx="4896666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317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83C32A8-58BD-B0F2-EC99-B47E587DE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Transformatorji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3EA33AE-CD63-7FC9-3F49-AC93C84974F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l-SI" noProof="0" dirty="0"/>
              <a:t>Merjenje intenzivnosti žarka.</a:t>
            </a:r>
          </a:p>
          <a:p>
            <a:r>
              <a:rPr lang="sl-SI" noProof="0" dirty="0"/>
              <a:t>Meritev preko sklopa z magnetnim poljem žarka.</a:t>
            </a:r>
          </a:p>
          <a:p>
            <a:r>
              <a:rPr lang="sl-SI" noProof="0" dirty="0"/>
              <a:t>Izmerimo odziv transformatorja na znan tokovni vir in prehod žarka.</a:t>
            </a:r>
          </a:p>
          <a:p>
            <a:r>
              <a:rPr lang="sl-SI" noProof="0" dirty="0"/>
              <a:t>S primerjavo obeh odzivov izpeljemo število nabojev oziroma povprečni tok žarka v določenem času.</a:t>
            </a:r>
          </a:p>
          <a:p>
            <a:r>
              <a:rPr lang="sl-SI" noProof="0" dirty="0"/>
              <a:t>Včasih jih uporabljamo tudi za zaščito naprave, s primerjavo intenzitete žarka izmerjene na sosednjih transformatorjih.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1126F08-DBA2-F311-1D4D-B9F18903D7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5420" y="250705"/>
            <a:ext cx="3358975" cy="269590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66F6377-A1EE-B5DC-5D47-604063447B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5843" y="2946610"/>
            <a:ext cx="4773582" cy="3371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835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69EFF541-54FC-330B-33BE-933933A40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Transformatorji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E6550E77-5C2C-E297-DE57-7872F5BE64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9425" y="1341561"/>
            <a:ext cx="5616575" cy="668337"/>
          </a:xfrm>
        </p:spPr>
        <p:txBody>
          <a:bodyPr/>
          <a:lstStyle/>
          <a:p>
            <a:r>
              <a:rPr lang="sl-SI" noProof="0" dirty="0"/>
              <a:t>Pasivni - klasični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A2D9354-1370-43F9-4E52-A16F4EC89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597191" y="1131648"/>
            <a:ext cx="5616600" cy="1084263"/>
          </a:xfrm>
        </p:spPr>
        <p:txBody>
          <a:bodyPr/>
          <a:lstStyle/>
          <a:p>
            <a:r>
              <a:rPr lang="sl-SI" noProof="0" dirty="0"/>
              <a:t>DC transformator – merjenje saturacije dveh enakih magnetnih </a:t>
            </a:r>
            <a:r>
              <a:rPr lang="sl-SI" noProof="0" dirty="0" err="1"/>
              <a:t>toroidov</a:t>
            </a:r>
            <a:endParaRPr lang="sl-SI" noProof="0" dirty="0"/>
          </a:p>
          <a:p>
            <a:endParaRPr lang="sl-SI" noProof="0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F6D7E869-7BCD-A645-9849-63C374034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335" y="2883876"/>
            <a:ext cx="2909897" cy="269020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8E2A99E2-AAF6-D2E7-E4F8-90E93F51B6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2904" y="2551688"/>
            <a:ext cx="4925084" cy="3414545"/>
          </a:xfrm>
          <a:prstGeom prst="rect">
            <a:avLst/>
          </a:prstGeom>
        </p:spPr>
      </p:pic>
      <p:sp>
        <p:nvSpPr>
          <p:cNvPr id="38" name="Text Placeholder 21">
            <a:extLst>
              <a:ext uri="{FF2B5EF4-FFF2-40B4-BE49-F238E27FC236}">
                <a16:creationId xmlns:a16="http://schemas.microsoft.com/office/drawing/2014/main" id="{01C9F167-6FE7-CD46-34C3-29ABDB36382F}"/>
              </a:ext>
            </a:extLst>
          </p:cNvPr>
          <p:cNvSpPr txBox="1">
            <a:spLocks/>
          </p:cNvSpPr>
          <p:nvPr/>
        </p:nvSpPr>
        <p:spPr>
          <a:xfrm>
            <a:off x="5022206" y="1404327"/>
            <a:ext cx="5616575" cy="97673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3976045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4DA5B6C8-4EBE-3F0A-72B7-6AB512D7A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Primer uporabe</a:t>
            </a:r>
            <a:r>
              <a:rPr lang="en-US" noProof="0" dirty="0"/>
              <a:t> </a:t>
            </a:r>
            <a:r>
              <a:rPr lang="en-US" noProof="0" dirty="0" err="1"/>
              <a:t>transformatorjev</a:t>
            </a:r>
            <a:r>
              <a:rPr lang="sl-SI" noProof="0" dirty="0"/>
              <a:t> – </a:t>
            </a:r>
            <a:r>
              <a:rPr lang="sl-SI" noProof="0" dirty="0" err="1"/>
              <a:t>Linac</a:t>
            </a:r>
            <a:r>
              <a:rPr lang="sl-SI" noProof="0" dirty="0"/>
              <a:t> 4</a:t>
            </a:r>
            <a:br>
              <a:rPr lang="sl-SI" noProof="0" dirty="0"/>
            </a:br>
            <a:r>
              <a:rPr lang="sl-SI" sz="2400" b="0" noProof="0" dirty="0"/>
              <a:t>https://op-webtools.web.cern.ch/vistar/?usr=Linac4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49A1C74-2A07-F8D8-FFD6-83BD43009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0361"/>
            <a:ext cx="12192000" cy="5000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855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2FF8174-7FD9-D272-2F90-FA0DFB5EF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Zajem signalov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CBB4F5E-A18F-45D7-C3B5-29C8562E9FA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l-SI" noProof="0" dirty="0"/>
              <a:t>Signal v večini primerov delno obdelamo že blizu detektorja z analogno elektroniko (ojačevane, slabljenje, filtriranje, …)</a:t>
            </a:r>
          </a:p>
          <a:p>
            <a:r>
              <a:rPr lang="sl-SI" noProof="0" dirty="0"/>
              <a:t>Prenos po kablih do sistema za zajem</a:t>
            </a:r>
          </a:p>
          <a:p>
            <a:r>
              <a:rPr lang="sl-SI" noProof="0" dirty="0"/>
              <a:t>Digitalizacija, obdelava s programirljivimi vezji, programsko opremo</a:t>
            </a:r>
          </a:p>
          <a:p>
            <a:r>
              <a:rPr lang="sl-SI" noProof="0" dirty="0"/>
              <a:t>Povezava v kontrolno omrežje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3287D34-0B65-251B-A083-7BF9C42BC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8028" y="192723"/>
            <a:ext cx="2870129" cy="29666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5F3AEC5-CCD1-B09D-ABE9-7F094AA28C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573098" y="2526760"/>
            <a:ext cx="3291200" cy="438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873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582</TotalTime>
  <Words>806</Words>
  <Application>Microsoft Office PowerPoint</Application>
  <PresentationFormat>Widescreen</PresentationFormat>
  <Paragraphs>283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O tem in onem tekom obiska slovenskih učiteljic in učiteljev</vt:lpstr>
      <vt:lpstr>Malo o instrumentaciji</vt:lpstr>
      <vt:lpstr>Electrostatic BPM</vt:lpstr>
      <vt:lpstr>Detektor pozicije</vt:lpstr>
      <vt:lpstr>Detektor izgub</vt:lpstr>
      <vt:lpstr>Transformatorji</vt:lpstr>
      <vt:lpstr>Transformatorji</vt:lpstr>
      <vt:lpstr>Primer uporabe transformatorjev – Linac 4 https://op-webtools.web.cern.ch/vistar/?usr=Linac4</vt:lpstr>
      <vt:lpstr>Zajem signalov</vt:lpstr>
      <vt:lpstr>Delo v Low Level RF</vt:lpstr>
      <vt:lpstr>Klystron-i in valovodi</vt:lpstr>
      <vt:lpstr>Primer votline v Linac4 - DTL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Miha Dolenc</dc:creator>
  <cp:lastModifiedBy>Miha Dolenc</cp:lastModifiedBy>
  <cp:revision>92</cp:revision>
  <dcterms:created xsi:type="dcterms:W3CDTF">2025-09-09T13:40:54Z</dcterms:created>
  <dcterms:modified xsi:type="dcterms:W3CDTF">2025-09-10T08:37:48Z</dcterms:modified>
</cp:coreProperties>
</file>