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CC53B-DC9F-AF36-62CA-7650AA1E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A2D9EA-EC56-4219-703E-9A34C6D402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9A6BA-D0C0-B871-9B42-43A8FBF5E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1FF05-ABEE-6E48-CB2E-39FE1DF1B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24D82-7A90-E8A6-9F9B-5E24F7412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501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4CD9D-553B-628B-F275-6C90FFCD3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50F707-0F4D-55C3-E793-E1A3D536BD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619D7-DED4-D00C-836B-BA118FD0C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C4985-EECA-AC23-B284-AE95243C5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C898D-CA7E-C2AD-8F0F-A9C4CE0A7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080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44B291-FBA0-0B61-0DFF-F4751C79A9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DC85A9-F564-5981-E1F4-FF63312A3E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B19B9-3CEF-96D1-D041-89B848B3A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E2345-4AC7-33D1-1E53-0F0E68081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B987F-DBBB-0621-0420-E64CA8C64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43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8985F-2239-A551-3D54-F74D16431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1F5C8-AC40-DBBA-EC9C-91A2CA2E4A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B0132-9066-E969-FF30-D2499BE4B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7C649-F878-4C76-E0F4-8AF4C6075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F94C4-31E7-EE09-FDE8-9B25C4E8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013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034B-1FC8-A971-58B9-707400C16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9F4388-B2B6-C697-5D7D-DE64E25D5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6555D-66FE-9C33-E96C-E64E748D7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B0CA3-D52D-92FB-5976-9B9D22529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6082D-5672-A5DD-7F65-A18F37D7A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47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E13AC-BB9D-B49E-9F0F-D3DF60AFF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1B326-A546-C9C4-AAF0-5460B0F8B5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0D194B-6723-D9B0-B8C2-4B31A7132D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5AB5F5-7C8A-8BC6-3F27-F41AA3587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6C813-C9A7-1406-64D8-A58ABD128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ED6BEA-7DD7-D894-F109-F8234C3BB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205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45768-B9A9-1E9D-C01A-B9CE46E76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1AC4F7-7529-5A14-827B-7A733C6C5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765C14-CE24-4100-AFD6-C3CF74F098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2094D9-C9D5-D9F5-3DF1-B267E0F2E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06E3A4-F9A5-D104-45F1-5145AF135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A31C36-007C-4903-C0E6-F868956B1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C6308D-3537-9708-0C3E-A1E0C56F7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DE96DD-0CF3-F13D-43C7-E36E19C6A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5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085BF-BF9D-2E6F-3D1B-BFD3AC4C6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864359-FF0A-160C-FF02-E42C0DDB9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0CBD9-70D6-E50E-081F-56B58D997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A817E3-C470-7FAB-BB2F-5CA672CD6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58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6EEAB5-90F3-FF72-D247-1197BA548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216CB8-2737-6327-4D62-7EDAB553F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453EB3-749C-752A-91D4-C68AE2ACE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89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A5FB2-DC77-754C-84E1-7360535DE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BF87F-5EAB-8FA3-3112-D37065BB7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A3DBC4-28BD-2D77-5DC5-3271B8C9F4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599679-851A-0221-E3DE-8BB873A8B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E8E2CB-754A-A4A0-9376-18A522352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6F7DB8-4F39-2F3E-9171-B865B199A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822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01E85-2C1F-8DC8-19FA-A8693820C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9A4F4C-B6E6-9F8E-2A93-4325B6D196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C8BC47-B92E-B2E9-CCC8-C3ACF55BFA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CA7F4F-0C39-0D4A-142C-A090BE1A6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5D944A-FA6A-8318-2431-5B3FA48C4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A36EA4-7500-5CE7-B207-D777398EE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946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2D2E8E-D35C-D049-CF92-AC75B3CB6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A6182-9123-60E6-2505-8E6B021E7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9E869-684A-6ADB-21C2-8062D1794A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B2B6EA-6B6B-4010-9D1D-7762CAD725E9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15419-E5A2-ED36-6A18-35A705F838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D0382-C552-2525-E419-5075B3A10E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68A1FC-4C58-49EB-A414-AB7ED22927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276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66BB6-B48E-C8CF-D054-835743ADBF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Controls Front-End Software Development Forum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226D7D-53AC-5E77-7503-4AF852A330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63298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Frederic Hoguin &amp; Nicolas </a:t>
            </a:r>
            <a:r>
              <a:rPr lang="en-US" dirty="0" err="1"/>
              <a:t>Magnin</a:t>
            </a:r>
            <a:endParaRPr lang="en-US" dirty="0"/>
          </a:p>
          <a:p>
            <a:r>
              <a:rPr lang="en-US" dirty="0"/>
              <a:t>15/10/2024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70E6EF-3B14-CCF3-01FD-AAE366CAD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5A8F-B963-4D70-AFA9-CF0D7379522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851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6D66A-1371-08DC-A3CD-572210F24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40A73-93AC-2380-6C6F-8F331EC09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Hardware description in CCDB: status update</a:t>
            </a:r>
          </a:p>
          <a:p>
            <a:pPr lvl="1"/>
            <a:r>
              <a:rPr lang="en-GB" dirty="0"/>
              <a:t>Anti </a:t>
            </a:r>
            <a:r>
              <a:rPr lang="en-GB" dirty="0" err="1"/>
              <a:t>Asko</a:t>
            </a:r>
            <a:r>
              <a:rPr lang="en-GB" dirty="0"/>
              <a:t>, Federico Vaga</a:t>
            </a:r>
          </a:p>
          <a:p>
            <a:r>
              <a:rPr lang="en-GB" dirty="0"/>
              <a:t>White Rabbit Timing: status update</a:t>
            </a:r>
          </a:p>
          <a:p>
            <a:pPr lvl="1"/>
            <a:r>
              <a:rPr lang="en-GB" dirty="0"/>
              <a:t>Grzegorz Kruk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551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0F276-554A-3F1C-D923-D1F9B17EF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Old FESA Navigator end of active support in LS3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9F9F7-1F40-EDAE-74D3-26F78BD06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800" b="0" i="0" u="none" strike="noStrike" dirty="0">
                <a:effectLst/>
                <a:latin typeface="Arial" panose="020B0604020202020204" pitchFamily="34" charset="0"/>
              </a:rPr>
              <a:t>Starting LS3:</a:t>
            </a:r>
            <a:endParaRPr lang="en-GB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0" i="0" u="none" strike="noStrike" dirty="0">
                <a:effectLst/>
                <a:latin typeface="Arial" panose="020B0604020202020204" pitchFamily="34" charset="0"/>
              </a:rPr>
              <a:t>Old FESA Navigator on minimal support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0" i="0" u="none" strike="noStrike" dirty="0">
                <a:effectLst/>
                <a:latin typeface="Arial" panose="020B0604020202020204" pitchFamily="34" charset="0"/>
              </a:rPr>
              <a:t>No new features</a:t>
            </a:r>
          </a:p>
          <a:p>
            <a:pPr rtl="0" fontAlgn="base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b="0" i="0" u="none" strike="noStrike" dirty="0">
                <a:effectLst/>
                <a:latin typeface="Arial" panose="020B0604020202020204" pitchFamily="34" charset="0"/>
              </a:rPr>
              <a:t>Limited life support if technology obsolescence</a:t>
            </a:r>
          </a:p>
          <a:p>
            <a:pPr rtl="0" fontAlgn="base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b="0" i="0" u="none" strike="noStrike" dirty="0">
                <a:effectLst/>
                <a:latin typeface="Arial" panose="020B0604020202020204" pitchFamily="34" charset="0"/>
              </a:rPr>
              <a:t>Replaced by </a:t>
            </a:r>
            <a:r>
              <a:rPr lang="en-GB" sz="2800" b="0" i="0" u="none" strike="noStrike" dirty="0" err="1">
                <a:effectLst/>
                <a:latin typeface="Arial" panose="020B0604020202020204" pitchFamily="34" charset="0"/>
              </a:rPr>
              <a:t>Navpy</a:t>
            </a:r>
            <a:r>
              <a:rPr lang="en-GB" sz="2800" b="0" i="0" u="none" strike="noStrike" dirty="0">
                <a:effectLst/>
                <a:latin typeface="Arial" panose="020B0604020202020204" pitchFamily="34" charset="0"/>
              </a:rPr>
              <a:t> (/</a:t>
            </a:r>
            <a:r>
              <a:rPr lang="en-GB" sz="2800" b="0" i="0" u="none" strike="noStrike" dirty="0" err="1">
                <a:effectLst/>
                <a:latin typeface="Arial" panose="020B0604020202020204" pitchFamily="34" charset="0"/>
              </a:rPr>
              <a:t>mcr</a:t>
            </a:r>
            <a:r>
              <a:rPr lang="en-GB" sz="2800" b="0" i="0" u="none" strike="noStrike" dirty="0">
                <a:effectLst/>
                <a:latin typeface="Arial" panose="020B0604020202020204" pitchFamily="34" charset="0"/>
              </a:rPr>
              <a:t>/bin/</a:t>
            </a:r>
            <a:r>
              <a:rPr lang="en-GB" sz="2800" b="0" i="0" u="none" strike="noStrike" dirty="0" err="1">
                <a:effectLst/>
                <a:latin typeface="Arial" panose="020B0604020202020204" pitchFamily="34" charset="0"/>
              </a:rPr>
              <a:t>navpy</a:t>
            </a:r>
            <a:r>
              <a:rPr lang="en-GB" sz="2800" b="0" i="0" u="none" strike="noStrike" dirty="0">
                <a:effectLst/>
                <a:latin typeface="Arial" panose="020B0604020202020204" pitchFamily="34" charset="0"/>
              </a:rPr>
              <a:t>, Eclipse plugin, CCM, etc) and FESA-Spy (/</a:t>
            </a:r>
            <a:r>
              <a:rPr lang="en-GB" sz="2800" b="0" i="0" u="none" strike="noStrike" dirty="0" err="1">
                <a:effectLst/>
                <a:latin typeface="Arial" panose="020B0604020202020204" pitchFamily="34" charset="0"/>
              </a:rPr>
              <a:t>mcr</a:t>
            </a:r>
            <a:r>
              <a:rPr lang="en-GB" sz="2800" b="0" i="0" u="none" strike="noStrike" dirty="0">
                <a:effectLst/>
                <a:latin typeface="Arial" panose="020B0604020202020204" pitchFamily="34" charset="0"/>
              </a:rPr>
              <a:t>/bin/</a:t>
            </a:r>
            <a:r>
              <a:rPr lang="en-GB" sz="2800" b="0" i="0" u="none" strike="noStrike" dirty="0" err="1">
                <a:effectLst/>
                <a:latin typeface="Arial" panose="020B0604020202020204" pitchFamily="34" charset="0"/>
              </a:rPr>
              <a:t>fesaspy</a:t>
            </a:r>
            <a:r>
              <a:rPr lang="en-GB" sz="2800" b="0" i="0" u="none" strike="noStrike" dirty="0">
                <a:effectLst/>
                <a:latin typeface="Arial" panose="020B0604020202020204" pitchFamily="34" charset="0"/>
              </a:rPr>
              <a:t>, Eclipse plugin (soon),etc)</a:t>
            </a:r>
          </a:p>
        </p:txBody>
      </p:sp>
    </p:spTree>
    <p:extLst>
      <p:ext uri="{BB962C8B-B14F-4D97-AF65-F5344CB8AC3E}">
        <p14:creationId xmlns:p14="http://schemas.microsoft.com/office/powerpoint/2010/main" val="2746103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93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Controls Front-End Software Development Forum</vt:lpstr>
      <vt:lpstr>Agenda</vt:lpstr>
      <vt:lpstr>Old FESA Navigator end of active support in LS3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Frederic William Hoguin</dc:creator>
  <cp:lastModifiedBy>Frederic William Hoguin</cp:lastModifiedBy>
  <cp:revision>3</cp:revision>
  <dcterms:created xsi:type="dcterms:W3CDTF">2024-10-15T06:59:53Z</dcterms:created>
  <dcterms:modified xsi:type="dcterms:W3CDTF">2024-10-15T07:53:07Z</dcterms:modified>
</cp:coreProperties>
</file>