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702" r:id="rId4"/>
  </p:sldMasterIdLst>
  <p:notesMasterIdLst>
    <p:notesMasterId r:id="rId20"/>
  </p:notesMasterIdLst>
  <p:handoutMasterIdLst>
    <p:handoutMasterId r:id="rId21"/>
  </p:handoutMasterIdLst>
  <p:sldIdLst>
    <p:sldId id="256" r:id="rId5"/>
    <p:sldId id="277" r:id="rId6"/>
    <p:sldId id="295" r:id="rId7"/>
    <p:sldId id="296" r:id="rId8"/>
    <p:sldId id="262" r:id="rId9"/>
    <p:sldId id="297" r:id="rId10"/>
    <p:sldId id="298" r:id="rId11"/>
    <p:sldId id="299" r:id="rId12"/>
    <p:sldId id="300" r:id="rId13"/>
    <p:sldId id="301" r:id="rId14"/>
    <p:sldId id="302" r:id="rId15"/>
    <p:sldId id="303" r:id="rId16"/>
    <p:sldId id="304" r:id="rId17"/>
    <p:sldId id="305" r:id="rId18"/>
    <p:sldId id="306"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6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9" autoAdjust="0"/>
    <p:restoredTop sz="94660"/>
  </p:normalViewPr>
  <p:slideViewPr>
    <p:cSldViewPr snapToGrid="0">
      <p:cViewPr varScale="1">
        <p:scale>
          <a:sx n="152" d="100"/>
          <a:sy n="152" d="100"/>
        </p:scale>
        <p:origin x="576" y="72"/>
      </p:cViewPr>
      <p:guideLst>
        <p:guide orient="horz" pos="3360"/>
        <p:guide pos="3840"/>
      </p:guideLst>
    </p:cSldViewPr>
  </p:slideViewPr>
  <p:notesTextViewPr>
    <p:cViewPr>
      <p:scale>
        <a:sx n="1" d="1"/>
        <a:sy n="1" d="1"/>
      </p:scale>
      <p:origin x="0" y="0"/>
    </p:cViewPr>
  </p:notesTextViewPr>
  <p:notesViewPr>
    <p:cSldViewPr snapToGrid="0">
      <p:cViewPr>
        <p:scale>
          <a:sx n="1" d="2"/>
          <a:sy n="1" d="2"/>
        </p:scale>
        <p:origin x="3882" y="133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commentAuthors" Target="commentAuthors.xml"/><Relationship Id="rId27" Type="http://schemas.microsoft.com/office/2018/10/relationships/authors" Targe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id="{53F6ED8B-CF52-4A64-BACC-61D9C1041E0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a:p>
        </p:txBody>
      </p:sp>
      <p:sp>
        <p:nvSpPr>
          <p:cNvPr id="3" name="Espace réservé de la date 2">
            <a:extLst>
              <a:ext uri="{FF2B5EF4-FFF2-40B4-BE49-F238E27FC236}">
                <a16:creationId xmlns:a16="http://schemas.microsoft.com/office/drawing/2014/main" id="{0D7022B2-02C5-4E03-99BC-0BA3C57AC4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996F3730-8562-4D7F-A2D1-B258C4FC42CB}" type="datetime1">
              <a:rPr lang="fr-FR" smtClean="0"/>
              <a:t>21/11/2024</a:t>
            </a:fld>
            <a:endParaRPr lang="fr-FR"/>
          </a:p>
        </p:txBody>
      </p:sp>
      <p:sp>
        <p:nvSpPr>
          <p:cNvPr id="4" name="Espace réservé du pied de page 3">
            <a:extLst>
              <a:ext uri="{FF2B5EF4-FFF2-40B4-BE49-F238E27FC236}">
                <a16:creationId xmlns:a16="http://schemas.microsoft.com/office/drawing/2014/main" id="{BC3FEE8C-8D38-4F2A-950E-071C6823E27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a:p>
        </p:txBody>
      </p:sp>
      <p:sp>
        <p:nvSpPr>
          <p:cNvPr id="5" name="Espace réservé du numéro de diapositive 4">
            <a:extLst>
              <a:ext uri="{FF2B5EF4-FFF2-40B4-BE49-F238E27FC236}">
                <a16:creationId xmlns:a16="http://schemas.microsoft.com/office/drawing/2014/main" id="{8C567A6D-959B-4552-AB8D-4CCA819CAA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4BF9A36D-7FAC-478F-9944-F324014F6FD1}" type="slidenum">
              <a:rPr lang="fr-FR" smtClean="0"/>
              <a:t>‹nr.›</a:t>
            </a:fld>
            <a:endParaRPr lang="fr-FR"/>
          </a:p>
        </p:txBody>
      </p:sp>
    </p:spTree>
    <p:extLst>
      <p:ext uri="{BB962C8B-B14F-4D97-AF65-F5344CB8AC3E}">
        <p14:creationId xmlns:p14="http://schemas.microsoft.com/office/powerpoint/2010/main" val="13424676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noProof="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28B237-C4D2-43EE-AC18-AA163EB3D7BC}" type="datetime1">
              <a:rPr lang="fr-FR" smtClean="0"/>
              <a:pPr/>
              <a:t>21/11/2024</a:t>
            </a:fld>
            <a:endParaRPr lang="fr-FR" dirty="0"/>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FR" noProof="0"/>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0"/>
              <a:t>Modifiez les styles du texte</a:t>
            </a:r>
          </a:p>
          <a:p>
            <a:pPr lvl="1" rtl="0"/>
            <a:r>
              <a:rPr lang="fr-FR" noProof="0"/>
              <a:t>Deuxième niveau</a:t>
            </a:r>
          </a:p>
          <a:p>
            <a:pPr lvl="2" rtl="0"/>
            <a:r>
              <a:rPr lang="fr-FR" noProof="0"/>
              <a:t>Troisième niveau</a:t>
            </a:r>
          </a:p>
          <a:p>
            <a:pPr lvl="3" rtl="0"/>
            <a:r>
              <a:rPr lang="fr-FR" noProof="0"/>
              <a:t>Quatrième niveau</a:t>
            </a:r>
          </a:p>
          <a:p>
            <a:pPr lvl="4" rtl="0"/>
            <a:r>
              <a:rPr lang="fr-FR" noProof="0"/>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noProof="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4B9A9E5-4F7F-4A7D-9DE1-899232329269}" type="slidenum">
              <a:rPr lang="fr-FR" noProof="0" smtClean="0"/>
              <a:t>‹nr.›</a:t>
            </a:fld>
            <a:endParaRPr lang="fr-FR" noProof="0"/>
          </a:p>
        </p:txBody>
      </p:sp>
    </p:spTree>
    <p:extLst>
      <p:ext uri="{BB962C8B-B14F-4D97-AF65-F5344CB8AC3E}">
        <p14:creationId xmlns:p14="http://schemas.microsoft.com/office/powerpoint/2010/main" val="1387783183"/>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rtl="0"/>
            <a:fld id="{D4B9A9E5-4F7F-4A7D-9DE1-899232329269}" type="slidenum">
              <a:rPr lang="fr-FR" smtClean="0"/>
              <a:t>1</a:t>
            </a:fld>
            <a:endParaRPr lang="fr-FR"/>
          </a:p>
        </p:txBody>
      </p:sp>
    </p:spTree>
    <p:extLst>
      <p:ext uri="{BB962C8B-B14F-4D97-AF65-F5344CB8AC3E}">
        <p14:creationId xmlns:p14="http://schemas.microsoft.com/office/powerpoint/2010/main" val="26370113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6CF24A-3E61-2BBD-EB96-DC3843C91B2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4238E91-5623-F436-8642-91B4A173F02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3A5B4602-6E9E-B8AA-113E-0FFB7B4989FE}"/>
              </a:ext>
            </a:extLst>
          </p:cNvPr>
          <p:cNvSpPr>
            <a:spLocks noGrp="1"/>
          </p:cNvSpPr>
          <p:nvPr>
            <p:ph type="body" idx="1"/>
          </p:nvPr>
        </p:nvSpPr>
        <p:spPr/>
        <p:txBody>
          <a:bodyPr/>
          <a:lstStyle/>
          <a:p>
            <a:r>
              <a:rPr lang="fr-CH" dirty="0"/>
              <a:t>Dan </a:t>
            </a:r>
            <a:r>
              <a:rPr lang="fr-CH" dirty="0" err="1"/>
              <a:t>gaan</a:t>
            </a:r>
            <a:r>
              <a:rPr lang="fr-CH" dirty="0"/>
              <a:t> </a:t>
            </a:r>
            <a:r>
              <a:rPr lang="fr-CH" dirty="0" err="1"/>
              <a:t>we</a:t>
            </a:r>
            <a:r>
              <a:rPr lang="fr-CH" dirty="0"/>
              <a:t> nu over </a:t>
            </a:r>
            <a:r>
              <a:rPr lang="fr-CH" dirty="0" err="1"/>
              <a:t>tot</a:t>
            </a:r>
            <a:r>
              <a:rPr lang="fr-CH" dirty="0"/>
              <a:t> het </a:t>
            </a:r>
            <a:r>
              <a:rPr lang="fr-CH" dirty="0" err="1"/>
              <a:t>voorstel</a:t>
            </a:r>
            <a:r>
              <a:rPr lang="fr-CH" dirty="0"/>
              <a:t> </a:t>
            </a:r>
            <a:r>
              <a:rPr lang="fr-CH" dirty="0" err="1"/>
              <a:t>tot</a:t>
            </a:r>
            <a:r>
              <a:rPr lang="fr-CH" dirty="0"/>
              <a:t> </a:t>
            </a:r>
            <a:r>
              <a:rPr lang="fr-CH" dirty="0" err="1"/>
              <a:t>begroting</a:t>
            </a:r>
            <a:r>
              <a:rPr lang="fr-CH" dirty="0"/>
              <a:t> </a:t>
            </a:r>
            <a:r>
              <a:rPr lang="fr-CH" dirty="0" err="1"/>
              <a:t>voor</a:t>
            </a:r>
            <a:r>
              <a:rPr lang="fr-CH" dirty="0"/>
              <a:t> 2024 – 2025, Alfred </a:t>
            </a:r>
            <a:r>
              <a:rPr lang="fr-CH" dirty="0" err="1"/>
              <a:t>zal</a:t>
            </a:r>
            <a:r>
              <a:rPr lang="fr-CH" dirty="0"/>
              <a:t> </a:t>
            </a:r>
            <a:r>
              <a:rPr lang="fr-CH" dirty="0" err="1"/>
              <a:t>wat</a:t>
            </a:r>
            <a:r>
              <a:rPr lang="fr-CH" dirty="0"/>
              <a:t> </a:t>
            </a:r>
            <a:r>
              <a:rPr lang="fr-CH" dirty="0" err="1"/>
              <a:t>toelichting</a:t>
            </a:r>
            <a:r>
              <a:rPr lang="fr-CH" dirty="0"/>
              <a:t> </a:t>
            </a:r>
            <a:r>
              <a:rPr lang="fr-CH" dirty="0" err="1"/>
              <a:t>geven</a:t>
            </a:r>
            <a:r>
              <a:rPr lang="fr-CH" dirty="0"/>
              <a:t>,</a:t>
            </a:r>
          </a:p>
          <a:p>
            <a:endParaRPr lang="fr-CH" dirty="0"/>
          </a:p>
        </p:txBody>
      </p:sp>
      <p:sp>
        <p:nvSpPr>
          <p:cNvPr id="4" name="Espace réservé du numéro de diapositive 3">
            <a:extLst>
              <a:ext uri="{FF2B5EF4-FFF2-40B4-BE49-F238E27FC236}">
                <a16:creationId xmlns:a16="http://schemas.microsoft.com/office/drawing/2014/main" id="{C5188F13-7BBB-FD75-992E-6FAFC3C161C0}"/>
              </a:ext>
            </a:extLst>
          </p:cNvPr>
          <p:cNvSpPr>
            <a:spLocks noGrp="1"/>
          </p:cNvSpPr>
          <p:nvPr>
            <p:ph type="sldNum" sz="quarter" idx="5"/>
          </p:nvPr>
        </p:nvSpPr>
        <p:spPr/>
        <p:txBody>
          <a:bodyPr/>
          <a:lstStyle/>
          <a:p>
            <a:pPr rtl="0"/>
            <a:fld id="{D4B9A9E5-4F7F-4A7D-9DE1-899232329269}" type="slidenum">
              <a:rPr lang="fr-FR" smtClean="0"/>
              <a:t>10</a:t>
            </a:fld>
            <a:endParaRPr lang="fr-FR"/>
          </a:p>
        </p:txBody>
      </p:sp>
    </p:spTree>
    <p:extLst>
      <p:ext uri="{BB962C8B-B14F-4D97-AF65-F5344CB8AC3E}">
        <p14:creationId xmlns:p14="http://schemas.microsoft.com/office/powerpoint/2010/main" val="40816977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9FF61F-D7AE-865C-4568-7C90BA7EE63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A137C87-21D3-46D4-DF61-74D8A6EF9D8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0F1B64B-F0E0-63DA-A30C-55117EB09876}"/>
              </a:ext>
            </a:extLst>
          </p:cNvPr>
          <p:cNvSpPr>
            <a:spLocks noGrp="1"/>
          </p:cNvSpPr>
          <p:nvPr>
            <p:ph type="body" idx="1"/>
          </p:nvPr>
        </p:nvSpPr>
        <p:spPr/>
        <p:txBody>
          <a:bodyPr/>
          <a:lstStyle/>
          <a:p>
            <a:r>
              <a:rPr lang="fr-CH" dirty="0" err="1"/>
              <a:t>Vooraleer</a:t>
            </a:r>
            <a:r>
              <a:rPr lang="fr-CH" dirty="0"/>
              <a:t> </a:t>
            </a:r>
            <a:r>
              <a:rPr lang="fr-CH" dirty="0" err="1"/>
              <a:t>we</a:t>
            </a:r>
            <a:r>
              <a:rPr lang="fr-CH" dirty="0"/>
              <a:t> de </a:t>
            </a:r>
            <a:r>
              <a:rPr lang="fr-CH" dirty="0" err="1"/>
              <a:t>lesgelden</a:t>
            </a:r>
            <a:r>
              <a:rPr lang="fr-CH" dirty="0"/>
              <a:t> </a:t>
            </a:r>
            <a:r>
              <a:rPr lang="fr-CH" dirty="0" err="1"/>
              <a:t>vaststellen</a:t>
            </a:r>
            <a:r>
              <a:rPr lang="fr-CH" dirty="0"/>
              <a:t>, </a:t>
            </a:r>
            <a:r>
              <a:rPr lang="fr-CH" dirty="0" err="1"/>
              <a:t>wensen</a:t>
            </a:r>
            <a:r>
              <a:rPr lang="fr-CH" dirty="0"/>
              <a:t> </a:t>
            </a:r>
            <a:r>
              <a:rPr lang="fr-CH" dirty="0" err="1"/>
              <a:t>we</a:t>
            </a:r>
            <a:r>
              <a:rPr lang="fr-CH" dirty="0"/>
              <a:t> extra </a:t>
            </a:r>
            <a:r>
              <a:rPr lang="fr-CH" dirty="0" err="1"/>
              <a:t>toe</a:t>
            </a:r>
            <a:r>
              <a:rPr lang="fr-CH" dirty="0"/>
              <a:t> te </a:t>
            </a:r>
            <a:r>
              <a:rPr lang="fr-CH" dirty="0" err="1"/>
              <a:t>lichten</a:t>
            </a:r>
            <a:r>
              <a:rPr lang="fr-CH" dirty="0"/>
              <a:t> </a:t>
            </a:r>
            <a:r>
              <a:rPr lang="fr-CH" dirty="0" err="1"/>
              <a:t>hoe</a:t>
            </a:r>
            <a:r>
              <a:rPr lang="fr-CH" dirty="0"/>
              <a:t> de </a:t>
            </a:r>
            <a:r>
              <a:rPr lang="fr-CH" dirty="0" err="1"/>
              <a:t>vereniging</a:t>
            </a:r>
            <a:r>
              <a:rPr lang="fr-CH" dirty="0"/>
              <a:t> </a:t>
            </a:r>
            <a:r>
              <a:rPr lang="fr-CH" dirty="0" err="1"/>
              <a:t>deze</a:t>
            </a:r>
            <a:r>
              <a:rPr lang="fr-CH" dirty="0"/>
              <a:t> </a:t>
            </a:r>
            <a:r>
              <a:rPr lang="fr-CH" dirty="0" err="1"/>
              <a:t>aanwendt</a:t>
            </a:r>
            <a:r>
              <a:rPr lang="fr-CH" dirty="0"/>
              <a:t>,</a:t>
            </a:r>
            <a:endParaRPr lang="fr-FR" dirty="0"/>
          </a:p>
        </p:txBody>
      </p:sp>
      <p:sp>
        <p:nvSpPr>
          <p:cNvPr id="4" name="Espace réservé du numéro de diapositive 3">
            <a:extLst>
              <a:ext uri="{FF2B5EF4-FFF2-40B4-BE49-F238E27FC236}">
                <a16:creationId xmlns:a16="http://schemas.microsoft.com/office/drawing/2014/main" id="{7F29A849-988C-545B-B625-919491F4A4D3}"/>
              </a:ext>
            </a:extLst>
          </p:cNvPr>
          <p:cNvSpPr>
            <a:spLocks noGrp="1"/>
          </p:cNvSpPr>
          <p:nvPr>
            <p:ph type="sldNum" sz="quarter" idx="5"/>
          </p:nvPr>
        </p:nvSpPr>
        <p:spPr/>
        <p:txBody>
          <a:bodyPr/>
          <a:lstStyle/>
          <a:p>
            <a:pPr rtl="0"/>
            <a:fld id="{D4B9A9E5-4F7F-4A7D-9DE1-899232329269}" type="slidenum">
              <a:rPr lang="fr-FR" smtClean="0"/>
              <a:t>11</a:t>
            </a:fld>
            <a:endParaRPr lang="fr-FR"/>
          </a:p>
        </p:txBody>
      </p:sp>
    </p:spTree>
    <p:extLst>
      <p:ext uri="{BB962C8B-B14F-4D97-AF65-F5344CB8AC3E}">
        <p14:creationId xmlns:p14="http://schemas.microsoft.com/office/powerpoint/2010/main" val="6101915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4BA33D-C6FE-6E3B-6A21-7090F2DD4A9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FCE0ABA-8E82-F9C3-39D0-E4C53A8B54D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00B2455-189E-386C-506F-DB73180ECA6F}"/>
              </a:ext>
            </a:extLst>
          </p:cNvPr>
          <p:cNvSpPr>
            <a:spLocks noGrp="1"/>
          </p:cNvSpPr>
          <p:nvPr>
            <p:ph type="body" idx="1"/>
          </p:nvPr>
        </p:nvSpPr>
        <p:spPr/>
        <p:txBody>
          <a:bodyPr/>
          <a:lstStyle/>
          <a:p>
            <a:r>
              <a:rPr lang="fr-CH" dirty="0"/>
              <a:t>Is het </a:t>
            </a:r>
            <a:r>
              <a:rPr lang="fr-CH" dirty="0" err="1"/>
              <a:t>lesgeld</a:t>
            </a:r>
            <a:r>
              <a:rPr lang="fr-CH" dirty="0"/>
              <a:t> </a:t>
            </a:r>
            <a:r>
              <a:rPr lang="fr-CH" dirty="0" err="1"/>
              <a:t>duur</a:t>
            </a:r>
            <a:r>
              <a:rPr lang="fr-CH" dirty="0"/>
              <a:t>? </a:t>
            </a:r>
            <a:r>
              <a:rPr lang="fr-CH" dirty="0" err="1"/>
              <a:t>We</a:t>
            </a:r>
            <a:r>
              <a:rPr lang="fr-CH" dirty="0"/>
              <a:t> </a:t>
            </a:r>
            <a:r>
              <a:rPr lang="fr-CH" dirty="0" err="1"/>
              <a:t>hebben</a:t>
            </a:r>
            <a:r>
              <a:rPr lang="fr-CH" dirty="0"/>
              <a:t> de </a:t>
            </a:r>
            <a:r>
              <a:rPr lang="fr-CH" dirty="0" err="1"/>
              <a:t>berekening</a:t>
            </a:r>
            <a:r>
              <a:rPr lang="fr-CH" dirty="0"/>
              <a:t> </a:t>
            </a:r>
            <a:r>
              <a:rPr lang="fr-CH" dirty="0" err="1"/>
              <a:t>gemaakt</a:t>
            </a:r>
            <a:r>
              <a:rPr lang="fr-CH" dirty="0"/>
              <a:t> </a:t>
            </a:r>
            <a:r>
              <a:rPr lang="fr-CH" dirty="0" err="1"/>
              <a:t>o.b.v</a:t>
            </a:r>
            <a:r>
              <a:rPr lang="fr-CH" dirty="0"/>
              <a:t>. de </a:t>
            </a:r>
            <a:r>
              <a:rPr lang="fr-CH" dirty="0" err="1"/>
              <a:t>eigen</a:t>
            </a:r>
            <a:r>
              <a:rPr lang="fr-CH" dirty="0"/>
              <a:t> </a:t>
            </a:r>
            <a:r>
              <a:rPr lang="fr-CH" dirty="0" err="1"/>
              <a:t>bijdrage</a:t>
            </a:r>
            <a:r>
              <a:rPr lang="fr-CH" dirty="0"/>
              <a:t> van de </a:t>
            </a:r>
            <a:r>
              <a:rPr lang="fr-CH" dirty="0" err="1"/>
              <a:t>lesgelden</a:t>
            </a:r>
            <a:r>
              <a:rPr lang="fr-CH" dirty="0"/>
              <a:t> van 2023 – 2024 (</a:t>
            </a:r>
            <a:r>
              <a:rPr lang="fr-CH" dirty="0" err="1"/>
              <a:t>i,e</a:t>
            </a:r>
            <a:r>
              <a:rPr lang="fr-CH" dirty="0"/>
              <a:t>, €940 </a:t>
            </a:r>
            <a:r>
              <a:rPr lang="fr-CH" dirty="0" err="1"/>
              <a:t>voor</a:t>
            </a:r>
            <a:r>
              <a:rPr lang="fr-CH" dirty="0"/>
              <a:t> </a:t>
            </a:r>
            <a:r>
              <a:rPr lang="fr-CH" dirty="0" err="1"/>
              <a:t>kleuters</a:t>
            </a:r>
            <a:r>
              <a:rPr lang="fr-CH" dirty="0"/>
              <a:t> en PO en € 1500 </a:t>
            </a:r>
            <a:r>
              <a:rPr lang="fr-CH" dirty="0" err="1"/>
              <a:t>voor</a:t>
            </a:r>
            <a:r>
              <a:rPr lang="fr-CH" dirty="0"/>
              <a:t> VO)  en </a:t>
            </a:r>
            <a:r>
              <a:rPr lang="fr-CH" dirty="0" err="1"/>
              <a:t>kwamen</a:t>
            </a:r>
            <a:r>
              <a:rPr lang="fr-CH" dirty="0"/>
              <a:t> </a:t>
            </a:r>
            <a:r>
              <a:rPr lang="fr-CH" dirty="0" err="1"/>
              <a:t>tot</a:t>
            </a:r>
            <a:r>
              <a:rPr lang="fr-CH" dirty="0"/>
              <a:t> de </a:t>
            </a:r>
            <a:r>
              <a:rPr lang="fr-CH" dirty="0" err="1"/>
              <a:t>volgende</a:t>
            </a:r>
            <a:r>
              <a:rPr lang="fr-CH" dirty="0"/>
              <a:t> </a:t>
            </a:r>
            <a:r>
              <a:rPr lang="fr-CH" dirty="0" err="1"/>
              <a:t>resultaten</a:t>
            </a:r>
            <a:r>
              <a:rPr lang="fr-CH" dirty="0"/>
              <a:t> qua </a:t>
            </a:r>
            <a:r>
              <a:rPr lang="fr-CH" dirty="0" err="1"/>
              <a:t>kostprijs</a:t>
            </a:r>
            <a:r>
              <a:rPr lang="fr-CH" dirty="0"/>
              <a:t> per </a:t>
            </a:r>
            <a:r>
              <a:rPr lang="fr-CH" dirty="0" err="1"/>
              <a:t>lesuur</a:t>
            </a:r>
            <a:r>
              <a:rPr lang="fr-CH" dirty="0"/>
              <a:t> </a:t>
            </a:r>
            <a:r>
              <a:rPr lang="fr-CH" dirty="0" err="1"/>
              <a:t>Nederlandse</a:t>
            </a:r>
            <a:r>
              <a:rPr lang="fr-CH" dirty="0"/>
              <a:t> les. </a:t>
            </a:r>
          </a:p>
          <a:p>
            <a:endParaRPr lang="fr-CH" dirty="0"/>
          </a:p>
          <a:p>
            <a:r>
              <a:rPr lang="fr-CH" dirty="0"/>
              <a:t>Het </a:t>
            </a:r>
            <a:r>
              <a:rPr lang="fr-CH" dirty="0" err="1"/>
              <a:t>is</a:t>
            </a:r>
            <a:r>
              <a:rPr lang="fr-CH" dirty="0"/>
              <a:t> intéressant </a:t>
            </a:r>
            <a:r>
              <a:rPr lang="fr-CH" dirty="0" err="1"/>
              <a:t>vast</a:t>
            </a:r>
            <a:r>
              <a:rPr lang="fr-CH" dirty="0"/>
              <a:t> te </a:t>
            </a:r>
            <a:r>
              <a:rPr lang="fr-CH" dirty="0" err="1"/>
              <a:t>stellen</a:t>
            </a:r>
            <a:r>
              <a:rPr lang="fr-CH" dirty="0"/>
              <a:t> </a:t>
            </a:r>
            <a:r>
              <a:rPr lang="fr-CH" dirty="0" err="1"/>
              <a:t>dat</a:t>
            </a:r>
            <a:r>
              <a:rPr lang="fr-CH" dirty="0"/>
              <a:t> </a:t>
            </a:r>
            <a:r>
              <a:rPr lang="fr-CH" dirty="0" err="1"/>
              <a:t>een</a:t>
            </a:r>
            <a:r>
              <a:rPr lang="fr-CH" dirty="0"/>
              <a:t> </a:t>
            </a:r>
            <a:r>
              <a:rPr lang="fr-CH" dirty="0" err="1"/>
              <a:t>lesuur</a:t>
            </a:r>
            <a:r>
              <a:rPr lang="fr-CH" dirty="0"/>
              <a:t> </a:t>
            </a:r>
            <a:r>
              <a:rPr lang="fr-CH" dirty="0" err="1"/>
              <a:t>relatief</a:t>
            </a:r>
            <a:r>
              <a:rPr lang="fr-CH" dirty="0"/>
              <a:t> </a:t>
            </a:r>
            <a:r>
              <a:rPr lang="fr-CH" dirty="0" err="1"/>
              <a:t>gezien</a:t>
            </a:r>
            <a:r>
              <a:rPr lang="fr-CH" dirty="0"/>
              <a:t> </a:t>
            </a:r>
            <a:r>
              <a:rPr lang="fr-CH" dirty="0" err="1"/>
              <a:t>proportioneel</a:t>
            </a:r>
            <a:r>
              <a:rPr lang="fr-CH" dirty="0"/>
              <a:t> </a:t>
            </a:r>
            <a:r>
              <a:rPr lang="fr-CH" dirty="0" err="1"/>
              <a:t>minder</a:t>
            </a:r>
            <a:r>
              <a:rPr lang="fr-CH" dirty="0"/>
              <a:t> </a:t>
            </a:r>
            <a:r>
              <a:rPr lang="fr-CH" dirty="0" err="1"/>
              <a:t>duur</a:t>
            </a:r>
            <a:r>
              <a:rPr lang="fr-CH" dirty="0"/>
              <a:t> </a:t>
            </a:r>
            <a:r>
              <a:rPr lang="fr-CH" dirty="0" err="1"/>
              <a:t>is</a:t>
            </a:r>
            <a:r>
              <a:rPr lang="fr-CH" dirty="0"/>
              <a:t> </a:t>
            </a:r>
            <a:r>
              <a:rPr lang="fr-CH" dirty="0" err="1"/>
              <a:t>naarmate</a:t>
            </a:r>
            <a:r>
              <a:rPr lang="fr-CH" dirty="0"/>
              <a:t> </a:t>
            </a:r>
            <a:r>
              <a:rPr lang="fr-CH" dirty="0" err="1"/>
              <a:t>een</a:t>
            </a:r>
            <a:r>
              <a:rPr lang="fr-CH" dirty="0"/>
              <a:t> </a:t>
            </a:r>
            <a:r>
              <a:rPr lang="fr-CH" dirty="0" err="1"/>
              <a:t>leerling</a:t>
            </a:r>
            <a:r>
              <a:rPr lang="fr-CH" dirty="0"/>
              <a:t> </a:t>
            </a:r>
            <a:r>
              <a:rPr lang="fr-CH" dirty="0" err="1"/>
              <a:t>verder</a:t>
            </a:r>
            <a:r>
              <a:rPr lang="fr-CH" dirty="0"/>
              <a:t> </a:t>
            </a:r>
            <a:r>
              <a:rPr lang="fr-CH" dirty="0" err="1"/>
              <a:t>evolueert</a:t>
            </a:r>
            <a:r>
              <a:rPr lang="fr-CH" dirty="0"/>
              <a:t> in </a:t>
            </a:r>
            <a:r>
              <a:rPr lang="fr-CH" dirty="0" err="1"/>
              <a:t>zijn</a:t>
            </a:r>
            <a:r>
              <a:rPr lang="fr-CH" dirty="0"/>
              <a:t> of </a:t>
            </a:r>
            <a:r>
              <a:rPr lang="fr-CH" dirty="0" err="1"/>
              <a:t>haar</a:t>
            </a:r>
            <a:r>
              <a:rPr lang="fr-CH" dirty="0"/>
              <a:t> </a:t>
            </a:r>
            <a:r>
              <a:rPr lang="fr-CH" dirty="0" err="1"/>
              <a:t>schoolcarrière</a:t>
            </a:r>
            <a:r>
              <a:rPr lang="fr-CH" dirty="0"/>
              <a:t>. In </a:t>
            </a:r>
            <a:r>
              <a:rPr lang="fr-CH" dirty="0" err="1"/>
              <a:t>vergelijking</a:t>
            </a:r>
            <a:r>
              <a:rPr lang="fr-CH" dirty="0"/>
              <a:t> met de </a:t>
            </a:r>
            <a:r>
              <a:rPr lang="fr-CH" dirty="0" err="1"/>
              <a:t>kostprijs</a:t>
            </a:r>
            <a:r>
              <a:rPr lang="fr-CH" dirty="0"/>
              <a:t> van </a:t>
            </a:r>
            <a:r>
              <a:rPr lang="fr-CH" dirty="0" err="1"/>
              <a:t>bepaalde</a:t>
            </a:r>
            <a:r>
              <a:rPr lang="fr-CH" dirty="0"/>
              <a:t> </a:t>
            </a:r>
            <a:r>
              <a:rPr lang="fr-CH" dirty="0" err="1"/>
              <a:t>hobby’s</a:t>
            </a:r>
            <a:r>
              <a:rPr lang="fr-CH" dirty="0"/>
              <a:t>, </a:t>
            </a:r>
            <a:r>
              <a:rPr lang="fr-CH" dirty="0" err="1"/>
              <a:t>babysitters</a:t>
            </a:r>
            <a:r>
              <a:rPr lang="fr-CH" dirty="0"/>
              <a:t> </a:t>
            </a:r>
            <a:r>
              <a:rPr lang="fr-CH" dirty="0" err="1"/>
              <a:t>etc</a:t>
            </a:r>
            <a:r>
              <a:rPr lang="fr-CH" dirty="0"/>
              <a:t>, </a:t>
            </a:r>
            <a:r>
              <a:rPr lang="fr-CH" dirty="0" err="1"/>
              <a:t>durven</a:t>
            </a:r>
            <a:r>
              <a:rPr lang="fr-CH" dirty="0"/>
              <a:t> </a:t>
            </a:r>
            <a:r>
              <a:rPr lang="fr-CH" dirty="0" err="1"/>
              <a:t>we</a:t>
            </a:r>
            <a:r>
              <a:rPr lang="fr-CH" dirty="0"/>
              <a:t> te </a:t>
            </a:r>
            <a:r>
              <a:rPr lang="fr-CH" dirty="0" err="1"/>
              <a:t>stellen</a:t>
            </a:r>
            <a:r>
              <a:rPr lang="fr-CH" dirty="0"/>
              <a:t> </a:t>
            </a:r>
            <a:r>
              <a:rPr lang="fr-CH" dirty="0" err="1"/>
              <a:t>dat</a:t>
            </a:r>
            <a:r>
              <a:rPr lang="fr-CH" dirty="0"/>
              <a:t> de </a:t>
            </a:r>
            <a:r>
              <a:rPr lang="fr-CH" dirty="0" err="1"/>
              <a:t>kostprijs</a:t>
            </a:r>
            <a:r>
              <a:rPr lang="fr-CH" dirty="0"/>
              <a:t> </a:t>
            </a:r>
            <a:r>
              <a:rPr lang="fr-CH" dirty="0" err="1"/>
              <a:t>relatief</a:t>
            </a:r>
            <a:r>
              <a:rPr lang="fr-CH" dirty="0"/>
              <a:t> </a:t>
            </a:r>
            <a:r>
              <a:rPr lang="fr-CH" dirty="0" err="1"/>
              <a:t>democratisch</a:t>
            </a:r>
            <a:r>
              <a:rPr lang="fr-CH" dirty="0"/>
              <a:t> </a:t>
            </a:r>
            <a:r>
              <a:rPr lang="fr-CH" dirty="0" err="1"/>
              <a:t>is</a:t>
            </a:r>
            <a:r>
              <a:rPr lang="fr-CH" dirty="0"/>
              <a:t>, </a:t>
            </a:r>
            <a:r>
              <a:rPr lang="fr-CH" dirty="0" err="1"/>
              <a:t>zeker</a:t>
            </a:r>
            <a:r>
              <a:rPr lang="fr-CH" dirty="0"/>
              <a:t> </a:t>
            </a:r>
            <a:r>
              <a:rPr lang="fr-CH" dirty="0" err="1"/>
              <a:t>gelet</a:t>
            </a:r>
            <a:r>
              <a:rPr lang="fr-CH" dirty="0"/>
              <a:t> op de </a:t>
            </a:r>
            <a:r>
              <a:rPr lang="fr-CH" dirty="0" err="1"/>
              <a:t>zeer</a:t>
            </a:r>
            <a:r>
              <a:rPr lang="fr-CH" dirty="0"/>
              <a:t> individuel, </a:t>
            </a:r>
            <a:r>
              <a:rPr lang="fr-CH" dirty="0" err="1"/>
              <a:t>bijna</a:t>
            </a:r>
            <a:r>
              <a:rPr lang="fr-CH" dirty="0"/>
              <a:t> </a:t>
            </a:r>
            <a:r>
              <a:rPr lang="fr-CH" dirty="0" err="1"/>
              <a:t>gepersonaliseerde</a:t>
            </a:r>
            <a:r>
              <a:rPr lang="fr-CH" dirty="0"/>
              <a:t>, </a:t>
            </a:r>
            <a:r>
              <a:rPr lang="fr-CH" dirty="0" err="1"/>
              <a:t>kwaliteitsvolle</a:t>
            </a:r>
            <a:r>
              <a:rPr lang="fr-CH" dirty="0"/>
              <a:t> </a:t>
            </a:r>
            <a:r>
              <a:rPr lang="fr-CH" dirty="0" err="1"/>
              <a:t>begeleiding</a:t>
            </a:r>
            <a:r>
              <a:rPr lang="fr-CH" dirty="0"/>
              <a:t> die </a:t>
            </a:r>
            <a:r>
              <a:rPr lang="fr-CH" dirty="0" err="1"/>
              <a:t>leerlingen</a:t>
            </a:r>
            <a:r>
              <a:rPr lang="fr-CH" dirty="0"/>
              <a:t> </a:t>
            </a:r>
            <a:r>
              <a:rPr lang="fr-CH" dirty="0" err="1"/>
              <a:t>krijgen</a:t>
            </a:r>
            <a:r>
              <a:rPr lang="fr-CH" dirty="0"/>
              <a:t> </a:t>
            </a:r>
            <a:r>
              <a:rPr lang="fr-CH" dirty="0" err="1"/>
              <a:t>dankzij</a:t>
            </a:r>
            <a:r>
              <a:rPr lang="fr-CH" dirty="0"/>
              <a:t> de </a:t>
            </a:r>
            <a:r>
              <a:rPr lang="fr-CH" dirty="0" err="1"/>
              <a:t>relatief</a:t>
            </a:r>
            <a:r>
              <a:rPr lang="fr-CH" dirty="0"/>
              <a:t> </a:t>
            </a:r>
            <a:r>
              <a:rPr lang="fr-CH" dirty="0" err="1"/>
              <a:t>kleine</a:t>
            </a:r>
            <a:r>
              <a:rPr lang="fr-CH" dirty="0"/>
              <a:t> </a:t>
            </a:r>
            <a:r>
              <a:rPr lang="fr-CH" dirty="0" err="1"/>
              <a:t>omvang</a:t>
            </a:r>
            <a:r>
              <a:rPr lang="fr-CH" dirty="0"/>
              <a:t> van de </a:t>
            </a:r>
            <a:r>
              <a:rPr lang="fr-CH" dirty="0" err="1"/>
              <a:t>klassen</a:t>
            </a:r>
            <a:r>
              <a:rPr lang="fr-CH" dirty="0"/>
              <a:t>. Dat </a:t>
            </a:r>
            <a:r>
              <a:rPr lang="fr-CH" dirty="0" err="1"/>
              <a:t>deze</a:t>
            </a:r>
            <a:r>
              <a:rPr lang="fr-CH" dirty="0"/>
              <a:t> </a:t>
            </a:r>
            <a:r>
              <a:rPr lang="fr-CH" dirty="0" err="1"/>
              <a:t>benadering</a:t>
            </a:r>
            <a:r>
              <a:rPr lang="fr-CH" dirty="0"/>
              <a:t> </a:t>
            </a:r>
            <a:r>
              <a:rPr lang="fr-CH" dirty="0" err="1"/>
              <a:t>geapprecieerd</a:t>
            </a:r>
            <a:r>
              <a:rPr lang="fr-CH" dirty="0"/>
              <a:t> </a:t>
            </a:r>
            <a:r>
              <a:rPr lang="fr-CH" dirty="0" err="1"/>
              <a:t>wordt</a:t>
            </a:r>
            <a:r>
              <a:rPr lang="fr-CH" dirty="0"/>
              <a:t> </a:t>
            </a:r>
            <a:r>
              <a:rPr lang="fr-CH" dirty="0" err="1"/>
              <a:t>door</a:t>
            </a:r>
            <a:r>
              <a:rPr lang="fr-CH" dirty="0"/>
              <a:t> </a:t>
            </a:r>
            <a:r>
              <a:rPr lang="fr-CH" dirty="0" err="1"/>
              <a:t>ouders</a:t>
            </a:r>
            <a:r>
              <a:rPr lang="fr-CH" dirty="0"/>
              <a:t> </a:t>
            </a:r>
            <a:r>
              <a:rPr lang="fr-CH" dirty="0" err="1"/>
              <a:t>én</a:t>
            </a:r>
            <a:r>
              <a:rPr lang="fr-CH" dirty="0"/>
              <a:t> </a:t>
            </a:r>
            <a:r>
              <a:rPr lang="fr-CH" dirty="0" err="1"/>
              <a:t>leerlingen</a:t>
            </a:r>
            <a:r>
              <a:rPr lang="fr-CH" dirty="0"/>
              <a:t> </a:t>
            </a:r>
            <a:r>
              <a:rPr lang="fr-CH" dirty="0" err="1"/>
              <a:t>blijkt</a:t>
            </a:r>
            <a:r>
              <a:rPr lang="fr-CH" dirty="0"/>
              <a:t> </a:t>
            </a:r>
            <a:r>
              <a:rPr lang="fr-CH" dirty="0" err="1"/>
              <a:t>ook</a:t>
            </a:r>
            <a:r>
              <a:rPr lang="fr-CH" dirty="0"/>
              <a:t> </a:t>
            </a:r>
            <a:r>
              <a:rPr lang="fr-CH" dirty="0" err="1"/>
              <a:t>uit</a:t>
            </a:r>
            <a:r>
              <a:rPr lang="fr-CH" dirty="0"/>
              <a:t> de </a:t>
            </a:r>
            <a:r>
              <a:rPr lang="fr-CH" dirty="0" err="1"/>
              <a:t>resultaten</a:t>
            </a:r>
            <a:r>
              <a:rPr lang="fr-CH" dirty="0"/>
              <a:t> van de </a:t>
            </a:r>
            <a:r>
              <a:rPr lang="fr-CH" dirty="0" err="1"/>
              <a:t>tevredenheidsenquête</a:t>
            </a:r>
            <a:r>
              <a:rPr lang="fr-CH" dirty="0"/>
              <a:t>, </a:t>
            </a:r>
            <a:r>
              <a:rPr lang="fr-CH" dirty="0" err="1"/>
              <a:t>zoals</a:t>
            </a:r>
            <a:r>
              <a:rPr lang="fr-CH" dirty="0"/>
              <a:t> </a:t>
            </a:r>
            <a:r>
              <a:rPr lang="fr-CH" dirty="0" err="1"/>
              <a:t>eerder</a:t>
            </a:r>
            <a:r>
              <a:rPr lang="fr-CH" dirty="0"/>
              <a:t> al </a:t>
            </a:r>
            <a:r>
              <a:rPr lang="fr-CH" dirty="0" err="1"/>
              <a:t>besproken</a:t>
            </a:r>
            <a:r>
              <a:rPr lang="fr-CH" dirty="0"/>
              <a:t>, </a:t>
            </a:r>
          </a:p>
          <a:p>
            <a:endParaRPr lang="fr-CH" dirty="0"/>
          </a:p>
          <a:p>
            <a:r>
              <a:rPr lang="fr-CH" dirty="0" err="1"/>
              <a:t>Nieuwe</a:t>
            </a:r>
            <a:r>
              <a:rPr lang="fr-CH" dirty="0"/>
              <a:t> </a:t>
            </a:r>
            <a:r>
              <a:rPr lang="fr-CH" dirty="0" err="1"/>
              <a:t>lesgelden</a:t>
            </a:r>
            <a:r>
              <a:rPr lang="fr-CH" dirty="0"/>
              <a:t>: </a:t>
            </a:r>
            <a:r>
              <a:rPr lang="fr-CH" dirty="0" err="1"/>
              <a:t>kleuters</a:t>
            </a:r>
            <a:r>
              <a:rPr lang="fr-CH" dirty="0"/>
              <a:t> + PO: 9,02€, Collège: 7,87€, Lycée: 5,9€ per </a:t>
            </a:r>
            <a:r>
              <a:rPr lang="fr-CH" dirty="0" err="1"/>
              <a:t>lesuur</a:t>
            </a:r>
            <a:endParaRPr lang="fr-CH" dirty="0"/>
          </a:p>
        </p:txBody>
      </p:sp>
      <p:sp>
        <p:nvSpPr>
          <p:cNvPr id="4" name="Espace réservé du numéro de diapositive 3">
            <a:extLst>
              <a:ext uri="{FF2B5EF4-FFF2-40B4-BE49-F238E27FC236}">
                <a16:creationId xmlns:a16="http://schemas.microsoft.com/office/drawing/2014/main" id="{81D42A6C-073C-0037-34D4-46C717F24C90}"/>
              </a:ext>
            </a:extLst>
          </p:cNvPr>
          <p:cNvSpPr>
            <a:spLocks noGrp="1"/>
          </p:cNvSpPr>
          <p:nvPr>
            <p:ph type="sldNum" sz="quarter" idx="5"/>
          </p:nvPr>
        </p:nvSpPr>
        <p:spPr/>
        <p:txBody>
          <a:bodyPr/>
          <a:lstStyle/>
          <a:p>
            <a:pPr rtl="0"/>
            <a:fld id="{D4B9A9E5-4F7F-4A7D-9DE1-899232329269}" type="slidenum">
              <a:rPr lang="fr-FR" smtClean="0"/>
              <a:t>12</a:t>
            </a:fld>
            <a:endParaRPr lang="fr-FR"/>
          </a:p>
        </p:txBody>
      </p:sp>
    </p:spTree>
    <p:extLst>
      <p:ext uri="{BB962C8B-B14F-4D97-AF65-F5344CB8AC3E}">
        <p14:creationId xmlns:p14="http://schemas.microsoft.com/office/powerpoint/2010/main" val="34854208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1C59E-B427-F864-FC1A-7C7CBE44328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4E55984-3C43-DD79-0F5A-90B75496401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9DEB9D9-FF7C-0E02-340D-6C47A21EFF65}"/>
              </a:ext>
            </a:extLst>
          </p:cNvPr>
          <p:cNvSpPr>
            <a:spLocks noGrp="1"/>
          </p:cNvSpPr>
          <p:nvPr>
            <p:ph type="body" idx="1"/>
          </p:nvPr>
        </p:nvSpPr>
        <p:spPr/>
        <p:txBody>
          <a:bodyPr/>
          <a:lstStyle/>
          <a:p>
            <a:r>
              <a:rPr lang="fr-CH" dirty="0"/>
              <a:t>Om de </a:t>
            </a:r>
            <a:r>
              <a:rPr lang="fr-CH" dirty="0" err="1"/>
              <a:t>financiële</a:t>
            </a:r>
            <a:r>
              <a:rPr lang="fr-CH" dirty="0"/>
              <a:t> </a:t>
            </a:r>
            <a:r>
              <a:rPr lang="fr-CH" dirty="0" err="1"/>
              <a:t>situatie</a:t>
            </a:r>
            <a:r>
              <a:rPr lang="fr-CH" dirty="0"/>
              <a:t> van de </a:t>
            </a:r>
            <a:r>
              <a:rPr lang="fr-CH" dirty="0" err="1"/>
              <a:t>vereniging</a:t>
            </a:r>
            <a:r>
              <a:rPr lang="fr-CH" dirty="0"/>
              <a:t> </a:t>
            </a:r>
            <a:r>
              <a:rPr lang="fr-CH" dirty="0" err="1"/>
              <a:t>zo</a:t>
            </a:r>
            <a:r>
              <a:rPr lang="fr-CH" dirty="0"/>
              <a:t> </a:t>
            </a:r>
            <a:r>
              <a:rPr lang="fr-CH" dirty="0" err="1"/>
              <a:t>gezond</a:t>
            </a:r>
            <a:r>
              <a:rPr lang="fr-CH" dirty="0"/>
              <a:t> </a:t>
            </a:r>
            <a:r>
              <a:rPr lang="fr-CH" dirty="0" err="1"/>
              <a:t>mogelijk</a:t>
            </a:r>
            <a:r>
              <a:rPr lang="fr-CH" dirty="0"/>
              <a:t> te </a:t>
            </a:r>
            <a:r>
              <a:rPr lang="fr-CH" dirty="0" err="1"/>
              <a:t>houden</a:t>
            </a:r>
            <a:r>
              <a:rPr lang="fr-CH" dirty="0"/>
              <a:t> op </a:t>
            </a:r>
            <a:r>
              <a:rPr lang="fr-CH" dirty="0" err="1"/>
              <a:t>korte</a:t>
            </a:r>
            <a:r>
              <a:rPr lang="fr-CH" dirty="0"/>
              <a:t> en lange </a:t>
            </a:r>
            <a:r>
              <a:rPr lang="fr-CH" dirty="0" err="1"/>
              <a:t>termijn</a:t>
            </a:r>
            <a:r>
              <a:rPr lang="fr-CH" dirty="0"/>
              <a:t> en om </a:t>
            </a:r>
            <a:r>
              <a:rPr lang="fr-CH" dirty="0" err="1"/>
              <a:t>een</a:t>
            </a:r>
            <a:r>
              <a:rPr lang="fr-CH" dirty="0"/>
              <a:t> </a:t>
            </a:r>
            <a:r>
              <a:rPr lang="fr-CH" dirty="0" err="1"/>
              <a:t>zo</a:t>
            </a:r>
            <a:r>
              <a:rPr lang="fr-CH" dirty="0"/>
              <a:t> </a:t>
            </a:r>
            <a:r>
              <a:rPr lang="fr-CH" dirty="0" err="1"/>
              <a:t>juist</a:t>
            </a:r>
            <a:r>
              <a:rPr lang="fr-CH" dirty="0"/>
              <a:t> </a:t>
            </a:r>
            <a:r>
              <a:rPr lang="fr-CH" dirty="0" err="1"/>
              <a:t>mogelijk</a:t>
            </a:r>
            <a:r>
              <a:rPr lang="fr-CH" dirty="0"/>
              <a:t> </a:t>
            </a:r>
            <a:r>
              <a:rPr lang="fr-CH" dirty="0" err="1"/>
              <a:t>evenwicht</a:t>
            </a:r>
            <a:r>
              <a:rPr lang="fr-CH" dirty="0"/>
              <a:t> te </a:t>
            </a:r>
            <a:r>
              <a:rPr lang="fr-CH" dirty="0" err="1"/>
              <a:t>behouden</a:t>
            </a:r>
            <a:r>
              <a:rPr lang="fr-CH" dirty="0"/>
              <a:t> </a:t>
            </a:r>
            <a:r>
              <a:rPr lang="fr-CH" dirty="0" err="1"/>
              <a:t>tussen</a:t>
            </a:r>
            <a:r>
              <a:rPr lang="fr-CH" dirty="0"/>
              <a:t> de </a:t>
            </a:r>
            <a:r>
              <a:rPr lang="fr-CH" dirty="0" err="1"/>
              <a:t>inkomsten</a:t>
            </a:r>
            <a:r>
              <a:rPr lang="fr-CH" dirty="0"/>
              <a:t> </a:t>
            </a:r>
            <a:r>
              <a:rPr lang="fr-CH" dirty="0" err="1"/>
              <a:t>uit</a:t>
            </a:r>
            <a:r>
              <a:rPr lang="fr-CH" dirty="0"/>
              <a:t> </a:t>
            </a:r>
            <a:r>
              <a:rPr lang="fr-CH" dirty="0" err="1"/>
              <a:t>lesgelden</a:t>
            </a:r>
            <a:r>
              <a:rPr lang="fr-CH" dirty="0"/>
              <a:t> </a:t>
            </a:r>
            <a:r>
              <a:rPr lang="fr-CH" dirty="0" err="1"/>
              <a:t>enerzijds</a:t>
            </a:r>
            <a:r>
              <a:rPr lang="fr-CH" dirty="0"/>
              <a:t> en het </a:t>
            </a:r>
            <a:r>
              <a:rPr lang="fr-CH" dirty="0" err="1"/>
              <a:t>aanspreken</a:t>
            </a:r>
            <a:r>
              <a:rPr lang="fr-CH" dirty="0"/>
              <a:t> van de </a:t>
            </a:r>
            <a:r>
              <a:rPr lang="fr-CH" dirty="0" err="1"/>
              <a:t>financiële</a:t>
            </a:r>
            <a:r>
              <a:rPr lang="fr-CH" dirty="0"/>
              <a:t> </a:t>
            </a:r>
            <a:r>
              <a:rPr lang="fr-CH" dirty="0" err="1"/>
              <a:t>reserves</a:t>
            </a:r>
            <a:r>
              <a:rPr lang="fr-CH" dirty="0"/>
              <a:t> </a:t>
            </a:r>
            <a:r>
              <a:rPr lang="fr-CH" dirty="0" err="1"/>
              <a:t>anderzijds</a:t>
            </a:r>
            <a:r>
              <a:rPr lang="fr-CH" dirty="0"/>
              <a:t>, </a:t>
            </a:r>
            <a:r>
              <a:rPr lang="fr-CH" dirty="0" err="1"/>
              <a:t>stelt</a:t>
            </a:r>
            <a:r>
              <a:rPr lang="fr-CH" dirty="0"/>
              <a:t> het </a:t>
            </a:r>
            <a:r>
              <a:rPr lang="fr-CH" dirty="0" err="1"/>
              <a:t>bestuur</a:t>
            </a:r>
            <a:r>
              <a:rPr lang="fr-CH" dirty="0"/>
              <a:t> </a:t>
            </a:r>
            <a:r>
              <a:rPr lang="fr-CH" dirty="0" err="1"/>
              <a:t>voor</a:t>
            </a:r>
            <a:r>
              <a:rPr lang="fr-CH" dirty="0"/>
              <a:t> om:</a:t>
            </a:r>
          </a:p>
          <a:p>
            <a:endParaRPr lang="fr-CH" dirty="0"/>
          </a:p>
          <a:p>
            <a:r>
              <a:rPr lang="fr-CH" dirty="0"/>
              <a:t>1, het </a:t>
            </a:r>
            <a:r>
              <a:rPr lang="fr-CH" dirty="0" err="1"/>
              <a:t>lesgeld</a:t>
            </a:r>
            <a:r>
              <a:rPr lang="fr-CH" dirty="0"/>
              <a:t> </a:t>
            </a:r>
            <a:r>
              <a:rPr lang="fr-CH" dirty="0" err="1"/>
              <a:t>voor</a:t>
            </a:r>
            <a:r>
              <a:rPr lang="fr-CH" dirty="0"/>
              <a:t> </a:t>
            </a:r>
            <a:r>
              <a:rPr lang="fr-CH" dirty="0" err="1"/>
              <a:t>kleuters</a:t>
            </a:r>
            <a:r>
              <a:rPr lang="fr-CH" dirty="0"/>
              <a:t> en PO met 35 € te </a:t>
            </a:r>
            <a:r>
              <a:rPr lang="fr-CH" dirty="0" err="1"/>
              <a:t>verhogen</a:t>
            </a:r>
            <a:r>
              <a:rPr lang="fr-CH" dirty="0"/>
              <a:t> van €940 </a:t>
            </a:r>
            <a:r>
              <a:rPr lang="fr-CH" dirty="0" err="1"/>
              <a:t>naar</a:t>
            </a:r>
            <a:r>
              <a:rPr lang="fr-CH" dirty="0"/>
              <a:t> €975 </a:t>
            </a:r>
            <a:r>
              <a:rPr lang="fr-CH" dirty="0" err="1"/>
              <a:t>voor</a:t>
            </a:r>
            <a:r>
              <a:rPr lang="fr-CH" dirty="0"/>
              <a:t> </a:t>
            </a:r>
            <a:r>
              <a:rPr lang="fr-CH" dirty="0" err="1"/>
              <a:t>leden</a:t>
            </a:r>
            <a:r>
              <a:rPr lang="fr-CH" dirty="0"/>
              <a:t> die niet </a:t>
            </a:r>
            <a:r>
              <a:rPr lang="fr-CH" dirty="0" err="1"/>
              <a:t>genieten</a:t>
            </a:r>
            <a:r>
              <a:rPr lang="fr-CH" dirty="0"/>
              <a:t> van </a:t>
            </a:r>
            <a:r>
              <a:rPr lang="fr-CH" dirty="0" err="1"/>
              <a:t>een</a:t>
            </a:r>
            <a:r>
              <a:rPr lang="fr-CH" dirty="0"/>
              <a:t> </a:t>
            </a:r>
            <a:r>
              <a:rPr lang="fr-CH" dirty="0" err="1"/>
              <a:t>werkgeversbijdrage</a:t>
            </a:r>
            <a:r>
              <a:rPr lang="fr-CH" dirty="0"/>
              <a:t>, En €3760 </a:t>
            </a:r>
            <a:r>
              <a:rPr lang="fr-CH" dirty="0" err="1"/>
              <a:t>naar</a:t>
            </a:r>
            <a:r>
              <a:rPr lang="fr-CH" dirty="0"/>
              <a:t> €3900 vor </a:t>
            </a:r>
            <a:r>
              <a:rPr lang="fr-CH" dirty="0" err="1"/>
              <a:t>ouders</a:t>
            </a:r>
            <a:r>
              <a:rPr lang="fr-CH" dirty="0"/>
              <a:t> met </a:t>
            </a:r>
            <a:r>
              <a:rPr lang="fr-CH" dirty="0" err="1"/>
              <a:t>bijdrage</a:t>
            </a:r>
            <a:r>
              <a:rPr lang="fr-CH" dirty="0"/>
              <a:t> van de </a:t>
            </a:r>
            <a:r>
              <a:rPr lang="fr-CH" dirty="0" err="1"/>
              <a:t>werkgever</a:t>
            </a:r>
            <a:r>
              <a:rPr lang="fr-CH"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a:t>2: het </a:t>
            </a:r>
            <a:r>
              <a:rPr lang="fr-CH" dirty="0" err="1"/>
              <a:t>lesgeld</a:t>
            </a:r>
            <a:r>
              <a:rPr lang="fr-CH" dirty="0"/>
              <a:t> </a:t>
            </a:r>
            <a:r>
              <a:rPr lang="fr-CH" dirty="0" err="1"/>
              <a:t>voor</a:t>
            </a:r>
            <a:r>
              <a:rPr lang="fr-CH" dirty="0"/>
              <a:t> VO met 200 € te </a:t>
            </a:r>
            <a:r>
              <a:rPr lang="fr-CH" dirty="0" err="1"/>
              <a:t>verhogen</a:t>
            </a:r>
            <a:r>
              <a:rPr lang="fr-CH" dirty="0"/>
              <a:t> van 1500€ </a:t>
            </a:r>
            <a:r>
              <a:rPr lang="fr-CH" dirty="0" err="1"/>
              <a:t>naar</a:t>
            </a:r>
            <a:r>
              <a:rPr lang="fr-CH" dirty="0"/>
              <a:t> 1700€ </a:t>
            </a:r>
            <a:r>
              <a:rPr lang="fr-CH" dirty="0" err="1"/>
              <a:t>voor</a:t>
            </a:r>
            <a:r>
              <a:rPr lang="fr-CH" dirty="0"/>
              <a:t> </a:t>
            </a:r>
            <a:r>
              <a:rPr lang="fr-CH" dirty="0" err="1"/>
              <a:t>leden</a:t>
            </a:r>
            <a:r>
              <a:rPr lang="fr-CH" dirty="0"/>
              <a:t> die niet </a:t>
            </a:r>
            <a:r>
              <a:rPr lang="fr-CH" dirty="0" err="1"/>
              <a:t>genieten</a:t>
            </a:r>
            <a:r>
              <a:rPr lang="fr-CH" dirty="0"/>
              <a:t> van </a:t>
            </a:r>
            <a:r>
              <a:rPr lang="fr-CH" dirty="0" err="1"/>
              <a:t>een</a:t>
            </a:r>
            <a:r>
              <a:rPr lang="fr-CH" dirty="0"/>
              <a:t> </a:t>
            </a:r>
            <a:r>
              <a:rPr lang="fr-CH" dirty="0" err="1"/>
              <a:t>werkgeversbijdrage</a:t>
            </a:r>
            <a:r>
              <a:rPr lang="fr-CH" dirty="0"/>
              <a:t>, En €6000 </a:t>
            </a:r>
            <a:r>
              <a:rPr lang="fr-CH" dirty="0" err="1"/>
              <a:t>naar</a:t>
            </a:r>
            <a:r>
              <a:rPr lang="fr-CH" dirty="0"/>
              <a:t> €6800 </a:t>
            </a:r>
            <a:r>
              <a:rPr lang="fr-CH" dirty="0" err="1"/>
              <a:t>voor</a:t>
            </a:r>
            <a:r>
              <a:rPr lang="fr-CH" dirty="0"/>
              <a:t> </a:t>
            </a:r>
            <a:r>
              <a:rPr lang="fr-CH" dirty="0" err="1"/>
              <a:t>ouders</a:t>
            </a:r>
            <a:r>
              <a:rPr lang="fr-CH" dirty="0"/>
              <a:t> met </a:t>
            </a:r>
            <a:r>
              <a:rPr lang="fr-CH" dirty="0" err="1"/>
              <a:t>bijdrage</a:t>
            </a:r>
            <a:r>
              <a:rPr lang="fr-CH" dirty="0"/>
              <a:t> van de </a:t>
            </a:r>
            <a:r>
              <a:rPr lang="fr-CH" dirty="0" err="1"/>
              <a:t>werkgever</a:t>
            </a:r>
            <a:r>
              <a:rPr lang="fr-CH"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CH" dirty="0"/>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err="1"/>
              <a:t>Vooraleer</a:t>
            </a:r>
            <a:r>
              <a:rPr lang="fr-CH" dirty="0"/>
              <a:t> over te </a:t>
            </a:r>
            <a:r>
              <a:rPr lang="fr-CH" dirty="0" err="1"/>
              <a:t>gaan</a:t>
            </a:r>
            <a:r>
              <a:rPr lang="fr-CH" dirty="0"/>
              <a:t> </a:t>
            </a:r>
            <a:r>
              <a:rPr lang="fr-CH" dirty="0" err="1"/>
              <a:t>tot</a:t>
            </a:r>
            <a:r>
              <a:rPr lang="fr-CH" dirty="0"/>
              <a:t> </a:t>
            </a:r>
            <a:r>
              <a:rPr lang="fr-CH" dirty="0" err="1"/>
              <a:t>een</a:t>
            </a:r>
            <a:r>
              <a:rPr lang="fr-CH" dirty="0"/>
              <a:t> </a:t>
            </a:r>
            <a:r>
              <a:rPr lang="fr-CH" dirty="0" err="1"/>
              <a:t>stemming</a:t>
            </a:r>
            <a:r>
              <a:rPr lang="fr-CH" dirty="0"/>
              <a:t>, </a:t>
            </a:r>
            <a:r>
              <a:rPr lang="fr-CH" dirty="0" err="1"/>
              <a:t>zijn</a:t>
            </a:r>
            <a:r>
              <a:rPr lang="fr-CH" dirty="0"/>
              <a:t> hier </a:t>
            </a:r>
            <a:r>
              <a:rPr lang="fr-CH" dirty="0" err="1"/>
              <a:t>vragen</a:t>
            </a:r>
            <a:r>
              <a:rPr lang="fr-CH" dirty="0"/>
              <a:t> of </a:t>
            </a:r>
            <a:r>
              <a:rPr lang="fr-CH" dirty="0" err="1"/>
              <a:t>opmerkingen</a:t>
            </a:r>
            <a:r>
              <a:rPr lang="fr-CH" dirty="0"/>
              <a:t> over? </a:t>
            </a:r>
          </a:p>
          <a:p>
            <a:endParaRPr lang="fr-FR" dirty="0"/>
          </a:p>
          <a:p>
            <a:r>
              <a:rPr lang="fr-FR" dirty="0"/>
              <a:t>Dan </a:t>
            </a:r>
            <a:r>
              <a:rPr lang="fr-FR" dirty="0" err="1"/>
              <a:t>gaan</a:t>
            </a:r>
            <a:r>
              <a:rPr lang="fr-FR" dirty="0"/>
              <a:t> </a:t>
            </a:r>
            <a:r>
              <a:rPr lang="fr-FR" dirty="0" err="1"/>
              <a:t>we</a:t>
            </a:r>
            <a:r>
              <a:rPr lang="fr-FR" dirty="0"/>
              <a:t> nu over </a:t>
            </a:r>
            <a:r>
              <a:rPr lang="fr-FR" dirty="0" err="1"/>
              <a:t>tot</a:t>
            </a:r>
            <a:r>
              <a:rPr lang="fr-FR" dirty="0"/>
              <a:t> de </a:t>
            </a:r>
            <a:r>
              <a:rPr lang="fr-FR" dirty="0" err="1"/>
              <a:t>stemming</a:t>
            </a:r>
            <a:r>
              <a:rPr lang="fr-FR" dirty="0"/>
              <a:t> van de </a:t>
            </a:r>
            <a:r>
              <a:rPr lang="fr-FR" dirty="0" err="1"/>
              <a:t>begroting</a:t>
            </a:r>
            <a:r>
              <a:rPr lang="fr-FR" dirty="0"/>
              <a:t> en de </a:t>
            </a:r>
            <a:r>
              <a:rPr lang="fr-FR" dirty="0" err="1"/>
              <a:t>lesgelden</a:t>
            </a:r>
            <a:r>
              <a:rPr lang="fr-FR" dirty="0"/>
              <a:t>. </a:t>
            </a:r>
            <a:r>
              <a:rPr lang="fr-FR" dirty="0" err="1"/>
              <a:t>Zijn</a:t>
            </a:r>
            <a:r>
              <a:rPr lang="fr-FR" dirty="0"/>
              <a:t> er </a:t>
            </a:r>
            <a:r>
              <a:rPr lang="fr-FR" dirty="0" err="1"/>
              <a:t>leden</a:t>
            </a:r>
            <a:r>
              <a:rPr lang="fr-FR" dirty="0"/>
              <a:t> die </a:t>
            </a:r>
            <a:r>
              <a:rPr lang="fr-FR" dirty="0" err="1"/>
              <a:t>tegen</a:t>
            </a:r>
            <a:r>
              <a:rPr lang="fr-FR" dirty="0"/>
              <a:t> </a:t>
            </a:r>
            <a:r>
              <a:rPr lang="fr-FR" dirty="0" err="1"/>
              <a:t>zijn</a:t>
            </a:r>
            <a:r>
              <a:rPr lang="fr-FR" dirty="0"/>
              <a:t>? </a:t>
            </a:r>
            <a:r>
              <a:rPr lang="fr-FR" dirty="0" err="1"/>
              <a:t>Zijn</a:t>
            </a:r>
            <a:r>
              <a:rPr lang="fr-FR" dirty="0"/>
              <a:t> er </a:t>
            </a:r>
            <a:r>
              <a:rPr lang="fr-FR" dirty="0" err="1"/>
              <a:t>onthoudingen</a:t>
            </a:r>
            <a:r>
              <a:rPr lang="fr-FR" dirty="0"/>
              <a:t>?</a:t>
            </a:r>
          </a:p>
          <a:p>
            <a:endParaRPr lang="fr-FR" dirty="0"/>
          </a:p>
          <a:p>
            <a:r>
              <a:rPr lang="fr-FR" dirty="0"/>
              <a:t>Indien </a:t>
            </a:r>
            <a:r>
              <a:rPr lang="fr-FR" dirty="0" err="1"/>
              <a:t>goedgekeurd</a:t>
            </a:r>
            <a:r>
              <a:rPr lang="fr-FR" dirty="0"/>
              <a:t>: </a:t>
            </a:r>
            <a:r>
              <a:rPr lang="fr-FR" dirty="0" err="1"/>
              <a:t>aanname</a:t>
            </a:r>
            <a:r>
              <a:rPr lang="fr-FR" dirty="0"/>
              <a:t> van  </a:t>
            </a:r>
            <a:r>
              <a:rPr lang="fr-FR" dirty="0" err="1"/>
              <a:t>begroting</a:t>
            </a:r>
            <a:r>
              <a:rPr lang="fr-FR" dirty="0"/>
              <a:t> en </a:t>
            </a:r>
            <a:r>
              <a:rPr lang="fr-FR" dirty="0" err="1"/>
              <a:t>nieuwe</a:t>
            </a:r>
            <a:r>
              <a:rPr lang="fr-FR" dirty="0"/>
              <a:t> </a:t>
            </a:r>
            <a:r>
              <a:rPr lang="fr-FR" dirty="0" err="1"/>
              <a:t>lesgelden</a:t>
            </a:r>
            <a:endParaRPr lang="fr-FR" dirty="0"/>
          </a:p>
          <a:p>
            <a:r>
              <a:rPr lang="fr-FR" dirty="0"/>
              <a:t>Indien niet </a:t>
            </a:r>
            <a:r>
              <a:rPr lang="fr-FR" dirty="0" err="1"/>
              <a:t>goedgekeurd</a:t>
            </a:r>
            <a:r>
              <a:rPr lang="fr-FR" dirty="0"/>
              <a:t>: </a:t>
            </a:r>
            <a:r>
              <a:rPr lang="fr-FR" dirty="0" err="1"/>
              <a:t>overeenkomstig</a:t>
            </a:r>
            <a:r>
              <a:rPr lang="fr-FR" dirty="0"/>
              <a:t> </a:t>
            </a:r>
            <a:r>
              <a:rPr lang="fr-FR" dirty="0" err="1"/>
              <a:t>artikel</a:t>
            </a:r>
            <a:r>
              <a:rPr lang="fr-FR" dirty="0"/>
              <a:t> 6 van de </a:t>
            </a:r>
            <a:r>
              <a:rPr lang="fr-FR" dirty="0" err="1"/>
              <a:t>statuten</a:t>
            </a:r>
            <a:r>
              <a:rPr lang="fr-FR" dirty="0"/>
              <a:t> van de </a:t>
            </a:r>
            <a:r>
              <a:rPr lang="fr-FR" dirty="0" err="1"/>
              <a:t>vereniging</a:t>
            </a:r>
            <a:r>
              <a:rPr lang="fr-FR" dirty="0"/>
              <a:t> </a:t>
            </a:r>
            <a:r>
              <a:rPr lang="fr-FR" dirty="0" err="1"/>
              <a:t>zal</a:t>
            </a:r>
            <a:r>
              <a:rPr lang="fr-FR" dirty="0"/>
              <a:t> het </a:t>
            </a:r>
            <a:r>
              <a:rPr lang="fr-FR" dirty="0" err="1"/>
              <a:t>bestuur</a:t>
            </a:r>
            <a:r>
              <a:rPr lang="fr-FR" dirty="0"/>
              <a:t> </a:t>
            </a:r>
            <a:r>
              <a:rPr lang="fr-FR" dirty="0" err="1"/>
              <a:t>een</a:t>
            </a:r>
            <a:r>
              <a:rPr lang="fr-FR" dirty="0"/>
              <a:t> </a:t>
            </a:r>
            <a:r>
              <a:rPr lang="fr-FR" dirty="0" err="1"/>
              <a:t>nieuwe</a:t>
            </a:r>
            <a:r>
              <a:rPr lang="fr-FR" dirty="0"/>
              <a:t> </a:t>
            </a:r>
            <a:r>
              <a:rPr lang="fr-FR" dirty="0" err="1"/>
              <a:t>begrotingsvoorstel</a:t>
            </a:r>
            <a:r>
              <a:rPr lang="fr-FR" dirty="0"/>
              <a:t> </a:t>
            </a:r>
            <a:r>
              <a:rPr lang="fr-FR" dirty="0" err="1"/>
              <a:t>formuleren</a:t>
            </a:r>
            <a:r>
              <a:rPr lang="fr-FR" dirty="0"/>
              <a:t> en </a:t>
            </a:r>
            <a:r>
              <a:rPr lang="fr-FR" dirty="0" err="1"/>
              <a:t>binnen</a:t>
            </a:r>
            <a:r>
              <a:rPr lang="fr-FR" dirty="0"/>
              <a:t> de 6 </a:t>
            </a:r>
            <a:r>
              <a:rPr lang="fr-FR" dirty="0" err="1"/>
              <a:t>weken</a:t>
            </a:r>
            <a:r>
              <a:rPr lang="fr-FR" dirty="0"/>
              <a:t> </a:t>
            </a:r>
            <a:r>
              <a:rPr lang="fr-FR" dirty="0" err="1"/>
              <a:t>overmaken</a:t>
            </a:r>
            <a:r>
              <a:rPr lang="fr-FR" dirty="0"/>
              <a:t> </a:t>
            </a:r>
            <a:r>
              <a:rPr lang="fr-FR" dirty="0" err="1"/>
              <a:t>aan</a:t>
            </a:r>
            <a:r>
              <a:rPr lang="fr-FR" dirty="0"/>
              <a:t> de </a:t>
            </a:r>
            <a:r>
              <a:rPr lang="fr-FR" dirty="0" err="1"/>
              <a:t>leden</a:t>
            </a:r>
            <a:r>
              <a:rPr lang="fr-FR" dirty="0"/>
              <a:t> ter </a:t>
            </a:r>
            <a:r>
              <a:rPr lang="fr-FR" dirty="0" err="1"/>
              <a:t>goedkeuring</a:t>
            </a:r>
            <a:r>
              <a:rPr lang="fr-FR" dirty="0"/>
              <a:t>,</a:t>
            </a:r>
          </a:p>
        </p:txBody>
      </p:sp>
      <p:sp>
        <p:nvSpPr>
          <p:cNvPr id="4" name="Espace réservé du numéro de diapositive 3">
            <a:extLst>
              <a:ext uri="{FF2B5EF4-FFF2-40B4-BE49-F238E27FC236}">
                <a16:creationId xmlns:a16="http://schemas.microsoft.com/office/drawing/2014/main" id="{90B0172B-8B27-BD92-2253-8AB843B5E9FB}"/>
              </a:ext>
            </a:extLst>
          </p:cNvPr>
          <p:cNvSpPr>
            <a:spLocks noGrp="1"/>
          </p:cNvSpPr>
          <p:nvPr>
            <p:ph type="sldNum" sz="quarter" idx="5"/>
          </p:nvPr>
        </p:nvSpPr>
        <p:spPr/>
        <p:txBody>
          <a:bodyPr/>
          <a:lstStyle/>
          <a:p>
            <a:pPr rtl="0"/>
            <a:fld id="{D4B9A9E5-4F7F-4A7D-9DE1-899232329269}" type="slidenum">
              <a:rPr lang="fr-FR" smtClean="0"/>
              <a:t>13</a:t>
            </a:fld>
            <a:endParaRPr lang="fr-FR"/>
          </a:p>
        </p:txBody>
      </p:sp>
    </p:spTree>
    <p:extLst>
      <p:ext uri="{BB962C8B-B14F-4D97-AF65-F5344CB8AC3E}">
        <p14:creationId xmlns:p14="http://schemas.microsoft.com/office/powerpoint/2010/main" val="1838737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237690-38B3-FAC4-4823-83E2E697F1C7}"/>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790C569-B893-6382-ED58-C9113FDD162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5BF4A23-4C6E-CC94-D306-47D868DB706E}"/>
              </a:ext>
            </a:extLst>
          </p:cNvPr>
          <p:cNvSpPr>
            <a:spLocks noGrp="1"/>
          </p:cNvSpPr>
          <p:nvPr>
            <p:ph type="body" idx="1"/>
          </p:nvPr>
        </p:nvSpPr>
        <p:spPr/>
        <p:txBody>
          <a:bodyPr/>
          <a:lstStyle/>
          <a:p>
            <a:r>
              <a:rPr lang="fr-CH" dirty="0" err="1"/>
              <a:t>Tenslotte</a:t>
            </a:r>
            <a:r>
              <a:rPr lang="fr-CH" dirty="0"/>
              <a:t> </a:t>
            </a:r>
            <a:r>
              <a:rPr lang="fr-CH" dirty="0" err="1"/>
              <a:t>dienen</a:t>
            </a:r>
            <a:r>
              <a:rPr lang="fr-CH" dirty="0"/>
              <a:t> </a:t>
            </a:r>
            <a:r>
              <a:rPr lang="fr-CH" dirty="0" err="1"/>
              <a:t>we</a:t>
            </a:r>
            <a:r>
              <a:rPr lang="fr-CH" dirty="0"/>
              <a:t> </a:t>
            </a:r>
            <a:r>
              <a:rPr lang="fr-CH" dirty="0" err="1"/>
              <a:t>nog</a:t>
            </a:r>
            <a:r>
              <a:rPr lang="fr-CH" dirty="0"/>
              <a:t> de </a:t>
            </a:r>
            <a:r>
              <a:rPr lang="fr-CH" dirty="0" err="1"/>
              <a:t>leden</a:t>
            </a:r>
            <a:r>
              <a:rPr lang="fr-CH" dirty="0"/>
              <a:t> </a:t>
            </a:r>
            <a:r>
              <a:rPr lang="fr-CH" dirty="0" err="1"/>
              <a:t>voor</a:t>
            </a:r>
            <a:r>
              <a:rPr lang="fr-CH" dirty="0"/>
              <a:t> de </a:t>
            </a:r>
            <a:r>
              <a:rPr lang="fr-CH" dirty="0" err="1"/>
              <a:t>kascommissie</a:t>
            </a:r>
            <a:r>
              <a:rPr lang="fr-CH" dirty="0"/>
              <a:t> </a:t>
            </a:r>
            <a:r>
              <a:rPr lang="fr-CH" dirty="0" err="1"/>
              <a:t>voor</a:t>
            </a:r>
            <a:r>
              <a:rPr lang="fr-CH" dirty="0"/>
              <a:t> 2024 – 2025 </a:t>
            </a:r>
            <a:r>
              <a:rPr lang="fr-CH" dirty="0" err="1"/>
              <a:t>aan</a:t>
            </a:r>
            <a:r>
              <a:rPr lang="fr-CH" dirty="0"/>
              <a:t> te </a:t>
            </a:r>
            <a:r>
              <a:rPr lang="fr-CH" dirty="0" err="1"/>
              <a:t>duiden</a:t>
            </a:r>
            <a:r>
              <a:rPr lang="fr-CH" dirty="0"/>
              <a:t> en te </a:t>
            </a:r>
            <a:r>
              <a:rPr lang="fr-CH" dirty="0" err="1"/>
              <a:t>stemmen</a:t>
            </a:r>
            <a:r>
              <a:rPr lang="fr-CH" dirty="0"/>
              <a:t>, Aldo en Gideon </a:t>
            </a:r>
            <a:r>
              <a:rPr lang="fr-CH" dirty="0" err="1"/>
              <a:t>zijn</a:t>
            </a:r>
            <a:r>
              <a:rPr lang="fr-CH" dirty="0"/>
              <a:t> </a:t>
            </a:r>
            <a:r>
              <a:rPr lang="fr-CH" dirty="0" err="1"/>
              <a:t>bereid</a:t>
            </a:r>
            <a:r>
              <a:rPr lang="fr-CH" dirty="0"/>
              <a:t> </a:t>
            </a:r>
            <a:r>
              <a:rPr lang="fr-CH" dirty="0" err="1"/>
              <a:t>gevonden</a:t>
            </a:r>
            <a:r>
              <a:rPr lang="fr-CH" dirty="0"/>
              <a:t> hun </a:t>
            </a:r>
            <a:r>
              <a:rPr lang="fr-CH" dirty="0" err="1"/>
              <a:t>mandaat</a:t>
            </a:r>
            <a:r>
              <a:rPr lang="fr-CH" dirty="0"/>
              <a:t> met </a:t>
            </a:r>
            <a:r>
              <a:rPr lang="fr-CH" dirty="0" err="1"/>
              <a:t>een</a:t>
            </a:r>
            <a:r>
              <a:rPr lang="fr-CH" dirty="0"/>
              <a:t> </a:t>
            </a:r>
            <a:r>
              <a:rPr lang="fr-CH" dirty="0" err="1"/>
              <a:t>jaar</a:t>
            </a:r>
            <a:r>
              <a:rPr lang="fr-CH" dirty="0"/>
              <a:t> te </a:t>
            </a:r>
            <a:r>
              <a:rPr lang="fr-CH" dirty="0" err="1"/>
              <a:t>verlengen</a:t>
            </a:r>
            <a:r>
              <a:rPr lang="fr-CH" dirty="0"/>
              <a:t>. </a:t>
            </a:r>
            <a:r>
              <a:rPr lang="fr-CH" dirty="0" err="1"/>
              <a:t>Zijn</a:t>
            </a:r>
            <a:r>
              <a:rPr lang="fr-CH" dirty="0"/>
              <a:t> er </a:t>
            </a:r>
            <a:r>
              <a:rPr lang="fr-CH" dirty="0" err="1"/>
              <a:t>andere</a:t>
            </a:r>
            <a:r>
              <a:rPr lang="fr-CH" dirty="0"/>
              <a:t> </a:t>
            </a:r>
            <a:r>
              <a:rPr lang="fr-CH" dirty="0" err="1"/>
              <a:t>kandidaten</a:t>
            </a:r>
            <a:r>
              <a:rPr lang="fr-CH" dirty="0"/>
              <a:t>? </a:t>
            </a:r>
            <a:r>
              <a:rPr lang="fr-CH" dirty="0" err="1"/>
              <a:t>Neen</a:t>
            </a:r>
            <a:r>
              <a:rPr lang="fr-CH" dirty="0"/>
              <a:t>, </a:t>
            </a:r>
            <a:r>
              <a:rPr lang="fr-CH" dirty="0" err="1"/>
              <a:t>zijn</a:t>
            </a:r>
            <a:r>
              <a:rPr lang="fr-CH" dirty="0"/>
              <a:t> er </a:t>
            </a:r>
            <a:r>
              <a:rPr lang="fr-CH" dirty="0" err="1"/>
              <a:t>leden</a:t>
            </a:r>
            <a:r>
              <a:rPr lang="fr-CH" dirty="0"/>
              <a:t> die </a:t>
            </a:r>
            <a:r>
              <a:rPr lang="fr-CH" dirty="0" err="1"/>
              <a:t>tegen</a:t>
            </a:r>
            <a:r>
              <a:rPr lang="fr-CH" dirty="0"/>
              <a:t> </a:t>
            </a:r>
            <a:r>
              <a:rPr lang="fr-CH" dirty="0" err="1"/>
              <a:t>stemmen</a:t>
            </a:r>
            <a:r>
              <a:rPr lang="fr-CH" dirty="0"/>
              <a:t>? </a:t>
            </a:r>
            <a:r>
              <a:rPr lang="fr-CH" dirty="0" err="1"/>
              <a:t>Onthouden</a:t>
            </a:r>
            <a:r>
              <a:rPr lang="fr-CH" dirty="0"/>
              <a:t>?</a:t>
            </a:r>
            <a:endParaRPr lang="fr-FR" dirty="0"/>
          </a:p>
        </p:txBody>
      </p:sp>
      <p:sp>
        <p:nvSpPr>
          <p:cNvPr id="4" name="Espace réservé du numéro de diapositive 3">
            <a:extLst>
              <a:ext uri="{FF2B5EF4-FFF2-40B4-BE49-F238E27FC236}">
                <a16:creationId xmlns:a16="http://schemas.microsoft.com/office/drawing/2014/main" id="{EB06315C-0BD0-677F-E8FA-CC89E35A13CA}"/>
              </a:ext>
            </a:extLst>
          </p:cNvPr>
          <p:cNvSpPr>
            <a:spLocks noGrp="1"/>
          </p:cNvSpPr>
          <p:nvPr>
            <p:ph type="sldNum" sz="quarter" idx="5"/>
          </p:nvPr>
        </p:nvSpPr>
        <p:spPr/>
        <p:txBody>
          <a:bodyPr/>
          <a:lstStyle/>
          <a:p>
            <a:pPr rtl="0"/>
            <a:fld id="{D4B9A9E5-4F7F-4A7D-9DE1-899232329269}" type="slidenum">
              <a:rPr lang="fr-FR" smtClean="0"/>
              <a:t>14</a:t>
            </a:fld>
            <a:endParaRPr lang="fr-FR"/>
          </a:p>
        </p:txBody>
      </p:sp>
    </p:spTree>
    <p:extLst>
      <p:ext uri="{BB962C8B-B14F-4D97-AF65-F5344CB8AC3E}">
        <p14:creationId xmlns:p14="http://schemas.microsoft.com/office/powerpoint/2010/main" val="9174562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B8D65-1077-7A51-39D3-47738E09D02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F44C7A06-0F15-018E-9047-C0231E8CA14B}"/>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6499185-B665-07D2-948A-FE5A886FCF5A}"/>
              </a:ext>
            </a:extLst>
          </p:cNvPr>
          <p:cNvSpPr>
            <a:spLocks noGrp="1"/>
          </p:cNvSpPr>
          <p:nvPr>
            <p:ph type="body" idx="1"/>
          </p:nvPr>
        </p:nvSpPr>
        <p:spPr/>
        <p:txBody>
          <a:bodyPr/>
          <a:lstStyle/>
          <a:p>
            <a:r>
              <a:rPr lang="fr-CH" dirty="0" err="1"/>
              <a:t>We</a:t>
            </a:r>
            <a:r>
              <a:rPr lang="fr-CH" dirty="0"/>
              <a:t> </a:t>
            </a:r>
            <a:r>
              <a:rPr lang="fr-CH" dirty="0" err="1"/>
              <a:t>wensen</a:t>
            </a:r>
            <a:r>
              <a:rPr lang="fr-CH" dirty="0"/>
              <a:t> </a:t>
            </a:r>
            <a:r>
              <a:rPr lang="fr-CH" dirty="0" err="1"/>
              <a:t>jullie</a:t>
            </a:r>
            <a:r>
              <a:rPr lang="fr-CH" dirty="0"/>
              <a:t> van </a:t>
            </a:r>
            <a:r>
              <a:rPr lang="fr-CH" dirty="0" err="1"/>
              <a:t>harte</a:t>
            </a:r>
            <a:r>
              <a:rPr lang="fr-CH" dirty="0"/>
              <a:t> te </a:t>
            </a:r>
            <a:r>
              <a:rPr lang="fr-CH" dirty="0" err="1"/>
              <a:t>bedanken</a:t>
            </a:r>
            <a:r>
              <a:rPr lang="fr-CH" dirty="0"/>
              <a:t> </a:t>
            </a:r>
            <a:r>
              <a:rPr lang="fr-CH" dirty="0" err="1"/>
              <a:t>voor</a:t>
            </a:r>
            <a:r>
              <a:rPr lang="fr-CH" dirty="0"/>
              <a:t> </a:t>
            </a:r>
            <a:r>
              <a:rPr lang="fr-CH" dirty="0" err="1"/>
              <a:t>jullie</a:t>
            </a:r>
            <a:r>
              <a:rPr lang="fr-CH" dirty="0"/>
              <a:t> </a:t>
            </a:r>
            <a:r>
              <a:rPr lang="fr-CH" dirty="0" err="1"/>
              <a:t>aandacht</a:t>
            </a:r>
            <a:r>
              <a:rPr lang="fr-CH" dirty="0"/>
              <a:t>, </a:t>
            </a:r>
            <a:r>
              <a:rPr lang="fr-CH" dirty="0" err="1"/>
              <a:t>vergeet</a:t>
            </a:r>
            <a:r>
              <a:rPr lang="fr-CH" dirty="0"/>
              <a:t> het </a:t>
            </a:r>
            <a:r>
              <a:rPr lang="fr-CH" dirty="0" err="1"/>
              <a:t>sinterklaasfeest</a:t>
            </a:r>
            <a:r>
              <a:rPr lang="fr-CH" dirty="0"/>
              <a:t> van </a:t>
            </a:r>
            <a:r>
              <a:rPr lang="fr-CH" dirty="0" err="1"/>
              <a:t>komende</a:t>
            </a:r>
            <a:r>
              <a:rPr lang="fr-CH" dirty="0"/>
              <a:t> </a:t>
            </a:r>
            <a:r>
              <a:rPr lang="fr-CH" dirty="0" err="1"/>
              <a:t>zondag</a:t>
            </a:r>
            <a:r>
              <a:rPr lang="fr-CH" dirty="0"/>
              <a:t> niet. </a:t>
            </a:r>
            <a:r>
              <a:rPr lang="fr-CH" dirty="0" err="1"/>
              <a:t>Prettige</a:t>
            </a:r>
            <a:r>
              <a:rPr lang="fr-CH" dirty="0"/>
              <a:t> </a:t>
            </a:r>
            <a:r>
              <a:rPr lang="fr-CH" dirty="0" err="1"/>
              <a:t>avond</a:t>
            </a:r>
            <a:r>
              <a:rPr lang="fr-CH" dirty="0"/>
              <a:t> </a:t>
            </a:r>
            <a:r>
              <a:rPr lang="fr-CH" dirty="0" err="1"/>
              <a:t>aan</a:t>
            </a:r>
            <a:r>
              <a:rPr lang="fr-CH" dirty="0"/>
              <a:t> </a:t>
            </a:r>
            <a:r>
              <a:rPr lang="fr-CH" dirty="0" err="1"/>
              <a:t>iedereen</a:t>
            </a:r>
            <a:r>
              <a:rPr lang="fr-CH" dirty="0"/>
              <a:t> en </a:t>
            </a:r>
            <a:r>
              <a:rPr lang="fr-CH" dirty="0" err="1"/>
              <a:t>zij</a:t>
            </a:r>
            <a:r>
              <a:rPr lang="fr-CH" dirty="0"/>
              <a:t> die op het CERN </a:t>
            </a:r>
            <a:r>
              <a:rPr lang="fr-CH" dirty="0" err="1"/>
              <a:t>aanwezig</a:t>
            </a:r>
            <a:r>
              <a:rPr lang="fr-CH" dirty="0"/>
              <a:t> </a:t>
            </a:r>
            <a:r>
              <a:rPr lang="fr-CH" dirty="0" err="1"/>
              <a:t>zijn</a:t>
            </a:r>
            <a:r>
              <a:rPr lang="fr-CH" dirty="0"/>
              <a:t>, </a:t>
            </a:r>
            <a:r>
              <a:rPr lang="fr-CH" dirty="0" err="1"/>
              <a:t>kunnen</a:t>
            </a:r>
            <a:r>
              <a:rPr lang="fr-CH" dirty="0"/>
              <a:t> </a:t>
            </a:r>
            <a:r>
              <a:rPr lang="fr-CH" dirty="0" err="1"/>
              <a:t>samen</a:t>
            </a:r>
            <a:r>
              <a:rPr lang="fr-CH" dirty="0"/>
              <a:t> met het </a:t>
            </a:r>
            <a:r>
              <a:rPr lang="fr-CH" dirty="0" err="1"/>
              <a:t>bestuur</a:t>
            </a:r>
            <a:r>
              <a:rPr lang="fr-CH" dirty="0"/>
              <a:t> het glas </a:t>
            </a:r>
            <a:r>
              <a:rPr lang="fr-CH" dirty="0" err="1"/>
              <a:t>heffen</a:t>
            </a:r>
            <a:r>
              <a:rPr lang="fr-CH" dirty="0"/>
              <a:t>, </a:t>
            </a:r>
            <a:r>
              <a:rPr lang="fr-CH" dirty="0" err="1"/>
              <a:t>Tot</a:t>
            </a:r>
            <a:r>
              <a:rPr lang="fr-CH" dirty="0"/>
              <a:t> </a:t>
            </a:r>
            <a:r>
              <a:rPr lang="fr-CH" dirty="0" err="1"/>
              <a:t>ziens</a:t>
            </a:r>
            <a:r>
              <a:rPr lang="fr-CH" dirty="0"/>
              <a:t>!</a:t>
            </a:r>
            <a:endParaRPr lang="fr-FR" dirty="0"/>
          </a:p>
        </p:txBody>
      </p:sp>
      <p:sp>
        <p:nvSpPr>
          <p:cNvPr id="4" name="Espace réservé du numéro de diapositive 3">
            <a:extLst>
              <a:ext uri="{FF2B5EF4-FFF2-40B4-BE49-F238E27FC236}">
                <a16:creationId xmlns:a16="http://schemas.microsoft.com/office/drawing/2014/main" id="{430C44F5-5BD2-7793-061F-CCC66F1C51AC}"/>
              </a:ext>
            </a:extLst>
          </p:cNvPr>
          <p:cNvSpPr>
            <a:spLocks noGrp="1"/>
          </p:cNvSpPr>
          <p:nvPr>
            <p:ph type="sldNum" sz="quarter" idx="5"/>
          </p:nvPr>
        </p:nvSpPr>
        <p:spPr/>
        <p:txBody>
          <a:bodyPr/>
          <a:lstStyle/>
          <a:p>
            <a:pPr rtl="0"/>
            <a:fld id="{D4B9A9E5-4F7F-4A7D-9DE1-899232329269}" type="slidenum">
              <a:rPr lang="fr-FR" smtClean="0"/>
              <a:t>15</a:t>
            </a:fld>
            <a:endParaRPr lang="fr-FR"/>
          </a:p>
        </p:txBody>
      </p:sp>
    </p:spTree>
    <p:extLst>
      <p:ext uri="{BB962C8B-B14F-4D97-AF65-F5344CB8AC3E}">
        <p14:creationId xmlns:p14="http://schemas.microsoft.com/office/powerpoint/2010/main" val="1867137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H" dirty="0"/>
              <a:t>Welkom </a:t>
            </a:r>
            <a:r>
              <a:rPr lang="fr-CH" dirty="0" err="1"/>
              <a:t>iedereen</a:t>
            </a:r>
            <a:r>
              <a:rPr lang="fr-CH" dirty="0"/>
              <a:t> op </a:t>
            </a:r>
            <a:r>
              <a:rPr lang="fr-CH" dirty="0" err="1"/>
              <a:t>deze</a:t>
            </a:r>
            <a:r>
              <a:rPr lang="fr-CH" dirty="0"/>
              <a:t> </a:t>
            </a:r>
            <a:r>
              <a:rPr lang="fr-CH" dirty="0" err="1"/>
              <a:t>jaarlijkse</a:t>
            </a:r>
            <a:r>
              <a:rPr lang="fr-CH" dirty="0"/>
              <a:t> </a:t>
            </a:r>
            <a:r>
              <a:rPr lang="fr-CH" dirty="0" err="1"/>
              <a:t>ledenvergadering</a:t>
            </a:r>
            <a:r>
              <a:rPr lang="fr-CH" dirty="0"/>
              <a:t>, </a:t>
            </a:r>
            <a:r>
              <a:rPr lang="fr-CH" dirty="0" err="1"/>
              <a:t>Voor</a:t>
            </a:r>
            <a:r>
              <a:rPr lang="fr-CH" dirty="0"/>
              <a:t> de </a:t>
            </a:r>
            <a:r>
              <a:rPr lang="fr-CH" dirty="0" err="1"/>
              <a:t>gelegenheid</a:t>
            </a:r>
            <a:r>
              <a:rPr lang="fr-CH" dirty="0"/>
              <a:t> </a:t>
            </a:r>
            <a:r>
              <a:rPr lang="fr-CH" dirty="0" err="1"/>
              <a:t>gaat</a:t>
            </a:r>
            <a:r>
              <a:rPr lang="fr-CH" dirty="0"/>
              <a:t> </a:t>
            </a:r>
            <a:r>
              <a:rPr lang="fr-CH" dirty="0" err="1"/>
              <a:t>deze</a:t>
            </a:r>
            <a:r>
              <a:rPr lang="fr-CH" dirty="0"/>
              <a:t> ALV </a:t>
            </a:r>
            <a:r>
              <a:rPr lang="fr-CH" dirty="0" err="1"/>
              <a:t>door</a:t>
            </a:r>
            <a:r>
              <a:rPr lang="fr-CH" dirty="0"/>
              <a:t> in hybride </a:t>
            </a:r>
            <a:r>
              <a:rPr lang="fr-CH" dirty="0" err="1"/>
              <a:t>vorm</a:t>
            </a:r>
            <a:r>
              <a:rPr lang="fr-CH" dirty="0"/>
              <a:t>. </a:t>
            </a:r>
            <a:r>
              <a:rPr lang="fr-CH" dirty="0" err="1"/>
              <a:t>Gelet</a:t>
            </a:r>
            <a:r>
              <a:rPr lang="fr-CH" dirty="0"/>
              <a:t> op </a:t>
            </a:r>
            <a:r>
              <a:rPr lang="fr-CH" dirty="0" err="1"/>
              <a:t>wat</a:t>
            </a:r>
            <a:r>
              <a:rPr lang="fr-CH" dirty="0"/>
              <a:t> </a:t>
            </a:r>
            <a:r>
              <a:rPr lang="fr-CH" dirty="0" err="1"/>
              <a:t>praktische</a:t>
            </a:r>
            <a:r>
              <a:rPr lang="fr-CH" dirty="0"/>
              <a:t> </a:t>
            </a:r>
            <a:r>
              <a:rPr lang="fr-CH" dirty="0" err="1"/>
              <a:t>beperkingen</a:t>
            </a:r>
            <a:r>
              <a:rPr lang="fr-CH" dirty="0"/>
              <a:t> met de </a:t>
            </a:r>
            <a:r>
              <a:rPr lang="fr-CH" dirty="0" err="1"/>
              <a:t>gebruikelijke</a:t>
            </a:r>
            <a:r>
              <a:rPr lang="fr-CH" dirty="0"/>
              <a:t> </a:t>
            </a:r>
            <a:r>
              <a:rPr lang="fr-CH" dirty="0" err="1"/>
              <a:t>locatie</a:t>
            </a:r>
            <a:r>
              <a:rPr lang="fr-CH" dirty="0"/>
              <a:t> in het CSI van Ferney Voltaire, </a:t>
            </a:r>
            <a:r>
              <a:rPr lang="fr-CH" dirty="0" err="1"/>
              <a:t>zijn</a:t>
            </a:r>
            <a:r>
              <a:rPr lang="fr-CH" dirty="0"/>
              <a:t> </a:t>
            </a:r>
            <a:r>
              <a:rPr lang="fr-CH" dirty="0" err="1"/>
              <a:t>we</a:t>
            </a:r>
            <a:r>
              <a:rPr lang="fr-CH" dirty="0"/>
              <a:t> </a:t>
            </a:r>
            <a:r>
              <a:rPr lang="fr-CH" dirty="0" err="1"/>
              <a:t>blij</a:t>
            </a:r>
            <a:r>
              <a:rPr lang="fr-CH" dirty="0"/>
              <a:t> </a:t>
            </a:r>
            <a:r>
              <a:rPr lang="fr-CH" dirty="0" err="1"/>
              <a:t>dat</a:t>
            </a:r>
            <a:r>
              <a:rPr lang="fr-CH" dirty="0"/>
              <a:t> </a:t>
            </a:r>
            <a:r>
              <a:rPr lang="fr-CH" dirty="0" err="1"/>
              <a:t>we</a:t>
            </a:r>
            <a:r>
              <a:rPr lang="fr-CH" dirty="0"/>
              <a:t> </a:t>
            </a:r>
            <a:r>
              <a:rPr lang="fr-CH" dirty="0" err="1"/>
              <a:t>jullie</a:t>
            </a:r>
            <a:r>
              <a:rPr lang="fr-CH" dirty="0"/>
              <a:t> hier </a:t>
            </a:r>
            <a:r>
              <a:rPr lang="fr-CH" dirty="0" err="1"/>
              <a:t>mogen</a:t>
            </a:r>
            <a:r>
              <a:rPr lang="fr-CH" dirty="0"/>
              <a:t> </a:t>
            </a:r>
            <a:r>
              <a:rPr lang="fr-CH" dirty="0" err="1"/>
              <a:t>verwelkomen</a:t>
            </a:r>
            <a:r>
              <a:rPr lang="fr-CH" dirty="0"/>
              <a:t> in de </a:t>
            </a:r>
            <a:r>
              <a:rPr lang="fr-CH" dirty="0" err="1"/>
              <a:t>lokalen</a:t>
            </a:r>
            <a:r>
              <a:rPr lang="fr-CH" dirty="0"/>
              <a:t> van het CERN in </a:t>
            </a:r>
            <a:r>
              <a:rPr lang="fr-CH" dirty="0" err="1"/>
              <a:t>Prevessin-Moëns</a:t>
            </a:r>
            <a:r>
              <a:rPr lang="fr-CH" dirty="0"/>
              <a:t> en </a:t>
            </a:r>
            <a:r>
              <a:rPr lang="fr-CH" dirty="0" err="1"/>
              <a:t>ook</a:t>
            </a:r>
            <a:r>
              <a:rPr lang="fr-CH" dirty="0"/>
              <a:t> online </a:t>
            </a:r>
            <a:r>
              <a:rPr lang="fr-CH" dirty="0" err="1"/>
              <a:t>voor</a:t>
            </a:r>
            <a:r>
              <a:rPr lang="fr-CH" dirty="0"/>
              <a:t> de </a:t>
            </a:r>
            <a:r>
              <a:rPr lang="fr-CH" dirty="0" err="1"/>
              <a:t>leden</a:t>
            </a:r>
            <a:r>
              <a:rPr lang="fr-CH" dirty="0"/>
              <a:t> en </a:t>
            </a:r>
            <a:r>
              <a:rPr lang="fr-CH" dirty="0" err="1"/>
              <a:t>leerkrachten</a:t>
            </a:r>
            <a:r>
              <a:rPr lang="fr-CH" dirty="0"/>
              <a:t> die </a:t>
            </a:r>
            <a:r>
              <a:rPr lang="fr-CH" dirty="0" err="1"/>
              <a:t>zich</a:t>
            </a:r>
            <a:r>
              <a:rPr lang="fr-CH" dirty="0"/>
              <a:t> via de </a:t>
            </a:r>
            <a:r>
              <a:rPr lang="fr-CH" dirty="0" err="1"/>
              <a:t>Zoomlink</a:t>
            </a:r>
            <a:r>
              <a:rPr lang="fr-CH" dirty="0"/>
              <a:t> </a:t>
            </a:r>
            <a:r>
              <a:rPr lang="fr-CH" dirty="0" err="1"/>
              <a:t>hebben</a:t>
            </a:r>
            <a:r>
              <a:rPr lang="fr-CH" dirty="0"/>
              <a:t> </a:t>
            </a:r>
            <a:r>
              <a:rPr lang="fr-CH" dirty="0" err="1"/>
              <a:t>aangemeld</a:t>
            </a:r>
            <a:r>
              <a:rPr lang="fr-CH" dirty="0"/>
              <a:t>. De </a:t>
            </a:r>
            <a:r>
              <a:rPr lang="fr-CH" dirty="0" err="1"/>
              <a:t>weergoden</a:t>
            </a:r>
            <a:r>
              <a:rPr lang="fr-CH" dirty="0"/>
              <a:t> </a:t>
            </a:r>
            <a:r>
              <a:rPr lang="fr-CH" dirty="0" err="1"/>
              <a:t>zijn</a:t>
            </a:r>
            <a:r>
              <a:rPr lang="fr-CH" dirty="0"/>
              <a:t> </a:t>
            </a:r>
            <a:r>
              <a:rPr lang="fr-CH" dirty="0" err="1"/>
              <a:t>ons</a:t>
            </a:r>
            <a:r>
              <a:rPr lang="fr-CH" dirty="0"/>
              <a:t> </a:t>
            </a:r>
            <a:r>
              <a:rPr lang="fr-CH" dirty="0" err="1"/>
              <a:t>duidelijk</a:t>
            </a:r>
            <a:r>
              <a:rPr lang="fr-CH" dirty="0"/>
              <a:t> niet erg </a:t>
            </a:r>
            <a:r>
              <a:rPr lang="fr-CH" dirty="0" err="1"/>
              <a:t>goed</a:t>
            </a:r>
            <a:r>
              <a:rPr lang="fr-CH" dirty="0"/>
              <a:t> </a:t>
            </a:r>
            <a:r>
              <a:rPr lang="fr-CH" dirty="0" err="1"/>
              <a:t>gezind</a:t>
            </a:r>
            <a:r>
              <a:rPr lang="fr-CH" dirty="0"/>
              <a:t> dit </a:t>
            </a:r>
            <a:r>
              <a:rPr lang="fr-CH" dirty="0" err="1"/>
              <a:t>jaar</a:t>
            </a:r>
            <a:r>
              <a:rPr lang="fr-CH" dirty="0"/>
              <a:t> maar </a:t>
            </a:r>
            <a:r>
              <a:rPr lang="fr-CH" dirty="0" err="1"/>
              <a:t>we</a:t>
            </a:r>
            <a:r>
              <a:rPr lang="fr-CH" dirty="0"/>
              <a:t> </a:t>
            </a:r>
            <a:r>
              <a:rPr lang="fr-CH" dirty="0" err="1"/>
              <a:t>zitten</a:t>
            </a:r>
            <a:r>
              <a:rPr lang="fr-CH" dirty="0"/>
              <a:t> hier op </a:t>
            </a:r>
            <a:r>
              <a:rPr lang="fr-CH" dirty="0" err="1"/>
              <a:t>zijn</a:t>
            </a:r>
            <a:r>
              <a:rPr lang="fr-CH" dirty="0"/>
              <a:t> </a:t>
            </a:r>
            <a:r>
              <a:rPr lang="fr-CH" dirty="0" err="1"/>
              <a:t>minst</a:t>
            </a:r>
            <a:r>
              <a:rPr lang="fr-CH" dirty="0"/>
              <a:t> </a:t>
            </a:r>
            <a:r>
              <a:rPr lang="fr-CH" dirty="0" err="1"/>
              <a:t>droog</a:t>
            </a:r>
            <a:r>
              <a:rPr lang="fr-CH" dirty="0"/>
              <a:t> en warm,</a:t>
            </a:r>
          </a:p>
          <a:p>
            <a:endParaRPr lang="fr-CH" dirty="0"/>
          </a:p>
          <a:p>
            <a:r>
              <a:rPr lang="fr-CH" dirty="0" err="1"/>
              <a:t>Zoals</a:t>
            </a:r>
            <a:r>
              <a:rPr lang="fr-CH" dirty="0"/>
              <a:t> de </a:t>
            </a:r>
            <a:r>
              <a:rPr lang="fr-CH" dirty="0" err="1"/>
              <a:t>traditie</a:t>
            </a:r>
            <a:r>
              <a:rPr lang="fr-CH" dirty="0"/>
              <a:t> het </a:t>
            </a:r>
            <a:r>
              <a:rPr lang="fr-CH" dirty="0" err="1"/>
              <a:t>wil</a:t>
            </a:r>
            <a:r>
              <a:rPr lang="fr-CH" dirty="0"/>
              <a:t>, </a:t>
            </a:r>
            <a:r>
              <a:rPr lang="fr-CH" dirty="0" err="1"/>
              <a:t>zal</a:t>
            </a:r>
            <a:r>
              <a:rPr lang="fr-CH" dirty="0"/>
              <a:t> het </a:t>
            </a:r>
            <a:r>
              <a:rPr lang="fr-CH" dirty="0" err="1"/>
              <a:t>bestuur</a:t>
            </a:r>
            <a:r>
              <a:rPr lang="fr-CH" dirty="0"/>
              <a:t> op </a:t>
            </a:r>
            <a:r>
              <a:rPr lang="fr-CH" dirty="0" err="1"/>
              <a:t>deze</a:t>
            </a:r>
            <a:r>
              <a:rPr lang="fr-CH" dirty="0"/>
              <a:t> ALV </a:t>
            </a:r>
            <a:r>
              <a:rPr lang="fr-CH" dirty="0" err="1"/>
              <a:t>een</a:t>
            </a:r>
            <a:r>
              <a:rPr lang="fr-CH" dirty="0"/>
              <a:t> </a:t>
            </a:r>
            <a:r>
              <a:rPr lang="fr-CH" dirty="0" err="1"/>
              <a:t>toelichting</a:t>
            </a:r>
            <a:r>
              <a:rPr lang="fr-CH" dirty="0"/>
              <a:t> </a:t>
            </a:r>
            <a:r>
              <a:rPr lang="fr-CH" dirty="0" err="1"/>
              <a:t>geven</a:t>
            </a:r>
            <a:r>
              <a:rPr lang="fr-CH" dirty="0"/>
              <a:t> </a:t>
            </a:r>
            <a:r>
              <a:rPr lang="fr-CH" dirty="0" err="1"/>
              <a:t>bij</a:t>
            </a:r>
            <a:r>
              <a:rPr lang="fr-CH" dirty="0"/>
              <a:t> het </a:t>
            </a:r>
            <a:r>
              <a:rPr lang="fr-CH" dirty="0" err="1"/>
              <a:t>jaarverslag</a:t>
            </a:r>
            <a:r>
              <a:rPr lang="fr-CH" dirty="0"/>
              <a:t> en de </a:t>
            </a:r>
            <a:r>
              <a:rPr lang="fr-CH" dirty="0" err="1"/>
              <a:t>financiële</a:t>
            </a:r>
            <a:r>
              <a:rPr lang="fr-CH" dirty="0"/>
              <a:t> </a:t>
            </a:r>
            <a:r>
              <a:rPr lang="fr-CH" dirty="0" err="1"/>
              <a:t>exploitatie</a:t>
            </a:r>
            <a:r>
              <a:rPr lang="fr-CH" dirty="0"/>
              <a:t> van het </a:t>
            </a:r>
            <a:r>
              <a:rPr lang="fr-CH" dirty="0" err="1"/>
              <a:t>voorbije</a:t>
            </a:r>
            <a:r>
              <a:rPr lang="fr-CH" dirty="0"/>
              <a:t> </a:t>
            </a:r>
            <a:r>
              <a:rPr lang="fr-CH" dirty="0" err="1"/>
              <a:t>schooljaar</a:t>
            </a:r>
            <a:r>
              <a:rPr lang="fr-CH" dirty="0"/>
              <a:t>, </a:t>
            </a:r>
            <a:r>
              <a:rPr lang="fr-CH" dirty="0" err="1"/>
              <a:t>Daarnaast</a:t>
            </a:r>
            <a:r>
              <a:rPr lang="fr-CH" dirty="0"/>
              <a:t> </a:t>
            </a:r>
            <a:r>
              <a:rPr lang="fr-CH" dirty="0" err="1"/>
              <a:t>gaan</a:t>
            </a:r>
            <a:r>
              <a:rPr lang="fr-CH" dirty="0"/>
              <a:t> </a:t>
            </a:r>
            <a:r>
              <a:rPr lang="fr-CH" dirty="0" err="1"/>
              <a:t>we</a:t>
            </a:r>
            <a:r>
              <a:rPr lang="fr-CH" dirty="0"/>
              <a:t> </a:t>
            </a:r>
            <a:r>
              <a:rPr lang="fr-CH" dirty="0" err="1"/>
              <a:t>wat</a:t>
            </a:r>
            <a:r>
              <a:rPr lang="fr-CH" dirty="0"/>
              <a:t> </a:t>
            </a:r>
            <a:r>
              <a:rPr lang="fr-CH" dirty="0" err="1"/>
              <a:t>dieper</a:t>
            </a:r>
            <a:r>
              <a:rPr lang="fr-CH" dirty="0"/>
              <a:t> in op </a:t>
            </a:r>
            <a:r>
              <a:rPr lang="fr-CH" dirty="0" err="1"/>
              <a:t>wat</a:t>
            </a:r>
            <a:r>
              <a:rPr lang="fr-CH" dirty="0"/>
              <a:t> er dit </a:t>
            </a:r>
            <a:r>
              <a:rPr lang="fr-CH" dirty="0" err="1"/>
              <a:t>schooljaar</a:t>
            </a:r>
            <a:r>
              <a:rPr lang="fr-CH" dirty="0"/>
              <a:t> </a:t>
            </a:r>
            <a:r>
              <a:rPr lang="fr-CH" dirty="0" err="1"/>
              <a:t>staat</a:t>
            </a:r>
            <a:r>
              <a:rPr lang="fr-CH" dirty="0"/>
              <a:t> te </a:t>
            </a:r>
            <a:r>
              <a:rPr lang="fr-CH" dirty="0" err="1"/>
              <a:t>gebeuren</a:t>
            </a:r>
            <a:r>
              <a:rPr lang="fr-CH" dirty="0"/>
              <a:t>,</a:t>
            </a:r>
          </a:p>
          <a:p>
            <a:endParaRPr lang="fr-CH" dirty="0"/>
          </a:p>
          <a:p>
            <a:r>
              <a:rPr lang="fr-CH" dirty="0" err="1"/>
              <a:t>Vervolgens</a:t>
            </a:r>
            <a:r>
              <a:rPr lang="fr-CH" dirty="0"/>
              <a:t> </a:t>
            </a:r>
            <a:r>
              <a:rPr lang="fr-CH" dirty="0" err="1"/>
              <a:t>gaan</a:t>
            </a:r>
            <a:r>
              <a:rPr lang="fr-CH" dirty="0"/>
              <a:t> </a:t>
            </a:r>
            <a:r>
              <a:rPr lang="fr-CH" dirty="0" err="1"/>
              <a:t>we</a:t>
            </a:r>
            <a:r>
              <a:rPr lang="fr-CH" dirty="0"/>
              <a:t> over </a:t>
            </a:r>
            <a:r>
              <a:rPr lang="fr-CH" dirty="0" err="1"/>
              <a:t>tot</a:t>
            </a:r>
            <a:r>
              <a:rPr lang="fr-CH" dirty="0"/>
              <a:t> de </a:t>
            </a:r>
            <a:r>
              <a:rPr lang="fr-CH" dirty="0" err="1"/>
              <a:t>vaststelling</a:t>
            </a:r>
            <a:r>
              <a:rPr lang="fr-CH" dirty="0"/>
              <a:t> van het </a:t>
            </a:r>
            <a:r>
              <a:rPr lang="fr-CH" dirty="0" err="1"/>
              <a:t>bestuur</a:t>
            </a:r>
            <a:r>
              <a:rPr lang="fr-CH" dirty="0"/>
              <a:t>, het </a:t>
            </a:r>
            <a:r>
              <a:rPr lang="fr-CH" dirty="0" err="1"/>
              <a:t>begrotingsvoorstel</a:t>
            </a:r>
            <a:r>
              <a:rPr lang="fr-CH" dirty="0"/>
              <a:t> en de </a:t>
            </a:r>
            <a:r>
              <a:rPr lang="fr-CH" dirty="0" err="1"/>
              <a:t>vaststelling</a:t>
            </a:r>
            <a:r>
              <a:rPr lang="fr-CH" dirty="0"/>
              <a:t> van de </a:t>
            </a:r>
            <a:r>
              <a:rPr lang="fr-CH" dirty="0" err="1"/>
              <a:t>lesgelden</a:t>
            </a:r>
            <a:r>
              <a:rPr lang="fr-CH" dirty="0"/>
              <a:t> </a:t>
            </a:r>
            <a:r>
              <a:rPr lang="fr-CH" dirty="0" err="1"/>
              <a:t>voor</a:t>
            </a:r>
            <a:r>
              <a:rPr lang="fr-CH" dirty="0"/>
              <a:t> het </a:t>
            </a:r>
            <a:r>
              <a:rPr lang="fr-CH" dirty="0" err="1"/>
              <a:t>lopende</a:t>
            </a:r>
            <a:r>
              <a:rPr lang="fr-CH" dirty="0"/>
              <a:t> </a:t>
            </a:r>
            <a:r>
              <a:rPr lang="fr-CH" dirty="0" err="1"/>
              <a:t>schooljaar</a:t>
            </a:r>
            <a:r>
              <a:rPr lang="fr-CH" dirty="0"/>
              <a:t>, met </a:t>
            </a:r>
            <a:r>
              <a:rPr lang="fr-CH" dirty="0" err="1"/>
              <a:t>bijhorende</a:t>
            </a:r>
            <a:r>
              <a:rPr lang="fr-CH" dirty="0"/>
              <a:t> </a:t>
            </a:r>
            <a:r>
              <a:rPr lang="fr-CH" dirty="0" err="1"/>
              <a:t>stemming</a:t>
            </a:r>
            <a:r>
              <a:rPr lang="fr-CH" dirty="0"/>
              <a:t> </a:t>
            </a:r>
            <a:r>
              <a:rPr lang="fr-CH" dirty="0" err="1"/>
              <a:t>uiteraard</a:t>
            </a:r>
            <a:r>
              <a:rPr lang="fr-CH" dirty="0"/>
              <a:t>.  </a:t>
            </a:r>
          </a:p>
          <a:p>
            <a:endParaRPr lang="fr-CH" dirty="0"/>
          </a:p>
          <a:p>
            <a:r>
              <a:rPr lang="fr-CH" dirty="0" err="1"/>
              <a:t>We</a:t>
            </a:r>
            <a:r>
              <a:rPr lang="fr-CH" dirty="0"/>
              <a:t> </a:t>
            </a:r>
            <a:r>
              <a:rPr lang="fr-CH" dirty="0" err="1"/>
              <a:t>hopen</a:t>
            </a:r>
            <a:r>
              <a:rPr lang="fr-CH" dirty="0"/>
              <a:t> op </a:t>
            </a:r>
            <a:r>
              <a:rPr lang="fr-CH" dirty="0" err="1"/>
              <a:t>een</a:t>
            </a:r>
            <a:r>
              <a:rPr lang="fr-CH" dirty="0"/>
              <a:t> </a:t>
            </a:r>
            <a:r>
              <a:rPr lang="fr-CH" dirty="0" err="1"/>
              <a:t>leuke</a:t>
            </a:r>
            <a:r>
              <a:rPr lang="fr-CH" dirty="0"/>
              <a:t> </a:t>
            </a:r>
            <a:r>
              <a:rPr lang="fr-CH" dirty="0" err="1"/>
              <a:t>avond</a:t>
            </a:r>
            <a:r>
              <a:rPr lang="fr-CH" dirty="0"/>
              <a:t> met </a:t>
            </a:r>
            <a:r>
              <a:rPr lang="fr-CH" dirty="0" err="1"/>
              <a:t>interessante</a:t>
            </a:r>
            <a:r>
              <a:rPr lang="fr-CH" dirty="0"/>
              <a:t> </a:t>
            </a:r>
            <a:r>
              <a:rPr lang="fr-CH" dirty="0" err="1"/>
              <a:t>discussies</a:t>
            </a:r>
            <a:r>
              <a:rPr lang="fr-CH" dirty="0"/>
              <a:t> met </a:t>
            </a:r>
            <a:r>
              <a:rPr lang="fr-CH" dirty="0" err="1"/>
              <a:t>jullie</a:t>
            </a:r>
            <a:r>
              <a:rPr lang="fr-CH" dirty="0"/>
              <a:t>. </a:t>
            </a:r>
            <a:r>
              <a:rPr lang="fr-CH" dirty="0" err="1"/>
              <a:t>Voor</a:t>
            </a:r>
            <a:r>
              <a:rPr lang="fr-CH" dirty="0"/>
              <a:t> het </a:t>
            </a:r>
            <a:r>
              <a:rPr lang="fr-CH" dirty="0" err="1"/>
              <a:t>huidige</a:t>
            </a:r>
            <a:r>
              <a:rPr lang="fr-CH" dirty="0"/>
              <a:t> </a:t>
            </a:r>
            <a:r>
              <a:rPr lang="fr-CH" dirty="0" err="1"/>
              <a:t>bestuur</a:t>
            </a:r>
            <a:r>
              <a:rPr lang="fr-CH" dirty="0"/>
              <a:t> </a:t>
            </a:r>
            <a:r>
              <a:rPr lang="fr-CH" dirty="0" err="1"/>
              <a:t>is</a:t>
            </a:r>
            <a:r>
              <a:rPr lang="fr-CH" dirty="0"/>
              <a:t> het de </a:t>
            </a:r>
            <a:r>
              <a:rPr lang="fr-CH" dirty="0" err="1"/>
              <a:t>eerste</a:t>
            </a:r>
            <a:r>
              <a:rPr lang="fr-CH" dirty="0"/>
              <a:t> </a:t>
            </a:r>
            <a:r>
              <a:rPr lang="fr-CH" dirty="0" err="1"/>
              <a:t>maal</a:t>
            </a:r>
            <a:r>
              <a:rPr lang="fr-CH" dirty="0"/>
              <a:t> </a:t>
            </a:r>
            <a:r>
              <a:rPr lang="fr-CH" dirty="0" err="1"/>
              <a:t>dat</a:t>
            </a:r>
            <a:r>
              <a:rPr lang="fr-CH" dirty="0"/>
              <a:t> </a:t>
            </a:r>
            <a:r>
              <a:rPr lang="fr-CH" dirty="0" err="1"/>
              <a:t>we</a:t>
            </a:r>
            <a:r>
              <a:rPr lang="fr-CH" dirty="0"/>
              <a:t> hybride </a:t>
            </a:r>
            <a:r>
              <a:rPr lang="fr-CH" dirty="0" err="1"/>
              <a:t>gaan</a:t>
            </a:r>
            <a:r>
              <a:rPr lang="fr-CH" dirty="0"/>
              <a:t> </a:t>
            </a:r>
            <a:r>
              <a:rPr lang="fr-CH" dirty="0" err="1"/>
              <a:t>voor</a:t>
            </a:r>
            <a:r>
              <a:rPr lang="fr-CH" dirty="0"/>
              <a:t> </a:t>
            </a:r>
            <a:r>
              <a:rPr lang="fr-CH" dirty="0" err="1"/>
              <a:t>een</a:t>
            </a:r>
            <a:r>
              <a:rPr lang="fr-CH" dirty="0"/>
              <a:t> ALV, dus </a:t>
            </a:r>
            <a:r>
              <a:rPr lang="fr-CH" dirty="0" err="1"/>
              <a:t>we</a:t>
            </a:r>
            <a:r>
              <a:rPr lang="fr-CH" dirty="0"/>
              <a:t> </a:t>
            </a:r>
            <a:r>
              <a:rPr lang="fr-CH" dirty="0" err="1"/>
              <a:t>hopen</a:t>
            </a:r>
            <a:r>
              <a:rPr lang="fr-CH" dirty="0"/>
              <a:t> </a:t>
            </a:r>
            <a:r>
              <a:rPr lang="fr-CH" dirty="0" err="1"/>
              <a:t>dat</a:t>
            </a:r>
            <a:r>
              <a:rPr lang="fr-CH" dirty="0"/>
              <a:t> het </a:t>
            </a:r>
            <a:r>
              <a:rPr lang="fr-CH" dirty="0" err="1"/>
              <a:t>technisch</a:t>
            </a:r>
            <a:r>
              <a:rPr lang="fr-CH" dirty="0"/>
              <a:t> </a:t>
            </a:r>
            <a:r>
              <a:rPr lang="fr-CH" dirty="0" err="1"/>
              <a:t>vlot</a:t>
            </a:r>
            <a:r>
              <a:rPr lang="fr-CH" dirty="0"/>
              <a:t> </a:t>
            </a:r>
            <a:r>
              <a:rPr lang="fr-CH" dirty="0" err="1"/>
              <a:t>zal</a:t>
            </a:r>
            <a:r>
              <a:rPr lang="fr-CH" dirty="0"/>
              <a:t> </a:t>
            </a:r>
            <a:r>
              <a:rPr lang="fr-CH" dirty="0" err="1"/>
              <a:t>verlopen</a:t>
            </a:r>
            <a:r>
              <a:rPr lang="fr-CH" dirty="0"/>
              <a:t> en </a:t>
            </a:r>
            <a:r>
              <a:rPr lang="fr-CH" dirty="0" err="1"/>
              <a:t>dat</a:t>
            </a:r>
            <a:r>
              <a:rPr lang="fr-CH" dirty="0"/>
              <a:t> </a:t>
            </a:r>
            <a:r>
              <a:rPr lang="fr-CH" dirty="0" err="1"/>
              <a:t>we</a:t>
            </a:r>
            <a:r>
              <a:rPr lang="fr-CH" dirty="0"/>
              <a:t> </a:t>
            </a:r>
            <a:r>
              <a:rPr lang="fr-CH" dirty="0" err="1"/>
              <a:t>kunnen</a:t>
            </a:r>
            <a:r>
              <a:rPr lang="fr-CH" dirty="0"/>
              <a:t> </a:t>
            </a:r>
            <a:r>
              <a:rPr lang="fr-CH" dirty="0" err="1"/>
              <a:t>inspelen</a:t>
            </a:r>
            <a:r>
              <a:rPr lang="fr-CH" dirty="0"/>
              <a:t> op </a:t>
            </a:r>
            <a:r>
              <a:rPr lang="fr-CH" dirty="0" err="1"/>
              <a:t>jullie</a:t>
            </a:r>
            <a:r>
              <a:rPr lang="fr-CH" dirty="0"/>
              <a:t> </a:t>
            </a:r>
            <a:r>
              <a:rPr lang="fr-CH" dirty="0" err="1"/>
              <a:t>vragen</a:t>
            </a:r>
            <a:r>
              <a:rPr lang="fr-CH" dirty="0"/>
              <a:t> en </a:t>
            </a:r>
            <a:r>
              <a:rPr lang="fr-CH" dirty="0" err="1"/>
              <a:t>opmerkingen</a:t>
            </a:r>
            <a:r>
              <a:rPr lang="fr-CH" dirty="0"/>
              <a:t>. Onze </a:t>
            </a:r>
            <a:r>
              <a:rPr lang="fr-CH" dirty="0" err="1"/>
              <a:t>secretaris</a:t>
            </a:r>
            <a:r>
              <a:rPr lang="fr-CH" dirty="0"/>
              <a:t> </a:t>
            </a:r>
            <a:r>
              <a:rPr lang="fr-CH" dirty="0" err="1"/>
              <a:t>zal</a:t>
            </a:r>
            <a:r>
              <a:rPr lang="fr-CH" dirty="0"/>
              <a:t> de </a:t>
            </a:r>
            <a:r>
              <a:rPr lang="fr-CH" dirty="0" err="1"/>
              <a:t>namen</a:t>
            </a:r>
            <a:r>
              <a:rPr lang="fr-CH" dirty="0"/>
              <a:t> van de </a:t>
            </a:r>
            <a:r>
              <a:rPr lang="fr-CH" dirty="0" err="1"/>
              <a:t>aanwezige</a:t>
            </a:r>
            <a:r>
              <a:rPr lang="fr-CH" dirty="0"/>
              <a:t> </a:t>
            </a:r>
            <a:r>
              <a:rPr lang="fr-CH" dirty="0" err="1"/>
              <a:t>deelnemers</a:t>
            </a:r>
            <a:r>
              <a:rPr lang="fr-CH" dirty="0"/>
              <a:t> </a:t>
            </a:r>
            <a:r>
              <a:rPr lang="fr-CH" dirty="0" err="1"/>
              <a:t>noteren</a:t>
            </a:r>
            <a:r>
              <a:rPr lang="fr-CH" dirty="0"/>
              <a:t>, 4 </a:t>
            </a:r>
            <a:r>
              <a:rPr lang="fr-CH" dirty="0" err="1"/>
              <a:t>leden</a:t>
            </a:r>
            <a:r>
              <a:rPr lang="fr-CH" dirty="0"/>
              <a:t>, die </a:t>
            </a:r>
            <a:r>
              <a:rPr lang="fr-CH" dirty="0" err="1"/>
              <a:t>verontschuldigd</a:t>
            </a:r>
            <a:r>
              <a:rPr lang="fr-CH" dirty="0"/>
              <a:t> </a:t>
            </a:r>
            <a:r>
              <a:rPr lang="fr-CH" dirty="0" err="1"/>
              <a:t>zijn</a:t>
            </a:r>
            <a:r>
              <a:rPr lang="fr-CH" dirty="0"/>
              <a:t>, </a:t>
            </a:r>
            <a:r>
              <a:rPr lang="fr-CH" dirty="0" err="1"/>
              <a:t>hebben</a:t>
            </a:r>
            <a:r>
              <a:rPr lang="fr-CH" dirty="0"/>
              <a:t> </a:t>
            </a:r>
            <a:r>
              <a:rPr lang="fr-CH" dirty="0" err="1"/>
              <a:t>bovendien</a:t>
            </a:r>
            <a:r>
              <a:rPr lang="fr-CH" dirty="0"/>
              <a:t> </a:t>
            </a:r>
            <a:r>
              <a:rPr lang="fr-CH" dirty="0" err="1"/>
              <a:t>een</a:t>
            </a:r>
            <a:r>
              <a:rPr lang="fr-CH" dirty="0"/>
              <a:t> </a:t>
            </a:r>
            <a:r>
              <a:rPr lang="fr-CH" dirty="0" err="1"/>
              <a:t>volmacht</a:t>
            </a:r>
            <a:r>
              <a:rPr lang="fr-CH" dirty="0"/>
              <a:t> </a:t>
            </a:r>
            <a:r>
              <a:rPr lang="fr-CH" dirty="0" err="1"/>
              <a:t>gegeven</a:t>
            </a:r>
            <a:r>
              <a:rPr lang="fr-CH" dirty="0"/>
              <a:t> </a:t>
            </a:r>
            <a:r>
              <a:rPr lang="fr-CH" dirty="0" err="1"/>
              <a:t>aan</a:t>
            </a:r>
            <a:r>
              <a:rPr lang="fr-CH" dirty="0"/>
              <a:t> hier </a:t>
            </a:r>
            <a:r>
              <a:rPr lang="fr-CH" dirty="0" err="1"/>
              <a:t>aanwezige</a:t>
            </a:r>
            <a:r>
              <a:rPr lang="fr-CH" dirty="0"/>
              <a:t> </a:t>
            </a:r>
            <a:r>
              <a:rPr lang="fr-CH" dirty="0" err="1"/>
              <a:t>leden</a:t>
            </a:r>
            <a:r>
              <a:rPr lang="fr-CH" dirty="0"/>
              <a:t>, </a:t>
            </a:r>
            <a:r>
              <a:rPr lang="fr-CH" dirty="0" err="1"/>
              <a:t>waaronder</a:t>
            </a:r>
            <a:r>
              <a:rPr lang="fr-CH" dirty="0"/>
              <a:t> </a:t>
            </a:r>
            <a:r>
              <a:rPr lang="fr-CH" dirty="0" err="1"/>
              <a:t>mezelf</a:t>
            </a:r>
            <a:r>
              <a:rPr lang="fr-CH" dirty="0"/>
              <a:t>,</a:t>
            </a:r>
            <a:endParaRPr lang="fr-FR" dirty="0"/>
          </a:p>
        </p:txBody>
      </p:sp>
      <p:sp>
        <p:nvSpPr>
          <p:cNvPr id="4" name="Espace réservé du numéro de diapositive 3"/>
          <p:cNvSpPr>
            <a:spLocks noGrp="1"/>
          </p:cNvSpPr>
          <p:nvPr>
            <p:ph type="sldNum" sz="quarter" idx="5"/>
          </p:nvPr>
        </p:nvSpPr>
        <p:spPr/>
        <p:txBody>
          <a:bodyPr/>
          <a:lstStyle/>
          <a:p>
            <a:pPr rtl="0"/>
            <a:fld id="{D4B9A9E5-4F7F-4A7D-9DE1-899232329269}" type="slidenum">
              <a:rPr lang="fr-FR" smtClean="0"/>
              <a:t>2</a:t>
            </a:fld>
            <a:endParaRPr lang="fr-FR"/>
          </a:p>
        </p:txBody>
      </p:sp>
    </p:spTree>
    <p:extLst>
      <p:ext uri="{BB962C8B-B14F-4D97-AF65-F5344CB8AC3E}">
        <p14:creationId xmlns:p14="http://schemas.microsoft.com/office/powerpoint/2010/main" val="461201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0BBF51-B29D-8006-5D02-94F07F1A5F3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2B1479C-DC20-2962-6F93-04928AEDBCD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951B7BA0-FE30-A3D8-B360-9CC0C62A3660}"/>
              </a:ext>
            </a:extLst>
          </p:cNvPr>
          <p:cNvSpPr>
            <a:spLocks noGrp="1"/>
          </p:cNvSpPr>
          <p:nvPr>
            <p:ph type="body" idx="1"/>
          </p:nvPr>
        </p:nvSpPr>
        <p:spPr/>
        <p:txBody>
          <a:bodyPr/>
          <a:lstStyle/>
          <a:p>
            <a:r>
              <a:rPr lang="fr-CH" dirty="0"/>
              <a:t>Op het </a:t>
            </a:r>
            <a:r>
              <a:rPr lang="fr-CH" dirty="0" err="1"/>
              <a:t>vlak</a:t>
            </a:r>
            <a:r>
              <a:rPr lang="fr-CH" dirty="0"/>
              <a:t> van </a:t>
            </a:r>
            <a:r>
              <a:rPr lang="fr-CH" dirty="0" err="1"/>
              <a:t>beleid</a:t>
            </a:r>
            <a:r>
              <a:rPr lang="fr-CH" dirty="0"/>
              <a:t> en </a:t>
            </a:r>
            <a:r>
              <a:rPr lang="fr-CH" dirty="0" err="1"/>
              <a:t>organisatie</a:t>
            </a:r>
            <a:r>
              <a:rPr lang="fr-CH" dirty="0"/>
              <a:t> </a:t>
            </a:r>
            <a:r>
              <a:rPr lang="fr-CH" dirty="0" err="1"/>
              <a:t>zijn</a:t>
            </a:r>
            <a:r>
              <a:rPr lang="fr-CH" dirty="0"/>
              <a:t> er het </a:t>
            </a:r>
            <a:r>
              <a:rPr lang="fr-CH" dirty="0" err="1"/>
              <a:t>voorbije</a:t>
            </a:r>
            <a:r>
              <a:rPr lang="fr-CH" dirty="0"/>
              <a:t> </a:t>
            </a:r>
            <a:r>
              <a:rPr lang="fr-CH" dirty="0" err="1"/>
              <a:t>schooljaar</a:t>
            </a:r>
            <a:r>
              <a:rPr lang="fr-CH" dirty="0"/>
              <a:t> </a:t>
            </a:r>
            <a:r>
              <a:rPr lang="fr-CH" dirty="0" err="1"/>
              <a:t>een</a:t>
            </a:r>
            <a:r>
              <a:rPr lang="fr-CH" dirty="0"/>
              <a:t> </a:t>
            </a:r>
            <a:r>
              <a:rPr lang="fr-CH" dirty="0" err="1"/>
              <a:t>aantal</a:t>
            </a:r>
            <a:r>
              <a:rPr lang="fr-CH" dirty="0"/>
              <a:t> </a:t>
            </a:r>
            <a:r>
              <a:rPr lang="fr-CH" dirty="0" err="1"/>
              <a:t>belangrijke</a:t>
            </a:r>
            <a:r>
              <a:rPr lang="fr-CH" dirty="0"/>
              <a:t> </a:t>
            </a:r>
            <a:r>
              <a:rPr lang="fr-CH" dirty="0" err="1"/>
              <a:t>veranderingen</a:t>
            </a:r>
            <a:r>
              <a:rPr lang="fr-CH" dirty="0"/>
              <a:t> </a:t>
            </a:r>
            <a:r>
              <a:rPr lang="fr-CH" dirty="0" err="1"/>
              <a:t>gebeurd</a:t>
            </a:r>
            <a:r>
              <a:rPr lang="fr-CH" dirty="0"/>
              <a:t>. </a:t>
            </a:r>
            <a:r>
              <a:rPr lang="fr-CH" dirty="0" err="1"/>
              <a:t>Bij</a:t>
            </a:r>
            <a:r>
              <a:rPr lang="fr-CH" dirty="0"/>
              <a:t> de start van het </a:t>
            </a:r>
            <a:r>
              <a:rPr lang="fr-CH" dirty="0" err="1"/>
              <a:t>schooljaar</a:t>
            </a:r>
            <a:r>
              <a:rPr lang="fr-CH" dirty="0"/>
              <a:t> </a:t>
            </a:r>
            <a:r>
              <a:rPr lang="fr-CH" dirty="0" err="1"/>
              <a:t>vervoegde</a:t>
            </a:r>
            <a:r>
              <a:rPr lang="fr-CH" dirty="0"/>
              <a:t> </a:t>
            </a:r>
            <a:r>
              <a:rPr lang="fr-CH" dirty="0" err="1"/>
              <a:t>Evi</a:t>
            </a:r>
            <a:r>
              <a:rPr lang="fr-CH" dirty="0"/>
              <a:t> </a:t>
            </a:r>
            <a:r>
              <a:rPr lang="fr-CH" dirty="0" err="1"/>
              <a:t>Biermans</a:t>
            </a:r>
            <a:r>
              <a:rPr lang="fr-CH" dirty="0"/>
              <a:t> het </a:t>
            </a:r>
            <a:r>
              <a:rPr lang="fr-CH" dirty="0" err="1"/>
              <a:t>lerarenteam</a:t>
            </a:r>
            <a:r>
              <a:rPr lang="fr-CH" dirty="0"/>
              <a:t> </a:t>
            </a:r>
            <a:r>
              <a:rPr lang="fr-CH" dirty="0" err="1"/>
              <a:t>voor</a:t>
            </a:r>
            <a:r>
              <a:rPr lang="fr-CH" dirty="0"/>
              <a:t> de </a:t>
            </a:r>
            <a:r>
              <a:rPr lang="fr-CH" dirty="0" err="1"/>
              <a:t>vakken</a:t>
            </a:r>
            <a:r>
              <a:rPr lang="fr-CH" dirty="0"/>
              <a:t> </a:t>
            </a:r>
            <a:r>
              <a:rPr lang="fr-CH" dirty="0" err="1"/>
              <a:t>aardrijkskunde</a:t>
            </a:r>
            <a:r>
              <a:rPr lang="fr-CH" dirty="0"/>
              <a:t> en </a:t>
            </a:r>
            <a:r>
              <a:rPr lang="fr-CH" dirty="0" err="1"/>
              <a:t>geschiedenis</a:t>
            </a:r>
            <a:r>
              <a:rPr lang="fr-CH" dirty="0"/>
              <a:t> en connaissance du monde, In </a:t>
            </a:r>
            <a:r>
              <a:rPr lang="fr-CH" dirty="0" err="1"/>
              <a:t>december</a:t>
            </a:r>
            <a:r>
              <a:rPr lang="fr-CH" dirty="0"/>
              <a:t> 2023 </a:t>
            </a:r>
            <a:r>
              <a:rPr lang="fr-CH" dirty="0" err="1"/>
              <a:t>namen</a:t>
            </a:r>
            <a:r>
              <a:rPr lang="fr-CH" dirty="0"/>
              <a:t> </a:t>
            </a:r>
            <a:r>
              <a:rPr lang="fr-CH" dirty="0" err="1"/>
              <a:t>we</a:t>
            </a:r>
            <a:r>
              <a:rPr lang="fr-CH" dirty="0"/>
              <a:t> </a:t>
            </a:r>
            <a:r>
              <a:rPr lang="fr-CH" dirty="0" err="1"/>
              <a:t>afscheid</a:t>
            </a:r>
            <a:r>
              <a:rPr lang="fr-CH" dirty="0"/>
              <a:t> van Danielle </a:t>
            </a:r>
            <a:r>
              <a:rPr lang="fr-CH" dirty="0" err="1"/>
              <a:t>als</a:t>
            </a:r>
            <a:r>
              <a:rPr lang="fr-CH" dirty="0"/>
              <a:t> </a:t>
            </a:r>
            <a:r>
              <a:rPr lang="fr-CH" dirty="0" err="1"/>
              <a:t>kleuterassistente</a:t>
            </a:r>
            <a:r>
              <a:rPr lang="fr-CH" dirty="0"/>
              <a:t>, </a:t>
            </a:r>
            <a:r>
              <a:rPr lang="fr-CH" dirty="0" err="1"/>
              <a:t>Zij</a:t>
            </a:r>
            <a:r>
              <a:rPr lang="fr-CH" dirty="0"/>
              <a:t> </a:t>
            </a:r>
            <a:r>
              <a:rPr lang="fr-CH" dirty="0" err="1"/>
              <a:t>werd</a:t>
            </a:r>
            <a:r>
              <a:rPr lang="fr-CH" dirty="0"/>
              <a:t> op </a:t>
            </a:r>
            <a:r>
              <a:rPr lang="fr-CH" dirty="0" err="1"/>
              <a:t>haar</a:t>
            </a:r>
            <a:r>
              <a:rPr lang="fr-CH" dirty="0"/>
              <a:t> </a:t>
            </a:r>
            <a:r>
              <a:rPr lang="fr-CH" dirty="0" err="1"/>
              <a:t>beurt</a:t>
            </a:r>
            <a:r>
              <a:rPr lang="fr-CH" dirty="0"/>
              <a:t> </a:t>
            </a:r>
            <a:r>
              <a:rPr lang="fr-CH" dirty="0" err="1"/>
              <a:t>vervangen</a:t>
            </a:r>
            <a:r>
              <a:rPr lang="fr-CH" dirty="0"/>
              <a:t> </a:t>
            </a:r>
            <a:r>
              <a:rPr lang="fr-CH" dirty="0" err="1"/>
              <a:t>door</a:t>
            </a:r>
            <a:r>
              <a:rPr lang="fr-CH" dirty="0"/>
              <a:t> Carin, In het </a:t>
            </a:r>
            <a:r>
              <a:rPr lang="fr-CH" dirty="0" err="1"/>
              <a:t>voorjaar</a:t>
            </a:r>
            <a:r>
              <a:rPr lang="fr-CH" dirty="0"/>
              <a:t> </a:t>
            </a:r>
            <a:r>
              <a:rPr lang="fr-CH" dirty="0" err="1"/>
              <a:t>nam</a:t>
            </a:r>
            <a:r>
              <a:rPr lang="fr-CH" dirty="0"/>
              <a:t> </a:t>
            </a:r>
            <a:r>
              <a:rPr lang="fr-CH" dirty="0" err="1"/>
              <a:t>Ageeth</a:t>
            </a:r>
            <a:r>
              <a:rPr lang="fr-CH" dirty="0"/>
              <a:t> de </a:t>
            </a:r>
            <a:r>
              <a:rPr lang="fr-CH" dirty="0" err="1"/>
              <a:t>coördinatorsrol</a:t>
            </a:r>
            <a:r>
              <a:rPr lang="fr-CH" dirty="0"/>
              <a:t> </a:t>
            </a:r>
            <a:r>
              <a:rPr lang="fr-CH" dirty="0" err="1"/>
              <a:t>voor</a:t>
            </a:r>
            <a:r>
              <a:rPr lang="fr-CH" dirty="0"/>
              <a:t> </a:t>
            </a:r>
            <a:r>
              <a:rPr lang="fr-CH" dirty="0" err="1"/>
              <a:t>Primair</a:t>
            </a:r>
            <a:r>
              <a:rPr lang="fr-CH" dirty="0"/>
              <a:t> </a:t>
            </a:r>
            <a:r>
              <a:rPr lang="fr-CH" dirty="0" err="1"/>
              <a:t>Onderwijs</a:t>
            </a:r>
            <a:r>
              <a:rPr lang="fr-CH" dirty="0"/>
              <a:t> over van Petra, die </a:t>
            </a:r>
            <a:r>
              <a:rPr lang="fr-CH" dirty="0" err="1"/>
              <a:t>afscheid</a:t>
            </a:r>
            <a:r>
              <a:rPr lang="fr-CH" dirty="0"/>
              <a:t> </a:t>
            </a:r>
            <a:r>
              <a:rPr lang="fr-CH" dirty="0" err="1"/>
              <a:t>nam</a:t>
            </a:r>
            <a:r>
              <a:rPr lang="fr-CH" dirty="0"/>
              <a:t> </a:t>
            </a:r>
            <a:r>
              <a:rPr lang="fr-CH" dirty="0" err="1"/>
              <a:t>aan</a:t>
            </a:r>
            <a:r>
              <a:rPr lang="fr-CH" dirty="0"/>
              <a:t> het </a:t>
            </a:r>
            <a:r>
              <a:rPr lang="fr-CH" dirty="0" err="1"/>
              <a:t>einde</a:t>
            </a:r>
            <a:r>
              <a:rPr lang="fr-CH" dirty="0"/>
              <a:t> van het </a:t>
            </a:r>
            <a:r>
              <a:rPr lang="fr-CH" dirty="0" err="1"/>
              <a:t>schooljaar</a:t>
            </a:r>
            <a:r>
              <a:rPr lang="fr-CH" dirty="0"/>
              <a:t>, </a:t>
            </a:r>
            <a:r>
              <a:rPr lang="fr-CH" dirty="0" err="1"/>
              <a:t>Ook</a:t>
            </a:r>
            <a:r>
              <a:rPr lang="fr-CH" dirty="0"/>
              <a:t> in het </a:t>
            </a:r>
            <a:r>
              <a:rPr lang="fr-CH" dirty="0" err="1"/>
              <a:t>bestuur</a:t>
            </a:r>
            <a:r>
              <a:rPr lang="fr-CH" dirty="0"/>
              <a:t> </a:t>
            </a:r>
            <a:r>
              <a:rPr lang="fr-CH" dirty="0" err="1"/>
              <a:t>waren</a:t>
            </a:r>
            <a:r>
              <a:rPr lang="fr-CH" dirty="0"/>
              <a:t> er </a:t>
            </a:r>
            <a:r>
              <a:rPr lang="fr-CH" dirty="0" err="1"/>
              <a:t>enkele</a:t>
            </a:r>
            <a:r>
              <a:rPr lang="fr-CH" dirty="0"/>
              <a:t> </a:t>
            </a:r>
            <a:r>
              <a:rPr lang="fr-CH" dirty="0" err="1"/>
              <a:t>belangrijke</a:t>
            </a:r>
            <a:r>
              <a:rPr lang="fr-CH" dirty="0"/>
              <a:t> </a:t>
            </a:r>
            <a:r>
              <a:rPr lang="fr-CH" dirty="0" err="1"/>
              <a:t>wijzigingen</a:t>
            </a:r>
            <a:r>
              <a:rPr lang="fr-CH" dirty="0"/>
              <a:t> met het </a:t>
            </a:r>
            <a:r>
              <a:rPr lang="fr-CH" dirty="0" err="1"/>
              <a:t>vertrek</a:t>
            </a:r>
            <a:r>
              <a:rPr lang="fr-CH" dirty="0"/>
              <a:t> van 3 </a:t>
            </a:r>
            <a:r>
              <a:rPr lang="fr-CH" dirty="0" err="1"/>
              <a:t>bestuursleden</a:t>
            </a:r>
            <a:r>
              <a:rPr lang="fr-CH" dirty="0"/>
              <a:t>, </a:t>
            </a:r>
            <a:r>
              <a:rPr lang="fr-CH" dirty="0" err="1"/>
              <a:t>voorzitter</a:t>
            </a:r>
            <a:r>
              <a:rPr lang="fr-CH" dirty="0"/>
              <a:t> Igor, </a:t>
            </a:r>
            <a:r>
              <a:rPr lang="fr-CH" dirty="0" err="1"/>
              <a:t>penningmeester</a:t>
            </a:r>
            <a:r>
              <a:rPr lang="fr-CH" dirty="0"/>
              <a:t> Gideon en Pieter, die </a:t>
            </a:r>
            <a:r>
              <a:rPr lang="fr-CH" dirty="0" err="1"/>
              <a:t>teveel</a:t>
            </a:r>
            <a:r>
              <a:rPr lang="fr-CH" dirty="0"/>
              <a:t> </a:t>
            </a:r>
            <a:r>
              <a:rPr lang="fr-CH" dirty="0" err="1"/>
              <a:t>vaardigheden</a:t>
            </a:r>
            <a:r>
              <a:rPr lang="fr-CH" dirty="0"/>
              <a:t> </a:t>
            </a:r>
            <a:r>
              <a:rPr lang="fr-CH" dirty="0" err="1"/>
              <a:t>heeft</a:t>
            </a:r>
            <a:r>
              <a:rPr lang="fr-CH" dirty="0"/>
              <a:t> om </a:t>
            </a:r>
            <a:r>
              <a:rPr lang="fr-CH" dirty="0" err="1"/>
              <a:t>ze</a:t>
            </a:r>
            <a:r>
              <a:rPr lang="fr-CH" dirty="0"/>
              <a:t> hier </a:t>
            </a:r>
            <a:r>
              <a:rPr lang="fr-CH" dirty="0" err="1"/>
              <a:t>allemaal</a:t>
            </a:r>
            <a:r>
              <a:rPr lang="fr-CH" dirty="0"/>
              <a:t> op te </a:t>
            </a:r>
            <a:r>
              <a:rPr lang="fr-CH" dirty="0" err="1"/>
              <a:t>sommen</a:t>
            </a:r>
            <a:r>
              <a:rPr lang="fr-CH" dirty="0"/>
              <a:t>, Het </a:t>
            </a:r>
            <a:r>
              <a:rPr lang="fr-CH" dirty="0" err="1"/>
              <a:t>bestuur</a:t>
            </a:r>
            <a:r>
              <a:rPr lang="fr-CH" dirty="0"/>
              <a:t> </a:t>
            </a:r>
            <a:r>
              <a:rPr lang="fr-CH" dirty="0" err="1"/>
              <a:t>verwelkomde</a:t>
            </a:r>
            <a:r>
              <a:rPr lang="fr-CH" dirty="0"/>
              <a:t> 2 </a:t>
            </a:r>
            <a:r>
              <a:rPr lang="fr-CH" dirty="0" err="1"/>
              <a:t>nieuwe</a:t>
            </a:r>
            <a:r>
              <a:rPr lang="fr-CH" dirty="0"/>
              <a:t> </a:t>
            </a:r>
            <a:r>
              <a:rPr lang="fr-CH" dirty="0" err="1"/>
              <a:t>leden</a:t>
            </a:r>
            <a:r>
              <a:rPr lang="fr-CH" dirty="0"/>
              <a:t>: Alex die </a:t>
            </a:r>
            <a:r>
              <a:rPr lang="fr-CH" dirty="0" err="1"/>
              <a:t>ineens</a:t>
            </a:r>
            <a:r>
              <a:rPr lang="fr-CH" dirty="0"/>
              <a:t> de </a:t>
            </a:r>
            <a:r>
              <a:rPr lang="fr-CH" dirty="0" err="1"/>
              <a:t>rol</a:t>
            </a:r>
            <a:r>
              <a:rPr lang="fr-CH" dirty="0"/>
              <a:t> van </a:t>
            </a:r>
            <a:r>
              <a:rPr lang="fr-CH" dirty="0" err="1"/>
              <a:t>voorzitter</a:t>
            </a:r>
            <a:r>
              <a:rPr lang="fr-CH" dirty="0"/>
              <a:t> op </a:t>
            </a:r>
            <a:r>
              <a:rPr lang="fr-CH" dirty="0" err="1"/>
              <a:t>zich</a:t>
            </a:r>
            <a:r>
              <a:rPr lang="fr-CH" dirty="0"/>
              <a:t> </a:t>
            </a:r>
            <a:r>
              <a:rPr lang="fr-CH" dirty="0" err="1"/>
              <a:t>nam</a:t>
            </a:r>
            <a:r>
              <a:rPr lang="fr-CH" dirty="0"/>
              <a:t> en Alfred, de </a:t>
            </a:r>
            <a:r>
              <a:rPr lang="fr-CH" dirty="0" err="1"/>
              <a:t>nieuwe</a:t>
            </a:r>
            <a:r>
              <a:rPr lang="fr-CH" dirty="0"/>
              <a:t> </a:t>
            </a:r>
            <a:r>
              <a:rPr lang="fr-CH" dirty="0" err="1"/>
              <a:t>penningmeester</a:t>
            </a:r>
            <a:r>
              <a:rPr lang="fr-CH" dirty="0"/>
              <a:t>, </a:t>
            </a:r>
          </a:p>
          <a:p>
            <a:endParaRPr lang="fr-CH" dirty="0"/>
          </a:p>
          <a:p>
            <a:r>
              <a:rPr lang="fr-CH" dirty="0" err="1"/>
              <a:t>Momenteel</a:t>
            </a:r>
            <a:r>
              <a:rPr lang="fr-CH" dirty="0"/>
              <a:t> </a:t>
            </a:r>
            <a:r>
              <a:rPr lang="fr-CH" dirty="0" err="1"/>
              <a:t>bestaat</a:t>
            </a:r>
            <a:r>
              <a:rPr lang="fr-CH" dirty="0"/>
              <a:t> het </a:t>
            </a:r>
            <a:r>
              <a:rPr lang="fr-CH" dirty="0" err="1"/>
              <a:t>bestuur</a:t>
            </a:r>
            <a:r>
              <a:rPr lang="fr-CH" dirty="0"/>
              <a:t> dus </a:t>
            </a:r>
            <a:r>
              <a:rPr lang="fr-CH" dirty="0" err="1"/>
              <a:t>uit</a:t>
            </a:r>
            <a:r>
              <a:rPr lang="fr-CH" dirty="0"/>
              <a:t> </a:t>
            </a:r>
            <a:r>
              <a:rPr lang="fr-CH" dirty="0" err="1"/>
              <a:t>slechts</a:t>
            </a:r>
            <a:r>
              <a:rPr lang="fr-CH" dirty="0"/>
              <a:t> 5 </a:t>
            </a:r>
            <a:r>
              <a:rPr lang="fr-CH" dirty="0" err="1"/>
              <a:t>leden</a:t>
            </a:r>
            <a:r>
              <a:rPr lang="fr-CH" dirty="0"/>
              <a:t>, 4 </a:t>
            </a:r>
            <a:r>
              <a:rPr lang="fr-CH" dirty="0" err="1"/>
              <a:t>Nederlanders</a:t>
            </a:r>
            <a:r>
              <a:rPr lang="fr-CH" dirty="0"/>
              <a:t> en 1 </a:t>
            </a:r>
            <a:r>
              <a:rPr lang="fr-CH" dirty="0" err="1"/>
              <a:t>Belg</a:t>
            </a:r>
            <a:r>
              <a:rPr lang="fr-CH" dirty="0"/>
              <a:t>, </a:t>
            </a:r>
            <a:r>
              <a:rPr lang="fr-CH" dirty="0" err="1"/>
              <a:t>Slechts</a:t>
            </a:r>
            <a:r>
              <a:rPr lang="fr-CH" dirty="0"/>
              <a:t> 1 </a:t>
            </a:r>
            <a:r>
              <a:rPr lang="fr-CH" dirty="0" err="1"/>
              <a:t>bestuurslid</a:t>
            </a:r>
            <a:r>
              <a:rPr lang="fr-CH" dirty="0"/>
              <a:t> </a:t>
            </a:r>
            <a:r>
              <a:rPr lang="fr-CH" dirty="0" err="1"/>
              <a:t>is</a:t>
            </a:r>
            <a:r>
              <a:rPr lang="fr-CH" dirty="0"/>
              <a:t> </a:t>
            </a:r>
            <a:r>
              <a:rPr lang="fr-CH" dirty="0" err="1"/>
              <a:t>een</a:t>
            </a:r>
            <a:r>
              <a:rPr lang="fr-CH" dirty="0"/>
              <a:t> </a:t>
            </a:r>
            <a:r>
              <a:rPr lang="fr-CH" dirty="0" err="1"/>
              <a:t>ouder</a:t>
            </a:r>
            <a:r>
              <a:rPr lang="fr-CH" dirty="0"/>
              <a:t> van </a:t>
            </a:r>
            <a:r>
              <a:rPr lang="fr-CH" dirty="0" err="1"/>
              <a:t>leerlingen</a:t>
            </a:r>
            <a:r>
              <a:rPr lang="fr-CH" dirty="0"/>
              <a:t> in PO, de </a:t>
            </a:r>
            <a:r>
              <a:rPr lang="fr-CH" dirty="0" err="1"/>
              <a:t>overige</a:t>
            </a:r>
            <a:r>
              <a:rPr lang="fr-CH" dirty="0"/>
              <a:t> 4 </a:t>
            </a:r>
            <a:r>
              <a:rPr lang="fr-CH" dirty="0" err="1"/>
              <a:t>zijn</a:t>
            </a:r>
            <a:r>
              <a:rPr lang="fr-CH" dirty="0"/>
              <a:t> </a:t>
            </a:r>
            <a:r>
              <a:rPr lang="fr-CH" dirty="0" err="1"/>
              <a:t>ouders</a:t>
            </a:r>
            <a:r>
              <a:rPr lang="fr-CH" dirty="0"/>
              <a:t> van </a:t>
            </a:r>
            <a:r>
              <a:rPr lang="fr-CH" dirty="0" err="1"/>
              <a:t>leerlingen</a:t>
            </a:r>
            <a:r>
              <a:rPr lang="fr-CH" dirty="0"/>
              <a:t> in VO,</a:t>
            </a:r>
          </a:p>
          <a:p>
            <a:endParaRPr lang="fr-CH" dirty="0"/>
          </a:p>
          <a:p>
            <a:r>
              <a:rPr lang="fr-CH" dirty="0"/>
              <a:t>In het </a:t>
            </a:r>
            <a:r>
              <a:rPr lang="fr-CH" dirty="0" err="1"/>
              <a:t>kader</a:t>
            </a:r>
            <a:r>
              <a:rPr lang="fr-CH" dirty="0"/>
              <a:t> van continue </a:t>
            </a:r>
            <a:r>
              <a:rPr lang="fr-CH" dirty="0" err="1"/>
              <a:t>kwaliteitszorg</a:t>
            </a:r>
            <a:r>
              <a:rPr lang="fr-CH" dirty="0"/>
              <a:t> </a:t>
            </a:r>
            <a:r>
              <a:rPr lang="fr-CH" dirty="0" err="1"/>
              <a:t>heeft</a:t>
            </a:r>
            <a:r>
              <a:rPr lang="fr-CH" dirty="0"/>
              <a:t> het </a:t>
            </a:r>
            <a:r>
              <a:rPr lang="fr-CH" dirty="0" err="1"/>
              <a:t>bestuur</a:t>
            </a:r>
            <a:r>
              <a:rPr lang="fr-CH" dirty="0"/>
              <a:t> </a:t>
            </a:r>
            <a:r>
              <a:rPr lang="fr-CH" dirty="0" err="1"/>
              <a:t>ook</a:t>
            </a:r>
            <a:r>
              <a:rPr lang="fr-CH" dirty="0"/>
              <a:t> </a:t>
            </a:r>
            <a:r>
              <a:rPr lang="fr-CH" dirty="0" err="1"/>
              <a:t>een</a:t>
            </a:r>
            <a:r>
              <a:rPr lang="fr-CH" dirty="0"/>
              <a:t> </a:t>
            </a:r>
            <a:r>
              <a:rPr lang="fr-CH" dirty="0" err="1"/>
              <a:t>tevredenheidsenquête</a:t>
            </a:r>
            <a:r>
              <a:rPr lang="fr-CH" dirty="0"/>
              <a:t> </a:t>
            </a:r>
            <a:r>
              <a:rPr lang="fr-CH" dirty="0" err="1"/>
              <a:t>uitgevoerd</a:t>
            </a:r>
            <a:r>
              <a:rPr lang="fr-CH" dirty="0"/>
              <a:t> </a:t>
            </a:r>
            <a:r>
              <a:rPr lang="fr-CH" dirty="0" err="1"/>
              <a:t>bij</a:t>
            </a:r>
            <a:r>
              <a:rPr lang="fr-CH" dirty="0"/>
              <a:t> </a:t>
            </a:r>
            <a:r>
              <a:rPr lang="fr-CH" dirty="0" err="1"/>
              <a:t>ouders</a:t>
            </a:r>
            <a:r>
              <a:rPr lang="fr-CH" dirty="0"/>
              <a:t> en </a:t>
            </a:r>
            <a:r>
              <a:rPr lang="fr-CH" dirty="0" err="1"/>
              <a:t>leerlingen</a:t>
            </a:r>
            <a:r>
              <a:rPr lang="fr-CH" dirty="0"/>
              <a:t>, Alex </a:t>
            </a:r>
            <a:r>
              <a:rPr lang="fr-CH" dirty="0" err="1"/>
              <a:t>zal</a:t>
            </a:r>
            <a:r>
              <a:rPr lang="fr-CH" dirty="0"/>
              <a:t> hier nu </a:t>
            </a:r>
            <a:r>
              <a:rPr lang="fr-CH" dirty="0" err="1"/>
              <a:t>wat</a:t>
            </a:r>
            <a:r>
              <a:rPr lang="fr-CH" dirty="0"/>
              <a:t> </a:t>
            </a:r>
            <a:r>
              <a:rPr lang="fr-CH" dirty="0" err="1"/>
              <a:t>toelichting</a:t>
            </a:r>
            <a:r>
              <a:rPr lang="fr-CH" dirty="0"/>
              <a:t> over </a:t>
            </a:r>
            <a:r>
              <a:rPr lang="fr-CH" dirty="0" err="1"/>
              <a:t>geven</a:t>
            </a:r>
            <a:r>
              <a:rPr lang="fr-CH" dirty="0"/>
              <a:t>,</a:t>
            </a:r>
          </a:p>
          <a:p>
            <a:endParaRPr lang="fr-CH" dirty="0"/>
          </a:p>
          <a:p>
            <a:r>
              <a:rPr lang="fr-CH" dirty="0"/>
              <a:t>De </a:t>
            </a:r>
            <a:r>
              <a:rPr lang="fr-CH" dirty="0" err="1"/>
              <a:t>belangrijkste</a:t>
            </a:r>
            <a:r>
              <a:rPr lang="fr-CH" dirty="0"/>
              <a:t> </a:t>
            </a:r>
            <a:r>
              <a:rPr lang="fr-CH" dirty="0" err="1"/>
              <a:t>activiteiten</a:t>
            </a:r>
            <a:r>
              <a:rPr lang="fr-CH" dirty="0"/>
              <a:t> </a:t>
            </a:r>
            <a:r>
              <a:rPr lang="fr-CH" dirty="0" err="1"/>
              <a:t>tijdens</a:t>
            </a:r>
            <a:r>
              <a:rPr lang="fr-CH" dirty="0"/>
              <a:t> het </a:t>
            </a:r>
            <a:r>
              <a:rPr lang="fr-CH" dirty="0" err="1"/>
              <a:t>voorbije</a:t>
            </a:r>
            <a:r>
              <a:rPr lang="fr-CH" dirty="0"/>
              <a:t> </a:t>
            </a:r>
            <a:r>
              <a:rPr lang="fr-CH" dirty="0" err="1"/>
              <a:t>schooljaar</a:t>
            </a:r>
            <a:r>
              <a:rPr lang="fr-CH" dirty="0"/>
              <a:t> </a:t>
            </a:r>
            <a:r>
              <a:rPr lang="fr-CH" dirty="0" err="1"/>
              <a:t>waren</a:t>
            </a:r>
            <a:r>
              <a:rPr lang="fr-CH" dirty="0"/>
              <a:t> </a:t>
            </a:r>
            <a:r>
              <a:rPr lang="fr-CH" dirty="0" err="1"/>
              <a:t>uiteraard</a:t>
            </a:r>
            <a:r>
              <a:rPr lang="fr-CH" dirty="0"/>
              <a:t> het </a:t>
            </a:r>
            <a:r>
              <a:rPr lang="fr-CH" dirty="0" err="1"/>
              <a:t>Sinterklaasfeest</a:t>
            </a:r>
            <a:r>
              <a:rPr lang="fr-CH" dirty="0"/>
              <a:t>, de </a:t>
            </a:r>
            <a:r>
              <a:rPr lang="fr-CH" dirty="0" err="1"/>
              <a:t>schooluitstap</a:t>
            </a:r>
            <a:r>
              <a:rPr lang="fr-CH" dirty="0"/>
              <a:t> </a:t>
            </a:r>
            <a:r>
              <a:rPr lang="fr-CH" dirty="0" err="1"/>
              <a:t>naar</a:t>
            </a:r>
            <a:r>
              <a:rPr lang="fr-CH" dirty="0"/>
              <a:t> Lausanne, het </a:t>
            </a:r>
            <a:r>
              <a:rPr lang="fr-CH" dirty="0" err="1"/>
              <a:t>schrijversbezoek</a:t>
            </a:r>
            <a:r>
              <a:rPr lang="fr-CH" dirty="0"/>
              <a:t> van Benno Barnard en de </a:t>
            </a:r>
            <a:r>
              <a:rPr lang="fr-CH" dirty="0" err="1"/>
              <a:t>jaarlijkse</a:t>
            </a:r>
            <a:r>
              <a:rPr lang="fr-CH" dirty="0"/>
              <a:t> BBQ (al </a:t>
            </a:r>
            <a:r>
              <a:rPr lang="fr-CH" dirty="0" err="1"/>
              <a:t>viel</a:t>
            </a:r>
            <a:r>
              <a:rPr lang="fr-CH" dirty="0"/>
              <a:t> die </a:t>
            </a:r>
            <a:r>
              <a:rPr lang="fr-CH" dirty="0" err="1"/>
              <a:t>door</a:t>
            </a:r>
            <a:r>
              <a:rPr lang="fr-CH" dirty="0"/>
              <a:t> het </a:t>
            </a:r>
            <a:r>
              <a:rPr lang="fr-CH" dirty="0" err="1"/>
              <a:t>slechte</a:t>
            </a:r>
            <a:r>
              <a:rPr lang="fr-CH" dirty="0"/>
              <a:t> </a:t>
            </a:r>
            <a:r>
              <a:rPr lang="fr-CH" dirty="0" err="1"/>
              <a:t>weer</a:t>
            </a:r>
            <a:r>
              <a:rPr lang="fr-CH" dirty="0"/>
              <a:t> </a:t>
            </a:r>
            <a:r>
              <a:rPr lang="fr-CH" dirty="0" err="1"/>
              <a:t>technisch</a:t>
            </a:r>
            <a:r>
              <a:rPr lang="fr-CH" dirty="0"/>
              <a:t> </a:t>
            </a:r>
            <a:r>
              <a:rPr lang="fr-CH" dirty="0" err="1"/>
              <a:t>gezien</a:t>
            </a:r>
            <a:r>
              <a:rPr lang="fr-CH" dirty="0"/>
              <a:t> in het </a:t>
            </a:r>
            <a:r>
              <a:rPr lang="fr-CH" dirty="0" err="1"/>
              <a:t>lopende</a:t>
            </a:r>
            <a:r>
              <a:rPr lang="fr-CH" dirty="0"/>
              <a:t> </a:t>
            </a:r>
            <a:r>
              <a:rPr lang="fr-CH" dirty="0" err="1"/>
              <a:t>schooljaar</a:t>
            </a:r>
            <a:r>
              <a:rPr lang="fr-CH" dirty="0"/>
              <a:t>),</a:t>
            </a:r>
          </a:p>
          <a:p>
            <a:endParaRPr lang="fr-CH" dirty="0"/>
          </a:p>
          <a:p>
            <a:r>
              <a:rPr lang="fr-CH" dirty="0" err="1"/>
              <a:t>Ageeth</a:t>
            </a:r>
            <a:r>
              <a:rPr lang="fr-CH" dirty="0"/>
              <a:t> </a:t>
            </a:r>
            <a:r>
              <a:rPr lang="fr-CH" dirty="0" err="1"/>
              <a:t>is</a:t>
            </a:r>
            <a:r>
              <a:rPr lang="fr-CH" dirty="0"/>
              <a:t> </a:t>
            </a:r>
            <a:r>
              <a:rPr lang="fr-CH" dirty="0" err="1"/>
              <a:t>verontschuldigd</a:t>
            </a:r>
            <a:r>
              <a:rPr lang="fr-CH" dirty="0"/>
              <a:t> </a:t>
            </a:r>
            <a:r>
              <a:rPr lang="fr-CH" dirty="0" err="1"/>
              <a:t>voor</a:t>
            </a:r>
            <a:r>
              <a:rPr lang="fr-CH" dirty="0"/>
              <a:t> </a:t>
            </a:r>
            <a:r>
              <a:rPr lang="fr-CH" dirty="0" err="1"/>
              <a:t>vanavond</a:t>
            </a:r>
            <a:r>
              <a:rPr lang="fr-CH" dirty="0"/>
              <a:t>, Alex en </a:t>
            </a:r>
            <a:r>
              <a:rPr lang="fr-CH" dirty="0" err="1"/>
              <a:t>Foppe</a:t>
            </a:r>
            <a:r>
              <a:rPr lang="fr-CH" dirty="0"/>
              <a:t> </a:t>
            </a:r>
            <a:r>
              <a:rPr lang="fr-CH" dirty="0" err="1"/>
              <a:t>zullen</a:t>
            </a:r>
            <a:r>
              <a:rPr lang="fr-CH" dirty="0"/>
              <a:t> nu </a:t>
            </a:r>
            <a:r>
              <a:rPr lang="fr-CH" dirty="0" err="1"/>
              <a:t>wat</a:t>
            </a:r>
            <a:r>
              <a:rPr lang="fr-CH" dirty="0"/>
              <a:t> </a:t>
            </a:r>
            <a:r>
              <a:rPr lang="fr-CH" dirty="0" err="1"/>
              <a:t>toelichting</a:t>
            </a:r>
            <a:r>
              <a:rPr lang="fr-CH" dirty="0"/>
              <a:t> </a:t>
            </a:r>
            <a:r>
              <a:rPr lang="fr-CH" dirty="0" err="1"/>
              <a:t>geven</a:t>
            </a:r>
            <a:r>
              <a:rPr lang="fr-CH" dirty="0"/>
              <a:t> </a:t>
            </a:r>
            <a:r>
              <a:rPr lang="fr-CH" dirty="0" err="1"/>
              <a:t>bij</a:t>
            </a:r>
            <a:r>
              <a:rPr lang="fr-CH" dirty="0"/>
              <a:t> de </a:t>
            </a:r>
            <a:r>
              <a:rPr lang="fr-CH" dirty="0" err="1"/>
              <a:t>gebeurtenissen</a:t>
            </a:r>
            <a:r>
              <a:rPr lang="fr-CH" dirty="0"/>
              <a:t> in het </a:t>
            </a:r>
            <a:r>
              <a:rPr lang="fr-CH" dirty="0" err="1"/>
              <a:t>kleuter</a:t>
            </a:r>
            <a:r>
              <a:rPr lang="fr-CH" dirty="0"/>
              <a:t>-, </a:t>
            </a:r>
            <a:r>
              <a:rPr lang="fr-CH" dirty="0" err="1"/>
              <a:t>primair</a:t>
            </a:r>
            <a:r>
              <a:rPr lang="fr-CH" dirty="0"/>
              <a:t> en </a:t>
            </a:r>
            <a:r>
              <a:rPr lang="fr-CH" dirty="0" err="1"/>
              <a:t>voortgezet</a:t>
            </a:r>
            <a:r>
              <a:rPr lang="fr-CH" dirty="0"/>
              <a:t> </a:t>
            </a:r>
            <a:r>
              <a:rPr lang="fr-CH" dirty="0" err="1"/>
              <a:t>onderwijs</a:t>
            </a:r>
            <a:r>
              <a:rPr lang="fr-CH" dirty="0"/>
              <a:t>,</a:t>
            </a:r>
          </a:p>
          <a:p>
            <a:endParaRPr lang="fr-FR" dirty="0"/>
          </a:p>
        </p:txBody>
      </p:sp>
      <p:sp>
        <p:nvSpPr>
          <p:cNvPr id="4" name="Espace réservé du numéro de diapositive 3">
            <a:extLst>
              <a:ext uri="{FF2B5EF4-FFF2-40B4-BE49-F238E27FC236}">
                <a16:creationId xmlns:a16="http://schemas.microsoft.com/office/drawing/2014/main" id="{9BB548C8-F35C-A401-5C18-D42CD75D4619}"/>
              </a:ext>
            </a:extLst>
          </p:cNvPr>
          <p:cNvSpPr>
            <a:spLocks noGrp="1"/>
          </p:cNvSpPr>
          <p:nvPr>
            <p:ph type="sldNum" sz="quarter" idx="5"/>
          </p:nvPr>
        </p:nvSpPr>
        <p:spPr/>
        <p:txBody>
          <a:bodyPr/>
          <a:lstStyle/>
          <a:p>
            <a:pPr rtl="0"/>
            <a:fld id="{D4B9A9E5-4F7F-4A7D-9DE1-899232329269}" type="slidenum">
              <a:rPr lang="fr-FR" smtClean="0"/>
              <a:t>3</a:t>
            </a:fld>
            <a:endParaRPr lang="fr-FR"/>
          </a:p>
        </p:txBody>
      </p:sp>
    </p:spTree>
    <p:extLst>
      <p:ext uri="{BB962C8B-B14F-4D97-AF65-F5344CB8AC3E}">
        <p14:creationId xmlns:p14="http://schemas.microsoft.com/office/powerpoint/2010/main" val="594365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79EF7E-990F-296D-D3C6-F50CEFADBBB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02FF1A9-8087-20A6-4C79-ADD1AE0B5BF0}"/>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097C7DC-E104-E341-CBBC-722C6DD1A990}"/>
              </a:ext>
            </a:extLst>
          </p:cNvPr>
          <p:cNvSpPr>
            <a:spLocks noGrp="1"/>
          </p:cNvSpPr>
          <p:nvPr>
            <p:ph type="body" idx="1"/>
          </p:nvPr>
        </p:nvSpPr>
        <p:spPr/>
        <p:txBody>
          <a:bodyPr/>
          <a:lstStyle/>
          <a:p>
            <a:r>
              <a:rPr lang="fr-CH" dirty="0"/>
              <a:t>Dan </a:t>
            </a:r>
            <a:r>
              <a:rPr lang="fr-CH" dirty="0" err="1"/>
              <a:t>zijn</a:t>
            </a:r>
            <a:r>
              <a:rPr lang="fr-CH" dirty="0"/>
              <a:t> </a:t>
            </a:r>
            <a:r>
              <a:rPr lang="fr-CH" dirty="0" err="1"/>
              <a:t>we</a:t>
            </a:r>
            <a:r>
              <a:rPr lang="fr-CH" dirty="0"/>
              <a:t> nu </a:t>
            </a:r>
            <a:r>
              <a:rPr lang="fr-CH" dirty="0" err="1"/>
              <a:t>toe</a:t>
            </a:r>
            <a:r>
              <a:rPr lang="fr-CH" dirty="0"/>
              <a:t> </a:t>
            </a:r>
            <a:r>
              <a:rPr lang="fr-CH" dirty="0" err="1"/>
              <a:t>aan</a:t>
            </a:r>
            <a:r>
              <a:rPr lang="fr-CH" dirty="0"/>
              <a:t> het </a:t>
            </a:r>
            <a:r>
              <a:rPr lang="fr-CH" dirty="0" err="1"/>
              <a:t>financiële</a:t>
            </a:r>
            <a:r>
              <a:rPr lang="fr-CH" dirty="0"/>
              <a:t> </a:t>
            </a:r>
            <a:r>
              <a:rPr lang="fr-CH" dirty="0" err="1"/>
              <a:t>luik</a:t>
            </a:r>
            <a:r>
              <a:rPr lang="fr-CH" dirty="0"/>
              <a:t> van de ALV, Onze </a:t>
            </a:r>
            <a:r>
              <a:rPr lang="fr-CH" dirty="0" err="1"/>
              <a:t>penningmeester</a:t>
            </a:r>
            <a:r>
              <a:rPr lang="fr-CH" dirty="0"/>
              <a:t> Alfred </a:t>
            </a:r>
            <a:r>
              <a:rPr lang="fr-CH" dirty="0" err="1"/>
              <a:t>zal</a:t>
            </a:r>
            <a:r>
              <a:rPr lang="fr-CH" dirty="0"/>
              <a:t> </a:t>
            </a:r>
            <a:r>
              <a:rPr lang="fr-CH" dirty="0" err="1"/>
              <a:t>eerst</a:t>
            </a:r>
            <a:r>
              <a:rPr lang="fr-CH" dirty="0"/>
              <a:t> de </a:t>
            </a:r>
            <a:r>
              <a:rPr lang="fr-CH" dirty="0" err="1"/>
              <a:t>resultaten</a:t>
            </a:r>
            <a:r>
              <a:rPr lang="fr-CH" dirty="0"/>
              <a:t> </a:t>
            </a:r>
            <a:r>
              <a:rPr lang="fr-CH" dirty="0" err="1"/>
              <a:t>bespreken</a:t>
            </a:r>
            <a:r>
              <a:rPr lang="fr-CH" dirty="0"/>
              <a:t> van het </a:t>
            </a:r>
            <a:r>
              <a:rPr lang="fr-CH" dirty="0" err="1"/>
              <a:t>voorbije</a:t>
            </a:r>
            <a:r>
              <a:rPr lang="fr-CH" dirty="0"/>
              <a:t> </a:t>
            </a:r>
            <a:r>
              <a:rPr lang="fr-CH" dirty="0" err="1"/>
              <a:t>schooljaar</a:t>
            </a:r>
            <a:r>
              <a:rPr lang="fr-CH" dirty="0"/>
              <a:t>,</a:t>
            </a:r>
            <a:endParaRPr lang="fr-FR" dirty="0"/>
          </a:p>
        </p:txBody>
      </p:sp>
      <p:sp>
        <p:nvSpPr>
          <p:cNvPr id="4" name="Espace réservé du numéro de diapositive 3">
            <a:extLst>
              <a:ext uri="{FF2B5EF4-FFF2-40B4-BE49-F238E27FC236}">
                <a16:creationId xmlns:a16="http://schemas.microsoft.com/office/drawing/2014/main" id="{44EFC2EE-7FE0-AD71-B14A-14A2A584EAD7}"/>
              </a:ext>
            </a:extLst>
          </p:cNvPr>
          <p:cNvSpPr>
            <a:spLocks noGrp="1"/>
          </p:cNvSpPr>
          <p:nvPr>
            <p:ph type="sldNum" sz="quarter" idx="5"/>
          </p:nvPr>
        </p:nvSpPr>
        <p:spPr/>
        <p:txBody>
          <a:bodyPr/>
          <a:lstStyle/>
          <a:p>
            <a:pPr rtl="0"/>
            <a:fld id="{D4B9A9E5-4F7F-4A7D-9DE1-899232329269}" type="slidenum">
              <a:rPr lang="fr-FR" smtClean="0"/>
              <a:t>4</a:t>
            </a:fld>
            <a:endParaRPr lang="fr-FR"/>
          </a:p>
        </p:txBody>
      </p:sp>
    </p:spTree>
    <p:extLst>
      <p:ext uri="{BB962C8B-B14F-4D97-AF65-F5344CB8AC3E}">
        <p14:creationId xmlns:p14="http://schemas.microsoft.com/office/powerpoint/2010/main" val="34458544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5"/>
          </p:nvPr>
        </p:nvSpPr>
        <p:spPr/>
        <p:txBody>
          <a:bodyPr/>
          <a:lstStyle/>
          <a:p>
            <a:pPr rtl="0"/>
            <a:fld id="{D4B9A9E5-4F7F-4A7D-9DE1-899232329269}" type="slidenum">
              <a:rPr lang="fr-FR" smtClean="0"/>
              <a:t>5</a:t>
            </a:fld>
            <a:endParaRPr lang="fr-FR"/>
          </a:p>
        </p:txBody>
      </p:sp>
    </p:spTree>
    <p:extLst>
      <p:ext uri="{BB962C8B-B14F-4D97-AF65-F5344CB8AC3E}">
        <p14:creationId xmlns:p14="http://schemas.microsoft.com/office/powerpoint/2010/main" val="34157447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505FF-73DA-7D65-1CA4-2485482B36F8}"/>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3963AE-581A-B3A3-FB15-04C8A3239A31}"/>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AD3269D6-6291-A432-B509-FEC88AAA13D6}"/>
              </a:ext>
            </a:extLst>
          </p:cNvPr>
          <p:cNvSpPr>
            <a:spLocks noGrp="1"/>
          </p:cNvSpPr>
          <p:nvPr>
            <p:ph type="body" idx="1"/>
          </p:nvPr>
        </p:nvSpPr>
        <p:spPr/>
        <p:txBody>
          <a:bodyPr/>
          <a:lstStyle/>
          <a:p>
            <a:endParaRPr lang="fr-FR"/>
          </a:p>
        </p:txBody>
      </p:sp>
      <p:sp>
        <p:nvSpPr>
          <p:cNvPr id="4" name="Espace réservé du numéro de diapositive 3">
            <a:extLst>
              <a:ext uri="{FF2B5EF4-FFF2-40B4-BE49-F238E27FC236}">
                <a16:creationId xmlns:a16="http://schemas.microsoft.com/office/drawing/2014/main" id="{FF73B7D7-8B33-E437-6681-76F3305DAFB8}"/>
              </a:ext>
            </a:extLst>
          </p:cNvPr>
          <p:cNvSpPr>
            <a:spLocks noGrp="1"/>
          </p:cNvSpPr>
          <p:nvPr>
            <p:ph type="sldNum" sz="quarter" idx="5"/>
          </p:nvPr>
        </p:nvSpPr>
        <p:spPr/>
        <p:txBody>
          <a:bodyPr/>
          <a:lstStyle/>
          <a:p>
            <a:pPr rtl="0"/>
            <a:fld id="{D4B9A9E5-4F7F-4A7D-9DE1-899232329269}" type="slidenum">
              <a:rPr lang="fr-FR" smtClean="0"/>
              <a:t>6</a:t>
            </a:fld>
            <a:endParaRPr lang="fr-FR"/>
          </a:p>
        </p:txBody>
      </p:sp>
    </p:spTree>
    <p:extLst>
      <p:ext uri="{BB962C8B-B14F-4D97-AF65-F5344CB8AC3E}">
        <p14:creationId xmlns:p14="http://schemas.microsoft.com/office/powerpoint/2010/main" val="38444466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37A266-E127-BE74-A2A2-519A9DE5054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CFF8881-264B-A805-D135-66667E265EE2}"/>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772F35B-93E6-A0BA-67D2-FE6213478A8F}"/>
              </a:ext>
            </a:extLst>
          </p:cNvPr>
          <p:cNvSpPr>
            <a:spLocks noGrp="1"/>
          </p:cNvSpPr>
          <p:nvPr>
            <p:ph type="body" idx="1"/>
          </p:nvPr>
        </p:nvSpPr>
        <p:spPr/>
        <p:txBody>
          <a:bodyPr/>
          <a:lstStyle/>
          <a:p>
            <a:r>
              <a:rPr lang="fr-CH" dirty="0" err="1"/>
              <a:t>Heeft</a:t>
            </a:r>
            <a:r>
              <a:rPr lang="fr-CH" dirty="0"/>
              <a:t> de ALV </a:t>
            </a:r>
            <a:r>
              <a:rPr lang="fr-CH" dirty="0" err="1"/>
              <a:t>verder</a:t>
            </a:r>
            <a:r>
              <a:rPr lang="fr-CH" dirty="0"/>
              <a:t> </a:t>
            </a:r>
            <a:r>
              <a:rPr lang="fr-CH" dirty="0" err="1"/>
              <a:t>opmerkingen</a:t>
            </a:r>
            <a:r>
              <a:rPr lang="fr-CH" dirty="0"/>
              <a:t>? </a:t>
            </a:r>
            <a:r>
              <a:rPr lang="fr-CH" dirty="0" err="1"/>
              <a:t>Gaat</a:t>
            </a:r>
            <a:r>
              <a:rPr lang="fr-CH" dirty="0"/>
              <a:t> de ALV </a:t>
            </a:r>
            <a:r>
              <a:rPr lang="fr-CH" dirty="0" err="1"/>
              <a:t>akkoord</a:t>
            </a:r>
            <a:r>
              <a:rPr lang="fr-CH" dirty="0"/>
              <a:t> om de </a:t>
            </a:r>
            <a:r>
              <a:rPr lang="fr-CH" dirty="0" err="1"/>
              <a:t>jaarrekening</a:t>
            </a:r>
            <a:r>
              <a:rPr lang="fr-CH" dirty="0"/>
              <a:t> </a:t>
            </a:r>
            <a:r>
              <a:rPr lang="fr-CH" dirty="0" err="1"/>
              <a:t>goed</a:t>
            </a:r>
            <a:r>
              <a:rPr lang="fr-CH" dirty="0"/>
              <a:t> te </a:t>
            </a:r>
            <a:r>
              <a:rPr lang="fr-CH" dirty="0" err="1"/>
              <a:t>keuren</a:t>
            </a:r>
            <a:r>
              <a:rPr lang="fr-CH" dirty="0"/>
              <a:t> en de </a:t>
            </a:r>
            <a:r>
              <a:rPr lang="fr-CH" dirty="0" err="1"/>
              <a:t>penningmeester</a:t>
            </a:r>
            <a:r>
              <a:rPr lang="fr-CH" dirty="0"/>
              <a:t> </a:t>
            </a:r>
            <a:r>
              <a:rPr lang="fr-CH" dirty="0" err="1"/>
              <a:t>kwijting</a:t>
            </a:r>
            <a:r>
              <a:rPr lang="fr-CH" dirty="0"/>
              <a:t> te </a:t>
            </a:r>
            <a:r>
              <a:rPr lang="fr-CH" dirty="0" err="1"/>
              <a:t>geven</a:t>
            </a:r>
            <a:r>
              <a:rPr lang="fr-CH" dirty="0"/>
              <a:t>?</a:t>
            </a:r>
          </a:p>
          <a:p>
            <a:endParaRPr lang="fr-CH" dirty="0"/>
          </a:p>
          <a:p>
            <a:r>
              <a:rPr lang="fr-CH" dirty="0" err="1"/>
              <a:t>Dank</a:t>
            </a:r>
            <a:r>
              <a:rPr lang="fr-CH" dirty="0"/>
              <a:t> u </a:t>
            </a:r>
            <a:r>
              <a:rPr lang="fr-CH" dirty="0" err="1"/>
              <a:t>wel</a:t>
            </a:r>
            <a:r>
              <a:rPr lang="fr-CH" dirty="0"/>
              <a:t>,</a:t>
            </a:r>
            <a:endParaRPr lang="fr-FR" dirty="0"/>
          </a:p>
        </p:txBody>
      </p:sp>
      <p:sp>
        <p:nvSpPr>
          <p:cNvPr id="4" name="Espace réservé du numéro de diapositive 3">
            <a:extLst>
              <a:ext uri="{FF2B5EF4-FFF2-40B4-BE49-F238E27FC236}">
                <a16:creationId xmlns:a16="http://schemas.microsoft.com/office/drawing/2014/main" id="{6EAF0770-4D41-726F-70CF-9B95AAAAC9A0}"/>
              </a:ext>
            </a:extLst>
          </p:cNvPr>
          <p:cNvSpPr>
            <a:spLocks noGrp="1"/>
          </p:cNvSpPr>
          <p:nvPr>
            <p:ph type="sldNum" sz="quarter" idx="5"/>
          </p:nvPr>
        </p:nvSpPr>
        <p:spPr/>
        <p:txBody>
          <a:bodyPr/>
          <a:lstStyle/>
          <a:p>
            <a:pPr rtl="0"/>
            <a:fld id="{D4B9A9E5-4F7F-4A7D-9DE1-899232329269}" type="slidenum">
              <a:rPr lang="fr-FR" smtClean="0"/>
              <a:t>7</a:t>
            </a:fld>
            <a:endParaRPr lang="fr-FR"/>
          </a:p>
        </p:txBody>
      </p:sp>
    </p:spTree>
    <p:extLst>
      <p:ext uri="{BB962C8B-B14F-4D97-AF65-F5344CB8AC3E}">
        <p14:creationId xmlns:p14="http://schemas.microsoft.com/office/powerpoint/2010/main" val="35583001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6B4DD-C2C6-B0B4-0D12-BA78799E8F4A}"/>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C6EDF55-821F-89B0-3831-2083F2BF1AE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3C69250-FFD0-32D3-F76B-CE4C34EE2B95}"/>
              </a:ext>
            </a:extLst>
          </p:cNvPr>
          <p:cNvSpPr>
            <a:spLocks noGrp="1"/>
          </p:cNvSpPr>
          <p:nvPr>
            <p:ph type="body" idx="1"/>
          </p:nvPr>
        </p:nvSpPr>
        <p:spPr/>
        <p:txBody>
          <a:bodyPr/>
          <a:lstStyle/>
          <a:p>
            <a:r>
              <a:rPr lang="fr-CH" dirty="0" err="1"/>
              <a:t>We</a:t>
            </a:r>
            <a:r>
              <a:rPr lang="fr-CH" dirty="0"/>
              <a:t> </a:t>
            </a:r>
            <a:r>
              <a:rPr lang="fr-CH" dirty="0" err="1"/>
              <a:t>gaan</a:t>
            </a:r>
            <a:r>
              <a:rPr lang="fr-CH" dirty="0"/>
              <a:t> </a:t>
            </a:r>
            <a:r>
              <a:rPr lang="fr-CH" dirty="0" err="1"/>
              <a:t>verder</a:t>
            </a:r>
            <a:r>
              <a:rPr lang="fr-CH" dirty="0"/>
              <a:t> met de </a:t>
            </a:r>
            <a:r>
              <a:rPr lang="fr-CH" dirty="0" err="1"/>
              <a:t>toelichting</a:t>
            </a:r>
            <a:r>
              <a:rPr lang="fr-CH" dirty="0"/>
              <a:t> </a:t>
            </a:r>
            <a:r>
              <a:rPr lang="fr-CH" dirty="0" err="1"/>
              <a:t>voor</a:t>
            </a:r>
            <a:r>
              <a:rPr lang="fr-CH" dirty="0"/>
              <a:t> het </a:t>
            </a:r>
            <a:r>
              <a:rPr lang="fr-CH" dirty="0" err="1"/>
              <a:t>lopende</a:t>
            </a:r>
            <a:r>
              <a:rPr lang="fr-CH" dirty="0"/>
              <a:t> </a:t>
            </a:r>
            <a:r>
              <a:rPr lang="fr-CH" dirty="0" err="1"/>
              <a:t>schooljaar</a:t>
            </a:r>
            <a:r>
              <a:rPr lang="fr-CH" dirty="0"/>
              <a:t>,</a:t>
            </a:r>
          </a:p>
          <a:p>
            <a:endParaRPr lang="fr-CH" dirty="0"/>
          </a:p>
          <a:p>
            <a:r>
              <a:rPr lang="fr-CH" dirty="0"/>
              <a:t>Qua </a:t>
            </a:r>
            <a:r>
              <a:rPr lang="fr-CH" dirty="0" err="1"/>
              <a:t>personeel</a:t>
            </a:r>
            <a:r>
              <a:rPr lang="fr-CH" dirty="0"/>
              <a:t> </a:t>
            </a:r>
            <a:r>
              <a:rPr lang="fr-CH" dirty="0" err="1"/>
              <a:t>is</a:t>
            </a:r>
            <a:r>
              <a:rPr lang="fr-CH" dirty="0"/>
              <a:t> de </a:t>
            </a:r>
            <a:r>
              <a:rPr lang="fr-CH" dirty="0" err="1"/>
              <a:t>belangrijkste</a:t>
            </a:r>
            <a:r>
              <a:rPr lang="fr-CH" dirty="0"/>
              <a:t> </a:t>
            </a:r>
            <a:r>
              <a:rPr lang="fr-CH" dirty="0" err="1"/>
              <a:t>verandering</a:t>
            </a:r>
            <a:r>
              <a:rPr lang="fr-CH" dirty="0"/>
              <a:t> het </a:t>
            </a:r>
            <a:r>
              <a:rPr lang="fr-CH" dirty="0" err="1"/>
              <a:t>vertrek</a:t>
            </a:r>
            <a:r>
              <a:rPr lang="fr-CH" dirty="0"/>
              <a:t> van Petra, </a:t>
            </a:r>
            <a:r>
              <a:rPr lang="fr-CH" dirty="0" err="1"/>
              <a:t>Haar</a:t>
            </a:r>
            <a:r>
              <a:rPr lang="fr-CH" dirty="0"/>
              <a:t> </a:t>
            </a:r>
            <a:r>
              <a:rPr lang="fr-CH" dirty="0" err="1"/>
              <a:t>taken</a:t>
            </a:r>
            <a:r>
              <a:rPr lang="fr-CH" dirty="0"/>
              <a:t> in PO en VO </a:t>
            </a:r>
            <a:r>
              <a:rPr lang="fr-CH" dirty="0" err="1"/>
              <a:t>werden</a:t>
            </a:r>
            <a:r>
              <a:rPr lang="fr-CH" dirty="0"/>
              <a:t> </a:t>
            </a:r>
            <a:r>
              <a:rPr lang="fr-CH" dirty="0" err="1"/>
              <a:t>overgenomen</a:t>
            </a:r>
            <a:r>
              <a:rPr lang="fr-CH" dirty="0"/>
              <a:t> </a:t>
            </a:r>
            <a:r>
              <a:rPr lang="fr-CH" dirty="0" err="1"/>
              <a:t>door</a:t>
            </a:r>
            <a:r>
              <a:rPr lang="fr-CH" dirty="0"/>
              <a:t> </a:t>
            </a:r>
            <a:r>
              <a:rPr lang="fr-CH" dirty="0" err="1"/>
              <a:t>Ageeth</a:t>
            </a:r>
            <a:r>
              <a:rPr lang="fr-CH" dirty="0"/>
              <a:t>, Annemarie en </a:t>
            </a:r>
            <a:r>
              <a:rPr lang="fr-CH" dirty="0" err="1"/>
              <a:t>Evi</a:t>
            </a:r>
            <a:r>
              <a:rPr lang="fr-CH" dirty="0"/>
              <a:t>, </a:t>
            </a:r>
            <a:r>
              <a:rPr lang="fr-CH" dirty="0" err="1"/>
              <a:t>Foppe</a:t>
            </a:r>
            <a:r>
              <a:rPr lang="fr-CH" dirty="0"/>
              <a:t> </a:t>
            </a:r>
            <a:r>
              <a:rPr lang="fr-CH" dirty="0" err="1"/>
              <a:t>heeft</a:t>
            </a:r>
            <a:r>
              <a:rPr lang="fr-CH" dirty="0"/>
              <a:t> </a:t>
            </a:r>
            <a:r>
              <a:rPr lang="fr-CH" dirty="0" err="1"/>
              <a:t>ons</a:t>
            </a:r>
            <a:r>
              <a:rPr lang="fr-CH" dirty="0"/>
              <a:t> </a:t>
            </a:r>
            <a:r>
              <a:rPr lang="fr-CH" dirty="0" err="1"/>
              <a:t>bevestigd</a:t>
            </a:r>
            <a:r>
              <a:rPr lang="fr-CH" dirty="0"/>
              <a:t> </a:t>
            </a:r>
            <a:r>
              <a:rPr lang="fr-CH" dirty="0" err="1"/>
              <a:t>dat</a:t>
            </a:r>
            <a:r>
              <a:rPr lang="fr-CH" dirty="0"/>
              <a:t> dit </a:t>
            </a:r>
            <a:r>
              <a:rPr lang="fr-CH" dirty="0" err="1"/>
              <a:t>zijn</a:t>
            </a:r>
            <a:r>
              <a:rPr lang="fr-CH" dirty="0"/>
              <a:t> </a:t>
            </a:r>
            <a:r>
              <a:rPr lang="fr-CH" dirty="0" err="1"/>
              <a:t>laatste</a:t>
            </a:r>
            <a:r>
              <a:rPr lang="fr-CH" dirty="0"/>
              <a:t> </a:t>
            </a:r>
            <a:r>
              <a:rPr lang="fr-CH" dirty="0" err="1"/>
              <a:t>schooljaar</a:t>
            </a:r>
            <a:r>
              <a:rPr lang="fr-CH" dirty="0"/>
              <a:t> </a:t>
            </a:r>
            <a:r>
              <a:rPr lang="fr-CH" dirty="0" err="1"/>
              <a:t>wordt</a:t>
            </a:r>
            <a:r>
              <a:rPr lang="fr-CH" dirty="0"/>
              <a:t>: Het </a:t>
            </a:r>
            <a:r>
              <a:rPr lang="fr-CH" dirty="0" err="1"/>
              <a:t>afscheid</a:t>
            </a:r>
            <a:r>
              <a:rPr lang="fr-CH" dirty="0"/>
              <a:t> van </a:t>
            </a:r>
            <a:r>
              <a:rPr lang="fr-CH" dirty="0" err="1"/>
              <a:t>een</a:t>
            </a:r>
            <a:r>
              <a:rPr lang="fr-CH" dirty="0"/>
              <a:t> </a:t>
            </a:r>
            <a:r>
              <a:rPr lang="fr-CH" dirty="0" err="1"/>
              <a:t>echt</a:t>
            </a:r>
            <a:r>
              <a:rPr lang="fr-CH" dirty="0"/>
              <a:t> monument en </a:t>
            </a:r>
            <a:r>
              <a:rPr lang="fr-CH" dirty="0" err="1"/>
              <a:t>voortrekker</a:t>
            </a:r>
            <a:r>
              <a:rPr lang="fr-CH" dirty="0"/>
              <a:t> van onze </a:t>
            </a:r>
            <a:r>
              <a:rPr lang="fr-CH" dirty="0" err="1"/>
              <a:t>vereniging</a:t>
            </a:r>
            <a:r>
              <a:rPr lang="fr-CH" dirty="0"/>
              <a:t> </a:t>
            </a:r>
            <a:r>
              <a:rPr lang="fr-CH" dirty="0" err="1"/>
              <a:t>kondigt</a:t>
            </a:r>
            <a:r>
              <a:rPr lang="fr-CH" dirty="0"/>
              <a:t> </a:t>
            </a:r>
            <a:r>
              <a:rPr lang="fr-CH" dirty="0" err="1"/>
              <a:t>zich</a:t>
            </a:r>
            <a:r>
              <a:rPr lang="fr-CH" dirty="0"/>
              <a:t> dus </a:t>
            </a:r>
            <a:r>
              <a:rPr lang="fr-CH" dirty="0" err="1"/>
              <a:t>jammer</a:t>
            </a:r>
            <a:r>
              <a:rPr lang="fr-CH" dirty="0"/>
              <a:t> </a:t>
            </a:r>
            <a:r>
              <a:rPr lang="fr-CH" dirty="0" err="1"/>
              <a:t>genoeg</a:t>
            </a:r>
            <a:r>
              <a:rPr lang="fr-CH" dirty="0"/>
              <a:t> </a:t>
            </a:r>
            <a:r>
              <a:rPr lang="fr-CH" dirty="0" err="1"/>
              <a:t>aan</a:t>
            </a:r>
            <a:r>
              <a:rPr lang="fr-CH" dirty="0"/>
              <a:t> op het </a:t>
            </a:r>
            <a:r>
              <a:rPr lang="fr-CH" dirty="0" err="1"/>
              <a:t>einde</a:t>
            </a:r>
            <a:r>
              <a:rPr lang="fr-CH" dirty="0"/>
              <a:t> van het </a:t>
            </a:r>
            <a:r>
              <a:rPr lang="fr-CH" dirty="0" err="1"/>
              <a:t>schooljaar</a:t>
            </a:r>
            <a:r>
              <a:rPr lang="fr-CH" dirty="0"/>
              <a:t>, maar de </a:t>
            </a:r>
            <a:r>
              <a:rPr lang="fr-CH" dirty="0" err="1"/>
              <a:t>rust</a:t>
            </a:r>
            <a:r>
              <a:rPr lang="fr-CH" dirty="0"/>
              <a:t> </a:t>
            </a:r>
            <a:r>
              <a:rPr lang="fr-CH" dirty="0" err="1"/>
              <a:t>zal</a:t>
            </a:r>
            <a:r>
              <a:rPr lang="fr-CH" dirty="0"/>
              <a:t> </a:t>
            </a:r>
            <a:r>
              <a:rPr lang="fr-CH" dirty="0" err="1"/>
              <a:t>dubbel</a:t>
            </a:r>
            <a:r>
              <a:rPr lang="fr-CH" dirty="0"/>
              <a:t> en </a:t>
            </a:r>
            <a:r>
              <a:rPr lang="fr-CH" dirty="0" err="1"/>
              <a:t>dik</a:t>
            </a:r>
            <a:r>
              <a:rPr lang="fr-CH" dirty="0"/>
              <a:t> </a:t>
            </a:r>
            <a:r>
              <a:rPr lang="fr-CH" dirty="0" err="1"/>
              <a:t>verdiend</a:t>
            </a:r>
            <a:r>
              <a:rPr lang="fr-CH" dirty="0"/>
              <a:t> </a:t>
            </a:r>
            <a:r>
              <a:rPr lang="fr-CH" dirty="0" err="1"/>
              <a:t>zijn</a:t>
            </a:r>
            <a:r>
              <a:rPr lang="fr-CH" dirty="0"/>
              <a:t>, Het </a:t>
            </a:r>
            <a:r>
              <a:rPr lang="fr-CH" dirty="0" err="1"/>
              <a:t>bestuur</a:t>
            </a:r>
            <a:r>
              <a:rPr lang="fr-CH" dirty="0"/>
              <a:t> </a:t>
            </a:r>
            <a:r>
              <a:rPr lang="fr-CH" dirty="0" err="1"/>
              <a:t>heeft</a:t>
            </a:r>
            <a:r>
              <a:rPr lang="fr-CH" dirty="0"/>
              <a:t> de </a:t>
            </a:r>
            <a:r>
              <a:rPr lang="fr-CH" dirty="0" err="1"/>
              <a:t>intentie</a:t>
            </a:r>
            <a:r>
              <a:rPr lang="fr-CH" dirty="0"/>
              <a:t> om de </a:t>
            </a:r>
            <a:r>
              <a:rPr lang="fr-CH" dirty="0" err="1"/>
              <a:t>vervanging</a:t>
            </a:r>
            <a:r>
              <a:rPr lang="fr-CH" dirty="0"/>
              <a:t> van </a:t>
            </a:r>
            <a:r>
              <a:rPr lang="fr-CH" dirty="0" err="1"/>
              <a:t>Foppe</a:t>
            </a:r>
            <a:r>
              <a:rPr lang="fr-CH" dirty="0"/>
              <a:t> </a:t>
            </a:r>
            <a:r>
              <a:rPr lang="fr-CH" dirty="0" err="1"/>
              <a:t>ook</a:t>
            </a:r>
            <a:r>
              <a:rPr lang="fr-CH" dirty="0"/>
              <a:t> </a:t>
            </a:r>
            <a:r>
              <a:rPr lang="fr-CH" dirty="0" err="1"/>
              <a:t>intern</a:t>
            </a:r>
            <a:r>
              <a:rPr lang="fr-CH" dirty="0"/>
              <a:t> op te </a:t>
            </a:r>
            <a:r>
              <a:rPr lang="fr-CH" dirty="0" err="1"/>
              <a:t>vangen</a:t>
            </a:r>
            <a:r>
              <a:rPr lang="fr-CH" dirty="0"/>
              <a:t>, </a:t>
            </a:r>
            <a:r>
              <a:rPr lang="fr-CH" dirty="0" err="1"/>
              <a:t>zowel</a:t>
            </a:r>
            <a:r>
              <a:rPr lang="fr-CH" dirty="0"/>
              <a:t> </a:t>
            </a:r>
            <a:r>
              <a:rPr lang="fr-CH" dirty="0" err="1"/>
              <a:t>wat</a:t>
            </a:r>
            <a:r>
              <a:rPr lang="fr-CH" dirty="0"/>
              <a:t> </a:t>
            </a:r>
            <a:r>
              <a:rPr lang="fr-CH" dirty="0" err="1"/>
              <a:t>betreft</a:t>
            </a:r>
            <a:r>
              <a:rPr lang="fr-CH" dirty="0"/>
              <a:t> de </a:t>
            </a:r>
            <a:r>
              <a:rPr lang="fr-CH" dirty="0" err="1"/>
              <a:t>lesuren</a:t>
            </a:r>
            <a:r>
              <a:rPr lang="fr-CH" dirty="0"/>
              <a:t> </a:t>
            </a:r>
            <a:r>
              <a:rPr lang="fr-CH" dirty="0" err="1"/>
              <a:t>als</a:t>
            </a:r>
            <a:r>
              <a:rPr lang="fr-CH" dirty="0"/>
              <a:t> </a:t>
            </a:r>
            <a:r>
              <a:rPr lang="fr-CH" dirty="0" err="1"/>
              <a:t>zijn</a:t>
            </a:r>
            <a:r>
              <a:rPr lang="fr-CH" dirty="0"/>
              <a:t> </a:t>
            </a:r>
            <a:r>
              <a:rPr lang="fr-CH" dirty="0" err="1"/>
              <a:t>rol</a:t>
            </a:r>
            <a:r>
              <a:rPr lang="fr-CH" dirty="0"/>
              <a:t> </a:t>
            </a:r>
            <a:r>
              <a:rPr lang="fr-CH" dirty="0" err="1"/>
              <a:t>als</a:t>
            </a:r>
            <a:r>
              <a:rPr lang="fr-CH" dirty="0"/>
              <a:t> </a:t>
            </a:r>
            <a:r>
              <a:rPr lang="fr-CH" dirty="0" err="1"/>
              <a:t>coördinator</a:t>
            </a:r>
            <a:r>
              <a:rPr lang="fr-CH" dirty="0"/>
              <a:t> </a:t>
            </a:r>
            <a:r>
              <a:rPr lang="fr-CH" dirty="0" err="1"/>
              <a:t>voor</a:t>
            </a:r>
            <a:r>
              <a:rPr lang="fr-CH" dirty="0"/>
              <a:t> VO,</a:t>
            </a:r>
          </a:p>
          <a:p>
            <a:endParaRPr lang="fr-CH" dirty="0"/>
          </a:p>
          <a:p>
            <a:r>
              <a:rPr lang="fr-CH" dirty="0" err="1"/>
              <a:t>We</a:t>
            </a:r>
            <a:r>
              <a:rPr lang="fr-CH" dirty="0"/>
              <a:t> </a:t>
            </a:r>
            <a:r>
              <a:rPr lang="fr-CH" dirty="0" err="1"/>
              <a:t>herhalen</a:t>
            </a:r>
            <a:r>
              <a:rPr lang="fr-CH" dirty="0"/>
              <a:t> onze </a:t>
            </a:r>
            <a:r>
              <a:rPr lang="fr-CH" dirty="0" err="1"/>
              <a:t>oproep</a:t>
            </a:r>
            <a:r>
              <a:rPr lang="fr-CH" dirty="0"/>
              <a:t> </a:t>
            </a:r>
            <a:r>
              <a:rPr lang="fr-CH" dirty="0" err="1"/>
              <a:t>voor</a:t>
            </a:r>
            <a:r>
              <a:rPr lang="fr-CH" dirty="0"/>
              <a:t> </a:t>
            </a:r>
            <a:r>
              <a:rPr lang="fr-CH" dirty="0" err="1"/>
              <a:t>kandidaten</a:t>
            </a:r>
            <a:r>
              <a:rPr lang="fr-CH" dirty="0"/>
              <a:t> </a:t>
            </a:r>
            <a:r>
              <a:rPr lang="fr-CH" dirty="0" err="1"/>
              <a:t>voor</a:t>
            </a:r>
            <a:r>
              <a:rPr lang="fr-CH" dirty="0"/>
              <a:t> het </a:t>
            </a:r>
            <a:r>
              <a:rPr lang="fr-CH" dirty="0" err="1"/>
              <a:t>bestuur</a:t>
            </a:r>
            <a:r>
              <a:rPr lang="fr-CH" dirty="0"/>
              <a:t>, Het </a:t>
            </a:r>
            <a:r>
              <a:rPr lang="fr-CH" dirty="0" err="1"/>
              <a:t>huidige</a:t>
            </a:r>
            <a:r>
              <a:rPr lang="fr-CH" dirty="0"/>
              <a:t> </a:t>
            </a:r>
            <a:r>
              <a:rPr lang="fr-CH" dirty="0" err="1"/>
              <a:t>bestuur</a:t>
            </a:r>
            <a:r>
              <a:rPr lang="fr-CH" dirty="0"/>
              <a:t> </a:t>
            </a:r>
            <a:r>
              <a:rPr lang="fr-CH" dirty="0" err="1"/>
              <a:t>telt</a:t>
            </a:r>
            <a:r>
              <a:rPr lang="fr-CH" dirty="0"/>
              <a:t> </a:t>
            </a:r>
            <a:r>
              <a:rPr lang="fr-CH" dirty="0" err="1"/>
              <a:t>slechts</a:t>
            </a:r>
            <a:r>
              <a:rPr lang="fr-CH" dirty="0"/>
              <a:t> 5 </a:t>
            </a:r>
            <a:r>
              <a:rPr lang="fr-CH" dirty="0" err="1"/>
              <a:t>leden</a:t>
            </a:r>
            <a:r>
              <a:rPr lang="fr-CH" dirty="0"/>
              <a:t>, </a:t>
            </a:r>
            <a:r>
              <a:rPr lang="fr-CH" dirty="0" err="1"/>
              <a:t>allemaal</a:t>
            </a:r>
            <a:r>
              <a:rPr lang="fr-CH" dirty="0"/>
              <a:t> </a:t>
            </a:r>
            <a:r>
              <a:rPr lang="fr-CH" dirty="0" err="1"/>
              <a:t>mannen</a:t>
            </a:r>
            <a:r>
              <a:rPr lang="fr-CH" dirty="0"/>
              <a:t> </a:t>
            </a:r>
            <a:r>
              <a:rPr lang="fr-CH" dirty="0" err="1"/>
              <a:t>bovendien</a:t>
            </a:r>
            <a:r>
              <a:rPr lang="fr-CH" dirty="0"/>
              <a:t>, en er </a:t>
            </a:r>
            <a:r>
              <a:rPr lang="fr-CH" dirty="0" err="1"/>
              <a:t>is</a:t>
            </a:r>
            <a:r>
              <a:rPr lang="fr-CH" dirty="0"/>
              <a:t> </a:t>
            </a:r>
            <a:r>
              <a:rPr lang="fr-CH" dirty="0" err="1"/>
              <a:t>een</a:t>
            </a:r>
            <a:r>
              <a:rPr lang="fr-CH" dirty="0"/>
              <a:t> </a:t>
            </a:r>
            <a:r>
              <a:rPr lang="fr-CH" dirty="0" err="1"/>
              <a:t>ondervertegenwoordiging</a:t>
            </a:r>
            <a:r>
              <a:rPr lang="fr-CH" dirty="0"/>
              <a:t> van </a:t>
            </a:r>
            <a:r>
              <a:rPr lang="fr-CH" dirty="0" err="1"/>
              <a:t>ouders</a:t>
            </a:r>
            <a:r>
              <a:rPr lang="fr-CH" dirty="0"/>
              <a:t> met </a:t>
            </a:r>
            <a:r>
              <a:rPr lang="fr-CH" dirty="0" err="1"/>
              <a:t>kinderen</a:t>
            </a:r>
            <a:r>
              <a:rPr lang="fr-CH" dirty="0"/>
              <a:t> in PO. Er </a:t>
            </a:r>
            <a:r>
              <a:rPr lang="fr-CH" dirty="0" err="1"/>
              <a:t>dient</a:t>
            </a:r>
            <a:r>
              <a:rPr lang="fr-CH" dirty="0"/>
              <a:t> </a:t>
            </a:r>
            <a:r>
              <a:rPr lang="fr-CH" dirty="0" err="1"/>
              <a:t>voldoende</a:t>
            </a:r>
            <a:r>
              <a:rPr lang="fr-CH" dirty="0"/>
              <a:t> </a:t>
            </a:r>
            <a:r>
              <a:rPr lang="fr-CH" dirty="0" err="1"/>
              <a:t>continuïteit</a:t>
            </a:r>
            <a:r>
              <a:rPr lang="fr-CH" dirty="0"/>
              <a:t> </a:t>
            </a:r>
            <a:r>
              <a:rPr lang="fr-CH" dirty="0" err="1"/>
              <a:t>ingebouwd</a:t>
            </a:r>
            <a:r>
              <a:rPr lang="fr-CH" dirty="0"/>
              <a:t> te </a:t>
            </a:r>
            <a:r>
              <a:rPr lang="fr-CH" dirty="0" err="1"/>
              <a:t>worden</a:t>
            </a:r>
            <a:r>
              <a:rPr lang="fr-CH" dirty="0"/>
              <a:t> om </a:t>
            </a:r>
            <a:r>
              <a:rPr lang="fr-CH" dirty="0" err="1"/>
              <a:t>vertrekkende</a:t>
            </a:r>
            <a:r>
              <a:rPr lang="fr-CH" dirty="0"/>
              <a:t> </a:t>
            </a:r>
            <a:r>
              <a:rPr lang="fr-CH" dirty="0" err="1"/>
              <a:t>bestuursleden</a:t>
            </a:r>
            <a:r>
              <a:rPr lang="fr-CH" dirty="0"/>
              <a:t> te </a:t>
            </a:r>
            <a:r>
              <a:rPr lang="fr-CH" dirty="0" err="1"/>
              <a:t>vervangen</a:t>
            </a:r>
            <a:r>
              <a:rPr lang="fr-CH" dirty="0"/>
              <a:t> en de </a:t>
            </a:r>
            <a:r>
              <a:rPr lang="fr-CH" dirty="0" err="1"/>
              <a:t>werking</a:t>
            </a:r>
            <a:r>
              <a:rPr lang="fr-CH" dirty="0"/>
              <a:t> van de </a:t>
            </a:r>
            <a:r>
              <a:rPr lang="fr-CH" dirty="0" err="1"/>
              <a:t>vereniging</a:t>
            </a:r>
            <a:r>
              <a:rPr lang="fr-CH" dirty="0"/>
              <a:t> en dus het </a:t>
            </a:r>
            <a:r>
              <a:rPr lang="fr-CH" dirty="0" err="1"/>
              <a:t>moedertaalonderwijs</a:t>
            </a:r>
            <a:r>
              <a:rPr lang="fr-CH" dirty="0"/>
              <a:t> </a:t>
            </a:r>
            <a:r>
              <a:rPr lang="fr-CH" dirty="0" err="1"/>
              <a:t>aan</a:t>
            </a:r>
            <a:r>
              <a:rPr lang="fr-CH" dirty="0"/>
              <a:t> onze </a:t>
            </a:r>
            <a:r>
              <a:rPr lang="fr-CH" dirty="0" err="1"/>
              <a:t>kinderen</a:t>
            </a:r>
            <a:r>
              <a:rPr lang="fr-CH" dirty="0"/>
              <a:t> te </a:t>
            </a:r>
            <a:r>
              <a:rPr lang="fr-CH" dirty="0" err="1"/>
              <a:t>kunnen</a:t>
            </a:r>
            <a:r>
              <a:rPr lang="fr-CH" dirty="0"/>
              <a:t> </a:t>
            </a:r>
            <a:r>
              <a:rPr lang="fr-CH" dirty="0" err="1"/>
              <a:t>blijven</a:t>
            </a:r>
            <a:r>
              <a:rPr lang="fr-CH" dirty="0"/>
              <a:t> </a:t>
            </a:r>
            <a:r>
              <a:rPr lang="fr-CH" dirty="0" err="1"/>
              <a:t>garanderen</a:t>
            </a:r>
            <a:r>
              <a:rPr lang="fr-CH" dirty="0"/>
              <a:t>, </a:t>
            </a:r>
            <a:r>
              <a:rPr lang="fr-CH" dirty="0" err="1"/>
              <a:t>Geïnteresseerde</a:t>
            </a:r>
            <a:r>
              <a:rPr lang="fr-CH" dirty="0"/>
              <a:t> </a:t>
            </a:r>
            <a:r>
              <a:rPr lang="fr-CH" dirty="0" err="1"/>
              <a:t>ouders</a:t>
            </a:r>
            <a:r>
              <a:rPr lang="fr-CH" dirty="0"/>
              <a:t> </a:t>
            </a:r>
            <a:r>
              <a:rPr lang="fr-CH" dirty="0" err="1"/>
              <a:t>kunnen</a:t>
            </a:r>
            <a:r>
              <a:rPr lang="fr-CH" dirty="0"/>
              <a:t> </a:t>
            </a:r>
            <a:r>
              <a:rPr lang="fr-CH" dirty="0" err="1"/>
              <a:t>altijd</a:t>
            </a:r>
            <a:r>
              <a:rPr lang="fr-CH" dirty="0"/>
              <a:t> </a:t>
            </a:r>
            <a:r>
              <a:rPr lang="fr-CH" dirty="0" err="1"/>
              <a:t>bestuursleden</a:t>
            </a:r>
            <a:r>
              <a:rPr lang="fr-CH" dirty="0"/>
              <a:t> </a:t>
            </a:r>
            <a:r>
              <a:rPr lang="fr-CH" dirty="0" err="1"/>
              <a:t>aanspreken</a:t>
            </a:r>
            <a:r>
              <a:rPr lang="fr-CH" dirty="0"/>
              <a:t>, </a:t>
            </a:r>
            <a:r>
              <a:rPr lang="fr-CH" dirty="0" err="1"/>
              <a:t>deelnemen</a:t>
            </a:r>
            <a:r>
              <a:rPr lang="fr-CH" dirty="0"/>
              <a:t> </a:t>
            </a:r>
            <a:r>
              <a:rPr lang="fr-CH" dirty="0" err="1"/>
              <a:t>aan</a:t>
            </a:r>
            <a:r>
              <a:rPr lang="fr-CH" dirty="0"/>
              <a:t> 1 of </a:t>
            </a:r>
            <a:r>
              <a:rPr lang="fr-CH" dirty="0" err="1"/>
              <a:t>meerdere</a:t>
            </a:r>
            <a:r>
              <a:rPr lang="fr-CH" dirty="0"/>
              <a:t> </a:t>
            </a:r>
            <a:r>
              <a:rPr lang="fr-CH" dirty="0" err="1"/>
              <a:t>bestuursvergaderingen</a:t>
            </a:r>
            <a:r>
              <a:rPr lang="fr-CH" dirty="0"/>
              <a:t> </a:t>
            </a:r>
            <a:r>
              <a:rPr lang="fr-CH" dirty="0" err="1"/>
              <a:t>vooraleer</a:t>
            </a:r>
            <a:r>
              <a:rPr lang="fr-CH" dirty="0"/>
              <a:t> </a:t>
            </a:r>
            <a:r>
              <a:rPr lang="fr-CH" dirty="0" err="1"/>
              <a:t>een</a:t>
            </a:r>
            <a:r>
              <a:rPr lang="fr-CH" dirty="0"/>
              <a:t> </a:t>
            </a:r>
            <a:r>
              <a:rPr lang="fr-CH" dirty="0" err="1"/>
              <a:t>beslissing</a:t>
            </a:r>
            <a:r>
              <a:rPr lang="fr-CH" dirty="0"/>
              <a:t> te </a:t>
            </a:r>
            <a:r>
              <a:rPr lang="fr-CH" dirty="0" err="1"/>
              <a:t>nemen</a:t>
            </a:r>
            <a:r>
              <a:rPr lang="fr-CH" dirty="0"/>
              <a:t>, Het </a:t>
            </a:r>
            <a:r>
              <a:rPr lang="fr-CH" dirty="0" err="1"/>
              <a:t>bestuur</a:t>
            </a:r>
            <a:r>
              <a:rPr lang="fr-CH" dirty="0"/>
              <a:t> </a:t>
            </a:r>
            <a:r>
              <a:rPr lang="fr-CH" dirty="0" err="1"/>
              <a:t>komt</a:t>
            </a:r>
            <a:r>
              <a:rPr lang="fr-CH" dirty="0"/>
              <a:t> in principe </a:t>
            </a:r>
            <a:r>
              <a:rPr lang="fr-CH" dirty="0" err="1"/>
              <a:t>ongeveer</a:t>
            </a:r>
            <a:r>
              <a:rPr lang="fr-CH" dirty="0"/>
              <a:t> 1x per </a:t>
            </a:r>
            <a:r>
              <a:rPr lang="fr-CH" dirty="0" err="1"/>
              <a:t>maand</a:t>
            </a:r>
            <a:r>
              <a:rPr lang="fr-CH" dirty="0"/>
              <a:t> (</a:t>
            </a:r>
            <a:r>
              <a:rPr lang="fr-CH" dirty="0" err="1"/>
              <a:t>behalve</a:t>
            </a:r>
            <a:r>
              <a:rPr lang="fr-CH" dirty="0"/>
              <a:t> in de </a:t>
            </a:r>
            <a:r>
              <a:rPr lang="fr-CH" dirty="0" err="1"/>
              <a:t>zomervakantie</a:t>
            </a:r>
            <a:r>
              <a:rPr lang="fr-CH" dirty="0"/>
              <a:t>) </a:t>
            </a:r>
            <a:r>
              <a:rPr lang="fr-CH" dirty="0" err="1"/>
              <a:t>samen</a:t>
            </a:r>
            <a:r>
              <a:rPr lang="fr-CH" dirty="0"/>
              <a:t> en, </a:t>
            </a:r>
            <a:r>
              <a:rPr lang="fr-CH" dirty="0" err="1"/>
              <a:t>zoals</a:t>
            </a:r>
            <a:r>
              <a:rPr lang="fr-CH" dirty="0"/>
              <a:t> het </a:t>
            </a:r>
            <a:r>
              <a:rPr lang="fr-CH" dirty="0" err="1"/>
              <a:t>spreekwoord</a:t>
            </a:r>
            <a:r>
              <a:rPr lang="fr-CH" dirty="0"/>
              <a:t> </a:t>
            </a:r>
            <a:r>
              <a:rPr lang="fr-CH" dirty="0" err="1"/>
              <a:t>zegt</a:t>
            </a:r>
            <a:r>
              <a:rPr lang="fr-CH" dirty="0"/>
              <a:t>, </a:t>
            </a:r>
            <a:r>
              <a:rPr lang="fr-CH" dirty="0" err="1"/>
              <a:t>vele</a:t>
            </a:r>
            <a:r>
              <a:rPr lang="fr-CH" dirty="0"/>
              <a:t> </a:t>
            </a:r>
            <a:r>
              <a:rPr lang="fr-CH" dirty="0" err="1"/>
              <a:t>handen</a:t>
            </a:r>
            <a:r>
              <a:rPr lang="fr-CH" dirty="0"/>
              <a:t> </a:t>
            </a:r>
            <a:r>
              <a:rPr lang="fr-CH" dirty="0" err="1"/>
              <a:t>maken</a:t>
            </a:r>
            <a:r>
              <a:rPr lang="fr-CH" dirty="0"/>
              <a:t> </a:t>
            </a:r>
            <a:r>
              <a:rPr lang="fr-CH" dirty="0" err="1"/>
              <a:t>een</a:t>
            </a:r>
            <a:r>
              <a:rPr lang="fr-CH" dirty="0"/>
              <a:t> </a:t>
            </a:r>
            <a:r>
              <a:rPr lang="fr-CH" dirty="0" err="1"/>
              <a:t>licht</a:t>
            </a:r>
            <a:r>
              <a:rPr lang="fr-CH" dirty="0"/>
              <a:t> </a:t>
            </a:r>
            <a:r>
              <a:rPr lang="fr-CH" dirty="0" err="1"/>
              <a:t>werk</a:t>
            </a:r>
            <a:r>
              <a:rPr lang="fr-CH" dirty="0"/>
              <a:t>,</a:t>
            </a:r>
          </a:p>
          <a:p>
            <a:endParaRPr lang="fr-CH" dirty="0"/>
          </a:p>
          <a:p>
            <a:r>
              <a:rPr lang="fr-CH" dirty="0" err="1"/>
              <a:t>We</a:t>
            </a:r>
            <a:r>
              <a:rPr lang="fr-CH" dirty="0"/>
              <a:t> </a:t>
            </a:r>
            <a:r>
              <a:rPr lang="fr-CH" dirty="0" err="1"/>
              <a:t>willen</a:t>
            </a:r>
            <a:r>
              <a:rPr lang="fr-CH" dirty="0"/>
              <a:t> </a:t>
            </a:r>
            <a:r>
              <a:rPr lang="fr-CH" dirty="0" err="1"/>
              <a:t>ook</a:t>
            </a:r>
            <a:r>
              <a:rPr lang="fr-CH" dirty="0"/>
              <a:t> </a:t>
            </a:r>
            <a:r>
              <a:rPr lang="fr-CH" dirty="0" err="1"/>
              <a:t>even</a:t>
            </a:r>
            <a:r>
              <a:rPr lang="fr-CH" dirty="0"/>
              <a:t> </a:t>
            </a:r>
            <a:r>
              <a:rPr lang="fr-CH" dirty="0" err="1"/>
              <a:t>ingaan</a:t>
            </a:r>
            <a:r>
              <a:rPr lang="fr-CH" dirty="0"/>
              <a:t> op de trend van </a:t>
            </a:r>
            <a:r>
              <a:rPr lang="fr-CH" dirty="0" err="1"/>
              <a:t>dalende</a:t>
            </a:r>
            <a:r>
              <a:rPr lang="fr-CH" dirty="0"/>
              <a:t> </a:t>
            </a:r>
            <a:r>
              <a:rPr lang="fr-CH" dirty="0" err="1"/>
              <a:t>leerlingenaantallen</a:t>
            </a:r>
            <a:r>
              <a:rPr lang="fr-CH" dirty="0"/>
              <a:t> van de </a:t>
            </a:r>
            <a:r>
              <a:rPr lang="fr-CH" dirty="0" err="1"/>
              <a:t>voorbije</a:t>
            </a:r>
            <a:r>
              <a:rPr lang="fr-CH" dirty="0"/>
              <a:t> </a:t>
            </a:r>
            <a:r>
              <a:rPr lang="fr-CH" dirty="0" err="1"/>
              <a:t>jaren</a:t>
            </a:r>
            <a:r>
              <a:rPr lang="fr-CH" dirty="0"/>
              <a:t>, die </a:t>
            </a:r>
            <a:r>
              <a:rPr lang="fr-CH" dirty="0" err="1"/>
              <a:t>zich</a:t>
            </a:r>
            <a:r>
              <a:rPr lang="fr-CH" dirty="0"/>
              <a:t> </a:t>
            </a:r>
            <a:r>
              <a:rPr lang="fr-CH" dirty="0" err="1"/>
              <a:t>ook</a:t>
            </a:r>
            <a:r>
              <a:rPr lang="fr-CH" dirty="0"/>
              <a:t> dit </a:t>
            </a:r>
            <a:r>
              <a:rPr lang="fr-CH" dirty="0" err="1"/>
              <a:t>schooljaar</a:t>
            </a:r>
            <a:r>
              <a:rPr lang="fr-CH" dirty="0"/>
              <a:t> </a:t>
            </a:r>
            <a:r>
              <a:rPr lang="fr-CH" dirty="0" err="1"/>
              <a:t>bestendigt</a:t>
            </a:r>
            <a:r>
              <a:rPr lang="fr-CH" dirty="0"/>
              <a:t>. De </a:t>
            </a:r>
            <a:r>
              <a:rPr lang="fr-CH" dirty="0" err="1"/>
              <a:t>vooruitzichten</a:t>
            </a:r>
            <a:r>
              <a:rPr lang="fr-CH" dirty="0"/>
              <a:t> </a:t>
            </a:r>
            <a:r>
              <a:rPr lang="fr-CH" dirty="0" err="1"/>
              <a:t>voor</a:t>
            </a:r>
            <a:r>
              <a:rPr lang="fr-CH" dirty="0"/>
              <a:t> de </a:t>
            </a:r>
            <a:r>
              <a:rPr lang="fr-CH" dirty="0" err="1"/>
              <a:t>komende</a:t>
            </a:r>
            <a:r>
              <a:rPr lang="fr-CH" dirty="0"/>
              <a:t> </a:t>
            </a:r>
            <a:r>
              <a:rPr lang="fr-CH" dirty="0" err="1"/>
              <a:t>jaren</a:t>
            </a:r>
            <a:r>
              <a:rPr lang="fr-CH" dirty="0"/>
              <a:t> </a:t>
            </a:r>
            <a:r>
              <a:rPr lang="fr-CH" dirty="0" err="1"/>
              <a:t>kondigen</a:t>
            </a:r>
            <a:r>
              <a:rPr lang="fr-CH" dirty="0"/>
              <a:t> </a:t>
            </a:r>
            <a:r>
              <a:rPr lang="fr-CH" dirty="0" err="1"/>
              <a:t>zich</a:t>
            </a:r>
            <a:r>
              <a:rPr lang="fr-CH" dirty="0"/>
              <a:t> </a:t>
            </a:r>
            <a:r>
              <a:rPr lang="fr-CH" dirty="0" err="1"/>
              <a:t>allerminst</a:t>
            </a:r>
            <a:r>
              <a:rPr lang="fr-CH" dirty="0"/>
              <a:t> </a:t>
            </a:r>
            <a:r>
              <a:rPr lang="fr-CH" dirty="0" err="1"/>
              <a:t>positief</a:t>
            </a:r>
            <a:r>
              <a:rPr lang="fr-CH" dirty="0"/>
              <a:t> </a:t>
            </a:r>
            <a:r>
              <a:rPr lang="fr-CH" dirty="0" err="1"/>
              <a:t>aan</a:t>
            </a:r>
            <a:r>
              <a:rPr lang="fr-CH" dirty="0"/>
              <a:t>, met </a:t>
            </a:r>
            <a:r>
              <a:rPr lang="fr-CH" dirty="0" err="1"/>
              <a:t>een</a:t>
            </a:r>
            <a:r>
              <a:rPr lang="fr-CH" dirty="0"/>
              <a:t> </a:t>
            </a:r>
            <a:r>
              <a:rPr lang="fr-CH" dirty="0" err="1"/>
              <a:t>reëel</a:t>
            </a:r>
            <a:r>
              <a:rPr lang="fr-CH" dirty="0"/>
              <a:t> </a:t>
            </a:r>
            <a:r>
              <a:rPr lang="fr-CH" dirty="0" err="1"/>
              <a:t>risico</a:t>
            </a:r>
            <a:r>
              <a:rPr lang="fr-CH" dirty="0"/>
              <a:t> </a:t>
            </a:r>
            <a:r>
              <a:rPr lang="fr-CH" dirty="0" err="1"/>
              <a:t>dat</a:t>
            </a:r>
            <a:r>
              <a:rPr lang="fr-CH" dirty="0"/>
              <a:t> er </a:t>
            </a:r>
            <a:r>
              <a:rPr lang="fr-CH" dirty="0" err="1"/>
              <a:t>amper</a:t>
            </a:r>
            <a:r>
              <a:rPr lang="fr-CH" dirty="0"/>
              <a:t> </a:t>
            </a:r>
            <a:r>
              <a:rPr lang="fr-CH" dirty="0" err="1"/>
              <a:t>tot</a:t>
            </a:r>
            <a:r>
              <a:rPr lang="fr-CH" dirty="0"/>
              <a:t> </a:t>
            </a:r>
            <a:r>
              <a:rPr lang="fr-CH" dirty="0" err="1"/>
              <a:t>geen</a:t>
            </a:r>
            <a:r>
              <a:rPr lang="fr-CH" dirty="0"/>
              <a:t> </a:t>
            </a:r>
            <a:r>
              <a:rPr lang="fr-CH" dirty="0" err="1"/>
              <a:t>doorstroming</a:t>
            </a:r>
            <a:r>
              <a:rPr lang="fr-CH" dirty="0"/>
              <a:t> </a:t>
            </a:r>
            <a:r>
              <a:rPr lang="fr-CH" dirty="0" err="1"/>
              <a:t>meer</a:t>
            </a:r>
            <a:r>
              <a:rPr lang="fr-CH" dirty="0"/>
              <a:t> </a:t>
            </a:r>
            <a:r>
              <a:rPr lang="fr-CH" dirty="0" err="1"/>
              <a:t>zal</a:t>
            </a:r>
            <a:r>
              <a:rPr lang="fr-CH" dirty="0"/>
              <a:t> </a:t>
            </a:r>
            <a:r>
              <a:rPr lang="fr-CH" dirty="0" err="1"/>
              <a:t>zijn</a:t>
            </a:r>
            <a:r>
              <a:rPr lang="fr-CH" dirty="0"/>
              <a:t> </a:t>
            </a:r>
            <a:r>
              <a:rPr lang="fr-CH" dirty="0" err="1"/>
              <a:t>tussen</a:t>
            </a:r>
            <a:r>
              <a:rPr lang="fr-CH" dirty="0"/>
              <a:t> </a:t>
            </a:r>
            <a:r>
              <a:rPr lang="fr-CH" dirty="0" err="1"/>
              <a:t>primair</a:t>
            </a:r>
            <a:r>
              <a:rPr lang="fr-CH" dirty="0"/>
              <a:t> en </a:t>
            </a:r>
            <a:r>
              <a:rPr lang="fr-CH" dirty="0" err="1"/>
              <a:t>voortgezet</a:t>
            </a:r>
            <a:r>
              <a:rPr lang="fr-CH" dirty="0"/>
              <a:t> </a:t>
            </a:r>
            <a:r>
              <a:rPr lang="fr-CH" dirty="0" err="1"/>
              <a:t>onderwijs</a:t>
            </a:r>
            <a:r>
              <a:rPr lang="fr-CH" dirty="0"/>
              <a:t> en </a:t>
            </a:r>
            <a:r>
              <a:rPr lang="fr-CH" dirty="0" err="1"/>
              <a:t>dat</a:t>
            </a:r>
            <a:r>
              <a:rPr lang="fr-CH" dirty="0"/>
              <a:t> </a:t>
            </a:r>
            <a:r>
              <a:rPr lang="fr-CH" dirty="0" err="1"/>
              <a:t>bepaalde</a:t>
            </a:r>
            <a:r>
              <a:rPr lang="fr-CH" dirty="0"/>
              <a:t> </a:t>
            </a:r>
            <a:r>
              <a:rPr lang="fr-CH" dirty="0" err="1"/>
              <a:t>lesjaren</a:t>
            </a:r>
            <a:r>
              <a:rPr lang="fr-CH" dirty="0"/>
              <a:t> dan </a:t>
            </a:r>
            <a:r>
              <a:rPr lang="fr-CH" dirty="0" err="1"/>
              <a:t>ook</a:t>
            </a:r>
            <a:r>
              <a:rPr lang="fr-CH" dirty="0"/>
              <a:t> niet </a:t>
            </a:r>
            <a:r>
              <a:rPr lang="fr-CH" dirty="0" err="1"/>
              <a:t>meer</a:t>
            </a:r>
            <a:r>
              <a:rPr lang="fr-CH" dirty="0"/>
              <a:t> </a:t>
            </a:r>
            <a:r>
              <a:rPr lang="fr-CH" dirty="0" err="1"/>
              <a:t>zouden</a:t>
            </a:r>
            <a:r>
              <a:rPr lang="fr-CH" dirty="0"/>
              <a:t> </a:t>
            </a:r>
            <a:r>
              <a:rPr lang="fr-CH" dirty="0" err="1"/>
              <a:t>kunnen</a:t>
            </a:r>
            <a:r>
              <a:rPr lang="fr-CH" dirty="0"/>
              <a:t> </a:t>
            </a:r>
            <a:r>
              <a:rPr lang="fr-CH" dirty="0" err="1"/>
              <a:t>doorgaan</a:t>
            </a:r>
            <a:r>
              <a:rPr lang="fr-CH" dirty="0"/>
              <a:t>, De </a:t>
            </a:r>
            <a:r>
              <a:rPr lang="fr-CH" dirty="0" err="1"/>
              <a:t>dalende</a:t>
            </a:r>
            <a:r>
              <a:rPr lang="fr-CH" dirty="0"/>
              <a:t> </a:t>
            </a:r>
            <a:r>
              <a:rPr lang="fr-CH" dirty="0" err="1"/>
              <a:t>leerlingenaantallen</a:t>
            </a:r>
            <a:r>
              <a:rPr lang="fr-CH" dirty="0"/>
              <a:t>, en dan </a:t>
            </a:r>
            <a:r>
              <a:rPr lang="fr-CH" dirty="0" err="1"/>
              <a:t>vooral</a:t>
            </a:r>
            <a:r>
              <a:rPr lang="fr-CH" dirty="0"/>
              <a:t> van </a:t>
            </a:r>
            <a:r>
              <a:rPr lang="fr-CH" dirty="0" err="1"/>
              <a:t>families</a:t>
            </a:r>
            <a:r>
              <a:rPr lang="fr-CH" dirty="0"/>
              <a:t> die </a:t>
            </a:r>
            <a:r>
              <a:rPr lang="fr-CH" dirty="0" err="1"/>
              <a:t>genieten</a:t>
            </a:r>
            <a:r>
              <a:rPr lang="fr-CH" dirty="0"/>
              <a:t> van </a:t>
            </a:r>
            <a:r>
              <a:rPr lang="fr-CH" dirty="0" err="1"/>
              <a:t>een</a:t>
            </a:r>
            <a:r>
              <a:rPr lang="fr-CH" dirty="0"/>
              <a:t> </a:t>
            </a:r>
            <a:r>
              <a:rPr lang="fr-CH" dirty="0" err="1"/>
              <a:t>werkgeversbijdrage</a:t>
            </a:r>
            <a:r>
              <a:rPr lang="fr-CH" dirty="0"/>
              <a:t>, </a:t>
            </a:r>
            <a:r>
              <a:rPr lang="fr-CH" dirty="0" err="1"/>
              <a:t>hebben</a:t>
            </a:r>
            <a:r>
              <a:rPr lang="fr-CH" dirty="0"/>
              <a:t> </a:t>
            </a:r>
            <a:r>
              <a:rPr lang="fr-CH" dirty="0" err="1"/>
              <a:t>ook</a:t>
            </a:r>
            <a:r>
              <a:rPr lang="fr-CH" dirty="0"/>
              <a:t> </a:t>
            </a:r>
            <a:r>
              <a:rPr lang="fr-CH" dirty="0" err="1"/>
              <a:t>een</a:t>
            </a:r>
            <a:r>
              <a:rPr lang="fr-CH" dirty="0"/>
              <a:t> </a:t>
            </a:r>
            <a:r>
              <a:rPr lang="fr-CH" dirty="0" err="1"/>
              <a:t>belangrijke</a:t>
            </a:r>
            <a:r>
              <a:rPr lang="fr-CH" dirty="0"/>
              <a:t> impact om de </a:t>
            </a:r>
            <a:r>
              <a:rPr lang="fr-CH" dirty="0" err="1"/>
              <a:t>financiële</a:t>
            </a:r>
            <a:r>
              <a:rPr lang="fr-CH" dirty="0"/>
              <a:t> </a:t>
            </a:r>
            <a:r>
              <a:rPr lang="fr-CH" dirty="0" err="1"/>
              <a:t>situatie</a:t>
            </a:r>
            <a:r>
              <a:rPr lang="fr-CH" dirty="0"/>
              <a:t> van de </a:t>
            </a:r>
            <a:r>
              <a:rPr lang="fr-CH" dirty="0" err="1"/>
              <a:t>vereniging</a:t>
            </a:r>
            <a:r>
              <a:rPr lang="fr-CH" dirty="0"/>
              <a:t>, De </a:t>
            </a:r>
            <a:r>
              <a:rPr lang="fr-CH" dirty="0" err="1"/>
              <a:t>reserves</a:t>
            </a:r>
            <a:r>
              <a:rPr lang="fr-CH" dirty="0"/>
              <a:t> </a:t>
            </a:r>
            <a:r>
              <a:rPr lang="fr-CH" dirty="0" err="1"/>
              <a:t>worden</a:t>
            </a:r>
            <a:r>
              <a:rPr lang="fr-CH" dirty="0"/>
              <a:t> </a:t>
            </a:r>
            <a:r>
              <a:rPr lang="fr-CH" dirty="0" err="1"/>
              <a:t>jaar</a:t>
            </a:r>
            <a:r>
              <a:rPr lang="fr-CH" dirty="0"/>
              <a:t> na </a:t>
            </a:r>
            <a:r>
              <a:rPr lang="fr-CH" dirty="0" err="1"/>
              <a:t>jaar</a:t>
            </a:r>
            <a:r>
              <a:rPr lang="fr-CH" dirty="0"/>
              <a:t> </a:t>
            </a:r>
            <a:r>
              <a:rPr lang="fr-CH" dirty="0" err="1"/>
              <a:t>meer</a:t>
            </a:r>
            <a:r>
              <a:rPr lang="fr-CH" dirty="0"/>
              <a:t> en </a:t>
            </a:r>
            <a:r>
              <a:rPr lang="fr-CH" dirty="0" err="1"/>
              <a:t>meer</a:t>
            </a:r>
            <a:r>
              <a:rPr lang="fr-CH" dirty="0"/>
              <a:t> </a:t>
            </a:r>
            <a:r>
              <a:rPr lang="fr-CH" dirty="0" err="1"/>
              <a:t>aangesproken</a:t>
            </a:r>
            <a:r>
              <a:rPr lang="fr-CH" dirty="0"/>
              <a:t>, </a:t>
            </a:r>
            <a:r>
              <a:rPr lang="fr-CH" dirty="0" err="1"/>
              <a:t>zoals</a:t>
            </a:r>
            <a:r>
              <a:rPr lang="fr-CH" dirty="0"/>
              <a:t> het </a:t>
            </a:r>
            <a:r>
              <a:rPr lang="fr-CH" dirty="0" err="1"/>
              <a:t>ook</a:t>
            </a:r>
            <a:r>
              <a:rPr lang="fr-CH" dirty="0"/>
              <a:t> </a:t>
            </a:r>
            <a:r>
              <a:rPr lang="fr-CH" dirty="0" err="1"/>
              <a:t>voorzien</a:t>
            </a:r>
            <a:r>
              <a:rPr lang="fr-CH" dirty="0"/>
              <a:t> </a:t>
            </a:r>
            <a:r>
              <a:rPr lang="fr-CH" dirty="0" err="1"/>
              <a:t>was</a:t>
            </a:r>
            <a:r>
              <a:rPr lang="fr-CH" dirty="0"/>
              <a:t> om </a:t>
            </a:r>
            <a:r>
              <a:rPr lang="fr-CH" dirty="0" err="1"/>
              <a:t>verhogingen</a:t>
            </a:r>
            <a:r>
              <a:rPr lang="fr-CH" dirty="0"/>
              <a:t> van de </a:t>
            </a:r>
            <a:r>
              <a:rPr lang="fr-CH" dirty="0" err="1"/>
              <a:t>lesgelden</a:t>
            </a:r>
            <a:r>
              <a:rPr lang="fr-CH" dirty="0"/>
              <a:t> </a:t>
            </a:r>
            <a:r>
              <a:rPr lang="fr-CH" dirty="0" err="1"/>
              <a:t>zoveel</a:t>
            </a:r>
            <a:r>
              <a:rPr lang="fr-CH" dirty="0"/>
              <a:t> </a:t>
            </a:r>
            <a:r>
              <a:rPr lang="fr-CH" dirty="0" err="1"/>
              <a:t>mogelijk</a:t>
            </a:r>
            <a:r>
              <a:rPr lang="fr-CH" dirty="0"/>
              <a:t> te </a:t>
            </a:r>
            <a:r>
              <a:rPr lang="fr-CH" dirty="0" err="1"/>
              <a:t>beperken</a:t>
            </a:r>
            <a:r>
              <a:rPr lang="fr-CH" dirty="0"/>
              <a:t>.  </a:t>
            </a:r>
          </a:p>
          <a:p>
            <a:endParaRPr lang="fr-CH" dirty="0"/>
          </a:p>
          <a:p>
            <a:r>
              <a:rPr lang="nl-NL" dirty="0"/>
              <a:t>Het bestuur is van mening dat, gelet op deze trend en de daaruit volgende financiële impact, een brede en collectieve discussie moet plaatsvinden in de schoot van de</a:t>
            </a:r>
          </a:p>
          <a:p>
            <a:r>
              <a:rPr lang="nl-NL" dirty="0"/>
              <a:t>vereniging om een nieuw en </a:t>
            </a:r>
            <a:r>
              <a:rPr lang="nl-NL" dirty="0" err="1"/>
              <a:t>breedgedragen</a:t>
            </a:r>
            <a:r>
              <a:rPr lang="nl-NL" dirty="0"/>
              <a:t> evenwicht te vinden t.a.v. de verwachtingen van de leden enerzijds en de operationele en financiële mogelijkheden van de vereniging anderzijds. Het bestuur zal in die zin een initiatief nemen in de loop van het voorjaar van</a:t>
            </a:r>
          </a:p>
          <a:p>
            <a:r>
              <a:rPr lang="nl-NL" dirty="0"/>
              <a:t>2025 en roept de leden op om actief aan dit debat deel te nemen. </a:t>
            </a:r>
          </a:p>
          <a:p>
            <a:endParaRPr lang="nl-NL" dirty="0"/>
          </a:p>
          <a:p>
            <a:r>
              <a:rPr lang="nl-NL" dirty="0"/>
              <a:t>Ik vervolg de toelichting van het lopende schooljaar met de aankondiging van het bezoek van de Nederlandse schoolinspectie in maart 2025,</a:t>
            </a:r>
          </a:p>
          <a:p>
            <a:endParaRPr lang="nl-NL" dirty="0"/>
          </a:p>
          <a:p>
            <a:r>
              <a:rPr lang="nl-NL" dirty="0"/>
              <a:t>Bij gebrek aan experts binnen het bestuur, willen we ook een oproep doen voor één of meerdere vrijwilligers die bereid zijn te helpen met informatica-aangelegenheden, Concreet gaat het over het onderhouden van de website en/of het PC-materiaal dat ter beschikking staat van de leerlingen,</a:t>
            </a:r>
          </a:p>
          <a:p>
            <a:endParaRPr lang="nl-NL" dirty="0"/>
          </a:p>
          <a:p>
            <a:r>
              <a:rPr lang="nl-NL" dirty="0"/>
              <a:t>Qua activiteiten: lees slide</a:t>
            </a:r>
            <a:endParaRPr lang="fr-FR" dirty="0"/>
          </a:p>
        </p:txBody>
      </p:sp>
      <p:sp>
        <p:nvSpPr>
          <p:cNvPr id="4" name="Espace réservé du numéro de diapositive 3">
            <a:extLst>
              <a:ext uri="{FF2B5EF4-FFF2-40B4-BE49-F238E27FC236}">
                <a16:creationId xmlns:a16="http://schemas.microsoft.com/office/drawing/2014/main" id="{725CC79F-0FA5-365D-0E0E-104276B01742}"/>
              </a:ext>
            </a:extLst>
          </p:cNvPr>
          <p:cNvSpPr>
            <a:spLocks noGrp="1"/>
          </p:cNvSpPr>
          <p:nvPr>
            <p:ph type="sldNum" sz="quarter" idx="5"/>
          </p:nvPr>
        </p:nvSpPr>
        <p:spPr/>
        <p:txBody>
          <a:bodyPr/>
          <a:lstStyle/>
          <a:p>
            <a:pPr rtl="0"/>
            <a:fld id="{D4B9A9E5-4F7F-4A7D-9DE1-899232329269}" type="slidenum">
              <a:rPr lang="fr-FR" smtClean="0"/>
              <a:t>8</a:t>
            </a:fld>
            <a:endParaRPr lang="fr-FR"/>
          </a:p>
        </p:txBody>
      </p:sp>
    </p:spTree>
    <p:extLst>
      <p:ext uri="{BB962C8B-B14F-4D97-AF65-F5344CB8AC3E}">
        <p14:creationId xmlns:p14="http://schemas.microsoft.com/office/powerpoint/2010/main" val="6601802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DA90CB-B005-69AF-52B6-25A3A1ECC14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FE03F2C-6A0D-CBCA-4C7F-7D561A2877B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44EE032E-57C2-4DDD-79C5-3D3A725ED169}"/>
              </a:ext>
            </a:extLst>
          </p:cNvPr>
          <p:cNvSpPr>
            <a:spLocks noGrp="1"/>
          </p:cNvSpPr>
          <p:nvPr>
            <p:ph type="body" idx="1"/>
          </p:nvPr>
        </p:nvSpPr>
        <p:spPr/>
        <p:txBody>
          <a:bodyPr/>
          <a:lstStyle/>
          <a:p>
            <a:r>
              <a:rPr lang="fr-CH" dirty="0"/>
              <a:t>Dan </a:t>
            </a:r>
            <a:r>
              <a:rPr lang="fr-CH" dirty="0" err="1"/>
              <a:t>gaan</a:t>
            </a:r>
            <a:r>
              <a:rPr lang="fr-CH" dirty="0"/>
              <a:t> </a:t>
            </a:r>
            <a:r>
              <a:rPr lang="fr-CH" dirty="0" err="1"/>
              <a:t>we</a:t>
            </a:r>
            <a:r>
              <a:rPr lang="fr-CH" dirty="0"/>
              <a:t> nu over </a:t>
            </a:r>
            <a:r>
              <a:rPr lang="fr-CH" dirty="0" err="1"/>
              <a:t>tot</a:t>
            </a:r>
            <a:r>
              <a:rPr lang="fr-CH" dirty="0"/>
              <a:t> de </a:t>
            </a:r>
            <a:r>
              <a:rPr lang="fr-CH" dirty="0" err="1"/>
              <a:t>vaststelling</a:t>
            </a:r>
            <a:r>
              <a:rPr lang="fr-CH" dirty="0"/>
              <a:t> van de </a:t>
            </a:r>
            <a:r>
              <a:rPr lang="fr-CH" dirty="0" err="1"/>
              <a:t>leden</a:t>
            </a:r>
            <a:r>
              <a:rPr lang="fr-CH" dirty="0"/>
              <a:t> </a:t>
            </a:r>
            <a:r>
              <a:rPr lang="fr-CH" dirty="0" err="1"/>
              <a:t>voor</a:t>
            </a:r>
            <a:r>
              <a:rPr lang="fr-CH" dirty="0"/>
              <a:t> het </a:t>
            </a:r>
            <a:r>
              <a:rPr lang="fr-CH" dirty="0" err="1"/>
              <a:t>bestuur</a:t>
            </a:r>
            <a:r>
              <a:rPr lang="fr-CH" dirty="0"/>
              <a:t> van de </a:t>
            </a:r>
            <a:r>
              <a:rPr lang="fr-CH" dirty="0" err="1"/>
              <a:t>vereniging</a:t>
            </a:r>
            <a:r>
              <a:rPr lang="fr-CH" dirty="0"/>
              <a:t>, Er </a:t>
            </a:r>
            <a:r>
              <a:rPr lang="fr-CH" dirty="0" err="1"/>
              <a:t>zijn</a:t>
            </a:r>
            <a:r>
              <a:rPr lang="fr-CH" dirty="0"/>
              <a:t> dit </a:t>
            </a:r>
            <a:r>
              <a:rPr lang="fr-CH" dirty="0" err="1"/>
              <a:t>jaar</a:t>
            </a:r>
            <a:r>
              <a:rPr lang="fr-CH" dirty="0"/>
              <a:t> </a:t>
            </a:r>
            <a:r>
              <a:rPr lang="fr-CH" dirty="0" err="1"/>
              <a:t>geen</a:t>
            </a:r>
            <a:r>
              <a:rPr lang="fr-CH" dirty="0"/>
              <a:t> </a:t>
            </a:r>
            <a:r>
              <a:rPr lang="fr-CH" dirty="0" err="1"/>
              <a:t>vertrekkende</a:t>
            </a:r>
            <a:r>
              <a:rPr lang="fr-CH" dirty="0"/>
              <a:t> </a:t>
            </a:r>
            <a:r>
              <a:rPr lang="fr-CH" dirty="0" err="1"/>
              <a:t>noch</a:t>
            </a:r>
            <a:r>
              <a:rPr lang="fr-CH" dirty="0"/>
              <a:t> </a:t>
            </a:r>
            <a:r>
              <a:rPr lang="fr-CH" dirty="0" err="1"/>
              <a:t>nieuwe</a:t>
            </a:r>
            <a:r>
              <a:rPr lang="fr-CH" dirty="0"/>
              <a:t> </a:t>
            </a:r>
            <a:r>
              <a:rPr lang="fr-CH" dirty="0" err="1"/>
              <a:t>bestuursleden</a:t>
            </a:r>
            <a:r>
              <a:rPr lang="fr-CH" dirty="0"/>
              <a:t>, De </a:t>
            </a:r>
            <a:r>
              <a:rPr lang="fr-CH" dirty="0" err="1"/>
              <a:t>huidige</a:t>
            </a:r>
            <a:r>
              <a:rPr lang="fr-CH" dirty="0"/>
              <a:t> 5 </a:t>
            </a:r>
            <a:r>
              <a:rPr lang="fr-CH" dirty="0" err="1"/>
              <a:t>bestuursleden</a:t>
            </a:r>
            <a:r>
              <a:rPr lang="fr-CH" dirty="0"/>
              <a:t>: Alex </a:t>
            </a:r>
            <a:r>
              <a:rPr lang="fr-CH" dirty="0" err="1"/>
              <a:t>Verhagen</a:t>
            </a:r>
            <a:r>
              <a:rPr lang="fr-CH" dirty="0"/>
              <a:t>, Alfred </a:t>
            </a:r>
            <a:r>
              <a:rPr lang="fr-CH" dirty="0" err="1"/>
              <a:t>Ebbers</a:t>
            </a:r>
            <a:r>
              <a:rPr lang="fr-CH" dirty="0"/>
              <a:t>, </a:t>
            </a:r>
            <a:r>
              <a:rPr lang="fr-CH" dirty="0" err="1"/>
              <a:t>Willemjan</a:t>
            </a:r>
            <a:r>
              <a:rPr lang="fr-CH" dirty="0"/>
              <a:t> Maan, Guus Gielen en Tim Hermans </a:t>
            </a:r>
            <a:r>
              <a:rPr lang="fr-CH" dirty="0" err="1"/>
              <a:t>zijn</a:t>
            </a:r>
            <a:r>
              <a:rPr lang="fr-CH" dirty="0"/>
              <a:t> </a:t>
            </a:r>
            <a:r>
              <a:rPr lang="fr-CH" dirty="0" err="1"/>
              <a:t>kandidaat</a:t>
            </a:r>
            <a:r>
              <a:rPr lang="fr-CH" dirty="0"/>
              <a:t> om hun </a:t>
            </a:r>
            <a:r>
              <a:rPr lang="fr-CH" dirty="0" err="1"/>
              <a:t>mandaat</a:t>
            </a:r>
            <a:r>
              <a:rPr lang="fr-CH" dirty="0"/>
              <a:t> </a:t>
            </a:r>
            <a:r>
              <a:rPr lang="fr-CH" dirty="0" err="1"/>
              <a:t>voort</a:t>
            </a:r>
            <a:r>
              <a:rPr lang="fr-CH" dirty="0"/>
              <a:t> te </a:t>
            </a:r>
            <a:r>
              <a:rPr lang="fr-CH" dirty="0" err="1"/>
              <a:t>zetten</a:t>
            </a:r>
            <a:r>
              <a:rPr lang="fr-CH" dirty="0"/>
              <a:t>:</a:t>
            </a:r>
          </a:p>
          <a:p>
            <a:endParaRPr lang="fr-CH" dirty="0"/>
          </a:p>
          <a:p>
            <a:r>
              <a:rPr lang="fr-CH" dirty="0" err="1"/>
              <a:t>Zijn</a:t>
            </a:r>
            <a:r>
              <a:rPr lang="fr-CH" dirty="0"/>
              <a:t> er </a:t>
            </a:r>
            <a:r>
              <a:rPr lang="fr-CH" dirty="0" err="1"/>
              <a:t>andere</a:t>
            </a:r>
            <a:r>
              <a:rPr lang="fr-CH" dirty="0"/>
              <a:t> </a:t>
            </a:r>
            <a:r>
              <a:rPr lang="fr-CH" dirty="0" err="1"/>
              <a:t>personen</a:t>
            </a:r>
            <a:r>
              <a:rPr lang="fr-CH" dirty="0"/>
              <a:t> </a:t>
            </a:r>
            <a:r>
              <a:rPr lang="fr-CH" dirty="0" err="1"/>
              <a:t>aanwezig</a:t>
            </a:r>
            <a:r>
              <a:rPr lang="fr-CH" dirty="0"/>
              <a:t> die </a:t>
            </a:r>
            <a:r>
              <a:rPr lang="fr-CH" dirty="0" err="1"/>
              <a:t>zich</a:t>
            </a:r>
            <a:r>
              <a:rPr lang="fr-CH" dirty="0"/>
              <a:t> </a:t>
            </a:r>
            <a:r>
              <a:rPr lang="fr-CH" dirty="0" err="1"/>
              <a:t>kandidaat</a:t>
            </a:r>
            <a:r>
              <a:rPr lang="fr-CH" dirty="0"/>
              <a:t> </a:t>
            </a:r>
            <a:r>
              <a:rPr lang="fr-CH" dirty="0" err="1"/>
              <a:t>wensen</a:t>
            </a:r>
            <a:r>
              <a:rPr lang="fr-CH" dirty="0"/>
              <a:t> te </a:t>
            </a:r>
            <a:r>
              <a:rPr lang="fr-CH" dirty="0" err="1"/>
              <a:t>stellen</a:t>
            </a:r>
            <a:r>
              <a:rPr lang="fr-CH" dirty="0"/>
              <a:t> </a:t>
            </a:r>
            <a:r>
              <a:rPr lang="fr-CH" dirty="0" err="1"/>
              <a:t>voor</a:t>
            </a:r>
            <a:r>
              <a:rPr lang="fr-CH" dirty="0"/>
              <a:t> het </a:t>
            </a:r>
            <a:r>
              <a:rPr lang="fr-CH" dirty="0" err="1"/>
              <a:t>bestuur</a:t>
            </a:r>
            <a:r>
              <a:rPr lang="fr-CH" dirty="0"/>
              <a:t>? </a:t>
            </a:r>
            <a:r>
              <a:rPr lang="fr-CH" dirty="0" err="1"/>
              <a:t>Ja</a:t>
            </a:r>
            <a:r>
              <a:rPr lang="fr-CH" dirty="0"/>
              <a:t> </a:t>
            </a:r>
            <a:r>
              <a:rPr lang="fr-CH" dirty="0">
                <a:sym typeface="Wingdings" panose="05000000000000000000" pitchFamily="2" charset="2"/>
              </a:rPr>
              <a:t> </a:t>
            </a:r>
            <a:r>
              <a:rPr lang="fr-CH" dirty="0" err="1">
                <a:sym typeface="Wingdings" panose="05000000000000000000" pitchFamily="2" charset="2"/>
              </a:rPr>
              <a:t>woord</a:t>
            </a:r>
            <a:r>
              <a:rPr lang="fr-CH" dirty="0">
                <a:sym typeface="Wingdings" panose="05000000000000000000" pitchFamily="2" charset="2"/>
              </a:rPr>
              <a:t> </a:t>
            </a:r>
            <a:r>
              <a:rPr lang="fr-CH" dirty="0" err="1">
                <a:sym typeface="Wingdings" panose="05000000000000000000" pitchFamily="2" charset="2"/>
              </a:rPr>
              <a:t>geven</a:t>
            </a:r>
            <a:r>
              <a:rPr lang="fr-CH" dirty="0">
                <a:sym typeface="Wingdings" panose="05000000000000000000" pitchFamily="2" charset="2"/>
              </a:rPr>
              <a:t> </a:t>
            </a:r>
            <a:r>
              <a:rPr lang="fr-CH" dirty="0" err="1">
                <a:sym typeface="Wingdings" panose="05000000000000000000" pitchFamily="2" charset="2"/>
              </a:rPr>
              <a:t>aan</a:t>
            </a:r>
            <a:r>
              <a:rPr lang="fr-CH" dirty="0">
                <a:sym typeface="Wingdings" panose="05000000000000000000" pitchFamily="2" charset="2"/>
              </a:rPr>
              <a:t> </a:t>
            </a:r>
            <a:r>
              <a:rPr lang="fr-CH" dirty="0" err="1">
                <a:sym typeface="Wingdings" panose="05000000000000000000" pitchFamily="2" charset="2"/>
              </a:rPr>
              <a:t>kandidaat</a:t>
            </a:r>
            <a:r>
              <a:rPr lang="fr-CH" dirty="0">
                <a:sym typeface="Wingdings" panose="05000000000000000000" pitchFamily="2" charset="2"/>
              </a:rPr>
              <a:t>, </a:t>
            </a:r>
            <a:r>
              <a:rPr lang="fr-CH" dirty="0" err="1">
                <a:sym typeface="Wingdings" panose="05000000000000000000" pitchFamily="2" charset="2"/>
              </a:rPr>
              <a:t>Neen</a:t>
            </a:r>
            <a:r>
              <a:rPr lang="fr-CH" dirty="0">
                <a:sym typeface="Wingdings" panose="05000000000000000000" pitchFamily="2" charset="2"/>
              </a:rPr>
              <a:t>? Dan </a:t>
            </a:r>
            <a:r>
              <a:rPr lang="fr-CH" dirty="0" err="1">
                <a:sym typeface="Wingdings" panose="05000000000000000000" pitchFamily="2" charset="2"/>
              </a:rPr>
              <a:t>gaan</a:t>
            </a:r>
            <a:r>
              <a:rPr lang="fr-CH" dirty="0">
                <a:sym typeface="Wingdings" panose="05000000000000000000" pitchFamily="2" charset="2"/>
              </a:rPr>
              <a:t> </a:t>
            </a:r>
            <a:r>
              <a:rPr lang="fr-CH" dirty="0" err="1">
                <a:sym typeface="Wingdings" panose="05000000000000000000" pitchFamily="2" charset="2"/>
              </a:rPr>
              <a:t>we</a:t>
            </a:r>
            <a:r>
              <a:rPr lang="fr-CH" dirty="0">
                <a:sym typeface="Wingdings" panose="05000000000000000000" pitchFamily="2" charset="2"/>
              </a:rPr>
              <a:t> over </a:t>
            </a:r>
            <a:r>
              <a:rPr lang="fr-CH" dirty="0" err="1">
                <a:sym typeface="Wingdings" panose="05000000000000000000" pitchFamily="2" charset="2"/>
              </a:rPr>
              <a:t>tot</a:t>
            </a:r>
            <a:r>
              <a:rPr lang="fr-CH" dirty="0">
                <a:sym typeface="Wingdings" panose="05000000000000000000" pitchFamily="2" charset="2"/>
              </a:rPr>
              <a:t> </a:t>
            </a:r>
            <a:r>
              <a:rPr lang="fr-CH" dirty="0" err="1">
                <a:sym typeface="Wingdings" panose="05000000000000000000" pitchFamily="2" charset="2"/>
              </a:rPr>
              <a:t>een</a:t>
            </a:r>
            <a:r>
              <a:rPr lang="fr-CH" dirty="0">
                <a:sym typeface="Wingdings" panose="05000000000000000000" pitchFamily="2" charset="2"/>
              </a:rPr>
              <a:t> </a:t>
            </a:r>
            <a:r>
              <a:rPr lang="fr-CH" dirty="0" err="1">
                <a:sym typeface="Wingdings" panose="05000000000000000000" pitchFamily="2" charset="2"/>
              </a:rPr>
              <a:t>stemming</a:t>
            </a:r>
            <a:r>
              <a:rPr lang="fr-CH" dirty="0">
                <a:sym typeface="Wingdings" panose="05000000000000000000" pitchFamily="2" charset="2"/>
              </a:rPr>
              <a:t>, </a:t>
            </a:r>
            <a:r>
              <a:rPr lang="fr-CH" dirty="0" err="1">
                <a:sym typeface="Wingdings" panose="05000000000000000000" pitchFamily="2" charset="2"/>
              </a:rPr>
              <a:t>Zijn</a:t>
            </a:r>
            <a:r>
              <a:rPr lang="fr-CH" dirty="0">
                <a:sym typeface="Wingdings" panose="05000000000000000000" pitchFamily="2" charset="2"/>
              </a:rPr>
              <a:t> er </a:t>
            </a:r>
            <a:r>
              <a:rPr lang="fr-CH" dirty="0" err="1">
                <a:sym typeface="Wingdings" panose="05000000000000000000" pitchFamily="2" charset="2"/>
              </a:rPr>
              <a:t>leden</a:t>
            </a:r>
            <a:r>
              <a:rPr lang="fr-CH" dirty="0">
                <a:sym typeface="Wingdings" panose="05000000000000000000" pitchFamily="2" charset="2"/>
              </a:rPr>
              <a:t> </a:t>
            </a:r>
            <a:r>
              <a:rPr lang="fr-CH" dirty="0" err="1">
                <a:sym typeface="Wingdings" panose="05000000000000000000" pitchFamily="2" charset="2"/>
              </a:rPr>
              <a:t>tegen</a:t>
            </a:r>
            <a:r>
              <a:rPr lang="fr-CH" dirty="0">
                <a:sym typeface="Wingdings" panose="05000000000000000000" pitchFamily="2" charset="2"/>
              </a:rPr>
              <a:t> de </a:t>
            </a:r>
            <a:r>
              <a:rPr lang="fr-CH" dirty="0" err="1">
                <a:sym typeface="Wingdings" panose="05000000000000000000" pitchFamily="2" charset="2"/>
              </a:rPr>
              <a:t>voortzetting</a:t>
            </a:r>
            <a:r>
              <a:rPr lang="fr-CH" dirty="0">
                <a:sym typeface="Wingdings" panose="05000000000000000000" pitchFamily="2" charset="2"/>
              </a:rPr>
              <a:t> van de </a:t>
            </a:r>
            <a:r>
              <a:rPr lang="fr-CH" dirty="0" err="1">
                <a:sym typeface="Wingdings" panose="05000000000000000000" pitchFamily="2" charset="2"/>
              </a:rPr>
              <a:t>huidige</a:t>
            </a:r>
            <a:r>
              <a:rPr lang="fr-CH" dirty="0">
                <a:sym typeface="Wingdings" panose="05000000000000000000" pitchFamily="2" charset="2"/>
              </a:rPr>
              <a:t> </a:t>
            </a:r>
            <a:r>
              <a:rPr lang="fr-CH" dirty="0" err="1">
                <a:sym typeface="Wingdings" panose="05000000000000000000" pitchFamily="2" charset="2"/>
              </a:rPr>
              <a:t>bestuursleden</a:t>
            </a:r>
            <a:r>
              <a:rPr lang="fr-CH" dirty="0">
                <a:sym typeface="Wingdings" panose="05000000000000000000" pitchFamily="2" charset="2"/>
              </a:rPr>
              <a:t>? </a:t>
            </a:r>
            <a:r>
              <a:rPr lang="fr-CH" dirty="0" err="1">
                <a:sym typeface="Wingdings" panose="05000000000000000000" pitchFamily="2" charset="2"/>
              </a:rPr>
              <a:t>Zijn</a:t>
            </a:r>
            <a:r>
              <a:rPr lang="fr-CH" dirty="0">
                <a:sym typeface="Wingdings" panose="05000000000000000000" pitchFamily="2" charset="2"/>
              </a:rPr>
              <a:t> er </a:t>
            </a:r>
            <a:r>
              <a:rPr lang="fr-CH" dirty="0" err="1">
                <a:sym typeface="Wingdings" panose="05000000000000000000" pitchFamily="2" charset="2"/>
              </a:rPr>
              <a:t>onthoudingen</a:t>
            </a:r>
            <a:r>
              <a:rPr lang="fr-CH" dirty="0">
                <a:sym typeface="Wingdings" panose="05000000000000000000" pitchFamily="2" charset="2"/>
              </a:rPr>
              <a:t>? </a:t>
            </a:r>
            <a:r>
              <a:rPr lang="fr-CH" dirty="0" err="1">
                <a:sym typeface="Wingdings" panose="05000000000000000000" pitchFamily="2" charset="2"/>
              </a:rPr>
              <a:t>Neen</a:t>
            </a:r>
            <a:r>
              <a:rPr lang="fr-CH" dirty="0">
                <a:sym typeface="Wingdings" panose="05000000000000000000" pitchFamily="2" charset="2"/>
              </a:rPr>
              <a:t>: </a:t>
            </a:r>
            <a:r>
              <a:rPr lang="fr-CH" dirty="0" err="1">
                <a:sym typeface="Wingdings" panose="05000000000000000000" pitchFamily="2" charset="2"/>
              </a:rPr>
              <a:t>goedgekeurd</a:t>
            </a:r>
            <a:r>
              <a:rPr lang="fr-CH" dirty="0">
                <a:sym typeface="Wingdings" panose="05000000000000000000" pitchFamily="2" charset="2"/>
              </a:rPr>
              <a:t>, </a:t>
            </a:r>
            <a:endParaRPr lang="fr-FR" dirty="0"/>
          </a:p>
        </p:txBody>
      </p:sp>
      <p:sp>
        <p:nvSpPr>
          <p:cNvPr id="4" name="Espace réservé du numéro de diapositive 3">
            <a:extLst>
              <a:ext uri="{FF2B5EF4-FFF2-40B4-BE49-F238E27FC236}">
                <a16:creationId xmlns:a16="http://schemas.microsoft.com/office/drawing/2014/main" id="{74A57DC2-6BD3-4E65-894B-0BF572390E5E}"/>
              </a:ext>
            </a:extLst>
          </p:cNvPr>
          <p:cNvSpPr>
            <a:spLocks noGrp="1"/>
          </p:cNvSpPr>
          <p:nvPr>
            <p:ph type="sldNum" sz="quarter" idx="5"/>
          </p:nvPr>
        </p:nvSpPr>
        <p:spPr/>
        <p:txBody>
          <a:bodyPr/>
          <a:lstStyle/>
          <a:p>
            <a:pPr rtl="0"/>
            <a:fld id="{D4B9A9E5-4F7F-4A7D-9DE1-899232329269}" type="slidenum">
              <a:rPr lang="fr-FR" smtClean="0"/>
              <a:t>9</a:t>
            </a:fld>
            <a:endParaRPr lang="fr-FR"/>
          </a:p>
        </p:txBody>
      </p:sp>
    </p:spTree>
    <p:extLst>
      <p:ext uri="{BB962C8B-B14F-4D97-AF65-F5344CB8AC3E}">
        <p14:creationId xmlns:p14="http://schemas.microsoft.com/office/powerpoint/2010/main" val="9930722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nl-NL"/>
              <a:t>Klik om stijl te bewerken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88086429"/>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Date Placeholder 2"/>
          <p:cNvSpPr>
            <a:spLocks noGrp="1"/>
          </p:cNvSpPr>
          <p:nvPr>
            <p:ph type="dt" sz="half" idx="10"/>
          </p:nvPr>
        </p:nvSpPr>
        <p:spPr/>
        <p:txBody>
          <a:bodyPr/>
          <a:lstStyle/>
          <a:p>
            <a:pPr rtl="0"/>
            <a:r>
              <a:rPr lang="fr-FR" noProof="0"/>
              <a:t>20XX</a:t>
            </a:r>
          </a:p>
        </p:txBody>
      </p:sp>
      <p:sp>
        <p:nvSpPr>
          <p:cNvPr id="4" name="Footer Placeholder 3"/>
          <p:cNvSpPr>
            <a:spLocks noGrp="1"/>
          </p:cNvSpPr>
          <p:nvPr>
            <p:ph type="ftr" sz="quarter" idx="11"/>
          </p:nvPr>
        </p:nvSpPr>
        <p:spPr/>
        <p:txBody>
          <a:bodyPr/>
          <a:lstStyle/>
          <a:p>
            <a:pPr rtl="0"/>
            <a:r>
              <a:rPr lang="fr-FR" noProof="0"/>
              <a:t>Pitch Deck</a:t>
            </a:r>
          </a:p>
        </p:txBody>
      </p:sp>
      <p:sp>
        <p:nvSpPr>
          <p:cNvPr id="5" name="Slide Number Placeholder 4"/>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1110156300"/>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nl-NL"/>
              <a:t>Klik om stijl te bewerken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1791138022"/>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a:t>Klikken om de tekststijl van het model te bewerken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273651430"/>
      </p:ext>
    </p:extLst>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nl-NL"/>
              <a:t>Klik om stijl te bewerken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2241432753"/>
      </p:ext>
    </p:extLst>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nl-NL"/>
              <a:t>Klik om stijl te bewerken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745642103"/>
      </p:ext>
    </p:extLst>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nl-NL"/>
              <a:t>Klik om stijl te bewerken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nl-NL"/>
              <a:t>Klikken om de tekststijl van het model te bewerken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2709973753"/>
      </p:ext>
    </p:extLst>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3098516980"/>
      </p:ext>
    </p:extLst>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73822573"/>
      </p:ext>
    </p:extLst>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lonne de contenu 3">
    <p:bg>
      <p:bgPr>
        <a:solidFill>
          <a:schemeClr val="accent2"/>
        </a:solidFill>
        <a:effectLst/>
      </p:bgPr>
    </p:bg>
    <p:spTree>
      <p:nvGrpSpPr>
        <p:cNvPr id="1" name=""/>
        <p:cNvGrpSpPr/>
        <p:nvPr/>
      </p:nvGrpSpPr>
      <p:grpSpPr>
        <a:xfrm>
          <a:off x="0" y="0"/>
          <a:ext cx="0" cy="0"/>
          <a:chOff x="0" y="0"/>
          <a:chExt cx="0" cy="0"/>
        </a:xfrm>
      </p:grpSpPr>
      <p:sp>
        <p:nvSpPr>
          <p:cNvPr id="14" name="Titre 1">
            <a:extLst>
              <a:ext uri="{FF2B5EF4-FFF2-40B4-BE49-F238E27FC236}">
                <a16:creationId xmlns:a16="http://schemas.microsoft.com/office/drawing/2014/main" id="{42ACEF30-0520-40B3-A1F1-F3D2530563D6}"/>
              </a:ext>
            </a:extLst>
          </p:cNvPr>
          <p:cNvSpPr>
            <a:spLocks noGrp="1"/>
          </p:cNvSpPr>
          <p:nvPr>
            <p:ph type="title" hasCustomPrompt="1"/>
          </p:nvPr>
        </p:nvSpPr>
        <p:spPr>
          <a:xfrm>
            <a:off x="1885156" y="892177"/>
            <a:ext cx="8421688" cy="1325563"/>
          </a:xfrm>
        </p:spPr>
        <p:txBody>
          <a:bodyPr rtlCol="0">
            <a:normAutofit/>
          </a:bodyPr>
          <a:lstStyle>
            <a:lvl1pPr algn="ctr">
              <a:defRPr lang="en-US" sz="2800" kern="1200" spc="150" baseline="0" dirty="0">
                <a:solidFill>
                  <a:schemeClr val="tx1">
                    <a:lumMod val="75000"/>
                    <a:lumOff val="25000"/>
                  </a:schemeClr>
                </a:solidFill>
                <a:latin typeface="+mj-lt"/>
                <a:ea typeface="+mj-ea"/>
                <a:cs typeface="+mj-cs"/>
              </a:defRPr>
            </a:lvl1pPr>
          </a:lstStyle>
          <a:p>
            <a:pPr rtl="0"/>
            <a:r>
              <a:rPr lang="fr-FR" noProof="0"/>
              <a:t>CLIQUEZ ICI POUR MODIFIER LE STYLE DU TITRE</a:t>
            </a:r>
          </a:p>
        </p:txBody>
      </p:sp>
      <p:sp>
        <p:nvSpPr>
          <p:cNvPr id="15" name="Espace réservé du texte 15">
            <a:extLst>
              <a:ext uri="{FF2B5EF4-FFF2-40B4-BE49-F238E27FC236}">
                <a16:creationId xmlns:a16="http://schemas.microsoft.com/office/drawing/2014/main" id="{A1FB681F-A94D-4BF8-8290-0811E98D49D4}"/>
              </a:ext>
            </a:extLst>
          </p:cNvPr>
          <p:cNvSpPr>
            <a:spLocks noGrp="1"/>
          </p:cNvSpPr>
          <p:nvPr>
            <p:ph type="body" sz="quarter" idx="13" hasCustomPrompt="1"/>
          </p:nvPr>
        </p:nvSpPr>
        <p:spPr>
          <a:xfrm>
            <a:off x="1485900" y="2563123"/>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lvl="0" rtl="0"/>
            <a:r>
              <a:rPr lang="fr-FR" noProof="0"/>
              <a:t>CLIQUEZ POUR AJOUTER UN SOUS-TITRE</a:t>
            </a:r>
          </a:p>
        </p:txBody>
      </p:sp>
      <p:sp>
        <p:nvSpPr>
          <p:cNvPr id="17" name="Espace réservé du texte 18">
            <a:extLst>
              <a:ext uri="{FF2B5EF4-FFF2-40B4-BE49-F238E27FC236}">
                <a16:creationId xmlns:a16="http://schemas.microsoft.com/office/drawing/2014/main" id="{61E8C129-EF62-46A8-97F3-3CB5D014FBDD}"/>
              </a:ext>
            </a:extLst>
          </p:cNvPr>
          <p:cNvSpPr>
            <a:spLocks noGrp="1"/>
          </p:cNvSpPr>
          <p:nvPr>
            <p:ph type="body" sz="quarter" idx="15" hasCustomPrompt="1"/>
          </p:nvPr>
        </p:nvSpPr>
        <p:spPr>
          <a:xfrm>
            <a:off x="1485664"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fr-FR" noProof="0"/>
              <a:t>Cliquer pour ajouter du texte</a:t>
            </a:r>
          </a:p>
        </p:txBody>
      </p:sp>
      <p:sp>
        <p:nvSpPr>
          <p:cNvPr id="31" name="Espace réservé du texte 15">
            <a:extLst>
              <a:ext uri="{FF2B5EF4-FFF2-40B4-BE49-F238E27FC236}">
                <a16:creationId xmlns:a16="http://schemas.microsoft.com/office/drawing/2014/main" id="{87DD41A9-B6B3-48D9-A3A6-831B39C9158C}"/>
              </a:ext>
            </a:extLst>
          </p:cNvPr>
          <p:cNvSpPr>
            <a:spLocks noGrp="1"/>
          </p:cNvSpPr>
          <p:nvPr>
            <p:ph type="body" sz="quarter" idx="16" hasCustomPrompt="1"/>
          </p:nvPr>
        </p:nvSpPr>
        <p:spPr>
          <a:xfrm>
            <a:off x="6673004" y="2563123"/>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noProof="0"/>
              <a:t>CLIQUEZ POUR AJOUTER UN SOUS-TITRE</a:t>
            </a:r>
          </a:p>
        </p:txBody>
      </p:sp>
      <p:sp>
        <p:nvSpPr>
          <p:cNvPr id="32" name="Espace réservé du texte 18">
            <a:extLst>
              <a:ext uri="{FF2B5EF4-FFF2-40B4-BE49-F238E27FC236}">
                <a16:creationId xmlns:a16="http://schemas.microsoft.com/office/drawing/2014/main" id="{FB791E68-EDF5-4CC2-8774-A27AEF1D25E6}"/>
              </a:ext>
            </a:extLst>
          </p:cNvPr>
          <p:cNvSpPr>
            <a:spLocks noGrp="1"/>
          </p:cNvSpPr>
          <p:nvPr>
            <p:ph type="body" sz="quarter" idx="17" hasCustomPrompt="1"/>
          </p:nvPr>
        </p:nvSpPr>
        <p:spPr>
          <a:xfrm>
            <a:off x="6673143" y="3070348"/>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fr-FR" noProof="0"/>
              <a:t>Cliquer pour ajouter du texte</a:t>
            </a:r>
          </a:p>
        </p:txBody>
      </p:sp>
      <p:sp>
        <p:nvSpPr>
          <p:cNvPr id="33" name="Espace réservé du texte 15">
            <a:extLst>
              <a:ext uri="{FF2B5EF4-FFF2-40B4-BE49-F238E27FC236}">
                <a16:creationId xmlns:a16="http://schemas.microsoft.com/office/drawing/2014/main" id="{AA224F82-7E0C-4EBF-97D3-132481DBCDA9}"/>
              </a:ext>
            </a:extLst>
          </p:cNvPr>
          <p:cNvSpPr>
            <a:spLocks noGrp="1"/>
          </p:cNvSpPr>
          <p:nvPr>
            <p:ph type="body" sz="quarter" idx="18" hasCustomPrompt="1"/>
          </p:nvPr>
        </p:nvSpPr>
        <p:spPr>
          <a:xfrm>
            <a:off x="1485899" y="4319431"/>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noProof="0"/>
              <a:t>CLIQUEZ POUR AJOUTER UN SOUS-TITRE</a:t>
            </a:r>
          </a:p>
        </p:txBody>
      </p:sp>
      <p:sp>
        <p:nvSpPr>
          <p:cNvPr id="34" name="Espace réservé du texte 18">
            <a:extLst>
              <a:ext uri="{FF2B5EF4-FFF2-40B4-BE49-F238E27FC236}">
                <a16:creationId xmlns:a16="http://schemas.microsoft.com/office/drawing/2014/main" id="{699D24C6-4AFB-4222-8E0C-4D11CD9C0FF7}"/>
              </a:ext>
            </a:extLst>
          </p:cNvPr>
          <p:cNvSpPr>
            <a:spLocks noGrp="1"/>
          </p:cNvSpPr>
          <p:nvPr>
            <p:ph type="body" sz="quarter" idx="19" hasCustomPrompt="1"/>
          </p:nvPr>
        </p:nvSpPr>
        <p:spPr>
          <a:xfrm>
            <a:off x="1486412"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fr-FR" noProof="0"/>
              <a:t>Cliquer pour ajouter du texte</a:t>
            </a:r>
          </a:p>
        </p:txBody>
      </p:sp>
      <p:sp>
        <p:nvSpPr>
          <p:cNvPr id="12" name="Espace réservé du texte 15">
            <a:extLst>
              <a:ext uri="{FF2B5EF4-FFF2-40B4-BE49-F238E27FC236}">
                <a16:creationId xmlns:a16="http://schemas.microsoft.com/office/drawing/2014/main" id="{3B05E19C-DF33-4515-AC52-F95850810EC1}"/>
              </a:ext>
            </a:extLst>
          </p:cNvPr>
          <p:cNvSpPr>
            <a:spLocks noGrp="1"/>
          </p:cNvSpPr>
          <p:nvPr>
            <p:ph type="body" sz="quarter" idx="23" hasCustomPrompt="1"/>
          </p:nvPr>
        </p:nvSpPr>
        <p:spPr>
          <a:xfrm>
            <a:off x="6672630" y="4319431"/>
            <a:ext cx="4031945" cy="365125"/>
          </a:xfrm>
        </p:spPr>
        <p:txBody>
          <a:bodyPr rtlCol="0">
            <a:normAutofit/>
          </a:bodyPr>
          <a:lstStyle>
            <a:lvl1pPr marL="0" indent="0" algn="ctr">
              <a:buNone/>
              <a:defRPr lang="en-US" sz="2000" kern="1200" spc="150" baseline="0" dirty="0">
                <a:solidFill>
                  <a:schemeClr val="tx1">
                    <a:lumMod val="75000"/>
                    <a:lumOff val="25000"/>
                  </a:schemeClr>
                </a:solidFill>
                <a:latin typeface="+mj-lt"/>
                <a:ea typeface="+mj-ea"/>
                <a:cs typeface="+mj-cs"/>
              </a:defRPr>
            </a:lvl1pPr>
          </a:lstStyle>
          <a:p>
            <a:pPr marL="0" lvl="0" indent="0" algn="l" defTabSz="914400" rtl="0" eaLnBrk="1" latinLnBrk="0" hangingPunct="1">
              <a:lnSpc>
                <a:spcPct val="90000"/>
              </a:lnSpc>
              <a:spcBef>
                <a:spcPts val="1000"/>
              </a:spcBef>
              <a:buFont typeface="Arial" panose="020B0604020202020204" pitchFamily="34" charset="0"/>
              <a:buNone/>
            </a:pPr>
            <a:r>
              <a:rPr lang="fr-FR" noProof="0"/>
              <a:t>CLIQUEZ POUR AJOUTER UN SOUS-TITRE</a:t>
            </a:r>
          </a:p>
        </p:txBody>
      </p:sp>
      <p:sp>
        <p:nvSpPr>
          <p:cNvPr id="13" name="Espace réservé du texte 18">
            <a:extLst>
              <a:ext uri="{FF2B5EF4-FFF2-40B4-BE49-F238E27FC236}">
                <a16:creationId xmlns:a16="http://schemas.microsoft.com/office/drawing/2014/main" id="{C0EBC62D-442C-45D3-B66B-C6578FBB3370}"/>
              </a:ext>
            </a:extLst>
          </p:cNvPr>
          <p:cNvSpPr>
            <a:spLocks noGrp="1"/>
          </p:cNvSpPr>
          <p:nvPr>
            <p:ph type="body" sz="quarter" idx="24" hasCustomPrompt="1"/>
          </p:nvPr>
        </p:nvSpPr>
        <p:spPr>
          <a:xfrm>
            <a:off x="6673143" y="4826656"/>
            <a:ext cx="4031030" cy="1057308"/>
          </a:xfrm>
        </p:spPr>
        <p:txBody>
          <a:bodyPr rtlCol="0">
            <a:normAutofit/>
          </a:bodyPr>
          <a:lstStyle>
            <a:lvl1pPr marL="0" indent="0" algn="ctr">
              <a:lnSpc>
                <a:spcPct val="100000"/>
              </a:lnSpc>
              <a:buFont typeface="Arial" panose="020B0604020202020204" pitchFamily="34" charset="0"/>
              <a:buNone/>
              <a:defRPr sz="1400">
                <a:solidFill>
                  <a:schemeClr val="tx1">
                    <a:lumMod val="75000"/>
                    <a:lumOff val="25000"/>
                  </a:schemeClr>
                </a:solidFill>
              </a:defRPr>
            </a:lvl1pPr>
          </a:lstStyle>
          <a:p>
            <a:pPr lvl="0" rtl="0"/>
            <a:r>
              <a:rPr lang="fr-FR" noProof="0"/>
              <a:t>Cliquer pour ajouter du texte</a:t>
            </a:r>
          </a:p>
        </p:txBody>
      </p:sp>
      <p:sp>
        <p:nvSpPr>
          <p:cNvPr id="3" name="Espace réservé de la date 2">
            <a:extLst>
              <a:ext uri="{FF2B5EF4-FFF2-40B4-BE49-F238E27FC236}">
                <a16:creationId xmlns:a16="http://schemas.microsoft.com/office/drawing/2014/main" id="{98EC90C5-A811-4E5C-ADD1-A89DB4E94DAA}"/>
              </a:ext>
            </a:extLst>
          </p:cNvPr>
          <p:cNvSpPr>
            <a:spLocks noGrp="1"/>
          </p:cNvSpPr>
          <p:nvPr>
            <p:ph type="dt" sz="half" idx="20"/>
          </p:nvPr>
        </p:nvSpPr>
        <p:spPr/>
        <p:txBody>
          <a:bodyPr rtlCol="0"/>
          <a:lstStyle/>
          <a:p>
            <a:pPr rtl="0"/>
            <a:r>
              <a:rPr lang="fr-FR" noProof="0"/>
              <a:t>20XX</a:t>
            </a:r>
          </a:p>
        </p:txBody>
      </p:sp>
      <p:sp>
        <p:nvSpPr>
          <p:cNvPr id="4" name="Espace réservé du pied de page 3">
            <a:extLst>
              <a:ext uri="{FF2B5EF4-FFF2-40B4-BE49-F238E27FC236}">
                <a16:creationId xmlns:a16="http://schemas.microsoft.com/office/drawing/2014/main" id="{3356B621-AE19-45D3-B25F-23256C242DDD}"/>
              </a:ext>
            </a:extLst>
          </p:cNvPr>
          <p:cNvSpPr>
            <a:spLocks noGrp="1"/>
          </p:cNvSpPr>
          <p:nvPr>
            <p:ph type="ftr" sz="quarter" idx="21"/>
          </p:nvPr>
        </p:nvSpPr>
        <p:spPr/>
        <p:txBody>
          <a:bodyPr rtlCol="0"/>
          <a:lstStyle/>
          <a:p>
            <a:pPr rtl="0"/>
            <a:r>
              <a:rPr lang="fr-FR" noProof="0"/>
              <a:t>Pitch Deck</a:t>
            </a:r>
          </a:p>
        </p:txBody>
      </p:sp>
      <p:sp>
        <p:nvSpPr>
          <p:cNvPr id="5" name="Espace réservé du numéro de diapositive 4">
            <a:extLst>
              <a:ext uri="{FF2B5EF4-FFF2-40B4-BE49-F238E27FC236}">
                <a16:creationId xmlns:a16="http://schemas.microsoft.com/office/drawing/2014/main" id="{158BDCB2-D8C3-4571-8154-76BEA9AE41A8}"/>
              </a:ext>
            </a:extLst>
          </p:cNvPr>
          <p:cNvSpPr>
            <a:spLocks noGrp="1"/>
          </p:cNvSpPr>
          <p:nvPr>
            <p:ph type="sldNum" sz="quarter" idx="22"/>
          </p:nvPr>
        </p:nvSpPr>
        <p:spPr/>
        <p:txBody>
          <a:bodyPr rtlCol="0"/>
          <a:lstStyle/>
          <a:p>
            <a:pPr rtl="0"/>
            <a:fld id="{B5CEABB6-07DC-46E8-9B57-56EC44A396E5}" type="slidenum">
              <a:rPr lang="fr-FR" noProof="0" smtClean="0"/>
              <a:t>‹nr.›</a:t>
            </a:fld>
            <a:endParaRPr lang="fr-FR" noProof="0"/>
          </a:p>
        </p:txBody>
      </p:sp>
      <p:cxnSp>
        <p:nvCxnSpPr>
          <p:cNvPr id="2" name="Connecteur droit 1">
            <a:extLst>
              <a:ext uri="{FF2B5EF4-FFF2-40B4-BE49-F238E27FC236}">
                <a16:creationId xmlns:a16="http://schemas.microsoft.com/office/drawing/2014/main" id="{9298DCF7-7DC1-4618-8133-F63847B0AFE2}"/>
              </a:ext>
              <a:ext uri="{C183D7F6-B498-43B3-948B-1728B52AA6E4}">
                <adec:decorative xmlns:adec="http://schemas.microsoft.com/office/drawing/2017/decorative" val="1"/>
              </a:ext>
            </a:extLst>
          </p:cNvPr>
          <p:cNvCxnSpPr>
            <a:cxnSpLocks/>
          </p:cNvCxnSpPr>
          <p:nvPr userDrawn="1"/>
        </p:nvCxnSpPr>
        <p:spPr>
          <a:xfrm>
            <a:off x="8688388" y="0"/>
            <a:ext cx="3503612" cy="2352957"/>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5">
            <a:extLst>
              <a:ext uri="{FF2B5EF4-FFF2-40B4-BE49-F238E27FC236}">
                <a16:creationId xmlns:a16="http://schemas.microsoft.com/office/drawing/2014/main" id="{653A6567-233D-4A3B-B52B-DE7E5E35A175}"/>
              </a:ext>
              <a:ext uri="{C183D7F6-B498-43B3-948B-1728B52AA6E4}">
                <adec:decorative xmlns:adec="http://schemas.microsoft.com/office/drawing/2017/decorative" val="1"/>
              </a:ext>
            </a:extLst>
          </p:cNvPr>
          <p:cNvCxnSpPr>
            <a:cxnSpLocks/>
          </p:cNvCxnSpPr>
          <p:nvPr userDrawn="1"/>
        </p:nvCxnSpPr>
        <p:spPr>
          <a:xfrm>
            <a:off x="9720943" y="0"/>
            <a:ext cx="2471057" cy="2699032"/>
          </a:xfrm>
          <a:prstGeom prst="line">
            <a:avLst/>
          </a:prstGeom>
        </p:spPr>
        <p:style>
          <a:lnRef idx="1">
            <a:schemeClr val="accent1"/>
          </a:lnRef>
          <a:fillRef idx="0">
            <a:schemeClr val="accent1"/>
          </a:fillRef>
          <a:effectRef idx="0">
            <a:schemeClr val="accent1"/>
          </a:effectRef>
          <a:fontRef idx="minor">
            <a:schemeClr val="tx1"/>
          </a:fontRef>
        </p:style>
      </p:cxnSp>
      <p:pic>
        <p:nvPicPr>
          <p:cNvPr id="7" name="Graphisme 6">
            <a:extLst>
              <a:ext uri="{FF2B5EF4-FFF2-40B4-BE49-F238E27FC236}">
                <a16:creationId xmlns:a16="http://schemas.microsoft.com/office/drawing/2014/main" id="{64D564EB-CA78-42C6-AD76-3C4E7B3AEA8D}"/>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8" name="Graphisme 7">
            <a:extLst>
              <a:ext uri="{FF2B5EF4-FFF2-40B4-BE49-F238E27FC236}">
                <a16:creationId xmlns:a16="http://schemas.microsoft.com/office/drawing/2014/main" id="{1CFFBB3A-BDCF-4878-8D04-E8BB9A050E71}"/>
              </a:ext>
              <a:ext uri="{C183D7F6-B498-43B3-948B-1728B52AA6E4}">
                <adec:decorative xmlns:adec="http://schemas.microsoft.com/office/drawing/2017/decorative" val="1"/>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spTree>
    <p:extLst>
      <p:ext uri="{BB962C8B-B14F-4D97-AF65-F5344CB8AC3E}">
        <p14:creationId xmlns:p14="http://schemas.microsoft.com/office/powerpoint/2010/main" val="3831653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2720341277"/>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nl-NL"/>
              <a:t>Klik om stijl te bewerken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pPr rtl="0"/>
            <a:r>
              <a:rPr lang="fr-FR" noProof="0"/>
              <a:t>20XX</a:t>
            </a:r>
          </a:p>
        </p:txBody>
      </p:sp>
      <p:sp>
        <p:nvSpPr>
          <p:cNvPr id="5" name="Footer Placeholder 4"/>
          <p:cNvSpPr>
            <a:spLocks noGrp="1"/>
          </p:cNvSpPr>
          <p:nvPr>
            <p:ph type="ftr" sz="quarter" idx="11"/>
          </p:nvPr>
        </p:nvSpPr>
        <p:spPr/>
        <p:txBody>
          <a:bodyPr/>
          <a:lstStyle/>
          <a:p>
            <a:pPr rtl="0"/>
            <a:r>
              <a:rPr lang="fr-FR" noProof="0"/>
              <a:t>Pitch Deck</a:t>
            </a:r>
          </a:p>
        </p:txBody>
      </p:sp>
      <p:sp>
        <p:nvSpPr>
          <p:cNvPr id="6" name="Slide Number Placeholder 5"/>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362286266"/>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pPr rtl="0"/>
            <a:r>
              <a:rPr lang="fr-FR" noProof="0"/>
              <a:t>20XX</a:t>
            </a:r>
          </a:p>
        </p:txBody>
      </p:sp>
      <p:sp>
        <p:nvSpPr>
          <p:cNvPr id="6" name="Footer Placeholder 5"/>
          <p:cNvSpPr>
            <a:spLocks noGrp="1"/>
          </p:cNvSpPr>
          <p:nvPr>
            <p:ph type="ftr" sz="quarter" idx="11"/>
          </p:nvPr>
        </p:nvSpPr>
        <p:spPr/>
        <p:txBody>
          <a:bodyPr/>
          <a:lstStyle/>
          <a:p>
            <a:pPr rtl="0"/>
            <a:r>
              <a:rPr lang="fr-FR" noProof="0"/>
              <a:t>Pitch Deck</a:t>
            </a:r>
          </a:p>
        </p:txBody>
      </p:sp>
      <p:sp>
        <p:nvSpPr>
          <p:cNvPr id="7" name="Slide Number Placeholder 6"/>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2826539813"/>
      </p:ext>
    </p:extLst>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stijl te bewerken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pPr rtl="0"/>
            <a:r>
              <a:rPr lang="fr-FR" noProof="0"/>
              <a:t>20XX</a:t>
            </a:r>
          </a:p>
        </p:txBody>
      </p:sp>
      <p:sp>
        <p:nvSpPr>
          <p:cNvPr id="8" name="Footer Placeholder 7"/>
          <p:cNvSpPr>
            <a:spLocks noGrp="1"/>
          </p:cNvSpPr>
          <p:nvPr>
            <p:ph type="ftr" sz="quarter" idx="11"/>
          </p:nvPr>
        </p:nvSpPr>
        <p:spPr/>
        <p:txBody>
          <a:bodyPr/>
          <a:lstStyle/>
          <a:p>
            <a:pPr rtl="0"/>
            <a:r>
              <a:rPr lang="fr-FR" noProof="0"/>
              <a:t>Pitch Deck</a:t>
            </a:r>
          </a:p>
        </p:txBody>
      </p:sp>
      <p:sp>
        <p:nvSpPr>
          <p:cNvPr id="9" name="Slide Number Placeholder 8"/>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209313274"/>
      </p:ext>
    </p:extLst>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pPr rtl="0"/>
            <a:r>
              <a:rPr lang="fr-FR" noProof="0"/>
              <a:t>20XX</a:t>
            </a:r>
          </a:p>
        </p:txBody>
      </p:sp>
      <p:sp>
        <p:nvSpPr>
          <p:cNvPr id="4" name="Footer Placeholder 3"/>
          <p:cNvSpPr>
            <a:spLocks noGrp="1"/>
          </p:cNvSpPr>
          <p:nvPr>
            <p:ph type="ftr" sz="quarter" idx="11"/>
          </p:nvPr>
        </p:nvSpPr>
        <p:spPr/>
        <p:txBody>
          <a:bodyPr/>
          <a:lstStyle/>
          <a:p>
            <a:pPr rtl="0"/>
            <a:r>
              <a:rPr lang="fr-FR" noProof="0"/>
              <a:t>Pitch Deck</a:t>
            </a:r>
          </a:p>
        </p:txBody>
      </p:sp>
      <p:sp>
        <p:nvSpPr>
          <p:cNvPr id="5" name="Slide Number Placeholder 4"/>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3813782625"/>
      </p:ext>
    </p:extLst>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rtl="0"/>
            <a:r>
              <a:rPr lang="fr-FR" noProof="0"/>
              <a:t>20XX</a:t>
            </a:r>
          </a:p>
        </p:txBody>
      </p:sp>
      <p:sp>
        <p:nvSpPr>
          <p:cNvPr id="3" name="Footer Placeholder 2"/>
          <p:cNvSpPr>
            <a:spLocks noGrp="1"/>
          </p:cNvSpPr>
          <p:nvPr>
            <p:ph type="ftr" sz="quarter" idx="11"/>
          </p:nvPr>
        </p:nvSpPr>
        <p:spPr/>
        <p:txBody>
          <a:bodyPr/>
          <a:lstStyle/>
          <a:p>
            <a:pPr rtl="0"/>
            <a:r>
              <a:rPr lang="fr-FR" noProof="0"/>
              <a:t>Pitch Deck</a:t>
            </a:r>
          </a:p>
        </p:txBody>
      </p:sp>
      <p:sp>
        <p:nvSpPr>
          <p:cNvPr id="4" name="Slide Number Placeholder 3"/>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1766438492"/>
      </p:ext>
    </p:extLst>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nl-NL"/>
              <a:t>Klik om stijl te bewerken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r>
              <a:rPr lang="fr-FR" noProof="0"/>
              <a:t>20XX</a:t>
            </a:r>
          </a:p>
        </p:txBody>
      </p:sp>
      <p:sp>
        <p:nvSpPr>
          <p:cNvPr id="6" name="Footer Placeholder 5"/>
          <p:cNvSpPr>
            <a:spLocks noGrp="1"/>
          </p:cNvSpPr>
          <p:nvPr>
            <p:ph type="ftr" sz="quarter" idx="11"/>
          </p:nvPr>
        </p:nvSpPr>
        <p:spPr/>
        <p:txBody>
          <a:bodyPr/>
          <a:lstStyle/>
          <a:p>
            <a:pPr rtl="0"/>
            <a:r>
              <a:rPr lang="fr-FR" noProof="0"/>
              <a:t>Pitch Deck</a:t>
            </a:r>
          </a:p>
        </p:txBody>
      </p:sp>
      <p:sp>
        <p:nvSpPr>
          <p:cNvPr id="7" name="Slide Number Placeholder 6"/>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1230242375"/>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nl-NL"/>
              <a:t>Klik om stijl te bewerken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pPr rtl="0"/>
            <a:r>
              <a:rPr lang="fr-FR" noProof="0"/>
              <a:t>20XX</a:t>
            </a:r>
          </a:p>
        </p:txBody>
      </p:sp>
      <p:sp>
        <p:nvSpPr>
          <p:cNvPr id="6" name="Footer Placeholder 5"/>
          <p:cNvSpPr>
            <a:spLocks noGrp="1"/>
          </p:cNvSpPr>
          <p:nvPr>
            <p:ph type="ftr" sz="quarter" idx="11"/>
          </p:nvPr>
        </p:nvSpPr>
        <p:spPr/>
        <p:txBody>
          <a:bodyPr/>
          <a:lstStyle/>
          <a:p>
            <a:pPr rtl="0"/>
            <a:r>
              <a:rPr lang="fr-FR" noProof="0"/>
              <a:t>Pitch Deck</a:t>
            </a:r>
          </a:p>
        </p:txBody>
      </p:sp>
      <p:sp>
        <p:nvSpPr>
          <p:cNvPr id="7" name="Slide Number Placeholder 6"/>
          <p:cNvSpPr>
            <a:spLocks noGrp="1"/>
          </p:cNvSpPr>
          <p:nvPr>
            <p:ph type="sldNum" sz="quarter" idx="12"/>
          </p:nvPr>
        </p:nvSpPr>
        <p:spPr/>
        <p:txBody>
          <a:body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1351226867"/>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pPr rtl="0"/>
            <a:r>
              <a:rPr lang="fr-FR" noProof="0"/>
              <a:t>20XX</a:t>
            </a:r>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pPr rtl="0"/>
            <a:r>
              <a:rPr lang="fr-FR" noProof="0"/>
              <a:t>Pitch Deck</a:t>
            </a:r>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pPr rtl="0"/>
            <a:fld id="{B5CEABB6-07DC-46E8-9B57-56EC44A396E5}" type="slidenum">
              <a:rPr lang="fr-FR" noProof="0" smtClean="0"/>
              <a:pPr rtl="0"/>
              <a:t>‹nr.›</a:t>
            </a:fld>
            <a:endParaRPr lang="fr-FR" noProof="0"/>
          </a:p>
        </p:txBody>
      </p:sp>
    </p:spTree>
    <p:extLst>
      <p:ext uri="{BB962C8B-B14F-4D97-AF65-F5344CB8AC3E}">
        <p14:creationId xmlns:p14="http://schemas.microsoft.com/office/powerpoint/2010/main" val="316671244"/>
      </p:ext>
    </p:extLst>
  </p:cSld>
  <p:clrMap bg1="dk1" tx1="lt1" bg2="dk2" tx2="lt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 id="2147483714" r:id="rId12"/>
    <p:sldLayoutId id="2147483715" r:id="rId13"/>
    <p:sldLayoutId id="2147483716" r:id="rId14"/>
    <p:sldLayoutId id="2147483717" r:id="rId15"/>
    <p:sldLayoutId id="2147483718" r:id="rId16"/>
    <p:sldLayoutId id="2147483719" r:id="rId17"/>
    <p:sldLayoutId id="2147483721" r:id="rId18"/>
  </p:sldLayoutIdLst>
  <p:hf hdr="0"/>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6.sv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acrobat.adobe.com/id/urn:aaid:sc:EU:dcb1a4f2-122a-4718-af45-85f9aeeb90fc"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47CC9543-7238-2EE5-E804-5244FFDB6C3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085045" y="3041320"/>
            <a:ext cx="4152900" cy="3352800"/>
          </a:xfrm>
          <a:prstGeom prst="rect">
            <a:avLst/>
          </a:prstGeom>
        </p:spPr>
      </p:pic>
      <p:sp>
        <p:nvSpPr>
          <p:cNvPr id="2" name="Titre 1">
            <a:extLst>
              <a:ext uri="{FF2B5EF4-FFF2-40B4-BE49-F238E27FC236}">
                <a16:creationId xmlns:a16="http://schemas.microsoft.com/office/drawing/2014/main" id="{216815C6-3AD0-46E6-A74A-1967BD91AF50}"/>
              </a:ext>
            </a:extLst>
          </p:cNvPr>
          <p:cNvSpPr>
            <a:spLocks noGrp="1"/>
          </p:cNvSpPr>
          <p:nvPr>
            <p:ph type="ctrTitle"/>
          </p:nvPr>
        </p:nvSpPr>
        <p:spPr>
          <a:xfrm>
            <a:off x="495460" y="2910979"/>
            <a:ext cx="10166948" cy="796954"/>
          </a:xfrm>
        </p:spPr>
        <p:txBody>
          <a:bodyPr rtlCol="0">
            <a:normAutofit fontScale="90000"/>
          </a:bodyPr>
          <a:lstStyle/>
          <a:p>
            <a:pPr rtl="0"/>
            <a:r>
              <a:rPr lang="fr-FR" dirty="0"/>
              <a:t>	</a:t>
            </a:r>
            <a:r>
              <a:rPr lang="fr-FR" b="1" dirty="0">
                <a:effectLst>
                  <a:outerShdw blurRad="38100" dist="38100" dir="2700000" algn="tl">
                    <a:srgbClr val="000000">
                      <a:alpha val="43137"/>
                    </a:srgbClr>
                  </a:outerShdw>
                </a:effectLst>
              </a:rPr>
              <a:t>ALGEMENE </a:t>
            </a:r>
            <a:br>
              <a:rPr lang="fr-FR" b="1" dirty="0">
                <a:effectLst>
                  <a:outerShdw blurRad="38100" dist="38100" dir="2700000" algn="tl">
                    <a:srgbClr val="000000">
                      <a:alpha val="43137"/>
                    </a:srgbClr>
                  </a:outerShdw>
                </a:effectLst>
              </a:rPr>
            </a:br>
            <a:r>
              <a:rPr lang="fr-FR" b="1" dirty="0">
                <a:effectLst>
                  <a:outerShdw blurRad="38100" dist="38100" dir="2700000" algn="tl">
                    <a:srgbClr val="000000">
                      <a:alpha val="43137"/>
                    </a:srgbClr>
                  </a:outerShdw>
                </a:effectLst>
              </a:rPr>
              <a:t>		LEDENVERGADERING</a:t>
            </a:r>
          </a:p>
        </p:txBody>
      </p:sp>
      <p:sp>
        <p:nvSpPr>
          <p:cNvPr id="3" name="Sous-titre 2">
            <a:extLst>
              <a:ext uri="{FF2B5EF4-FFF2-40B4-BE49-F238E27FC236}">
                <a16:creationId xmlns:a16="http://schemas.microsoft.com/office/drawing/2014/main" id="{1901B20D-4C28-4DA3-ABBD-718C22A5E58B}"/>
              </a:ext>
            </a:extLst>
          </p:cNvPr>
          <p:cNvSpPr>
            <a:spLocks noGrp="1"/>
          </p:cNvSpPr>
          <p:nvPr>
            <p:ph type="subTitle" idx="1"/>
          </p:nvPr>
        </p:nvSpPr>
        <p:spPr>
          <a:xfrm>
            <a:off x="7217837" y="6394120"/>
            <a:ext cx="4974163" cy="463880"/>
          </a:xfrm>
        </p:spPr>
        <p:txBody>
          <a:bodyPr rtlCol="0"/>
          <a:lstStyle/>
          <a:p>
            <a:pPr rtl="0"/>
            <a:r>
              <a:rPr lang="fr-FR" dirty="0" err="1">
                <a:solidFill>
                  <a:schemeClr val="tx1"/>
                </a:solidFill>
              </a:rPr>
              <a:t>Taaltuin</a:t>
            </a:r>
            <a:r>
              <a:rPr lang="fr-FR" dirty="0">
                <a:solidFill>
                  <a:schemeClr val="tx1"/>
                </a:solidFill>
              </a:rPr>
              <a:t> Voltaire – 21 </a:t>
            </a:r>
            <a:r>
              <a:rPr lang="fr-FR" dirty="0" err="1">
                <a:solidFill>
                  <a:schemeClr val="tx1"/>
                </a:solidFill>
              </a:rPr>
              <a:t>november</a:t>
            </a:r>
            <a:r>
              <a:rPr lang="fr-FR" dirty="0">
                <a:solidFill>
                  <a:schemeClr val="tx1"/>
                </a:solidFill>
              </a:rPr>
              <a:t> 2024</a:t>
            </a:r>
          </a:p>
        </p:txBody>
      </p:sp>
    </p:spTree>
    <p:extLst>
      <p:ext uri="{BB962C8B-B14F-4D97-AF65-F5344CB8AC3E}">
        <p14:creationId xmlns:p14="http://schemas.microsoft.com/office/powerpoint/2010/main" val="16424253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3B8987-2428-E332-B644-2C8BCAAAF69E}"/>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EBEEC4F-16A0-52C1-B5E6-38F1F2225C5F}"/>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pPr algn="ctr" rtl="0"/>
            <a:r>
              <a:rPr lang="fr-FR" b="1" dirty="0" err="1">
                <a:effectLst>
                  <a:outerShdw blurRad="38100" dist="38100" dir="2700000" algn="tl">
                    <a:srgbClr val="000000">
                      <a:alpha val="43137"/>
                    </a:srgbClr>
                  </a:outerShdw>
                </a:effectLst>
              </a:rPr>
              <a:t>begroting</a:t>
            </a:r>
            <a:r>
              <a:rPr lang="fr-FR" b="1" dirty="0">
                <a:effectLst>
                  <a:outerShdw blurRad="38100" dist="38100" dir="2700000" algn="tl">
                    <a:srgbClr val="000000">
                      <a:alpha val="43137"/>
                    </a:srgbClr>
                  </a:outerShdw>
                </a:effectLst>
              </a:rPr>
              <a:t> 2024 - 2025</a:t>
            </a:r>
          </a:p>
        </p:txBody>
      </p:sp>
      <p:sp>
        <p:nvSpPr>
          <p:cNvPr id="12" name="Sous-titre 2">
            <a:extLst>
              <a:ext uri="{FF2B5EF4-FFF2-40B4-BE49-F238E27FC236}">
                <a16:creationId xmlns:a16="http://schemas.microsoft.com/office/drawing/2014/main" id="{A127C9B7-D84D-9BB6-37AB-DB2AB19AEF8B}"/>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Picture 3">
            <a:extLst>
              <a:ext uri="{FF2B5EF4-FFF2-40B4-BE49-F238E27FC236}">
                <a16:creationId xmlns:a16="http://schemas.microsoft.com/office/drawing/2014/main" id="{72537819-6345-EC01-59C2-86472BCDFD4F}"/>
              </a:ext>
            </a:extLst>
          </p:cNvPr>
          <p:cNvPicPr>
            <a:picLocks noChangeAspect="1"/>
          </p:cNvPicPr>
          <p:nvPr/>
        </p:nvPicPr>
        <p:blipFill>
          <a:blip r:embed="rId3"/>
          <a:stretch>
            <a:fillRect/>
          </a:stretch>
        </p:blipFill>
        <p:spPr>
          <a:xfrm>
            <a:off x="1921078" y="98330"/>
            <a:ext cx="7591425" cy="4981575"/>
          </a:xfrm>
          <a:prstGeom prst="rect">
            <a:avLst/>
          </a:prstGeom>
        </p:spPr>
      </p:pic>
      <p:pic>
        <p:nvPicPr>
          <p:cNvPr id="3" name="Afbeelding 2">
            <a:extLst>
              <a:ext uri="{FF2B5EF4-FFF2-40B4-BE49-F238E27FC236}">
                <a16:creationId xmlns:a16="http://schemas.microsoft.com/office/drawing/2014/main" id="{BB677692-3B87-9077-9AAA-E6FF01A11A21}"/>
              </a:ext>
            </a:extLst>
          </p:cNvPr>
          <p:cNvPicPr>
            <a:picLocks noChangeAspect="1"/>
          </p:cNvPicPr>
          <p:nvPr/>
        </p:nvPicPr>
        <p:blipFill>
          <a:blip r:embed="rId4"/>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1887330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53CDA-E6A5-BC4F-98FE-798C214671C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5534827-4CCA-5CDC-9A0E-7D5328B5A469}"/>
              </a:ext>
              <a:ext uri="{C183D7F6-B498-43B3-948B-1728B52AA6E4}">
                <adec:decorative xmlns:adec="http://schemas.microsoft.com/office/drawing/2017/decorative" val="0"/>
              </a:ext>
            </a:extLst>
          </p:cNvPr>
          <p:cNvSpPr>
            <a:spLocks noGrp="1"/>
          </p:cNvSpPr>
          <p:nvPr>
            <p:ph type="title"/>
          </p:nvPr>
        </p:nvSpPr>
        <p:spPr>
          <a:xfrm>
            <a:off x="361234" y="4898393"/>
            <a:ext cx="5905342" cy="1507067"/>
          </a:xfrm>
        </p:spPr>
        <p:txBody>
          <a:bodyPr rtlCol="0">
            <a:normAutofit/>
          </a:bodyPr>
          <a:lstStyle/>
          <a:p>
            <a:pPr algn="ctr" rtl="0"/>
            <a:r>
              <a:rPr lang="fr-FR" b="1" dirty="0" err="1">
                <a:effectLst>
                  <a:outerShdw blurRad="38100" dist="38100" dir="2700000" algn="tl">
                    <a:srgbClr val="000000">
                      <a:alpha val="43137"/>
                    </a:srgbClr>
                  </a:outerShdw>
                </a:effectLst>
              </a:rPr>
              <a:t>Vaststelling</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lesgelden</a:t>
            </a:r>
            <a:r>
              <a:rPr lang="fr-FR" b="1" dirty="0">
                <a:effectLst>
                  <a:outerShdw blurRad="38100" dist="38100" dir="2700000" algn="tl">
                    <a:srgbClr val="000000">
                      <a:alpha val="43137"/>
                    </a:srgbClr>
                  </a:outerShdw>
                </a:effectLst>
              </a:rPr>
              <a:t> 2024 - 2025</a:t>
            </a:r>
          </a:p>
        </p:txBody>
      </p:sp>
      <p:sp>
        <p:nvSpPr>
          <p:cNvPr id="3" name="Sous-titre 2">
            <a:extLst>
              <a:ext uri="{FF2B5EF4-FFF2-40B4-BE49-F238E27FC236}">
                <a16:creationId xmlns:a16="http://schemas.microsoft.com/office/drawing/2014/main" id="{3221D6E3-A2BA-F710-85D4-1C21B28B0CD1}"/>
              </a:ext>
              <a:ext uri="{C183D7F6-B498-43B3-948B-1728B52AA6E4}">
                <adec:decorative xmlns:adec="http://schemas.microsoft.com/office/drawing/2017/decorative" val="0"/>
              </a:ext>
            </a:extLst>
          </p:cNvPr>
          <p:cNvSpPr>
            <a:spLocks noGrp="1"/>
          </p:cNvSpPr>
          <p:nvPr>
            <p:ph idx="1"/>
          </p:nvPr>
        </p:nvSpPr>
        <p:spPr>
          <a:xfrm>
            <a:off x="3619499" y="1187654"/>
            <a:ext cx="3819229" cy="2913380"/>
          </a:xfrm>
        </p:spPr>
        <p:txBody>
          <a:bodyPr rtlCol="0">
            <a:normAutofit fontScale="70000" lnSpcReduction="20000"/>
          </a:bodyPr>
          <a:lstStyle/>
          <a:p>
            <a:pPr rtl="0"/>
            <a:r>
              <a:rPr lang="fr-FR" b="1" dirty="0" err="1">
                <a:solidFill>
                  <a:schemeClr val="tx1"/>
                </a:solidFill>
                <a:effectLst>
                  <a:outerShdw blurRad="38100" dist="38100" dir="2700000" algn="tl">
                    <a:srgbClr val="000000">
                      <a:alpha val="43137"/>
                    </a:srgbClr>
                  </a:outerShdw>
                </a:effectLst>
              </a:rPr>
              <a:t>Basisprincipes</a:t>
            </a:r>
            <a:r>
              <a:rPr lang="fr-FR" b="1" dirty="0">
                <a:solidFill>
                  <a:schemeClr val="tx1"/>
                </a:solidFill>
                <a:effectLst>
                  <a:outerShdw blurRad="38100" dist="38100" dir="2700000" algn="tl">
                    <a:srgbClr val="000000">
                      <a:alpha val="43137"/>
                    </a:srgbClr>
                  </a:outerShdw>
                </a:effectLst>
              </a:rPr>
              <a:t>:</a:t>
            </a:r>
          </a:p>
          <a:p>
            <a:pPr lvl="1"/>
            <a:r>
              <a:rPr lang="fr-FR" b="1" dirty="0" err="1">
                <a:solidFill>
                  <a:schemeClr val="tx1"/>
                </a:solidFill>
                <a:effectLst>
                  <a:outerShdw blurRad="38100" dist="38100" dir="2700000" algn="tl">
                    <a:srgbClr val="000000">
                      <a:alpha val="43137"/>
                    </a:srgbClr>
                  </a:outerShdw>
                </a:effectLst>
              </a:rPr>
              <a:t>Gespreide</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betaling</a:t>
            </a:r>
            <a:r>
              <a:rPr lang="fr-FR" b="1" dirty="0">
                <a:solidFill>
                  <a:schemeClr val="tx1"/>
                </a:solidFill>
                <a:effectLst>
                  <a:outerShdw blurRad="38100" dist="38100" dir="2700000" algn="tl">
                    <a:srgbClr val="000000">
                      <a:alpha val="43137"/>
                    </a:srgbClr>
                  </a:outerShdw>
                </a:effectLst>
              </a:rPr>
              <a:t> in 3 </a:t>
            </a:r>
            <a:r>
              <a:rPr lang="fr-FR" b="1" dirty="0" err="1">
                <a:solidFill>
                  <a:schemeClr val="tx1"/>
                </a:solidFill>
                <a:effectLst>
                  <a:outerShdw blurRad="38100" dist="38100" dir="2700000" algn="tl">
                    <a:srgbClr val="000000">
                      <a:alpha val="43137"/>
                    </a:srgbClr>
                  </a:outerShdw>
                </a:effectLst>
              </a:rPr>
              <a:t>trimesters</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mogelijk</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Reductie</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als</a:t>
            </a:r>
            <a:r>
              <a:rPr lang="fr-FR" b="1" dirty="0">
                <a:solidFill>
                  <a:schemeClr val="tx1"/>
                </a:solidFill>
                <a:effectLst>
                  <a:outerShdw blurRad="38100" dist="38100" dir="2700000" algn="tl">
                    <a:srgbClr val="000000">
                      <a:alpha val="43137"/>
                    </a:srgbClr>
                  </a:outerShdw>
                </a:effectLst>
              </a:rPr>
              <a:t> het </a:t>
            </a:r>
            <a:r>
              <a:rPr lang="fr-FR" b="1" dirty="0" err="1">
                <a:solidFill>
                  <a:schemeClr val="tx1"/>
                </a:solidFill>
                <a:effectLst>
                  <a:outerShdw blurRad="38100" dist="38100" dir="2700000" algn="tl">
                    <a:srgbClr val="000000">
                      <a:alpha val="43137"/>
                    </a:srgbClr>
                  </a:outerShdw>
                </a:effectLst>
              </a:rPr>
              <a:t>lesgeld</a:t>
            </a:r>
            <a:r>
              <a:rPr lang="fr-FR" b="1" dirty="0">
                <a:solidFill>
                  <a:schemeClr val="tx1"/>
                </a:solidFill>
                <a:effectLst>
                  <a:outerShdw blurRad="38100" dist="38100" dir="2700000" algn="tl">
                    <a:srgbClr val="000000">
                      <a:alpha val="43137"/>
                    </a:srgbClr>
                  </a:outerShdw>
                </a:effectLst>
              </a:rPr>
              <a:t> de </a:t>
            </a:r>
            <a:r>
              <a:rPr lang="fr-FR" b="1" dirty="0" err="1">
                <a:solidFill>
                  <a:schemeClr val="tx1"/>
                </a:solidFill>
                <a:effectLst>
                  <a:outerShdw blurRad="38100" dist="38100" dir="2700000" algn="tl">
                    <a:srgbClr val="000000">
                      <a:alpha val="43137"/>
                    </a:srgbClr>
                  </a:outerShdw>
                </a:effectLst>
              </a:rPr>
              <a:t>draagkracht</a:t>
            </a:r>
            <a:r>
              <a:rPr lang="fr-FR" b="1" dirty="0">
                <a:solidFill>
                  <a:schemeClr val="tx1"/>
                </a:solidFill>
                <a:effectLst>
                  <a:outerShdw blurRad="38100" dist="38100" dir="2700000" algn="tl">
                    <a:srgbClr val="000000">
                      <a:alpha val="43137"/>
                    </a:srgbClr>
                  </a:outerShdw>
                </a:effectLst>
              </a:rPr>
              <a:t> te </a:t>
            </a:r>
            <a:r>
              <a:rPr lang="fr-FR" b="1" dirty="0" err="1">
                <a:solidFill>
                  <a:schemeClr val="tx1"/>
                </a:solidFill>
                <a:effectLst>
                  <a:outerShdw blurRad="38100" dist="38100" dir="2700000" algn="tl">
                    <a:srgbClr val="000000">
                      <a:alpha val="43137"/>
                    </a:srgbClr>
                  </a:outerShdw>
                </a:effectLst>
              </a:rPr>
              <a:t>boven</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gaat</a:t>
            </a:r>
            <a:endParaRPr lang="fr-FR" b="1" dirty="0">
              <a:solidFill>
                <a:schemeClr val="tx1"/>
              </a:solidFill>
              <a:effectLst>
                <a:outerShdw blurRad="38100" dist="38100" dir="2700000" algn="tl">
                  <a:srgbClr val="000000">
                    <a:alpha val="43137"/>
                  </a:srgbClr>
                </a:outerShdw>
              </a:effectLst>
            </a:endParaRPr>
          </a:p>
          <a:p>
            <a:r>
              <a:rPr lang="fr-FR" b="1" dirty="0">
                <a:solidFill>
                  <a:schemeClr val="tx1"/>
                </a:solidFill>
                <a:effectLst>
                  <a:outerShdw blurRad="38100" dist="38100" dir="2700000" algn="tl">
                    <a:srgbClr val="000000">
                      <a:alpha val="43137"/>
                    </a:srgbClr>
                  </a:outerShdw>
                </a:effectLst>
              </a:rPr>
              <a:t>Wat </a:t>
            </a:r>
            <a:r>
              <a:rPr lang="fr-FR" b="1" dirty="0" err="1">
                <a:solidFill>
                  <a:schemeClr val="tx1"/>
                </a:solidFill>
                <a:effectLst>
                  <a:outerShdw blurRad="38100" dist="38100" dir="2700000" algn="tl">
                    <a:srgbClr val="000000">
                      <a:alpha val="43137"/>
                    </a:srgbClr>
                  </a:outerShdw>
                </a:effectLst>
              </a:rPr>
              <a:t>gebeurt</a:t>
            </a:r>
            <a:r>
              <a:rPr lang="fr-FR" b="1" dirty="0">
                <a:solidFill>
                  <a:schemeClr val="tx1"/>
                </a:solidFill>
                <a:effectLst>
                  <a:outerShdw blurRad="38100" dist="38100" dir="2700000" algn="tl">
                    <a:srgbClr val="000000">
                      <a:alpha val="43137"/>
                    </a:srgbClr>
                  </a:outerShdw>
                </a:effectLst>
              </a:rPr>
              <a:t> er met je </a:t>
            </a:r>
            <a:r>
              <a:rPr lang="fr-FR" b="1" dirty="0" err="1">
                <a:solidFill>
                  <a:schemeClr val="tx1"/>
                </a:solidFill>
                <a:effectLst>
                  <a:outerShdw blurRad="38100" dist="38100" dir="2700000" algn="tl">
                    <a:srgbClr val="000000">
                      <a:alpha val="43137"/>
                    </a:srgbClr>
                  </a:outerShdw>
                </a:effectLst>
              </a:rPr>
              <a:t>bijdrage</a:t>
            </a:r>
            <a:r>
              <a:rPr lang="fr-FR" b="1" dirty="0">
                <a:solidFill>
                  <a:schemeClr val="tx1"/>
                </a:solidFill>
                <a:effectLst>
                  <a:outerShdw blurRad="38100" dist="38100" dir="2700000" algn="tl">
                    <a:srgbClr val="000000">
                      <a:alpha val="43137"/>
                    </a:srgbClr>
                  </a:outerShdw>
                </a:effectLst>
              </a:rPr>
              <a:t>?</a:t>
            </a:r>
          </a:p>
          <a:p>
            <a:pPr lvl="1"/>
            <a:r>
              <a:rPr lang="fr-FR" b="1" dirty="0" err="1">
                <a:solidFill>
                  <a:schemeClr val="tx1"/>
                </a:solidFill>
                <a:effectLst>
                  <a:outerShdw blurRad="38100" dist="38100" dir="2700000" algn="tl">
                    <a:srgbClr val="000000">
                      <a:alpha val="43137"/>
                    </a:srgbClr>
                  </a:outerShdw>
                </a:effectLst>
              </a:rPr>
              <a:t>Salaris</a:t>
            </a:r>
            <a:r>
              <a:rPr lang="fr-FR" b="1" dirty="0">
                <a:solidFill>
                  <a:schemeClr val="tx1"/>
                </a:solidFill>
                <a:effectLst>
                  <a:outerShdw blurRad="38100" dist="38100" dir="2700000" algn="tl">
                    <a:srgbClr val="000000">
                      <a:alpha val="43137"/>
                    </a:srgbClr>
                  </a:outerShdw>
                </a:effectLst>
              </a:rPr>
              <a:t> &amp; </a:t>
            </a:r>
            <a:r>
              <a:rPr lang="fr-FR" b="1" dirty="0" err="1">
                <a:solidFill>
                  <a:schemeClr val="tx1"/>
                </a:solidFill>
                <a:effectLst>
                  <a:outerShdw blurRad="38100" dist="38100" dir="2700000" algn="tl">
                    <a:srgbClr val="000000">
                      <a:alpha val="43137"/>
                    </a:srgbClr>
                  </a:outerShdw>
                </a:effectLst>
              </a:rPr>
              <a:t>bijscholing</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leerkrachten</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Investeren</a:t>
            </a:r>
            <a:r>
              <a:rPr lang="fr-FR" b="1" dirty="0">
                <a:solidFill>
                  <a:schemeClr val="tx1"/>
                </a:solidFill>
                <a:effectLst>
                  <a:outerShdw blurRad="38100" dist="38100" dir="2700000" algn="tl">
                    <a:srgbClr val="000000">
                      <a:alpha val="43137"/>
                    </a:srgbClr>
                  </a:outerShdw>
                </a:effectLst>
              </a:rPr>
              <a:t> in je </a:t>
            </a:r>
            <a:r>
              <a:rPr lang="fr-FR" b="1" dirty="0" err="1">
                <a:solidFill>
                  <a:schemeClr val="tx1"/>
                </a:solidFill>
                <a:effectLst>
                  <a:outerShdw blurRad="38100" dist="38100" dir="2700000" algn="tl">
                    <a:srgbClr val="000000">
                      <a:alpha val="43137"/>
                    </a:srgbClr>
                  </a:outerShdw>
                </a:effectLst>
              </a:rPr>
              <a:t>kind</a:t>
            </a:r>
            <a:r>
              <a:rPr lang="fr-FR" b="1" dirty="0">
                <a:solidFill>
                  <a:schemeClr val="tx1"/>
                </a:solidFill>
                <a:effectLst>
                  <a:outerShdw blurRad="38100" dist="38100" dir="2700000" algn="tl">
                    <a:srgbClr val="000000">
                      <a:alpha val="43137"/>
                    </a:srgbClr>
                  </a:outerShdw>
                </a:effectLst>
              </a:rPr>
              <a:t>(</a:t>
            </a:r>
            <a:r>
              <a:rPr lang="fr-FR" b="1" dirty="0" err="1">
                <a:solidFill>
                  <a:schemeClr val="tx1"/>
                </a:solidFill>
                <a:effectLst>
                  <a:outerShdw blurRad="38100" dist="38100" dir="2700000" algn="tl">
                    <a:srgbClr val="000000">
                      <a:alpha val="43137"/>
                    </a:srgbClr>
                  </a:outerShdw>
                </a:effectLst>
              </a:rPr>
              <a:t>eren</a:t>
            </a:r>
            <a:r>
              <a:rPr lang="fr-FR" b="1" dirty="0">
                <a:solidFill>
                  <a:schemeClr val="tx1"/>
                </a:solidFill>
                <a:effectLst>
                  <a:outerShdw blurRad="38100" dist="38100" dir="2700000" algn="tl">
                    <a:srgbClr val="000000">
                      <a:alpha val="43137"/>
                    </a:srgbClr>
                  </a:outerShdw>
                </a:effectLst>
              </a:rPr>
              <a:t>): </a:t>
            </a:r>
          </a:p>
          <a:p>
            <a:pPr lvl="2"/>
            <a:r>
              <a:rPr lang="fr-FR" b="1" dirty="0">
                <a:solidFill>
                  <a:schemeClr val="tx1"/>
                </a:solidFill>
                <a:effectLst>
                  <a:outerShdw blurRad="38100" dist="38100" dir="2700000" algn="tl">
                    <a:srgbClr val="000000">
                      <a:alpha val="43137"/>
                    </a:srgbClr>
                  </a:outerShdw>
                </a:effectLst>
              </a:rPr>
              <a:t>Les- en </a:t>
            </a:r>
            <a:r>
              <a:rPr lang="fr-FR" b="1" dirty="0" err="1">
                <a:solidFill>
                  <a:schemeClr val="tx1"/>
                </a:solidFill>
                <a:effectLst>
                  <a:outerShdw blurRad="38100" dist="38100" dir="2700000" algn="tl">
                    <a:srgbClr val="000000">
                      <a:alpha val="43137"/>
                    </a:srgbClr>
                  </a:outerShdw>
                </a:effectLst>
              </a:rPr>
              <a:t>informatica-materiaal</a:t>
            </a:r>
            <a:endParaRPr lang="fr-FR" b="1" dirty="0">
              <a:solidFill>
                <a:schemeClr val="tx1"/>
              </a:solidFill>
              <a:effectLst>
                <a:outerShdw blurRad="38100" dist="38100" dir="2700000" algn="tl">
                  <a:srgbClr val="000000">
                    <a:alpha val="43137"/>
                  </a:srgbClr>
                </a:outerShdw>
              </a:effectLst>
            </a:endParaRPr>
          </a:p>
          <a:p>
            <a:pPr lvl="2"/>
            <a:r>
              <a:rPr lang="fr-FR" b="1" dirty="0" err="1">
                <a:solidFill>
                  <a:schemeClr val="tx1"/>
                </a:solidFill>
                <a:effectLst>
                  <a:outerShdw blurRad="38100" dist="38100" dir="2700000" algn="tl">
                    <a:srgbClr val="000000">
                      <a:alpha val="43137"/>
                    </a:srgbClr>
                  </a:outerShdw>
                </a:effectLst>
              </a:rPr>
              <a:t>Aankoop</a:t>
            </a:r>
            <a:r>
              <a:rPr lang="fr-FR" b="1" dirty="0">
                <a:solidFill>
                  <a:schemeClr val="tx1"/>
                </a:solidFill>
                <a:effectLst>
                  <a:outerShdw blurRad="38100" dist="38100" dir="2700000" algn="tl">
                    <a:srgbClr val="000000">
                      <a:alpha val="43137"/>
                    </a:srgbClr>
                  </a:outerShdw>
                </a:effectLst>
              </a:rPr>
              <a:t> van </a:t>
            </a:r>
            <a:r>
              <a:rPr lang="fr-FR" b="1" dirty="0" err="1">
                <a:solidFill>
                  <a:schemeClr val="tx1"/>
                </a:solidFill>
                <a:effectLst>
                  <a:outerShdw blurRad="38100" dist="38100" dir="2700000" algn="tl">
                    <a:srgbClr val="000000">
                      <a:alpha val="43137"/>
                    </a:srgbClr>
                  </a:outerShdw>
                </a:effectLst>
              </a:rPr>
              <a:t>boeken</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voor</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bibliotheek</a:t>
            </a:r>
            <a:r>
              <a:rPr lang="fr-FR" b="1" dirty="0">
                <a:solidFill>
                  <a:schemeClr val="tx1"/>
                </a:solidFill>
                <a:effectLst>
                  <a:outerShdw blurRad="38100" dist="38100" dir="2700000" algn="tl">
                    <a:srgbClr val="000000">
                      <a:alpha val="43137"/>
                    </a:srgbClr>
                  </a:outerShdw>
                </a:effectLst>
              </a:rPr>
              <a:t> PO &amp; VO</a:t>
            </a:r>
          </a:p>
          <a:p>
            <a:pPr lvl="2"/>
            <a:r>
              <a:rPr lang="fr-FR" b="1" dirty="0" err="1">
                <a:solidFill>
                  <a:schemeClr val="tx1"/>
                </a:solidFill>
                <a:effectLst>
                  <a:outerShdw blurRad="38100" dist="38100" dir="2700000" algn="tl">
                    <a:srgbClr val="000000">
                      <a:alpha val="43137"/>
                    </a:srgbClr>
                  </a:outerShdw>
                </a:effectLst>
              </a:rPr>
              <a:t>Activiteiten</a:t>
            </a:r>
            <a:r>
              <a:rPr lang="fr-FR" b="1" dirty="0">
                <a:solidFill>
                  <a:schemeClr val="tx1"/>
                </a:solidFill>
                <a:effectLst>
                  <a:outerShdw blurRad="38100" dist="38100" dir="2700000" algn="tl">
                    <a:srgbClr val="000000">
                      <a:alpha val="43137"/>
                    </a:srgbClr>
                  </a:outerShdw>
                </a:effectLst>
              </a:rPr>
              <a:t> en </a:t>
            </a:r>
            <a:r>
              <a:rPr lang="fr-FR" b="1" dirty="0" err="1">
                <a:solidFill>
                  <a:schemeClr val="tx1"/>
                </a:solidFill>
                <a:effectLst>
                  <a:outerShdw blurRad="38100" dist="38100" dir="2700000" algn="tl">
                    <a:srgbClr val="000000">
                      <a:alpha val="43137"/>
                    </a:srgbClr>
                  </a:outerShdw>
                </a:effectLst>
              </a:rPr>
              <a:t>schrijversbezoeken</a:t>
            </a:r>
            <a:endParaRPr lang="fr-FR"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AE220B36-76F5-12C1-FA73-1EBDA3F71D99}"/>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8BDA7CE7-4417-C236-8993-C5217F2534DD}"/>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4810993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2A75C1-B3B6-FF9E-7F0F-7841CCDE3F9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F74F199C-AE32-6A66-88CA-1DC55040D466}"/>
              </a:ext>
              <a:ext uri="{C183D7F6-B498-43B3-948B-1728B52AA6E4}">
                <adec:decorative xmlns:adec="http://schemas.microsoft.com/office/drawing/2017/decorative" val="0"/>
              </a:ext>
            </a:extLst>
          </p:cNvPr>
          <p:cNvSpPr>
            <a:spLocks noGrp="1"/>
          </p:cNvSpPr>
          <p:nvPr>
            <p:ph type="title"/>
          </p:nvPr>
        </p:nvSpPr>
        <p:spPr>
          <a:xfrm>
            <a:off x="361234" y="4898393"/>
            <a:ext cx="5905342" cy="1507067"/>
          </a:xfrm>
        </p:spPr>
        <p:txBody>
          <a:bodyPr rtlCol="0">
            <a:normAutofit/>
          </a:bodyPr>
          <a:lstStyle/>
          <a:p>
            <a:pPr algn="ctr" rtl="0"/>
            <a:r>
              <a:rPr lang="fr-FR" b="1" dirty="0" err="1">
                <a:effectLst>
                  <a:outerShdw blurRad="38100" dist="38100" dir="2700000" algn="tl">
                    <a:srgbClr val="000000">
                      <a:alpha val="43137"/>
                    </a:srgbClr>
                  </a:outerShdw>
                </a:effectLst>
              </a:rPr>
              <a:t>Vaststelling</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lesgelden</a:t>
            </a:r>
            <a:r>
              <a:rPr lang="fr-FR" b="1" dirty="0">
                <a:effectLst>
                  <a:outerShdw blurRad="38100" dist="38100" dir="2700000" algn="tl">
                    <a:srgbClr val="000000">
                      <a:alpha val="43137"/>
                    </a:srgbClr>
                  </a:outerShdw>
                </a:effectLst>
              </a:rPr>
              <a:t> 2024 - 2025</a:t>
            </a:r>
          </a:p>
        </p:txBody>
      </p:sp>
      <p:sp>
        <p:nvSpPr>
          <p:cNvPr id="3" name="Sous-titre 2">
            <a:extLst>
              <a:ext uri="{FF2B5EF4-FFF2-40B4-BE49-F238E27FC236}">
                <a16:creationId xmlns:a16="http://schemas.microsoft.com/office/drawing/2014/main" id="{A24510CF-7F46-DC96-3962-6E3161EA1B1C}"/>
              </a:ext>
              <a:ext uri="{C183D7F6-B498-43B3-948B-1728B52AA6E4}">
                <adec:decorative xmlns:adec="http://schemas.microsoft.com/office/drawing/2017/decorative" val="0"/>
              </a:ext>
            </a:extLst>
          </p:cNvPr>
          <p:cNvSpPr>
            <a:spLocks noGrp="1"/>
          </p:cNvSpPr>
          <p:nvPr>
            <p:ph idx="1"/>
          </p:nvPr>
        </p:nvSpPr>
        <p:spPr>
          <a:xfrm>
            <a:off x="3208436" y="1158293"/>
            <a:ext cx="8276092" cy="2913380"/>
          </a:xfrm>
        </p:spPr>
        <p:txBody>
          <a:bodyPr rtlCol="0">
            <a:normAutofit lnSpcReduction="10000"/>
          </a:bodyPr>
          <a:lstStyle/>
          <a:p>
            <a:pPr marL="0" indent="0" algn="ctr" rtl="0">
              <a:buNone/>
            </a:pPr>
            <a:r>
              <a:rPr lang="fr-FR" sz="2800" b="1" dirty="0">
                <a:solidFill>
                  <a:schemeClr val="tx1"/>
                </a:solidFill>
                <a:effectLst>
                  <a:outerShdw blurRad="38100" dist="38100" dir="2700000" algn="tl">
                    <a:srgbClr val="000000">
                      <a:alpha val="43137"/>
                    </a:srgbClr>
                  </a:outerShdw>
                </a:effectLst>
              </a:rPr>
              <a:t>DAT KOST DUUR!? </a:t>
            </a:r>
            <a:r>
              <a:rPr lang="fr-FR" sz="1100" b="1" dirty="0">
                <a:solidFill>
                  <a:schemeClr val="tx1"/>
                </a:solidFill>
                <a:effectLst>
                  <a:outerShdw blurRad="38100" dist="38100" dir="2700000" algn="tl">
                    <a:srgbClr val="000000">
                      <a:alpha val="43137"/>
                    </a:srgbClr>
                  </a:outerShdw>
                </a:effectLst>
              </a:rPr>
              <a:t>(</a:t>
            </a:r>
            <a:r>
              <a:rPr lang="fr-FR" sz="1100" b="1" i="1" dirty="0">
                <a:solidFill>
                  <a:schemeClr val="tx1"/>
                </a:solidFill>
                <a:effectLst>
                  <a:outerShdw blurRad="38100" dist="38100" dir="2700000" algn="tl">
                    <a:srgbClr val="000000">
                      <a:alpha val="43137"/>
                    </a:srgbClr>
                  </a:outerShdw>
                </a:effectLst>
              </a:rPr>
              <a:t>sic</a:t>
            </a:r>
            <a:r>
              <a:rPr lang="fr-FR" sz="1100" b="1" dirty="0">
                <a:solidFill>
                  <a:schemeClr val="tx1"/>
                </a:solidFill>
                <a:effectLst>
                  <a:outerShdw blurRad="38100" dist="38100" dir="2700000" algn="tl">
                    <a:srgbClr val="000000">
                      <a:alpha val="43137"/>
                    </a:srgbClr>
                  </a:outerShdw>
                </a:effectLst>
              </a:rPr>
              <a:t>)</a:t>
            </a:r>
          </a:p>
          <a:p>
            <a:pPr rtl="0"/>
            <a:r>
              <a:rPr lang="fr-FR" b="1" dirty="0" err="1">
                <a:solidFill>
                  <a:schemeClr val="tx1"/>
                </a:solidFill>
                <a:effectLst>
                  <a:outerShdw blurRad="38100" dist="38100" dir="2700000" algn="tl">
                    <a:srgbClr val="000000">
                      <a:alpha val="43137"/>
                    </a:srgbClr>
                  </a:outerShdw>
                </a:effectLst>
              </a:rPr>
              <a:t>Uurkostprijs</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o.b.v</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eigen</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bijdrage</a:t>
            </a:r>
            <a:r>
              <a:rPr lang="fr-FR" b="1" dirty="0">
                <a:solidFill>
                  <a:schemeClr val="tx1"/>
                </a:solidFill>
                <a:effectLst>
                  <a:outerShdw blurRad="38100" dist="38100" dir="2700000" algn="tl">
                    <a:srgbClr val="000000">
                      <a:alpha val="43137"/>
                    </a:srgbClr>
                  </a:outerShdw>
                </a:effectLst>
              </a:rPr>
              <a:t> - 36 </a:t>
            </a:r>
            <a:r>
              <a:rPr lang="fr-FR" b="1" dirty="0" err="1">
                <a:solidFill>
                  <a:schemeClr val="tx1"/>
                </a:solidFill>
                <a:effectLst>
                  <a:outerShdw blurRad="38100" dist="38100" dir="2700000" algn="tl">
                    <a:srgbClr val="000000">
                      <a:alpha val="43137"/>
                    </a:srgbClr>
                  </a:outerShdw>
                </a:effectLst>
              </a:rPr>
              <a:t>weken</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onderwijs</a:t>
            </a:r>
            <a:r>
              <a:rPr lang="fr-FR" b="1" dirty="0">
                <a:solidFill>
                  <a:schemeClr val="tx1"/>
                </a:solidFill>
                <a:effectLst>
                  <a:outerShdw blurRad="38100" dist="38100" dir="2700000" algn="tl">
                    <a:srgbClr val="000000">
                      <a:alpha val="43137"/>
                    </a:srgbClr>
                  </a:outerShdw>
                </a:effectLst>
              </a:rPr>
              <a:t> per </a:t>
            </a:r>
            <a:r>
              <a:rPr lang="fr-FR" b="1" dirty="0" err="1">
                <a:solidFill>
                  <a:schemeClr val="tx1"/>
                </a:solidFill>
                <a:effectLst>
                  <a:outerShdw blurRad="38100" dist="38100" dir="2700000" algn="tl">
                    <a:srgbClr val="000000">
                      <a:alpha val="43137"/>
                    </a:srgbClr>
                  </a:outerShdw>
                </a:effectLst>
              </a:rPr>
              <a:t>jaar</a:t>
            </a:r>
            <a:endParaRPr lang="fr-FR" b="1" dirty="0">
              <a:solidFill>
                <a:schemeClr val="tx1"/>
              </a:solidFill>
              <a:effectLst>
                <a:outerShdw blurRad="38100" dist="38100" dir="2700000" algn="tl">
                  <a:srgbClr val="000000">
                    <a:alpha val="43137"/>
                  </a:srgbClr>
                </a:outerShdw>
              </a:effectLst>
            </a:endParaRPr>
          </a:p>
          <a:p>
            <a:pPr rtl="0"/>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Kleuter</a:t>
            </a:r>
            <a:r>
              <a:rPr lang="fr-FR" b="1" dirty="0">
                <a:solidFill>
                  <a:schemeClr val="tx1"/>
                </a:solidFill>
                <a:effectLst>
                  <a:outerShdw blurRad="38100" dist="38100" dir="2700000" algn="tl">
                    <a:srgbClr val="000000">
                      <a:alpha val="43137"/>
                    </a:srgbClr>
                  </a:outerShdw>
                </a:effectLst>
              </a:rPr>
              <a:t>- en </a:t>
            </a:r>
            <a:r>
              <a:rPr lang="fr-FR" b="1" dirty="0" err="1">
                <a:solidFill>
                  <a:schemeClr val="tx1"/>
                </a:solidFill>
                <a:effectLst>
                  <a:outerShdw blurRad="38100" dist="38100" dir="2700000" algn="tl">
                    <a:srgbClr val="000000">
                      <a:alpha val="43137"/>
                    </a:srgbClr>
                  </a:outerShdw>
                </a:effectLst>
              </a:rPr>
              <a:t>basisonderwijs</a:t>
            </a:r>
            <a:r>
              <a:rPr lang="fr-FR" b="1" dirty="0">
                <a:solidFill>
                  <a:schemeClr val="tx1"/>
                </a:solidFill>
                <a:effectLst>
                  <a:outerShdw blurRad="38100" dist="38100" dir="2700000" algn="tl">
                    <a:srgbClr val="000000">
                      <a:alpha val="43137"/>
                    </a:srgbClr>
                  </a:outerShdw>
                </a:effectLst>
              </a:rPr>
              <a:t> (3 </a:t>
            </a:r>
            <a:r>
              <a:rPr lang="fr-FR" b="1" dirty="0" err="1">
                <a:solidFill>
                  <a:schemeClr val="tx1"/>
                </a:solidFill>
                <a:effectLst>
                  <a:outerShdw blurRad="38100" dist="38100" dir="2700000" algn="tl">
                    <a:srgbClr val="000000">
                      <a:alpha val="43137"/>
                    </a:srgbClr>
                  </a:outerShdw>
                </a:effectLst>
              </a:rPr>
              <a:t>lesuren</a:t>
            </a:r>
            <a:r>
              <a:rPr lang="fr-FR" b="1" dirty="0">
                <a:solidFill>
                  <a:schemeClr val="tx1"/>
                </a:solidFill>
                <a:effectLst>
                  <a:outerShdw blurRad="38100" dist="38100" dir="2700000" algn="tl">
                    <a:srgbClr val="000000">
                      <a:alpha val="43137"/>
                    </a:srgbClr>
                  </a:outerShdw>
                </a:effectLst>
              </a:rPr>
              <a:t> per </a:t>
            </a:r>
            <a:r>
              <a:rPr lang="fr-FR" b="1" dirty="0" err="1">
                <a:solidFill>
                  <a:schemeClr val="tx1"/>
                </a:solidFill>
                <a:effectLst>
                  <a:outerShdw blurRad="38100" dist="38100" dir="2700000" algn="tl">
                    <a:srgbClr val="000000">
                      <a:alpha val="43137"/>
                    </a:srgbClr>
                  </a:outerShdw>
                </a:effectLst>
              </a:rPr>
              <a:t>week</a:t>
            </a:r>
            <a:r>
              <a:rPr lang="fr-FR" b="1" dirty="0">
                <a:solidFill>
                  <a:schemeClr val="tx1"/>
                </a:solidFill>
                <a:effectLst>
                  <a:outerShdw blurRad="38100" dist="38100" dir="2700000" algn="tl">
                    <a:srgbClr val="000000">
                      <a:alpha val="43137"/>
                    </a:srgbClr>
                  </a:outerShdw>
                </a:effectLst>
              </a:rPr>
              <a:t>): € 8,70 per </a:t>
            </a:r>
            <a:r>
              <a:rPr lang="fr-FR" b="1" dirty="0" err="1">
                <a:solidFill>
                  <a:schemeClr val="tx1"/>
                </a:solidFill>
                <a:effectLst>
                  <a:outerShdw blurRad="38100" dist="38100" dir="2700000" algn="tl">
                    <a:srgbClr val="000000">
                      <a:alpha val="43137"/>
                    </a:srgbClr>
                  </a:outerShdw>
                </a:effectLst>
              </a:rPr>
              <a:t>uur</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Voortgezet</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onderwijs</a:t>
            </a:r>
            <a:r>
              <a:rPr lang="fr-FR" b="1" dirty="0">
                <a:solidFill>
                  <a:schemeClr val="tx1"/>
                </a:solidFill>
                <a:effectLst>
                  <a:outerShdw blurRad="38100" dist="38100" dir="2700000" algn="tl">
                    <a:srgbClr val="000000">
                      <a:alpha val="43137"/>
                    </a:srgbClr>
                  </a:outerShdw>
                </a:effectLst>
              </a:rPr>
              <a:t>:</a:t>
            </a:r>
          </a:p>
          <a:p>
            <a:pPr lvl="2"/>
            <a:r>
              <a:rPr lang="fr-FR" sz="1800" b="1" dirty="0">
                <a:solidFill>
                  <a:schemeClr val="tx1"/>
                </a:solidFill>
                <a:effectLst>
                  <a:outerShdw blurRad="38100" dist="38100" dir="2700000" algn="tl">
                    <a:srgbClr val="000000">
                      <a:alpha val="43137"/>
                    </a:srgbClr>
                  </a:outerShdw>
                </a:effectLst>
              </a:rPr>
              <a:t>Collège (6 </a:t>
            </a:r>
            <a:r>
              <a:rPr lang="fr-FR" sz="1800" b="1" dirty="0" err="1">
                <a:solidFill>
                  <a:schemeClr val="tx1"/>
                </a:solidFill>
                <a:effectLst>
                  <a:outerShdw blurRad="38100" dist="38100" dir="2700000" algn="tl">
                    <a:srgbClr val="000000">
                      <a:alpha val="43137"/>
                    </a:srgbClr>
                  </a:outerShdw>
                </a:effectLst>
              </a:rPr>
              <a:t>lesuren</a:t>
            </a:r>
            <a:r>
              <a:rPr lang="fr-FR" sz="1800" b="1" dirty="0">
                <a:solidFill>
                  <a:schemeClr val="tx1"/>
                </a:solidFill>
                <a:effectLst>
                  <a:outerShdw blurRad="38100" dist="38100" dir="2700000" algn="tl">
                    <a:srgbClr val="000000">
                      <a:alpha val="43137"/>
                    </a:srgbClr>
                  </a:outerShdw>
                </a:effectLst>
              </a:rPr>
              <a:t> p/w): € 6,94 per </a:t>
            </a:r>
            <a:r>
              <a:rPr lang="fr-FR" sz="1800" b="1" dirty="0" err="1">
                <a:solidFill>
                  <a:schemeClr val="tx1"/>
                </a:solidFill>
                <a:effectLst>
                  <a:outerShdw blurRad="38100" dist="38100" dir="2700000" algn="tl">
                    <a:srgbClr val="000000">
                      <a:alpha val="43137"/>
                    </a:srgbClr>
                  </a:outerShdw>
                </a:effectLst>
              </a:rPr>
              <a:t>uur</a:t>
            </a:r>
            <a:endParaRPr lang="fr-FR" sz="1800" b="1" dirty="0">
              <a:solidFill>
                <a:schemeClr val="tx1"/>
              </a:solidFill>
              <a:effectLst>
                <a:outerShdw blurRad="38100" dist="38100" dir="2700000" algn="tl">
                  <a:srgbClr val="000000">
                    <a:alpha val="43137"/>
                  </a:srgbClr>
                </a:outerShdw>
              </a:effectLst>
            </a:endParaRPr>
          </a:p>
          <a:p>
            <a:pPr lvl="2"/>
            <a:r>
              <a:rPr lang="fr-FR" sz="1800" b="1" dirty="0">
                <a:solidFill>
                  <a:schemeClr val="tx1"/>
                </a:solidFill>
                <a:effectLst>
                  <a:outerShdw blurRad="38100" dist="38100" dir="2700000" algn="tl">
                    <a:srgbClr val="000000">
                      <a:alpha val="43137"/>
                    </a:srgbClr>
                  </a:outerShdw>
                </a:effectLst>
              </a:rPr>
              <a:t>Lycée (8 </a:t>
            </a:r>
            <a:r>
              <a:rPr lang="fr-FR" sz="1800" b="1" dirty="0" err="1">
                <a:solidFill>
                  <a:schemeClr val="tx1"/>
                </a:solidFill>
                <a:effectLst>
                  <a:outerShdw blurRad="38100" dist="38100" dir="2700000" algn="tl">
                    <a:srgbClr val="000000">
                      <a:alpha val="43137"/>
                    </a:srgbClr>
                  </a:outerShdw>
                </a:effectLst>
              </a:rPr>
              <a:t>lesuren</a:t>
            </a:r>
            <a:r>
              <a:rPr lang="fr-FR" sz="1800" b="1" dirty="0">
                <a:solidFill>
                  <a:schemeClr val="tx1"/>
                </a:solidFill>
                <a:effectLst>
                  <a:outerShdw blurRad="38100" dist="38100" dir="2700000" algn="tl">
                    <a:srgbClr val="000000">
                      <a:alpha val="43137"/>
                    </a:srgbClr>
                  </a:outerShdw>
                </a:effectLst>
              </a:rPr>
              <a:t> p/w): € 5,2 per </a:t>
            </a:r>
            <a:r>
              <a:rPr lang="fr-FR" sz="1800" b="1" dirty="0" err="1">
                <a:solidFill>
                  <a:schemeClr val="tx1"/>
                </a:solidFill>
                <a:effectLst>
                  <a:outerShdw blurRad="38100" dist="38100" dir="2700000" algn="tl">
                    <a:srgbClr val="000000">
                      <a:alpha val="43137"/>
                    </a:srgbClr>
                  </a:outerShdw>
                </a:effectLst>
              </a:rPr>
              <a:t>uur</a:t>
            </a:r>
            <a:endParaRPr lang="fr-FR" sz="1800"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5AFC373E-30A3-9E4E-40B0-0CE5B19A1469}"/>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1D0DA4F7-BFE1-B269-3705-6A9EBFB4E383}"/>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18249953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D65470-C1B8-2664-FCE0-20A541AE3FFD}"/>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4B15E3F6-630A-BB80-0550-6FFA838CA73D}"/>
              </a:ext>
              <a:ext uri="{C183D7F6-B498-43B3-948B-1728B52AA6E4}">
                <adec:decorative xmlns:adec="http://schemas.microsoft.com/office/drawing/2017/decorative" val="0"/>
              </a:ext>
            </a:extLst>
          </p:cNvPr>
          <p:cNvSpPr>
            <a:spLocks noGrp="1"/>
          </p:cNvSpPr>
          <p:nvPr>
            <p:ph type="title"/>
          </p:nvPr>
        </p:nvSpPr>
        <p:spPr>
          <a:xfrm>
            <a:off x="361234" y="4898393"/>
            <a:ext cx="5905342" cy="1507067"/>
          </a:xfrm>
        </p:spPr>
        <p:txBody>
          <a:bodyPr rtlCol="0">
            <a:normAutofit/>
          </a:bodyPr>
          <a:lstStyle/>
          <a:p>
            <a:pPr rtl="0"/>
            <a:r>
              <a:rPr lang="fr-FR" b="1" dirty="0" err="1">
                <a:effectLst>
                  <a:outerShdw blurRad="38100" dist="38100" dir="2700000" algn="tl">
                    <a:srgbClr val="000000">
                      <a:alpha val="43137"/>
                    </a:srgbClr>
                  </a:outerShdw>
                </a:effectLst>
              </a:rPr>
              <a:t>Vaststelling</a:t>
            </a:r>
            <a:r>
              <a:rPr lang="fr-FR" b="1" dirty="0">
                <a:effectLst>
                  <a:outerShdw blurRad="38100" dist="38100" dir="2700000" algn="tl">
                    <a:srgbClr val="000000">
                      <a:alpha val="43137"/>
                    </a:srgbClr>
                  </a:outerShdw>
                </a:effectLst>
              </a:rPr>
              <a:t> </a:t>
            </a:r>
            <a:br>
              <a:rPr lang="fr-FR" b="1" dirty="0">
                <a:effectLst>
                  <a:outerShdw blurRad="38100" dist="38100" dir="2700000" algn="tl">
                    <a:srgbClr val="000000">
                      <a:alpha val="43137"/>
                    </a:srgbClr>
                  </a:outerShdw>
                </a:effectLst>
              </a:rPr>
            </a:br>
            <a:r>
              <a:rPr lang="fr-FR" b="1" dirty="0" err="1">
                <a:effectLst>
                  <a:outerShdw blurRad="38100" dist="38100" dir="2700000" algn="tl">
                    <a:srgbClr val="000000">
                      <a:alpha val="43137"/>
                    </a:srgbClr>
                  </a:outerShdw>
                </a:effectLst>
              </a:rPr>
              <a:t>lesgelden</a:t>
            </a:r>
            <a:r>
              <a:rPr lang="fr-FR" b="1" dirty="0">
                <a:effectLst>
                  <a:outerShdw blurRad="38100" dist="38100" dir="2700000" algn="tl">
                    <a:srgbClr val="000000">
                      <a:alpha val="43137"/>
                    </a:srgbClr>
                  </a:outerShdw>
                </a:effectLst>
              </a:rPr>
              <a:t> 2024 - 2025</a:t>
            </a:r>
          </a:p>
        </p:txBody>
      </p:sp>
      <p:sp>
        <p:nvSpPr>
          <p:cNvPr id="12" name="Sous-titre 2">
            <a:extLst>
              <a:ext uri="{FF2B5EF4-FFF2-40B4-BE49-F238E27FC236}">
                <a16:creationId xmlns:a16="http://schemas.microsoft.com/office/drawing/2014/main" id="{706954C6-F0B5-4C83-98C0-FD7252ABB9FC}"/>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Picture 3">
            <a:extLst>
              <a:ext uri="{FF2B5EF4-FFF2-40B4-BE49-F238E27FC236}">
                <a16:creationId xmlns:a16="http://schemas.microsoft.com/office/drawing/2014/main" id="{5F98C652-90A7-DB2C-9366-894C546DF497}"/>
              </a:ext>
            </a:extLst>
          </p:cNvPr>
          <p:cNvPicPr>
            <a:picLocks noChangeAspect="1"/>
          </p:cNvPicPr>
          <p:nvPr/>
        </p:nvPicPr>
        <p:blipFill>
          <a:blip r:embed="rId3"/>
          <a:stretch>
            <a:fillRect/>
          </a:stretch>
        </p:blipFill>
        <p:spPr>
          <a:xfrm>
            <a:off x="3711379" y="144511"/>
            <a:ext cx="6306679" cy="5108807"/>
          </a:xfrm>
          <a:prstGeom prst="rect">
            <a:avLst/>
          </a:prstGeom>
        </p:spPr>
      </p:pic>
      <p:pic>
        <p:nvPicPr>
          <p:cNvPr id="3" name="Afbeelding 2">
            <a:extLst>
              <a:ext uri="{FF2B5EF4-FFF2-40B4-BE49-F238E27FC236}">
                <a16:creationId xmlns:a16="http://schemas.microsoft.com/office/drawing/2014/main" id="{E7AF3CF5-F9C3-573D-BB02-41187A536440}"/>
              </a:ext>
            </a:extLst>
          </p:cNvPr>
          <p:cNvPicPr>
            <a:picLocks noChangeAspect="1"/>
          </p:cNvPicPr>
          <p:nvPr/>
        </p:nvPicPr>
        <p:blipFill>
          <a:blip r:embed="rId4"/>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14855309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8A28B1-F2C9-A252-C4A0-3B8CA9AAC1BB}"/>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3FD0625-2B77-71B5-C3A7-6ED4F10A7D96}"/>
              </a:ext>
              <a:ext uri="{C183D7F6-B498-43B3-948B-1728B52AA6E4}">
                <adec:decorative xmlns:adec="http://schemas.microsoft.com/office/drawing/2017/decorative" val="0"/>
              </a:ext>
            </a:extLst>
          </p:cNvPr>
          <p:cNvSpPr>
            <a:spLocks noGrp="1"/>
          </p:cNvSpPr>
          <p:nvPr>
            <p:ph type="title"/>
          </p:nvPr>
        </p:nvSpPr>
        <p:spPr>
          <a:xfrm>
            <a:off x="361234" y="4898393"/>
            <a:ext cx="5905342" cy="1507067"/>
          </a:xfrm>
        </p:spPr>
        <p:txBody>
          <a:bodyPr rtlCol="0">
            <a:normAutofit/>
          </a:bodyPr>
          <a:lstStyle/>
          <a:p>
            <a:pPr algn="ctr" rtl="0"/>
            <a:r>
              <a:rPr lang="fr-FR" b="1" dirty="0" err="1">
                <a:effectLst>
                  <a:outerShdw blurRad="38100" dist="38100" dir="2700000" algn="tl">
                    <a:srgbClr val="000000">
                      <a:alpha val="43137"/>
                    </a:srgbClr>
                  </a:outerShdw>
                </a:effectLst>
              </a:rPr>
              <a:t>Kascommissie</a:t>
            </a:r>
            <a:br>
              <a:rPr lang="fr-FR" b="1" dirty="0">
                <a:effectLst>
                  <a:outerShdw blurRad="38100" dist="38100" dir="2700000" algn="tl">
                    <a:srgbClr val="000000">
                      <a:alpha val="43137"/>
                    </a:srgbClr>
                  </a:outerShdw>
                </a:effectLst>
              </a:rPr>
            </a:br>
            <a:r>
              <a:rPr lang="fr-FR" b="1" dirty="0">
                <a:effectLst>
                  <a:outerShdw blurRad="38100" dist="38100" dir="2700000" algn="tl">
                    <a:srgbClr val="000000">
                      <a:alpha val="43137"/>
                    </a:srgbClr>
                  </a:outerShdw>
                </a:effectLst>
              </a:rPr>
              <a:t>2024 - 2025</a:t>
            </a:r>
          </a:p>
        </p:txBody>
      </p:sp>
      <p:sp>
        <p:nvSpPr>
          <p:cNvPr id="3" name="Sous-titre 2">
            <a:extLst>
              <a:ext uri="{FF2B5EF4-FFF2-40B4-BE49-F238E27FC236}">
                <a16:creationId xmlns:a16="http://schemas.microsoft.com/office/drawing/2014/main" id="{825E2219-3F13-2A64-4C35-E4D755D3B1C8}"/>
              </a:ext>
              <a:ext uri="{C183D7F6-B498-43B3-948B-1728B52AA6E4}">
                <adec:decorative xmlns:adec="http://schemas.microsoft.com/office/drawing/2017/decorative" val="0"/>
              </a:ext>
            </a:extLst>
          </p:cNvPr>
          <p:cNvSpPr>
            <a:spLocks noGrp="1"/>
          </p:cNvSpPr>
          <p:nvPr>
            <p:ph idx="1"/>
          </p:nvPr>
        </p:nvSpPr>
        <p:spPr>
          <a:xfrm>
            <a:off x="3619499" y="1187654"/>
            <a:ext cx="4042210" cy="2913380"/>
          </a:xfrm>
        </p:spPr>
        <p:txBody>
          <a:bodyPr rtlCol="0">
            <a:normAutofit/>
          </a:bodyPr>
          <a:lstStyle/>
          <a:p>
            <a:pPr rtl="0"/>
            <a:r>
              <a:rPr lang="fr-FR" b="1" dirty="0" err="1">
                <a:solidFill>
                  <a:schemeClr val="tx1"/>
                </a:solidFill>
                <a:effectLst>
                  <a:outerShdw blurRad="38100" dist="38100" dir="2700000" algn="tl">
                    <a:srgbClr val="000000">
                      <a:alpha val="43137"/>
                    </a:srgbClr>
                  </a:outerShdw>
                </a:effectLst>
              </a:rPr>
              <a:t>Voorstel</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voor</a:t>
            </a:r>
            <a:r>
              <a:rPr lang="fr-FR" b="1" dirty="0">
                <a:solidFill>
                  <a:schemeClr val="tx1"/>
                </a:solidFill>
                <a:effectLst>
                  <a:outerShdw blurRad="38100" dist="38100" dir="2700000" algn="tl">
                    <a:srgbClr val="000000">
                      <a:alpha val="43137"/>
                    </a:srgbClr>
                  </a:outerShdw>
                </a:effectLst>
              </a:rPr>
              <a:t> Aldo &amp; Gideon</a:t>
            </a:r>
          </a:p>
          <a:p>
            <a:pPr rtl="0"/>
            <a:r>
              <a:rPr lang="fr-FR" b="1" dirty="0" err="1">
                <a:solidFill>
                  <a:schemeClr val="tx1"/>
                </a:solidFill>
                <a:effectLst>
                  <a:outerShdw blurRad="38100" dist="38100" dir="2700000" algn="tl">
                    <a:srgbClr val="000000">
                      <a:alpha val="43137"/>
                    </a:srgbClr>
                  </a:outerShdw>
                </a:effectLst>
              </a:rPr>
              <a:t>Stemmen</a:t>
            </a:r>
            <a:r>
              <a:rPr lang="fr-FR" b="1" dirty="0">
                <a:solidFill>
                  <a:schemeClr val="tx1"/>
                </a:solidFill>
                <a:effectLst>
                  <a:outerShdw blurRad="38100" dist="38100" dir="2700000" algn="tl">
                    <a:srgbClr val="000000">
                      <a:alpha val="43137"/>
                    </a:srgbClr>
                  </a:outerShdw>
                </a:effectLst>
              </a:rPr>
              <a:t> ter </a:t>
            </a:r>
            <a:r>
              <a:rPr lang="fr-FR" b="1" dirty="0" err="1">
                <a:solidFill>
                  <a:schemeClr val="tx1"/>
                </a:solidFill>
                <a:effectLst>
                  <a:outerShdw blurRad="38100" dist="38100" dir="2700000" algn="tl">
                    <a:srgbClr val="000000">
                      <a:alpha val="43137"/>
                    </a:srgbClr>
                  </a:outerShdw>
                </a:effectLst>
              </a:rPr>
              <a:t>goedkeuring</a:t>
            </a:r>
            <a:endParaRPr lang="fr-FR"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7CDBCC14-C64F-2295-9183-822FAACB6498}"/>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939E6296-4E29-BB4A-0A52-69213B0DCA21}"/>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13331044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C3FEDD-7DC4-BF67-4076-D1ED7EEB8CA3}"/>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AD7DAFAF-6445-38DB-2D32-C5E831BD5DAA}"/>
              </a:ext>
              <a:ext uri="{C183D7F6-B498-43B3-948B-1728B52AA6E4}">
                <adec:decorative xmlns:adec="http://schemas.microsoft.com/office/drawing/2017/decorative" val="0"/>
              </a:ext>
            </a:extLst>
          </p:cNvPr>
          <p:cNvSpPr>
            <a:spLocks noGrp="1"/>
          </p:cNvSpPr>
          <p:nvPr>
            <p:ph type="title"/>
          </p:nvPr>
        </p:nvSpPr>
        <p:spPr>
          <a:xfrm>
            <a:off x="361234" y="4898393"/>
            <a:ext cx="5905342" cy="1507067"/>
          </a:xfrm>
        </p:spPr>
        <p:txBody>
          <a:bodyPr rtlCol="0">
            <a:normAutofit/>
          </a:bodyPr>
          <a:lstStyle/>
          <a:p>
            <a:pPr algn="ctr" rtl="0"/>
            <a:r>
              <a:rPr lang="fr-FR" b="1" dirty="0" err="1">
                <a:effectLst>
                  <a:outerShdw blurRad="38100" dist="38100" dir="2700000" algn="tl">
                    <a:srgbClr val="000000">
                      <a:alpha val="43137"/>
                    </a:srgbClr>
                  </a:outerShdw>
                </a:effectLst>
              </a:rPr>
              <a:t>Hartelijk</a:t>
            </a:r>
            <a:r>
              <a:rPr lang="fr-FR" b="1" dirty="0">
                <a:effectLst>
                  <a:outerShdw blurRad="38100" dist="38100" dir="2700000" algn="tl">
                    <a:srgbClr val="000000">
                      <a:alpha val="43137"/>
                    </a:srgbClr>
                  </a:outerShdw>
                </a:effectLst>
              </a:rPr>
              <a:t> </a:t>
            </a:r>
            <a:r>
              <a:rPr lang="fr-FR" b="1" dirty="0" err="1">
                <a:effectLst>
                  <a:outerShdw blurRad="38100" dist="38100" dir="2700000" algn="tl">
                    <a:srgbClr val="000000">
                      <a:alpha val="43137"/>
                    </a:srgbClr>
                  </a:outerShdw>
                </a:effectLst>
              </a:rPr>
              <a:t>dank</a:t>
            </a:r>
            <a:r>
              <a:rPr lang="fr-FR" b="1" dirty="0">
                <a:effectLst>
                  <a:outerShdw blurRad="38100" dist="38100" dir="2700000" algn="tl">
                    <a:srgbClr val="000000">
                      <a:alpha val="43137"/>
                    </a:srgbClr>
                  </a:outerShdw>
                </a:effectLst>
              </a:rPr>
              <a:t>!</a:t>
            </a:r>
          </a:p>
        </p:txBody>
      </p:sp>
      <p:sp>
        <p:nvSpPr>
          <p:cNvPr id="3" name="Sous-titre 2">
            <a:extLst>
              <a:ext uri="{FF2B5EF4-FFF2-40B4-BE49-F238E27FC236}">
                <a16:creationId xmlns:a16="http://schemas.microsoft.com/office/drawing/2014/main" id="{F58FC2FB-FD20-14C7-5AEA-20C71363F6ED}"/>
              </a:ext>
              <a:ext uri="{C183D7F6-B498-43B3-948B-1728B52AA6E4}">
                <adec:decorative xmlns:adec="http://schemas.microsoft.com/office/drawing/2017/decorative" val="0"/>
              </a:ext>
            </a:extLst>
          </p:cNvPr>
          <p:cNvSpPr>
            <a:spLocks noGrp="1"/>
          </p:cNvSpPr>
          <p:nvPr>
            <p:ph idx="1"/>
          </p:nvPr>
        </p:nvSpPr>
        <p:spPr>
          <a:xfrm>
            <a:off x="3619499" y="1187654"/>
            <a:ext cx="5604196" cy="2913380"/>
          </a:xfrm>
        </p:spPr>
        <p:txBody>
          <a:bodyPr rtlCol="0">
            <a:normAutofit/>
          </a:bodyPr>
          <a:lstStyle/>
          <a:p>
            <a:pPr rtl="0"/>
            <a:r>
              <a:rPr lang="fr-FR" b="1" dirty="0" err="1">
                <a:solidFill>
                  <a:schemeClr val="tx1"/>
                </a:solidFill>
                <a:effectLst>
                  <a:outerShdw blurRad="38100" dist="38100" dir="2700000" algn="tl">
                    <a:srgbClr val="000000">
                      <a:alpha val="43137"/>
                    </a:srgbClr>
                  </a:outerShdw>
                </a:effectLst>
              </a:rPr>
              <a:t>Belangrijke</a:t>
            </a:r>
            <a:r>
              <a:rPr lang="fr-FR" b="1" dirty="0">
                <a:solidFill>
                  <a:schemeClr val="tx1"/>
                </a:solidFill>
                <a:effectLst>
                  <a:outerShdw blurRad="38100" dist="38100" dir="2700000" algn="tl">
                    <a:srgbClr val="000000">
                      <a:alpha val="43137"/>
                    </a:srgbClr>
                  </a:outerShdw>
                </a:effectLst>
              </a:rPr>
              <a:t> data:</a:t>
            </a:r>
          </a:p>
          <a:p>
            <a:pPr lvl="1"/>
            <a:r>
              <a:rPr lang="fr-FR" b="1" dirty="0">
                <a:solidFill>
                  <a:schemeClr val="tx1"/>
                </a:solidFill>
                <a:effectLst>
                  <a:outerShdw blurRad="38100" dist="38100" dir="2700000" algn="tl">
                    <a:srgbClr val="000000">
                      <a:alpha val="43137"/>
                    </a:srgbClr>
                  </a:outerShdw>
                </a:effectLst>
              </a:rPr>
              <a:t>24/11/2024: </a:t>
            </a:r>
            <a:r>
              <a:rPr lang="fr-FR" b="1" dirty="0" err="1">
                <a:solidFill>
                  <a:schemeClr val="tx1"/>
                </a:solidFill>
                <a:effectLst>
                  <a:outerShdw blurRad="38100" dist="38100" dir="2700000" algn="tl">
                    <a:srgbClr val="000000">
                      <a:alpha val="43137"/>
                    </a:srgbClr>
                  </a:outerShdw>
                </a:effectLst>
              </a:rPr>
              <a:t>Sinterklaasfeest</a:t>
            </a:r>
            <a:endParaRPr lang="fr-FR" b="1" dirty="0">
              <a:solidFill>
                <a:schemeClr val="tx1"/>
              </a:solidFill>
              <a:effectLst>
                <a:outerShdw blurRad="38100" dist="38100" dir="2700000" algn="tl">
                  <a:srgbClr val="000000">
                    <a:alpha val="43137"/>
                  </a:srgbClr>
                </a:outerShdw>
              </a:effectLst>
            </a:endParaRPr>
          </a:p>
          <a:p>
            <a:pPr lvl="1"/>
            <a:r>
              <a:rPr lang="fr-FR" b="1" dirty="0">
                <a:solidFill>
                  <a:schemeClr val="tx1"/>
                </a:solidFill>
                <a:effectLst>
                  <a:outerShdw blurRad="38100" dist="38100" dir="2700000" algn="tl">
                    <a:srgbClr val="000000">
                      <a:alpha val="43137"/>
                    </a:srgbClr>
                  </a:outerShdw>
                </a:effectLst>
              </a:rPr>
              <a:t>29/11/2024: APE </a:t>
            </a:r>
            <a:r>
              <a:rPr lang="fr-FR" b="1" dirty="0" err="1">
                <a:solidFill>
                  <a:schemeClr val="tx1"/>
                </a:solidFill>
                <a:effectLst>
                  <a:outerShdw blurRad="38100" dist="38100" dir="2700000" algn="tl">
                    <a:srgbClr val="000000">
                      <a:alpha val="43137"/>
                    </a:srgbClr>
                  </a:outerShdw>
                </a:effectLst>
              </a:rPr>
              <a:t>Ouderavond</a:t>
            </a:r>
            <a:endParaRPr lang="fr-FR" b="1" dirty="0">
              <a:solidFill>
                <a:schemeClr val="tx1"/>
              </a:solidFill>
              <a:effectLst>
                <a:outerShdw blurRad="38100" dist="38100" dir="2700000" algn="tl">
                  <a:srgbClr val="000000">
                    <a:alpha val="43137"/>
                  </a:srgbClr>
                </a:outerShdw>
              </a:effectLst>
            </a:endParaRPr>
          </a:p>
          <a:p>
            <a:pPr lvl="1"/>
            <a:r>
              <a:rPr lang="fr-FR" b="1" dirty="0">
                <a:solidFill>
                  <a:schemeClr val="tx1"/>
                </a:solidFill>
                <a:effectLst>
                  <a:outerShdw blurRad="38100" dist="38100" dir="2700000" algn="tl">
                    <a:srgbClr val="000000">
                      <a:alpha val="43137"/>
                    </a:srgbClr>
                  </a:outerShdw>
                </a:effectLst>
              </a:rPr>
              <a:t>30/01/2025: </a:t>
            </a:r>
            <a:r>
              <a:rPr lang="fr-FR" b="1" dirty="0" err="1">
                <a:solidFill>
                  <a:schemeClr val="tx1"/>
                </a:solidFill>
                <a:effectLst>
                  <a:outerShdw blurRad="38100" dist="38100" dir="2700000" algn="tl">
                    <a:srgbClr val="000000">
                      <a:alpha val="43137"/>
                    </a:srgbClr>
                  </a:outerShdw>
                </a:effectLst>
              </a:rPr>
              <a:t>Filmavond</a:t>
            </a:r>
            <a:r>
              <a:rPr lang="fr-FR" b="1" dirty="0">
                <a:solidFill>
                  <a:schemeClr val="tx1"/>
                </a:solidFill>
                <a:effectLst>
                  <a:outerShdw blurRad="38100" dist="38100" dir="2700000" algn="tl">
                    <a:srgbClr val="000000">
                      <a:alpha val="43137"/>
                    </a:srgbClr>
                  </a:outerShdw>
                </a:effectLst>
              </a:rPr>
              <a:t> Cinéma Voltaire</a:t>
            </a:r>
          </a:p>
          <a:p>
            <a:pPr lvl="1"/>
            <a:r>
              <a:rPr lang="fr-FR" b="1" dirty="0">
                <a:solidFill>
                  <a:schemeClr val="tx1"/>
                </a:solidFill>
                <a:effectLst>
                  <a:outerShdw blurRad="38100" dist="38100" dir="2700000" algn="tl">
                    <a:srgbClr val="000000">
                      <a:alpha val="43137"/>
                    </a:srgbClr>
                  </a:outerShdw>
                </a:effectLst>
              </a:rPr>
              <a:t>03/2025: NL </a:t>
            </a:r>
            <a:r>
              <a:rPr lang="fr-FR" b="1" dirty="0" err="1">
                <a:solidFill>
                  <a:schemeClr val="tx1"/>
                </a:solidFill>
                <a:effectLst>
                  <a:outerShdw blurRad="38100" dist="38100" dir="2700000" algn="tl">
                    <a:srgbClr val="000000">
                      <a:alpha val="43137"/>
                    </a:srgbClr>
                  </a:outerShdw>
                </a:effectLst>
              </a:rPr>
              <a:t>onderwijsinspectie</a:t>
            </a:r>
            <a:endParaRPr lang="fr-FR" b="1" dirty="0">
              <a:solidFill>
                <a:schemeClr val="tx1"/>
              </a:solidFill>
              <a:effectLst>
                <a:outerShdw blurRad="38100" dist="38100" dir="2700000" algn="tl">
                  <a:srgbClr val="000000">
                    <a:alpha val="43137"/>
                  </a:srgbClr>
                </a:outerShdw>
              </a:effectLst>
            </a:endParaRPr>
          </a:p>
          <a:p>
            <a:pPr lvl="1"/>
            <a:r>
              <a:rPr lang="fr-FR" b="1" dirty="0">
                <a:solidFill>
                  <a:schemeClr val="tx1"/>
                </a:solidFill>
                <a:effectLst>
                  <a:outerShdw blurRad="38100" dist="38100" dir="2700000" algn="tl">
                    <a:srgbClr val="000000">
                      <a:alpha val="43137"/>
                    </a:srgbClr>
                  </a:outerShdw>
                </a:effectLst>
              </a:rPr>
              <a:t>27 of 28/06/2025: BBQ!</a:t>
            </a:r>
          </a:p>
        </p:txBody>
      </p:sp>
      <p:sp>
        <p:nvSpPr>
          <p:cNvPr id="12" name="Sous-titre 2">
            <a:extLst>
              <a:ext uri="{FF2B5EF4-FFF2-40B4-BE49-F238E27FC236}">
                <a16:creationId xmlns:a16="http://schemas.microsoft.com/office/drawing/2014/main" id="{AFD0C64E-F568-7ED6-5F28-2F7B093DC510}"/>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8F88900A-6BB1-89FA-8A34-91FC7D7A035B}"/>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769795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719F29B-F233-48AF-8261-F33A4E079E3E}"/>
              </a:ext>
              <a:ext uri="{C183D7F6-B498-43B3-948B-1728B52AA6E4}">
                <adec:decorative xmlns:adec="http://schemas.microsoft.com/office/drawing/2017/decorative" val="0"/>
              </a:ext>
            </a:extLst>
          </p:cNvPr>
          <p:cNvSpPr>
            <a:spLocks noGrp="1"/>
          </p:cNvSpPr>
          <p:nvPr>
            <p:ph type="title"/>
          </p:nvPr>
        </p:nvSpPr>
        <p:spPr>
          <a:xfrm>
            <a:off x="361235" y="4898393"/>
            <a:ext cx="2264518" cy="1507067"/>
          </a:xfrm>
        </p:spPr>
        <p:txBody>
          <a:bodyPr rtlCol="0"/>
          <a:lstStyle/>
          <a:p>
            <a:pPr rtl="0"/>
            <a:r>
              <a:rPr lang="fr-FR" b="1" dirty="0">
                <a:effectLst>
                  <a:outerShdw blurRad="38100" dist="38100" dir="2700000" algn="tl">
                    <a:srgbClr val="000000">
                      <a:alpha val="43137"/>
                    </a:srgbClr>
                  </a:outerShdw>
                </a:effectLst>
              </a:rPr>
              <a:t>AGENDA</a:t>
            </a:r>
          </a:p>
        </p:txBody>
      </p:sp>
      <p:sp>
        <p:nvSpPr>
          <p:cNvPr id="3" name="Sous-titre 2">
            <a:extLst>
              <a:ext uri="{FF2B5EF4-FFF2-40B4-BE49-F238E27FC236}">
                <a16:creationId xmlns:a16="http://schemas.microsoft.com/office/drawing/2014/main" id="{35E3EA69-4E0E-41BD-8095-A124225A2647}"/>
              </a:ext>
              <a:ext uri="{C183D7F6-B498-43B3-948B-1728B52AA6E4}">
                <adec:decorative xmlns:adec="http://schemas.microsoft.com/office/drawing/2017/decorative" val="0"/>
              </a:ext>
            </a:extLst>
          </p:cNvPr>
          <p:cNvSpPr>
            <a:spLocks noGrp="1"/>
          </p:cNvSpPr>
          <p:nvPr>
            <p:ph idx="1"/>
          </p:nvPr>
        </p:nvSpPr>
        <p:spPr>
          <a:xfrm>
            <a:off x="3619499" y="1187654"/>
            <a:ext cx="3819229" cy="2913380"/>
          </a:xfrm>
        </p:spPr>
        <p:txBody>
          <a:bodyPr rtlCol="0">
            <a:normAutofit fontScale="70000" lnSpcReduction="20000"/>
          </a:bodyPr>
          <a:lstStyle/>
          <a:p>
            <a:pPr rtl="0"/>
            <a:r>
              <a:rPr lang="fr-FR" b="1" dirty="0">
                <a:solidFill>
                  <a:schemeClr val="tx1"/>
                </a:solidFill>
                <a:effectLst>
                  <a:outerShdw blurRad="38100" dist="38100" dir="2700000" algn="tl">
                    <a:srgbClr val="000000">
                      <a:alpha val="43137"/>
                    </a:srgbClr>
                  </a:outerShdw>
                </a:effectLst>
              </a:rPr>
              <a:t>Welkom</a:t>
            </a:r>
          </a:p>
          <a:p>
            <a:pPr rtl="0"/>
            <a:r>
              <a:rPr lang="fr-FR" b="1" dirty="0" err="1">
                <a:solidFill>
                  <a:schemeClr val="tx1"/>
                </a:solidFill>
                <a:effectLst>
                  <a:outerShdw blurRad="38100" dist="38100" dir="2700000" algn="tl">
                    <a:srgbClr val="000000">
                      <a:alpha val="43137"/>
                    </a:srgbClr>
                  </a:outerShdw>
                </a:effectLst>
              </a:rPr>
              <a:t>Jaarverslag</a:t>
            </a:r>
            <a:r>
              <a:rPr lang="fr-FR" b="1" dirty="0">
                <a:solidFill>
                  <a:schemeClr val="tx1"/>
                </a:solidFill>
                <a:effectLst>
                  <a:outerShdw blurRad="38100" dist="38100" dir="2700000" algn="tl">
                    <a:srgbClr val="000000">
                      <a:alpha val="43137"/>
                    </a:srgbClr>
                  </a:outerShdw>
                </a:effectLst>
              </a:rPr>
              <a:t> 2023 – 2024</a:t>
            </a:r>
          </a:p>
          <a:p>
            <a:pPr rtl="0"/>
            <a:r>
              <a:rPr lang="fr-FR" b="1" dirty="0" err="1">
                <a:solidFill>
                  <a:schemeClr val="tx1"/>
                </a:solidFill>
                <a:effectLst>
                  <a:outerShdw blurRad="38100" dist="38100" dir="2700000" algn="tl">
                    <a:srgbClr val="000000">
                      <a:alpha val="43137"/>
                    </a:srgbClr>
                  </a:outerShdw>
                </a:effectLst>
              </a:rPr>
              <a:t>Exploitatie</a:t>
            </a:r>
            <a:r>
              <a:rPr lang="fr-FR" b="1" dirty="0">
                <a:solidFill>
                  <a:schemeClr val="tx1"/>
                </a:solidFill>
                <a:effectLst>
                  <a:outerShdw blurRad="38100" dist="38100" dir="2700000" algn="tl">
                    <a:srgbClr val="000000">
                      <a:alpha val="43137"/>
                    </a:srgbClr>
                  </a:outerShdw>
                </a:effectLst>
              </a:rPr>
              <a:t> 2023 – 2024</a:t>
            </a:r>
          </a:p>
          <a:p>
            <a:pPr rtl="0"/>
            <a:r>
              <a:rPr lang="fr-FR" b="1" dirty="0" err="1">
                <a:solidFill>
                  <a:schemeClr val="tx1"/>
                </a:solidFill>
                <a:effectLst>
                  <a:outerShdw blurRad="38100" dist="38100" dir="2700000" algn="tl">
                    <a:srgbClr val="000000">
                      <a:alpha val="43137"/>
                    </a:srgbClr>
                  </a:outerShdw>
                </a:effectLst>
              </a:rPr>
              <a:t>Toelichting</a:t>
            </a:r>
            <a:r>
              <a:rPr lang="fr-FR" b="1" dirty="0">
                <a:solidFill>
                  <a:schemeClr val="tx1"/>
                </a:solidFill>
                <a:effectLst>
                  <a:outerShdw blurRad="38100" dist="38100" dir="2700000" algn="tl">
                    <a:srgbClr val="000000">
                      <a:alpha val="43137"/>
                    </a:srgbClr>
                  </a:outerShdw>
                </a:effectLst>
              </a:rPr>
              <a:t> 2024 – 2025</a:t>
            </a:r>
          </a:p>
          <a:p>
            <a:pPr rtl="0"/>
            <a:r>
              <a:rPr lang="fr-FR" b="1" dirty="0" err="1">
                <a:solidFill>
                  <a:schemeClr val="tx1"/>
                </a:solidFill>
                <a:effectLst>
                  <a:outerShdw blurRad="38100" dist="38100" dir="2700000" algn="tl">
                    <a:srgbClr val="000000">
                      <a:alpha val="43137"/>
                    </a:srgbClr>
                  </a:outerShdw>
                </a:effectLst>
              </a:rPr>
              <a:t>Vaststelling</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Bestuur</a:t>
            </a:r>
            <a:endParaRPr lang="fr-FR" b="1" dirty="0">
              <a:solidFill>
                <a:schemeClr val="tx1"/>
              </a:solidFill>
              <a:effectLst>
                <a:outerShdw blurRad="38100" dist="38100" dir="2700000" algn="tl">
                  <a:srgbClr val="000000">
                    <a:alpha val="43137"/>
                  </a:srgbClr>
                </a:outerShdw>
              </a:effectLst>
            </a:endParaRPr>
          </a:p>
          <a:p>
            <a:pPr rtl="0"/>
            <a:r>
              <a:rPr lang="fr-FR" b="1" dirty="0" err="1">
                <a:solidFill>
                  <a:schemeClr val="tx1"/>
                </a:solidFill>
                <a:effectLst>
                  <a:outerShdw blurRad="38100" dist="38100" dir="2700000" algn="tl">
                    <a:srgbClr val="000000">
                      <a:alpha val="43137"/>
                    </a:srgbClr>
                  </a:outerShdw>
                </a:effectLst>
              </a:rPr>
              <a:t>Begrotingsvoorstel</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voor</a:t>
            </a:r>
            <a:r>
              <a:rPr lang="fr-FR" b="1" dirty="0">
                <a:solidFill>
                  <a:schemeClr val="tx1"/>
                </a:solidFill>
                <a:effectLst>
                  <a:outerShdw blurRad="38100" dist="38100" dir="2700000" algn="tl">
                    <a:srgbClr val="000000">
                      <a:alpha val="43137"/>
                    </a:srgbClr>
                  </a:outerShdw>
                </a:effectLst>
              </a:rPr>
              <a:t> 2024 – 2025 &amp; </a:t>
            </a:r>
            <a:r>
              <a:rPr lang="fr-FR" b="1" dirty="0" err="1">
                <a:solidFill>
                  <a:schemeClr val="tx1"/>
                </a:solidFill>
                <a:effectLst>
                  <a:outerShdw blurRad="38100" dist="38100" dir="2700000" algn="tl">
                    <a:srgbClr val="000000">
                      <a:alpha val="43137"/>
                    </a:srgbClr>
                  </a:outerShdw>
                </a:effectLst>
              </a:rPr>
              <a:t>stemming</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Vaststelling</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lesgelden</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Kascommissie</a:t>
            </a:r>
            <a:r>
              <a:rPr lang="fr-FR" b="1" dirty="0">
                <a:solidFill>
                  <a:schemeClr val="tx1"/>
                </a:solidFill>
                <a:effectLst>
                  <a:outerShdw blurRad="38100" dist="38100" dir="2700000" algn="tl">
                    <a:srgbClr val="000000">
                      <a:alpha val="43137"/>
                    </a:srgbClr>
                  </a:outerShdw>
                </a:effectLst>
              </a:rPr>
              <a:t> 2024 – 2025</a:t>
            </a:r>
          </a:p>
          <a:p>
            <a:r>
              <a:rPr lang="fr-FR" b="1" dirty="0">
                <a:solidFill>
                  <a:schemeClr val="tx1"/>
                </a:solidFill>
                <a:effectLst>
                  <a:outerShdw blurRad="38100" dist="38100" dir="2700000" algn="tl">
                    <a:srgbClr val="000000">
                      <a:alpha val="43137"/>
                    </a:srgbClr>
                  </a:outerShdw>
                </a:effectLst>
              </a:rPr>
              <a:t>Borrel</a:t>
            </a:r>
          </a:p>
        </p:txBody>
      </p:sp>
      <p:sp>
        <p:nvSpPr>
          <p:cNvPr id="12" name="Sous-titre 2">
            <a:extLst>
              <a:ext uri="{FF2B5EF4-FFF2-40B4-BE49-F238E27FC236}">
                <a16:creationId xmlns:a16="http://schemas.microsoft.com/office/drawing/2014/main" id="{1323B703-FC5A-086C-8E42-9722C1B14ECF}"/>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F1FEA70A-6164-C508-57E6-DF038AF4F306}"/>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22434949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9769EA-F798-8FD3-D4E3-D5FFDA4ED9E7}"/>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8489CB3-D0DF-D919-A771-090B34D5A271}"/>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pPr algn="ctr" rtl="0"/>
            <a:r>
              <a:rPr lang="fr-FR" b="1" dirty="0" err="1">
                <a:effectLst>
                  <a:outerShdw blurRad="38100" dist="38100" dir="2700000" algn="tl">
                    <a:srgbClr val="000000">
                      <a:alpha val="43137"/>
                    </a:srgbClr>
                  </a:outerShdw>
                </a:effectLst>
              </a:rPr>
              <a:t>Jaarverslag</a:t>
            </a:r>
            <a:r>
              <a:rPr lang="fr-FR" b="1" dirty="0">
                <a:effectLst>
                  <a:outerShdw blurRad="38100" dist="38100" dir="2700000" algn="tl">
                    <a:srgbClr val="000000">
                      <a:alpha val="43137"/>
                    </a:srgbClr>
                  </a:outerShdw>
                </a:effectLst>
              </a:rPr>
              <a:t> 2023 - 2024</a:t>
            </a:r>
          </a:p>
        </p:txBody>
      </p:sp>
      <p:sp>
        <p:nvSpPr>
          <p:cNvPr id="3" name="Sous-titre 2">
            <a:extLst>
              <a:ext uri="{FF2B5EF4-FFF2-40B4-BE49-F238E27FC236}">
                <a16:creationId xmlns:a16="http://schemas.microsoft.com/office/drawing/2014/main" id="{D9257F44-7956-B0AD-3289-FD2D956DF00D}"/>
              </a:ext>
              <a:ext uri="{C183D7F6-B498-43B3-948B-1728B52AA6E4}">
                <adec:decorative xmlns:adec="http://schemas.microsoft.com/office/drawing/2017/decorative" val="0"/>
              </a:ext>
            </a:extLst>
          </p:cNvPr>
          <p:cNvSpPr>
            <a:spLocks noGrp="1"/>
          </p:cNvSpPr>
          <p:nvPr>
            <p:ph idx="1"/>
          </p:nvPr>
        </p:nvSpPr>
        <p:spPr>
          <a:xfrm>
            <a:off x="3619499" y="1187654"/>
            <a:ext cx="3819229" cy="2913380"/>
          </a:xfrm>
        </p:spPr>
        <p:txBody>
          <a:bodyPr rtlCol="0">
            <a:normAutofit lnSpcReduction="10000"/>
          </a:bodyPr>
          <a:lstStyle/>
          <a:p>
            <a:pPr rtl="0"/>
            <a:r>
              <a:rPr lang="fr-FR" b="1" dirty="0" err="1">
                <a:solidFill>
                  <a:schemeClr val="tx1"/>
                </a:solidFill>
                <a:effectLst>
                  <a:outerShdw blurRad="38100" dist="38100" dir="2700000" algn="tl">
                    <a:srgbClr val="000000">
                      <a:alpha val="43137"/>
                    </a:srgbClr>
                  </a:outerShdw>
                </a:effectLst>
              </a:rPr>
              <a:t>Beleid</a:t>
            </a:r>
            <a:r>
              <a:rPr lang="fr-FR" b="1" dirty="0">
                <a:solidFill>
                  <a:schemeClr val="tx1"/>
                </a:solidFill>
                <a:effectLst>
                  <a:outerShdw blurRad="38100" dist="38100" dir="2700000" algn="tl">
                    <a:srgbClr val="000000">
                      <a:alpha val="43137"/>
                    </a:srgbClr>
                  </a:outerShdw>
                </a:effectLst>
              </a:rPr>
              <a:t> &amp; </a:t>
            </a:r>
            <a:r>
              <a:rPr lang="fr-FR" b="1" dirty="0" err="1">
                <a:solidFill>
                  <a:schemeClr val="tx1"/>
                </a:solidFill>
                <a:effectLst>
                  <a:outerShdw blurRad="38100" dist="38100" dir="2700000" algn="tl">
                    <a:srgbClr val="000000">
                      <a:alpha val="43137"/>
                    </a:srgbClr>
                  </a:outerShdw>
                </a:effectLst>
              </a:rPr>
              <a:t>Organisatie</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Personeel</a:t>
            </a:r>
            <a:r>
              <a:rPr lang="fr-FR" b="1" dirty="0">
                <a:solidFill>
                  <a:schemeClr val="tx1"/>
                </a:solidFill>
                <a:effectLst>
                  <a:outerShdw blurRad="38100" dist="38100" dir="2700000" algn="tl">
                    <a:srgbClr val="000000">
                      <a:alpha val="43137"/>
                    </a:srgbClr>
                  </a:outerShdw>
                </a:effectLst>
              </a:rPr>
              <a:t> &amp; </a:t>
            </a:r>
            <a:r>
              <a:rPr lang="fr-FR" b="1" dirty="0" err="1">
                <a:solidFill>
                  <a:schemeClr val="tx1"/>
                </a:solidFill>
                <a:effectLst>
                  <a:outerShdw blurRad="38100" dist="38100" dir="2700000" algn="tl">
                    <a:srgbClr val="000000">
                      <a:alpha val="43137"/>
                    </a:srgbClr>
                  </a:outerShdw>
                </a:effectLst>
              </a:rPr>
              <a:t>bestuur</a:t>
            </a:r>
            <a:endParaRPr lang="fr-FR" b="1" dirty="0">
              <a:solidFill>
                <a:schemeClr val="tx1"/>
              </a:solidFill>
              <a:effectLst>
                <a:outerShdw blurRad="38100" dist="38100" dir="2700000" algn="tl">
                  <a:srgbClr val="000000">
                    <a:alpha val="43137"/>
                  </a:srgbClr>
                </a:outerShdw>
              </a:effectLst>
            </a:endParaRPr>
          </a:p>
          <a:p>
            <a:pPr lvl="1"/>
            <a:r>
              <a:rPr lang="fr-FR" b="1" dirty="0">
                <a:solidFill>
                  <a:schemeClr val="tx1"/>
                </a:solidFill>
                <a:effectLst>
                  <a:outerShdw blurRad="38100" dist="38100" dir="2700000" algn="tl">
                    <a:srgbClr val="000000">
                      <a:alpha val="43137"/>
                    </a:srgbClr>
                  </a:outerShdw>
                </a:effectLst>
                <a:hlinkClick r:id="rId3"/>
              </a:rPr>
              <a:t>Tevredenheidsenquête</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Activiteiten</a:t>
            </a:r>
            <a:endParaRPr lang="fr-FR" b="1" dirty="0">
              <a:solidFill>
                <a:schemeClr val="tx1"/>
              </a:solidFill>
              <a:effectLst>
                <a:outerShdw blurRad="38100" dist="38100" dir="2700000" algn="tl">
                  <a:srgbClr val="000000">
                    <a:alpha val="43137"/>
                  </a:srgbClr>
                </a:outerShdw>
              </a:effectLst>
            </a:endParaRPr>
          </a:p>
          <a:p>
            <a:pPr rtl="0"/>
            <a:r>
              <a:rPr lang="fr-FR" b="1" dirty="0" err="1">
                <a:solidFill>
                  <a:schemeClr val="tx1"/>
                </a:solidFill>
                <a:effectLst>
                  <a:outerShdw blurRad="38100" dist="38100" dir="2700000" algn="tl">
                    <a:srgbClr val="000000">
                      <a:alpha val="43137"/>
                    </a:srgbClr>
                  </a:outerShdw>
                </a:effectLst>
              </a:rPr>
              <a:t>Kleuteronderwijs</a:t>
            </a:r>
            <a:endParaRPr lang="fr-FR" b="1" dirty="0">
              <a:solidFill>
                <a:schemeClr val="tx1"/>
              </a:solidFill>
              <a:effectLst>
                <a:outerShdw blurRad="38100" dist="38100" dir="2700000" algn="tl">
                  <a:srgbClr val="000000">
                    <a:alpha val="43137"/>
                  </a:srgbClr>
                </a:outerShdw>
              </a:effectLst>
            </a:endParaRPr>
          </a:p>
          <a:p>
            <a:pPr rtl="0"/>
            <a:r>
              <a:rPr lang="fr-FR" b="1" dirty="0" err="1">
                <a:solidFill>
                  <a:schemeClr val="tx1"/>
                </a:solidFill>
                <a:effectLst>
                  <a:outerShdw blurRad="38100" dist="38100" dir="2700000" algn="tl">
                    <a:srgbClr val="000000">
                      <a:alpha val="43137"/>
                    </a:srgbClr>
                  </a:outerShdw>
                </a:effectLst>
              </a:rPr>
              <a:t>Primair</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onderwijs</a:t>
            </a:r>
            <a:endParaRPr lang="fr-FR" b="1" dirty="0">
              <a:solidFill>
                <a:schemeClr val="tx1"/>
              </a:solidFill>
              <a:effectLst>
                <a:outerShdw blurRad="38100" dist="38100" dir="2700000" algn="tl">
                  <a:srgbClr val="000000">
                    <a:alpha val="43137"/>
                  </a:srgbClr>
                </a:outerShdw>
              </a:effectLst>
            </a:endParaRPr>
          </a:p>
          <a:p>
            <a:pPr rtl="0"/>
            <a:r>
              <a:rPr lang="fr-FR" b="1" dirty="0" err="1">
                <a:solidFill>
                  <a:schemeClr val="tx1"/>
                </a:solidFill>
                <a:effectLst>
                  <a:outerShdw blurRad="38100" dist="38100" dir="2700000" algn="tl">
                    <a:srgbClr val="000000">
                      <a:alpha val="43137"/>
                    </a:srgbClr>
                  </a:outerShdw>
                </a:effectLst>
              </a:rPr>
              <a:t>Voortgezet</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onderwijs</a:t>
            </a:r>
            <a:endParaRPr lang="fr-FR"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89AB5448-EE30-C9A6-49E9-D2A7DE32A98E}"/>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B558E0C1-BFB6-95E8-44CB-87BFB5D8EDD0}"/>
              </a:ext>
            </a:extLst>
          </p:cNvPr>
          <p:cNvPicPr>
            <a:picLocks noChangeAspect="1"/>
          </p:cNvPicPr>
          <p:nvPr/>
        </p:nvPicPr>
        <p:blipFill>
          <a:blip r:embed="rId4"/>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901750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53D625-9991-F7FA-7122-F19830C47BB0}"/>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21C8FC0B-E3DD-3DB5-42CF-219B319F4EA3}"/>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pPr algn="ctr" rtl="0"/>
            <a:r>
              <a:rPr lang="fr-FR" b="1" dirty="0">
                <a:effectLst>
                  <a:outerShdw blurRad="38100" dist="38100" dir="2700000" algn="tl">
                    <a:srgbClr val="000000">
                      <a:alpha val="43137"/>
                    </a:srgbClr>
                  </a:outerShdw>
                </a:effectLst>
              </a:rPr>
              <a:t>FINANCIEEL 2023 - 2024</a:t>
            </a:r>
          </a:p>
        </p:txBody>
      </p:sp>
      <p:sp>
        <p:nvSpPr>
          <p:cNvPr id="3" name="Sous-titre 2">
            <a:extLst>
              <a:ext uri="{FF2B5EF4-FFF2-40B4-BE49-F238E27FC236}">
                <a16:creationId xmlns:a16="http://schemas.microsoft.com/office/drawing/2014/main" id="{11EF4E96-F45A-A4FA-3FA9-027274DFA912}"/>
              </a:ext>
              <a:ext uri="{C183D7F6-B498-43B3-948B-1728B52AA6E4}">
                <adec:decorative xmlns:adec="http://schemas.microsoft.com/office/drawing/2017/decorative" val="0"/>
              </a:ext>
            </a:extLst>
          </p:cNvPr>
          <p:cNvSpPr>
            <a:spLocks noGrp="1"/>
          </p:cNvSpPr>
          <p:nvPr>
            <p:ph idx="1"/>
          </p:nvPr>
        </p:nvSpPr>
        <p:spPr>
          <a:xfrm>
            <a:off x="3619499" y="1187654"/>
            <a:ext cx="3819229" cy="2913380"/>
          </a:xfrm>
        </p:spPr>
        <p:txBody>
          <a:bodyPr rtlCol="0">
            <a:normAutofit/>
          </a:bodyPr>
          <a:lstStyle/>
          <a:p>
            <a:pPr rtl="0"/>
            <a:r>
              <a:rPr lang="fr-FR" b="1" dirty="0" err="1">
                <a:solidFill>
                  <a:schemeClr val="tx1"/>
                </a:solidFill>
                <a:effectLst>
                  <a:outerShdw blurRad="38100" dist="38100" dir="2700000" algn="tl">
                    <a:srgbClr val="000000">
                      <a:alpha val="43137"/>
                    </a:srgbClr>
                  </a:outerShdw>
                </a:effectLst>
              </a:rPr>
              <a:t>Exploitatie</a:t>
            </a:r>
            <a:r>
              <a:rPr lang="fr-FR" b="1" dirty="0">
                <a:solidFill>
                  <a:schemeClr val="tx1"/>
                </a:solidFill>
                <a:effectLst>
                  <a:outerShdw blurRad="38100" dist="38100" dir="2700000" algn="tl">
                    <a:srgbClr val="000000">
                      <a:alpha val="43137"/>
                    </a:srgbClr>
                  </a:outerShdw>
                </a:effectLst>
              </a:rPr>
              <a:t> 2023 - 2024</a:t>
            </a:r>
          </a:p>
          <a:p>
            <a:pPr rtl="0"/>
            <a:r>
              <a:rPr lang="fr-FR" b="1" dirty="0">
                <a:solidFill>
                  <a:schemeClr val="tx1"/>
                </a:solidFill>
                <a:effectLst>
                  <a:outerShdw blurRad="38100" dist="38100" dir="2700000" algn="tl">
                    <a:srgbClr val="000000">
                      <a:alpha val="43137"/>
                    </a:srgbClr>
                  </a:outerShdw>
                </a:effectLst>
              </a:rPr>
              <a:t>Balans 31 Augustus 2024</a:t>
            </a:r>
          </a:p>
          <a:p>
            <a:pPr rtl="0"/>
            <a:r>
              <a:rPr lang="fr-FR" b="1" dirty="0" err="1">
                <a:solidFill>
                  <a:schemeClr val="tx1"/>
                </a:solidFill>
                <a:effectLst>
                  <a:outerShdw blurRad="38100" dist="38100" dir="2700000" algn="tl">
                    <a:srgbClr val="000000">
                      <a:alpha val="43137"/>
                    </a:srgbClr>
                  </a:outerShdw>
                </a:effectLst>
              </a:rPr>
              <a:t>Verslag</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kascommissie</a:t>
            </a:r>
            <a:endParaRPr lang="fr-FR"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3B57F3DB-0D3E-C501-B743-158C5E8EFB03}"/>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dirty="0" err="1">
                <a:solidFill>
                  <a:schemeClr val="tx1"/>
                </a:solidFill>
              </a:rPr>
              <a:t>Taaltuin</a:t>
            </a:r>
            <a:r>
              <a:rPr lang="fr-FR" dirty="0">
                <a:solidFill>
                  <a:schemeClr val="tx1"/>
                </a:solidFill>
              </a:rPr>
              <a:t> Voltaire – 21 </a:t>
            </a:r>
            <a:r>
              <a:rPr lang="fr-FR" dirty="0" err="1">
                <a:solidFill>
                  <a:schemeClr val="tx1"/>
                </a:solidFill>
              </a:rPr>
              <a:t>november</a:t>
            </a:r>
            <a:r>
              <a:rPr lang="fr-FR" dirty="0">
                <a:solidFill>
                  <a:schemeClr val="tx1"/>
                </a:solidFill>
              </a:rPr>
              <a:t> 2024</a:t>
            </a:r>
          </a:p>
        </p:txBody>
      </p:sp>
      <p:pic>
        <p:nvPicPr>
          <p:cNvPr id="4" name="Afbeelding 3">
            <a:extLst>
              <a:ext uri="{FF2B5EF4-FFF2-40B4-BE49-F238E27FC236}">
                <a16:creationId xmlns:a16="http://schemas.microsoft.com/office/drawing/2014/main" id="{80917BD4-577D-0882-725D-60A9D23EF52F}"/>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7063436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Titre 1">
            <a:extLst>
              <a:ext uri="{FF2B5EF4-FFF2-40B4-BE49-F238E27FC236}">
                <a16:creationId xmlns:a16="http://schemas.microsoft.com/office/drawing/2014/main" id="{5311B55B-8FAB-B570-470B-05CD4894B9D7}"/>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r>
              <a:rPr lang="fr-FR" sz="3600" b="1" dirty="0" err="1">
                <a:solidFill>
                  <a:schemeClr val="tx1"/>
                </a:solidFill>
                <a:effectLst>
                  <a:outerShdw blurRad="38100" dist="38100" dir="2700000" algn="tl">
                    <a:srgbClr val="000000">
                      <a:alpha val="43137"/>
                    </a:srgbClr>
                  </a:outerShdw>
                </a:effectLst>
              </a:rPr>
              <a:t>Exploitatie</a:t>
            </a:r>
            <a:br>
              <a:rPr lang="fr-FR" sz="3600" b="1" dirty="0">
                <a:solidFill>
                  <a:schemeClr val="tx1"/>
                </a:solidFill>
                <a:effectLst>
                  <a:outerShdw blurRad="38100" dist="38100" dir="2700000" algn="tl">
                    <a:srgbClr val="000000">
                      <a:alpha val="43137"/>
                    </a:srgbClr>
                  </a:outerShdw>
                </a:effectLst>
              </a:rPr>
            </a:br>
            <a:r>
              <a:rPr lang="fr-FR" sz="3600" b="1" dirty="0">
                <a:solidFill>
                  <a:schemeClr val="tx1"/>
                </a:solidFill>
                <a:effectLst>
                  <a:outerShdw blurRad="38100" dist="38100" dir="2700000" algn="tl">
                    <a:srgbClr val="000000">
                      <a:alpha val="43137"/>
                    </a:srgbClr>
                  </a:outerShdw>
                </a:effectLst>
              </a:rPr>
              <a:t> 2023 - 2024</a:t>
            </a:r>
          </a:p>
        </p:txBody>
      </p:sp>
      <p:sp>
        <p:nvSpPr>
          <p:cNvPr id="32" name="Sous-titre 2">
            <a:extLst>
              <a:ext uri="{FF2B5EF4-FFF2-40B4-BE49-F238E27FC236}">
                <a16:creationId xmlns:a16="http://schemas.microsoft.com/office/drawing/2014/main" id="{EA7B347A-0905-312C-B24E-62A0A722B9BC}"/>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dirty="0" err="1">
                <a:solidFill>
                  <a:schemeClr val="tx1"/>
                </a:solidFill>
              </a:rPr>
              <a:t>Taaltuin</a:t>
            </a:r>
            <a:r>
              <a:rPr lang="fr-FR" dirty="0">
                <a:solidFill>
                  <a:schemeClr val="tx1"/>
                </a:solidFill>
              </a:rPr>
              <a:t> Voltaire – 21 </a:t>
            </a:r>
            <a:r>
              <a:rPr lang="fr-FR" dirty="0" err="1">
                <a:solidFill>
                  <a:schemeClr val="tx1"/>
                </a:solidFill>
              </a:rPr>
              <a:t>november</a:t>
            </a:r>
            <a:r>
              <a:rPr lang="fr-FR" dirty="0">
                <a:solidFill>
                  <a:schemeClr val="tx1"/>
                </a:solidFill>
              </a:rPr>
              <a:t> 2024</a:t>
            </a:r>
          </a:p>
        </p:txBody>
      </p:sp>
      <p:pic>
        <p:nvPicPr>
          <p:cNvPr id="4" name="Picture 3">
            <a:extLst>
              <a:ext uri="{FF2B5EF4-FFF2-40B4-BE49-F238E27FC236}">
                <a16:creationId xmlns:a16="http://schemas.microsoft.com/office/drawing/2014/main" id="{5EB9EA83-C487-EDE1-B33D-18B664410AA2}"/>
              </a:ext>
            </a:extLst>
          </p:cNvPr>
          <p:cNvPicPr>
            <a:picLocks noChangeAspect="1"/>
          </p:cNvPicPr>
          <p:nvPr/>
        </p:nvPicPr>
        <p:blipFill>
          <a:blip r:embed="rId3"/>
          <a:stretch>
            <a:fillRect/>
          </a:stretch>
        </p:blipFill>
        <p:spPr>
          <a:xfrm>
            <a:off x="2465918" y="239275"/>
            <a:ext cx="7239000" cy="4914900"/>
          </a:xfrm>
          <a:prstGeom prst="rect">
            <a:avLst/>
          </a:prstGeom>
        </p:spPr>
      </p:pic>
    </p:spTree>
    <p:extLst>
      <p:ext uri="{BB962C8B-B14F-4D97-AF65-F5344CB8AC3E}">
        <p14:creationId xmlns:p14="http://schemas.microsoft.com/office/powerpoint/2010/main" val="1593920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AD0DAE-003C-D3BC-AF4C-9851CACDD2DB}"/>
            </a:ext>
          </a:extLst>
        </p:cNvPr>
        <p:cNvGrpSpPr/>
        <p:nvPr/>
      </p:nvGrpSpPr>
      <p:grpSpPr>
        <a:xfrm>
          <a:off x="0" y="0"/>
          <a:ext cx="0" cy="0"/>
          <a:chOff x="0" y="0"/>
          <a:chExt cx="0" cy="0"/>
        </a:xfrm>
      </p:grpSpPr>
      <p:sp>
        <p:nvSpPr>
          <p:cNvPr id="29" name="Titre 1">
            <a:extLst>
              <a:ext uri="{FF2B5EF4-FFF2-40B4-BE49-F238E27FC236}">
                <a16:creationId xmlns:a16="http://schemas.microsoft.com/office/drawing/2014/main" id="{498A6DF8-9385-EB0D-9255-4041184BD81C}"/>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r>
              <a:rPr lang="fr-FR" sz="3600" b="1" dirty="0">
                <a:solidFill>
                  <a:schemeClr val="tx1"/>
                </a:solidFill>
                <a:effectLst>
                  <a:outerShdw blurRad="38100" dist="38100" dir="2700000" algn="tl">
                    <a:srgbClr val="000000">
                      <a:alpha val="43137"/>
                    </a:srgbClr>
                  </a:outerShdw>
                </a:effectLst>
              </a:rPr>
              <a:t>BALANS</a:t>
            </a:r>
            <a:br>
              <a:rPr lang="fr-FR" sz="3600" b="1" dirty="0">
                <a:solidFill>
                  <a:schemeClr val="tx1"/>
                </a:solidFill>
                <a:effectLst>
                  <a:outerShdw blurRad="38100" dist="38100" dir="2700000" algn="tl">
                    <a:srgbClr val="000000">
                      <a:alpha val="43137"/>
                    </a:srgbClr>
                  </a:outerShdw>
                </a:effectLst>
              </a:rPr>
            </a:br>
            <a:r>
              <a:rPr lang="fr-FR" sz="3600" b="1" dirty="0">
                <a:solidFill>
                  <a:schemeClr val="tx1"/>
                </a:solidFill>
                <a:effectLst>
                  <a:outerShdw blurRad="38100" dist="38100" dir="2700000" algn="tl">
                    <a:srgbClr val="000000">
                      <a:alpha val="43137"/>
                    </a:srgbClr>
                  </a:outerShdw>
                </a:effectLst>
              </a:rPr>
              <a:t> 31/08/2024</a:t>
            </a:r>
          </a:p>
        </p:txBody>
      </p:sp>
      <p:sp>
        <p:nvSpPr>
          <p:cNvPr id="32" name="Sous-titre 2">
            <a:extLst>
              <a:ext uri="{FF2B5EF4-FFF2-40B4-BE49-F238E27FC236}">
                <a16:creationId xmlns:a16="http://schemas.microsoft.com/office/drawing/2014/main" id="{2354968A-1B21-77FB-64C3-7DE5E1E2F600}"/>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dirty="0" err="1">
                <a:solidFill>
                  <a:schemeClr val="tx1"/>
                </a:solidFill>
              </a:rPr>
              <a:t>Taaltuin</a:t>
            </a:r>
            <a:r>
              <a:rPr lang="fr-FR" dirty="0">
                <a:solidFill>
                  <a:schemeClr val="tx1"/>
                </a:solidFill>
              </a:rPr>
              <a:t> Voltaire – 21 </a:t>
            </a:r>
            <a:r>
              <a:rPr lang="fr-FR" dirty="0" err="1">
                <a:solidFill>
                  <a:schemeClr val="tx1"/>
                </a:solidFill>
              </a:rPr>
              <a:t>november</a:t>
            </a:r>
            <a:r>
              <a:rPr lang="fr-FR" dirty="0">
                <a:solidFill>
                  <a:schemeClr val="tx1"/>
                </a:solidFill>
              </a:rPr>
              <a:t> 2024</a:t>
            </a:r>
          </a:p>
        </p:txBody>
      </p:sp>
      <p:pic>
        <p:nvPicPr>
          <p:cNvPr id="4" name="Picture 3">
            <a:extLst>
              <a:ext uri="{FF2B5EF4-FFF2-40B4-BE49-F238E27FC236}">
                <a16:creationId xmlns:a16="http://schemas.microsoft.com/office/drawing/2014/main" id="{6B3E52D3-F6EF-B5A6-A7E9-3948E766F27B}"/>
              </a:ext>
            </a:extLst>
          </p:cNvPr>
          <p:cNvPicPr>
            <a:picLocks noChangeAspect="1"/>
          </p:cNvPicPr>
          <p:nvPr/>
        </p:nvPicPr>
        <p:blipFill>
          <a:blip r:embed="rId3"/>
          <a:stretch>
            <a:fillRect/>
          </a:stretch>
        </p:blipFill>
        <p:spPr>
          <a:xfrm>
            <a:off x="3659373" y="641883"/>
            <a:ext cx="5051196" cy="4860115"/>
          </a:xfrm>
          <a:prstGeom prst="rect">
            <a:avLst/>
          </a:prstGeom>
        </p:spPr>
      </p:pic>
    </p:spTree>
    <p:extLst>
      <p:ext uri="{BB962C8B-B14F-4D97-AF65-F5344CB8AC3E}">
        <p14:creationId xmlns:p14="http://schemas.microsoft.com/office/powerpoint/2010/main" val="31538018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3582C5-6CC2-131B-6806-37755DA87AD6}"/>
            </a:ext>
          </a:extLst>
        </p:cNvPr>
        <p:cNvGrpSpPr/>
        <p:nvPr/>
      </p:nvGrpSpPr>
      <p:grpSpPr>
        <a:xfrm>
          <a:off x="0" y="0"/>
          <a:ext cx="0" cy="0"/>
          <a:chOff x="0" y="0"/>
          <a:chExt cx="0" cy="0"/>
        </a:xfrm>
      </p:grpSpPr>
      <p:sp>
        <p:nvSpPr>
          <p:cNvPr id="29" name="Titre 1">
            <a:extLst>
              <a:ext uri="{FF2B5EF4-FFF2-40B4-BE49-F238E27FC236}">
                <a16:creationId xmlns:a16="http://schemas.microsoft.com/office/drawing/2014/main" id="{E174D2DF-DD29-08BF-CB62-6AEC97135584}"/>
              </a:ext>
              <a:ext uri="{C183D7F6-B498-43B3-948B-1728B52AA6E4}">
                <adec:decorative xmlns:adec="http://schemas.microsoft.com/office/drawing/2017/decorative" val="0"/>
              </a:ext>
            </a:extLst>
          </p:cNvPr>
          <p:cNvSpPr>
            <a:spLocks noGrp="1"/>
          </p:cNvSpPr>
          <p:nvPr>
            <p:ph type="title"/>
          </p:nvPr>
        </p:nvSpPr>
        <p:spPr>
          <a:xfrm>
            <a:off x="361234" y="4898393"/>
            <a:ext cx="3476729" cy="1507067"/>
          </a:xfrm>
        </p:spPr>
        <p:txBody>
          <a:bodyPr rtlCol="0">
            <a:normAutofit fontScale="90000"/>
          </a:bodyPr>
          <a:lstStyle/>
          <a:p>
            <a:r>
              <a:rPr lang="fr-FR" sz="3600" b="1" dirty="0" err="1">
                <a:solidFill>
                  <a:schemeClr val="tx1"/>
                </a:solidFill>
                <a:effectLst>
                  <a:outerShdw blurRad="38100" dist="38100" dir="2700000" algn="tl">
                    <a:srgbClr val="000000">
                      <a:alpha val="43137"/>
                    </a:srgbClr>
                  </a:outerShdw>
                </a:effectLst>
              </a:rPr>
              <a:t>Verslag</a:t>
            </a:r>
            <a:r>
              <a:rPr lang="fr-FR" sz="3600" b="1" dirty="0">
                <a:solidFill>
                  <a:schemeClr val="tx1"/>
                </a:solidFill>
                <a:effectLst>
                  <a:outerShdw blurRad="38100" dist="38100" dir="2700000" algn="tl">
                    <a:srgbClr val="000000">
                      <a:alpha val="43137"/>
                    </a:srgbClr>
                  </a:outerShdw>
                </a:effectLst>
              </a:rPr>
              <a:t> </a:t>
            </a:r>
            <a:r>
              <a:rPr lang="fr-FR" sz="3600" b="1" dirty="0" err="1">
                <a:solidFill>
                  <a:schemeClr val="tx1"/>
                </a:solidFill>
                <a:effectLst>
                  <a:outerShdw blurRad="38100" dist="38100" dir="2700000" algn="tl">
                    <a:srgbClr val="000000">
                      <a:alpha val="43137"/>
                    </a:srgbClr>
                  </a:outerShdw>
                </a:effectLst>
              </a:rPr>
              <a:t>KAScommissie</a:t>
            </a:r>
            <a:endParaRPr lang="fr-FR" sz="3600" b="1" dirty="0">
              <a:solidFill>
                <a:schemeClr val="tx1"/>
              </a:solidFill>
              <a:effectLst>
                <a:outerShdw blurRad="38100" dist="38100" dir="2700000" algn="tl">
                  <a:srgbClr val="000000">
                    <a:alpha val="43137"/>
                  </a:srgbClr>
                </a:outerShdw>
              </a:effectLst>
            </a:endParaRPr>
          </a:p>
        </p:txBody>
      </p:sp>
      <p:sp>
        <p:nvSpPr>
          <p:cNvPr id="32" name="Sous-titre 2">
            <a:extLst>
              <a:ext uri="{FF2B5EF4-FFF2-40B4-BE49-F238E27FC236}">
                <a16:creationId xmlns:a16="http://schemas.microsoft.com/office/drawing/2014/main" id="{87C05AF8-682B-8889-65B0-7F4565718332}"/>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dirty="0" err="1">
                <a:solidFill>
                  <a:schemeClr val="tx1"/>
                </a:solidFill>
              </a:rPr>
              <a:t>Taaltuin</a:t>
            </a:r>
            <a:r>
              <a:rPr lang="fr-FR" dirty="0">
                <a:solidFill>
                  <a:schemeClr val="tx1"/>
                </a:solidFill>
              </a:rPr>
              <a:t> Voltaire – 21 </a:t>
            </a:r>
            <a:r>
              <a:rPr lang="fr-FR" dirty="0" err="1">
                <a:solidFill>
                  <a:schemeClr val="tx1"/>
                </a:solidFill>
              </a:rPr>
              <a:t>november</a:t>
            </a:r>
            <a:r>
              <a:rPr lang="fr-FR" dirty="0">
                <a:solidFill>
                  <a:schemeClr val="tx1"/>
                </a:solidFill>
              </a:rPr>
              <a:t> 2024</a:t>
            </a:r>
          </a:p>
        </p:txBody>
      </p:sp>
      <p:pic>
        <p:nvPicPr>
          <p:cNvPr id="3" name="Picture 2">
            <a:extLst>
              <a:ext uri="{FF2B5EF4-FFF2-40B4-BE49-F238E27FC236}">
                <a16:creationId xmlns:a16="http://schemas.microsoft.com/office/drawing/2014/main" id="{26472A1D-9ADB-785E-A488-3CDDB3612D7D}"/>
              </a:ext>
            </a:extLst>
          </p:cNvPr>
          <p:cNvPicPr>
            <a:picLocks noChangeAspect="1"/>
          </p:cNvPicPr>
          <p:nvPr/>
        </p:nvPicPr>
        <p:blipFill>
          <a:blip r:embed="rId3"/>
          <a:stretch>
            <a:fillRect/>
          </a:stretch>
        </p:blipFill>
        <p:spPr>
          <a:xfrm>
            <a:off x="4202968" y="530458"/>
            <a:ext cx="4705350" cy="4870909"/>
          </a:xfrm>
          <a:prstGeom prst="rect">
            <a:avLst/>
          </a:prstGeom>
        </p:spPr>
      </p:pic>
    </p:spTree>
    <p:extLst>
      <p:ext uri="{BB962C8B-B14F-4D97-AF65-F5344CB8AC3E}">
        <p14:creationId xmlns:p14="http://schemas.microsoft.com/office/powerpoint/2010/main" val="2356000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FBC5E-A2FF-217A-63A1-E20CBAE0B59C}"/>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1812396D-6D9F-E7E9-33D0-5B2D6DD96F2C}"/>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pPr algn="ctr" rtl="0"/>
            <a:r>
              <a:rPr lang="fr-FR" b="1" dirty="0" err="1">
                <a:effectLst>
                  <a:outerShdw blurRad="38100" dist="38100" dir="2700000" algn="tl">
                    <a:srgbClr val="000000">
                      <a:alpha val="43137"/>
                    </a:srgbClr>
                  </a:outerShdw>
                </a:effectLst>
              </a:rPr>
              <a:t>Toelichting</a:t>
            </a:r>
            <a:r>
              <a:rPr lang="fr-FR" b="1" dirty="0">
                <a:effectLst>
                  <a:outerShdw blurRad="38100" dist="38100" dir="2700000" algn="tl">
                    <a:srgbClr val="000000">
                      <a:alpha val="43137"/>
                    </a:srgbClr>
                  </a:outerShdw>
                </a:effectLst>
              </a:rPr>
              <a:t> 2024 - 2025</a:t>
            </a:r>
          </a:p>
        </p:txBody>
      </p:sp>
      <p:sp>
        <p:nvSpPr>
          <p:cNvPr id="3" name="Sous-titre 2">
            <a:extLst>
              <a:ext uri="{FF2B5EF4-FFF2-40B4-BE49-F238E27FC236}">
                <a16:creationId xmlns:a16="http://schemas.microsoft.com/office/drawing/2014/main" id="{5E89734E-60B7-7E83-9E3A-3C6326BF89EF}"/>
              </a:ext>
              <a:ext uri="{C183D7F6-B498-43B3-948B-1728B52AA6E4}">
                <adec:decorative xmlns:adec="http://schemas.microsoft.com/office/drawing/2017/decorative" val="0"/>
              </a:ext>
            </a:extLst>
          </p:cNvPr>
          <p:cNvSpPr>
            <a:spLocks noGrp="1"/>
          </p:cNvSpPr>
          <p:nvPr>
            <p:ph idx="1"/>
          </p:nvPr>
        </p:nvSpPr>
        <p:spPr>
          <a:xfrm>
            <a:off x="3619499" y="1187654"/>
            <a:ext cx="3819229" cy="2913380"/>
          </a:xfrm>
        </p:spPr>
        <p:txBody>
          <a:bodyPr rtlCol="0">
            <a:normAutofit fontScale="47500" lnSpcReduction="20000"/>
          </a:bodyPr>
          <a:lstStyle/>
          <a:p>
            <a:pPr rtl="0"/>
            <a:r>
              <a:rPr lang="fr-FR" b="1" dirty="0" err="1">
                <a:solidFill>
                  <a:schemeClr val="tx1"/>
                </a:solidFill>
                <a:effectLst>
                  <a:outerShdw blurRad="38100" dist="38100" dir="2700000" algn="tl">
                    <a:srgbClr val="000000">
                      <a:alpha val="43137"/>
                    </a:srgbClr>
                  </a:outerShdw>
                </a:effectLst>
              </a:rPr>
              <a:t>Personeel</a:t>
            </a:r>
            <a:r>
              <a:rPr lang="fr-FR" b="1" dirty="0">
                <a:solidFill>
                  <a:schemeClr val="tx1"/>
                </a:solidFill>
                <a:effectLst>
                  <a:outerShdw blurRad="38100" dist="38100" dir="2700000" algn="tl">
                    <a:srgbClr val="000000">
                      <a:alpha val="43137"/>
                    </a:srgbClr>
                  </a:outerShdw>
                </a:effectLst>
              </a:rPr>
              <a:t> &amp; </a:t>
            </a:r>
            <a:r>
              <a:rPr lang="fr-FR" b="1" dirty="0" err="1">
                <a:solidFill>
                  <a:schemeClr val="tx1"/>
                </a:solidFill>
                <a:effectLst>
                  <a:outerShdw blurRad="38100" dist="38100" dir="2700000" algn="tl">
                    <a:srgbClr val="000000">
                      <a:alpha val="43137"/>
                    </a:srgbClr>
                  </a:outerShdw>
                </a:effectLst>
              </a:rPr>
              <a:t>Organisatie</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Personeel</a:t>
            </a:r>
            <a:r>
              <a:rPr lang="fr-FR" b="1" dirty="0">
                <a:solidFill>
                  <a:schemeClr val="tx1"/>
                </a:solidFill>
                <a:effectLst>
                  <a:outerShdw blurRad="38100" dist="38100" dir="2700000" algn="tl">
                    <a:srgbClr val="000000">
                      <a:alpha val="43137"/>
                    </a:srgbClr>
                  </a:outerShdw>
                </a:effectLst>
              </a:rPr>
              <a:t> &amp; </a:t>
            </a:r>
            <a:r>
              <a:rPr lang="fr-FR" b="1" dirty="0" err="1">
                <a:solidFill>
                  <a:schemeClr val="tx1"/>
                </a:solidFill>
                <a:effectLst>
                  <a:outerShdw blurRad="38100" dist="38100" dir="2700000" algn="tl">
                    <a:srgbClr val="000000">
                      <a:alpha val="43137"/>
                    </a:srgbClr>
                  </a:outerShdw>
                </a:effectLst>
              </a:rPr>
              <a:t>bestuur</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Leerlingenaantallen</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Aankondiging</a:t>
            </a:r>
            <a:r>
              <a:rPr lang="fr-FR" b="1" dirty="0">
                <a:solidFill>
                  <a:schemeClr val="tx1"/>
                </a:solidFill>
                <a:effectLst>
                  <a:outerShdw blurRad="38100" dist="38100" dir="2700000" algn="tl">
                    <a:srgbClr val="000000">
                      <a:alpha val="43137"/>
                    </a:srgbClr>
                  </a:outerShdw>
                </a:effectLst>
              </a:rPr>
              <a:t> NL </a:t>
            </a:r>
            <a:r>
              <a:rPr lang="fr-FR" b="1" dirty="0" err="1">
                <a:solidFill>
                  <a:schemeClr val="tx1"/>
                </a:solidFill>
                <a:effectLst>
                  <a:outerShdw blurRad="38100" dist="38100" dir="2700000" algn="tl">
                    <a:srgbClr val="000000">
                      <a:alpha val="43137"/>
                    </a:srgbClr>
                  </a:outerShdw>
                </a:effectLst>
              </a:rPr>
              <a:t>onderwijsinspectie</a:t>
            </a:r>
            <a:r>
              <a:rPr lang="fr-FR" b="1" dirty="0">
                <a:solidFill>
                  <a:schemeClr val="tx1"/>
                </a:solidFill>
                <a:effectLst>
                  <a:outerShdw blurRad="38100" dist="38100" dir="2700000" algn="tl">
                    <a:srgbClr val="000000">
                      <a:alpha val="43137"/>
                    </a:srgbClr>
                  </a:outerShdw>
                </a:effectLst>
              </a:rPr>
              <a:t> – </a:t>
            </a:r>
            <a:r>
              <a:rPr lang="fr-FR" b="1" dirty="0" err="1">
                <a:solidFill>
                  <a:schemeClr val="tx1"/>
                </a:solidFill>
                <a:effectLst>
                  <a:outerShdw blurRad="38100" dist="38100" dir="2700000" algn="tl">
                    <a:srgbClr val="000000">
                      <a:alpha val="43137"/>
                    </a:srgbClr>
                  </a:outerShdw>
                </a:effectLst>
              </a:rPr>
              <a:t>Maart</a:t>
            </a:r>
            <a:r>
              <a:rPr lang="fr-FR" b="1" dirty="0">
                <a:solidFill>
                  <a:schemeClr val="tx1"/>
                </a:solidFill>
                <a:effectLst>
                  <a:outerShdw blurRad="38100" dist="38100" dir="2700000" algn="tl">
                    <a:srgbClr val="000000">
                      <a:alpha val="43137"/>
                    </a:srgbClr>
                  </a:outerShdw>
                </a:effectLst>
              </a:rPr>
              <a:t> 2025 (TBC)</a:t>
            </a:r>
          </a:p>
          <a:p>
            <a:pPr lvl="1"/>
            <a:r>
              <a:rPr lang="fr-FR" b="1" dirty="0" err="1">
                <a:solidFill>
                  <a:schemeClr val="tx1"/>
                </a:solidFill>
                <a:effectLst>
                  <a:outerShdw blurRad="38100" dist="38100" dir="2700000" algn="tl">
                    <a:srgbClr val="000000">
                      <a:alpha val="43137"/>
                    </a:srgbClr>
                  </a:outerShdw>
                </a:effectLst>
              </a:rPr>
              <a:t>Hulp</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gevraagd</a:t>
            </a:r>
            <a:r>
              <a:rPr lang="fr-FR" b="1" dirty="0">
                <a:solidFill>
                  <a:schemeClr val="tx1"/>
                </a:solidFill>
                <a:effectLst>
                  <a:outerShdw blurRad="38100" dist="38100" dir="2700000" algn="tl">
                    <a:srgbClr val="000000">
                      <a:alpha val="43137"/>
                    </a:srgbClr>
                  </a:outerShdw>
                </a:effectLst>
              </a:rPr>
              <a:t>! Informatica (</a:t>
            </a:r>
            <a:r>
              <a:rPr lang="fr-FR" b="1" dirty="0" err="1">
                <a:solidFill>
                  <a:schemeClr val="tx1"/>
                </a:solidFill>
                <a:effectLst>
                  <a:outerShdw blurRad="38100" dist="38100" dir="2700000" algn="tl">
                    <a:srgbClr val="000000">
                      <a:alpha val="43137"/>
                    </a:srgbClr>
                  </a:outerShdw>
                </a:effectLst>
              </a:rPr>
              <a:t>onderhoud</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website</a:t>
            </a:r>
            <a:r>
              <a:rPr lang="fr-FR" b="1" dirty="0">
                <a:solidFill>
                  <a:schemeClr val="tx1"/>
                </a:solidFill>
                <a:effectLst>
                  <a:outerShdw blurRad="38100" dist="38100" dir="2700000" algn="tl">
                    <a:srgbClr val="000000">
                      <a:alpha val="43137"/>
                    </a:srgbClr>
                  </a:outerShdw>
                </a:effectLst>
              </a:rPr>
              <a:t> en/of PC-</a:t>
            </a:r>
            <a:r>
              <a:rPr lang="fr-FR" b="1" dirty="0" err="1">
                <a:solidFill>
                  <a:schemeClr val="tx1"/>
                </a:solidFill>
                <a:effectLst>
                  <a:outerShdw blurRad="38100" dist="38100" dir="2700000" algn="tl">
                    <a:srgbClr val="000000">
                      <a:alpha val="43137"/>
                    </a:srgbClr>
                  </a:outerShdw>
                </a:effectLst>
              </a:rPr>
              <a:t>materiaal</a:t>
            </a:r>
            <a:r>
              <a:rPr lang="fr-FR" b="1" dirty="0">
                <a:solidFill>
                  <a:schemeClr val="tx1"/>
                </a:solidFill>
                <a:effectLst>
                  <a:outerShdw blurRad="38100" dist="38100" dir="2700000" algn="tl">
                    <a:srgbClr val="000000">
                      <a:alpha val="43137"/>
                    </a:srgbClr>
                  </a:outerShdw>
                </a:effectLst>
              </a:rPr>
              <a:t>)</a:t>
            </a:r>
          </a:p>
          <a:p>
            <a:pPr marL="457200" lvl="1" indent="0">
              <a:buNone/>
            </a:pPr>
            <a:endParaRPr lang="fr-FR" b="1" dirty="0">
              <a:solidFill>
                <a:schemeClr val="tx1"/>
              </a:solidFill>
              <a:effectLst>
                <a:outerShdw blurRad="38100" dist="38100" dir="2700000" algn="tl">
                  <a:srgbClr val="000000">
                    <a:alpha val="43137"/>
                  </a:srgbClr>
                </a:outerShdw>
              </a:effectLst>
            </a:endParaRPr>
          </a:p>
          <a:p>
            <a:pPr rtl="0"/>
            <a:r>
              <a:rPr lang="fr-FR" b="1" dirty="0" err="1">
                <a:solidFill>
                  <a:schemeClr val="tx1"/>
                </a:solidFill>
                <a:effectLst>
                  <a:outerShdw blurRad="38100" dist="38100" dir="2700000" algn="tl">
                    <a:srgbClr val="000000">
                      <a:alpha val="43137"/>
                    </a:srgbClr>
                  </a:outerShdw>
                </a:effectLst>
              </a:rPr>
              <a:t>Activiteiten</a:t>
            </a:r>
            <a:endParaRPr lang="fr-FR" b="1" dirty="0">
              <a:solidFill>
                <a:schemeClr val="tx1"/>
              </a:solidFill>
              <a:effectLst>
                <a:outerShdw blurRad="38100" dist="38100" dir="2700000" algn="tl">
                  <a:srgbClr val="000000">
                    <a:alpha val="43137"/>
                  </a:srgbClr>
                </a:outerShdw>
              </a:effectLst>
            </a:endParaRPr>
          </a:p>
          <a:p>
            <a:pPr lvl="1"/>
            <a:r>
              <a:rPr lang="fr-FR" b="1" dirty="0" err="1">
                <a:solidFill>
                  <a:schemeClr val="tx1"/>
                </a:solidFill>
                <a:effectLst>
                  <a:outerShdw blurRad="38100" dist="38100" dir="2700000" algn="tl">
                    <a:srgbClr val="000000">
                      <a:alpha val="43137"/>
                    </a:srgbClr>
                  </a:outerShdw>
                </a:effectLst>
              </a:rPr>
              <a:t>Sinterklaasfeest</a:t>
            </a:r>
            <a:r>
              <a:rPr lang="fr-FR" b="1" dirty="0">
                <a:solidFill>
                  <a:schemeClr val="tx1"/>
                </a:solidFill>
                <a:effectLst>
                  <a:outerShdw blurRad="38100" dist="38100" dir="2700000" algn="tl">
                    <a:srgbClr val="000000">
                      <a:alpha val="43137"/>
                    </a:srgbClr>
                  </a:outerShdw>
                </a:effectLst>
              </a:rPr>
              <a:t> 24/11/2024</a:t>
            </a:r>
          </a:p>
          <a:p>
            <a:pPr lvl="1"/>
            <a:r>
              <a:rPr lang="fr-FR" b="1" dirty="0">
                <a:solidFill>
                  <a:schemeClr val="tx1"/>
                </a:solidFill>
                <a:effectLst>
                  <a:outerShdw blurRad="38100" dist="38100" dir="2700000" algn="tl">
                    <a:srgbClr val="000000">
                      <a:alpha val="43137"/>
                    </a:srgbClr>
                  </a:outerShdw>
                </a:effectLst>
              </a:rPr>
              <a:t>Soirée APE met </a:t>
            </a:r>
            <a:r>
              <a:rPr lang="fr-FR" b="1" dirty="0" err="1">
                <a:solidFill>
                  <a:schemeClr val="tx1"/>
                </a:solidFill>
                <a:effectLst>
                  <a:outerShdw blurRad="38100" dist="38100" dir="2700000" algn="tl">
                    <a:srgbClr val="000000">
                      <a:alpha val="43137"/>
                    </a:srgbClr>
                  </a:outerShdw>
                </a:effectLst>
              </a:rPr>
              <a:t>Belgisch-Nederlands</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aperitief</a:t>
            </a:r>
            <a:r>
              <a:rPr lang="fr-FR" b="1" dirty="0">
                <a:solidFill>
                  <a:schemeClr val="tx1"/>
                </a:solidFill>
                <a:effectLst>
                  <a:outerShdw blurRad="38100" dist="38100" dir="2700000" algn="tl">
                    <a:srgbClr val="000000">
                      <a:alpha val="43137"/>
                    </a:srgbClr>
                  </a:outerShdw>
                </a:effectLst>
              </a:rPr>
              <a:t>! – Lycée international St-Genis-Pouilly, 29/11/2024</a:t>
            </a:r>
          </a:p>
          <a:p>
            <a:pPr lvl="1"/>
            <a:r>
              <a:rPr lang="fr-FR" b="1" dirty="0" err="1">
                <a:solidFill>
                  <a:schemeClr val="tx1"/>
                </a:solidFill>
                <a:effectLst>
                  <a:outerShdw blurRad="38100" dist="38100" dir="2700000" algn="tl">
                    <a:srgbClr val="000000">
                      <a:alpha val="43137"/>
                    </a:srgbClr>
                  </a:outerShdw>
                </a:effectLst>
              </a:rPr>
              <a:t>Filmavond</a:t>
            </a:r>
            <a:r>
              <a:rPr lang="fr-FR" b="1" dirty="0">
                <a:solidFill>
                  <a:schemeClr val="tx1"/>
                </a:solidFill>
                <a:effectLst>
                  <a:outerShdw blurRad="38100" dist="38100" dir="2700000" algn="tl">
                    <a:srgbClr val="000000">
                      <a:alpha val="43137"/>
                    </a:srgbClr>
                  </a:outerShdw>
                </a:effectLst>
              </a:rPr>
              <a:t> ‘Julie </a:t>
            </a:r>
            <a:r>
              <a:rPr lang="fr-FR" b="1" dirty="0" err="1">
                <a:solidFill>
                  <a:schemeClr val="tx1"/>
                </a:solidFill>
                <a:effectLst>
                  <a:outerShdw blurRad="38100" dist="38100" dir="2700000" algn="tl">
                    <a:srgbClr val="000000">
                      <a:alpha val="43137"/>
                    </a:srgbClr>
                  </a:outerShdw>
                </a:effectLst>
              </a:rPr>
              <a:t>zwijgt</a:t>
            </a:r>
            <a:r>
              <a:rPr lang="fr-FR" b="1" dirty="0">
                <a:solidFill>
                  <a:schemeClr val="tx1"/>
                </a:solidFill>
                <a:effectLst>
                  <a:outerShdw blurRad="38100" dist="38100" dir="2700000" algn="tl">
                    <a:srgbClr val="000000">
                      <a:alpha val="43137"/>
                    </a:srgbClr>
                  </a:outerShdw>
                </a:effectLst>
              </a:rPr>
              <a:t>’ - Cinéma Voltaire, 30/01/2025</a:t>
            </a:r>
          </a:p>
          <a:p>
            <a:pPr lvl="1"/>
            <a:r>
              <a:rPr lang="fr-FR" b="1" dirty="0" err="1">
                <a:solidFill>
                  <a:schemeClr val="tx1"/>
                </a:solidFill>
                <a:effectLst>
                  <a:outerShdw blurRad="38100" dist="38100" dir="2700000" algn="tl">
                    <a:srgbClr val="000000">
                      <a:alpha val="43137"/>
                    </a:srgbClr>
                  </a:outerShdw>
                </a:effectLst>
              </a:rPr>
              <a:t>Jaarlijkse</a:t>
            </a:r>
            <a:r>
              <a:rPr lang="fr-FR" b="1" dirty="0">
                <a:solidFill>
                  <a:schemeClr val="tx1"/>
                </a:solidFill>
                <a:effectLst>
                  <a:outerShdw blurRad="38100" dist="38100" dir="2700000" algn="tl">
                    <a:srgbClr val="000000">
                      <a:alpha val="43137"/>
                    </a:srgbClr>
                  </a:outerShdw>
                </a:effectLst>
              </a:rPr>
              <a:t> BBQ – 27 of 28 </a:t>
            </a:r>
            <a:r>
              <a:rPr lang="fr-FR" b="1" dirty="0" err="1">
                <a:solidFill>
                  <a:schemeClr val="tx1"/>
                </a:solidFill>
                <a:effectLst>
                  <a:outerShdw blurRad="38100" dist="38100" dir="2700000" algn="tl">
                    <a:srgbClr val="000000">
                      <a:alpha val="43137"/>
                    </a:srgbClr>
                  </a:outerShdw>
                </a:effectLst>
              </a:rPr>
              <a:t>juni</a:t>
            </a:r>
            <a:r>
              <a:rPr lang="fr-FR" b="1" dirty="0">
                <a:solidFill>
                  <a:schemeClr val="tx1"/>
                </a:solidFill>
                <a:effectLst>
                  <a:outerShdw blurRad="38100" dist="38100" dir="2700000" algn="tl">
                    <a:srgbClr val="000000">
                      <a:alpha val="43137"/>
                    </a:srgbClr>
                  </a:outerShdw>
                </a:effectLst>
              </a:rPr>
              <a:t> 2025 (TBC)</a:t>
            </a:r>
          </a:p>
          <a:p>
            <a:pPr lvl="1"/>
            <a:endParaRPr lang="fr-FR"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53352A7A-7CA2-45B6-BA69-7C7FA76085C6}"/>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B4DF1774-72D9-A271-43DD-17846F7E71FA}"/>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2833607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8C505-7E05-1A06-A904-5A08138D4AE2}"/>
            </a:ext>
          </a:extLst>
        </p:cNvPr>
        <p:cNvGrpSpPr/>
        <p:nvPr/>
      </p:nvGrpSpPr>
      <p:grpSpPr>
        <a:xfrm>
          <a:off x="0" y="0"/>
          <a:ext cx="0" cy="0"/>
          <a:chOff x="0" y="0"/>
          <a:chExt cx="0" cy="0"/>
        </a:xfrm>
      </p:grpSpPr>
      <p:sp>
        <p:nvSpPr>
          <p:cNvPr id="2" name="Titre 1">
            <a:extLst>
              <a:ext uri="{FF2B5EF4-FFF2-40B4-BE49-F238E27FC236}">
                <a16:creationId xmlns:a16="http://schemas.microsoft.com/office/drawing/2014/main" id="{CDCAA799-A58F-26A7-4C3C-A6BC18F06FDB}"/>
              </a:ext>
              <a:ext uri="{C183D7F6-B498-43B3-948B-1728B52AA6E4}">
                <adec:decorative xmlns:adec="http://schemas.microsoft.com/office/drawing/2017/decorative" val="0"/>
              </a:ext>
            </a:extLst>
          </p:cNvPr>
          <p:cNvSpPr>
            <a:spLocks noGrp="1"/>
          </p:cNvSpPr>
          <p:nvPr>
            <p:ph type="title"/>
          </p:nvPr>
        </p:nvSpPr>
        <p:spPr>
          <a:xfrm>
            <a:off x="361234" y="4898393"/>
            <a:ext cx="3401227" cy="1507067"/>
          </a:xfrm>
        </p:spPr>
        <p:txBody>
          <a:bodyPr rtlCol="0">
            <a:normAutofit/>
          </a:bodyPr>
          <a:lstStyle/>
          <a:p>
            <a:pPr algn="ctr" rtl="0"/>
            <a:r>
              <a:rPr lang="fr-FR" b="1" dirty="0">
                <a:effectLst>
                  <a:outerShdw blurRad="38100" dist="38100" dir="2700000" algn="tl">
                    <a:srgbClr val="000000">
                      <a:alpha val="43137"/>
                    </a:srgbClr>
                  </a:outerShdw>
                </a:effectLst>
              </a:rPr>
              <a:t>BESTUUR</a:t>
            </a:r>
            <a:br>
              <a:rPr lang="fr-FR" b="1" dirty="0">
                <a:effectLst>
                  <a:outerShdw blurRad="38100" dist="38100" dir="2700000" algn="tl">
                    <a:srgbClr val="000000">
                      <a:alpha val="43137"/>
                    </a:srgbClr>
                  </a:outerShdw>
                </a:effectLst>
              </a:rPr>
            </a:br>
            <a:r>
              <a:rPr lang="fr-FR" b="1" dirty="0">
                <a:effectLst>
                  <a:outerShdw blurRad="38100" dist="38100" dir="2700000" algn="tl">
                    <a:srgbClr val="000000">
                      <a:alpha val="43137"/>
                    </a:srgbClr>
                  </a:outerShdw>
                </a:effectLst>
              </a:rPr>
              <a:t> 2024 - 2025</a:t>
            </a:r>
          </a:p>
        </p:txBody>
      </p:sp>
      <p:sp>
        <p:nvSpPr>
          <p:cNvPr id="3" name="Sous-titre 2">
            <a:extLst>
              <a:ext uri="{FF2B5EF4-FFF2-40B4-BE49-F238E27FC236}">
                <a16:creationId xmlns:a16="http://schemas.microsoft.com/office/drawing/2014/main" id="{3DE15915-0830-750F-4899-E79F44391589}"/>
              </a:ext>
              <a:ext uri="{C183D7F6-B498-43B3-948B-1728B52AA6E4}">
                <adec:decorative xmlns:adec="http://schemas.microsoft.com/office/drawing/2017/decorative" val="0"/>
              </a:ext>
            </a:extLst>
          </p:cNvPr>
          <p:cNvSpPr>
            <a:spLocks noGrp="1"/>
          </p:cNvSpPr>
          <p:nvPr>
            <p:ph idx="1"/>
          </p:nvPr>
        </p:nvSpPr>
        <p:spPr>
          <a:xfrm>
            <a:off x="3619499" y="1187655"/>
            <a:ext cx="4509433" cy="2671282"/>
          </a:xfrm>
        </p:spPr>
        <p:txBody>
          <a:bodyPr rtlCol="0">
            <a:normAutofit/>
          </a:bodyPr>
          <a:lstStyle/>
          <a:p>
            <a:pPr rtl="0"/>
            <a:r>
              <a:rPr lang="fr-FR" b="1" dirty="0" err="1">
                <a:solidFill>
                  <a:schemeClr val="tx1"/>
                </a:solidFill>
                <a:effectLst>
                  <a:outerShdw blurRad="38100" dist="38100" dir="2700000" algn="tl">
                    <a:srgbClr val="000000">
                      <a:alpha val="43137"/>
                    </a:srgbClr>
                  </a:outerShdw>
                </a:effectLst>
              </a:rPr>
              <a:t>Oproep</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tot</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kandidaten</a:t>
            </a:r>
            <a:endParaRPr lang="fr-FR" b="1" dirty="0">
              <a:solidFill>
                <a:schemeClr val="tx1"/>
              </a:solidFill>
              <a:effectLst>
                <a:outerShdw blurRad="38100" dist="38100" dir="2700000" algn="tl">
                  <a:srgbClr val="000000">
                    <a:alpha val="43137"/>
                  </a:srgbClr>
                </a:outerShdw>
              </a:effectLst>
            </a:endParaRPr>
          </a:p>
          <a:p>
            <a:pPr rtl="0"/>
            <a:r>
              <a:rPr lang="fr-FR" b="1" dirty="0" err="1">
                <a:solidFill>
                  <a:schemeClr val="tx1"/>
                </a:solidFill>
                <a:effectLst>
                  <a:outerShdw blurRad="38100" dist="38100" dir="2700000" algn="tl">
                    <a:srgbClr val="000000">
                      <a:alpha val="43137"/>
                    </a:srgbClr>
                  </a:outerShdw>
                </a:effectLst>
              </a:rPr>
              <a:t>Vaststelling</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bestuur</a:t>
            </a:r>
            <a:r>
              <a:rPr lang="fr-FR" b="1" dirty="0">
                <a:solidFill>
                  <a:schemeClr val="tx1"/>
                </a:solidFill>
                <a:effectLst>
                  <a:outerShdw blurRad="38100" dist="38100" dir="2700000" algn="tl">
                    <a:srgbClr val="000000">
                      <a:alpha val="43137"/>
                    </a:srgbClr>
                  </a:outerShdw>
                </a:effectLst>
              </a:rPr>
              <a:t>: </a:t>
            </a:r>
            <a:r>
              <a:rPr lang="fr-FR" b="1" dirty="0" err="1">
                <a:solidFill>
                  <a:schemeClr val="tx1"/>
                </a:solidFill>
                <a:effectLst>
                  <a:outerShdw blurRad="38100" dist="38100" dir="2700000" algn="tl">
                    <a:srgbClr val="000000">
                      <a:alpha val="43137"/>
                    </a:srgbClr>
                  </a:outerShdw>
                </a:effectLst>
              </a:rPr>
              <a:t>stemming</a:t>
            </a:r>
            <a:endParaRPr lang="fr-FR" b="1" dirty="0">
              <a:solidFill>
                <a:schemeClr val="tx1"/>
              </a:solidFill>
              <a:effectLst>
                <a:outerShdw blurRad="38100" dist="38100" dir="2700000" algn="tl">
                  <a:srgbClr val="000000">
                    <a:alpha val="43137"/>
                  </a:srgbClr>
                </a:outerShdw>
              </a:effectLst>
            </a:endParaRPr>
          </a:p>
        </p:txBody>
      </p:sp>
      <p:sp>
        <p:nvSpPr>
          <p:cNvPr id="12" name="Sous-titre 2">
            <a:extLst>
              <a:ext uri="{FF2B5EF4-FFF2-40B4-BE49-F238E27FC236}">
                <a16:creationId xmlns:a16="http://schemas.microsoft.com/office/drawing/2014/main" id="{D48A7E6C-3447-B15F-7F42-0FE5BC25CE5E}"/>
              </a:ext>
            </a:extLst>
          </p:cNvPr>
          <p:cNvSpPr txBox="1">
            <a:spLocks/>
          </p:cNvSpPr>
          <p:nvPr/>
        </p:nvSpPr>
        <p:spPr>
          <a:xfrm>
            <a:off x="7217837" y="6394120"/>
            <a:ext cx="4974163" cy="463880"/>
          </a:xfrm>
          <a:prstGeom prst="rect">
            <a:avLst/>
          </a:prstGeom>
        </p:spPr>
        <p:txBody>
          <a:bodyPr vert="horz" lIns="91440" tIns="45720" rIns="91440" bIns="45720" rtlCol="0" anchor="ctr">
            <a:normAutofit/>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fr-FR">
                <a:solidFill>
                  <a:schemeClr val="tx1"/>
                </a:solidFill>
              </a:rPr>
              <a:t>Taaltuin Voltaire – 21 november 2024</a:t>
            </a:r>
            <a:endParaRPr lang="fr-FR" dirty="0">
              <a:solidFill>
                <a:schemeClr val="tx1"/>
              </a:solidFill>
            </a:endParaRPr>
          </a:p>
        </p:txBody>
      </p:sp>
      <p:pic>
        <p:nvPicPr>
          <p:cNvPr id="4" name="Afbeelding 3">
            <a:extLst>
              <a:ext uri="{FF2B5EF4-FFF2-40B4-BE49-F238E27FC236}">
                <a16:creationId xmlns:a16="http://schemas.microsoft.com/office/drawing/2014/main" id="{D8B0181C-6C65-ABC6-D9F7-8CD63EEF3051}"/>
              </a:ext>
            </a:extLst>
          </p:cNvPr>
          <p:cNvPicPr>
            <a:picLocks noChangeAspect="1"/>
          </p:cNvPicPr>
          <p:nvPr/>
        </p:nvPicPr>
        <p:blipFill>
          <a:blip r:embed="rId3"/>
          <a:stretch>
            <a:fillRect/>
          </a:stretch>
        </p:blipFill>
        <p:spPr>
          <a:xfrm>
            <a:off x="10443052" y="5035720"/>
            <a:ext cx="1748948" cy="1410442"/>
          </a:xfrm>
          <a:prstGeom prst="rect">
            <a:avLst/>
          </a:prstGeom>
        </p:spPr>
      </p:pic>
    </p:spTree>
    <p:extLst>
      <p:ext uri="{BB962C8B-B14F-4D97-AF65-F5344CB8AC3E}">
        <p14:creationId xmlns:p14="http://schemas.microsoft.com/office/powerpoint/2010/main" val="3542347131"/>
      </p:ext>
    </p:extLst>
  </p:cSld>
  <p:clrMapOvr>
    <a:masterClrMapping/>
  </p:clrMapOvr>
</p:sld>
</file>

<file path=ppt/theme/theme1.xml><?xml version="1.0" encoding="utf-8"?>
<a:theme xmlns:a="http://schemas.openxmlformats.org/drawingml/2006/main" name="Segment">
  <a:themeElements>
    <a:clrScheme name="Segment">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gment">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gment">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0" ma:contentTypeDescription="Create a new document." ma:contentTypeScope="" ma:versionID="1267097ee5f5874adfcc408041ae252e">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95891a93df65b14727750f2c06c306c"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MediaServiceKeyPoints xmlns="71af3243-3dd4-4a8d-8c0d-dd76da1f02a5" xsi:nil="true"/>
  </documentManagement>
</p:properties>
</file>

<file path=customXml/itemProps1.xml><?xml version="1.0" encoding="utf-8"?>
<ds:datastoreItem xmlns:ds="http://schemas.openxmlformats.org/officeDocument/2006/customXml" ds:itemID="{42BC90D6-94CF-42F7-AAC4-9CF6824C54D5}">
  <ds:schemaRefs>
    <ds:schemaRef ds:uri="http://schemas.microsoft.com/sharepoint/v3/contenttype/forms"/>
  </ds:schemaRefs>
</ds:datastoreItem>
</file>

<file path=customXml/itemProps2.xml><?xml version="1.0" encoding="utf-8"?>
<ds:datastoreItem xmlns:ds="http://schemas.openxmlformats.org/officeDocument/2006/customXml" ds:itemID="{64CF2EF3-001F-4BE9-81B3-86ECBBF9425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97B18F-50BC-4F30-8373-93489E845F83}">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Slice</Template>
  <TotalTime>223</TotalTime>
  <Words>2141</Words>
  <Application>Microsoft Office PowerPoint</Application>
  <PresentationFormat>Breedbeeld</PresentationFormat>
  <Paragraphs>161</Paragraphs>
  <Slides>15</Slides>
  <Notes>15</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15</vt:i4>
      </vt:variant>
    </vt:vector>
  </HeadingPairs>
  <TitlesOfParts>
    <vt:vector size="21" baseType="lpstr">
      <vt:lpstr>Arial</vt:lpstr>
      <vt:lpstr>Calibri</vt:lpstr>
      <vt:lpstr>Century Gothic</vt:lpstr>
      <vt:lpstr>Wingdings</vt:lpstr>
      <vt:lpstr>Wingdings 3</vt:lpstr>
      <vt:lpstr>Segment</vt:lpstr>
      <vt:lpstr> ALGEMENE    LEDENVERGADERING</vt:lpstr>
      <vt:lpstr>AGENDA</vt:lpstr>
      <vt:lpstr>Jaarverslag 2023 - 2024</vt:lpstr>
      <vt:lpstr>FINANCIEEL 2023 - 2024</vt:lpstr>
      <vt:lpstr>Exploitatie  2023 - 2024</vt:lpstr>
      <vt:lpstr>BALANS  31/08/2024</vt:lpstr>
      <vt:lpstr>Verslag KAScommissie</vt:lpstr>
      <vt:lpstr>Toelichting 2024 - 2025</vt:lpstr>
      <vt:lpstr>BESTUUR  2024 - 2025</vt:lpstr>
      <vt:lpstr>begroting 2024 - 2025</vt:lpstr>
      <vt:lpstr>Vaststelling lesgelden 2024 - 2025</vt:lpstr>
      <vt:lpstr>Vaststelling lesgelden 2024 - 2025</vt:lpstr>
      <vt:lpstr>Vaststelling  lesgelden 2024 - 2025</vt:lpstr>
      <vt:lpstr>Kascommissie 2024 - 2025</vt:lpstr>
      <vt:lpstr>Hartelijk dank!</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Tim Hermans</dc:creator>
  <cp:lastModifiedBy>Tim Hermans</cp:lastModifiedBy>
  <cp:revision>9</cp:revision>
  <dcterms:created xsi:type="dcterms:W3CDTF">2024-11-10T15:19:25Z</dcterms:created>
  <dcterms:modified xsi:type="dcterms:W3CDTF">2024-11-21T16:53:23Z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