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  <p:sldMasterId id="2147483672" r:id="rId3"/>
  </p:sldMasterIdLst>
  <p:notesMasterIdLst>
    <p:notesMasterId r:id="rId11"/>
  </p:notesMasterIdLst>
  <p:handoutMasterIdLst>
    <p:handoutMasterId r:id="rId12"/>
  </p:handoutMasterIdLst>
  <p:sldIdLst>
    <p:sldId id="278" r:id="rId4"/>
    <p:sldId id="310" r:id="rId5"/>
    <p:sldId id="311" r:id="rId6"/>
    <p:sldId id="312" r:id="rId7"/>
    <p:sldId id="313" r:id="rId8"/>
    <p:sldId id="314" r:id="rId9"/>
    <p:sldId id="31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2841"/>
    <a:srgbClr val="3767AE"/>
    <a:srgbClr val="0675F0"/>
    <a:srgbClr val="61D6FF"/>
    <a:srgbClr val="F62EDE"/>
    <a:srgbClr val="542708"/>
    <a:srgbClr val="0044CC"/>
    <a:srgbClr val="D61804"/>
    <a:srgbClr val="25C6FF"/>
    <a:srgbClr val="0957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349" autoAdjust="0"/>
  </p:normalViewPr>
  <p:slideViewPr>
    <p:cSldViewPr snapToGrid="0">
      <p:cViewPr varScale="1">
        <p:scale>
          <a:sx n="104" d="100"/>
          <a:sy n="104" d="100"/>
        </p:scale>
        <p:origin x="816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12/15/2024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12/15/2024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207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82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1BBF9-D891-7709-E2EF-45D3FA3F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44513-DA94-D5EC-18B5-1BEDC47B92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8915E-A85F-8B2D-2A5B-F927EF11B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27DAF-7C6D-0D42-2FEC-CC6FEF8C7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9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1BBF9-D891-7709-E2EF-45D3FA3FB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544513-DA94-D5EC-18B5-1BEDC47B92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38915E-A85F-8B2D-2A5B-F927EF11B4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927DAF-7C6D-0D42-2FEC-CC6FEF8C71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33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6A9B6A-CC10-BBD8-A472-56C3961328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60EEA2-0672-CDAC-943A-712A4FE197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632BFB-B2ED-F086-EC31-4A1ADADD3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B7ACAB-6BCE-153F-096E-3295BFD316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42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EAA99-9A9F-057C-027D-E8E575150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0C362E-9C2D-B8A5-62F5-615A8AF510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303594-0A1D-40DE-2499-032BA373BC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7D87BC-AAF0-05FD-1C91-F230EEAF04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99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45E784-9E5F-5EB9-A185-0D9D862A6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2C0FBD-751A-D02D-1175-88C36F170C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854500-7F0C-7269-E3F1-C077FC4531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D2FBC7-9E19-C298-64A9-5572449E35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7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5"/>
          <p:cNvSpPr/>
          <p:nvPr userDrawn="1"/>
        </p:nvSpPr>
        <p:spPr>
          <a:xfrm flipV="1">
            <a:off x="611559" y="1071154"/>
            <a:ext cx="10429607" cy="5359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9000">
                <a:srgbClr val="5F5F5F"/>
              </a:gs>
              <a:gs pos="55000">
                <a:srgbClr val="FFFFFF"/>
              </a:gs>
              <a:gs pos="71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0" scaled="1"/>
            <a:tileRect/>
          </a:gradFill>
          <a:ln w="0" cmpd="sng">
            <a:noFill/>
            <a:prstDash val="sysDash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975" y="283239"/>
            <a:ext cx="2181225" cy="6432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64113" y="5958316"/>
            <a:ext cx="844255" cy="83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4413-14DD-481C-8016-7F1279308C11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35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50A38-71F8-4C63-AB1F-1AE58A104D2A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19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374D-340A-41C8-9509-AE33B222E245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768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7CEB-8DC0-4BF7-AB43-8F28AF63AD2E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7F4F-E4B8-4A37-9D99-0020EBBCA45D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39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45E-F977-4574-AC59-EA9DD77A6459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646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397E-44AB-4F13-A6B9-B9162587814C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1001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FED16-53D9-4A10-8884-F2B198F35A7E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971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8EFEA-5EFA-4532-B936-B92B5BD1D3B7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198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1B5C9-7EC0-462E-ACF0-B91BDC48F8E1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2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7DE4-E957-4DB3-8DBC-B9EC92E65FC2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557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D46E-69F6-4F7C-B41E-52F072D20CFE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5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9E2-706B-41BB-A7F6-590D72F9513A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866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D997E-AC6C-4644-85DC-AB90B66E4D67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292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A7DD8-77B1-4CF8-9B76-26C9B70AA9FE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262CA-D2C0-4992-B933-B529C618AC7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94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630DE-0D09-4699-80F4-3B3AAC576B6E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10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04AAE-014E-4CED-BE92-392AA2194B3A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8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5E2FE-7276-4371-9AEA-7CCD9552BAD8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651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89FB-567E-4173-93DB-02D63496F174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66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7336-9077-4A7E-8311-633BD52A2794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4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A9C50-810A-46EA-BEB8-09223EC1044F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Benjamin Rienäcker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386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1B7EF-7E6A-4181-8442-43757E6FF829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8D479-8942-46E8-A226-A4E01F7A10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70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EE14E-F8EF-44C2-8E90-12FC5C3D079C}" type="datetime4">
              <a:rPr lang="en-US" smtClean="0"/>
              <a:t>December 15, 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Benjamin Rienäcker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4DBC-3796-4FFA-A6CC-47B09672D55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39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D9FCAC4-8C20-E31B-DC8A-C795EAD645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4" t="12338" r="1549"/>
          <a:stretch/>
        </p:blipFill>
        <p:spPr>
          <a:xfrm>
            <a:off x="0" y="0"/>
            <a:ext cx="12349814" cy="705589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77156" y="1061156"/>
            <a:ext cx="7857066" cy="304800"/>
          </a:xfrm>
          <a:prstGeom prst="rect">
            <a:avLst/>
          </a:prstGeom>
          <a:solidFill>
            <a:srgbClr val="192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52" b="38526"/>
          <a:stretch/>
        </p:blipFill>
        <p:spPr>
          <a:xfrm>
            <a:off x="2510428" y="673809"/>
            <a:ext cx="6858000" cy="2168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05489" y="1568637"/>
            <a:ext cx="1478290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5 </a:t>
            </a:r>
            <a:r>
              <a:rPr lang="de-DE" dirty="0">
                <a:solidFill>
                  <a:schemeClr val="bg1"/>
                </a:solidFill>
              </a:rPr>
              <a:t>laser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5489" y="6133904"/>
            <a:ext cx="1963486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  1 billion </a:t>
            </a:r>
            <a:r>
              <a:rPr lang="de-DE" dirty="0">
                <a:solidFill>
                  <a:schemeClr val="bg1"/>
                </a:solidFill>
              </a:rPr>
              <a:t>positrons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07815" y="1568637"/>
            <a:ext cx="2475293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  100 million </a:t>
            </a:r>
            <a:r>
              <a:rPr lang="de-DE" dirty="0">
                <a:solidFill>
                  <a:schemeClr val="bg1"/>
                </a:solidFill>
              </a:rPr>
              <a:t>antiprotons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07815" y="6133904"/>
            <a:ext cx="1695721" cy="369332"/>
          </a:xfrm>
          <a:prstGeom prst="rect">
            <a:avLst/>
          </a:prstGeom>
          <a:solidFill>
            <a:srgbClr val="192841"/>
          </a:solidFill>
          <a:ln>
            <a:solidFill>
              <a:schemeClr val="bg1">
                <a:lumMod val="50000"/>
              </a:schemeClr>
            </a:solidFill>
          </a:ln>
          <a:effectLst>
            <a:glow rad="139700">
              <a:srgbClr val="C3C7C6">
                <a:alpha val="40000"/>
              </a:srgbClr>
            </a:glow>
          </a:effectLst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94DAC"/>
                </a:solidFill>
              </a:rPr>
              <a:t>50 </a:t>
            </a:r>
            <a:r>
              <a:rPr lang="de-DE" dirty="0">
                <a:solidFill>
                  <a:schemeClr val="bg1"/>
                </a:solidFill>
              </a:rPr>
              <a:t>collaborators</a:t>
            </a:r>
          </a:p>
        </p:txBody>
      </p:sp>
    </p:spTree>
    <p:extLst>
      <p:ext uri="{BB962C8B-B14F-4D97-AF65-F5344CB8AC3E}">
        <p14:creationId xmlns:p14="http://schemas.microsoft.com/office/powerpoint/2010/main" val="214572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C91B854-970C-3C11-6D46-FE57ADC8F7AA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65575" y="1490664"/>
            <a:ext cx="3887555" cy="61555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Jan-Feb: “Paper work”</a:t>
            </a:r>
            <a:endParaRPr lang="en-GB" sz="2800" b="1" dirty="0">
              <a:solidFill>
                <a:srgbClr val="E9EFF7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EC61C0-9B39-1BEC-764B-5E4DB73D23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217" r="68696" b="50822"/>
          <a:stretch/>
        </p:blipFill>
        <p:spPr>
          <a:xfrm>
            <a:off x="8232951" y="1662605"/>
            <a:ext cx="3472556" cy="2716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BBBDAA-2B7A-336C-D747-7AD9B4AB5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063" y="2366605"/>
            <a:ext cx="3724795" cy="21958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42ED801-929B-0714-C1DA-6A04A0C0AEE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r="1074"/>
          <a:stretch/>
        </p:blipFill>
        <p:spPr>
          <a:xfrm>
            <a:off x="5658141" y="4202167"/>
            <a:ext cx="4322238" cy="223757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32A160-F454-F705-56AD-B32CB76A1C3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26" r="4448"/>
          <a:stretch/>
        </p:blipFill>
        <p:spPr>
          <a:xfrm>
            <a:off x="5658140" y="2366605"/>
            <a:ext cx="4322238" cy="181862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E1FC509-F3B1-AF22-F552-0C6D22B61C6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7406" t="4456"/>
          <a:stretch/>
        </p:blipFill>
        <p:spPr>
          <a:xfrm>
            <a:off x="1918121" y="4575676"/>
            <a:ext cx="3724737" cy="186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1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586F9-FB71-6E37-D568-E8D494E7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93DD5937-3979-364D-3276-F1F0A0555A9F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4C8D012-1776-1531-F105-F66C0AFE855D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3733800" y="1338333"/>
            <a:ext cx="4048539" cy="61555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Mar-Apr: “Start-up”</a:t>
            </a:r>
            <a:endParaRPr lang="en-GB" sz="2800" b="1" dirty="0">
              <a:solidFill>
                <a:srgbClr val="E9EFF7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D5394A-6440-4114-F42D-932AAF1A5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58" y="2139277"/>
            <a:ext cx="4899326" cy="4308979"/>
          </a:xfrm>
          <a:prstGeom prst="rect">
            <a:avLst/>
          </a:prstGeom>
        </p:spPr>
      </p:pic>
      <p:pic>
        <p:nvPicPr>
          <p:cNvPr id="9" name="Picture 8" descr="A person wearing a mask and gloves&#10;&#10;Description automatically generated">
            <a:extLst>
              <a:ext uri="{FF2B5EF4-FFF2-40B4-BE49-F238E27FC236}">
                <a16:creationId xmlns:a16="http://schemas.microsoft.com/office/drawing/2014/main" id="{D9C37E13-0438-7E23-FA32-3FF1F3953EC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588" y="4294365"/>
            <a:ext cx="1969171" cy="1479763"/>
          </a:xfrm>
          <a:prstGeom prst="rect">
            <a:avLst/>
          </a:prstGeom>
        </p:spPr>
      </p:pic>
      <p:pic>
        <p:nvPicPr>
          <p:cNvPr id="14" name="Picture 13" descr="A close up of a machine&#10;&#10;Description automatically generated">
            <a:extLst>
              <a:ext uri="{FF2B5EF4-FFF2-40B4-BE49-F238E27FC236}">
                <a16:creationId xmlns:a16="http://schemas.microsoft.com/office/drawing/2014/main" id="{79A4356B-C62D-8CEF-501D-AB84C6A49D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638" y="4293766"/>
            <a:ext cx="1393041" cy="1857388"/>
          </a:xfrm>
          <a:prstGeom prst="rect">
            <a:avLst/>
          </a:prstGeom>
        </p:spPr>
      </p:pic>
      <p:pic>
        <p:nvPicPr>
          <p:cNvPr id="18" name="Picture 17" descr="Two men in white coats and gloves&#10;&#10;Description automatically generated">
            <a:extLst>
              <a:ext uri="{FF2B5EF4-FFF2-40B4-BE49-F238E27FC236}">
                <a16:creationId xmlns:a16="http://schemas.microsoft.com/office/drawing/2014/main" id="{0C0CF1FB-5530-A4FF-69CF-0CD4A9788B6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638" y="2139277"/>
            <a:ext cx="2774121" cy="2080591"/>
          </a:xfrm>
          <a:prstGeom prst="rect">
            <a:avLst/>
          </a:prstGeom>
        </p:spPr>
      </p:pic>
      <p:pic>
        <p:nvPicPr>
          <p:cNvPr id="20" name="WhatsApp Video 2024-12-10 at 10.43.36_01e554ac">
            <a:hlinkClick r:id="" action="ppaction://media"/>
            <a:extLst>
              <a:ext uri="{FF2B5EF4-FFF2-40B4-BE49-F238E27FC236}">
                <a16:creationId xmlns:a16="http://schemas.microsoft.com/office/drawing/2014/main" id="{D33DE53F-9045-32C6-2A79-0DEEBD4082A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801797" y="2139277"/>
            <a:ext cx="2263245" cy="402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5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586F9-FB71-6E37-D568-E8D494E7A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93DD5937-3979-364D-3276-F1F0A0555A9F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4C8D012-1776-1531-F105-F66C0AFE855D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E4435A-CFAB-3BC2-8A4C-73F3DFE9EE08}"/>
              </a:ext>
            </a:extLst>
          </p:cNvPr>
          <p:cNvSpPr txBox="1"/>
          <p:nvPr/>
        </p:nvSpPr>
        <p:spPr>
          <a:xfrm>
            <a:off x="2932044" y="1456173"/>
            <a:ext cx="5718918" cy="61555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May: Torun Collaboration Meeting</a:t>
            </a:r>
            <a:endParaRPr lang="en-GB" sz="2800" b="1" dirty="0">
              <a:solidFill>
                <a:srgbClr val="E9EFF7"/>
              </a:solidFill>
            </a:endParaRPr>
          </a:p>
        </p:txBody>
      </p:sp>
      <p:pic>
        <p:nvPicPr>
          <p:cNvPr id="3" name="Picture 2" descr="A group of people walking on a sidewalk&#10;&#10;Description automatically generated">
            <a:extLst>
              <a:ext uri="{FF2B5EF4-FFF2-40B4-BE49-F238E27FC236}">
                <a16:creationId xmlns:a16="http://schemas.microsoft.com/office/drawing/2014/main" id="{258DF10A-FC93-47D9-FDB9-D85CD37897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09" y="2385390"/>
            <a:ext cx="2924488" cy="3899317"/>
          </a:xfrm>
          <a:prstGeom prst="rect">
            <a:avLst/>
          </a:prstGeom>
        </p:spPr>
      </p:pic>
      <p:pic>
        <p:nvPicPr>
          <p:cNvPr id="15" name="Picture 14" descr="A statue of a person in a city&#10;&#10;Description automatically generated">
            <a:extLst>
              <a:ext uri="{FF2B5EF4-FFF2-40B4-BE49-F238E27FC236}">
                <a16:creationId xmlns:a16="http://schemas.microsoft.com/office/drawing/2014/main" id="{C9B2FFCE-EB4A-4DBA-B129-35C4869B25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86" y="2385390"/>
            <a:ext cx="1942273" cy="2589697"/>
          </a:xfrm>
          <a:prstGeom prst="rect">
            <a:avLst/>
          </a:prstGeom>
        </p:spPr>
      </p:pic>
      <p:pic>
        <p:nvPicPr>
          <p:cNvPr id="8" name="Picture 7" descr="A machine with blue lights&#10;&#10;Description automatically generated">
            <a:extLst>
              <a:ext uri="{FF2B5EF4-FFF2-40B4-BE49-F238E27FC236}">
                <a16:creationId xmlns:a16="http://schemas.microsoft.com/office/drawing/2014/main" id="{9813D415-F515-BCAE-E4EC-08572380C2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87" y="3695011"/>
            <a:ext cx="1942272" cy="2589696"/>
          </a:xfrm>
          <a:prstGeom prst="rect">
            <a:avLst/>
          </a:prstGeom>
        </p:spPr>
      </p:pic>
      <p:pic>
        <p:nvPicPr>
          <p:cNvPr id="17" name="Picture 16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64653F8E-A4E0-1559-C9EF-BE312295E2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48" y="2385390"/>
            <a:ext cx="5199089" cy="389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5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BD10E-6529-D6BA-8FA9-34DFC4CB8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169FBC6A-9C1D-1319-3A4F-AE8D59BE8E62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86A29FC-EE3B-CEB4-AD10-4143CA3517C9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C82DA9-3B7D-617E-77E8-D1D3ECF9CB9D}"/>
              </a:ext>
            </a:extLst>
          </p:cNvPr>
          <p:cNvSpPr txBox="1"/>
          <p:nvPr/>
        </p:nvSpPr>
        <p:spPr>
          <a:xfrm>
            <a:off x="611559" y="1771700"/>
            <a:ext cx="3933937" cy="4431983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May-Aug: Block I</a:t>
            </a:r>
          </a:p>
          <a:p>
            <a:pPr algn="ctr"/>
            <a:endParaRPr lang="en-US" sz="2800" b="1" dirty="0">
              <a:solidFill>
                <a:srgbClr val="E9EFF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OPHANIM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Production of anti-sun region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Test Ps in the </a:t>
            </a:r>
            <a:r>
              <a:rPr lang="en-US" sz="2000" dirty="0" err="1">
                <a:solidFill>
                  <a:srgbClr val="FF0000"/>
                </a:solidFill>
              </a:rPr>
              <a:t>BBox</a:t>
            </a:r>
            <a:endParaRPr lang="en-US" sz="20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Test Ps in the 1T (0.2T)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Test Rydberg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positron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Electron steering and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Laser calibration and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Pbar manipulations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Develop and test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Hbar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script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Highly-charged ion runs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F2C6A9-AB12-FBC3-F1EE-A292A263B9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359" y="1219200"/>
            <a:ext cx="6473326" cy="534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44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41E58-086B-B657-8324-FDE7E79231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D73722F1-46D8-B6B9-B9A2-F627B0E35840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5091823-A04F-0AB7-3D9C-8C19917F61CF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2ABE78-8F2F-61AB-8002-4A16AE265FF5}"/>
              </a:ext>
            </a:extLst>
          </p:cNvPr>
          <p:cNvSpPr txBox="1"/>
          <p:nvPr/>
        </p:nvSpPr>
        <p:spPr>
          <a:xfrm>
            <a:off x="512168" y="1718691"/>
            <a:ext cx="3933937" cy="4247317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Aug-Oct: Upgrade</a:t>
            </a:r>
          </a:p>
          <a:p>
            <a:pPr algn="ctr"/>
            <a:r>
              <a:rPr lang="en-US" sz="2800" b="1" dirty="0" smtClean="0">
                <a:solidFill>
                  <a:srgbClr val="E9EFF7"/>
                </a:solidFill>
              </a:rPr>
              <a:t>(</a:t>
            </a:r>
            <a:r>
              <a:rPr lang="en-US" sz="2800" b="1" dirty="0">
                <a:solidFill>
                  <a:srgbClr val="E9EFF7"/>
                </a:solidFill>
              </a:rPr>
              <a:t>B</a:t>
            </a:r>
            <a:r>
              <a:rPr lang="en-US" sz="2800" b="1" dirty="0" smtClean="0">
                <a:solidFill>
                  <a:srgbClr val="E9EFF7"/>
                </a:solidFill>
              </a:rPr>
              <a:t>ig thanks to all!!)</a:t>
            </a:r>
            <a:endParaRPr lang="en-US" sz="2800" b="1" dirty="0">
              <a:solidFill>
                <a:srgbClr val="E9EFF7"/>
              </a:solidFill>
            </a:endParaRPr>
          </a:p>
          <a:p>
            <a:pPr algn="ctr"/>
            <a:endParaRPr lang="en-US" sz="2800" b="1" dirty="0">
              <a:solidFill>
                <a:srgbClr val="E9EFF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Installation of new 1T MCP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anti-bellows assembly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thermalization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bake-out equipment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Hedgehog detectors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Starship setup for extraction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Ps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Fixing of minor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B22EDB-7094-78D1-F012-6DE0862342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022"/>
          <a:stretch/>
        </p:blipFill>
        <p:spPr>
          <a:xfrm>
            <a:off x="7537173" y="2430225"/>
            <a:ext cx="4386470" cy="28242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A73794-F312-E2FF-803D-CD17F4A066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6359"/>
          <a:stretch/>
        </p:blipFill>
        <p:spPr>
          <a:xfrm>
            <a:off x="4654826" y="2430225"/>
            <a:ext cx="2882347" cy="282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51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784D0-C8D0-2A5E-5971-81DD199CB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98C62FF-EC6A-7DB6-EE97-CA2CC3D07FFB}"/>
              </a:ext>
            </a:extLst>
          </p:cNvPr>
          <p:cNvSpPr txBox="1">
            <a:spLocks/>
          </p:cNvSpPr>
          <p:nvPr/>
        </p:nvSpPr>
        <p:spPr>
          <a:xfrm>
            <a:off x="611559" y="19533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E0E3EC"/>
                </a:solidFill>
                <a:latin typeface="+mn-lt"/>
              </a:rPr>
              <a:t>AEgIS</a:t>
            </a:r>
            <a:r>
              <a:rPr lang="en-GB" sz="3200" dirty="0">
                <a:solidFill>
                  <a:srgbClr val="E0E3EC"/>
                </a:solidFill>
                <a:latin typeface="+mn-lt"/>
              </a:rPr>
              <a:t> 2024 – exciting beyond Rydberg levels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CDC5271-0934-3CF5-74F0-881D3371A16B}"/>
              </a:ext>
            </a:extLst>
          </p:cNvPr>
          <p:cNvSpPr txBox="1">
            <a:spLocks/>
          </p:cNvSpPr>
          <p:nvPr/>
        </p:nvSpPr>
        <p:spPr>
          <a:xfrm>
            <a:off x="0" y="1063994"/>
            <a:ext cx="12192000" cy="5486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F7183F-ECBB-8C9B-B7DC-B22E14BE82D7}"/>
              </a:ext>
            </a:extLst>
          </p:cNvPr>
          <p:cNvSpPr txBox="1"/>
          <p:nvPr/>
        </p:nvSpPr>
        <p:spPr>
          <a:xfrm>
            <a:off x="664568" y="1461905"/>
            <a:ext cx="4815206" cy="4893647"/>
          </a:xfrm>
          <a:prstGeom prst="rect">
            <a:avLst/>
          </a:prstGeom>
          <a:solidFill>
            <a:srgbClr val="192841"/>
          </a:solidFill>
          <a:ln w="12700" cap="rnd">
            <a:solidFill>
              <a:schemeClr val="bg1">
                <a:lumMod val="50000"/>
                <a:alpha val="54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182880" tIns="91440" rIns="182880" bIns="91440" rtlCol="0">
            <a:spAutoFit/>
          </a:bodyPr>
          <a:lstStyle/>
          <a:p>
            <a:pPr algn="ctr"/>
            <a:r>
              <a:rPr lang="en-US" sz="2800" b="1" dirty="0">
                <a:solidFill>
                  <a:srgbClr val="E9EFF7"/>
                </a:solidFill>
              </a:rPr>
              <a:t>Oct-Dec: Block </a:t>
            </a:r>
            <a:r>
              <a:rPr lang="en-US" sz="2800" b="1" dirty="0" smtClean="0">
                <a:solidFill>
                  <a:srgbClr val="E9EFF7"/>
                </a:solidFill>
              </a:rPr>
              <a:t>II</a:t>
            </a:r>
            <a:endParaRPr lang="en-US" sz="2800" b="1" dirty="0">
              <a:solidFill>
                <a:srgbClr val="E9EFF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Rapid beam preparation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Fixing of 1000 little problems</a:t>
            </a:r>
            <a:b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(1T CMOS, electron steering 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Ps tests in the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BBox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: 20% Ps!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Ps tests in 1T: 10%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Rydberg Ps excitation &amp; diagnostic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Antihydrogen production (Beam?)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Backwards extraction of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pbars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HCI: improve understanding for paper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OPHANIM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Ps* spectroscopy for </a:t>
            </a:r>
            <a:r>
              <a:rPr lang="en-US" sz="2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Valts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PhD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Ps Doppler &amp; Timing Scan in 1T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Laser and detector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calibrations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Bonus: </a:t>
            </a:r>
            <a:r>
              <a:rPr lang="en-US" sz="20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Ps tests at 0.2T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5FBBEA-BEF5-C8BD-FC49-B996F7F4B3D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9402"/>
          <a:stretch/>
        </p:blipFill>
        <p:spPr>
          <a:xfrm>
            <a:off x="5887875" y="1338333"/>
            <a:ext cx="2033394" cy="52304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AA0398-4B73-CBCE-352D-004D7ADCEB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2516"/>
          <a:stretch/>
        </p:blipFill>
        <p:spPr>
          <a:xfrm>
            <a:off x="7898296" y="1338333"/>
            <a:ext cx="2716259" cy="523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7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00">
        <p:fade/>
      </p:transition>
    </mc:Choice>
    <mc:Fallback xmlns="">
      <p:transition spd="med" advTm="4500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270532A-D598-4F6B-B05D-F62B681804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</Words>
  <Application>Microsoft Office PowerPoint</Application>
  <PresentationFormat>Widescreen</PresentationFormat>
  <Paragraphs>59</Paragraphs>
  <Slides>7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Office Theme</vt:lpstr>
      <vt:lpstr>Larissa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2015-02-08T10:52:50Z</dcterms:created>
  <dcterms:modified xsi:type="dcterms:W3CDTF">2024-12-15T15:57:22Z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TC030988899991</vt:lpwstr>
  </property>
</Properties>
</file>