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73" r:id="rId2"/>
    <p:sldId id="372" r:id="rId3"/>
    <p:sldId id="366" r:id="rId4"/>
    <p:sldId id="367" r:id="rId5"/>
    <p:sldId id="368" r:id="rId6"/>
    <p:sldId id="374" r:id="rId7"/>
    <p:sldId id="369" r:id="rId8"/>
    <p:sldId id="370" r:id="rId9"/>
    <p:sldId id="364" r:id="rId10"/>
    <p:sldId id="3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5582667-6102-27E7-ED8E-01A166EB4B6B}" name="Guest User" initials="GU" userId="Guest User" providerId="Windows Live"/>
  <p188:author id="{3B4E4E8E-93DD-2E2A-A9A0-2BD4119F7593}" name="Marco Volponi" initials="MV" userId="863dc93f758cdab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providerId="Windows Live" clId="Web-{9E0273AD-9F39-4BF7-9FAF-233763432B90}"/>
    <pc:docChg chg="modSld">
      <pc:chgData name="Guest User" userId="" providerId="Windows Live" clId="Web-{9E0273AD-9F39-4BF7-9FAF-233763432B90}" dt="2023-04-12T11:24:16.346" v="35" actId="20577"/>
      <pc:docMkLst>
        <pc:docMk/>
      </pc:docMkLst>
      <pc:sldChg chg="addSp delSp modSp">
        <pc:chgData name="Guest User" userId="" providerId="Windows Live" clId="Web-{9E0273AD-9F39-4BF7-9FAF-233763432B90}" dt="2023-04-12T11:23:05.921" v="28" actId="1076"/>
        <pc:sldMkLst>
          <pc:docMk/>
          <pc:sldMk cId="677791873" sldId="262"/>
        </pc:sldMkLst>
        <pc:spChg chg="add mod">
          <ac:chgData name="Guest User" userId="" providerId="Windows Live" clId="Web-{9E0273AD-9F39-4BF7-9FAF-233763432B90}" dt="2023-04-12T11:23:05.921" v="28" actId="1076"/>
          <ac:spMkLst>
            <pc:docMk/>
            <pc:sldMk cId="677791873" sldId="262"/>
            <ac:spMk id="3" creationId="{40DD2233-93C9-7277-AD65-F48FFA6F4919}"/>
          </ac:spMkLst>
        </pc:spChg>
        <pc:cxnChg chg="add del mod">
          <ac:chgData name="Guest User" userId="" providerId="Windows Live" clId="Web-{9E0273AD-9F39-4BF7-9FAF-233763432B90}" dt="2023-04-12T11:23:00.155" v="27"/>
          <ac:cxnSpMkLst>
            <pc:docMk/>
            <pc:sldMk cId="677791873" sldId="262"/>
            <ac:cxnSpMk id="9" creationId="{F2C6DE6D-D11D-145C-B5ED-3107129F3CE5}"/>
          </ac:cxnSpMkLst>
        </pc:cxnChg>
        <pc:cxnChg chg="add del">
          <ac:chgData name="Guest User" userId="" providerId="Windows Live" clId="Web-{9E0273AD-9F39-4BF7-9FAF-233763432B90}" dt="2023-04-12T11:22:21.341" v="19"/>
          <ac:cxnSpMkLst>
            <pc:docMk/>
            <pc:sldMk cId="677791873" sldId="262"/>
            <ac:cxnSpMk id="10" creationId="{F6898924-B06E-084E-7880-E3D9F844D48B}"/>
          </ac:cxnSpMkLst>
        </pc:cxnChg>
      </pc:sldChg>
      <pc:sldChg chg="modSp">
        <pc:chgData name="Guest User" userId="" providerId="Windows Live" clId="Web-{9E0273AD-9F39-4BF7-9FAF-233763432B90}" dt="2023-04-12T11:24:16.346" v="35" actId="20577"/>
        <pc:sldMkLst>
          <pc:docMk/>
          <pc:sldMk cId="2976628242" sldId="340"/>
        </pc:sldMkLst>
        <pc:spChg chg="mod">
          <ac:chgData name="Guest User" userId="" providerId="Windows Live" clId="Web-{9E0273AD-9F39-4BF7-9FAF-233763432B90}" dt="2023-04-12T11:24:16.346" v="35" actId="20577"/>
          <ac:spMkLst>
            <pc:docMk/>
            <pc:sldMk cId="2976628242" sldId="340"/>
            <ac:spMk id="3" creationId="{4FD166E3-B42C-4DA9-5C75-EA9CFE305F7A}"/>
          </ac:spMkLst>
        </pc:spChg>
      </pc:sldChg>
      <pc:sldChg chg="addSp delSp modSp">
        <pc:chgData name="Guest User" userId="" providerId="Windows Live" clId="Web-{9E0273AD-9F39-4BF7-9FAF-233763432B90}" dt="2023-04-12T11:19:26.460" v="9" actId="1076"/>
        <pc:sldMkLst>
          <pc:docMk/>
          <pc:sldMk cId="3107747468" sldId="361"/>
        </pc:sldMkLst>
        <pc:spChg chg="add del mod">
          <ac:chgData name="Guest User" userId="" providerId="Windows Live" clId="Web-{9E0273AD-9F39-4BF7-9FAF-233763432B90}" dt="2023-04-12T11:18:59.177" v="3"/>
          <ac:spMkLst>
            <pc:docMk/>
            <pc:sldMk cId="3107747468" sldId="361"/>
            <ac:spMk id="4" creationId="{F8D589C7-1CAE-72C6-E807-18B7F4DC0897}"/>
          </ac:spMkLst>
        </pc:spChg>
        <pc:picChg chg="add mod">
          <ac:chgData name="Guest User" userId="" providerId="Windows Live" clId="Web-{9E0273AD-9F39-4BF7-9FAF-233763432B90}" dt="2023-04-12T11:19:26.460" v="9" actId="1076"/>
          <ac:picMkLst>
            <pc:docMk/>
            <pc:sldMk cId="3107747468" sldId="361"/>
            <ac:picMk id="6" creationId="{D3409CFA-0E36-A686-2969-7FC77D54126B}"/>
          </ac:picMkLst>
        </pc:picChg>
        <pc:picChg chg="del">
          <ac:chgData name="Guest User" userId="" providerId="Windows Live" clId="Web-{9E0273AD-9F39-4BF7-9FAF-233763432B90}" dt="2023-04-12T11:18:50.021" v="0"/>
          <ac:picMkLst>
            <pc:docMk/>
            <pc:sldMk cId="3107747468" sldId="361"/>
            <ac:picMk id="10" creationId="{767F71E5-A6F0-E67C-A9DF-41FCB28A5502}"/>
          </ac:picMkLst>
        </pc:picChg>
      </pc:sldChg>
    </pc:docChg>
  </pc:docChgLst>
  <pc:docChgLst>
    <pc:chgData name="Guest User" providerId="Windows Live" clId="Web-{ECE1F9B1-E394-494D-956A-8EFA7C0A0D89}"/>
    <pc:docChg chg="mod addSld delSld modSld sldOrd modSection">
      <pc:chgData name="Guest User" userId="" providerId="Windows Live" clId="Web-{ECE1F9B1-E394-494D-956A-8EFA7C0A0D89}" dt="2023-04-05T19:58:51.129" v="1256"/>
      <pc:docMkLst>
        <pc:docMk/>
      </pc:docMkLst>
      <pc:sldChg chg="add del">
        <pc:chgData name="Guest User" userId="" providerId="Windows Live" clId="Web-{ECE1F9B1-E394-494D-956A-8EFA7C0A0D89}" dt="2023-04-04T10:50:51.295" v="7"/>
        <pc:sldMkLst>
          <pc:docMk/>
          <pc:sldMk cId="3473212339" sldId="264"/>
        </pc:sldMkLst>
      </pc:sldChg>
      <pc:sldChg chg="modSp ord">
        <pc:chgData name="Guest User" userId="" providerId="Windows Live" clId="Web-{ECE1F9B1-E394-494D-956A-8EFA7C0A0D89}" dt="2023-04-04T12:50:56.067" v="1163"/>
        <pc:sldMkLst>
          <pc:docMk/>
          <pc:sldMk cId="1183762178" sldId="296"/>
        </pc:sldMkLst>
        <pc:spChg chg="mod">
          <ac:chgData name="Guest User" userId="" providerId="Windows Live" clId="Web-{ECE1F9B1-E394-494D-956A-8EFA7C0A0D89}" dt="2023-04-04T12:48:09.140" v="1141" actId="20577"/>
          <ac:spMkLst>
            <pc:docMk/>
            <pc:sldMk cId="1183762178" sldId="296"/>
            <ac:spMk id="2" creationId="{0A9766A7-1622-785E-2556-4514AF2AE12C}"/>
          </ac:spMkLst>
        </pc:spChg>
      </pc:sldChg>
      <pc:sldChg chg="modSp">
        <pc:chgData name="Guest User" userId="" providerId="Windows Live" clId="Web-{ECE1F9B1-E394-494D-956A-8EFA7C0A0D89}" dt="2023-04-04T12:49:13.861" v="1162" actId="20577"/>
        <pc:sldMkLst>
          <pc:docMk/>
          <pc:sldMk cId="99630995" sldId="306"/>
        </pc:sldMkLst>
        <pc:spChg chg="mod">
          <ac:chgData name="Guest User" userId="" providerId="Windows Live" clId="Web-{ECE1F9B1-E394-494D-956A-8EFA7C0A0D89}" dt="2023-04-04T12:49:13.861" v="1162" actId="20577"/>
          <ac:spMkLst>
            <pc:docMk/>
            <pc:sldMk cId="99630995" sldId="306"/>
            <ac:spMk id="2" creationId="{9661523A-6E8E-90F6-777C-EAFBA6118888}"/>
          </ac:spMkLst>
        </pc:spChg>
      </pc:sldChg>
      <pc:sldChg chg="modSp addCm">
        <pc:chgData name="Guest User" userId="" providerId="Windows Live" clId="Web-{ECE1F9B1-E394-494D-956A-8EFA7C0A0D89}" dt="2023-04-05T19:55:06.723" v="1233"/>
        <pc:sldMkLst>
          <pc:docMk/>
          <pc:sldMk cId="2823754191" sldId="331"/>
        </pc:sldMkLst>
        <pc:picChg chg="mod">
          <ac:chgData name="Guest User" userId="" providerId="Windows Live" clId="Web-{ECE1F9B1-E394-494D-956A-8EFA7C0A0D89}" dt="2023-04-04T12:48:02.874" v="1140" actId="1076"/>
          <ac:picMkLst>
            <pc:docMk/>
            <pc:sldMk cId="2823754191" sldId="331"/>
            <ac:picMk id="5" creationId="{63B6C57E-9797-D97D-7C90-F72AF1BEA1F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" providerId="Windows Live" clId="Web-{ECE1F9B1-E394-494D-956A-8EFA7C0A0D89}" dt="2023-04-05T19:55:06.723" v="1233"/>
              <pc2:cmMkLst xmlns:pc2="http://schemas.microsoft.com/office/powerpoint/2019/9/main/command">
                <pc:docMk/>
                <pc:sldMk cId="2823754191" sldId="331"/>
                <pc2:cmMk id="{412E5735-4A9F-4D19-B61F-792F840F3338}"/>
              </pc2:cmMkLst>
            </pc226:cmChg>
          </p:ext>
        </pc:extLst>
      </pc:sldChg>
      <pc:sldChg chg="modSp">
        <pc:chgData name="Guest User" userId="" providerId="Windows Live" clId="Web-{ECE1F9B1-E394-494D-956A-8EFA7C0A0D89}" dt="2023-04-04T12:49:05.126" v="1160" actId="20577"/>
        <pc:sldMkLst>
          <pc:docMk/>
          <pc:sldMk cId="3858741753" sldId="332"/>
        </pc:sldMkLst>
        <pc:spChg chg="mod">
          <ac:chgData name="Guest User" userId="" providerId="Windows Live" clId="Web-{ECE1F9B1-E394-494D-956A-8EFA7C0A0D89}" dt="2023-04-04T12:49:05.126" v="1160" actId="20577"/>
          <ac:spMkLst>
            <pc:docMk/>
            <pc:sldMk cId="3858741753" sldId="332"/>
            <ac:spMk id="2" creationId="{9661523A-6E8E-90F6-777C-EAFBA6118888}"/>
          </ac:spMkLst>
        </pc:spChg>
      </pc:sldChg>
      <pc:sldChg chg="modSp">
        <pc:chgData name="Guest User" userId="" providerId="Windows Live" clId="Web-{ECE1F9B1-E394-494D-956A-8EFA7C0A0D89}" dt="2023-04-04T12:48:59.017" v="1159" actId="20577"/>
        <pc:sldMkLst>
          <pc:docMk/>
          <pc:sldMk cId="1105134520" sldId="333"/>
        </pc:sldMkLst>
        <pc:spChg chg="mod">
          <ac:chgData name="Guest User" userId="" providerId="Windows Live" clId="Web-{ECE1F9B1-E394-494D-956A-8EFA7C0A0D89}" dt="2023-04-04T12:48:17.047" v="1142" actId="20577"/>
          <ac:spMkLst>
            <pc:docMk/>
            <pc:sldMk cId="1105134520" sldId="333"/>
            <ac:spMk id="2" creationId="{9661523A-6E8E-90F6-777C-EAFBA6118888}"/>
          </ac:spMkLst>
        </pc:spChg>
        <pc:spChg chg="mod">
          <ac:chgData name="Guest User" userId="" providerId="Windows Live" clId="Web-{ECE1F9B1-E394-494D-956A-8EFA7C0A0D89}" dt="2023-04-04T12:48:59.017" v="1159" actId="20577"/>
          <ac:spMkLst>
            <pc:docMk/>
            <pc:sldMk cId="1105134520" sldId="333"/>
            <ac:spMk id="3" creationId="{869B52A4-5CD9-2C45-26A5-0D9D1472E9E3}"/>
          </ac:spMkLst>
        </pc:spChg>
      </pc:sldChg>
      <pc:sldChg chg="addSp delSp new del">
        <pc:chgData name="Guest User" userId="" providerId="Windows Live" clId="Web-{ECE1F9B1-E394-494D-956A-8EFA7C0A0D89}" dt="2023-04-04T10:50:29.122" v="5"/>
        <pc:sldMkLst>
          <pc:docMk/>
          <pc:sldMk cId="390253845" sldId="334"/>
        </pc:sldMkLst>
        <pc:spChg chg="add del">
          <ac:chgData name="Guest User" userId="" providerId="Windows Live" clId="Web-{ECE1F9B1-E394-494D-956A-8EFA7C0A0D89}" dt="2023-04-04T10:50:18.497" v="4"/>
          <ac:spMkLst>
            <pc:docMk/>
            <pc:sldMk cId="390253845" sldId="334"/>
            <ac:spMk id="2" creationId="{4ABA5220-3565-017F-AE23-000B456A4BF0}"/>
          </ac:spMkLst>
        </pc:spChg>
        <pc:spChg chg="del">
          <ac:chgData name="Guest User" userId="" providerId="Windows Live" clId="Web-{ECE1F9B1-E394-494D-956A-8EFA7C0A0D89}" dt="2023-04-04T10:50:16.419" v="3"/>
          <ac:spMkLst>
            <pc:docMk/>
            <pc:sldMk cId="390253845" sldId="334"/>
            <ac:spMk id="3" creationId="{65F24261-8966-8DD2-18F2-0290399E068F}"/>
          </ac:spMkLst>
        </pc:spChg>
      </pc:sldChg>
      <pc:sldChg chg="addSp delSp modSp new ord">
        <pc:chgData name="Guest User" userId="" providerId="Windows Live" clId="Web-{ECE1F9B1-E394-494D-956A-8EFA7C0A0D89}" dt="2023-04-04T11:49:41.820" v="394"/>
        <pc:sldMkLst>
          <pc:docMk/>
          <pc:sldMk cId="2518404390" sldId="334"/>
        </pc:sldMkLst>
        <pc:spChg chg="mod">
          <ac:chgData name="Guest User" userId="" providerId="Windows Live" clId="Web-{ECE1F9B1-E394-494D-956A-8EFA7C0A0D89}" dt="2023-04-04T10:58:45.778" v="24" actId="20577"/>
          <ac:spMkLst>
            <pc:docMk/>
            <pc:sldMk cId="2518404390" sldId="334"/>
            <ac:spMk id="2" creationId="{45FB6D78-C4FC-2057-61E4-2E96E759F318}"/>
          </ac:spMkLst>
        </pc:spChg>
        <pc:spChg chg="del">
          <ac:chgData name="Guest User" userId="" providerId="Windows Live" clId="Web-{ECE1F9B1-E394-494D-956A-8EFA7C0A0D89}" dt="2023-04-04T10:51:15.608" v="10"/>
          <ac:spMkLst>
            <pc:docMk/>
            <pc:sldMk cId="2518404390" sldId="334"/>
            <ac:spMk id="3" creationId="{240E79FC-9CA3-82FA-CD47-22EE7760A541}"/>
          </ac:spMkLst>
        </pc:spChg>
        <pc:spChg chg="del">
          <ac:chgData name="Guest User" userId="" providerId="Windows Live" clId="Web-{ECE1F9B1-E394-494D-956A-8EFA7C0A0D89}" dt="2023-04-04T10:51:26.734" v="12"/>
          <ac:spMkLst>
            <pc:docMk/>
            <pc:sldMk cId="2518404390" sldId="334"/>
            <ac:spMk id="4" creationId="{DEB08080-F716-9B5B-CC18-2E32819BB703}"/>
          </ac:spMkLst>
        </pc:spChg>
        <pc:picChg chg="add mod ord">
          <ac:chgData name="Guest User" userId="" providerId="Windows Live" clId="Web-{ECE1F9B1-E394-494D-956A-8EFA7C0A0D89}" dt="2023-04-04T11:06:33.197" v="34" actId="1076"/>
          <ac:picMkLst>
            <pc:docMk/>
            <pc:sldMk cId="2518404390" sldId="334"/>
            <ac:picMk id="6" creationId="{49725B5A-2017-F6F5-A5BA-FAFADD3F420F}"/>
          </ac:picMkLst>
        </pc:picChg>
        <pc:picChg chg="add del mod modCrop">
          <ac:chgData name="Guest User" userId="" providerId="Windows Live" clId="Web-{ECE1F9B1-E394-494D-956A-8EFA7C0A0D89}" dt="2023-04-04T11:49:41.820" v="394"/>
          <ac:picMkLst>
            <pc:docMk/>
            <pc:sldMk cId="2518404390" sldId="334"/>
            <ac:picMk id="7" creationId="{4C07C34C-1051-DEAB-FFB2-564EF1F5697A}"/>
          </ac:picMkLst>
        </pc:picChg>
      </pc:sldChg>
      <pc:sldChg chg="addSp delSp modSp add replId">
        <pc:chgData name="Guest User" userId="" providerId="Windows Live" clId="Web-{ECE1F9B1-E394-494D-956A-8EFA7C0A0D89}" dt="2023-04-04T12:10:03.527" v="715" actId="20577"/>
        <pc:sldMkLst>
          <pc:docMk/>
          <pc:sldMk cId="3899927545" sldId="335"/>
        </pc:sldMkLst>
        <pc:spChg chg="add mod">
          <ac:chgData name="Guest User" userId="" providerId="Windows Live" clId="Web-{ECE1F9B1-E394-494D-956A-8EFA7C0A0D89}" dt="2023-04-04T11:28:29.892" v="222" actId="1076"/>
          <ac:spMkLst>
            <pc:docMk/>
            <pc:sldMk cId="3899927545" sldId="335"/>
            <ac:spMk id="3" creationId="{BA449903-23A5-34FC-1BE6-8B1FF604C41C}"/>
          </ac:spMkLst>
        </pc:spChg>
        <pc:spChg chg="add del mod">
          <ac:chgData name="Guest User" userId="" providerId="Windows Live" clId="Web-{ECE1F9B1-E394-494D-956A-8EFA7C0A0D89}" dt="2023-04-04T11:50:22.477" v="406"/>
          <ac:spMkLst>
            <pc:docMk/>
            <pc:sldMk cId="3899927545" sldId="335"/>
            <ac:spMk id="4" creationId="{DE07ED40-007B-F9DB-0D04-BFD78AC96486}"/>
          </ac:spMkLst>
        </pc:spChg>
        <pc:spChg chg="add del mod">
          <ac:chgData name="Guest User" userId="" providerId="Windows Live" clId="Web-{ECE1F9B1-E394-494D-956A-8EFA7C0A0D89}" dt="2023-04-04T11:50:21.196" v="405"/>
          <ac:spMkLst>
            <pc:docMk/>
            <pc:sldMk cId="3899927545" sldId="335"/>
            <ac:spMk id="7" creationId="{73A054FE-D05C-1B95-11B3-590F28254B09}"/>
          </ac:spMkLst>
        </pc:spChg>
        <pc:spChg chg="add del mod">
          <ac:chgData name="Guest User" userId="" providerId="Windows Live" clId="Web-{ECE1F9B1-E394-494D-956A-8EFA7C0A0D89}" dt="2023-04-04T11:50:19.789" v="404"/>
          <ac:spMkLst>
            <pc:docMk/>
            <pc:sldMk cId="3899927545" sldId="335"/>
            <ac:spMk id="8" creationId="{8DCEACC4-D2F4-341D-BC33-8BE044116380}"/>
          </ac:spMkLst>
        </pc:spChg>
        <pc:spChg chg="add mod">
          <ac:chgData name="Guest User" userId="" providerId="Windows Live" clId="Web-{ECE1F9B1-E394-494D-956A-8EFA7C0A0D89}" dt="2023-04-04T12:10:03.527" v="715" actId="20577"/>
          <ac:spMkLst>
            <pc:docMk/>
            <pc:sldMk cId="3899927545" sldId="335"/>
            <ac:spMk id="10" creationId="{78E84D95-4453-8F21-3DEC-AB933998C7CD}"/>
          </ac:spMkLst>
        </pc:spChg>
        <pc:spChg chg="add del mod">
          <ac:chgData name="Guest User" userId="" providerId="Windows Live" clId="Web-{ECE1F9B1-E394-494D-956A-8EFA7C0A0D89}" dt="2023-04-04T11:50:16.508" v="403"/>
          <ac:spMkLst>
            <pc:docMk/>
            <pc:sldMk cId="3899927545" sldId="335"/>
            <ac:spMk id="11" creationId="{54F3EE1D-010C-B93C-45AF-1E9E9843932C}"/>
          </ac:spMkLst>
        </pc:spChg>
        <pc:spChg chg="add del mod">
          <ac:chgData name="Guest User" userId="" providerId="Windows Live" clId="Web-{ECE1F9B1-E394-494D-956A-8EFA7C0A0D89}" dt="2023-04-04T11:50:14.133" v="402"/>
          <ac:spMkLst>
            <pc:docMk/>
            <pc:sldMk cId="3899927545" sldId="335"/>
            <ac:spMk id="12" creationId="{B8384E0B-C619-20F1-6D57-47826C795091}"/>
          </ac:spMkLst>
        </pc:spChg>
        <pc:spChg chg="add del mod">
          <ac:chgData name="Guest User" userId="" providerId="Windows Live" clId="Web-{ECE1F9B1-E394-494D-956A-8EFA7C0A0D89}" dt="2023-04-04T11:50:11.508" v="401"/>
          <ac:spMkLst>
            <pc:docMk/>
            <pc:sldMk cId="3899927545" sldId="335"/>
            <ac:spMk id="13" creationId="{AEBA5BED-1BE9-49E5-2013-DCCCDD31D009}"/>
          </ac:spMkLst>
        </pc:spChg>
        <pc:picChg chg="mod">
          <ac:chgData name="Guest User" userId="" providerId="Windows Live" clId="Web-{ECE1F9B1-E394-494D-956A-8EFA7C0A0D89}" dt="2023-04-04T11:28:29.876" v="221" actId="1076"/>
          <ac:picMkLst>
            <pc:docMk/>
            <pc:sldMk cId="3899927545" sldId="335"/>
            <ac:picMk id="6" creationId="{49725B5A-2017-F6F5-A5BA-FAFADD3F420F}"/>
          </ac:picMkLst>
        </pc:picChg>
        <pc:picChg chg="add del mod">
          <ac:chgData name="Guest User" userId="" providerId="Windows Live" clId="Web-{ECE1F9B1-E394-494D-956A-8EFA7C0A0D89}" dt="2023-04-04T11:50:41.274" v="412"/>
          <ac:picMkLst>
            <pc:docMk/>
            <pc:sldMk cId="3899927545" sldId="335"/>
            <ac:picMk id="14" creationId="{DEB709FC-B785-BB50-7B7A-15974151BE64}"/>
          </ac:picMkLst>
        </pc:picChg>
      </pc:sldChg>
      <pc:sldChg chg="addSp delSp modSp add replId">
        <pc:chgData name="Guest User" userId="" providerId="Windows Live" clId="Web-{ECE1F9B1-E394-494D-956A-8EFA7C0A0D89}" dt="2023-04-04T12:26:42.712" v="763"/>
        <pc:sldMkLst>
          <pc:docMk/>
          <pc:sldMk cId="1047778732" sldId="336"/>
        </pc:sldMkLst>
        <pc:spChg chg="del">
          <ac:chgData name="Guest User" userId="" providerId="Windows Live" clId="Web-{ECE1F9B1-E394-494D-956A-8EFA7C0A0D89}" dt="2023-04-04T11:51:35.807" v="419"/>
          <ac:spMkLst>
            <pc:docMk/>
            <pc:sldMk cId="1047778732" sldId="336"/>
            <ac:spMk id="7" creationId="{73A054FE-D05C-1B95-11B3-590F28254B09}"/>
          </ac:spMkLst>
        </pc:spChg>
        <pc:spChg chg="del">
          <ac:chgData name="Guest User" userId="" providerId="Windows Live" clId="Web-{ECE1F9B1-E394-494D-956A-8EFA7C0A0D89}" dt="2023-04-04T11:51:34.214" v="418"/>
          <ac:spMkLst>
            <pc:docMk/>
            <pc:sldMk cId="1047778732" sldId="336"/>
            <ac:spMk id="8" creationId="{8DCEACC4-D2F4-341D-BC33-8BE044116380}"/>
          </ac:spMkLst>
        </pc:spChg>
        <pc:spChg chg="del">
          <ac:chgData name="Guest User" userId="" providerId="Windows Live" clId="Web-{ECE1F9B1-E394-494D-956A-8EFA7C0A0D89}" dt="2023-04-04T12:11:40.420" v="727"/>
          <ac:spMkLst>
            <pc:docMk/>
            <pc:sldMk cId="1047778732" sldId="336"/>
            <ac:spMk id="10" creationId="{78E84D95-4453-8F21-3DEC-AB933998C7CD}"/>
          </ac:spMkLst>
        </pc:spChg>
        <pc:spChg chg="del">
          <ac:chgData name="Guest User" userId="" providerId="Windows Live" clId="Web-{ECE1F9B1-E394-494D-956A-8EFA7C0A0D89}" dt="2023-04-04T11:51:41.073" v="421"/>
          <ac:spMkLst>
            <pc:docMk/>
            <pc:sldMk cId="1047778732" sldId="336"/>
            <ac:spMk id="11" creationId="{54F3EE1D-010C-B93C-45AF-1E9E9843932C}"/>
          </ac:spMkLst>
        </pc:spChg>
        <pc:spChg chg="del">
          <ac:chgData name="Guest User" userId="" providerId="Windows Live" clId="Web-{ECE1F9B1-E394-494D-956A-8EFA7C0A0D89}" dt="2023-04-04T11:51:38.354" v="420"/>
          <ac:spMkLst>
            <pc:docMk/>
            <pc:sldMk cId="1047778732" sldId="336"/>
            <ac:spMk id="12" creationId="{B8384E0B-C619-20F1-6D57-47826C795091}"/>
          </ac:spMkLst>
        </pc:spChg>
        <pc:spChg chg="add">
          <ac:chgData name="Guest User" userId="" providerId="Windows Live" clId="Web-{ECE1F9B1-E394-494D-956A-8EFA7C0A0D89}" dt="2023-04-04T12:12:05.655" v="731"/>
          <ac:spMkLst>
            <pc:docMk/>
            <pc:sldMk cId="1047778732" sldId="336"/>
            <ac:spMk id="15" creationId="{28E90B64-EC37-1BAC-EAE1-771E3A36C040}"/>
          </ac:spMkLst>
        </pc:spChg>
        <pc:picChg chg="del">
          <ac:chgData name="Guest User" userId="" providerId="Windows Live" clId="Web-{ECE1F9B1-E394-494D-956A-8EFA7C0A0D89}" dt="2023-04-04T11:51:32.292" v="417"/>
          <ac:picMkLst>
            <pc:docMk/>
            <pc:sldMk cId="1047778732" sldId="336"/>
            <ac:picMk id="14" creationId="{DEB709FC-B785-BB50-7B7A-15974151BE64}"/>
          </ac:picMkLst>
        </pc:picChg>
        <pc:picChg chg="add del mod">
          <ac:chgData name="Guest User" userId="" providerId="Windows Live" clId="Web-{ECE1F9B1-E394-494D-956A-8EFA7C0A0D89}" dt="2023-04-04T12:26:42.712" v="763"/>
          <ac:picMkLst>
            <pc:docMk/>
            <pc:sldMk cId="1047778732" sldId="336"/>
            <ac:picMk id="16" creationId="{3EA5DB05-FD80-F517-54EE-047A6228088E}"/>
          </ac:picMkLst>
        </pc:picChg>
      </pc:sldChg>
      <pc:sldChg chg="addSp delSp add replId">
        <pc:chgData name="Guest User" userId="" providerId="Windows Live" clId="Web-{ECE1F9B1-E394-494D-956A-8EFA7C0A0D89}" dt="2023-04-04T12:12:09.890" v="733"/>
        <pc:sldMkLst>
          <pc:docMk/>
          <pc:sldMk cId="1173894852" sldId="337"/>
        </pc:sldMkLst>
        <pc:spChg chg="del">
          <ac:chgData name="Guest User" userId="" providerId="Windows Live" clId="Web-{ECE1F9B1-E394-494D-956A-8EFA7C0A0D89}" dt="2023-04-04T11:52:17.652" v="427"/>
          <ac:spMkLst>
            <pc:docMk/>
            <pc:sldMk cId="1173894852" sldId="337"/>
            <ac:spMk id="8" creationId="{8DCEACC4-D2F4-341D-BC33-8BE044116380}"/>
          </ac:spMkLst>
        </pc:spChg>
        <pc:spChg chg="del">
          <ac:chgData name="Guest User" userId="" providerId="Windows Live" clId="Web-{ECE1F9B1-E394-494D-956A-8EFA7C0A0D89}" dt="2023-04-04T12:11:45.249" v="728"/>
          <ac:spMkLst>
            <pc:docMk/>
            <pc:sldMk cId="1173894852" sldId="337"/>
            <ac:spMk id="10" creationId="{78E84D95-4453-8F21-3DEC-AB933998C7CD}"/>
          </ac:spMkLst>
        </pc:spChg>
        <pc:spChg chg="del">
          <ac:chgData name="Guest User" userId="" providerId="Windows Live" clId="Web-{ECE1F9B1-E394-494D-956A-8EFA7C0A0D89}" dt="2023-04-04T11:52:15.652" v="426"/>
          <ac:spMkLst>
            <pc:docMk/>
            <pc:sldMk cId="1173894852" sldId="337"/>
            <ac:spMk id="11" creationId="{54F3EE1D-010C-B93C-45AF-1E9E9843932C}"/>
          </ac:spMkLst>
        </pc:spChg>
        <pc:spChg chg="add">
          <ac:chgData name="Guest User" userId="" providerId="Windows Live" clId="Web-{ECE1F9B1-E394-494D-956A-8EFA7C0A0D89}" dt="2023-04-04T12:12:09.890" v="733"/>
          <ac:spMkLst>
            <pc:docMk/>
            <pc:sldMk cId="1173894852" sldId="337"/>
            <ac:spMk id="15" creationId="{A194675B-8CAF-AE06-4069-1C4A5FFF5681}"/>
          </ac:spMkLst>
        </pc:spChg>
        <pc:picChg chg="del">
          <ac:chgData name="Guest User" userId="" providerId="Windows Live" clId="Web-{ECE1F9B1-E394-494D-956A-8EFA7C0A0D89}" dt="2023-04-04T11:52:10.043" v="425"/>
          <ac:picMkLst>
            <pc:docMk/>
            <pc:sldMk cId="1173894852" sldId="337"/>
            <ac:picMk id="14" creationId="{DEB709FC-B785-BB50-7B7A-15974151BE64}"/>
          </ac:picMkLst>
        </pc:picChg>
      </pc:sldChg>
      <pc:sldChg chg="addSp delSp modSp add replId">
        <pc:chgData name="Guest User" userId="" providerId="Windows Live" clId="Web-{ECE1F9B1-E394-494D-956A-8EFA7C0A0D89}" dt="2023-04-05T19:56:11.087" v="1237" actId="1076"/>
        <pc:sldMkLst>
          <pc:docMk/>
          <pc:sldMk cId="697516514" sldId="338"/>
        </pc:sldMkLst>
        <pc:spChg chg="del">
          <ac:chgData name="Guest User" userId="" providerId="Windows Live" clId="Web-{ECE1F9B1-E394-494D-956A-8EFA7C0A0D89}" dt="2023-04-04T12:11:50.139" v="729"/>
          <ac:spMkLst>
            <pc:docMk/>
            <pc:sldMk cId="697516514" sldId="338"/>
            <ac:spMk id="10" creationId="{78E84D95-4453-8F21-3DEC-AB933998C7CD}"/>
          </ac:spMkLst>
        </pc:spChg>
        <pc:spChg chg="add">
          <ac:chgData name="Guest User" userId="" providerId="Windows Live" clId="Web-{ECE1F9B1-E394-494D-956A-8EFA7C0A0D89}" dt="2023-04-04T12:12:07.999" v="732"/>
          <ac:spMkLst>
            <pc:docMk/>
            <pc:sldMk cId="697516514" sldId="338"/>
            <ac:spMk id="15" creationId="{29E35AB3-9F03-07E2-8007-D82B18210637}"/>
          </ac:spMkLst>
        </pc:spChg>
        <pc:picChg chg="del">
          <ac:chgData name="Guest User" userId="" providerId="Windows Live" clId="Web-{ECE1F9B1-E394-494D-956A-8EFA7C0A0D89}" dt="2023-04-04T11:52:25.356" v="428"/>
          <ac:picMkLst>
            <pc:docMk/>
            <pc:sldMk cId="697516514" sldId="338"/>
            <ac:picMk id="14" creationId="{DEB709FC-B785-BB50-7B7A-15974151BE64}"/>
          </ac:picMkLst>
        </pc:picChg>
        <pc:picChg chg="add mod">
          <ac:chgData name="Guest User" userId="" providerId="Windows Live" clId="Web-{ECE1F9B1-E394-494D-956A-8EFA7C0A0D89}" dt="2023-04-05T19:56:01.211" v="1235" actId="1076"/>
          <ac:picMkLst>
            <pc:docMk/>
            <pc:sldMk cId="697516514" sldId="338"/>
            <ac:picMk id="16" creationId="{5AD68700-AB2C-F6B1-B251-27018B69A304}"/>
          </ac:picMkLst>
        </pc:picChg>
        <pc:picChg chg="add mod">
          <ac:chgData name="Guest User" userId="" providerId="Windows Live" clId="Web-{ECE1F9B1-E394-494D-956A-8EFA7C0A0D89}" dt="2023-04-05T19:56:11.087" v="1237" actId="1076"/>
          <ac:picMkLst>
            <pc:docMk/>
            <pc:sldMk cId="697516514" sldId="338"/>
            <ac:picMk id="17" creationId="{A256A35A-0ED6-4823-6822-34BEC39FFD2F}"/>
          </ac:picMkLst>
        </pc:picChg>
      </pc:sldChg>
      <pc:sldChg chg="addSp delSp modSp add replId">
        <pc:chgData name="Guest User" userId="" providerId="Windows Live" clId="Web-{ECE1F9B1-E394-494D-956A-8EFA7C0A0D89}" dt="2023-04-04T12:12:03.421" v="730"/>
        <pc:sldMkLst>
          <pc:docMk/>
          <pc:sldMk cId="2192592328" sldId="339"/>
        </pc:sldMkLst>
        <pc:spChg chg="add">
          <ac:chgData name="Guest User" userId="" providerId="Windows Live" clId="Web-{ECE1F9B1-E394-494D-956A-8EFA7C0A0D89}" dt="2023-04-04T12:12:03.421" v="730"/>
          <ac:spMkLst>
            <pc:docMk/>
            <pc:sldMk cId="2192592328" sldId="339"/>
            <ac:spMk id="7" creationId="{FB48566E-B0C0-C67E-6079-3ECC0F0ADD16}"/>
          </ac:spMkLst>
        </pc:spChg>
        <pc:spChg chg="del mod">
          <ac:chgData name="Guest User" userId="" providerId="Windows Live" clId="Web-{ECE1F9B1-E394-494D-956A-8EFA7C0A0D89}" dt="2023-04-04T12:11:34.873" v="726"/>
          <ac:spMkLst>
            <pc:docMk/>
            <pc:sldMk cId="2192592328" sldId="339"/>
            <ac:spMk id="10" creationId="{78E84D95-4453-8F21-3DEC-AB933998C7CD}"/>
          </ac:spMkLst>
        </pc:spChg>
        <pc:picChg chg="mod">
          <ac:chgData name="Guest User" userId="" providerId="Windows Live" clId="Web-{ECE1F9B1-E394-494D-956A-8EFA7C0A0D89}" dt="2023-04-04T11:51:04.400" v="416" actId="1076"/>
          <ac:picMkLst>
            <pc:docMk/>
            <pc:sldMk cId="2192592328" sldId="339"/>
            <ac:picMk id="14" creationId="{DEB709FC-B785-BB50-7B7A-15974151BE64}"/>
          </ac:picMkLst>
        </pc:picChg>
      </pc:sldChg>
      <pc:sldChg chg="delSp modSp new ord">
        <pc:chgData name="Guest User" userId="" providerId="Windows Live" clId="Web-{ECE1F9B1-E394-494D-956A-8EFA7C0A0D89}" dt="2023-04-04T12:45:05.088" v="1139" actId="20577"/>
        <pc:sldMkLst>
          <pc:docMk/>
          <pc:sldMk cId="2976628242" sldId="340"/>
        </pc:sldMkLst>
        <pc:spChg chg="mod">
          <ac:chgData name="Guest User" userId="" providerId="Windows Live" clId="Web-{ECE1F9B1-E394-494D-956A-8EFA7C0A0D89}" dt="2023-04-04T11:59:34.446" v="454" actId="20577"/>
          <ac:spMkLst>
            <pc:docMk/>
            <pc:sldMk cId="2976628242" sldId="340"/>
            <ac:spMk id="2" creationId="{78502356-0310-5B85-5AB6-814FF62C9389}"/>
          </ac:spMkLst>
        </pc:spChg>
        <pc:spChg chg="mod">
          <ac:chgData name="Guest User" userId="" providerId="Windows Live" clId="Web-{ECE1F9B1-E394-494D-956A-8EFA7C0A0D89}" dt="2023-04-04T12:45:05.088" v="1139" actId="20577"/>
          <ac:spMkLst>
            <pc:docMk/>
            <pc:sldMk cId="2976628242" sldId="340"/>
            <ac:spMk id="3" creationId="{4FD166E3-B42C-4DA9-5C75-EA9CFE305F7A}"/>
          </ac:spMkLst>
        </pc:spChg>
        <pc:spChg chg="del">
          <ac:chgData name="Guest User" userId="" providerId="Windows Live" clId="Web-{ECE1F9B1-E394-494D-956A-8EFA7C0A0D89}" dt="2023-04-04T11:58:20.491" v="435"/>
          <ac:spMkLst>
            <pc:docMk/>
            <pc:sldMk cId="2976628242" sldId="340"/>
            <ac:spMk id="4" creationId="{5F2AFA04-E03E-CFC4-526A-C11DB4E19D1E}"/>
          </ac:spMkLst>
        </pc:spChg>
      </pc:sldChg>
      <pc:sldChg chg="add del ord replId">
        <pc:chgData name="Guest User" userId="" providerId="Windows Live" clId="Web-{ECE1F9B1-E394-494D-956A-8EFA7C0A0D89}" dt="2023-04-04T11:52:00.996" v="424"/>
        <pc:sldMkLst>
          <pc:docMk/>
          <pc:sldMk cId="3865143680" sldId="340"/>
        </pc:sldMkLst>
      </pc:sldChg>
      <pc:sldChg chg="delSp add ord replId">
        <pc:chgData name="Guest User" userId="" providerId="Windows Live" clId="Web-{ECE1F9B1-E394-494D-956A-8EFA7C0A0D89}" dt="2023-04-04T12:26:59.603" v="765"/>
        <pc:sldMkLst>
          <pc:docMk/>
          <pc:sldMk cId="1741819531" sldId="341"/>
        </pc:sldMkLst>
        <pc:picChg chg="del">
          <ac:chgData name="Guest User" userId="" providerId="Windows Live" clId="Web-{ECE1F9B1-E394-494D-956A-8EFA7C0A0D89}" dt="2023-04-04T12:24:38.349" v="753"/>
          <ac:picMkLst>
            <pc:docMk/>
            <pc:sldMk cId="1741819531" sldId="341"/>
            <ac:picMk id="16" creationId="{5AD68700-AB2C-F6B1-B251-27018B69A304}"/>
          </ac:picMkLst>
        </pc:picChg>
      </pc:sldChg>
      <pc:sldChg chg="addSp modSp add replId">
        <pc:chgData name="Guest User" userId="" providerId="Windows Live" clId="Web-{ECE1F9B1-E394-494D-956A-8EFA7C0A0D89}" dt="2023-04-05T18:45:13.265" v="1208" actId="1076"/>
        <pc:sldMkLst>
          <pc:docMk/>
          <pc:sldMk cId="2038093274" sldId="342"/>
        </pc:sldMkLst>
        <pc:spChg chg="add mod ord">
          <ac:chgData name="Guest User" userId="" providerId="Windows Live" clId="Web-{ECE1F9B1-E394-494D-956A-8EFA7C0A0D89}" dt="2023-04-05T18:44:51.296" v="1204" actId="14100"/>
          <ac:spMkLst>
            <pc:docMk/>
            <pc:sldMk cId="2038093274" sldId="342"/>
            <ac:spMk id="7" creationId="{8AC05051-5D0D-E619-7D35-C5C8C9C87D92}"/>
          </ac:spMkLst>
        </pc:spChg>
        <pc:grpChg chg="add mod">
          <ac:chgData name="Guest User" userId="" providerId="Windows Live" clId="Web-{ECE1F9B1-E394-494D-956A-8EFA7C0A0D89}" dt="2023-04-05T18:45:13.265" v="1208" actId="1076"/>
          <ac:grpSpMkLst>
            <pc:docMk/>
            <pc:sldMk cId="2038093274" sldId="342"/>
            <ac:grpSpMk id="8" creationId="{0FE0470B-A4A4-4F83-2C14-F8E50AF0188C}"/>
          </ac:grpSpMkLst>
        </pc:grpChg>
        <pc:picChg chg="mod">
          <ac:chgData name="Guest User" userId="" providerId="Windows Live" clId="Web-{ECE1F9B1-E394-494D-956A-8EFA7C0A0D89}" dt="2023-04-05T18:44:45.639" v="1203" actId="1076"/>
          <ac:picMkLst>
            <pc:docMk/>
            <pc:sldMk cId="2038093274" sldId="342"/>
            <ac:picMk id="16" creationId="{3EA5DB05-FD80-F517-54EE-047A6228088E}"/>
          </ac:picMkLst>
        </pc:picChg>
      </pc:sldChg>
      <pc:sldChg chg="add replId">
        <pc:chgData name="Guest User" userId="" providerId="Windows Live" clId="Web-{ECE1F9B1-E394-494D-956A-8EFA7C0A0D89}" dt="2023-04-04T12:26:55.338" v="764"/>
        <pc:sldMkLst>
          <pc:docMk/>
          <pc:sldMk cId="3319756813" sldId="343"/>
        </pc:sldMkLst>
      </pc:sldChg>
      <pc:sldChg chg="addSp delSp modSp new">
        <pc:chgData name="Guest User" userId="" providerId="Windows Live" clId="Web-{ECE1F9B1-E394-494D-956A-8EFA7C0A0D89}" dt="2023-04-05T19:58:51.129" v="1256"/>
        <pc:sldMkLst>
          <pc:docMk/>
          <pc:sldMk cId="1883203605" sldId="344"/>
        </pc:sldMkLst>
        <pc:spChg chg="mod">
          <ac:chgData name="Guest User" userId="" providerId="Windows Live" clId="Web-{ECE1F9B1-E394-494D-956A-8EFA7C0A0D89}" dt="2023-04-05T19:58:28.237" v="1252" actId="20577"/>
          <ac:spMkLst>
            <pc:docMk/>
            <pc:sldMk cId="1883203605" sldId="344"/>
            <ac:spMk id="2" creationId="{BEE4FF96-D4B3-8EF4-EC77-14E345BD53C1}"/>
          </ac:spMkLst>
        </pc:spChg>
        <pc:spChg chg="del mod">
          <ac:chgData name="Guest User" userId="" providerId="Windows Live" clId="Web-{ECE1F9B1-E394-494D-956A-8EFA7C0A0D89}" dt="2023-04-05T19:58:19.002" v="1238"/>
          <ac:spMkLst>
            <pc:docMk/>
            <pc:sldMk cId="1883203605" sldId="344"/>
            <ac:spMk id="3" creationId="{85C98F90-6230-1BC8-BA68-EA951AD071D2}"/>
          </ac:spMkLst>
        </pc:spChg>
        <pc:spChg chg="del mod">
          <ac:chgData name="Guest User" userId="" providerId="Windows Live" clId="Web-{ECE1F9B1-E394-494D-956A-8EFA7C0A0D89}" dt="2023-04-05T19:58:51.129" v="1256"/>
          <ac:spMkLst>
            <pc:docMk/>
            <pc:sldMk cId="1883203605" sldId="344"/>
            <ac:spMk id="4" creationId="{7AF6AADB-6E98-2C75-859E-CC2AC483CF81}"/>
          </ac:spMkLst>
        </pc:spChg>
        <pc:spChg chg="add del mod">
          <ac:chgData name="Guest User" userId="" providerId="Windows Live" clId="Web-{ECE1F9B1-E394-494D-956A-8EFA7C0A0D89}" dt="2023-04-05T19:58:29.565" v="1253"/>
          <ac:spMkLst>
            <pc:docMk/>
            <pc:sldMk cId="1883203605" sldId="344"/>
            <ac:spMk id="7" creationId="{FCB3A520-0E91-00C7-214B-40749FB56547}"/>
          </ac:spMkLst>
        </pc:spChg>
        <pc:spChg chg="add mod">
          <ac:chgData name="Guest User" userId="" providerId="Windows Live" clId="Web-{ECE1F9B1-E394-494D-956A-8EFA7C0A0D89}" dt="2023-04-05T19:58:51.129" v="1256"/>
          <ac:spMkLst>
            <pc:docMk/>
            <pc:sldMk cId="1883203605" sldId="344"/>
            <ac:spMk id="10" creationId="{074AADE4-9E59-4FDD-6A2B-989749CC1D81}"/>
          </ac:spMkLst>
        </pc:spChg>
        <pc:picChg chg="add mod">
          <ac:chgData name="Guest User" userId="" providerId="Windows Live" clId="Web-{ECE1F9B1-E394-494D-956A-8EFA7C0A0D89}" dt="2023-04-05T19:58:47.504" v="1255" actId="1076"/>
          <ac:picMkLst>
            <pc:docMk/>
            <pc:sldMk cId="1883203605" sldId="344"/>
            <ac:picMk id="8" creationId="{D01E2CBA-4AAE-D506-99F7-6548B916A7C3}"/>
          </ac:picMkLst>
        </pc:picChg>
      </pc:sldChg>
      <pc:sldChg chg="modSp add ord replId">
        <pc:chgData name="Guest User" userId="" providerId="Windows Live" clId="Web-{ECE1F9B1-E394-494D-956A-8EFA7C0A0D89}" dt="2023-04-04T12:41:30.629" v="1048" actId="20577"/>
        <pc:sldMkLst>
          <pc:docMk/>
          <pc:sldMk cId="3550921364" sldId="345"/>
        </pc:sldMkLst>
        <pc:spChg chg="mod">
          <ac:chgData name="Guest User" userId="" providerId="Windows Live" clId="Web-{ECE1F9B1-E394-494D-956A-8EFA7C0A0D89}" dt="2023-04-04T12:37:27.356" v="876" actId="20577"/>
          <ac:spMkLst>
            <pc:docMk/>
            <pc:sldMk cId="3550921364" sldId="345"/>
            <ac:spMk id="2" creationId="{78502356-0310-5B85-5AB6-814FF62C9389}"/>
          </ac:spMkLst>
        </pc:spChg>
        <pc:spChg chg="mod">
          <ac:chgData name="Guest User" userId="" providerId="Windows Live" clId="Web-{ECE1F9B1-E394-494D-956A-8EFA7C0A0D89}" dt="2023-04-04T12:41:30.629" v="1048" actId="20577"/>
          <ac:spMkLst>
            <pc:docMk/>
            <pc:sldMk cId="3550921364" sldId="345"/>
            <ac:spMk id="3" creationId="{4FD166E3-B42C-4DA9-5C75-EA9CFE305F7A}"/>
          </ac:spMkLst>
        </pc:spChg>
      </pc:sldChg>
      <pc:sldChg chg="addSp delSp modSp new">
        <pc:chgData name="Guest User" userId="" providerId="Windows Live" clId="Web-{ECE1F9B1-E394-494D-956A-8EFA7C0A0D89}" dt="2023-04-05T19:54:21.376" v="1231" actId="20577"/>
        <pc:sldMkLst>
          <pc:docMk/>
          <pc:sldMk cId="1210031755" sldId="346"/>
        </pc:sldMkLst>
        <pc:spChg chg="mod">
          <ac:chgData name="Guest User" userId="" providerId="Windows Live" clId="Web-{ECE1F9B1-E394-494D-956A-8EFA7C0A0D89}" dt="2023-04-05T19:54:21.376" v="1231" actId="20577"/>
          <ac:spMkLst>
            <pc:docMk/>
            <pc:sldMk cId="1210031755" sldId="346"/>
            <ac:spMk id="2" creationId="{ED81713F-09C6-845B-2869-8588DDB6700D}"/>
          </ac:spMkLst>
        </pc:spChg>
        <pc:spChg chg="del">
          <ac:chgData name="Guest User" userId="" providerId="Windows Live" clId="Web-{ECE1F9B1-E394-494D-956A-8EFA7C0A0D89}" dt="2023-04-04T12:51:03.614" v="1165"/>
          <ac:spMkLst>
            <pc:docMk/>
            <pc:sldMk cId="1210031755" sldId="346"/>
            <ac:spMk id="3" creationId="{ECAA4AB7-7143-0158-2AAF-762A93C12FA8}"/>
          </ac:spMkLst>
        </pc:spChg>
        <pc:picChg chg="add mod">
          <ac:chgData name="Guest User" userId="" providerId="Windows Live" clId="Web-{ECE1F9B1-E394-494D-956A-8EFA7C0A0D89}" dt="2023-04-04T12:51:19.583" v="1170" actId="14100"/>
          <ac:picMkLst>
            <pc:docMk/>
            <pc:sldMk cId="1210031755" sldId="346"/>
            <ac:picMk id="5" creationId="{3589BCCF-CBD1-729A-AAA7-F23CD97CAF66}"/>
          </ac:picMkLst>
        </pc:picChg>
      </pc:sldChg>
      <pc:sldChg chg="modSp">
        <pc:chgData name="Guest User" userId="" providerId="Windows Live" clId="Web-{ECE1F9B1-E394-494D-956A-8EFA7C0A0D89}" dt="2023-04-05T18:47:27.925" v="1217" actId="20577"/>
        <pc:sldMkLst>
          <pc:docMk/>
          <pc:sldMk cId="1188586241" sldId="358"/>
        </pc:sldMkLst>
        <pc:spChg chg="mod">
          <ac:chgData name="Guest User" userId="" providerId="Windows Live" clId="Web-{ECE1F9B1-E394-494D-956A-8EFA7C0A0D89}" dt="2023-04-05T18:47:27.925" v="1217" actId="20577"/>
          <ac:spMkLst>
            <pc:docMk/>
            <pc:sldMk cId="1188586241" sldId="358"/>
            <ac:spMk id="2" creationId="{AFBE96A1-1B66-2D2D-0D6F-4A0F253D4C1D}"/>
          </ac:spMkLst>
        </pc:spChg>
      </pc:sldChg>
    </pc:docChg>
  </pc:docChgLst>
  <pc:docChgLst>
    <pc:chgData name="Guest User" providerId="Windows Live" clId="Web-{1A194225-4EDF-4FCC-9382-C2F4F671CB1F}"/>
    <pc:docChg chg="modSld">
      <pc:chgData name="Guest User" userId="" providerId="Windows Live" clId="Web-{1A194225-4EDF-4FCC-9382-C2F4F671CB1F}" dt="2023-05-09T07:35:30.729" v="5"/>
      <pc:docMkLst>
        <pc:docMk/>
      </pc:docMkLst>
      <pc:sldChg chg="addSp delSp modSp">
        <pc:chgData name="Guest User" userId="" providerId="Windows Live" clId="Web-{1A194225-4EDF-4FCC-9382-C2F4F671CB1F}" dt="2023-05-09T07:35:30.729" v="5"/>
        <pc:sldMkLst>
          <pc:docMk/>
          <pc:sldMk cId="1815183565" sldId="368"/>
        </pc:sldMkLst>
        <pc:spChg chg="add ord">
          <ac:chgData name="Guest User" userId="" providerId="Windows Live" clId="Web-{1A194225-4EDF-4FCC-9382-C2F4F671CB1F}" dt="2023-05-09T07:35:30.729" v="5"/>
          <ac:spMkLst>
            <pc:docMk/>
            <pc:sldMk cId="1815183565" sldId="368"/>
            <ac:spMk id="6" creationId="{1EC1A59F-1C67-0A2F-F406-4D31B974AFDC}"/>
          </ac:spMkLst>
        </pc:spChg>
        <pc:spChg chg="del mod">
          <ac:chgData name="Guest User" userId="" providerId="Windows Live" clId="Web-{1A194225-4EDF-4FCC-9382-C2F4F671CB1F}" dt="2023-05-09T07:35:04.088" v="2"/>
          <ac:spMkLst>
            <pc:docMk/>
            <pc:sldMk cId="1815183565" sldId="368"/>
            <ac:spMk id="15" creationId="{C316E4AC-1C0B-0368-5604-C7288D776CAD}"/>
          </ac:spMkLst>
        </pc:spChg>
      </pc:sldChg>
    </pc:docChg>
  </pc:docChgLst>
  <pc:docChgLst>
    <pc:chgData name="Guest User" providerId="Windows Live" clId="Web-{00D3621E-E171-4968-B4D7-44245174ED49}"/>
    <pc:docChg chg="modSld">
      <pc:chgData name="Guest User" userId="" providerId="Windows Live" clId="Web-{00D3621E-E171-4968-B4D7-44245174ED49}" dt="2023-04-06T09:34:27.321" v="19" actId="20577"/>
      <pc:docMkLst>
        <pc:docMk/>
      </pc:docMkLst>
      <pc:sldChg chg="modCm">
        <pc:chgData name="Guest User" userId="" providerId="Windows Live" clId="Web-{00D3621E-E171-4968-B4D7-44245174ED49}" dt="2023-04-06T09:30:44.955" v="10"/>
        <pc:sldMkLst>
          <pc:docMk/>
          <pc:sldMk cId="677791873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Guest User" userId="" providerId="Windows Live" clId="Web-{00D3621E-E171-4968-B4D7-44245174ED49}" dt="2023-04-06T09:30:44.955" v="10"/>
              <pc2:cmMkLst xmlns:pc2="http://schemas.microsoft.com/office/powerpoint/2019/9/main/command">
                <pc:docMk/>
                <pc:sldMk cId="677791873" sldId="262"/>
                <pc2:cmMk id="{FA110852-CCCC-4B5E-BAB3-26C93D9A65DB}"/>
              </pc2:cmMkLst>
              <pc226:cmRplyChg chg="add">
                <pc226:chgData name="Guest User" userId="" providerId="Windows Live" clId="Web-{00D3621E-E171-4968-B4D7-44245174ED49}" dt="2023-04-06T09:30:44.955" v="10"/>
                <pc2:cmRplyMkLst xmlns:pc2="http://schemas.microsoft.com/office/powerpoint/2019/9/main/command">
                  <pc:docMk/>
                  <pc:sldMk cId="677791873" sldId="262"/>
                  <pc2:cmMk id="{FA110852-CCCC-4B5E-BAB3-26C93D9A65DB}"/>
                  <pc2:cmRplyMk id="{57042538-05B2-47BB-AA31-6AABB8AA745F}"/>
                </pc2:cmRplyMkLst>
              </pc226:cmRplyChg>
            </pc226:cmChg>
          </p:ext>
        </pc:extLst>
      </pc:sldChg>
      <pc:sldChg chg="addCm">
        <pc:chgData name="Guest User" userId="" providerId="Windows Live" clId="Web-{00D3621E-E171-4968-B4D7-44245174ED49}" dt="2023-04-06T09:32:55.131" v="11"/>
        <pc:sldMkLst>
          <pc:docMk/>
          <pc:sldMk cId="3140649907" sldId="26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" providerId="Windows Live" clId="Web-{00D3621E-E171-4968-B4D7-44245174ED49}" dt="2023-04-06T09:32:55.131" v="11"/>
              <pc2:cmMkLst xmlns:pc2="http://schemas.microsoft.com/office/powerpoint/2019/9/main/command">
                <pc:docMk/>
                <pc:sldMk cId="3140649907" sldId="263"/>
                <pc2:cmMk id="{157181F1-0A0D-4041-AC9F-A897F1FB158F}"/>
              </pc2:cmMkLst>
            </pc226:cmChg>
          </p:ext>
        </pc:extLst>
      </pc:sldChg>
      <pc:sldChg chg="modSp">
        <pc:chgData name="Guest User" userId="" providerId="Windows Live" clId="Web-{00D3621E-E171-4968-B4D7-44245174ED49}" dt="2023-04-06T09:34:27.321" v="19" actId="20577"/>
        <pc:sldMkLst>
          <pc:docMk/>
          <pc:sldMk cId="3924856201" sldId="302"/>
        </pc:sldMkLst>
        <pc:spChg chg="mod">
          <ac:chgData name="Guest User" userId="" providerId="Windows Live" clId="Web-{00D3621E-E171-4968-B4D7-44245174ED49}" dt="2023-04-06T09:34:27.321" v="19" actId="20577"/>
          <ac:spMkLst>
            <pc:docMk/>
            <pc:sldMk cId="3924856201" sldId="302"/>
            <ac:spMk id="3" creationId="{FBD90B7A-D30B-E61A-339D-25E4684C3CF1}"/>
          </ac:spMkLst>
        </pc:spChg>
      </pc:sldChg>
      <pc:sldChg chg="modSp">
        <pc:chgData name="Guest User" userId="" providerId="Windows Live" clId="Web-{00D3621E-E171-4968-B4D7-44245174ED49}" dt="2023-04-06T09:29:38.484" v="9" actId="20577"/>
        <pc:sldMkLst>
          <pc:docMk/>
          <pc:sldMk cId="1105134520" sldId="333"/>
        </pc:sldMkLst>
        <pc:spChg chg="mod">
          <ac:chgData name="Guest User" userId="" providerId="Windows Live" clId="Web-{00D3621E-E171-4968-B4D7-44245174ED49}" dt="2023-04-06T09:29:38.484" v="9" actId="20577"/>
          <ac:spMkLst>
            <pc:docMk/>
            <pc:sldMk cId="1105134520" sldId="333"/>
            <ac:spMk id="2" creationId="{9661523A-6E8E-90F6-777C-EAFBA6118888}"/>
          </ac:spMkLst>
        </pc:spChg>
      </pc:sldChg>
      <pc:sldChg chg="modSp">
        <pc:chgData name="Guest User" userId="" providerId="Windows Live" clId="Web-{00D3621E-E171-4968-B4D7-44245174ED49}" dt="2023-04-06T09:34:04.774" v="14" actId="20577"/>
        <pc:sldMkLst>
          <pc:docMk/>
          <pc:sldMk cId="3550921364" sldId="345"/>
        </pc:sldMkLst>
        <pc:spChg chg="mod">
          <ac:chgData name="Guest User" userId="" providerId="Windows Live" clId="Web-{00D3621E-E171-4968-B4D7-44245174ED49}" dt="2023-04-06T09:34:04.774" v="14" actId="20577"/>
          <ac:spMkLst>
            <pc:docMk/>
            <pc:sldMk cId="3550921364" sldId="345"/>
            <ac:spMk id="3" creationId="{4FD166E3-B42C-4DA9-5C75-EA9CFE305F7A}"/>
          </ac:spMkLst>
        </pc:spChg>
      </pc:sldChg>
    </pc:docChg>
  </pc:docChgLst>
  <pc:docChgLst>
    <pc:chgData name="Guest User" providerId="Windows Live" clId="Web-{F00D0700-A0BD-49BD-88FF-D351A6DDB20A}"/>
    <pc:docChg chg="modSld">
      <pc:chgData name="Guest User" userId="" providerId="Windows Live" clId="Web-{F00D0700-A0BD-49BD-88FF-D351A6DDB20A}" dt="2023-05-09T08:12:34.488" v="89" actId="1076"/>
      <pc:docMkLst>
        <pc:docMk/>
      </pc:docMkLst>
      <pc:sldChg chg="modSp">
        <pc:chgData name="Guest User" userId="" providerId="Windows Live" clId="Web-{F00D0700-A0BD-49BD-88FF-D351A6DDB20A}" dt="2023-05-09T08:12:34.488" v="89" actId="1076"/>
        <pc:sldMkLst>
          <pc:docMk/>
          <pc:sldMk cId="300110306" sldId="378"/>
        </pc:sldMkLst>
        <pc:spChg chg="mod">
          <ac:chgData name="Guest User" userId="" providerId="Windows Live" clId="Web-{F00D0700-A0BD-49BD-88FF-D351A6DDB20A}" dt="2023-05-09T08:12:34.488" v="89" actId="1076"/>
          <ac:spMkLst>
            <pc:docMk/>
            <pc:sldMk cId="300110306" sldId="378"/>
            <ac:spMk id="3" creationId="{4FD166E3-B42C-4DA9-5C75-EA9CFE305F7A}"/>
          </ac:spMkLst>
        </pc:spChg>
      </pc:sldChg>
    </pc:docChg>
  </pc:docChgLst>
  <pc:docChgLst>
    <pc:chgData name="Guest User" providerId="Windows Live" clId="Web-{63930D7F-186F-43A4-818F-D1E35E35FD35}"/>
    <pc:docChg chg="addSld modSld modSection">
      <pc:chgData name="Guest User" userId="" providerId="Windows Live" clId="Web-{63930D7F-186F-43A4-818F-D1E35E35FD35}" dt="2023-04-05T20:44:07.633" v="456" actId="1076"/>
      <pc:docMkLst>
        <pc:docMk/>
      </pc:docMkLst>
      <pc:sldChg chg="addSp modSp">
        <pc:chgData name="Guest User" userId="" providerId="Windows Live" clId="Web-{63930D7F-186F-43A4-818F-D1E35E35FD35}" dt="2023-04-05T20:40:40.956" v="444" actId="1076"/>
        <pc:sldMkLst>
          <pc:docMk/>
          <pc:sldMk cId="697516514" sldId="338"/>
        </pc:sldMkLst>
        <pc:spChg chg="add mod ord">
          <ac:chgData name="Guest User" userId="" providerId="Windows Live" clId="Web-{63930D7F-186F-43A4-818F-D1E35E35FD35}" dt="2023-04-05T20:37:00.216" v="293"/>
          <ac:spMkLst>
            <pc:docMk/>
            <pc:sldMk cId="697516514" sldId="338"/>
            <ac:spMk id="10" creationId="{257E250D-7B99-AA96-3A00-86198DC1B70F}"/>
          </ac:spMkLst>
        </pc:spChg>
        <pc:spChg chg="add mod">
          <ac:chgData name="Guest User" userId="" providerId="Windows Live" clId="Web-{63930D7F-186F-43A4-818F-D1E35E35FD35}" dt="2023-04-05T20:40:40.956" v="444" actId="1076"/>
          <ac:spMkLst>
            <pc:docMk/>
            <pc:sldMk cId="697516514" sldId="338"/>
            <ac:spMk id="18" creationId="{4967A77C-5FEB-D5A6-6D54-3455C9CB9E8A}"/>
          </ac:spMkLst>
        </pc:spChg>
        <pc:picChg chg="mod">
          <ac:chgData name="Guest User" userId="" providerId="Windows Live" clId="Web-{63930D7F-186F-43A4-818F-D1E35E35FD35}" dt="2023-04-05T20:37:33.701" v="300" actId="1076"/>
          <ac:picMkLst>
            <pc:docMk/>
            <pc:sldMk cId="697516514" sldId="338"/>
            <ac:picMk id="16" creationId="{5AD68700-AB2C-F6B1-B251-27018B69A304}"/>
          </ac:picMkLst>
        </pc:picChg>
        <pc:picChg chg="mod">
          <ac:chgData name="Guest User" userId="" providerId="Windows Live" clId="Web-{63930D7F-186F-43A4-818F-D1E35E35FD35}" dt="2023-04-05T20:37:55.108" v="305" actId="1076"/>
          <ac:picMkLst>
            <pc:docMk/>
            <pc:sldMk cId="697516514" sldId="338"/>
            <ac:picMk id="17" creationId="{A256A35A-0ED6-4823-6822-34BEC39FFD2F}"/>
          </ac:picMkLst>
        </pc:picChg>
      </pc:sldChg>
      <pc:sldChg chg="addSp modSp">
        <pc:chgData name="Guest User" userId="" providerId="Windows Live" clId="Web-{63930D7F-186F-43A4-818F-D1E35E35FD35}" dt="2023-04-05T20:29:02.001" v="161" actId="1076"/>
        <pc:sldMkLst>
          <pc:docMk/>
          <pc:sldMk cId="2192592328" sldId="339"/>
        </pc:sldMkLst>
        <pc:spChg chg="add mod">
          <ac:chgData name="Guest User" userId="" providerId="Windows Live" clId="Web-{63930D7F-186F-43A4-818F-D1E35E35FD35}" dt="2023-04-05T20:29:02.001" v="161" actId="1076"/>
          <ac:spMkLst>
            <pc:docMk/>
            <pc:sldMk cId="2192592328" sldId="339"/>
            <ac:spMk id="4" creationId="{543E2AC5-D8FC-9D02-A411-05E1120E05E0}"/>
          </ac:spMkLst>
        </pc:spChg>
      </pc:sldChg>
      <pc:sldChg chg="modCm">
        <pc:chgData name="Guest User" userId="" providerId="Windows Live" clId="Web-{63930D7F-186F-43A4-818F-D1E35E35FD35}" dt="2023-04-05T20:25:40.356" v="130"/>
        <pc:sldMkLst>
          <pc:docMk/>
          <pc:sldMk cId="2976628242" sldId="34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Guest User" userId="" providerId="Windows Live" clId="Web-{63930D7F-186F-43A4-818F-D1E35E35FD35}" dt="2023-04-05T20:25:40.356" v="130"/>
              <pc2:cmMkLst xmlns:pc2="http://schemas.microsoft.com/office/powerpoint/2019/9/main/command">
                <pc:docMk/>
                <pc:sldMk cId="2976628242" sldId="340"/>
                <pc2:cmMk id="{589E4ED3-55DE-49CD-B63E-3BAD171A8B0E}"/>
              </pc2:cmMkLst>
              <pc226:cmRplyChg chg="add">
                <pc226:chgData name="Guest User" userId="" providerId="Windows Live" clId="Web-{63930D7F-186F-43A4-818F-D1E35E35FD35}" dt="2023-04-05T20:25:40.356" v="130"/>
                <pc2:cmRplyMkLst xmlns:pc2="http://schemas.microsoft.com/office/powerpoint/2019/9/main/command">
                  <pc:docMk/>
                  <pc:sldMk cId="2976628242" sldId="340"/>
                  <pc2:cmMk id="{589E4ED3-55DE-49CD-B63E-3BAD171A8B0E}"/>
                  <pc2:cmRplyMk id="{3A69D260-93A4-42E0-A573-053D594B5867}"/>
                </pc2:cmRplyMkLst>
              </pc226:cmRplyChg>
            </pc226:cmChg>
          </p:ext>
        </pc:extLst>
      </pc:sldChg>
      <pc:sldChg chg="addSp delSp modSp">
        <pc:chgData name="Guest User" userId="" providerId="Windows Live" clId="Web-{63930D7F-186F-43A4-818F-D1E35E35FD35}" dt="2023-04-05T20:35:04.932" v="284" actId="1076"/>
        <pc:sldMkLst>
          <pc:docMk/>
          <pc:sldMk cId="2038093274" sldId="342"/>
        </pc:sldMkLst>
        <pc:spChg chg="mod topLvl">
          <ac:chgData name="Guest User" userId="" providerId="Windows Live" clId="Web-{63930D7F-186F-43A4-818F-D1E35E35FD35}" dt="2023-04-05T20:31:00.957" v="221" actId="14100"/>
          <ac:spMkLst>
            <pc:docMk/>
            <pc:sldMk cId="2038093274" sldId="342"/>
            <ac:spMk id="7" creationId="{8AC05051-5D0D-E619-7D35-C5C8C9C87D92}"/>
          </ac:spMkLst>
        </pc:spChg>
        <pc:spChg chg="add mod">
          <ac:chgData name="Guest User" userId="" providerId="Windows Live" clId="Web-{63930D7F-186F-43A4-818F-D1E35E35FD35}" dt="2023-04-05T20:32:01.834" v="231" actId="1076"/>
          <ac:spMkLst>
            <pc:docMk/>
            <pc:sldMk cId="2038093274" sldId="342"/>
            <ac:spMk id="11" creationId="{18CF36D2-3A5A-716C-0B2F-4ECAAB92F703}"/>
          </ac:spMkLst>
        </pc:spChg>
        <pc:spChg chg="add mod">
          <ac:chgData name="Guest User" userId="" providerId="Windows Live" clId="Web-{63930D7F-186F-43A4-818F-D1E35E35FD35}" dt="2023-04-05T20:35:04.916" v="283" actId="1076"/>
          <ac:spMkLst>
            <pc:docMk/>
            <pc:sldMk cId="2038093274" sldId="342"/>
            <ac:spMk id="12" creationId="{6222E5B6-3FA2-C0F4-F111-7A0224CF3D89}"/>
          </ac:spMkLst>
        </pc:spChg>
        <pc:spChg chg="add mod">
          <ac:chgData name="Guest User" userId="" providerId="Windows Live" clId="Web-{63930D7F-186F-43A4-818F-D1E35E35FD35}" dt="2023-04-05T20:35:04.932" v="284" actId="1076"/>
          <ac:spMkLst>
            <pc:docMk/>
            <pc:sldMk cId="2038093274" sldId="342"/>
            <ac:spMk id="14" creationId="{F80B4333-C466-E2A3-35C9-8A980733604D}"/>
          </ac:spMkLst>
        </pc:spChg>
        <pc:grpChg chg="del">
          <ac:chgData name="Guest User" userId="" providerId="Windows Live" clId="Web-{63930D7F-186F-43A4-818F-D1E35E35FD35}" dt="2023-04-05T20:27:14.139" v="135"/>
          <ac:grpSpMkLst>
            <pc:docMk/>
            <pc:sldMk cId="2038093274" sldId="342"/>
            <ac:grpSpMk id="8" creationId="{0FE0470B-A4A4-4F83-2C14-F8E50AF0188C}"/>
          </ac:grpSpMkLst>
        </pc:grpChg>
        <pc:grpChg chg="add del mod">
          <ac:chgData name="Guest User" userId="" providerId="Windows Live" clId="Web-{63930D7F-186F-43A4-818F-D1E35E35FD35}" dt="2023-04-05T20:30:54.332" v="220"/>
          <ac:grpSpMkLst>
            <pc:docMk/>
            <pc:sldMk cId="2038093274" sldId="342"/>
            <ac:grpSpMk id="9" creationId="{7533DB3A-BA84-C46C-7953-2BBF2BF77472}"/>
          </ac:grpSpMkLst>
        </pc:grpChg>
        <pc:picChg chg="mod topLvl">
          <ac:chgData name="Guest User" userId="" providerId="Windows Live" clId="Web-{63930D7F-186F-43A4-818F-D1E35E35FD35}" dt="2023-04-05T20:30:54.332" v="220"/>
          <ac:picMkLst>
            <pc:docMk/>
            <pc:sldMk cId="2038093274" sldId="342"/>
            <ac:picMk id="16" creationId="{3EA5DB05-FD80-F517-54EE-047A6228088E}"/>
          </ac:picMkLst>
        </pc:picChg>
      </pc:sldChg>
      <pc:sldChg chg="addSp delSp modSp mod setBg modCm">
        <pc:chgData name="Guest User" userId="" providerId="Windows Live" clId="Web-{63930D7F-186F-43A4-818F-D1E35E35FD35}" dt="2023-04-05T20:20:49.052" v="61" actId="20577"/>
        <pc:sldMkLst>
          <pc:docMk/>
          <pc:sldMk cId="1883203605" sldId="344"/>
        </pc:sldMkLst>
        <pc:spChg chg="mod">
          <ac:chgData name="Guest User" userId="" providerId="Windows Live" clId="Web-{63930D7F-186F-43A4-818F-D1E35E35FD35}" dt="2023-04-05T20:20:49.052" v="61" actId="20577"/>
          <ac:spMkLst>
            <pc:docMk/>
            <pc:sldMk cId="1883203605" sldId="344"/>
            <ac:spMk id="2" creationId="{BEE4FF96-D4B3-8EF4-EC77-14E345BD53C1}"/>
          </ac:spMkLst>
        </pc:spChg>
        <pc:spChg chg="mod">
          <ac:chgData name="Guest User" userId="" providerId="Windows Live" clId="Web-{63930D7F-186F-43A4-818F-D1E35E35FD35}" dt="2023-04-05T20:13:08.494" v="9"/>
          <ac:spMkLst>
            <pc:docMk/>
            <pc:sldMk cId="1883203605" sldId="344"/>
            <ac:spMk id="5" creationId="{F31B2EBF-1F30-3F04-7A8C-5B06751054DA}"/>
          </ac:spMkLst>
        </pc:spChg>
        <pc:spChg chg="del">
          <ac:chgData name="Guest User" userId="" providerId="Windows Live" clId="Web-{63930D7F-186F-43A4-818F-D1E35E35FD35}" dt="2023-04-05T20:08:04.939" v="2"/>
          <ac:spMkLst>
            <pc:docMk/>
            <pc:sldMk cId="1883203605" sldId="344"/>
            <ac:spMk id="10" creationId="{074AADE4-9E59-4FDD-6A2B-989749CC1D81}"/>
          </ac:spMkLst>
        </pc:spChg>
        <pc:spChg chg="add del">
          <ac:chgData name="Guest User" userId="" providerId="Windows Live" clId="Web-{63930D7F-186F-43A4-818F-D1E35E35FD35}" dt="2023-04-05T20:13:08.494" v="9"/>
          <ac:spMkLst>
            <pc:docMk/>
            <pc:sldMk cId="1883203605" sldId="344"/>
            <ac:spMk id="15" creationId="{0CABCAE3-64FC-4149-819F-2C1812824154}"/>
          </ac:spMkLst>
        </pc:spChg>
        <pc:spChg chg="add del">
          <ac:chgData name="Guest User" userId="" providerId="Windows Live" clId="Web-{63930D7F-186F-43A4-818F-D1E35E35FD35}" dt="2023-04-05T20:13:08.494" v="9"/>
          <ac:spMkLst>
            <pc:docMk/>
            <pc:sldMk cId="1883203605" sldId="344"/>
            <ac:spMk id="23" creationId="{D0712110-0BC1-4B31-B3BB-63B44222E87F}"/>
          </ac:spMkLst>
        </pc:spChg>
        <pc:spChg chg="add del">
          <ac:chgData name="Guest User" userId="" providerId="Windows Live" clId="Web-{63930D7F-186F-43A4-818F-D1E35E35FD35}" dt="2023-04-05T20:13:08.494" v="9"/>
          <ac:spMkLst>
            <pc:docMk/>
            <pc:sldMk cId="1883203605" sldId="344"/>
            <ac:spMk id="25" creationId="{4466B5F3-C053-4580-B04A-1EF949888280}"/>
          </ac:spMkLst>
        </pc:spChg>
        <pc:spChg chg="add del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36" creationId="{EEA869E1-F851-4A52-92F5-77E592B76A5B}"/>
          </ac:spMkLst>
        </pc:spChg>
        <pc:spChg chg="add del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44" creationId="{BD89ECFB-8421-4BB8-A23D-8B8D151F8959}"/>
          </ac:spMkLst>
        </pc:spChg>
        <pc:spChg chg="add del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46" creationId="{44911EB7-93CE-44FF-973F-B25ECF5DF58C}"/>
          </ac:spMkLst>
        </pc:spChg>
        <pc:spChg chg="add del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54" creationId="{4E4C1088-922B-4744-BB37-5D47AEA43D4D}"/>
          </ac:spMkLst>
        </pc:spChg>
        <pc:spChg chg="add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63" creationId="{EEA869E1-F851-4A52-92F5-77E592B76A5B}"/>
          </ac:spMkLst>
        </pc:spChg>
        <pc:spChg chg="add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71" creationId="{E7ABCFA2-55B0-438C-A39A-637FFC6246E8}"/>
          </ac:spMkLst>
        </pc:spChg>
        <pc:spChg chg="add">
          <ac:chgData name="Guest User" userId="" providerId="Windows Live" clId="Web-{63930D7F-186F-43A4-818F-D1E35E35FD35}" dt="2023-04-05T20:13:32.385" v="10"/>
          <ac:spMkLst>
            <pc:docMk/>
            <pc:sldMk cId="1883203605" sldId="344"/>
            <ac:spMk id="73" creationId="{1BD2C934-710E-4E0E-9ED4-03F07E019205}"/>
          </ac:spMkLst>
        </pc:spChg>
        <pc:grpChg chg="add del">
          <ac:chgData name="Guest User" userId="" providerId="Windows Live" clId="Web-{63930D7F-186F-43A4-818F-D1E35E35FD35}" dt="2023-04-05T20:13:32.385" v="10"/>
          <ac:grpSpMkLst>
            <pc:docMk/>
            <pc:sldMk cId="1883203605" sldId="344"/>
            <ac:grpSpMk id="50" creationId="{34B79B4F-74AA-4B58-BBD2-2C3804928DFD}"/>
          </ac:grpSpMkLst>
        </pc:grpChg>
        <pc:picChg chg="add mod">
          <ac:chgData name="Guest User" userId="" providerId="Windows Live" clId="Web-{63930D7F-186F-43A4-818F-D1E35E35FD35}" dt="2023-04-05T20:14:27.621" v="19" actId="1076"/>
          <ac:picMkLst>
            <pc:docMk/>
            <pc:sldMk cId="1883203605" sldId="344"/>
            <ac:picMk id="3" creationId="{89C600D1-E1EC-EC4F-1253-0B1F989ECD90}"/>
          </ac:picMkLst>
        </pc:picChg>
        <pc:picChg chg="add del mod">
          <ac:chgData name="Guest User" userId="" providerId="Windows Live" clId="Web-{63930D7F-186F-43A4-818F-D1E35E35FD35}" dt="2023-04-05T20:15:19.091" v="22"/>
          <ac:picMkLst>
            <pc:docMk/>
            <pc:sldMk cId="1883203605" sldId="344"/>
            <ac:picMk id="4" creationId="{9A0EA071-4303-940C-9F76-4AC01DCA858B}"/>
          </ac:picMkLst>
        </pc:picChg>
        <pc:picChg chg="mod ord">
          <ac:chgData name="Guest User" userId="" providerId="Windows Live" clId="Web-{63930D7F-186F-43A4-818F-D1E35E35FD35}" dt="2023-04-05T20:20:19.613" v="53" actId="1076"/>
          <ac:picMkLst>
            <pc:docMk/>
            <pc:sldMk cId="1883203605" sldId="344"/>
            <ac:picMk id="8" creationId="{D01E2CBA-4AAE-D506-99F7-6548B916A7C3}"/>
          </ac:picMkLst>
        </pc:picChg>
        <pc:picChg chg="add del">
          <ac:chgData name="Guest User" userId="" providerId="Windows Live" clId="Web-{63930D7F-186F-43A4-818F-D1E35E35FD35}" dt="2023-04-05T20:13:08.494" v="9"/>
          <ac:picMkLst>
            <pc:docMk/>
            <pc:sldMk cId="1883203605" sldId="344"/>
            <ac:picMk id="17" creationId="{012FDCFE-9AD2-4D8A-8CBF-B3AA37EBF6DD}"/>
          </ac:picMkLst>
        </pc:picChg>
        <pc:picChg chg="add del">
          <ac:chgData name="Guest User" userId="" providerId="Windows Live" clId="Web-{63930D7F-186F-43A4-818F-D1E35E35FD35}" dt="2023-04-05T20:13:08.494" v="9"/>
          <ac:picMkLst>
            <pc:docMk/>
            <pc:sldMk cId="1883203605" sldId="344"/>
            <ac:picMk id="29" creationId="{25CED634-E2D0-4AB7-96DD-816C9B52C5CF}"/>
          </ac:picMkLst>
        </pc:picChg>
        <pc:picChg chg="add del">
          <ac:chgData name="Guest User" userId="" providerId="Windows Live" clId="Web-{63930D7F-186F-43A4-818F-D1E35E35FD35}" dt="2023-04-05T20:13:32.385" v="10"/>
          <ac:picMkLst>
            <pc:docMk/>
            <pc:sldMk cId="1883203605" sldId="344"/>
            <ac:picMk id="38" creationId="{B083AD55-8296-44BD-8E14-DD2DDBC351B0}"/>
          </ac:picMkLst>
        </pc:picChg>
        <pc:picChg chg="add del">
          <ac:chgData name="Guest User" userId="" providerId="Windows Live" clId="Web-{63930D7F-186F-43A4-818F-D1E35E35FD35}" dt="2023-04-05T20:13:32.385" v="10"/>
          <ac:picMkLst>
            <pc:docMk/>
            <pc:sldMk cId="1883203605" sldId="344"/>
            <ac:picMk id="56" creationId="{15621CD7-6951-4B76-949B-6D851A2BE4D4}"/>
          </ac:picMkLst>
        </pc:picChg>
        <pc:picChg chg="add">
          <ac:chgData name="Guest User" userId="" providerId="Windows Live" clId="Web-{63930D7F-186F-43A4-818F-D1E35E35FD35}" dt="2023-04-05T20:13:32.385" v="10"/>
          <ac:picMkLst>
            <pc:docMk/>
            <pc:sldMk cId="1883203605" sldId="344"/>
            <ac:picMk id="65" creationId="{B083AD55-8296-44BD-8E14-DD2DDBC351B0}"/>
          </ac:picMkLst>
        </pc:picChg>
        <pc:picChg chg="add">
          <ac:chgData name="Guest User" userId="" providerId="Windows Live" clId="Web-{63930D7F-186F-43A4-818F-D1E35E35FD35}" dt="2023-04-05T20:13:32.385" v="10"/>
          <ac:picMkLst>
            <pc:docMk/>
            <pc:sldMk cId="1883203605" sldId="344"/>
            <ac:picMk id="77" creationId="{B0A40572-62E5-460B-AD24-B6628527ACB1}"/>
          </ac:picMkLst>
        </pc:picChg>
        <pc:cxnChg chg="add mod">
          <ac:chgData name="Guest User" userId="" providerId="Windows Live" clId="Web-{63930D7F-186F-43A4-818F-D1E35E35FD35}" dt="2023-04-05T20:17:41.453" v="39" actId="14100"/>
          <ac:cxnSpMkLst>
            <pc:docMk/>
            <pc:sldMk cId="1883203605" sldId="344"/>
            <ac:cxnSpMk id="6" creationId="{627DC4C4-0D7C-48A0-9C5B-3952B555FBEE}"/>
          </ac:cxnSpMkLst>
        </pc:cxnChg>
        <pc:cxnChg chg="add del mod">
          <ac:chgData name="Guest User" userId="" providerId="Windows Live" clId="Web-{63930D7F-186F-43A4-818F-D1E35E35FD35}" dt="2023-04-05T20:16:06.404" v="30"/>
          <ac:cxnSpMkLst>
            <pc:docMk/>
            <pc:sldMk cId="1883203605" sldId="344"/>
            <ac:cxnSpMk id="7" creationId="{D7FE72EA-B22D-FB77-E18B-B6440327E183}"/>
          </ac:cxnSpMkLst>
        </pc:cxnChg>
        <pc:cxnChg chg="add mod">
          <ac:chgData name="Guest User" userId="" providerId="Windows Live" clId="Web-{63930D7F-186F-43A4-818F-D1E35E35FD35}" dt="2023-04-05T20:20:30.301" v="54" actId="14100"/>
          <ac:cxnSpMkLst>
            <pc:docMk/>
            <pc:sldMk cId="1883203605" sldId="344"/>
            <ac:cxnSpMk id="9" creationId="{6D262A2C-2552-1CF5-4777-EF490A8E5029}"/>
          </ac:cxnSpMkLst>
        </pc:cxnChg>
        <pc:cxnChg chg="add mod">
          <ac:chgData name="Guest User" userId="" providerId="Windows Live" clId="Web-{63930D7F-186F-43A4-818F-D1E35E35FD35}" dt="2023-04-05T20:17:56.360" v="42" actId="14100"/>
          <ac:cxnSpMkLst>
            <pc:docMk/>
            <pc:sldMk cId="1883203605" sldId="344"/>
            <ac:cxnSpMk id="11" creationId="{D895064A-CCA2-7A90-7B80-B6A67898448A}"/>
          </ac:cxnSpMkLst>
        </pc:cxnChg>
        <pc:cxnChg chg="add mod">
          <ac:chgData name="Guest User" userId="" providerId="Windows Live" clId="Web-{63930D7F-186F-43A4-818F-D1E35E35FD35}" dt="2023-04-05T20:18:15.220" v="45" actId="14100"/>
          <ac:cxnSpMkLst>
            <pc:docMk/>
            <pc:sldMk cId="1883203605" sldId="344"/>
            <ac:cxnSpMk id="12" creationId="{45C85D10-0AE6-4EE0-C510-CAF138756447}"/>
          </ac:cxnSpMkLst>
        </pc:cxnChg>
        <pc:cxnChg chg="add del mod">
          <ac:chgData name="Guest User" userId="" providerId="Windows Live" clId="Web-{63930D7F-186F-43A4-818F-D1E35E35FD35}" dt="2023-04-05T20:19:09.096" v="52"/>
          <ac:cxnSpMkLst>
            <pc:docMk/>
            <pc:sldMk cId="1883203605" sldId="344"/>
            <ac:cxnSpMk id="13" creationId="{9AA3ADA1-3306-CE10-1915-9E3226F841A3}"/>
          </ac:cxnSpMkLst>
        </pc:cxnChg>
        <pc:cxnChg chg="add del">
          <ac:chgData name="Guest User" userId="" providerId="Windows Live" clId="Web-{63930D7F-186F-43A4-818F-D1E35E35FD35}" dt="2023-04-05T20:13:08.494" v="9"/>
          <ac:cxnSpMkLst>
            <pc:docMk/>
            <pc:sldMk cId="1883203605" sldId="344"/>
            <ac:cxnSpMk id="19" creationId="{FBD463FC-4CA8-4FF4-85A3-AF9F4B98D210}"/>
          </ac:cxnSpMkLst>
        </pc:cxnChg>
        <pc:cxnChg chg="add del">
          <ac:chgData name="Guest User" userId="" providerId="Windows Live" clId="Web-{63930D7F-186F-43A4-818F-D1E35E35FD35}" dt="2023-04-05T20:13:08.494" v="9"/>
          <ac:cxnSpMkLst>
            <pc:docMk/>
            <pc:sldMk cId="1883203605" sldId="344"/>
            <ac:cxnSpMk id="21" creationId="{BECF35C3-8B44-4F4B-BD25-4C01823DB22A}"/>
          </ac:cxnSpMkLst>
        </pc:cxnChg>
        <pc:cxnChg chg="add del">
          <ac:chgData name="Guest User" userId="" providerId="Windows Live" clId="Web-{63930D7F-186F-43A4-818F-D1E35E35FD35}" dt="2023-04-05T20:13:08.494" v="9"/>
          <ac:cxnSpMkLst>
            <pc:docMk/>
            <pc:sldMk cId="1883203605" sldId="344"/>
            <ac:cxnSpMk id="27" creationId="{FA6123F2-4B61-414F-A7E5-5B7828EACAE2}"/>
          </ac:cxnSpMkLst>
        </pc:cxnChg>
        <pc:cxnChg chg="add del">
          <ac:chgData name="Guest User" userId="" providerId="Windows Live" clId="Web-{63930D7F-186F-43A4-818F-D1E35E35FD35}" dt="2023-04-05T20:13:08.494" v="9"/>
          <ac:cxnSpMkLst>
            <pc:docMk/>
            <pc:sldMk cId="1883203605" sldId="344"/>
            <ac:cxnSpMk id="31" creationId="{FCDDCDFB-696D-4FDF-9B58-24F71B7C37BC}"/>
          </ac:cxnSpMkLst>
        </pc:cxnChg>
        <pc:cxnChg chg="add del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40" creationId="{2BF46B26-15FC-4C5A-94FA-AE9ED64B5C20}"/>
          </ac:cxnSpMkLst>
        </pc:cxnChg>
        <pc:cxnChg chg="add del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42" creationId="{912F6065-5345-44BD-B66E-5487CCD7A9B9}"/>
          </ac:cxnSpMkLst>
        </pc:cxnChg>
        <pc:cxnChg chg="add del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48" creationId="{72870A17-34CA-4FF4-8777-CE7D7B986B76}"/>
          </ac:cxnSpMkLst>
        </pc:cxnChg>
        <pc:cxnChg chg="add del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58" creationId="{7AD09E24-F963-4867-8AA6-3D2F8D3C8AAF}"/>
          </ac:cxnSpMkLst>
        </pc:cxnChg>
        <pc:cxnChg chg="add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67" creationId="{2BF46B26-15FC-4C5A-94FA-AE9ED64B5C20}"/>
          </ac:cxnSpMkLst>
        </pc:cxnChg>
        <pc:cxnChg chg="add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69" creationId="{912F6065-5345-44BD-B66E-5487CCD7A9B9}"/>
          </ac:cxnSpMkLst>
        </pc:cxnChg>
        <pc:cxnChg chg="add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75" creationId="{0AD0F4F3-8F5C-421F-9FC1-DB3ED0BF61DF}"/>
          </ac:cxnSpMkLst>
        </pc:cxnChg>
        <pc:cxnChg chg="add">
          <ac:chgData name="Guest User" userId="" providerId="Windows Live" clId="Web-{63930D7F-186F-43A4-818F-D1E35E35FD35}" dt="2023-04-05T20:13:32.385" v="10"/>
          <ac:cxnSpMkLst>
            <pc:docMk/>
            <pc:sldMk cId="1883203605" sldId="344"/>
            <ac:cxnSpMk id="79" creationId="{F1D872D4-D7E5-4CD8-9DAC-2BC612F08E69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Guest User" userId="" providerId="Windows Live" clId="Web-{63930D7F-186F-43A4-818F-D1E35E35FD35}" dt="2023-04-05T20:10:15.333" v="7"/>
              <pc2:cmMkLst xmlns:pc2="http://schemas.microsoft.com/office/powerpoint/2019/9/main/command">
                <pc:docMk/>
                <pc:sldMk cId="1883203605" sldId="344"/>
                <pc2:cmMk id="{76555E8D-04F0-471C-AF73-CE35C0F77BE4}"/>
              </pc2:cmMkLst>
              <pc226:cmRplyChg chg="add">
                <pc226:chgData name="Guest User" userId="" providerId="Windows Live" clId="Web-{63930D7F-186F-43A4-818F-D1E35E35FD35}" dt="2023-04-05T20:10:15.333" v="7"/>
                <pc2:cmRplyMkLst xmlns:pc2="http://schemas.microsoft.com/office/powerpoint/2019/9/main/command">
                  <pc:docMk/>
                  <pc:sldMk cId="1883203605" sldId="344"/>
                  <pc2:cmMk id="{76555E8D-04F0-471C-AF73-CE35C0F77BE4}"/>
                  <pc2:cmRplyMk id="{E004F31A-46DA-4866-B039-6EC613CC4FA2}"/>
                </pc2:cmRplyMkLst>
              </pc226:cmRplyChg>
            </pc226:cmChg>
          </p:ext>
        </pc:extLst>
      </pc:sldChg>
      <pc:sldChg chg="addSp delSp modSp add replId">
        <pc:chgData name="Guest User" userId="" providerId="Windows Live" clId="Web-{63930D7F-186F-43A4-818F-D1E35E35FD35}" dt="2023-04-05T20:24:27.838" v="129" actId="1076"/>
        <pc:sldMkLst>
          <pc:docMk/>
          <pc:sldMk cId="3107747468" sldId="361"/>
        </pc:sldMkLst>
        <pc:spChg chg="mod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2" creationId="{BEE4FF96-D4B3-8EF4-EC77-14E345BD53C1}"/>
          </ac:spMkLst>
        </pc:spChg>
        <pc:spChg chg="add del mod">
          <ac:chgData name="Guest User" userId="" providerId="Windows Live" clId="Web-{63930D7F-186F-43A4-818F-D1E35E35FD35}" dt="2023-04-05T20:21:01.990" v="64"/>
          <ac:spMkLst>
            <pc:docMk/>
            <pc:sldMk cId="3107747468" sldId="361"/>
            <ac:spMk id="7" creationId="{13FF6E42-E7B9-F095-AD32-98EE0F645B2E}"/>
          </ac:spMkLst>
        </pc:spChg>
        <pc:spChg chg="add mod">
          <ac:chgData name="Guest User" userId="" providerId="Windows Live" clId="Web-{63930D7F-186F-43A4-818F-D1E35E35FD35}" dt="2023-04-05T20:24:27.838" v="129" actId="1076"/>
          <ac:spMkLst>
            <pc:docMk/>
            <pc:sldMk cId="3107747468" sldId="361"/>
            <ac:spMk id="16" creationId="{32E43501-9D29-E5CF-1410-F298B4266693}"/>
          </ac:spMkLst>
        </pc:spChg>
        <pc:spChg chg="del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63" creationId="{EEA869E1-F851-4A52-92F5-77E592B76A5B}"/>
          </ac:spMkLst>
        </pc:spChg>
        <pc:spChg chg="del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71" creationId="{E7ABCFA2-55B0-438C-A39A-637FFC6246E8}"/>
          </ac:spMkLst>
        </pc:spChg>
        <pc:spChg chg="del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73" creationId="{1BD2C934-710E-4E0E-9ED4-03F07E019205}"/>
          </ac:spMkLst>
        </pc:spChg>
        <pc:spChg chg="add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84" creationId="{EEA869E1-F851-4A52-92F5-77E592B76A5B}"/>
          </ac:spMkLst>
        </pc:spChg>
        <pc:spChg chg="add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92" creationId="{E7ABCFA2-55B0-438C-A39A-637FFC6246E8}"/>
          </ac:spMkLst>
        </pc:spChg>
        <pc:spChg chg="add">
          <ac:chgData name="Guest User" userId="" providerId="Windows Live" clId="Web-{63930D7F-186F-43A4-818F-D1E35E35FD35}" dt="2023-04-05T20:22:01.975" v="74"/>
          <ac:spMkLst>
            <pc:docMk/>
            <pc:sldMk cId="3107747468" sldId="361"/>
            <ac:spMk id="94" creationId="{1BD2C934-710E-4E0E-9ED4-03F07E019205}"/>
          </ac:spMkLst>
        </pc:spChg>
        <pc:picChg chg="del">
          <ac:chgData name="Guest User" userId="" providerId="Windows Live" clId="Web-{63930D7F-186F-43A4-818F-D1E35E35FD35}" dt="2023-04-05T20:21:05.802" v="66"/>
          <ac:picMkLst>
            <pc:docMk/>
            <pc:sldMk cId="3107747468" sldId="361"/>
            <ac:picMk id="3" creationId="{89C600D1-E1EC-EC4F-1253-0B1F989ECD90}"/>
          </ac:picMkLst>
        </pc:picChg>
        <pc:picChg chg="del">
          <ac:chgData name="Guest User" userId="" providerId="Windows Live" clId="Web-{63930D7F-186F-43A4-818F-D1E35E35FD35}" dt="2023-04-05T20:20:58.849" v="63"/>
          <ac:picMkLst>
            <pc:docMk/>
            <pc:sldMk cId="3107747468" sldId="361"/>
            <ac:picMk id="8" creationId="{D01E2CBA-4AAE-D506-99F7-6548B916A7C3}"/>
          </ac:picMkLst>
        </pc:picChg>
        <pc:picChg chg="add mod ord">
          <ac:chgData name="Guest User" userId="" providerId="Windows Live" clId="Web-{63930D7F-186F-43A4-818F-D1E35E35FD35}" dt="2023-04-05T20:22:32.585" v="82" actId="1076"/>
          <ac:picMkLst>
            <pc:docMk/>
            <pc:sldMk cId="3107747468" sldId="361"/>
            <ac:picMk id="10" creationId="{767F71E5-A6F0-E67C-A9DF-41FCB28A5502}"/>
          </ac:picMkLst>
        </pc:picChg>
        <pc:picChg chg="add mod">
          <ac:chgData name="Guest User" userId="" providerId="Windows Live" clId="Web-{63930D7F-186F-43A4-818F-D1E35E35FD35}" dt="2023-04-05T20:22:22.991" v="79" actId="1076"/>
          <ac:picMkLst>
            <pc:docMk/>
            <pc:sldMk cId="3107747468" sldId="361"/>
            <ac:picMk id="13" creationId="{3ED4CD15-1523-0519-0FA4-1EABDCCDE652}"/>
          </ac:picMkLst>
        </pc:picChg>
        <pc:picChg chg="add mod">
          <ac:chgData name="Guest User" userId="" providerId="Windows Live" clId="Web-{63930D7F-186F-43A4-818F-D1E35E35FD35}" dt="2023-04-05T20:23:10.196" v="86" actId="1076"/>
          <ac:picMkLst>
            <pc:docMk/>
            <pc:sldMk cId="3107747468" sldId="361"/>
            <ac:picMk id="14" creationId="{940A5714-DA59-C072-15A9-98BF6499BB58}"/>
          </ac:picMkLst>
        </pc:picChg>
        <pc:picChg chg="del">
          <ac:chgData name="Guest User" userId="" providerId="Windows Live" clId="Web-{63930D7F-186F-43A4-818F-D1E35E35FD35}" dt="2023-04-05T20:22:01.975" v="74"/>
          <ac:picMkLst>
            <pc:docMk/>
            <pc:sldMk cId="3107747468" sldId="361"/>
            <ac:picMk id="65" creationId="{B083AD55-8296-44BD-8E14-DD2DDBC351B0}"/>
          </ac:picMkLst>
        </pc:picChg>
        <pc:picChg chg="del">
          <ac:chgData name="Guest User" userId="" providerId="Windows Live" clId="Web-{63930D7F-186F-43A4-818F-D1E35E35FD35}" dt="2023-04-05T20:22:01.975" v="74"/>
          <ac:picMkLst>
            <pc:docMk/>
            <pc:sldMk cId="3107747468" sldId="361"/>
            <ac:picMk id="77" creationId="{B0A40572-62E5-460B-AD24-B6628527ACB1}"/>
          </ac:picMkLst>
        </pc:picChg>
        <pc:picChg chg="add">
          <ac:chgData name="Guest User" userId="" providerId="Windows Live" clId="Web-{63930D7F-186F-43A4-818F-D1E35E35FD35}" dt="2023-04-05T20:22:01.975" v="74"/>
          <ac:picMkLst>
            <pc:docMk/>
            <pc:sldMk cId="3107747468" sldId="361"/>
            <ac:picMk id="86" creationId="{B083AD55-8296-44BD-8E14-DD2DDBC351B0}"/>
          </ac:picMkLst>
        </pc:picChg>
        <pc:picChg chg="add">
          <ac:chgData name="Guest User" userId="" providerId="Windows Live" clId="Web-{63930D7F-186F-43A4-818F-D1E35E35FD35}" dt="2023-04-05T20:22:01.975" v="74"/>
          <ac:picMkLst>
            <pc:docMk/>
            <pc:sldMk cId="3107747468" sldId="361"/>
            <ac:picMk id="98" creationId="{B0A40572-62E5-460B-AD24-B6628527ACB1}"/>
          </ac:picMkLst>
        </pc:picChg>
        <pc:cxnChg chg="del">
          <ac:chgData name="Guest User" userId="" providerId="Windows Live" clId="Web-{63930D7F-186F-43A4-818F-D1E35E35FD35}" dt="2023-04-05T20:21:10.818" v="71"/>
          <ac:cxnSpMkLst>
            <pc:docMk/>
            <pc:sldMk cId="3107747468" sldId="361"/>
            <ac:cxnSpMk id="6" creationId="{627DC4C4-0D7C-48A0-9C5B-3952B555FBEE}"/>
          </ac:cxnSpMkLst>
        </pc:cxnChg>
        <pc:cxnChg chg="del">
          <ac:chgData name="Guest User" userId="" providerId="Windows Live" clId="Web-{63930D7F-186F-43A4-818F-D1E35E35FD35}" dt="2023-04-05T20:21:10.818" v="70"/>
          <ac:cxnSpMkLst>
            <pc:docMk/>
            <pc:sldMk cId="3107747468" sldId="361"/>
            <ac:cxnSpMk id="9" creationId="{6D262A2C-2552-1CF5-4777-EF490A8E5029}"/>
          </ac:cxnSpMkLst>
        </pc:cxnChg>
        <pc:cxnChg chg="del">
          <ac:chgData name="Guest User" userId="" providerId="Windows Live" clId="Web-{63930D7F-186F-43A4-818F-D1E35E35FD35}" dt="2023-04-05T20:21:10.818" v="69"/>
          <ac:cxnSpMkLst>
            <pc:docMk/>
            <pc:sldMk cId="3107747468" sldId="361"/>
            <ac:cxnSpMk id="11" creationId="{D895064A-CCA2-7A90-7B80-B6A67898448A}"/>
          </ac:cxnSpMkLst>
        </pc:cxnChg>
        <pc:cxnChg chg="del">
          <ac:chgData name="Guest User" userId="" providerId="Windows Live" clId="Web-{63930D7F-186F-43A4-818F-D1E35E35FD35}" dt="2023-04-05T20:21:10.818" v="68"/>
          <ac:cxnSpMkLst>
            <pc:docMk/>
            <pc:sldMk cId="3107747468" sldId="361"/>
            <ac:cxnSpMk id="12" creationId="{45C85D10-0AE6-4EE0-C510-CAF138756447}"/>
          </ac:cxnSpMkLst>
        </pc:cxnChg>
        <pc:cxnChg chg="del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67" creationId="{2BF46B26-15FC-4C5A-94FA-AE9ED64B5C20}"/>
          </ac:cxnSpMkLst>
        </pc:cxnChg>
        <pc:cxnChg chg="del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69" creationId="{912F6065-5345-44BD-B66E-5487CCD7A9B9}"/>
          </ac:cxnSpMkLst>
        </pc:cxnChg>
        <pc:cxnChg chg="del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75" creationId="{0AD0F4F3-8F5C-421F-9FC1-DB3ED0BF61DF}"/>
          </ac:cxnSpMkLst>
        </pc:cxnChg>
        <pc:cxnChg chg="del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79" creationId="{F1D872D4-D7E5-4CD8-9DAC-2BC612F08E69}"/>
          </ac:cxnSpMkLst>
        </pc:cxnChg>
        <pc:cxnChg chg="add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88" creationId="{2BF46B26-15FC-4C5A-94FA-AE9ED64B5C20}"/>
          </ac:cxnSpMkLst>
        </pc:cxnChg>
        <pc:cxnChg chg="add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90" creationId="{912F6065-5345-44BD-B66E-5487CCD7A9B9}"/>
          </ac:cxnSpMkLst>
        </pc:cxnChg>
        <pc:cxnChg chg="add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96" creationId="{0AD0F4F3-8F5C-421F-9FC1-DB3ED0BF61DF}"/>
          </ac:cxnSpMkLst>
        </pc:cxnChg>
        <pc:cxnChg chg="add">
          <ac:chgData name="Guest User" userId="" providerId="Windows Live" clId="Web-{63930D7F-186F-43A4-818F-D1E35E35FD35}" dt="2023-04-05T20:22:01.975" v="74"/>
          <ac:cxnSpMkLst>
            <pc:docMk/>
            <pc:sldMk cId="3107747468" sldId="361"/>
            <ac:cxnSpMk id="100" creationId="{F1D872D4-D7E5-4CD8-9DAC-2BC612F08E69}"/>
          </ac:cxnSpMkLst>
        </pc:cxnChg>
      </pc:sldChg>
      <pc:sldChg chg="addSp delSp modSp new">
        <pc:chgData name="Guest User" userId="" providerId="Windows Live" clId="Web-{63930D7F-186F-43A4-818F-D1E35E35FD35}" dt="2023-04-05T20:44:07.633" v="456" actId="1076"/>
        <pc:sldMkLst>
          <pc:docMk/>
          <pc:sldMk cId="974966023" sldId="362"/>
        </pc:sldMkLst>
        <pc:spChg chg="mod">
          <ac:chgData name="Guest User" userId="" providerId="Windows Live" clId="Web-{63930D7F-186F-43A4-818F-D1E35E35FD35}" dt="2023-04-05T20:42:45.724" v="451" actId="20577"/>
          <ac:spMkLst>
            <pc:docMk/>
            <pc:sldMk cId="974966023" sldId="362"/>
            <ac:spMk id="2" creationId="{DCE288FB-3E14-1FEA-4FAB-1590CE4FAEF9}"/>
          </ac:spMkLst>
        </pc:spChg>
        <pc:spChg chg="del">
          <ac:chgData name="Guest User" userId="" providerId="Windows Live" clId="Web-{63930D7F-186F-43A4-818F-D1E35E35FD35}" dt="2023-04-05T20:43:08.662" v="452"/>
          <ac:spMkLst>
            <pc:docMk/>
            <pc:sldMk cId="974966023" sldId="362"/>
            <ac:spMk id="3" creationId="{305B6862-9BDE-F924-E5EF-FA821717CA64}"/>
          </ac:spMkLst>
        </pc:spChg>
        <pc:spChg chg="mod">
          <ac:chgData name="Guest User" userId="" providerId="Windows Live" clId="Web-{63930D7F-186F-43A4-818F-D1E35E35FD35}" dt="2023-04-05T20:44:07.133" v="453" actId="1076"/>
          <ac:spMkLst>
            <pc:docMk/>
            <pc:sldMk cId="974966023" sldId="362"/>
            <ac:spMk id="4" creationId="{F5FC2973-575F-01E5-3262-D89D478D37C2}"/>
          </ac:spMkLst>
        </pc:spChg>
        <pc:picChg chg="add mod ord">
          <ac:chgData name="Guest User" userId="" providerId="Windows Live" clId="Web-{63930D7F-186F-43A4-818F-D1E35E35FD35}" dt="2023-04-05T20:44:07.633" v="456" actId="1076"/>
          <ac:picMkLst>
            <pc:docMk/>
            <pc:sldMk cId="974966023" sldId="362"/>
            <ac:picMk id="6" creationId="{C4796464-2875-F578-4F0E-412A57F7F03F}"/>
          </ac:picMkLst>
        </pc:picChg>
      </pc:sldChg>
    </pc:docChg>
  </pc:docChgLst>
  <pc:docChgLst>
    <pc:chgData name="Marco Volponi" userId="863dc93f758cdab0" providerId="LiveId" clId="{8A9EC904-8D40-4A60-8F89-C6F5E275DD17}"/>
    <pc:docChg chg="modSld">
      <pc:chgData name="Marco Volponi" userId="863dc93f758cdab0" providerId="LiveId" clId="{8A9EC904-8D40-4A60-8F89-C6F5E275DD17}" dt="2023-10-12T07:45:58.646" v="1" actId="1036"/>
      <pc:docMkLst>
        <pc:docMk/>
      </pc:docMkLst>
      <pc:sldChg chg="modSp mod">
        <pc:chgData name="Marco Volponi" userId="863dc93f758cdab0" providerId="LiveId" clId="{8A9EC904-8D40-4A60-8F89-C6F5E275DD17}" dt="2023-10-12T07:45:58.646" v="1" actId="1036"/>
        <pc:sldMkLst>
          <pc:docMk/>
          <pc:sldMk cId="2334201608" sldId="373"/>
        </pc:sldMkLst>
        <pc:picChg chg="mod">
          <ac:chgData name="Marco Volponi" userId="863dc93f758cdab0" providerId="LiveId" clId="{8A9EC904-8D40-4A60-8F89-C6F5E275DD17}" dt="2023-10-12T07:45:58.646" v="1" actId="1036"/>
          <ac:picMkLst>
            <pc:docMk/>
            <pc:sldMk cId="2334201608" sldId="373"/>
            <ac:picMk id="6" creationId="{48601C4C-4E97-118D-D02B-6D4A33D19B6B}"/>
          </ac:picMkLst>
        </pc:picChg>
      </pc:sldChg>
    </pc:docChg>
  </pc:docChgLst>
  <pc:docChgLst>
    <pc:chgData name="Marco Volponi" userId="863dc93f758cdab0" providerId="LiveId" clId="{35B84907-1E03-43CE-BF75-8AE1A85882CE}"/>
    <pc:docChg chg="undo redo custSel addSld delSld modSld sldOrd delMainMaster modMainMaster addSection delSection modSection">
      <pc:chgData name="Marco Volponi" userId="863dc93f758cdab0" providerId="LiveId" clId="{35B84907-1E03-43CE-BF75-8AE1A85882CE}" dt="2023-04-12T12:04:54.778" v="6552"/>
      <pc:docMkLst>
        <pc:docMk/>
      </pc:docMkLst>
      <pc:sldChg chg="new del">
        <pc:chgData name="Marco Volponi" userId="863dc93f758cdab0" providerId="LiveId" clId="{35B84907-1E03-43CE-BF75-8AE1A85882CE}" dt="2023-03-30T13:34:39.954" v="9" actId="47"/>
        <pc:sldMkLst>
          <pc:docMk/>
          <pc:sldMk cId="2895474417" sldId="256"/>
        </pc:sldMkLst>
      </pc:sldChg>
      <pc:sldChg chg="del">
        <pc:chgData name="Marco Volponi" userId="863dc93f758cdab0" providerId="LiveId" clId="{35B84907-1E03-43CE-BF75-8AE1A85882CE}" dt="2023-03-30T13:33:38.720" v="1" actId="47"/>
        <pc:sldMkLst>
          <pc:docMk/>
          <pc:sldMk cId="3962583941" sldId="256"/>
        </pc:sldMkLst>
      </pc:sldChg>
      <pc:sldChg chg="modSp add del mod modTransition">
        <pc:chgData name="Marco Volponi" userId="863dc93f758cdab0" providerId="LiveId" clId="{35B84907-1E03-43CE-BF75-8AE1A85882CE}" dt="2023-04-06T07:26:22.270" v="5836"/>
        <pc:sldMkLst>
          <pc:docMk/>
          <pc:sldMk cId="3452871351" sldId="261"/>
        </pc:sldMkLst>
        <pc:spChg chg="mod">
          <ac:chgData name="Marco Volponi" userId="863dc93f758cdab0" providerId="LiveId" clId="{35B84907-1E03-43CE-BF75-8AE1A85882CE}" dt="2023-04-03T14:18:04.837" v="55" actId="120"/>
          <ac:spMkLst>
            <pc:docMk/>
            <pc:sldMk cId="3452871351" sldId="261"/>
            <ac:spMk id="2" creationId="{A9AE9D0F-D7DF-3302-D771-95E76DB7D813}"/>
          </ac:spMkLst>
        </pc:spChg>
        <pc:spChg chg="mod">
          <ac:chgData name="Marco Volponi" userId="863dc93f758cdab0" providerId="LiveId" clId="{35B84907-1E03-43CE-BF75-8AE1A85882CE}" dt="2023-04-03T14:18:16.702" v="67" actId="20577"/>
          <ac:spMkLst>
            <pc:docMk/>
            <pc:sldMk cId="3452871351" sldId="261"/>
            <ac:spMk id="3" creationId="{5D25926D-4FE3-F272-8600-D08AF1E8A79F}"/>
          </ac:spMkLst>
        </pc:spChg>
      </pc:sldChg>
      <pc:sldChg chg="addSp delSp modSp add del mod modTransition modClrScheme delDesignElem delCm modCm chgLayout">
        <pc:chgData name="Marco Volponi" userId="863dc93f758cdab0" providerId="LiveId" clId="{35B84907-1E03-43CE-BF75-8AE1A85882CE}" dt="2023-04-12T08:03:20.775" v="6335"/>
        <pc:sldMkLst>
          <pc:docMk/>
          <pc:sldMk cId="677791873" sldId="262"/>
        </pc:sldMkLst>
        <pc:spChg chg="mod ord">
          <ac:chgData name="Marco Volponi" userId="863dc93f758cdab0" providerId="LiveId" clId="{35B84907-1E03-43CE-BF75-8AE1A85882CE}" dt="2023-04-04T08:46:26.330" v="83" actId="20577"/>
          <ac:spMkLst>
            <pc:docMk/>
            <pc:sldMk cId="677791873" sldId="262"/>
            <ac:spMk id="2" creationId="{6293C35E-C850-0190-B2FB-4EF7897DEE8C}"/>
          </ac:spMkLst>
        </pc:spChg>
        <pc:spChg chg="del mod ord">
          <ac:chgData name="Marco Volponi" userId="863dc93f758cdab0" providerId="LiveId" clId="{35B84907-1E03-43CE-BF75-8AE1A85882CE}" dt="2023-04-04T08:46:32.478" v="84" actId="478"/>
          <ac:spMkLst>
            <pc:docMk/>
            <pc:sldMk cId="677791873" sldId="262"/>
            <ac:spMk id="3" creationId="{26594839-A673-30B6-E6AF-404AA35BEC03}"/>
          </ac:spMkLst>
        </pc:spChg>
        <pc:spChg chg="mod ord">
          <ac:chgData name="Marco Volponi" userId="863dc93f758cdab0" providerId="LiveId" clId="{35B84907-1E03-43CE-BF75-8AE1A85882CE}" dt="2023-04-04T08:45:55.645" v="68" actId="700"/>
          <ac:spMkLst>
            <pc:docMk/>
            <pc:sldMk cId="677791873" sldId="262"/>
            <ac:spMk id="5" creationId="{E45AC294-F450-2015-D0D1-835DDB4880B1}"/>
          </ac:spMkLst>
        </pc:spChg>
        <pc:spChg chg="add mod ord">
          <ac:chgData name="Marco Volponi" userId="863dc93f758cdab0" providerId="LiveId" clId="{35B84907-1E03-43CE-BF75-8AE1A85882CE}" dt="2023-04-12T08:03:17.425" v="6334" actId="123"/>
          <ac:spMkLst>
            <pc:docMk/>
            <pc:sldMk cId="677791873" sldId="262"/>
            <ac:spMk id="8" creationId="{9A82592E-5C52-8B76-BC1B-09FECDDD59E0}"/>
          </ac:spMkLst>
        </pc:spChg>
        <pc:spChg chg="del">
          <ac:chgData name="Marco Volponi" userId="863dc93f758cdab0" providerId="LiveId" clId="{35B84907-1E03-43CE-BF75-8AE1A85882CE}" dt="2023-03-30T13:37:09.438" v="42" actId="478"/>
          <ac:spMkLst>
            <pc:docMk/>
            <pc:sldMk cId="677791873" sldId="262"/>
            <ac:spMk id="10" creationId="{18CB80DC-E578-23C9-7005-1BC7FED53084}"/>
          </ac:spMkLst>
        </pc:spChg>
        <pc:spChg chg="del">
          <ac:chgData name="Marco Volponi" userId="863dc93f758cdab0" providerId="LiveId" clId="{35B84907-1E03-43CE-BF75-8AE1A85882CE}" dt="2023-03-30T13:37:11.828" v="43" actId="478"/>
          <ac:spMkLst>
            <pc:docMk/>
            <pc:sldMk cId="677791873" sldId="262"/>
            <ac:spMk id="11" creationId="{05CB508D-B96C-0EF3-21FA-005098BEC3C1}"/>
          </ac:spMkLst>
        </pc:spChg>
        <pc:spChg chg="del">
          <ac:chgData name="Marco Volponi" userId="863dc93f758cdab0" providerId="LiveId" clId="{35B84907-1E03-43CE-BF75-8AE1A85882CE}" dt="2023-03-30T13:37:04.525" v="40" actId="700"/>
          <ac:spMkLst>
            <pc:docMk/>
            <pc:sldMk cId="677791873" sldId="262"/>
            <ac:spMk id="21" creationId="{EED2B910-B28F-4A54-B17C-8B7E5893AABB}"/>
          </ac:spMkLst>
        </pc:spChg>
        <pc:spChg chg="del">
          <ac:chgData name="Marco Volponi" userId="863dc93f758cdab0" providerId="LiveId" clId="{35B84907-1E03-43CE-BF75-8AE1A85882CE}" dt="2023-03-30T13:37:04.525" v="40" actId="700"/>
          <ac:spMkLst>
            <pc:docMk/>
            <pc:sldMk cId="677791873" sldId="262"/>
            <ac:spMk id="23" creationId="{7CAB7D27-148D-4082-B160-72FAD580D663}"/>
          </ac:spMkLst>
        </pc:spChg>
        <pc:picChg chg="mod">
          <ac:chgData name="Marco Volponi" userId="863dc93f758cdab0" providerId="LiveId" clId="{35B84907-1E03-43CE-BF75-8AE1A85882CE}" dt="2023-04-04T08:47:20.741" v="89" actId="14100"/>
          <ac:picMkLst>
            <pc:docMk/>
            <pc:sldMk cId="677791873" sldId="262"/>
            <ac:picMk id="4" creationId="{7E6DD56E-7EEC-3B76-4E5D-FF05AFCBCB6E}"/>
          </ac:picMkLst>
        </pc:picChg>
        <pc:picChg chg="mod">
          <ac:chgData name="Marco Volponi" userId="863dc93f758cdab0" providerId="LiveId" clId="{35B84907-1E03-43CE-BF75-8AE1A85882CE}" dt="2023-04-04T08:47:16.136" v="88" actId="14100"/>
          <ac:picMkLst>
            <pc:docMk/>
            <pc:sldMk cId="677791873" sldId="262"/>
            <ac:picMk id="7" creationId="{3D29CBBA-2C23-19FD-DE0A-C9A1B2DA00D7}"/>
          </ac:picMkLst>
        </pc:picChg>
        <pc:picChg chg="del">
          <ac:chgData name="Marco Volponi" userId="863dc93f758cdab0" providerId="LiveId" clId="{35B84907-1E03-43CE-BF75-8AE1A85882CE}" dt="2023-03-30T13:37:04.525" v="40" actId="700"/>
          <ac:picMkLst>
            <pc:docMk/>
            <pc:sldMk cId="677791873" sldId="262"/>
            <ac:picMk id="24" creationId="{CD88FC76-F691-462A-BCF9-0BA4F5DE6D71}"/>
          </ac:picMkLst>
        </pc:picChg>
        <pc:cxnChg chg="del">
          <ac:chgData name="Marco Volponi" userId="863dc93f758cdab0" providerId="LiveId" clId="{35B84907-1E03-43CE-BF75-8AE1A85882CE}" dt="2023-03-30T13:37:04.525" v="40" actId="700"/>
          <ac:cxnSpMkLst>
            <pc:docMk/>
            <pc:sldMk cId="677791873" sldId="262"/>
            <ac:cxnSpMk id="22" creationId="{C545F118-1DF8-46A9-8A77-B3D9422CEA4A}"/>
          </ac:cxnSpMkLst>
        </pc:cxnChg>
        <pc:cxnChg chg="del">
          <ac:chgData name="Marco Volponi" userId="863dc93f758cdab0" providerId="LiveId" clId="{35B84907-1E03-43CE-BF75-8AE1A85882CE}" dt="2023-03-30T13:37:04.525" v="40" actId="700"/>
          <ac:cxnSpMkLst>
            <pc:docMk/>
            <pc:sldMk cId="677791873" sldId="262"/>
            <ac:cxnSpMk id="25" creationId="{33204A7E-B7E9-42D0-9DC4-B82FDC8C4BCC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rco Volponi" userId="863dc93f758cdab0" providerId="LiveId" clId="{35B84907-1E03-43CE-BF75-8AE1A85882CE}" dt="2023-04-12T08:03:20.775" v="6335"/>
              <pc2:cmMkLst xmlns:pc2="http://schemas.microsoft.com/office/powerpoint/2019/9/main/command">
                <pc:docMk/>
                <pc:sldMk cId="677791873" sldId="262"/>
                <pc2:cmMk id="{FA110852-CCCC-4B5E-BAB3-26C93D9A65DB}"/>
              </pc2:cmMkLst>
              <pc226:cmRplyChg chg="add">
                <pc226:chgData name="Marco Volponi" userId="863dc93f758cdab0" providerId="LiveId" clId="{35B84907-1E03-43CE-BF75-8AE1A85882CE}" dt="2023-04-06T06:13:11.007" v="5707"/>
                <pc2:cmRplyMkLst xmlns:pc2="http://schemas.microsoft.com/office/powerpoint/2019/9/main/command">
                  <pc:docMk/>
                  <pc:sldMk cId="677791873" sldId="262"/>
                  <pc2:cmMk id="{FA110852-CCCC-4B5E-BAB3-26C93D9A65DB}"/>
                  <pc2:cmRplyMk id="{1931891C-8AF1-4EA9-9771-14FD2DABF191}"/>
                </pc2:cmRplyMkLst>
              </pc226:cmRplyChg>
            </pc226:cmChg>
          </p:ext>
        </pc:extLst>
      </pc:sldChg>
      <pc:sldChg chg="addSp delSp modSp add del mod modTransition modClrScheme delDesignElem addCm chgLayout">
        <pc:chgData name="Marco Volponi" userId="863dc93f758cdab0" providerId="LiveId" clId="{35B84907-1E03-43CE-BF75-8AE1A85882CE}" dt="2023-04-12T11:39:14.794" v="6522" actId="47"/>
        <pc:sldMkLst>
          <pc:docMk/>
          <pc:sldMk cId="3140649907" sldId="263"/>
        </pc:sldMkLst>
        <pc:spChg chg="mod ord">
          <ac:chgData name="Marco Volponi" userId="863dc93f758cdab0" providerId="LiveId" clId="{35B84907-1E03-43CE-BF75-8AE1A85882CE}" dt="2023-04-06T06:15:29.618" v="5715" actId="1076"/>
          <ac:spMkLst>
            <pc:docMk/>
            <pc:sldMk cId="3140649907" sldId="263"/>
            <ac:spMk id="2" creationId="{A0CDA1CD-7BF4-1CE0-E18A-09D33C2F32F3}"/>
          </ac:spMkLst>
        </pc:spChg>
        <pc:spChg chg="mod ord">
          <ac:chgData name="Marco Volponi" userId="863dc93f758cdab0" providerId="LiveId" clId="{35B84907-1E03-43CE-BF75-8AE1A85882CE}" dt="2023-04-06T06:15:47.053" v="5718" actId="14100"/>
          <ac:spMkLst>
            <pc:docMk/>
            <pc:sldMk cId="3140649907" sldId="263"/>
            <ac:spMk id="3" creationId="{22F4850F-F282-5407-8AA6-30BD410E3760}"/>
          </ac:spMkLst>
        </pc:spChg>
        <pc:spChg chg="del">
          <ac:chgData name="Marco Volponi" userId="863dc93f758cdab0" providerId="LiveId" clId="{35B84907-1E03-43CE-BF75-8AE1A85882CE}" dt="2023-04-04T09:05:09.890" v="106" actId="478"/>
          <ac:spMkLst>
            <pc:docMk/>
            <pc:sldMk cId="3140649907" sldId="263"/>
            <ac:spMk id="4" creationId="{ACB10A72-D1E6-6777-B6EC-5FED5378DB1D}"/>
          </ac:spMkLst>
        </pc:spChg>
        <pc:spChg chg="mod ord">
          <ac:chgData name="Marco Volponi" userId="863dc93f758cdab0" providerId="LiveId" clId="{35B84907-1E03-43CE-BF75-8AE1A85882CE}" dt="2023-04-06T06:15:23.214" v="5714" actId="700"/>
          <ac:spMkLst>
            <pc:docMk/>
            <pc:sldMk cId="3140649907" sldId="263"/>
            <ac:spMk id="5" creationId="{73201922-F518-96F7-C1D0-C9DDF58B6AE6}"/>
          </ac:spMkLst>
        </pc:spChg>
        <pc:spChg chg="add del mod ord">
          <ac:chgData name="Marco Volponi" userId="863dc93f758cdab0" providerId="LiveId" clId="{35B84907-1E03-43CE-BF75-8AE1A85882CE}" dt="2023-04-06T06:15:23.214" v="5714" actId="700"/>
          <ac:spMkLst>
            <pc:docMk/>
            <pc:sldMk cId="3140649907" sldId="263"/>
            <ac:spMk id="6" creationId="{B93AC9DD-5474-6DC9-40F7-4F3242D9338D}"/>
          </ac:spMkLst>
        </pc:spChg>
        <pc:spChg chg="mod topLvl">
          <ac:chgData name="Marco Volponi" userId="863dc93f758cdab0" providerId="LiveId" clId="{35B84907-1E03-43CE-BF75-8AE1A85882CE}" dt="2023-04-06T06:43:52.788" v="5724" actId="165"/>
          <ac:spMkLst>
            <pc:docMk/>
            <pc:sldMk cId="3140649907" sldId="263"/>
            <ac:spMk id="8" creationId="{0A530D4C-82A4-4DA2-A20D-CBE78D0AACA3}"/>
          </ac:spMkLst>
        </pc:spChg>
        <pc:spChg chg="add del">
          <ac:chgData name="Marco Volponi" userId="863dc93f758cdab0" providerId="LiveId" clId="{35B84907-1E03-43CE-BF75-8AE1A85882CE}" dt="2023-04-04T09:04:25.289" v="102"/>
          <ac:spMkLst>
            <pc:docMk/>
            <pc:sldMk cId="3140649907" sldId="263"/>
            <ac:spMk id="9" creationId="{1CE580D1-F917-4567-AFB4-99AA9B52ADF0}"/>
          </ac:spMkLst>
        </pc:spChg>
        <pc:spChg chg="del">
          <ac:chgData name="Marco Volponi" userId="863dc93f758cdab0" providerId="LiveId" clId="{35B84907-1E03-43CE-BF75-8AE1A85882CE}" dt="2023-04-04T09:04:34.936" v="103" actId="478"/>
          <ac:spMkLst>
            <pc:docMk/>
            <pc:sldMk cId="3140649907" sldId="263"/>
            <ac:spMk id="10" creationId="{5410C307-F5D1-BB28-4C48-3DFC528F4A00}"/>
          </ac:spMkLst>
        </pc:spChg>
        <pc:spChg chg="add del">
          <ac:chgData name="Marco Volponi" userId="863dc93f758cdab0" providerId="LiveId" clId="{35B84907-1E03-43CE-BF75-8AE1A85882CE}" dt="2023-04-04T09:04:25.289" v="102"/>
          <ac:spMkLst>
            <pc:docMk/>
            <pc:sldMk cId="3140649907" sldId="263"/>
            <ac:spMk id="17" creationId="{021A4066-B261-49FE-952E-A0FE3EE75CD2}"/>
          </ac:spMkLst>
        </pc:spChg>
        <pc:spChg chg="mod topLvl">
          <ac:chgData name="Marco Volponi" userId="863dc93f758cdab0" providerId="LiveId" clId="{35B84907-1E03-43CE-BF75-8AE1A85882CE}" dt="2023-04-06T06:47:38.628" v="5774" actId="14861"/>
          <ac:spMkLst>
            <pc:docMk/>
            <pc:sldMk cId="3140649907" sldId="263"/>
            <ac:spMk id="20" creationId="{6699B12F-7039-A34B-4630-5E5A861EABF3}"/>
          </ac:spMkLst>
        </pc:spChg>
        <pc:spChg chg="add del">
          <ac:chgData name="Marco Volponi" userId="863dc93f758cdab0" providerId="LiveId" clId="{35B84907-1E03-43CE-BF75-8AE1A85882CE}" dt="2023-04-04T09:04:25.289" v="102"/>
          <ac:spMkLst>
            <pc:docMk/>
            <pc:sldMk cId="3140649907" sldId="263"/>
            <ac:spMk id="21" creationId="{81958111-BC13-4D45-AB27-0C2C83F9BA64}"/>
          </ac:spMkLst>
        </pc:spChg>
        <pc:spChg chg="add del mod ord">
          <ac:chgData name="Marco Volponi" userId="863dc93f758cdab0" providerId="LiveId" clId="{35B84907-1E03-43CE-BF75-8AE1A85882CE}" dt="2023-04-06T06:14:48.786" v="5709" actId="700"/>
          <ac:spMkLst>
            <pc:docMk/>
            <pc:sldMk cId="3140649907" sldId="263"/>
            <ac:spMk id="22" creationId="{9C731E56-404A-EA62-778E-ACEC36156115}"/>
          </ac:spMkLst>
        </pc:spChg>
        <pc:spChg chg="del">
          <ac:chgData name="Marco Volponi" userId="863dc93f758cdab0" providerId="LiveId" clId="{35B84907-1E03-43CE-BF75-8AE1A85882CE}" dt="2023-04-04T09:04:37.136" v="104" actId="478"/>
          <ac:spMkLst>
            <pc:docMk/>
            <pc:sldMk cId="3140649907" sldId="263"/>
            <ac:spMk id="25" creationId="{566264E5-8024-5337-D3C4-50DB563514EC}"/>
          </ac:spMkLst>
        </pc:spChg>
        <pc:grpChg chg="add del mod">
          <ac:chgData name="Marco Volponi" userId="863dc93f758cdab0" providerId="LiveId" clId="{35B84907-1E03-43CE-BF75-8AE1A85882CE}" dt="2023-04-06T06:43:52.788" v="5724" actId="165"/>
          <ac:grpSpMkLst>
            <pc:docMk/>
            <pc:sldMk cId="3140649907" sldId="263"/>
            <ac:grpSpMk id="4" creationId="{A3853747-1C48-4B7F-9C6C-D46ED833A3BF}"/>
          </ac:grpSpMkLst>
        </pc:grpChg>
        <pc:grpChg chg="add del">
          <ac:chgData name="Marco Volponi" userId="863dc93f758cdab0" providerId="LiveId" clId="{35B84907-1E03-43CE-BF75-8AE1A85882CE}" dt="2023-04-04T09:04:25.289" v="102"/>
          <ac:grpSpMkLst>
            <pc:docMk/>
            <pc:sldMk cId="3140649907" sldId="263"/>
            <ac:grpSpMk id="23" creationId="{82188758-E18A-4CE5-9D03-F4BF5D887C3F}"/>
          </ac:grpSpMkLst>
        </pc:grpChg>
        <pc:picChg chg="add del">
          <ac:chgData name="Marco Volponi" userId="863dc93f758cdab0" providerId="LiveId" clId="{35B84907-1E03-43CE-BF75-8AE1A85882CE}" dt="2023-04-04T09:04:25.289" v="102"/>
          <ac:picMkLst>
            <pc:docMk/>
            <pc:sldMk cId="3140649907" sldId="263"/>
            <ac:picMk id="11" creationId="{1F5620B8-A2D8-4568-B566-F0453A0D9167}"/>
          </ac:picMkLst>
        </pc:picChg>
        <pc:picChg chg="mod topLvl">
          <ac:chgData name="Marco Volponi" userId="863dc93f758cdab0" providerId="LiveId" clId="{35B84907-1E03-43CE-BF75-8AE1A85882CE}" dt="2023-04-06T06:43:52.788" v="5724" actId="165"/>
          <ac:picMkLst>
            <pc:docMk/>
            <pc:sldMk cId="3140649907" sldId="263"/>
            <ac:picMk id="12" creationId="{4DE803E4-ED8E-1474-D252-01FAD0A64E74}"/>
          </ac:picMkLst>
        </pc:picChg>
        <pc:picChg chg="add del">
          <ac:chgData name="Marco Volponi" userId="863dc93f758cdab0" providerId="LiveId" clId="{35B84907-1E03-43CE-BF75-8AE1A85882CE}" dt="2023-04-04T09:04:25.289" v="102"/>
          <ac:picMkLst>
            <pc:docMk/>
            <pc:sldMk cId="3140649907" sldId="263"/>
            <ac:picMk id="27" creationId="{D42F4933-2ECF-4EE5-BCE4-F19E3CA609FE}"/>
          </ac:picMkLst>
        </pc:picChg>
        <pc:picChg chg="mod topLvl">
          <ac:chgData name="Marco Volponi" userId="863dc93f758cdab0" providerId="LiveId" clId="{35B84907-1E03-43CE-BF75-8AE1A85882CE}" dt="2023-04-06T06:43:52.788" v="5724" actId="165"/>
          <ac:picMkLst>
            <pc:docMk/>
            <pc:sldMk cId="3140649907" sldId="263"/>
            <ac:picMk id="30" creationId="{D7957E18-01D7-7AD6-714D-73E9408672E7}"/>
          </ac:picMkLst>
        </pc:picChg>
        <pc:cxnChg chg="add mod">
          <ac:chgData name="Marco Volponi" userId="863dc93f758cdab0" providerId="LiveId" clId="{35B84907-1E03-43CE-BF75-8AE1A85882CE}" dt="2023-04-06T06:16:37.259" v="5723" actId="14100"/>
          <ac:cxnSpMkLst>
            <pc:docMk/>
            <pc:sldMk cId="3140649907" sldId="263"/>
            <ac:cxnSpMk id="7" creationId="{5CA5C3F0-24A8-59C0-8AE8-BC0BD0F834D2}"/>
          </ac:cxnSpMkLst>
        </pc:cxnChg>
        <pc:cxnChg chg="add del">
          <ac:chgData name="Marco Volponi" userId="863dc93f758cdab0" providerId="LiveId" clId="{35B84907-1E03-43CE-BF75-8AE1A85882CE}" dt="2023-04-04T09:04:25.289" v="102"/>
          <ac:cxnSpMkLst>
            <pc:docMk/>
            <pc:sldMk cId="3140649907" sldId="263"/>
            <ac:cxnSpMk id="13" creationId="{1C7D2BA4-4B7A-4596-8BCC-5CF715423894}"/>
          </ac:cxnSpMkLst>
        </pc:cxnChg>
        <pc:cxnChg chg="del">
          <ac:chgData name="Marco Volponi" userId="863dc93f758cdab0" providerId="LiveId" clId="{35B84907-1E03-43CE-BF75-8AE1A85882CE}" dt="2023-04-04T09:05:11.592" v="107" actId="478"/>
          <ac:cxnSpMkLst>
            <pc:docMk/>
            <pc:sldMk cId="3140649907" sldId="263"/>
            <ac:cxnSpMk id="14" creationId="{FFEBCE8C-2450-0C91-4F3B-F2B915E04933}"/>
          </ac:cxnSpMkLst>
        </pc:cxnChg>
        <pc:cxnChg chg="add del">
          <ac:chgData name="Marco Volponi" userId="863dc93f758cdab0" providerId="LiveId" clId="{35B84907-1E03-43CE-BF75-8AE1A85882CE}" dt="2023-04-04T09:04:25.289" v="102"/>
          <ac:cxnSpMkLst>
            <pc:docMk/>
            <pc:sldMk cId="3140649907" sldId="263"/>
            <ac:cxnSpMk id="15" creationId="{C9D4B225-18E9-4C5B-94D8-2ABE6D161E4A}"/>
          </ac:cxnSpMkLst>
        </pc:cxnChg>
        <pc:cxnChg chg="mod">
          <ac:chgData name="Marco Volponi" userId="863dc93f758cdab0" providerId="LiveId" clId="{35B84907-1E03-43CE-BF75-8AE1A85882CE}" dt="2023-04-06T06:16:01.109" v="5720" actId="1076"/>
          <ac:cxnSpMkLst>
            <pc:docMk/>
            <pc:sldMk cId="3140649907" sldId="263"/>
            <ac:cxnSpMk id="16" creationId="{9B0B3162-A9EF-1FEF-2F95-7A901E7524CD}"/>
          </ac:cxnSpMkLst>
        </pc:cxnChg>
        <pc:cxnChg chg="mod">
          <ac:chgData name="Marco Volponi" userId="863dc93f758cdab0" providerId="LiveId" clId="{35B84907-1E03-43CE-BF75-8AE1A85882CE}" dt="2023-04-06T06:15:52.698" v="5719" actId="1076"/>
          <ac:cxnSpMkLst>
            <pc:docMk/>
            <pc:sldMk cId="3140649907" sldId="263"/>
            <ac:cxnSpMk id="18" creationId="{99EA17A4-3F6D-BC92-902B-1262CEF4F0D9}"/>
          </ac:cxnSpMkLst>
        </pc:cxnChg>
        <pc:cxnChg chg="add del">
          <ac:chgData name="Marco Volponi" userId="863dc93f758cdab0" providerId="LiveId" clId="{35B84907-1E03-43CE-BF75-8AE1A85882CE}" dt="2023-04-04T09:04:25.289" v="102"/>
          <ac:cxnSpMkLst>
            <pc:docMk/>
            <pc:sldMk cId="3140649907" sldId="263"/>
            <ac:cxnSpMk id="19" creationId="{381B4579-E2EA-4BD7-94FF-0A0BEE135C6B}"/>
          </ac:cxnSpMkLst>
        </pc:cxnChg>
        <pc:cxnChg chg="add del">
          <ac:chgData name="Marco Volponi" userId="863dc93f758cdab0" providerId="LiveId" clId="{35B84907-1E03-43CE-BF75-8AE1A85882CE}" dt="2023-04-04T09:04:25.289" v="102"/>
          <ac:cxnSpMkLst>
            <pc:docMk/>
            <pc:sldMk cId="3140649907" sldId="263"/>
            <ac:cxnSpMk id="29" creationId="{C6FAC23C-014D-4AC5-AD1B-36F7D0E7EF32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rco Volponi" userId="863dc93f758cdab0" providerId="LiveId" clId="{35B84907-1E03-43CE-BF75-8AE1A85882CE}" dt="2023-04-05T17:29:00.353" v="5159"/>
              <pc2:cmMkLst xmlns:pc2="http://schemas.microsoft.com/office/powerpoint/2019/9/main/command">
                <pc:docMk/>
                <pc:sldMk cId="3140649907" sldId="263"/>
                <pc2:cmMk id="{2D059683-FC1E-41AD-85F6-2380070344AF}"/>
              </pc2:cmMkLst>
            </pc226:cmChg>
          </p:ext>
        </pc:extLst>
      </pc:sldChg>
      <pc:sldChg chg="modSp add del mod modTransition delCm">
        <pc:chgData name="Marco Volponi" userId="863dc93f758cdab0" providerId="LiveId" clId="{35B84907-1E03-43CE-BF75-8AE1A85882CE}" dt="2023-04-12T12:04:54.778" v="6552"/>
        <pc:sldMkLst>
          <pc:docMk/>
          <pc:sldMk cId="3473212339" sldId="264"/>
        </pc:sldMkLst>
        <pc:spChg chg="mod">
          <ac:chgData name="Marco Volponi" userId="863dc93f758cdab0" providerId="LiveId" clId="{35B84907-1E03-43CE-BF75-8AE1A85882CE}" dt="2023-04-04T09:04:25.289" v="102"/>
          <ac:spMkLst>
            <pc:docMk/>
            <pc:sldMk cId="3473212339" sldId="264"/>
            <ac:spMk id="2" creationId="{D0B8E14F-9D2D-354F-46AE-6CEDEFCDA0D4}"/>
          </ac:spMkLst>
        </pc:spChg>
        <pc:spChg chg="mod">
          <ac:chgData name="Marco Volponi" userId="863dc93f758cdab0" providerId="LiveId" clId="{35B84907-1E03-43CE-BF75-8AE1A85882CE}" dt="2023-04-04T09:04:25.289" v="102"/>
          <ac:spMkLst>
            <pc:docMk/>
            <pc:sldMk cId="3473212339" sldId="264"/>
            <ac:spMk id="3" creationId="{1F695EAB-E02D-0385-19DB-C91F560997E7}"/>
          </ac:spMkLst>
        </pc:spChg>
        <pc:spChg chg="mod">
          <ac:chgData name="Marco Volponi" userId="863dc93f758cdab0" providerId="LiveId" clId="{35B84907-1E03-43CE-BF75-8AE1A85882CE}" dt="2023-04-04T09:04:25.289" v="102"/>
          <ac:spMkLst>
            <pc:docMk/>
            <pc:sldMk cId="3473212339" sldId="264"/>
            <ac:spMk id="11" creationId="{21800BE1-BA76-3D5C-7075-9F67E83C6561}"/>
          </ac:spMkLst>
        </pc:spChg>
        <pc:spChg chg="mod">
          <ac:chgData name="Marco Volponi" userId="863dc93f758cdab0" providerId="LiveId" clId="{35B84907-1E03-43CE-BF75-8AE1A85882CE}" dt="2023-04-06T06:50:04.026" v="5817" actId="1036"/>
          <ac:spMkLst>
            <pc:docMk/>
            <pc:sldMk cId="3473212339" sldId="264"/>
            <ac:spMk id="15" creationId="{FAC1381F-BC29-0ACB-FC67-1C1E2BCBAED7}"/>
          </ac:spMkLst>
        </pc:spChg>
        <pc:grpChg chg="mod">
          <ac:chgData name="Marco Volponi" userId="863dc93f758cdab0" providerId="LiveId" clId="{35B84907-1E03-43CE-BF75-8AE1A85882CE}" dt="2023-04-06T06:49:57.024" v="5806" actId="1076"/>
          <ac:grpSpMkLst>
            <pc:docMk/>
            <pc:sldMk cId="3473212339" sldId="264"/>
            <ac:grpSpMk id="5" creationId="{5BD6328B-85E0-9F57-7087-9E8908D2D3D9}"/>
          </ac:grpSpMkLst>
        </pc:grpChg>
        <pc:picChg chg="mod">
          <ac:chgData name="Marco Volponi" userId="863dc93f758cdab0" providerId="LiveId" clId="{35B84907-1E03-43CE-BF75-8AE1A85882CE}" dt="2023-04-06T06:49:44.080" v="5803" actId="1035"/>
          <ac:picMkLst>
            <pc:docMk/>
            <pc:sldMk cId="3473212339" sldId="264"/>
            <ac:picMk id="4" creationId="{558FB36F-9E79-A222-6E78-DC19B223A9C7}"/>
          </ac:picMkLst>
        </pc:picChg>
        <pc:cxnChg chg="mod">
          <ac:chgData name="Marco Volponi" userId="863dc93f758cdab0" providerId="LiveId" clId="{35B84907-1E03-43CE-BF75-8AE1A85882CE}" dt="2023-04-06T06:49:32.687" v="5784" actId="1036"/>
          <ac:cxnSpMkLst>
            <pc:docMk/>
            <pc:sldMk cId="3473212339" sldId="264"/>
            <ac:cxnSpMk id="10" creationId="{6EE98993-23B8-AB27-8871-A56AC13CB6C2}"/>
          </ac:cxnSpMkLst>
        </pc:cxnChg>
        <pc:cxnChg chg="mod">
          <ac:chgData name="Marco Volponi" userId="863dc93f758cdab0" providerId="LiveId" clId="{35B84907-1E03-43CE-BF75-8AE1A85882CE}" dt="2023-04-06T06:49:33.534" v="5785" actId="1036"/>
          <ac:cxnSpMkLst>
            <pc:docMk/>
            <pc:sldMk cId="3473212339" sldId="264"/>
            <ac:cxnSpMk id="12" creationId="{A291D45F-1A49-39A4-0F43-B3D0187E062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3473212339" sldId="264"/>
                <pc2:cmMk id="{AFC7D9FC-AC52-42DA-BE4E-322C1586D71E}"/>
              </pc2:cmMkLst>
            </pc226:cmChg>
          </p:ext>
        </pc:extLst>
      </pc:sldChg>
      <pc:sldChg chg="addSp delSp modSp add del mod modTransition modClrScheme delDesignElem chgLayout">
        <pc:chgData name="Marco Volponi" userId="863dc93f758cdab0" providerId="LiveId" clId="{35B84907-1E03-43CE-BF75-8AE1A85882CE}" dt="2023-04-12T09:40:56.350" v="6520" actId="478"/>
        <pc:sldMkLst>
          <pc:docMk/>
          <pc:sldMk cId="448784776" sldId="268"/>
        </pc:sldMkLst>
        <pc:spChg chg="mod ord">
          <ac:chgData name="Marco Volponi" userId="863dc93f758cdab0" providerId="LiveId" clId="{35B84907-1E03-43CE-BF75-8AE1A85882CE}" dt="2023-04-05T17:29:37.089" v="5161" actId="403"/>
          <ac:spMkLst>
            <pc:docMk/>
            <pc:sldMk cId="448784776" sldId="268"/>
            <ac:spMk id="2" creationId="{26B75F34-FF2F-4785-389D-B9D188E925AA}"/>
          </ac:spMkLst>
        </pc:spChg>
        <pc:spChg chg="del">
          <ac:chgData name="Marco Volponi" userId="863dc93f758cdab0" providerId="LiveId" clId="{35B84907-1E03-43CE-BF75-8AE1A85882CE}" dt="2023-04-04T09:05:57.816" v="115" actId="478"/>
          <ac:spMkLst>
            <pc:docMk/>
            <pc:sldMk cId="448784776" sldId="268"/>
            <ac:spMk id="3" creationId="{1268D56A-F784-31C4-A896-30B900265A4D}"/>
          </ac:spMkLst>
        </pc:spChg>
        <pc:spChg chg="mod ord">
          <ac:chgData name="Marco Volponi" userId="863dc93f758cdab0" providerId="LiveId" clId="{35B84907-1E03-43CE-BF75-8AE1A85882CE}" dt="2023-04-04T09:07:43.421" v="131" actId="700"/>
          <ac:spMkLst>
            <pc:docMk/>
            <pc:sldMk cId="448784776" sldId="268"/>
            <ac:spMk id="4" creationId="{1A72DDAD-5852-0063-CC31-8369E2B2B54E}"/>
          </ac:spMkLst>
        </pc:spChg>
        <pc:spChg chg="del">
          <ac:chgData name="Marco Volponi" userId="863dc93f758cdab0" providerId="LiveId" clId="{35B84907-1E03-43CE-BF75-8AE1A85882CE}" dt="2023-04-12T09:40:53.854" v="6519" actId="478"/>
          <ac:spMkLst>
            <pc:docMk/>
            <pc:sldMk cId="448784776" sldId="268"/>
            <ac:spMk id="6" creationId="{60FA2844-DFA7-3813-E00C-8E73872F15EC}"/>
          </ac:spMkLst>
        </pc:spChg>
        <pc:spChg chg="del">
          <ac:chgData name="Marco Volponi" userId="863dc93f758cdab0" providerId="LiveId" clId="{35B84907-1E03-43CE-BF75-8AE1A85882CE}" dt="2023-04-12T09:40:56.350" v="6520" actId="478"/>
          <ac:spMkLst>
            <pc:docMk/>
            <pc:sldMk cId="448784776" sldId="268"/>
            <ac:spMk id="7" creationId="{43413350-F77C-40A4-056C-6A618930D285}"/>
          </ac:spMkLst>
        </pc:spChg>
        <pc:spChg chg="add del mod ord">
          <ac:chgData name="Marco Volponi" userId="863dc93f758cdab0" providerId="LiveId" clId="{35B84907-1E03-43CE-BF75-8AE1A85882CE}" dt="2023-04-04T09:05:53.205" v="114" actId="478"/>
          <ac:spMkLst>
            <pc:docMk/>
            <pc:sldMk cId="448784776" sldId="268"/>
            <ac:spMk id="8" creationId="{56DAF422-38CF-4379-F7DF-ED4C229984E3}"/>
          </ac:spMkLst>
        </pc:spChg>
        <pc:spChg chg="add del mod ord">
          <ac:chgData name="Marco Volponi" userId="863dc93f758cdab0" providerId="LiveId" clId="{35B84907-1E03-43CE-BF75-8AE1A85882CE}" dt="2023-04-04T09:06:33.860" v="118" actId="478"/>
          <ac:spMkLst>
            <pc:docMk/>
            <pc:sldMk cId="448784776" sldId="268"/>
            <ac:spMk id="9" creationId="{7DEE84C0-C383-B687-FD08-B097872A000C}"/>
          </ac:spMkLst>
        </pc:spChg>
        <pc:spChg chg="mod topLvl">
          <ac:chgData name="Marco Volponi" userId="863dc93f758cdab0" providerId="LiveId" clId="{35B84907-1E03-43CE-BF75-8AE1A85882CE}" dt="2023-04-06T06:48:47.277" v="5775" actId="165"/>
          <ac:spMkLst>
            <pc:docMk/>
            <pc:sldMk cId="448784776" sldId="268"/>
            <ac:spMk id="10" creationId="{CBFAB35A-6BCF-D18E-4E0D-828E0B4D0D17}"/>
          </ac:spMkLst>
        </pc:spChg>
        <pc:spChg chg="mod topLvl">
          <ac:chgData name="Marco Volponi" userId="863dc93f758cdab0" providerId="LiveId" clId="{35B84907-1E03-43CE-BF75-8AE1A85882CE}" dt="2023-04-06T06:49:04.006" v="5778" actId="14861"/>
          <ac:spMkLst>
            <pc:docMk/>
            <pc:sldMk cId="448784776" sldId="268"/>
            <ac:spMk id="11" creationId="{8DB2805B-BF57-37A9-4D09-9777E514B9F6}"/>
          </ac:spMkLst>
        </pc:spChg>
        <pc:spChg chg="add del mod ord">
          <ac:chgData name="Marco Volponi" userId="863dc93f758cdab0" providerId="LiveId" clId="{35B84907-1E03-43CE-BF75-8AE1A85882CE}" dt="2023-04-04T09:07:43.421" v="131" actId="700"/>
          <ac:spMkLst>
            <pc:docMk/>
            <pc:sldMk cId="448784776" sldId="268"/>
            <ac:spMk id="13" creationId="{F1AD10CC-55E0-D87F-68A4-EC97052E9ADE}"/>
          </ac:spMkLst>
        </pc:spChg>
        <pc:spChg chg="add del">
          <ac:chgData name="Marco Volponi" userId="863dc93f758cdab0" providerId="LiveId" clId="{35B84907-1E03-43CE-BF75-8AE1A85882CE}" dt="2023-04-04T09:04:25.289" v="102"/>
          <ac:spMkLst>
            <pc:docMk/>
            <pc:sldMk cId="448784776" sldId="268"/>
            <ac:spMk id="54" creationId="{1CE580D1-F917-4567-AFB4-99AA9B52ADF0}"/>
          </ac:spMkLst>
        </pc:spChg>
        <pc:spChg chg="add del mod ord">
          <ac:chgData name="Marco Volponi" userId="863dc93f758cdab0" providerId="LiveId" clId="{35B84907-1E03-43CE-BF75-8AE1A85882CE}" dt="2023-04-04T09:07:44.573" v="133" actId="26606"/>
          <ac:spMkLst>
            <pc:docMk/>
            <pc:sldMk cId="448784776" sldId="268"/>
            <ac:spMk id="58" creationId="{A688A071-FDE0-274C-212D-94BDABC91043}"/>
          </ac:spMkLst>
        </pc:spChg>
        <pc:grpChg chg="add del mod">
          <ac:chgData name="Marco Volponi" userId="863dc93f758cdab0" providerId="LiveId" clId="{35B84907-1E03-43CE-BF75-8AE1A85882CE}" dt="2023-04-06T06:48:47.277" v="5775" actId="165"/>
          <ac:grpSpMkLst>
            <pc:docMk/>
            <pc:sldMk cId="448784776" sldId="268"/>
            <ac:grpSpMk id="12" creationId="{DEA40567-923C-E665-7B06-A96A5F29B084}"/>
          </ac:grpSpMkLst>
        </pc:grpChg>
        <pc:grpChg chg="add del">
          <ac:chgData name="Marco Volponi" userId="863dc93f758cdab0" providerId="LiveId" clId="{35B84907-1E03-43CE-BF75-8AE1A85882CE}" dt="2023-04-04T09:04:25.289" v="102"/>
          <ac:grpSpMkLst>
            <pc:docMk/>
            <pc:sldMk cId="448784776" sldId="268"/>
            <ac:grpSpMk id="59" creationId="{93401815-9C3D-43EE-B4E4-2504090CEF01}"/>
          </ac:grpSpMkLst>
        </pc:grpChg>
        <pc:graphicFrameChg chg="add del">
          <ac:chgData name="Marco Volponi" userId="863dc93f758cdab0" providerId="LiveId" clId="{35B84907-1E03-43CE-BF75-8AE1A85882CE}" dt="2023-04-04T09:07:11.350" v="121" actId="26606"/>
          <ac:graphicFrameMkLst>
            <pc:docMk/>
            <pc:sldMk cId="448784776" sldId="268"/>
            <ac:graphicFrameMk id="62" creationId="{1607F318-E8CD-D02E-F661-DDB663796BE2}"/>
          </ac:graphicFrameMkLst>
        </pc:graphicFrameChg>
        <pc:graphicFrameChg chg="add del">
          <ac:chgData name="Marco Volponi" userId="863dc93f758cdab0" providerId="LiveId" clId="{35B84907-1E03-43CE-BF75-8AE1A85882CE}" dt="2023-04-04T09:07:14.094" v="123" actId="26606"/>
          <ac:graphicFrameMkLst>
            <pc:docMk/>
            <pc:sldMk cId="448784776" sldId="268"/>
            <ac:graphicFrameMk id="64" creationId="{00885F2D-5CF3-3912-E214-7F70FCCE7B39}"/>
          </ac:graphicFrameMkLst>
        </pc:graphicFrameChg>
        <pc:graphicFrameChg chg="add del">
          <ac:chgData name="Marco Volponi" userId="863dc93f758cdab0" providerId="LiveId" clId="{35B84907-1E03-43CE-BF75-8AE1A85882CE}" dt="2023-04-04T09:07:15.365" v="125" actId="26606"/>
          <ac:graphicFrameMkLst>
            <pc:docMk/>
            <pc:sldMk cId="448784776" sldId="268"/>
            <ac:graphicFrameMk id="66" creationId="{29396BE2-14E6-4A6D-86A2-C2CB9C53EF81}"/>
          </ac:graphicFrameMkLst>
        </pc:graphicFrameChg>
        <pc:graphicFrameChg chg="add del">
          <ac:chgData name="Marco Volponi" userId="863dc93f758cdab0" providerId="LiveId" clId="{35B84907-1E03-43CE-BF75-8AE1A85882CE}" dt="2023-04-04T09:07:21.756" v="127" actId="26606"/>
          <ac:graphicFrameMkLst>
            <pc:docMk/>
            <pc:sldMk cId="448784776" sldId="268"/>
            <ac:graphicFrameMk id="68" creationId="{A71443B0-97C9-016D-2129-17D7FB457A0F}"/>
          </ac:graphicFrameMkLst>
        </pc:graphicFrameChg>
        <pc:graphicFrameChg chg="add del mod ord modGraphic">
          <ac:chgData name="Marco Volponi" userId="863dc93f758cdab0" providerId="LiveId" clId="{35B84907-1E03-43CE-BF75-8AE1A85882CE}" dt="2023-04-04T09:07:44.573" v="133" actId="26606"/>
          <ac:graphicFrameMkLst>
            <pc:docMk/>
            <pc:sldMk cId="448784776" sldId="268"/>
            <ac:graphicFrameMk id="70" creationId="{1607F318-E8CD-D02E-F661-DDB663796BE2}"/>
          </ac:graphicFrameMkLst>
        </pc:graphicFrameChg>
        <pc:picChg chg="mod topLvl">
          <ac:chgData name="Marco Volponi" userId="863dc93f758cdab0" providerId="LiveId" clId="{35B84907-1E03-43CE-BF75-8AE1A85882CE}" dt="2023-04-06T06:48:47.277" v="5775" actId="165"/>
          <ac:picMkLst>
            <pc:docMk/>
            <pc:sldMk cId="448784776" sldId="268"/>
            <ac:picMk id="5" creationId="{1CD6F832-EA14-AC5E-F153-C4B59C598F5D}"/>
          </ac:picMkLst>
        </pc:picChg>
        <pc:picChg chg="add del">
          <ac:chgData name="Marco Volponi" userId="863dc93f758cdab0" providerId="LiveId" clId="{35B84907-1E03-43CE-BF75-8AE1A85882CE}" dt="2023-04-04T09:04:25.289" v="102"/>
          <ac:picMkLst>
            <pc:docMk/>
            <pc:sldMk cId="448784776" sldId="268"/>
            <ac:picMk id="55" creationId="{1F5620B8-A2D8-4568-B566-F0453A0D9167}"/>
          </ac:picMkLst>
        </pc:picChg>
        <pc:cxnChg chg="add del">
          <ac:chgData name="Marco Volponi" userId="863dc93f758cdab0" providerId="LiveId" clId="{35B84907-1E03-43CE-BF75-8AE1A85882CE}" dt="2023-04-04T09:04:25.289" v="102"/>
          <ac:cxnSpMkLst>
            <pc:docMk/>
            <pc:sldMk cId="448784776" sldId="268"/>
            <ac:cxnSpMk id="56" creationId="{1C7D2BA4-4B7A-4596-8BCC-5CF715423894}"/>
          </ac:cxnSpMkLst>
        </pc:cxnChg>
        <pc:cxnChg chg="add del">
          <ac:chgData name="Marco Volponi" userId="863dc93f758cdab0" providerId="LiveId" clId="{35B84907-1E03-43CE-BF75-8AE1A85882CE}" dt="2023-04-04T09:04:25.289" v="102"/>
          <ac:cxnSpMkLst>
            <pc:docMk/>
            <pc:sldMk cId="448784776" sldId="268"/>
            <ac:cxnSpMk id="57" creationId="{C9D4B225-18E9-4C5B-94D8-2ABE6D161E4A}"/>
          </ac:cxnSpMkLst>
        </pc:cxnChg>
      </pc:sldChg>
      <pc:sldChg chg="modSp mod modTransition">
        <pc:chgData name="Marco Volponi" userId="863dc93f758cdab0" providerId="LiveId" clId="{35B84907-1E03-43CE-BF75-8AE1A85882CE}" dt="2023-04-12T08:13:43.387" v="6356" actId="20577"/>
        <pc:sldMkLst>
          <pc:docMk/>
          <pc:sldMk cId="4273167079" sldId="280"/>
        </pc:sldMkLst>
        <pc:spChg chg="mod">
          <ac:chgData name="Marco Volponi" userId="863dc93f758cdab0" providerId="LiveId" clId="{35B84907-1E03-43CE-BF75-8AE1A85882CE}" dt="2023-04-12T08:13:43.387" v="6356" actId="20577"/>
          <ac:spMkLst>
            <pc:docMk/>
            <pc:sldMk cId="4273167079" sldId="280"/>
            <ac:spMk id="2" creationId="{6D757494-88F0-6349-03A7-B05C56FA294D}"/>
          </ac:spMkLst>
        </pc:spChg>
      </pc:sldChg>
      <pc:sldChg chg="delSp mod ord modTransition">
        <pc:chgData name="Marco Volponi" userId="863dc93f758cdab0" providerId="LiveId" clId="{35B84907-1E03-43CE-BF75-8AE1A85882CE}" dt="2023-04-06T07:26:22.270" v="5836"/>
        <pc:sldMkLst>
          <pc:docMk/>
          <pc:sldMk cId="1311406805" sldId="281"/>
        </pc:sldMkLst>
        <pc:picChg chg="del">
          <ac:chgData name="Marco Volponi" userId="863dc93f758cdab0" providerId="LiveId" clId="{35B84907-1E03-43CE-BF75-8AE1A85882CE}" dt="2023-04-05T16:23:54.493" v="4115" actId="478"/>
          <ac:picMkLst>
            <pc:docMk/>
            <pc:sldMk cId="1311406805" sldId="281"/>
            <ac:picMk id="8" creationId="{E9EAE52D-ACDE-8BD5-E1B9-B56055184128}"/>
          </ac:picMkLst>
        </pc:picChg>
      </pc:sldChg>
      <pc:sldChg chg="modSp mod modTransition">
        <pc:chgData name="Marco Volponi" userId="863dc93f758cdab0" providerId="LiveId" clId="{35B84907-1E03-43CE-BF75-8AE1A85882CE}" dt="2023-04-06T07:26:22.270" v="5836"/>
        <pc:sldMkLst>
          <pc:docMk/>
          <pc:sldMk cId="3767527448" sldId="288"/>
        </pc:sldMkLst>
        <pc:spChg chg="mod">
          <ac:chgData name="Marco Volponi" userId="863dc93f758cdab0" providerId="LiveId" clId="{35B84907-1E03-43CE-BF75-8AE1A85882CE}" dt="2023-04-05T17:36:10.867" v="5177" actId="2711"/>
          <ac:spMkLst>
            <pc:docMk/>
            <pc:sldMk cId="3767527448" sldId="288"/>
            <ac:spMk id="2" creationId="{46EFEBAA-E89F-4967-B2B8-FA276F2E4ED2}"/>
          </ac:spMkLst>
        </pc:spChg>
        <pc:spChg chg="mod">
          <ac:chgData name="Marco Volponi" userId="863dc93f758cdab0" providerId="LiveId" clId="{35B84907-1E03-43CE-BF75-8AE1A85882CE}" dt="2023-04-04T09:34:31.131" v="841" actId="207"/>
          <ac:spMkLst>
            <pc:docMk/>
            <pc:sldMk cId="3767527448" sldId="288"/>
            <ac:spMk id="4" creationId="{47E601E7-3BC0-4952-BFB7-658A5E990F8C}"/>
          </ac:spMkLst>
        </pc:spChg>
        <pc:spChg chg="mod">
          <ac:chgData name="Marco Volponi" userId="863dc93f758cdab0" providerId="LiveId" clId="{35B84907-1E03-43CE-BF75-8AE1A85882CE}" dt="2023-04-05T17:36:30.722" v="5179" actId="2711"/>
          <ac:spMkLst>
            <pc:docMk/>
            <pc:sldMk cId="3767527448" sldId="288"/>
            <ac:spMk id="5" creationId="{D1F9660A-86FF-4692-B709-25434B832897}"/>
          </ac:spMkLst>
        </pc:spChg>
        <pc:spChg chg="mod">
          <ac:chgData name="Marco Volponi" userId="863dc93f758cdab0" providerId="LiveId" clId="{35B84907-1E03-43CE-BF75-8AE1A85882CE}" dt="2023-04-04T09:34:35.579" v="842" actId="207"/>
          <ac:spMkLst>
            <pc:docMk/>
            <pc:sldMk cId="3767527448" sldId="288"/>
            <ac:spMk id="7" creationId="{B95FDF02-6550-4688-8692-1455E55A72DD}"/>
          </ac:spMkLst>
        </pc:spChg>
        <pc:spChg chg="mod">
          <ac:chgData name="Marco Volponi" userId="863dc93f758cdab0" providerId="LiveId" clId="{35B84907-1E03-43CE-BF75-8AE1A85882CE}" dt="2023-04-04T09:34:38.107" v="843" actId="207"/>
          <ac:spMkLst>
            <pc:docMk/>
            <pc:sldMk cId="3767527448" sldId="288"/>
            <ac:spMk id="8" creationId="{C3EF1188-DAEF-47EF-A5DA-F1F801E8536D}"/>
          </ac:spMkLst>
        </pc:spChg>
        <pc:spChg chg="mod">
          <ac:chgData name="Marco Volponi" userId="863dc93f758cdab0" providerId="LiveId" clId="{35B84907-1E03-43CE-BF75-8AE1A85882CE}" dt="2023-04-04T09:34:40.694" v="844" actId="207"/>
          <ac:spMkLst>
            <pc:docMk/>
            <pc:sldMk cId="3767527448" sldId="288"/>
            <ac:spMk id="9" creationId="{6808801A-02E7-41C4-880A-8EFB80CDB818}"/>
          </ac:spMkLst>
        </pc:spChg>
      </pc:sldChg>
      <pc:sldChg chg="modSp add del mod ord modTransition">
        <pc:chgData name="Marco Volponi" userId="863dc93f758cdab0" providerId="LiveId" clId="{35B84907-1E03-43CE-BF75-8AE1A85882CE}" dt="2023-04-12T09:40:33.915" v="6518"/>
        <pc:sldMkLst>
          <pc:docMk/>
          <pc:sldMk cId="208346973" sldId="293"/>
        </pc:sldMkLst>
        <pc:spChg chg="mod">
          <ac:chgData name="Marco Volponi" userId="863dc93f758cdab0" providerId="LiveId" clId="{35B84907-1E03-43CE-BF75-8AE1A85882CE}" dt="2023-03-30T13:34:04.191" v="5"/>
          <ac:spMkLst>
            <pc:docMk/>
            <pc:sldMk cId="208346973" sldId="293"/>
            <ac:spMk id="2" creationId="{78148BB1-E2F8-B616-5403-705E993D9597}"/>
          </ac:spMkLst>
        </pc:spChg>
        <pc:spChg chg="mod">
          <ac:chgData name="Marco Volponi" userId="863dc93f758cdab0" providerId="LiveId" clId="{35B84907-1E03-43CE-BF75-8AE1A85882CE}" dt="2023-03-30T13:34:04.391" v="6" actId="27636"/>
          <ac:spMkLst>
            <pc:docMk/>
            <pc:sldMk cId="208346973" sldId="293"/>
            <ac:spMk id="3" creationId="{A73769FB-B615-3216-34E4-C6759BCA01DB}"/>
          </ac:spMkLst>
        </pc:spChg>
        <pc:spChg chg="mod">
          <ac:chgData name="Marco Volponi" userId="863dc93f758cdab0" providerId="LiveId" clId="{35B84907-1E03-43CE-BF75-8AE1A85882CE}" dt="2023-03-30T13:34:04.191" v="5"/>
          <ac:spMkLst>
            <pc:docMk/>
            <pc:sldMk cId="208346973" sldId="293"/>
            <ac:spMk id="4" creationId="{A9C3810B-B41E-6E3A-6865-7648FFCADF56}"/>
          </ac:spMkLst>
        </pc:spChg>
      </pc:sldChg>
      <pc:sldChg chg="modSp mod modTransition addCm delCm modCm">
        <pc:chgData name="Marco Volponi" userId="863dc93f758cdab0" providerId="LiveId" clId="{35B84907-1E03-43CE-BF75-8AE1A85882CE}" dt="2023-04-12T08:28:38.596" v="6404" actId="20577"/>
        <pc:sldMkLst>
          <pc:docMk/>
          <pc:sldMk cId="1183762178" sldId="296"/>
        </pc:sldMkLst>
        <pc:spChg chg="mod">
          <ac:chgData name="Marco Volponi" userId="863dc93f758cdab0" providerId="LiveId" clId="{35B84907-1E03-43CE-BF75-8AE1A85882CE}" dt="2023-04-06T07:35:17.735" v="6102" actId="27636"/>
          <ac:spMkLst>
            <pc:docMk/>
            <pc:sldMk cId="1183762178" sldId="296"/>
            <ac:spMk id="2" creationId="{0A9766A7-1622-785E-2556-4514AF2AE12C}"/>
          </ac:spMkLst>
        </pc:spChg>
        <pc:spChg chg="mod">
          <ac:chgData name="Marco Volponi" userId="863dc93f758cdab0" providerId="LiveId" clId="{35B84907-1E03-43CE-BF75-8AE1A85882CE}" dt="2023-04-12T08:28:38.596" v="6404" actId="20577"/>
          <ac:spMkLst>
            <pc:docMk/>
            <pc:sldMk cId="1183762178" sldId="296"/>
            <ac:spMk id="9" creationId="{DA91F416-EC27-0E57-3536-D6E9D5DC092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Marco Volponi" userId="863dc93f758cdab0" providerId="LiveId" clId="{35B84907-1E03-43CE-BF75-8AE1A85882CE}" dt="2023-04-06T07:34:22.026" v="6094"/>
              <pc2:cmMkLst xmlns:pc2="http://schemas.microsoft.com/office/powerpoint/2019/9/main/command">
                <pc:docMk/>
                <pc:sldMk cId="1183762178" sldId="296"/>
                <pc2:cmMk id="{2851B758-90D5-4E83-A9E1-DFCAE778F065}"/>
              </pc2:cmMkLst>
            </pc226:cmChg>
          </p:ext>
        </pc:extLst>
      </pc:sldChg>
      <pc:sldChg chg="modSp add del modTransition addCm delCm modCm">
        <pc:chgData name="Marco Volponi" userId="863dc93f758cdab0" providerId="LiveId" clId="{35B84907-1E03-43CE-BF75-8AE1A85882CE}" dt="2023-04-12T12:04:54.778" v="6552"/>
        <pc:sldMkLst>
          <pc:docMk/>
          <pc:sldMk cId="3932598805" sldId="298"/>
        </pc:sldMkLst>
        <pc:spChg chg="mod">
          <ac:chgData name="Marco Volponi" userId="863dc93f758cdab0" providerId="LiveId" clId="{35B84907-1E03-43CE-BF75-8AE1A85882CE}" dt="2023-03-30T13:34:04.191" v="5"/>
          <ac:spMkLst>
            <pc:docMk/>
            <pc:sldMk cId="3932598805" sldId="298"/>
            <ac:spMk id="2" creationId="{07105E4B-E20A-1C62-51C3-983FA41107D7}"/>
          </ac:spMkLst>
        </pc:spChg>
        <pc:spChg chg="mod">
          <ac:chgData name="Marco Volponi" userId="863dc93f758cdab0" providerId="LiveId" clId="{35B84907-1E03-43CE-BF75-8AE1A85882CE}" dt="2023-03-30T13:34:04.191" v="5"/>
          <ac:spMkLst>
            <pc:docMk/>
            <pc:sldMk cId="3932598805" sldId="298"/>
            <ac:spMk id="4" creationId="{CEE44D1D-4477-CEFD-51AD-7D31ED08E17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3932598805" sldId="298"/>
                <pc2:cmMk id="{05123334-D3D0-4C3C-8D72-4222FE3BA2E5}"/>
              </pc2:cmMkLst>
              <pc226:cmRplyChg chg="add">
                <pc226:chgData name="Marco Volponi" userId="863dc93f758cdab0" providerId="LiveId" clId="{35B84907-1E03-43CE-BF75-8AE1A85882CE}" dt="2023-04-05T17:28:29.963" v="5158"/>
                <pc2:cmRplyMkLst xmlns:pc2="http://schemas.microsoft.com/office/powerpoint/2019/9/main/command">
                  <pc:docMk/>
                  <pc:sldMk cId="3932598805" sldId="298"/>
                  <pc2:cmMk id="{05123334-D3D0-4C3C-8D72-4222FE3BA2E5}"/>
                  <pc2:cmRplyMk id="{A972853C-AD8C-4A40-B9FB-C87BD8839F5E}"/>
                </pc2:cmRplyMkLst>
              </pc226:cmRplyChg>
            </pc226:cmChg>
          </p:ext>
        </pc:extLst>
      </pc:sldChg>
      <pc:sldChg chg="modSp new mod modTransition modClrScheme chgLayout">
        <pc:chgData name="Marco Volponi" userId="863dc93f758cdab0" providerId="LiveId" clId="{35B84907-1E03-43CE-BF75-8AE1A85882CE}" dt="2023-04-06T07:26:22.270" v="5836"/>
        <pc:sldMkLst>
          <pc:docMk/>
          <pc:sldMk cId="1496624959" sldId="299"/>
        </pc:sldMkLst>
        <pc:spChg chg="mod ord">
          <ac:chgData name="Marco Volponi" userId="863dc93f758cdab0" providerId="LiveId" clId="{35B84907-1E03-43CE-BF75-8AE1A85882CE}" dt="2023-04-04T09:18:45.116" v="663" actId="700"/>
          <ac:spMkLst>
            <pc:docMk/>
            <pc:sldMk cId="1496624959" sldId="299"/>
            <ac:spMk id="2" creationId="{A8C5B285-584E-F241-CBC9-279DB2DBD3FA}"/>
          </ac:spMkLst>
        </pc:spChg>
        <pc:spChg chg="mod ord">
          <ac:chgData name="Marco Volponi" userId="863dc93f758cdab0" providerId="LiveId" clId="{35B84907-1E03-43CE-BF75-8AE1A85882CE}" dt="2023-04-04T09:18:45.116" v="663" actId="700"/>
          <ac:spMkLst>
            <pc:docMk/>
            <pc:sldMk cId="1496624959" sldId="299"/>
            <ac:spMk id="3" creationId="{411A5E4A-360E-1077-20E6-C08CF7B1494F}"/>
          </ac:spMkLst>
        </pc:spChg>
        <pc:spChg chg="mod ord">
          <ac:chgData name="Marco Volponi" userId="863dc93f758cdab0" providerId="LiveId" clId="{35B84907-1E03-43CE-BF75-8AE1A85882CE}" dt="2023-04-04T09:18:45.116" v="663" actId="700"/>
          <ac:spMkLst>
            <pc:docMk/>
            <pc:sldMk cId="1496624959" sldId="299"/>
            <ac:spMk id="4" creationId="{932D3078-5585-54E8-5B15-F385FB09DC2A}"/>
          </ac:spMkLst>
        </pc:spChg>
      </pc:sldChg>
      <pc:sldChg chg="addSp modSp new mod modTransition">
        <pc:chgData name="Marco Volponi" userId="863dc93f758cdab0" providerId="LiveId" clId="{35B84907-1E03-43CE-BF75-8AE1A85882CE}" dt="2023-04-12T12:02:18.367" v="6551" actId="1038"/>
        <pc:sldMkLst>
          <pc:docMk/>
          <pc:sldMk cId="417962307" sldId="300"/>
        </pc:sldMkLst>
        <pc:spChg chg="mod">
          <ac:chgData name="Marco Volponi" userId="863dc93f758cdab0" providerId="LiveId" clId="{35B84907-1E03-43CE-BF75-8AE1A85882CE}" dt="2023-04-12T12:02:12.692" v="6532" actId="20577"/>
          <ac:spMkLst>
            <pc:docMk/>
            <pc:sldMk cId="417962307" sldId="300"/>
            <ac:spMk id="2" creationId="{9A6E74E1-223C-368E-7165-7AE3BD4A247F}"/>
          </ac:spMkLst>
        </pc:spChg>
        <pc:picChg chg="add mod">
          <ac:chgData name="Marco Volponi" userId="863dc93f758cdab0" providerId="LiveId" clId="{35B84907-1E03-43CE-BF75-8AE1A85882CE}" dt="2023-04-12T12:02:18.367" v="6551" actId="1038"/>
          <ac:picMkLst>
            <pc:docMk/>
            <pc:sldMk cId="417962307" sldId="300"/>
            <ac:picMk id="6" creationId="{1FB70CA4-5D14-2348-9EE4-9ED85DC4C142}"/>
          </ac:picMkLst>
        </pc:picChg>
      </pc:sldChg>
      <pc:sldChg chg="modSp new del mod">
        <pc:chgData name="Marco Volponi" userId="863dc93f758cdab0" providerId="LiveId" clId="{35B84907-1E03-43CE-BF75-8AE1A85882CE}" dt="2023-04-06T06:50:26.764" v="5818" actId="47"/>
        <pc:sldMkLst>
          <pc:docMk/>
          <pc:sldMk cId="2577033586" sldId="301"/>
        </pc:sldMkLst>
        <pc:spChg chg="mod">
          <ac:chgData name="Marco Volponi" userId="863dc93f758cdab0" providerId="LiveId" clId="{35B84907-1E03-43CE-BF75-8AE1A85882CE}" dt="2023-04-04T09:20:17.663" v="698" actId="20577"/>
          <ac:spMkLst>
            <pc:docMk/>
            <pc:sldMk cId="2577033586" sldId="301"/>
            <ac:spMk id="2" creationId="{9CCE914C-326B-CA9C-CC9C-E5472A5EA3E4}"/>
          </ac:spMkLst>
        </pc:spChg>
      </pc:sldChg>
      <pc:sldChg chg="modSp add mod modTransition addCm delCm">
        <pc:chgData name="Marco Volponi" userId="863dc93f758cdab0" providerId="LiveId" clId="{35B84907-1E03-43CE-BF75-8AE1A85882CE}" dt="2023-04-12T12:04:54.778" v="6552"/>
        <pc:sldMkLst>
          <pc:docMk/>
          <pc:sldMk cId="3924856201" sldId="302"/>
        </pc:sldMkLst>
        <pc:spChg chg="mod">
          <ac:chgData name="Marco Volponi" userId="863dc93f758cdab0" providerId="LiveId" clId="{35B84907-1E03-43CE-BF75-8AE1A85882CE}" dt="2023-04-04T09:20:33.301" v="722" actId="6549"/>
          <ac:spMkLst>
            <pc:docMk/>
            <pc:sldMk cId="3924856201" sldId="302"/>
            <ac:spMk id="2" creationId="{9CCE914C-326B-CA9C-CC9C-E5472A5EA3E4}"/>
          </ac:spMkLst>
        </pc:spChg>
        <pc:spChg chg="mod">
          <ac:chgData name="Marco Volponi" userId="863dc93f758cdab0" providerId="LiveId" clId="{35B84907-1E03-43CE-BF75-8AE1A85882CE}" dt="2023-04-06T07:31:44.770" v="5996" actId="20577"/>
          <ac:spMkLst>
            <pc:docMk/>
            <pc:sldMk cId="3924856201" sldId="302"/>
            <ac:spMk id="3" creationId="{FBD90B7A-D30B-E61A-339D-25E4684C3CF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3924856201" sldId="302"/>
                <pc2:cmMk id="{656B63B8-C1BF-4457-94BB-0C79FA0E112D}"/>
              </pc2:cmMkLst>
            </pc226:cmChg>
          </p:ext>
        </pc:extLst>
      </pc:sldChg>
      <pc:sldChg chg="addSp modSp add mod modTransition">
        <pc:chgData name="Marco Volponi" userId="863dc93f758cdab0" providerId="LiveId" clId="{35B84907-1E03-43CE-BF75-8AE1A85882CE}" dt="2023-04-12T08:09:41.367" v="6352" actId="1076"/>
        <pc:sldMkLst>
          <pc:docMk/>
          <pc:sldMk cId="3760425737" sldId="303"/>
        </pc:sldMkLst>
        <pc:spChg chg="mod">
          <ac:chgData name="Marco Volponi" userId="863dc93f758cdab0" providerId="LiveId" clId="{35B84907-1E03-43CE-BF75-8AE1A85882CE}" dt="2023-04-04T09:20:41.164" v="728" actId="20577"/>
          <ac:spMkLst>
            <pc:docMk/>
            <pc:sldMk cId="3760425737" sldId="303"/>
            <ac:spMk id="2" creationId="{9CCE914C-326B-CA9C-CC9C-E5472A5EA3E4}"/>
          </ac:spMkLst>
        </pc:spChg>
        <pc:spChg chg="mod">
          <ac:chgData name="Marco Volponi" userId="863dc93f758cdab0" providerId="LiveId" clId="{35B84907-1E03-43CE-BF75-8AE1A85882CE}" dt="2023-04-06T07:32:08.513" v="6035" actId="20577"/>
          <ac:spMkLst>
            <pc:docMk/>
            <pc:sldMk cId="3760425737" sldId="303"/>
            <ac:spMk id="3" creationId="{FBD90B7A-D30B-E61A-339D-25E4684C3CF1}"/>
          </ac:spMkLst>
        </pc:spChg>
        <pc:picChg chg="add mod">
          <ac:chgData name="Marco Volponi" userId="863dc93f758cdab0" providerId="LiveId" clId="{35B84907-1E03-43CE-BF75-8AE1A85882CE}" dt="2023-04-12T08:09:41.367" v="6352" actId="1076"/>
          <ac:picMkLst>
            <pc:docMk/>
            <pc:sldMk cId="3760425737" sldId="303"/>
            <ac:picMk id="6" creationId="{DF1FFEE2-1BFC-804B-8549-63C81E54AE5D}"/>
          </ac:picMkLst>
        </pc:picChg>
      </pc:sldChg>
      <pc:sldChg chg="addSp modSp new del mod">
        <pc:chgData name="Marco Volponi" userId="863dc93f758cdab0" providerId="LiveId" clId="{35B84907-1E03-43CE-BF75-8AE1A85882CE}" dt="2023-04-05T17:20:55.742" v="5147" actId="47"/>
        <pc:sldMkLst>
          <pc:docMk/>
          <pc:sldMk cId="346931891" sldId="304"/>
        </pc:sldMkLst>
        <pc:graphicFrameChg chg="add modGraphic">
          <ac:chgData name="Marco Volponi" userId="863dc93f758cdab0" providerId="LiveId" clId="{35B84907-1E03-43CE-BF75-8AE1A85882CE}" dt="2023-04-04T09:20:55.400" v="729" actId="27022"/>
          <ac:graphicFrameMkLst>
            <pc:docMk/>
            <pc:sldMk cId="346931891" sldId="304"/>
            <ac:graphicFrameMk id="6" creationId="{DDAD4809-A3B3-FE73-F462-FE7A70E26465}"/>
          </ac:graphicFrameMkLst>
        </pc:graphicFrameChg>
      </pc:sldChg>
      <pc:sldChg chg="addSp delSp modSp new mod modTransition setBg">
        <pc:chgData name="Marco Volponi" userId="863dc93f758cdab0" providerId="LiveId" clId="{35B84907-1E03-43CE-BF75-8AE1A85882CE}" dt="2023-04-06T07:32:58.742" v="6091" actId="20577"/>
        <pc:sldMkLst>
          <pc:docMk/>
          <pc:sldMk cId="3207311739" sldId="305"/>
        </pc:sldMkLst>
        <pc:spChg chg="mod">
          <ac:chgData name="Marco Volponi" userId="863dc93f758cdab0" providerId="LiveId" clId="{35B84907-1E03-43CE-BF75-8AE1A85882CE}" dt="2023-04-05T15:38:30.132" v="2839" actId="26606"/>
          <ac:spMkLst>
            <pc:docMk/>
            <pc:sldMk cId="3207311739" sldId="305"/>
            <ac:spMk id="2" creationId="{9661523A-6E8E-90F6-777C-EAFBA6118888}"/>
          </ac:spMkLst>
        </pc:spChg>
        <pc:spChg chg="mod">
          <ac:chgData name="Marco Volponi" userId="863dc93f758cdab0" providerId="LiveId" clId="{35B84907-1E03-43CE-BF75-8AE1A85882CE}" dt="2023-04-06T07:32:58.742" v="6091" actId="20577"/>
          <ac:spMkLst>
            <pc:docMk/>
            <pc:sldMk cId="3207311739" sldId="305"/>
            <ac:spMk id="3" creationId="{869B52A4-5CD9-2C45-26A5-0D9D1472E9E3}"/>
          </ac:spMkLst>
        </pc:spChg>
        <pc:spChg chg="mod">
          <ac:chgData name="Marco Volponi" userId="863dc93f758cdab0" providerId="LiveId" clId="{35B84907-1E03-43CE-BF75-8AE1A85882CE}" dt="2023-04-05T15:38:30.132" v="2839" actId="26606"/>
          <ac:spMkLst>
            <pc:docMk/>
            <pc:sldMk cId="3207311739" sldId="305"/>
            <ac:spMk id="4" creationId="{7E084821-6FEC-481C-3EDA-7FA649E524DC}"/>
          </ac:spMkLst>
        </pc:spChg>
        <pc:spChg chg="add del">
          <ac:chgData name="Marco Volponi" userId="863dc93f758cdab0" providerId="LiveId" clId="{35B84907-1E03-43CE-BF75-8AE1A85882CE}" dt="2023-04-05T15:38:30.132" v="2839" actId="26606"/>
          <ac:spMkLst>
            <pc:docMk/>
            <pc:sldMk cId="3207311739" sldId="305"/>
            <ac:spMk id="10" creationId="{0CABCAE3-64FC-4149-819F-2C1812824154}"/>
          </ac:spMkLst>
        </pc:spChg>
        <pc:spChg chg="add del">
          <ac:chgData name="Marco Volponi" userId="863dc93f758cdab0" providerId="LiveId" clId="{35B84907-1E03-43CE-BF75-8AE1A85882CE}" dt="2023-04-05T15:38:30.132" v="2839" actId="26606"/>
          <ac:spMkLst>
            <pc:docMk/>
            <pc:sldMk cId="3207311739" sldId="305"/>
            <ac:spMk id="18" creationId="{D0712110-0BC1-4B31-B3BB-63B44222E87F}"/>
          </ac:spMkLst>
        </pc:spChg>
        <pc:spChg chg="add del">
          <ac:chgData name="Marco Volponi" userId="863dc93f758cdab0" providerId="LiveId" clId="{35B84907-1E03-43CE-BF75-8AE1A85882CE}" dt="2023-04-05T15:38:30.132" v="2839" actId="26606"/>
          <ac:spMkLst>
            <pc:docMk/>
            <pc:sldMk cId="3207311739" sldId="305"/>
            <ac:spMk id="20" creationId="{4466B5F3-C053-4580-B04A-1EF949888280}"/>
          </ac:spMkLst>
        </pc:spChg>
        <pc:picChg chg="add mod">
          <ac:chgData name="Marco Volponi" userId="863dc93f758cdab0" providerId="LiveId" clId="{35B84907-1E03-43CE-BF75-8AE1A85882CE}" dt="2023-04-06T07:32:32.159" v="6037" actId="14100"/>
          <ac:picMkLst>
            <pc:docMk/>
            <pc:sldMk cId="3207311739" sldId="305"/>
            <ac:picMk id="5" creationId="{5BAD1C59-19DC-0C51-65E4-1988B210C4BC}"/>
          </ac:picMkLst>
        </pc:picChg>
        <pc:picChg chg="add del">
          <ac:chgData name="Marco Volponi" userId="863dc93f758cdab0" providerId="LiveId" clId="{35B84907-1E03-43CE-BF75-8AE1A85882CE}" dt="2023-04-05T15:38:30.132" v="2839" actId="26606"/>
          <ac:picMkLst>
            <pc:docMk/>
            <pc:sldMk cId="3207311739" sldId="305"/>
            <ac:picMk id="12" creationId="{012FDCFE-9AD2-4D8A-8CBF-B3AA37EBF6DD}"/>
          </ac:picMkLst>
        </pc:picChg>
        <pc:picChg chg="add del">
          <ac:chgData name="Marco Volponi" userId="863dc93f758cdab0" providerId="LiveId" clId="{35B84907-1E03-43CE-BF75-8AE1A85882CE}" dt="2023-04-05T15:38:30.132" v="2839" actId="26606"/>
          <ac:picMkLst>
            <pc:docMk/>
            <pc:sldMk cId="3207311739" sldId="305"/>
            <ac:picMk id="24" creationId="{25CED634-E2D0-4AB7-96DD-816C9B52C5CF}"/>
          </ac:picMkLst>
        </pc:picChg>
        <pc:cxnChg chg="add del">
          <ac:chgData name="Marco Volponi" userId="863dc93f758cdab0" providerId="LiveId" clId="{35B84907-1E03-43CE-BF75-8AE1A85882CE}" dt="2023-04-05T15:38:30.132" v="2839" actId="26606"/>
          <ac:cxnSpMkLst>
            <pc:docMk/>
            <pc:sldMk cId="3207311739" sldId="305"/>
            <ac:cxnSpMk id="14" creationId="{FBD463FC-4CA8-4FF4-85A3-AF9F4B98D210}"/>
          </ac:cxnSpMkLst>
        </pc:cxnChg>
        <pc:cxnChg chg="add del">
          <ac:chgData name="Marco Volponi" userId="863dc93f758cdab0" providerId="LiveId" clId="{35B84907-1E03-43CE-BF75-8AE1A85882CE}" dt="2023-04-05T15:38:30.132" v="2839" actId="26606"/>
          <ac:cxnSpMkLst>
            <pc:docMk/>
            <pc:sldMk cId="3207311739" sldId="305"/>
            <ac:cxnSpMk id="16" creationId="{BECF35C3-8B44-4F4B-BD25-4C01823DB22A}"/>
          </ac:cxnSpMkLst>
        </pc:cxnChg>
        <pc:cxnChg chg="add del">
          <ac:chgData name="Marco Volponi" userId="863dc93f758cdab0" providerId="LiveId" clId="{35B84907-1E03-43CE-BF75-8AE1A85882CE}" dt="2023-04-05T15:38:30.132" v="2839" actId="26606"/>
          <ac:cxnSpMkLst>
            <pc:docMk/>
            <pc:sldMk cId="3207311739" sldId="305"/>
            <ac:cxnSpMk id="22" creationId="{FA6123F2-4B61-414F-A7E5-5B7828EACAE2}"/>
          </ac:cxnSpMkLst>
        </pc:cxnChg>
        <pc:cxnChg chg="add del">
          <ac:chgData name="Marco Volponi" userId="863dc93f758cdab0" providerId="LiveId" clId="{35B84907-1E03-43CE-BF75-8AE1A85882CE}" dt="2023-04-05T15:38:30.132" v="2839" actId="26606"/>
          <ac:cxnSpMkLst>
            <pc:docMk/>
            <pc:sldMk cId="3207311739" sldId="305"/>
            <ac:cxnSpMk id="26" creationId="{FCDDCDFB-696D-4FDF-9B58-24F71B7C37BC}"/>
          </ac:cxnSpMkLst>
        </pc:cxnChg>
      </pc:sldChg>
      <pc:sldChg chg="modSp add mod modTransition">
        <pc:chgData name="Marco Volponi" userId="863dc93f758cdab0" providerId="LiveId" clId="{35B84907-1E03-43CE-BF75-8AE1A85882CE}" dt="2023-04-06T07:26:22.270" v="5836"/>
        <pc:sldMkLst>
          <pc:docMk/>
          <pc:sldMk cId="99630995" sldId="306"/>
        </pc:sldMkLst>
        <pc:spChg chg="mod">
          <ac:chgData name="Marco Volponi" userId="863dc93f758cdab0" providerId="LiveId" clId="{35B84907-1E03-43CE-BF75-8AE1A85882CE}" dt="2023-04-04T09:23:58.909" v="768" actId="20577"/>
          <ac:spMkLst>
            <pc:docMk/>
            <pc:sldMk cId="99630995" sldId="306"/>
            <ac:spMk id="2" creationId="{9661523A-6E8E-90F6-777C-EAFBA6118888}"/>
          </ac:spMkLst>
        </pc:spChg>
      </pc:sldChg>
      <pc:sldChg chg="addSp modSp mod ord modTransition modClrScheme addCm delCm chgLayout">
        <pc:chgData name="Marco Volponi" userId="863dc93f758cdab0" providerId="LiveId" clId="{35B84907-1E03-43CE-BF75-8AE1A85882CE}" dt="2023-04-06T07:26:22.270" v="5836"/>
        <pc:sldMkLst>
          <pc:docMk/>
          <pc:sldMk cId="325553517" sldId="313"/>
        </pc:sldMkLst>
        <pc:spChg chg="mod ord">
          <ac:chgData name="Marco Volponi" userId="863dc93f758cdab0" providerId="LiveId" clId="{35B84907-1E03-43CE-BF75-8AE1A85882CE}" dt="2023-04-06T06:03:38.174" v="5704" actId="1076"/>
          <ac:spMkLst>
            <pc:docMk/>
            <pc:sldMk cId="325553517" sldId="313"/>
            <ac:spMk id="2" creationId="{46EFEBAA-E89F-4967-B2B8-FA276F2E4ED2}"/>
          </ac:spMkLst>
        </pc:spChg>
        <pc:graphicFrameChg chg="mod modGraphic">
          <ac:chgData name="Marco Volponi" userId="863dc93f758cdab0" providerId="LiveId" clId="{35B84907-1E03-43CE-BF75-8AE1A85882CE}" dt="2023-04-06T06:02:56.384" v="5701" actId="1076"/>
          <ac:graphicFrameMkLst>
            <pc:docMk/>
            <pc:sldMk cId="325553517" sldId="313"/>
            <ac:graphicFrameMk id="3" creationId="{45A9DFD1-6016-4B3B-BD92-4D0D9F96BB49}"/>
          </ac:graphicFrameMkLst>
        </pc:graphicFrameChg>
        <pc:cxnChg chg="add mod">
          <ac:chgData name="Marco Volponi" userId="863dc93f758cdab0" providerId="LiveId" clId="{35B84907-1E03-43CE-BF75-8AE1A85882CE}" dt="2023-04-06T06:03:45.390" v="5705" actId="14100"/>
          <ac:cxnSpMkLst>
            <pc:docMk/>
            <pc:sldMk cId="325553517" sldId="313"/>
            <ac:cxnSpMk id="4" creationId="{6CDA6E39-475F-B2ED-5550-E3EB853B8386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06T06:03:57.821" v="5706"/>
              <pc2:cmMkLst xmlns:pc2="http://schemas.microsoft.com/office/powerpoint/2019/9/main/command">
                <pc:docMk/>
                <pc:sldMk cId="325553517" sldId="313"/>
                <pc2:cmMk id="{1B016372-0646-44DC-95EA-989C3FA4E6EC}"/>
              </pc2:cmMkLst>
            </pc226:cmChg>
          </p:ext>
        </pc:extLst>
      </pc:sldChg>
      <pc:sldChg chg="modSp mod modTransition">
        <pc:chgData name="Marco Volponi" userId="863dc93f758cdab0" providerId="LiveId" clId="{35B84907-1E03-43CE-BF75-8AE1A85882CE}" dt="2023-04-06T07:26:22.270" v="5836"/>
        <pc:sldMkLst>
          <pc:docMk/>
          <pc:sldMk cId="2034896774" sldId="314"/>
        </pc:sldMkLst>
        <pc:spChg chg="mod">
          <ac:chgData name="Marco Volponi" userId="863dc93f758cdab0" providerId="LiveId" clId="{35B84907-1E03-43CE-BF75-8AE1A85882CE}" dt="2023-04-05T13:12:07.450" v="914" actId="6549"/>
          <ac:spMkLst>
            <pc:docMk/>
            <pc:sldMk cId="2034896774" sldId="314"/>
            <ac:spMk id="2" creationId="{391DA863-FCB1-4A98-838A-9AD466D35A0C}"/>
          </ac:spMkLst>
        </pc:spChg>
        <pc:spChg chg="mod">
          <ac:chgData name="Marco Volponi" userId="863dc93f758cdab0" providerId="LiveId" clId="{35B84907-1E03-43CE-BF75-8AE1A85882CE}" dt="2023-04-05T17:38:00.720" v="5209" actId="20577"/>
          <ac:spMkLst>
            <pc:docMk/>
            <pc:sldMk cId="2034896774" sldId="314"/>
            <ac:spMk id="3" creationId="{27C111DC-E058-415C-87EA-AFBE0CC341C9}"/>
          </ac:spMkLst>
        </pc:spChg>
      </pc:sldChg>
      <pc:sldChg chg="modSp mod ord modTransition">
        <pc:chgData name="Marco Volponi" userId="863dc93f758cdab0" providerId="LiveId" clId="{35B84907-1E03-43CE-BF75-8AE1A85882CE}" dt="2023-04-06T07:26:22.270" v="5836"/>
        <pc:sldMkLst>
          <pc:docMk/>
          <pc:sldMk cId="238948801" sldId="321"/>
        </pc:sldMkLst>
        <pc:picChg chg="mod">
          <ac:chgData name="Marco Volponi" userId="863dc93f758cdab0" providerId="LiveId" clId="{35B84907-1E03-43CE-BF75-8AE1A85882CE}" dt="2023-04-04T09:27:21.456" v="771" actId="12788"/>
          <ac:picMkLst>
            <pc:docMk/>
            <pc:sldMk cId="238948801" sldId="321"/>
            <ac:picMk id="5" creationId="{AFACF03A-D2D8-128F-06CE-FBBD1EB2A4CC}"/>
          </ac:picMkLst>
        </pc:picChg>
      </pc:sldChg>
      <pc:sldChg chg="modSp mod ord modTransition">
        <pc:chgData name="Marco Volponi" userId="863dc93f758cdab0" providerId="LiveId" clId="{35B84907-1E03-43CE-BF75-8AE1A85882CE}" dt="2023-04-06T07:26:22.270" v="5836"/>
        <pc:sldMkLst>
          <pc:docMk/>
          <pc:sldMk cId="3440616127" sldId="323"/>
        </pc:sldMkLst>
        <pc:picChg chg="mod">
          <ac:chgData name="Marco Volponi" userId="863dc93f758cdab0" providerId="LiveId" clId="{35B84907-1E03-43CE-BF75-8AE1A85882CE}" dt="2023-04-04T09:27:54.717" v="774" actId="12788"/>
          <ac:picMkLst>
            <pc:docMk/>
            <pc:sldMk cId="3440616127" sldId="323"/>
            <ac:picMk id="3" creationId="{6FD8E3A2-E136-32BC-077C-4B05F51FAB17}"/>
          </ac:picMkLst>
        </pc:picChg>
      </pc:sldChg>
      <pc:sldChg chg="addSp modSp mod ord modTransition delCm">
        <pc:chgData name="Marco Volponi" userId="863dc93f758cdab0" providerId="LiveId" clId="{35B84907-1E03-43CE-BF75-8AE1A85882CE}" dt="2023-04-12T12:04:54.778" v="6552"/>
        <pc:sldMkLst>
          <pc:docMk/>
          <pc:sldMk cId="2823754191" sldId="331"/>
        </pc:sldMkLst>
        <pc:spChg chg="mod">
          <ac:chgData name="Marco Volponi" userId="863dc93f758cdab0" providerId="LiveId" clId="{35B84907-1E03-43CE-BF75-8AE1A85882CE}" dt="2023-04-06T07:27:05.760" v="5852" actId="20577"/>
          <ac:spMkLst>
            <pc:docMk/>
            <pc:sldMk cId="2823754191" sldId="331"/>
            <ac:spMk id="2" creationId="{30E8EDAE-8E05-62B7-2D81-DFF26E48F765}"/>
          </ac:spMkLst>
        </pc:spChg>
        <pc:spChg chg="add mod">
          <ac:chgData name="Marco Volponi" userId="863dc93f758cdab0" providerId="LiveId" clId="{35B84907-1E03-43CE-BF75-8AE1A85882CE}" dt="2023-04-12T08:25:16.760" v="6386" actId="20577"/>
          <ac:spMkLst>
            <pc:docMk/>
            <pc:sldMk cId="2823754191" sldId="331"/>
            <ac:spMk id="3" creationId="{F02BF25F-5A6D-714B-79F1-CDDE21F23E7B}"/>
          </ac:spMkLst>
        </pc:spChg>
        <pc:picChg chg="mod">
          <ac:chgData name="Marco Volponi" userId="863dc93f758cdab0" providerId="LiveId" clId="{35B84907-1E03-43CE-BF75-8AE1A85882CE}" dt="2023-04-06T07:27:00.954" v="5840" actId="1076"/>
          <ac:picMkLst>
            <pc:docMk/>
            <pc:sldMk cId="2823754191" sldId="331"/>
            <ac:picMk id="5" creationId="{63B6C57E-9797-D97D-7C90-F72AF1BEA1F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2823754191" sldId="331"/>
                <pc2:cmMk id="{412E5735-4A9F-4D19-B61F-792F840F3338}"/>
              </pc2:cmMkLst>
            </pc226:cmChg>
          </p:ext>
        </pc:extLst>
      </pc:sldChg>
      <pc:sldChg chg="modSp add mod modTransition">
        <pc:chgData name="Marco Volponi" userId="863dc93f758cdab0" providerId="LiveId" clId="{35B84907-1E03-43CE-BF75-8AE1A85882CE}" dt="2023-04-06T07:26:22.270" v="5836"/>
        <pc:sldMkLst>
          <pc:docMk/>
          <pc:sldMk cId="3858741753" sldId="332"/>
        </pc:sldMkLst>
        <pc:spChg chg="mod">
          <ac:chgData name="Marco Volponi" userId="863dc93f758cdab0" providerId="LiveId" clId="{35B84907-1E03-43CE-BF75-8AE1A85882CE}" dt="2023-04-04T09:31:56.873" v="794" actId="20577"/>
          <ac:spMkLst>
            <pc:docMk/>
            <pc:sldMk cId="3858741753" sldId="332"/>
            <ac:spMk id="2" creationId="{9661523A-6E8E-90F6-777C-EAFBA6118888}"/>
          </ac:spMkLst>
        </pc:spChg>
      </pc:sldChg>
      <pc:sldChg chg="modSp add mod modTransition">
        <pc:chgData name="Marco Volponi" userId="863dc93f758cdab0" providerId="LiveId" clId="{35B84907-1E03-43CE-BF75-8AE1A85882CE}" dt="2023-04-06T07:33:55.243" v="6093" actId="20577"/>
        <pc:sldMkLst>
          <pc:docMk/>
          <pc:sldMk cId="1105134520" sldId="333"/>
        </pc:sldMkLst>
        <pc:spChg chg="mod">
          <ac:chgData name="Marco Volponi" userId="863dc93f758cdab0" providerId="LiveId" clId="{35B84907-1E03-43CE-BF75-8AE1A85882CE}" dt="2023-04-06T07:33:55.243" v="6093" actId="20577"/>
          <ac:spMkLst>
            <pc:docMk/>
            <pc:sldMk cId="1105134520" sldId="333"/>
            <ac:spMk id="2" creationId="{9661523A-6E8E-90F6-777C-EAFBA6118888}"/>
          </ac:spMkLst>
        </pc:spChg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2518404390" sldId="334"/>
        </pc:sldMkLst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3899927545" sldId="335"/>
        </pc:sldMkLst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1047778732" sldId="336"/>
        </pc:sldMkLst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1173894852" sldId="337"/>
        </pc:sldMkLst>
      </pc:sldChg>
      <pc:sldChg chg="modSp mod modTransition">
        <pc:chgData name="Marco Volponi" userId="863dc93f758cdab0" providerId="LiveId" clId="{35B84907-1E03-43CE-BF75-8AE1A85882CE}" dt="2023-04-06T07:26:22.270" v="5836"/>
        <pc:sldMkLst>
          <pc:docMk/>
          <pc:sldMk cId="697516514" sldId="338"/>
        </pc:sldMkLst>
        <pc:picChg chg="mod">
          <ac:chgData name="Marco Volponi" userId="863dc93f758cdab0" providerId="LiveId" clId="{35B84907-1E03-43CE-BF75-8AE1A85882CE}" dt="2023-04-06T05:57:53.605" v="5693" actId="14100"/>
          <ac:picMkLst>
            <pc:docMk/>
            <pc:sldMk cId="697516514" sldId="338"/>
            <ac:picMk id="17" creationId="{A256A35A-0ED6-4823-6822-34BEC39FFD2F}"/>
          </ac:picMkLst>
        </pc:picChg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2192592328" sldId="339"/>
        </pc:sldMkLst>
      </pc:sldChg>
      <pc:sldChg chg="modSp mod modTransition addCm delCm">
        <pc:chgData name="Marco Volponi" userId="863dc93f758cdab0" providerId="LiveId" clId="{35B84907-1E03-43CE-BF75-8AE1A85882CE}" dt="2023-04-12T12:04:54.778" v="6552"/>
        <pc:sldMkLst>
          <pc:docMk/>
          <pc:sldMk cId="2976628242" sldId="340"/>
        </pc:sldMkLst>
        <pc:spChg chg="mod">
          <ac:chgData name="Marco Volponi" userId="863dc93f758cdab0" providerId="LiveId" clId="{35B84907-1E03-43CE-BF75-8AE1A85882CE}" dt="2023-04-12T08:21:10.434" v="6383"/>
          <ac:spMkLst>
            <pc:docMk/>
            <pc:sldMk cId="2976628242" sldId="340"/>
            <ac:spMk id="3" creationId="{4FD166E3-B42C-4DA9-5C75-EA9CFE305F7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2976628242" sldId="340"/>
                <pc2:cmMk id="{589E4ED3-55DE-49CD-B63E-3BAD171A8B0E}"/>
              </pc2:cmMkLst>
            </pc226:cmChg>
          </p:ext>
        </pc:extLst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1741819531" sldId="341"/>
        </pc:sldMkLst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2038093274" sldId="342"/>
        </pc:sldMkLst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3319756813" sldId="343"/>
        </pc:sldMkLst>
      </pc:sldChg>
      <pc:sldChg chg="addSp delSp modSp mod modTransition addCm delCm modCm">
        <pc:chgData name="Marco Volponi" userId="863dc93f758cdab0" providerId="LiveId" clId="{35B84907-1E03-43CE-BF75-8AE1A85882CE}" dt="2023-04-12T12:04:54.778" v="6552"/>
        <pc:sldMkLst>
          <pc:docMk/>
          <pc:sldMk cId="1883203605" sldId="344"/>
        </pc:sldMkLst>
        <pc:spChg chg="add del mod">
          <ac:chgData name="Marco Volponi" userId="863dc93f758cdab0" providerId="LiveId" clId="{35B84907-1E03-43CE-BF75-8AE1A85882CE}" dt="2023-04-05T17:33:06.653" v="5172"/>
          <ac:spMkLst>
            <pc:docMk/>
            <pc:sldMk cId="1883203605" sldId="344"/>
            <ac:spMk id="6" creationId="{3C74275E-C503-9BCD-281C-2C670F2CD4E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1883203605" sldId="344"/>
                <pc2:cmMk id="{76555E8D-04F0-471C-AF73-CE35C0F77BE4}"/>
              </pc2:cmMkLst>
              <pc226:cmRplyChg chg="add">
                <pc226:chgData name="Marco Volponi" userId="863dc93f758cdab0" providerId="LiveId" clId="{35B84907-1E03-43CE-BF75-8AE1A85882CE}" dt="2023-04-06T05:59:35.279" v="5694"/>
                <pc2:cmRplyMkLst xmlns:pc2="http://schemas.microsoft.com/office/powerpoint/2019/9/main/command">
                  <pc:docMk/>
                  <pc:sldMk cId="1883203605" sldId="344"/>
                  <pc2:cmMk id="{76555E8D-04F0-471C-AF73-CE35C0F77BE4}"/>
                  <pc2:cmRplyMk id="{F2330F7A-5201-4182-B402-378C8B5F08F6}"/>
                </pc2:cmRplyMkLst>
              </pc226:cmRplyChg>
              <pc226:cmRplyChg chg="add">
                <pc226:chgData name="Marco Volponi" userId="863dc93f758cdab0" providerId="LiveId" clId="{35B84907-1E03-43CE-BF75-8AE1A85882CE}" dt="2023-04-05T17:33:04.462" v="5170"/>
                <pc2:cmRplyMkLst xmlns:pc2="http://schemas.microsoft.com/office/powerpoint/2019/9/main/command">
                  <pc:docMk/>
                  <pc:sldMk cId="1883203605" sldId="344"/>
                  <pc2:cmMk id="{76555E8D-04F0-471C-AF73-CE35C0F77BE4}"/>
                  <pc2:cmRplyMk id="{F54D889C-55BD-4523-8095-027883D380EA}"/>
                </pc2:cmRplyMkLst>
              </pc226:cmRplyChg>
            </pc226:cmChg>
          </p:ext>
        </pc:extLst>
      </pc:sldChg>
      <pc:sldChg chg="modSp mod modTransition delCm">
        <pc:chgData name="Marco Volponi" userId="863dc93f758cdab0" providerId="LiveId" clId="{35B84907-1E03-43CE-BF75-8AE1A85882CE}" dt="2023-04-12T12:04:54.778" v="6552"/>
        <pc:sldMkLst>
          <pc:docMk/>
          <pc:sldMk cId="3550921364" sldId="345"/>
        </pc:sldMkLst>
        <pc:spChg chg="mod">
          <ac:chgData name="Marco Volponi" userId="863dc93f758cdab0" providerId="LiveId" clId="{35B84907-1E03-43CE-BF75-8AE1A85882CE}" dt="2023-04-06T06:51:14.515" v="5821" actId="403"/>
          <ac:spMkLst>
            <pc:docMk/>
            <pc:sldMk cId="3550921364" sldId="345"/>
            <ac:spMk id="3" creationId="{4FD166E3-B42C-4DA9-5C75-EA9CFE305F7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3550921364" sldId="345"/>
                <pc2:cmMk id="{AE82111A-BC3F-4D63-BD28-EA8E0AAAE8A7}"/>
              </pc2:cmMkLst>
            </pc226:cmChg>
          </p:ext>
        </pc:extLst>
      </pc:sldChg>
      <pc:sldChg chg="modSp mod modTransition addCm delCm">
        <pc:chgData name="Marco Volponi" userId="863dc93f758cdab0" providerId="LiveId" clId="{35B84907-1E03-43CE-BF75-8AE1A85882CE}" dt="2023-04-12T12:04:54.778" v="6552"/>
        <pc:sldMkLst>
          <pc:docMk/>
          <pc:sldMk cId="1210031755" sldId="346"/>
        </pc:sldMkLst>
        <pc:spChg chg="mod">
          <ac:chgData name="Marco Volponi" userId="863dc93f758cdab0" providerId="LiveId" clId="{35B84907-1E03-43CE-BF75-8AE1A85882CE}" dt="2023-04-05T17:29:57.383" v="5164" actId="27636"/>
          <ac:spMkLst>
            <pc:docMk/>
            <pc:sldMk cId="1210031755" sldId="346"/>
            <ac:spMk id="2" creationId="{ED81713F-09C6-845B-2869-8588DDB6700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1210031755" sldId="346"/>
                <pc2:cmMk id="{F8B02842-173A-4A99-BD4E-A76F7CEF0290}"/>
              </pc2:cmMkLst>
            </pc226:cmChg>
          </p:ext>
        </pc:extLst>
      </pc:sldChg>
      <pc:sldChg chg="modSp new mod modTransition">
        <pc:chgData name="Marco Volponi" userId="863dc93f758cdab0" providerId="LiveId" clId="{35B84907-1E03-43CE-BF75-8AE1A85882CE}" dt="2023-04-12T08:13:23.405" v="6353" actId="114"/>
        <pc:sldMkLst>
          <pc:docMk/>
          <pc:sldMk cId="1788104637" sldId="347"/>
        </pc:sldMkLst>
        <pc:spChg chg="mod">
          <ac:chgData name="Marco Volponi" userId="863dc93f758cdab0" providerId="LiveId" clId="{35B84907-1E03-43CE-BF75-8AE1A85882CE}" dt="2023-04-05T13:16:11.660" v="958" actId="20577"/>
          <ac:spMkLst>
            <pc:docMk/>
            <pc:sldMk cId="1788104637" sldId="347"/>
            <ac:spMk id="2" creationId="{8CBA6AE5-C615-5391-7C3A-9C78F3F0EDC5}"/>
          </ac:spMkLst>
        </pc:spChg>
        <pc:spChg chg="mod">
          <ac:chgData name="Marco Volponi" userId="863dc93f758cdab0" providerId="LiveId" clId="{35B84907-1E03-43CE-BF75-8AE1A85882CE}" dt="2023-04-12T08:13:23.405" v="6353" actId="114"/>
          <ac:spMkLst>
            <pc:docMk/>
            <pc:sldMk cId="1788104637" sldId="347"/>
            <ac:spMk id="3" creationId="{E27FA917-662A-947A-FA7F-73D3A86BF51E}"/>
          </ac:spMkLst>
        </pc:spChg>
      </pc:sldChg>
      <pc:sldChg chg="modSp new mod modTransition">
        <pc:chgData name="Marco Volponi" userId="863dc93f758cdab0" providerId="LiveId" clId="{35B84907-1E03-43CE-BF75-8AE1A85882CE}" dt="2023-04-12T08:15:04.130" v="6358" actId="20577"/>
        <pc:sldMkLst>
          <pc:docMk/>
          <pc:sldMk cId="615625216" sldId="348"/>
        </pc:sldMkLst>
        <pc:spChg chg="mod">
          <ac:chgData name="Marco Volponi" userId="863dc93f758cdab0" providerId="LiveId" clId="{35B84907-1E03-43CE-BF75-8AE1A85882CE}" dt="2023-04-05T13:32:34.729" v="1385" actId="20577"/>
          <ac:spMkLst>
            <pc:docMk/>
            <pc:sldMk cId="615625216" sldId="348"/>
            <ac:spMk id="2" creationId="{B492F128-55F1-5B2B-944F-1C169D977D72}"/>
          </ac:spMkLst>
        </pc:spChg>
        <pc:spChg chg="mod">
          <ac:chgData name="Marco Volponi" userId="863dc93f758cdab0" providerId="LiveId" clId="{35B84907-1E03-43CE-BF75-8AE1A85882CE}" dt="2023-04-12T08:15:04.130" v="6358" actId="20577"/>
          <ac:spMkLst>
            <pc:docMk/>
            <pc:sldMk cId="615625216" sldId="348"/>
            <ac:spMk id="3" creationId="{B1DD6611-5D3D-79A3-92A5-0BEED05934C0}"/>
          </ac:spMkLst>
        </pc:spChg>
      </pc:sldChg>
      <pc:sldChg chg="modSp new mod modTransition">
        <pc:chgData name="Marco Volponi" userId="863dc93f758cdab0" providerId="LiveId" clId="{35B84907-1E03-43CE-BF75-8AE1A85882CE}" dt="2023-04-12T09:41:33.110" v="6521" actId="20577"/>
        <pc:sldMkLst>
          <pc:docMk/>
          <pc:sldMk cId="3713937486" sldId="349"/>
        </pc:sldMkLst>
        <pc:spChg chg="mod">
          <ac:chgData name="Marco Volponi" userId="863dc93f758cdab0" providerId="LiveId" clId="{35B84907-1E03-43CE-BF75-8AE1A85882CE}" dt="2023-04-05T13:53:45.477" v="1819" actId="20577"/>
          <ac:spMkLst>
            <pc:docMk/>
            <pc:sldMk cId="3713937486" sldId="349"/>
            <ac:spMk id="2" creationId="{817EF5B1-5003-B77F-4A3D-3C538DC4512F}"/>
          </ac:spMkLst>
        </pc:spChg>
        <pc:spChg chg="mod">
          <ac:chgData name="Marco Volponi" userId="863dc93f758cdab0" providerId="LiveId" clId="{35B84907-1E03-43CE-BF75-8AE1A85882CE}" dt="2023-04-12T09:41:33.110" v="6521" actId="20577"/>
          <ac:spMkLst>
            <pc:docMk/>
            <pc:sldMk cId="3713937486" sldId="349"/>
            <ac:spMk id="3" creationId="{B45E5E15-7556-7466-FE5D-2A80DC736514}"/>
          </ac:spMkLst>
        </pc:spChg>
      </pc:sldChg>
      <pc:sldChg chg="modSp new mod modTransition">
        <pc:chgData name="Marco Volponi" userId="863dc93f758cdab0" providerId="LiveId" clId="{35B84907-1E03-43CE-BF75-8AE1A85882CE}" dt="2023-04-12T08:17:30.826" v="6376" actId="20577"/>
        <pc:sldMkLst>
          <pc:docMk/>
          <pc:sldMk cId="595059781" sldId="350"/>
        </pc:sldMkLst>
        <pc:spChg chg="mod">
          <ac:chgData name="Marco Volponi" userId="863dc93f758cdab0" providerId="LiveId" clId="{35B84907-1E03-43CE-BF75-8AE1A85882CE}" dt="2023-04-05T14:10:53.367" v="2075" actId="20577"/>
          <ac:spMkLst>
            <pc:docMk/>
            <pc:sldMk cId="595059781" sldId="350"/>
            <ac:spMk id="2" creationId="{C3908C72-F02C-964F-11E3-8223716309AA}"/>
          </ac:spMkLst>
        </pc:spChg>
        <pc:spChg chg="mod">
          <ac:chgData name="Marco Volponi" userId="863dc93f758cdab0" providerId="LiveId" clId="{35B84907-1E03-43CE-BF75-8AE1A85882CE}" dt="2023-04-12T08:17:30.826" v="6376" actId="20577"/>
          <ac:spMkLst>
            <pc:docMk/>
            <pc:sldMk cId="595059781" sldId="350"/>
            <ac:spMk id="3" creationId="{71D90A71-A9DE-8229-E8EA-A1E2D903FFEC}"/>
          </ac:spMkLst>
        </pc:spChg>
      </pc:sldChg>
      <pc:sldChg chg="addSp delSp modSp new mod modTransition setBg modClrScheme chgLayout">
        <pc:chgData name="Marco Volponi" userId="863dc93f758cdab0" providerId="LiveId" clId="{35B84907-1E03-43CE-BF75-8AE1A85882CE}" dt="2023-04-12T08:19:55.917" v="6380" actId="403"/>
        <pc:sldMkLst>
          <pc:docMk/>
          <pc:sldMk cId="2321017175" sldId="351"/>
        </pc:sldMkLst>
        <pc:spChg chg="del mod ord">
          <ac:chgData name="Marco Volponi" userId="863dc93f758cdab0" providerId="LiveId" clId="{35B84907-1E03-43CE-BF75-8AE1A85882CE}" dt="2023-04-05T15:10:00.734" v="2614" actId="700"/>
          <ac:spMkLst>
            <pc:docMk/>
            <pc:sldMk cId="2321017175" sldId="351"/>
            <ac:spMk id="2" creationId="{642CA3C4-C386-66C7-16D4-E5D3BBA1F923}"/>
          </ac:spMkLst>
        </pc:spChg>
        <pc:spChg chg="del mod ord">
          <ac:chgData name="Marco Volponi" userId="863dc93f758cdab0" providerId="LiveId" clId="{35B84907-1E03-43CE-BF75-8AE1A85882CE}" dt="2023-04-05T15:10:00.734" v="2614" actId="700"/>
          <ac:spMkLst>
            <pc:docMk/>
            <pc:sldMk cId="2321017175" sldId="351"/>
            <ac:spMk id="3" creationId="{05BCF86B-5D5C-EED4-0277-570289CFD6FE}"/>
          </ac:spMkLst>
        </pc:spChg>
        <pc:spChg chg="add del mod">
          <ac:chgData name="Marco Volponi" userId="863dc93f758cdab0" providerId="LiveId" clId="{35B84907-1E03-43CE-BF75-8AE1A85882CE}" dt="2023-04-06T07:20:36.721" v="5823" actId="478"/>
          <ac:spMkLst>
            <pc:docMk/>
            <pc:sldMk cId="2321017175" sldId="351"/>
            <ac:spMk id="3" creationId="{A7BB5B6E-A17A-8734-4F50-40D6BA15B4A0}"/>
          </ac:spMkLst>
        </pc:spChg>
        <pc:spChg chg="mod ord">
          <ac:chgData name="Marco Volponi" userId="863dc93f758cdab0" providerId="LiveId" clId="{35B84907-1E03-43CE-BF75-8AE1A85882CE}" dt="2023-04-06T07:21:23.989" v="5830" actId="26606"/>
          <ac:spMkLst>
            <pc:docMk/>
            <pc:sldMk cId="2321017175" sldId="351"/>
            <ac:spMk id="4" creationId="{5BC741E9-A3DD-5563-87BA-124D49EDBA26}"/>
          </ac:spMkLst>
        </pc:spChg>
        <pc:spChg chg="add mod ord">
          <ac:chgData name="Marco Volponi" userId="863dc93f758cdab0" providerId="LiveId" clId="{35B84907-1E03-43CE-BF75-8AE1A85882CE}" dt="2023-04-12T08:19:55.917" v="6380" actId="403"/>
          <ac:spMkLst>
            <pc:docMk/>
            <pc:sldMk cId="2321017175" sldId="351"/>
            <ac:spMk id="5" creationId="{6D630D6E-8912-D4BA-5E30-D04801AD3AAB}"/>
          </ac:spMkLst>
        </pc:spChg>
        <pc:spChg chg="add mod ord">
          <ac:chgData name="Marco Volponi" userId="863dc93f758cdab0" providerId="LiveId" clId="{35B84907-1E03-43CE-BF75-8AE1A85882CE}" dt="2023-04-12T08:19:39.783" v="6378" actId="27636"/>
          <ac:spMkLst>
            <pc:docMk/>
            <pc:sldMk cId="2321017175" sldId="351"/>
            <ac:spMk id="6" creationId="{3C90B035-B8E6-9047-9C90-A163975359EB}"/>
          </ac:spMkLst>
        </pc:spChg>
        <pc:spChg chg="add del mod ord">
          <ac:chgData name="Marco Volponi" userId="863dc93f758cdab0" providerId="LiveId" clId="{35B84907-1E03-43CE-BF75-8AE1A85882CE}" dt="2023-04-06T07:20:34.603" v="5822" actId="478"/>
          <ac:spMkLst>
            <pc:docMk/>
            <pc:sldMk cId="2321017175" sldId="351"/>
            <ac:spMk id="7" creationId="{4BA0B2D8-CB23-6CB7-B3D3-36D67C4235B0}"/>
          </ac:spMkLst>
        </pc:spChg>
        <pc:spChg chg="add del">
          <ac:chgData name="Marco Volponi" userId="863dc93f758cdab0" providerId="LiveId" clId="{35B84907-1E03-43CE-BF75-8AE1A85882CE}" dt="2023-04-06T07:21:23.970" v="5829" actId="26606"/>
          <ac:spMkLst>
            <pc:docMk/>
            <pc:sldMk cId="2321017175" sldId="351"/>
            <ac:spMk id="11" creationId="{0CABCAE3-64FC-4149-819F-2C1812824154}"/>
          </ac:spMkLst>
        </pc:spChg>
        <pc:spChg chg="add del">
          <ac:chgData name="Marco Volponi" userId="863dc93f758cdab0" providerId="LiveId" clId="{35B84907-1E03-43CE-BF75-8AE1A85882CE}" dt="2023-04-06T07:21:14.572" v="5827" actId="26606"/>
          <ac:spMkLst>
            <pc:docMk/>
            <pc:sldMk cId="2321017175" sldId="351"/>
            <ac:spMk id="14" creationId="{0CABCAE3-64FC-4149-819F-2C1812824154}"/>
          </ac:spMkLst>
        </pc:spChg>
        <pc:spChg chg="add del">
          <ac:chgData name="Marco Volponi" userId="863dc93f758cdab0" providerId="LiveId" clId="{35B84907-1E03-43CE-BF75-8AE1A85882CE}" dt="2023-04-06T07:21:23.970" v="5829" actId="26606"/>
          <ac:spMkLst>
            <pc:docMk/>
            <pc:sldMk cId="2321017175" sldId="351"/>
            <ac:spMk id="17" creationId="{35C3D674-3D59-4E93-80CA-0C0A9095E816}"/>
          </ac:spMkLst>
        </pc:spChg>
        <pc:spChg chg="add del">
          <ac:chgData name="Marco Volponi" userId="863dc93f758cdab0" providerId="LiveId" clId="{35B84907-1E03-43CE-BF75-8AE1A85882CE}" dt="2023-04-06T07:21:23.970" v="5829" actId="26606"/>
          <ac:spMkLst>
            <pc:docMk/>
            <pc:sldMk cId="2321017175" sldId="351"/>
            <ac:spMk id="21" creationId="{EF2A81E1-BCBE-426B-8C09-33274E69409D}"/>
          </ac:spMkLst>
        </pc:spChg>
        <pc:spChg chg="add del">
          <ac:chgData name="Marco Volponi" userId="863dc93f758cdab0" providerId="LiveId" clId="{35B84907-1E03-43CE-BF75-8AE1A85882CE}" dt="2023-04-06T07:21:14.572" v="5827" actId="26606"/>
          <ac:spMkLst>
            <pc:docMk/>
            <pc:sldMk cId="2321017175" sldId="351"/>
            <ac:spMk id="22" creationId="{1C2A4B30-77D7-4FFB-8B53-A88BD68CABD2}"/>
          </ac:spMkLst>
        </pc:spChg>
        <pc:spChg chg="add del">
          <ac:chgData name="Marco Volponi" userId="863dc93f758cdab0" providerId="LiveId" clId="{35B84907-1E03-43CE-BF75-8AE1A85882CE}" dt="2023-04-06T07:21:14.572" v="5827" actId="26606"/>
          <ac:spMkLst>
            <pc:docMk/>
            <pc:sldMk cId="2321017175" sldId="351"/>
            <ac:spMk id="26" creationId="{01E4D783-AD45-49E7-B6C7-BBACB8290688}"/>
          </ac:spMkLst>
        </pc:spChg>
        <pc:spChg chg="add">
          <ac:chgData name="Marco Volponi" userId="863dc93f758cdab0" providerId="LiveId" clId="{35B84907-1E03-43CE-BF75-8AE1A85882CE}" dt="2023-04-06T07:21:23.989" v="5830" actId="26606"/>
          <ac:spMkLst>
            <pc:docMk/>
            <pc:sldMk cId="2321017175" sldId="351"/>
            <ac:spMk id="32" creationId="{0CABCAE3-64FC-4149-819F-2C1812824154}"/>
          </ac:spMkLst>
        </pc:spChg>
        <pc:spChg chg="add">
          <ac:chgData name="Marco Volponi" userId="863dc93f758cdab0" providerId="LiveId" clId="{35B84907-1E03-43CE-BF75-8AE1A85882CE}" dt="2023-04-06T07:21:23.989" v="5830" actId="26606"/>
          <ac:spMkLst>
            <pc:docMk/>
            <pc:sldMk cId="2321017175" sldId="351"/>
            <ac:spMk id="36" creationId="{1C2A4B30-77D7-4FFB-8B53-A88BD68CABD2}"/>
          </ac:spMkLst>
        </pc:spChg>
        <pc:spChg chg="add">
          <ac:chgData name="Marco Volponi" userId="863dc93f758cdab0" providerId="LiveId" clId="{35B84907-1E03-43CE-BF75-8AE1A85882CE}" dt="2023-04-06T07:21:23.989" v="5830" actId="26606"/>
          <ac:spMkLst>
            <pc:docMk/>
            <pc:sldMk cId="2321017175" sldId="351"/>
            <ac:spMk id="38" creationId="{01E4D783-AD45-49E7-B6C7-BBACB8290688}"/>
          </ac:spMkLst>
        </pc:spChg>
        <pc:picChg chg="add mod">
          <ac:chgData name="Marco Volponi" userId="863dc93f758cdab0" providerId="LiveId" clId="{35B84907-1E03-43CE-BF75-8AE1A85882CE}" dt="2023-04-06T07:21:40.641" v="5834" actId="1076"/>
          <ac:picMkLst>
            <pc:docMk/>
            <pc:sldMk cId="2321017175" sldId="351"/>
            <ac:picMk id="9" creationId="{AACA7EDC-0B7C-7BA4-8CB8-010347EC7B42}"/>
          </ac:picMkLst>
        </pc:picChg>
        <pc:picChg chg="add del">
          <ac:chgData name="Marco Volponi" userId="863dc93f758cdab0" providerId="LiveId" clId="{35B84907-1E03-43CE-BF75-8AE1A85882CE}" dt="2023-04-06T07:21:23.970" v="5829" actId="26606"/>
          <ac:picMkLst>
            <pc:docMk/>
            <pc:sldMk cId="2321017175" sldId="351"/>
            <ac:picMk id="12" creationId="{012FDCFE-9AD2-4D8A-8CBF-B3AA37EBF6DD}"/>
          </ac:picMkLst>
        </pc:picChg>
        <pc:picChg chg="add del">
          <ac:chgData name="Marco Volponi" userId="863dc93f758cdab0" providerId="LiveId" clId="{35B84907-1E03-43CE-BF75-8AE1A85882CE}" dt="2023-04-06T07:21:14.572" v="5827" actId="26606"/>
          <ac:picMkLst>
            <pc:docMk/>
            <pc:sldMk cId="2321017175" sldId="351"/>
            <ac:picMk id="16" creationId="{012FDCFE-9AD2-4D8A-8CBF-B3AA37EBF6DD}"/>
          </ac:picMkLst>
        </pc:picChg>
        <pc:picChg chg="add del">
          <ac:chgData name="Marco Volponi" userId="863dc93f758cdab0" providerId="LiveId" clId="{35B84907-1E03-43CE-BF75-8AE1A85882CE}" dt="2023-04-06T07:21:23.970" v="5829" actId="26606"/>
          <ac:picMkLst>
            <pc:docMk/>
            <pc:sldMk cId="2321017175" sldId="351"/>
            <ac:picMk id="28" creationId="{39D1DDD4-5BB3-45BA-B9B3-06B62299AD79}"/>
          </ac:picMkLst>
        </pc:picChg>
        <pc:picChg chg="add">
          <ac:chgData name="Marco Volponi" userId="863dc93f758cdab0" providerId="LiveId" clId="{35B84907-1E03-43CE-BF75-8AE1A85882CE}" dt="2023-04-06T07:21:23.989" v="5830" actId="26606"/>
          <ac:picMkLst>
            <pc:docMk/>
            <pc:sldMk cId="2321017175" sldId="351"/>
            <ac:picMk id="33" creationId="{012FDCFE-9AD2-4D8A-8CBF-B3AA37EBF6DD}"/>
          </ac:picMkLst>
        </pc:picChg>
        <pc:cxnChg chg="add del">
          <ac:chgData name="Marco Volponi" userId="863dc93f758cdab0" providerId="LiveId" clId="{35B84907-1E03-43CE-BF75-8AE1A85882CE}" dt="2023-04-06T07:21:23.970" v="5829" actId="26606"/>
          <ac:cxnSpMkLst>
            <pc:docMk/>
            <pc:sldMk cId="2321017175" sldId="351"/>
            <ac:cxnSpMk id="13" creationId="{FBD463FC-4CA8-4FF4-85A3-AF9F4B98D210}"/>
          </ac:cxnSpMkLst>
        </pc:cxnChg>
        <pc:cxnChg chg="add del">
          <ac:chgData name="Marco Volponi" userId="863dc93f758cdab0" providerId="LiveId" clId="{35B84907-1E03-43CE-BF75-8AE1A85882CE}" dt="2023-04-06T07:21:23.970" v="5829" actId="26606"/>
          <ac:cxnSpMkLst>
            <pc:docMk/>
            <pc:sldMk cId="2321017175" sldId="351"/>
            <ac:cxnSpMk id="15" creationId="{A56012FD-74A8-4C91-B318-435CF2B71927}"/>
          </ac:cxnSpMkLst>
        </pc:cxnChg>
        <pc:cxnChg chg="add del">
          <ac:chgData name="Marco Volponi" userId="863dc93f758cdab0" providerId="LiveId" clId="{35B84907-1E03-43CE-BF75-8AE1A85882CE}" dt="2023-04-06T07:21:14.572" v="5827" actId="26606"/>
          <ac:cxnSpMkLst>
            <pc:docMk/>
            <pc:sldMk cId="2321017175" sldId="351"/>
            <ac:cxnSpMk id="18" creationId="{FBD463FC-4CA8-4FF4-85A3-AF9F4B98D210}"/>
          </ac:cxnSpMkLst>
        </pc:cxnChg>
        <pc:cxnChg chg="add del">
          <ac:chgData name="Marco Volponi" userId="863dc93f758cdab0" providerId="LiveId" clId="{35B84907-1E03-43CE-BF75-8AE1A85882CE}" dt="2023-04-06T07:21:23.970" v="5829" actId="26606"/>
          <ac:cxnSpMkLst>
            <pc:docMk/>
            <pc:sldMk cId="2321017175" sldId="351"/>
            <ac:cxnSpMk id="19" creationId="{C884B8F8-FDC9-498B-9960-5D7260AFCB03}"/>
          </ac:cxnSpMkLst>
        </pc:cxnChg>
        <pc:cxnChg chg="add del">
          <ac:chgData name="Marco Volponi" userId="863dc93f758cdab0" providerId="LiveId" clId="{35B84907-1E03-43CE-BF75-8AE1A85882CE}" dt="2023-04-06T07:21:14.572" v="5827" actId="26606"/>
          <ac:cxnSpMkLst>
            <pc:docMk/>
            <pc:sldMk cId="2321017175" sldId="351"/>
            <ac:cxnSpMk id="20" creationId="{A56012FD-74A8-4C91-B318-435CF2B71927}"/>
          </ac:cxnSpMkLst>
        </pc:cxnChg>
        <pc:cxnChg chg="add del">
          <ac:chgData name="Marco Volponi" userId="863dc93f758cdab0" providerId="LiveId" clId="{35B84907-1E03-43CE-BF75-8AE1A85882CE}" dt="2023-04-06T07:21:14.572" v="5827" actId="26606"/>
          <ac:cxnSpMkLst>
            <pc:docMk/>
            <pc:sldMk cId="2321017175" sldId="351"/>
            <ac:cxnSpMk id="24" creationId="{373AAE2E-5D6B-4952-A4BB-546C49F8DE4B}"/>
          </ac:cxnSpMkLst>
        </pc:cxnChg>
        <pc:cxnChg chg="add del">
          <ac:chgData name="Marco Volponi" userId="863dc93f758cdab0" providerId="LiveId" clId="{35B84907-1E03-43CE-BF75-8AE1A85882CE}" dt="2023-04-06T07:21:23.970" v="5829" actId="26606"/>
          <ac:cxnSpMkLst>
            <pc:docMk/>
            <pc:sldMk cId="2321017175" sldId="351"/>
            <ac:cxnSpMk id="30" creationId="{A24DAE64-2302-42EA-8239-F2F0775CA5AD}"/>
          </ac:cxnSpMkLst>
        </pc:cxnChg>
        <pc:cxnChg chg="add">
          <ac:chgData name="Marco Volponi" userId="863dc93f758cdab0" providerId="LiveId" clId="{35B84907-1E03-43CE-BF75-8AE1A85882CE}" dt="2023-04-06T07:21:23.989" v="5830" actId="26606"/>
          <ac:cxnSpMkLst>
            <pc:docMk/>
            <pc:sldMk cId="2321017175" sldId="351"/>
            <ac:cxnSpMk id="34" creationId="{FBD463FC-4CA8-4FF4-85A3-AF9F4B98D210}"/>
          </ac:cxnSpMkLst>
        </pc:cxnChg>
        <pc:cxnChg chg="add">
          <ac:chgData name="Marco Volponi" userId="863dc93f758cdab0" providerId="LiveId" clId="{35B84907-1E03-43CE-BF75-8AE1A85882CE}" dt="2023-04-06T07:21:23.989" v="5830" actId="26606"/>
          <ac:cxnSpMkLst>
            <pc:docMk/>
            <pc:sldMk cId="2321017175" sldId="351"/>
            <ac:cxnSpMk id="35" creationId="{A56012FD-74A8-4C91-B318-435CF2B71927}"/>
          </ac:cxnSpMkLst>
        </pc:cxnChg>
        <pc:cxnChg chg="add">
          <ac:chgData name="Marco Volponi" userId="863dc93f758cdab0" providerId="LiveId" clId="{35B84907-1E03-43CE-BF75-8AE1A85882CE}" dt="2023-04-06T07:21:23.989" v="5830" actId="26606"/>
          <ac:cxnSpMkLst>
            <pc:docMk/>
            <pc:sldMk cId="2321017175" sldId="351"/>
            <ac:cxnSpMk id="37" creationId="{373AAE2E-5D6B-4952-A4BB-546C49F8DE4B}"/>
          </ac:cxnSpMkLst>
        </pc:cxnChg>
      </pc:sldChg>
      <pc:sldChg chg="addSp modSp new mod modTransition modClrScheme chgLayout">
        <pc:chgData name="Marco Volponi" userId="863dc93f758cdab0" providerId="LiveId" clId="{35B84907-1E03-43CE-BF75-8AE1A85882CE}" dt="2023-04-06T07:26:22.270" v="5836"/>
        <pc:sldMkLst>
          <pc:docMk/>
          <pc:sldMk cId="368319247" sldId="352"/>
        </pc:sldMkLst>
        <pc:spChg chg="mod ord">
          <ac:chgData name="Marco Volponi" userId="863dc93f758cdab0" providerId="LiveId" clId="{35B84907-1E03-43CE-BF75-8AE1A85882CE}" dt="2023-04-05T15:40:42.547" v="2996" actId="700"/>
          <ac:spMkLst>
            <pc:docMk/>
            <pc:sldMk cId="368319247" sldId="352"/>
            <ac:spMk id="2" creationId="{7A8EC051-EA02-A418-5C77-C9AB9AA419A7}"/>
          </ac:spMkLst>
        </pc:spChg>
        <pc:spChg chg="add mod ord">
          <ac:chgData name="Marco Volponi" userId="863dc93f758cdab0" providerId="LiveId" clId="{35B84907-1E03-43CE-BF75-8AE1A85882CE}" dt="2023-04-05T15:40:50.438" v="3030" actId="20577"/>
          <ac:spMkLst>
            <pc:docMk/>
            <pc:sldMk cId="368319247" sldId="352"/>
            <ac:spMk id="3" creationId="{D7CCA690-C78C-D0F6-5431-80C697DD2070}"/>
          </ac:spMkLst>
        </pc:spChg>
        <pc:spChg chg="add mod ord">
          <ac:chgData name="Marco Volponi" userId="863dc93f758cdab0" providerId="LiveId" clId="{35B84907-1E03-43CE-BF75-8AE1A85882CE}" dt="2023-04-05T15:40:42.547" v="2996" actId="700"/>
          <ac:spMkLst>
            <pc:docMk/>
            <pc:sldMk cId="368319247" sldId="352"/>
            <ac:spMk id="4" creationId="{48651BF2-C7A4-8990-D441-9200154B1696}"/>
          </ac:spMkLst>
        </pc:spChg>
      </pc:sldChg>
      <pc:sldChg chg="modSp new mod ord modTransition addCm delCm">
        <pc:chgData name="Marco Volponi" userId="863dc93f758cdab0" providerId="LiveId" clId="{35B84907-1E03-43CE-BF75-8AE1A85882CE}" dt="2023-04-12T12:04:54.778" v="6552"/>
        <pc:sldMkLst>
          <pc:docMk/>
          <pc:sldMk cId="3632281376" sldId="353"/>
        </pc:sldMkLst>
        <pc:spChg chg="mod">
          <ac:chgData name="Marco Volponi" userId="863dc93f758cdab0" providerId="LiveId" clId="{35B84907-1E03-43CE-BF75-8AE1A85882CE}" dt="2023-04-06T07:34:59.784" v="6096" actId="403"/>
          <ac:spMkLst>
            <pc:docMk/>
            <pc:sldMk cId="3632281376" sldId="353"/>
            <ac:spMk id="2" creationId="{05268ADA-65B1-A198-F6B1-D261F776C36D}"/>
          </ac:spMkLst>
        </pc:spChg>
        <pc:spChg chg="mod">
          <ac:chgData name="Marco Volponi" userId="863dc93f758cdab0" providerId="LiveId" clId="{35B84907-1E03-43CE-BF75-8AE1A85882CE}" dt="2023-04-12T08:33:07.160" v="6516" actId="5793"/>
          <ac:spMkLst>
            <pc:docMk/>
            <pc:sldMk cId="3632281376" sldId="353"/>
            <ac:spMk id="3" creationId="{107E7D09-2FB6-2BF6-FEBC-48A61991ADE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3632281376" sldId="353"/>
                <pc2:cmMk id="{C2E2598D-4631-46B5-B394-B4EADE5E576C}"/>
              </pc2:cmMkLst>
            </pc226:cmChg>
          </p:ext>
        </pc:extLst>
      </pc:sldChg>
      <pc:sldChg chg="modSp add mod modTransition addCm delCm">
        <pc:chgData name="Marco Volponi" userId="863dc93f758cdab0" providerId="LiveId" clId="{35B84907-1E03-43CE-BF75-8AE1A85882CE}" dt="2023-04-12T12:04:54.778" v="6552"/>
        <pc:sldMkLst>
          <pc:docMk/>
          <pc:sldMk cId="3086835656" sldId="354"/>
        </pc:sldMkLst>
        <pc:spChg chg="mod">
          <ac:chgData name="Marco Volponi" userId="863dc93f758cdab0" providerId="LiveId" clId="{35B84907-1E03-43CE-BF75-8AE1A85882CE}" dt="2023-04-05T16:08:10.922" v="3587" actId="20577"/>
          <ac:spMkLst>
            <pc:docMk/>
            <pc:sldMk cId="3086835656" sldId="354"/>
            <ac:spMk id="2" creationId="{05268ADA-65B1-A198-F6B1-D261F776C36D}"/>
          </ac:spMkLst>
        </pc:spChg>
        <pc:spChg chg="mod">
          <ac:chgData name="Marco Volponi" userId="863dc93f758cdab0" providerId="LiveId" clId="{35B84907-1E03-43CE-BF75-8AE1A85882CE}" dt="2023-04-12T08:32:46.832" v="6514" actId="403"/>
          <ac:spMkLst>
            <pc:docMk/>
            <pc:sldMk cId="3086835656" sldId="354"/>
            <ac:spMk id="3" creationId="{107E7D09-2FB6-2BF6-FEBC-48A61991ADE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rco Volponi" userId="863dc93f758cdab0" providerId="LiveId" clId="{35B84907-1E03-43CE-BF75-8AE1A85882CE}" dt="2023-04-12T12:04:54.778" v="6552"/>
              <pc2:cmMkLst xmlns:pc2="http://schemas.microsoft.com/office/powerpoint/2019/9/main/command">
                <pc:docMk/>
                <pc:sldMk cId="3086835656" sldId="354"/>
                <pc2:cmMk id="{C8600ECB-E8C1-4D38-8A23-BB51101E1A26}"/>
              </pc2:cmMkLst>
            </pc226:cmChg>
          </p:ext>
        </pc:extLst>
      </pc:sldChg>
      <pc:sldChg chg="addSp delSp modSp new mod modTransition modClrScheme chgLayout">
        <pc:chgData name="Marco Volponi" userId="863dc93f758cdab0" providerId="LiveId" clId="{35B84907-1E03-43CE-BF75-8AE1A85882CE}" dt="2023-04-06T07:26:22.270" v="5836"/>
        <pc:sldMkLst>
          <pc:docMk/>
          <pc:sldMk cId="1254704294" sldId="355"/>
        </pc:sldMkLst>
        <pc:spChg chg="del">
          <ac:chgData name="Marco Volponi" userId="863dc93f758cdab0" providerId="LiveId" clId="{35B84907-1E03-43CE-BF75-8AE1A85882CE}" dt="2023-04-05T16:22:12.268" v="4017" actId="700"/>
          <ac:spMkLst>
            <pc:docMk/>
            <pc:sldMk cId="1254704294" sldId="355"/>
            <ac:spMk id="2" creationId="{9B341689-EA97-78ED-3B95-B894CD8793C5}"/>
          </ac:spMkLst>
        </pc:spChg>
        <pc:spChg chg="del">
          <ac:chgData name="Marco Volponi" userId="863dc93f758cdab0" providerId="LiveId" clId="{35B84907-1E03-43CE-BF75-8AE1A85882CE}" dt="2023-04-05T16:22:12.268" v="4017" actId="700"/>
          <ac:spMkLst>
            <pc:docMk/>
            <pc:sldMk cId="1254704294" sldId="355"/>
            <ac:spMk id="3" creationId="{C381FD55-0532-D87F-D448-C2EA4933D99F}"/>
          </ac:spMkLst>
        </pc:spChg>
        <pc:spChg chg="mod ord">
          <ac:chgData name="Marco Volponi" userId="863dc93f758cdab0" providerId="LiveId" clId="{35B84907-1E03-43CE-BF75-8AE1A85882CE}" dt="2023-04-05T16:22:12.268" v="4017" actId="700"/>
          <ac:spMkLst>
            <pc:docMk/>
            <pc:sldMk cId="1254704294" sldId="355"/>
            <ac:spMk id="4" creationId="{657F537A-9272-2128-1E09-2A4201B36F3C}"/>
          </ac:spMkLst>
        </pc:spChg>
        <pc:spChg chg="add mod">
          <ac:chgData name="Marco Volponi" userId="863dc93f758cdab0" providerId="LiveId" clId="{35B84907-1E03-43CE-BF75-8AE1A85882CE}" dt="2023-04-05T16:23:32.938" v="4114" actId="1076"/>
          <ac:spMkLst>
            <pc:docMk/>
            <pc:sldMk cId="1254704294" sldId="355"/>
            <ac:spMk id="5" creationId="{51DD6F6C-4701-CF1E-51AC-B7E332001A4F}"/>
          </ac:spMkLst>
        </pc:spChg>
      </pc:sldChg>
      <pc:sldChg chg="addSp delSp modSp new mod modTransition">
        <pc:chgData name="Marco Volponi" userId="863dc93f758cdab0" providerId="LiveId" clId="{35B84907-1E03-43CE-BF75-8AE1A85882CE}" dt="2023-04-06T07:26:22.270" v="5836"/>
        <pc:sldMkLst>
          <pc:docMk/>
          <pc:sldMk cId="3467594808" sldId="356"/>
        </pc:sldMkLst>
        <pc:spChg chg="mod">
          <ac:chgData name="Marco Volponi" userId="863dc93f758cdab0" providerId="LiveId" clId="{35B84907-1E03-43CE-BF75-8AE1A85882CE}" dt="2023-04-05T16:25:15.032" v="4141" actId="20577"/>
          <ac:spMkLst>
            <pc:docMk/>
            <pc:sldMk cId="3467594808" sldId="356"/>
            <ac:spMk id="2" creationId="{CC2C0666-84BF-22FD-DBE4-697A0F6A82E2}"/>
          </ac:spMkLst>
        </pc:spChg>
        <pc:spChg chg="del mod">
          <ac:chgData name="Marco Volponi" userId="863dc93f758cdab0" providerId="LiveId" clId="{35B84907-1E03-43CE-BF75-8AE1A85882CE}" dt="2023-04-05T16:31:51.344" v="4279" actId="478"/>
          <ac:spMkLst>
            <pc:docMk/>
            <pc:sldMk cId="3467594808" sldId="356"/>
            <ac:spMk id="3" creationId="{78004F24-DAA1-E7BD-4F85-2106373B2DD2}"/>
          </ac:spMkLst>
        </pc:spChg>
        <pc:spChg chg="del">
          <ac:chgData name="Marco Volponi" userId="863dc93f758cdab0" providerId="LiveId" clId="{35B84907-1E03-43CE-BF75-8AE1A85882CE}" dt="2023-04-05T16:31:48.832" v="4278" actId="478"/>
          <ac:spMkLst>
            <pc:docMk/>
            <pc:sldMk cId="3467594808" sldId="356"/>
            <ac:spMk id="4" creationId="{A24BE17F-8FFE-7548-F265-E008BCBC7383}"/>
          </ac:spMkLst>
        </pc:spChg>
        <pc:spChg chg="add del mod">
          <ac:chgData name="Marco Volponi" userId="863dc93f758cdab0" providerId="LiveId" clId="{35B84907-1E03-43CE-BF75-8AE1A85882CE}" dt="2023-04-05T16:31:53.223" v="4280" actId="478"/>
          <ac:spMkLst>
            <pc:docMk/>
            <pc:sldMk cId="3467594808" sldId="356"/>
            <ac:spMk id="7" creationId="{5C9FB96A-CC48-8F6F-209C-86E50CCFC264}"/>
          </ac:spMkLst>
        </pc:spChg>
        <pc:picChg chg="add mod modCrop">
          <ac:chgData name="Marco Volponi" userId="863dc93f758cdab0" providerId="LiveId" clId="{35B84907-1E03-43CE-BF75-8AE1A85882CE}" dt="2023-04-05T17:44:53.814" v="5345" actId="12788"/>
          <ac:picMkLst>
            <pc:docMk/>
            <pc:sldMk cId="3467594808" sldId="356"/>
            <ac:picMk id="8" creationId="{1705A812-44B0-D637-52DB-97C72B4EF276}"/>
          </ac:picMkLst>
        </pc:picChg>
      </pc:sldChg>
      <pc:sldChg chg="addSp modSp new mod ord modTransition">
        <pc:chgData name="Marco Volponi" userId="863dc93f758cdab0" providerId="LiveId" clId="{35B84907-1E03-43CE-BF75-8AE1A85882CE}" dt="2023-04-06T12:33:15.020" v="6330" actId="12788"/>
        <pc:sldMkLst>
          <pc:docMk/>
          <pc:sldMk cId="1687246504" sldId="357"/>
        </pc:sldMkLst>
        <pc:spChg chg="mod">
          <ac:chgData name="Marco Volponi" userId="863dc93f758cdab0" providerId="LiveId" clId="{35B84907-1E03-43CE-BF75-8AE1A85882CE}" dt="2023-04-06T12:33:00.051" v="6326" actId="1076"/>
          <ac:spMkLst>
            <pc:docMk/>
            <pc:sldMk cId="1687246504" sldId="357"/>
            <ac:spMk id="2" creationId="{716D8DC0-4225-E8B8-DF92-2594F8FB5C89}"/>
          </ac:spMkLst>
        </pc:spChg>
        <pc:spChg chg="mod">
          <ac:chgData name="Marco Volponi" userId="863dc93f758cdab0" providerId="LiveId" clId="{35B84907-1E03-43CE-BF75-8AE1A85882CE}" dt="2023-04-06T07:33:43.004" v="6092" actId="20577"/>
          <ac:spMkLst>
            <pc:docMk/>
            <pc:sldMk cId="1687246504" sldId="357"/>
            <ac:spMk id="3" creationId="{8062BF6D-F324-C332-09D8-95E78581BB88}"/>
          </ac:spMkLst>
        </pc:spChg>
        <pc:picChg chg="add mod">
          <ac:chgData name="Marco Volponi" userId="863dc93f758cdab0" providerId="LiveId" clId="{35B84907-1E03-43CE-BF75-8AE1A85882CE}" dt="2023-04-06T12:33:15.020" v="6330" actId="12788"/>
          <ac:picMkLst>
            <pc:docMk/>
            <pc:sldMk cId="1687246504" sldId="357"/>
            <ac:picMk id="6" creationId="{E3C8FC52-1733-5807-2911-8F4B91376365}"/>
          </ac:picMkLst>
        </pc:picChg>
      </pc:sldChg>
      <pc:sldChg chg="addSp modSp add mod modTransition">
        <pc:chgData name="Marco Volponi" userId="863dc93f758cdab0" providerId="LiveId" clId="{35B84907-1E03-43CE-BF75-8AE1A85882CE}" dt="2023-04-06T07:26:22.270" v="5836"/>
        <pc:sldMkLst>
          <pc:docMk/>
          <pc:sldMk cId="1188586241" sldId="358"/>
        </pc:sldMkLst>
        <pc:spChg chg="add mod">
          <ac:chgData name="Marco Volponi" userId="863dc93f758cdab0" providerId="LiveId" clId="{35B84907-1E03-43CE-BF75-8AE1A85882CE}" dt="2023-04-05T17:06:21.204" v="4320" actId="13822"/>
          <ac:spMkLst>
            <pc:docMk/>
            <pc:sldMk cId="1188586241" sldId="358"/>
            <ac:spMk id="2" creationId="{AFBE96A1-1B66-2D2D-0D6F-4A0F253D4C1D}"/>
          </ac:spMkLst>
        </pc:spChg>
      </pc:sldChg>
      <pc:sldChg chg="addSp delSp modSp new del mod ord">
        <pc:chgData name="Marco Volponi" userId="863dc93f758cdab0" providerId="LiveId" clId="{35B84907-1E03-43CE-BF75-8AE1A85882CE}" dt="2023-04-05T16:32:24.963" v="4287" actId="47"/>
        <pc:sldMkLst>
          <pc:docMk/>
          <pc:sldMk cId="2381818262" sldId="358"/>
        </pc:sldMkLst>
        <pc:picChg chg="add del mod">
          <ac:chgData name="Marco Volponi" userId="863dc93f758cdab0" providerId="LiveId" clId="{35B84907-1E03-43CE-BF75-8AE1A85882CE}" dt="2023-04-05T16:31:57.516" v="4281" actId="21"/>
          <ac:picMkLst>
            <pc:docMk/>
            <pc:sldMk cId="2381818262" sldId="358"/>
            <ac:picMk id="4" creationId="{4754CBC3-C0C5-1791-41C4-A200C5E6614F}"/>
          </ac:picMkLst>
        </pc:picChg>
      </pc:sldChg>
      <pc:sldChg chg="modSp new mod modTransition">
        <pc:chgData name="Marco Volponi" userId="863dc93f758cdab0" providerId="LiveId" clId="{35B84907-1E03-43CE-BF75-8AE1A85882CE}" dt="2023-04-12T08:22:15.735" v="6384" actId="255"/>
        <pc:sldMkLst>
          <pc:docMk/>
          <pc:sldMk cId="3756951946" sldId="359"/>
        </pc:sldMkLst>
        <pc:spChg chg="mod">
          <ac:chgData name="Marco Volponi" userId="863dc93f758cdab0" providerId="LiveId" clId="{35B84907-1E03-43CE-BF75-8AE1A85882CE}" dt="2023-04-05T17:13:11.945" v="4507" actId="20577"/>
          <ac:spMkLst>
            <pc:docMk/>
            <pc:sldMk cId="3756951946" sldId="359"/>
            <ac:spMk id="2" creationId="{7977AD2B-6D71-1D64-EE58-5B1954AA5176}"/>
          </ac:spMkLst>
        </pc:spChg>
        <pc:spChg chg="mod">
          <ac:chgData name="Marco Volponi" userId="863dc93f758cdab0" providerId="LiveId" clId="{35B84907-1E03-43CE-BF75-8AE1A85882CE}" dt="2023-04-12T08:22:15.735" v="6384" actId="255"/>
          <ac:spMkLst>
            <pc:docMk/>
            <pc:sldMk cId="3756951946" sldId="359"/>
            <ac:spMk id="3" creationId="{5FA22259-A1AA-B87E-7BFE-7A903B7C2209}"/>
          </ac:spMkLst>
        </pc:spChg>
      </pc:sldChg>
      <pc:sldChg chg="addSp modSp new mod modTransition">
        <pc:chgData name="Marco Volponi" userId="863dc93f758cdab0" providerId="LiveId" clId="{35B84907-1E03-43CE-BF75-8AE1A85882CE}" dt="2023-04-12T07:58:07.950" v="6331"/>
        <pc:sldMkLst>
          <pc:docMk/>
          <pc:sldMk cId="3633148232" sldId="360"/>
        </pc:sldMkLst>
        <pc:graphicFrameChg chg="add modGraphic">
          <ac:chgData name="Marco Volponi" userId="863dc93f758cdab0" providerId="LiveId" clId="{35B84907-1E03-43CE-BF75-8AE1A85882CE}" dt="2023-04-12T07:58:07.950" v="6331"/>
          <ac:graphicFrameMkLst>
            <pc:docMk/>
            <pc:sldMk cId="3633148232" sldId="360"/>
            <ac:graphicFrameMk id="6" creationId="{E3A8B17B-E352-D18E-D7BE-855FDDD11925}"/>
          </ac:graphicFrameMkLst>
        </pc:graphicFrameChg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3107747468" sldId="361"/>
        </pc:sldMkLst>
      </pc:sldChg>
      <pc:sldChg chg="modSp mod modTransition">
        <pc:chgData name="Marco Volponi" userId="863dc93f758cdab0" providerId="LiveId" clId="{35B84907-1E03-43CE-BF75-8AE1A85882CE}" dt="2023-04-12T08:06:37.257" v="6345" actId="20577"/>
        <pc:sldMkLst>
          <pc:docMk/>
          <pc:sldMk cId="974966023" sldId="362"/>
        </pc:sldMkLst>
        <pc:spChg chg="mod">
          <ac:chgData name="Marco Volponi" userId="863dc93f758cdab0" providerId="LiveId" clId="{35B84907-1E03-43CE-BF75-8AE1A85882CE}" dt="2023-04-12T08:06:37.257" v="6345" actId="20577"/>
          <ac:spMkLst>
            <pc:docMk/>
            <pc:sldMk cId="974966023" sldId="362"/>
            <ac:spMk id="4" creationId="{F5FC2973-575F-01E5-3262-D89D478D37C2}"/>
          </ac:spMkLst>
        </pc:spChg>
      </pc:sldChg>
      <pc:sldChg chg="modTransition">
        <pc:chgData name="Marco Volponi" userId="863dc93f758cdab0" providerId="LiveId" clId="{35B84907-1E03-43CE-BF75-8AE1A85882CE}" dt="2023-04-06T07:26:22.270" v="5836"/>
        <pc:sldMkLst>
          <pc:docMk/>
          <pc:sldMk cId="1140384370" sldId="363"/>
        </pc:sldMkLst>
      </pc:sldChg>
      <pc:sldMasterChg chg="del delSldLayout">
        <pc:chgData name="Marco Volponi" userId="863dc93f758cdab0" providerId="LiveId" clId="{35B84907-1E03-43CE-BF75-8AE1A85882CE}" dt="2023-03-30T13:35:26.800" v="21" actId="2696"/>
        <pc:sldMasterMkLst>
          <pc:docMk/>
          <pc:sldMasterMk cId="4100597309" sldId="2147483660"/>
        </pc:sldMasterMkLst>
        <pc:sldLayoutChg chg="del">
          <pc:chgData name="Marco Volponi" userId="863dc93f758cdab0" providerId="LiveId" clId="{35B84907-1E03-43CE-BF75-8AE1A85882CE}" dt="2023-03-30T13:35:26.753" v="10" actId="2696"/>
          <pc:sldLayoutMkLst>
            <pc:docMk/>
            <pc:sldMasterMk cId="4100597309" sldId="2147483660"/>
            <pc:sldLayoutMk cId="2565148119" sldId="2147483661"/>
          </pc:sldLayoutMkLst>
        </pc:sldLayoutChg>
        <pc:sldLayoutChg chg="del">
          <pc:chgData name="Marco Volponi" userId="863dc93f758cdab0" providerId="LiveId" clId="{35B84907-1E03-43CE-BF75-8AE1A85882CE}" dt="2023-03-30T13:35:26.757" v="11" actId="2696"/>
          <pc:sldLayoutMkLst>
            <pc:docMk/>
            <pc:sldMasterMk cId="4100597309" sldId="2147483660"/>
            <pc:sldLayoutMk cId="1091631325" sldId="2147483662"/>
          </pc:sldLayoutMkLst>
        </pc:sldLayoutChg>
        <pc:sldLayoutChg chg="del">
          <pc:chgData name="Marco Volponi" userId="863dc93f758cdab0" providerId="LiveId" clId="{35B84907-1E03-43CE-BF75-8AE1A85882CE}" dt="2023-03-30T13:35:26.760" v="12" actId="2696"/>
          <pc:sldLayoutMkLst>
            <pc:docMk/>
            <pc:sldMasterMk cId="4100597309" sldId="2147483660"/>
            <pc:sldLayoutMk cId="759844681" sldId="2147483663"/>
          </pc:sldLayoutMkLst>
        </pc:sldLayoutChg>
        <pc:sldLayoutChg chg="del">
          <pc:chgData name="Marco Volponi" userId="863dc93f758cdab0" providerId="LiveId" clId="{35B84907-1E03-43CE-BF75-8AE1A85882CE}" dt="2023-03-30T13:35:26.763" v="13" actId="2696"/>
          <pc:sldLayoutMkLst>
            <pc:docMk/>
            <pc:sldMasterMk cId="4100597309" sldId="2147483660"/>
            <pc:sldLayoutMk cId="3507015365" sldId="2147483664"/>
          </pc:sldLayoutMkLst>
        </pc:sldLayoutChg>
        <pc:sldLayoutChg chg="del">
          <pc:chgData name="Marco Volponi" userId="863dc93f758cdab0" providerId="LiveId" clId="{35B84907-1E03-43CE-BF75-8AE1A85882CE}" dt="2023-03-30T13:35:26.766" v="14" actId="2696"/>
          <pc:sldLayoutMkLst>
            <pc:docMk/>
            <pc:sldMasterMk cId="4100597309" sldId="2147483660"/>
            <pc:sldLayoutMk cId="1227608692" sldId="2147483665"/>
          </pc:sldLayoutMkLst>
        </pc:sldLayoutChg>
        <pc:sldLayoutChg chg="del">
          <pc:chgData name="Marco Volponi" userId="863dc93f758cdab0" providerId="LiveId" clId="{35B84907-1E03-43CE-BF75-8AE1A85882CE}" dt="2023-03-30T13:35:26.783" v="15" actId="2696"/>
          <pc:sldLayoutMkLst>
            <pc:docMk/>
            <pc:sldMasterMk cId="4100597309" sldId="2147483660"/>
            <pc:sldLayoutMk cId="3585981615" sldId="2147483666"/>
          </pc:sldLayoutMkLst>
        </pc:sldLayoutChg>
        <pc:sldLayoutChg chg="del">
          <pc:chgData name="Marco Volponi" userId="863dc93f758cdab0" providerId="LiveId" clId="{35B84907-1E03-43CE-BF75-8AE1A85882CE}" dt="2023-03-30T13:35:26.786" v="16" actId="2696"/>
          <pc:sldLayoutMkLst>
            <pc:docMk/>
            <pc:sldMasterMk cId="4100597309" sldId="2147483660"/>
            <pc:sldLayoutMk cId="1915818064" sldId="2147483667"/>
          </pc:sldLayoutMkLst>
        </pc:sldLayoutChg>
        <pc:sldLayoutChg chg="del">
          <pc:chgData name="Marco Volponi" userId="863dc93f758cdab0" providerId="LiveId" clId="{35B84907-1E03-43CE-BF75-8AE1A85882CE}" dt="2023-03-30T13:35:26.789" v="17" actId="2696"/>
          <pc:sldLayoutMkLst>
            <pc:docMk/>
            <pc:sldMasterMk cId="4100597309" sldId="2147483660"/>
            <pc:sldLayoutMk cId="24816905" sldId="2147483668"/>
          </pc:sldLayoutMkLst>
        </pc:sldLayoutChg>
        <pc:sldLayoutChg chg="del">
          <pc:chgData name="Marco Volponi" userId="863dc93f758cdab0" providerId="LiveId" clId="{35B84907-1E03-43CE-BF75-8AE1A85882CE}" dt="2023-03-30T13:35:26.792" v="18" actId="2696"/>
          <pc:sldLayoutMkLst>
            <pc:docMk/>
            <pc:sldMasterMk cId="4100597309" sldId="2147483660"/>
            <pc:sldLayoutMk cId="3425012427" sldId="2147483669"/>
          </pc:sldLayoutMkLst>
        </pc:sldLayoutChg>
        <pc:sldLayoutChg chg="del">
          <pc:chgData name="Marco Volponi" userId="863dc93f758cdab0" providerId="LiveId" clId="{35B84907-1E03-43CE-BF75-8AE1A85882CE}" dt="2023-03-30T13:35:26.794" v="19" actId="2696"/>
          <pc:sldLayoutMkLst>
            <pc:docMk/>
            <pc:sldMasterMk cId="4100597309" sldId="2147483660"/>
            <pc:sldLayoutMk cId="222074256" sldId="2147483670"/>
          </pc:sldLayoutMkLst>
        </pc:sldLayoutChg>
        <pc:sldLayoutChg chg="del">
          <pc:chgData name="Marco Volponi" userId="863dc93f758cdab0" providerId="LiveId" clId="{35B84907-1E03-43CE-BF75-8AE1A85882CE}" dt="2023-03-30T13:35:26.796" v="20" actId="2696"/>
          <pc:sldLayoutMkLst>
            <pc:docMk/>
            <pc:sldMasterMk cId="4100597309" sldId="2147483660"/>
            <pc:sldLayoutMk cId="4228517025" sldId="2147483671"/>
          </pc:sldLayoutMkLst>
        </pc:sldLayoutChg>
      </pc:sldMasterChg>
      <pc:sldMasterChg chg="modSp mod modTransition modSldLayout">
        <pc:chgData name="Marco Volponi" userId="863dc93f758cdab0" providerId="LiveId" clId="{35B84907-1E03-43CE-BF75-8AE1A85882CE}" dt="2023-04-06T07:26:22.270" v="5836"/>
        <pc:sldMasterMkLst>
          <pc:docMk/>
          <pc:sldMasterMk cId="978918339" sldId="2147483672"/>
        </pc:sldMasterMkLst>
        <pc:spChg chg="mod">
          <ac:chgData name="Marco Volponi" userId="863dc93f758cdab0" providerId="LiveId" clId="{35B84907-1E03-43CE-BF75-8AE1A85882CE}" dt="2023-04-05T17:29:57.294" v="5162" actId="403"/>
          <ac:spMkLst>
            <pc:docMk/>
            <pc:sldMasterMk cId="978918339" sldId="2147483672"/>
            <ac:spMk id="2" creationId="{00000000-0000-0000-0000-000000000000}"/>
          </ac:spMkLst>
        </pc:spChg>
        <pc:spChg chg="mod">
          <ac:chgData name="Marco Volponi" userId="863dc93f758cdab0" providerId="LiveId" clId="{35B84907-1E03-43CE-BF75-8AE1A85882CE}" dt="2023-03-30T13:36:26.393" v="36" actId="20577"/>
          <ac:spMkLst>
            <pc:docMk/>
            <pc:sldMasterMk cId="978918339" sldId="2147483672"/>
            <ac:spMk id="15" creationId="{3B2B10F0-B0FE-2CDE-5F3D-59C3A33A181E}"/>
          </ac:spMkLst>
        </pc:spChg>
        <pc:spChg chg="mod">
          <ac:chgData name="Marco Volponi" userId="863dc93f758cdab0" providerId="LiveId" clId="{35B84907-1E03-43CE-BF75-8AE1A85882CE}" dt="2023-03-30T13:36:29.471" v="39" actId="20577"/>
          <ac:spMkLst>
            <pc:docMk/>
            <pc:sldMasterMk cId="978918339" sldId="2147483672"/>
            <ac:spMk id="18" creationId="{82FE3B33-5318-4747-ED50-569D18BE1262}"/>
          </ac:spMkLst>
        </pc:sp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762154361" sldId="2147483673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363208822" sldId="2147483674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2020574891" sldId="2147483675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22138497" sldId="2147483676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2927519411" sldId="2147483677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1395197583" sldId="2147483678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1545208949" sldId="2147483679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1222765614" sldId="2147483680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1578260113" sldId="2147483681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364829891" sldId="2147483682"/>
          </pc:sldLayoutMkLst>
        </pc:sldLayoutChg>
        <pc:sldLayoutChg chg="modTransition">
          <pc:chgData name="Marco Volponi" userId="863dc93f758cdab0" providerId="LiveId" clId="{35B84907-1E03-43CE-BF75-8AE1A85882CE}" dt="2023-04-06T07:26:22.270" v="5836"/>
          <pc:sldLayoutMkLst>
            <pc:docMk/>
            <pc:sldMasterMk cId="978918339" sldId="2147483672"/>
            <pc:sldLayoutMk cId="272638240" sldId="2147483683"/>
          </pc:sldLayoutMkLst>
        </pc:sldLayoutChg>
      </pc:sldMasterChg>
    </pc:docChg>
  </pc:docChgLst>
  <pc:docChgLst>
    <pc:chgData name="Guest User" providerId="Windows Live" clId="Web-{D6FD0540-3DDB-41A1-9993-F0BF90F9D25D}"/>
    <pc:docChg chg="modSld">
      <pc:chgData name="Guest User" userId="" providerId="Windows Live" clId="Web-{D6FD0540-3DDB-41A1-9993-F0BF90F9D25D}" dt="2023-04-12T07:32:25.447" v="65" actId="1076"/>
      <pc:docMkLst>
        <pc:docMk/>
      </pc:docMkLst>
      <pc:sldChg chg="modSp">
        <pc:chgData name="Guest User" userId="" providerId="Windows Live" clId="Web-{D6FD0540-3DDB-41A1-9993-F0BF90F9D25D}" dt="2023-04-12T07:32:25.447" v="65" actId="1076"/>
        <pc:sldMkLst>
          <pc:docMk/>
          <pc:sldMk cId="1183762178" sldId="296"/>
        </pc:sldMkLst>
        <pc:picChg chg="mod">
          <ac:chgData name="Guest User" userId="" providerId="Windows Live" clId="Web-{D6FD0540-3DDB-41A1-9993-F0BF90F9D25D}" dt="2023-04-12T07:32:25.447" v="65" actId="1076"/>
          <ac:picMkLst>
            <pc:docMk/>
            <pc:sldMk cId="1183762178" sldId="296"/>
            <ac:picMk id="41" creationId="{B3CA6A01-F62C-B7AB-9954-A03197B9B31E}"/>
          </ac:picMkLst>
        </pc:picChg>
      </pc:sldChg>
      <pc:sldChg chg="modSp">
        <pc:chgData name="Guest User" userId="" providerId="Windows Live" clId="Web-{D6FD0540-3DDB-41A1-9993-F0BF90F9D25D}" dt="2023-04-11T13:48:52.179" v="16" actId="20577"/>
        <pc:sldMkLst>
          <pc:docMk/>
          <pc:sldMk cId="1496624959" sldId="299"/>
        </pc:sldMkLst>
        <pc:spChg chg="mod">
          <ac:chgData name="Guest User" userId="" providerId="Windows Live" clId="Web-{D6FD0540-3DDB-41A1-9993-F0BF90F9D25D}" dt="2023-04-11T13:48:52.179" v="16" actId="20577"/>
          <ac:spMkLst>
            <pc:docMk/>
            <pc:sldMk cId="1496624959" sldId="299"/>
            <ac:spMk id="3" creationId="{411A5E4A-360E-1077-20E6-C08CF7B1494F}"/>
          </ac:spMkLst>
        </pc:spChg>
      </pc:sldChg>
      <pc:sldChg chg="modSp">
        <pc:chgData name="Guest User" userId="" providerId="Windows Live" clId="Web-{D6FD0540-3DDB-41A1-9993-F0BF90F9D25D}" dt="2023-04-11T13:49:59.494" v="19" actId="20577"/>
        <pc:sldMkLst>
          <pc:docMk/>
          <pc:sldMk cId="99630995" sldId="306"/>
        </pc:sldMkLst>
        <pc:spChg chg="mod">
          <ac:chgData name="Guest User" userId="" providerId="Windows Live" clId="Web-{D6FD0540-3DDB-41A1-9993-F0BF90F9D25D}" dt="2023-04-11T13:49:59.494" v="19" actId="20577"/>
          <ac:spMkLst>
            <pc:docMk/>
            <pc:sldMk cId="99630995" sldId="306"/>
            <ac:spMk id="3" creationId="{869B52A4-5CD9-2C45-26A5-0D9D1472E9E3}"/>
          </ac:spMkLst>
        </pc:spChg>
      </pc:sldChg>
      <pc:sldChg chg="modSp">
        <pc:chgData name="Guest User" userId="" providerId="Windows Live" clId="Web-{D6FD0540-3DDB-41A1-9993-F0BF90F9D25D}" dt="2023-04-11T13:50:58.840" v="23" actId="1076"/>
        <pc:sldMkLst>
          <pc:docMk/>
          <pc:sldMk cId="2823754191" sldId="331"/>
        </pc:sldMkLst>
        <pc:spChg chg="mod">
          <ac:chgData name="Guest User" userId="" providerId="Windows Live" clId="Web-{D6FD0540-3DDB-41A1-9993-F0BF90F9D25D}" dt="2023-04-11T13:50:58.840" v="23" actId="1076"/>
          <ac:spMkLst>
            <pc:docMk/>
            <pc:sldMk cId="2823754191" sldId="331"/>
            <ac:spMk id="3" creationId="{F02BF25F-5A6D-714B-79F1-CDDE21F23E7B}"/>
          </ac:spMkLst>
        </pc:spChg>
      </pc:sldChg>
      <pc:sldChg chg="modSp">
        <pc:chgData name="Guest User" userId="" providerId="Windows Live" clId="Web-{D6FD0540-3DDB-41A1-9993-F0BF90F9D25D}" dt="2023-04-11T13:53:04.515" v="63" actId="20577"/>
        <pc:sldMkLst>
          <pc:docMk/>
          <pc:sldMk cId="3632281376" sldId="353"/>
        </pc:sldMkLst>
        <pc:spChg chg="mod">
          <ac:chgData name="Guest User" userId="" providerId="Windows Live" clId="Web-{D6FD0540-3DDB-41A1-9993-F0BF90F9D25D}" dt="2023-04-11T13:53:04.515" v="63" actId="20577"/>
          <ac:spMkLst>
            <pc:docMk/>
            <pc:sldMk cId="3632281376" sldId="353"/>
            <ac:spMk id="3" creationId="{107E7D09-2FB6-2BF6-FEBC-48A61991ADE8}"/>
          </ac:spMkLst>
        </pc:spChg>
      </pc:sldChg>
      <pc:sldChg chg="modSp">
        <pc:chgData name="Guest User" userId="" providerId="Windows Live" clId="Web-{D6FD0540-3DDB-41A1-9993-F0BF90F9D25D}" dt="2023-04-11T13:52:09.561" v="39" actId="20577"/>
        <pc:sldMkLst>
          <pc:docMk/>
          <pc:sldMk cId="3086835656" sldId="354"/>
        </pc:sldMkLst>
        <pc:spChg chg="mod">
          <ac:chgData name="Guest User" userId="" providerId="Windows Live" clId="Web-{D6FD0540-3DDB-41A1-9993-F0BF90F9D25D}" dt="2023-04-11T13:52:09.561" v="39" actId="20577"/>
          <ac:spMkLst>
            <pc:docMk/>
            <pc:sldMk cId="3086835656" sldId="354"/>
            <ac:spMk id="2" creationId="{05268ADA-65B1-A198-F6B1-D261F776C36D}"/>
          </ac:spMkLst>
        </pc:spChg>
      </pc:sldChg>
      <pc:sldChg chg="addSp delSp modSp">
        <pc:chgData name="Guest User" userId="" providerId="Windows Live" clId="Web-{D6FD0540-3DDB-41A1-9993-F0BF90F9D25D}" dt="2023-04-11T13:47:26.630" v="13"/>
        <pc:sldMkLst>
          <pc:docMk/>
          <pc:sldMk cId="974966023" sldId="362"/>
        </pc:sldMkLst>
        <pc:spChg chg="add del mod">
          <ac:chgData name="Guest User" userId="" providerId="Windows Live" clId="Web-{D6FD0540-3DDB-41A1-9993-F0BF90F9D25D}" dt="2023-04-11T13:47:26.630" v="13"/>
          <ac:spMkLst>
            <pc:docMk/>
            <pc:sldMk cId="974966023" sldId="362"/>
            <ac:spMk id="8" creationId="{54D6EA62-EE17-3A58-AF35-E9C11A88C6BD}"/>
          </ac:spMkLst>
        </pc:spChg>
        <pc:picChg chg="add mod modCrop">
          <ac:chgData name="Guest User" userId="" providerId="Windows Live" clId="Web-{D6FD0540-3DDB-41A1-9993-F0BF90F9D25D}" dt="2023-04-11T13:47:05.176" v="10" actId="1076"/>
          <ac:picMkLst>
            <pc:docMk/>
            <pc:sldMk cId="974966023" sldId="362"/>
            <ac:picMk id="3" creationId="{814B01BC-425D-3FF8-F720-611D278CC5BA}"/>
          </ac:picMkLst>
        </pc:picChg>
        <pc:picChg chg="del">
          <ac:chgData name="Guest User" userId="" providerId="Windows Live" clId="Web-{D6FD0540-3DDB-41A1-9993-F0BF90F9D25D}" dt="2023-04-11T13:46:22.831" v="1"/>
          <ac:picMkLst>
            <pc:docMk/>
            <pc:sldMk cId="974966023" sldId="362"/>
            <ac:picMk id="6" creationId="{C4796464-2875-F578-4F0E-412A57F7F03F}"/>
          </ac:picMkLst>
        </pc:picChg>
      </pc:sldChg>
    </pc:docChg>
  </pc:docChgLst>
  <pc:docChgLst>
    <pc:chgData name="Marco Volponi" userId="863dc93f758cdab0" providerId="LiveId" clId="{7B1EE73D-8766-4BF6-9FCF-81CAD6A0C0F9}"/>
    <pc:docChg chg="undo custSel addSld delSld modSld sldOrd modMainMaster delSection modSection">
      <pc:chgData name="Marco Volponi" userId="863dc93f758cdab0" providerId="LiveId" clId="{7B1EE73D-8766-4BF6-9FCF-81CAD6A0C0F9}" dt="2023-05-04T08:43:13.984" v="221" actId="2696"/>
      <pc:docMkLst>
        <pc:docMk/>
      </pc:docMkLst>
      <pc:sldChg chg="modSp mod">
        <pc:chgData name="Marco Volponi" userId="863dc93f758cdab0" providerId="LiveId" clId="{7B1EE73D-8766-4BF6-9FCF-81CAD6A0C0F9}" dt="2023-05-02T09:04:46.370" v="19" actId="20577"/>
        <pc:sldMkLst>
          <pc:docMk/>
          <pc:sldMk cId="3452871351" sldId="261"/>
        </pc:sldMkLst>
        <pc:spChg chg="mod">
          <ac:chgData name="Marco Volponi" userId="863dc93f758cdab0" providerId="LiveId" clId="{7B1EE73D-8766-4BF6-9FCF-81CAD6A0C0F9}" dt="2023-05-02T09:04:46.370" v="19" actId="20577"/>
          <ac:spMkLst>
            <pc:docMk/>
            <pc:sldMk cId="3452871351" sldId="261"/>
            <ac:spMk id="2" creationId="{A9AE9D0F-D7DF-3302-D771-95E76DB7D813}"/>
          </ac:spMkLst>
        </pc:spChg>
        <pc:spChg chg="mod">
          <ac:chgData name="Marco Volponi" userId="863dc93f758cdab0" providerId="LiveId" clId="{7B1EE73D-8766-4BF6-9FCF-81CAD6A0C0F9}" dt="2023-05-02T09:04:36.813" v="4" actId="20577"/>
          <ac:spMkLst>
            <pc:docMk/>
            <pc:sldMk cId="3452871351" sldId="261"/>
            <ac:spMk id="3" creationId="{5D25926D-4FE3-F272-8600-D08AF1E8A79F}"/>
          </ac:spMkLst>
        </pc:spChg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677791873" sldId="262"/>
        </pc:sldMkLst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3473212339" sldId="264"/>
        </pc:sldMkLst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448784776" sldId="268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4273167079" sldId="280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1311406805" sldId="281"/>
        </pc:sldMkLst>
      </pc:sldChg>
      <pc:sldChg chg="del">
        <pc:chgData name="Marco Volponi" userId="863dc93f758cdab0" providerId="LiveId" clId="{7B1EE73D-8766-4BF6-9FCF-81CAD6A0C0F9}" dt="2023-05-04T08:30:34.433" v="210" actId="47"/>
        <pc:sldMkLst>
          <pc:docMk/>
          <pc:sldMk cId="3767527448" sldId="288"/>
        </pc:sldMkLst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208346973" sldId="293"/>
        </pc:sldMkLst>
      </pc:sldChg>
      <pc:sldChg chg="ord">
        <pc:chgData name="Marco Volponi" userId="863dc93f758cdab0" providerId="LiveId" clId="{7B1EE73D-8766-4BF6-9FCF-81CAD6A0C0F9}" dt="2023-05-04T08:31:26.428" v="212"/>
        <pc:sldMkLst>
          <pc:docMk/>
          <pc:sldMk cId="1183762178" sldId="296"/>
        </pc:sldMkLst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3932598805" sldId="298"/>
        </pc:sldMkLst>
      </pc:sldChg>
      <pc:sldChg chg="modSp mod">
        <pc:chgData name="Marco Volponi" userId="863dc93f758cdab0" providerId="LiveId" clId="{7B1EE73D-8766-4BF6-9FCF-81CAD6A0C0F9}" dt="2023-05-04T08:30:03.180" v="209" actId="20577"/>
        <pc:sldMkLst>
          <pc:docMk/>
          <pc:sldMk cId="1496624959" sldId="299"/>
        </pc:sldMkLst>
        <pc:spChg chg="mod">
          <ac:chgData name="Marco Volponi" userId="863dc93f758cdab0" providerId="LiveId" clId="{7B1EE73D-8766-4BF6-9FCF-81CAD6A0C0F9}" dt="2023-05-04T08:29:21.565" v="185" actId="6549"/>
          <ac:spMkLst>
            <pc:docMk/>
            <pc:sldMk cId="1496624959" sldId="299"/>
            <ac:spMk id="2" creationId="{A8C5B285-584E-F241-CBC9-279DB2DBD3FA}"/>
          </ac:spMkLst>
        </pc:spChg>
        <pc:spChg chg="mod">
          <ac:chgData name="Marco Volponi" userId="863dc93f758cdab0" providerId="LiveId" clId="{7B1EE73D-8766-4BF6-9FCF-81CAD6A0C0F9}" dt="2023-05-04T08:30:03.180" v="209" actId="20577"/>
          <ac:spMkLst>
            <pc:docMk/>
            <pc:sldMk cId="1496624959" sldId="299"/>
            <ac:spMk id="3" creationId="{411A5E4A-360E-1077-20E6-C08CF7B1494F}"/>
          </ac:spMkLst>
        </pc:spChg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417962307" sldId="300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3207311739" sldId="305"/>
        </pc:sldMkLst>
      </pc:sldChg>
      <pc:sldChg chg="del">
        <pc:chgData name="Marco Volponi" userId="863dc93f758cdab0" providerId="LiveId" clId="{7B1EE73D-8766-4BF6-9FCF-81CAD6A0C0F9}" dt="2023-05-04T08:28:13.636" v="120" actId="47"/>
        <pc:sldMkLst>
          <pc:docMk/>
          <pc:sldMk cId="99630995" sldId="306"/>
        </pc:sldMkLst>
      </pc:sldChg>
      <pc:sldChg chg="modSp del mod ord">
        <pc:chgData name="Marco Volponi" userId="863dc93f758cdab0" providerId="LiveId" clId="{7B1EE73D-8766-4BF6-9FCF-81CAD6A0C0F9}" dt="2023-05-04T08:41:47.444" v="219" actId="2696"/>
        <pc:sldMkLst>
          <pc:docMk/>
          <pc:sldMk cId="325553517" sldId="313"/>
        </pc:sldMkLst>
        <pc:graphicFrameChg chg="mod modGraphic">
          <ac:chgData name="Marco Volponi" userId="863dc93f758cdab0" providerId="LiveId" clId="{7B1EE73D-8766-4BF6-9FCF-81CAD6A0C0F9}" dt="2023-05-04T08:25:11.265" v="102" actId="20577"/>
          <ac:graphicFrameMkLst>
            <pc:docMk/>
            <pc:sldMk cId="325553517" sldId="313"/>
            <ac:graphicFrameMk id="3" creationId="{45A9DFD1-6016-4B3B-BD92-4D0D9F96BB49}"/>
          </ac:graphicFrameMkLst>
        </pc:graphicFrameChg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2034896774" sldId="314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238948801" sldId="321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3440616127" sldId="323"/>
        </pc:sldMkLst>
      </pc:sldChg>
      <pc:sldChg chg="del">
        <pc:chgData name="Marco Volponi" userId="863dc93f758cdab0" providerId="LiveId" clId="{7B1EE73D-8766-4BF6-9FCF-81CAD6A0C0F9}" dt="2023-05-04T08:42:43.459" v="220" actId="2696"/>
        <pc:sldMkLst>
          <pc:docMk/>
          <pc:sldMk cId="2823754191" sldId="331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3858741753" sldId="332"/>
        </pc:sldMkLst>
      </pc:sldChg>
      <pc:sldChg chg="del">
        <pc:chgData name="Marco Volponi" userId="863dc93f758cdab0" providerId="LiveId" clId="{7B1EE73D-8766-4BF6-9FCF-81CAD6A0C0F9}" dt="2023-05-04T08:42:43.459" v="220" actId="2696"/>
        <pc:sldMkLst>
          <pc:docMk/>
          <pc:sldMk cId="1105134520" sldId="333"/>
        </pc:sldMkLst>
      </pc:sldChg>
      <pc:sldChg chg="del">
        <pc:chgData name="Marco Volponi" userId="863dc93f758cdab0" providerId="LiveId" clId="{7B1EE73D-8766-4BF6-9FCF-81CAD6A0C0F9}" dt="2023-05-04T08:42:43.459" v="220" actId="2696"/>
        <pc:sldMkLst>
          <pc:docMk/>
          <pc:sldMk cId="1210031755" sldId="346"/>
        </pc:sldMkLst>
      </pc:sldChg>
      <pc:sldChg chg="del ord">
        <pc:chgData name="Marco Volponi" userId="863dc93f758cdab0" providerId="LiveId" clId="{7B1EE73D-8766-4BF6-9FCF-81CAD6A0C0F9}" dt="2023-05-04T08:43:13.984" v="221" actId="2696"/>
        <pc:sldMkLst>
          <pc:docMk/>
          <pc:sldMk cId="1788104637" sldId="347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615625216" sldId="348"/>
        </pc:sldMkLst>
      </pc:sldChg>
      <pc:sldChg chg="add del">
        <pc:chgData name="Marco Volponi" userId="863dc93f758cdab0" providerId="LiveId" clId="{7B1EE73D-8766-4BF6-9FCF-81CAD6A0C0F9}" dt="2023-05-04T08:43:13.984" v="221" actId="2696"/>
        <pc:sldMkLst>
          <pc:docMk/>
          <pc:sldMk cId="2497657349" sldId="349"/>
        </pc:sldMkLst>
      </pc:sldChg>
      <pc:sldChg chg="del">
        <pc:chgData name="Marco Volponi" userId="863dc93f758cdab0" providerId="LiveId" clId="{7B1EE73D-8766-4BF6-9FCF-81CAD6A0C0F9}" dt="2023-05-04T08:28:03.340" v="118" actId="2696"/>
        <pc:sldMkLst>
          <pc:docMk/>
          <pc:sldMk cId="3713937486" sldId="349"/>
        </pc:sldMkLst>
      </pc:sldChg>
      <pc:sldChg chg="del">
        <pc:chgData name="Marco Volponi" userId="863dc93f758cdab0" providerId="LiveId" clId="{7B1EE73D-8766-4BF6-9FCF-81CAD6A0C0F9}" dt="2023-05-04T08:28:03.340" v="118" actId="2696"/>
        <pc:sldMkLst>
          <pc:docMk/>
          <pc:sldMk cId="595059781" sldId="350"/>
        </pc:sldMkLst>
      </pc:sldChg>
      <pc:sldChg chg="add del">
        <pc:chgData name="Marco Volponi" userId="863dc93f758cdab0" providerId="LiveId" clId="{7B1EE73D-8766-4BF6-9FCF-81CAD6A0C0F9}" dt="2023-05-04T08:43:13.984" v="221" actId="2696"/>
        <pc:sldMkLst>
          <pc:docMk/>
          <pc:sldMk cId="3120900293" sldId="350"/>
        </pc:sldMkLst>
      </pc:sldChg>
      <pc:sldChg chg="del ord">
        <pc:chgData name="Marco Volponi" userId="863dc93f758cdab0" providerId="LiveId" clId="{7B1EE73D-8766-4BF6-9FCF-81CAD6A0C0F9}" dt="2023-05-04T08:43:13.984" v="221" actId="2696"/>
        <pc:sldMkLst>
          <pc:docMk/>
          <pc:sldMk cId="2321017175" sldId="351"/>
        </pc:sldMkLst>
      </pc:sldChg>
      <pc:sldChg chg="del">
        <pc:chgData name="Marco Volponi" userId="863dc93f758cdab0" providerId="LiveId" clId="{7B1EE73D-8766-4BF6-9FCF-81CAD6A0C0F9}" dt="2023-05-04T08:42:43.459" v="220" actId="2696"/>
        <pc:sldMkLst>
          <pc:docMk/>
          <pc:sldMk cId="368319247" sldId="352"/>
        </pc:sldMkLst>
      </pc:sldChg>
      <pc:sldChg chg="del">
        <pc:chgData name="Marco Volponi" userId="863dc93f758cdab0" providerId="LiveId" clId="{7B1EE73D-8766-4BF6-9FCF-81CAD6A0C0F9}" dt="2023-05-04T08:42:43.459" v="220" actId="2696"/>
        <pc:sldMkLst>
          <pc:docMk/>
          <pc:sldMk cId="3632281376" sldId="353"/>
        </pc:sldMkLst>
      </pc:sldChg>
      <pc:sldChg chg="del">
        <pc:chgData name="Marco Volponi" userId="863dc93f758cdab0" providerId="LiveId" clId="{7B1EE73D-8766-4BF6-9FCF-81CAD6A0C0F9}" dt="2023-05-04T08:42:43.459" v="220" actId="2696"/>
        <pc:sldMkLst>
          <pc:docMk/>
          <pc:sldMk cId="3086835656" sldId="354"/>
        </pc:sldMkLst>
      </pc:sldChg>
      <pc:sldChg chg="modSp mod">
        <pc:chgData name="Marco Volponi" userId="863dc93f758cdab0" providerId="LiveId" clId="{7B1EE73D-8766-4BF6-9FCF-81CAD6A0C0F9}" dt="2023-05-04T08:26:03.274" v="117" actId="1076"/>
        <pc:sldMkLst>
          <pc:docMk/>
          <pc:sldMk cId="1254704294" sldId="355"/>
        </pc:sldMkLst>
        <pc:spChg chg="mod">
          <ac:chgData name="Marco Volponi" userId="863dc93f758cdab0" providerId="LiveId" clId="{7B1EE73D-8766-4BF6-9FCF-81CAD6A0C0F9}" dt="2023-05-04T08:26:03.274" v="117" actId="1076"/>
          <ac:spMkLst>
            <pc:docMk/>
            <pc:sldMk cId="1254704294" sldId="355"/>
            <ac:spMk id="5" creationId="{51DD6F6C-4701-CF1E-51AC-B7E332001A4F}"/>
          </ac:spMkLst>
        </pc:spChg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3467594808" sldId="356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1687246504" sldId="357"/>
        </pc:sldMkLst>
      </pc:sldChg>
      <pc:sldChg chg="del">
        <pc:chgData name="Marco Volponi" userId="863dc93f758cdab0" providerId="LiveId" clId="{7B1EE73D-8766-4BF6-9FCF-81CAD6A0C0F9}" dt="2023-05-04T08:32:48.959" v="216" actId="47"/>
        <pc:sldMkLst>
          <pc:docMk/>
          <pc:sldMk cId="1188586241" sldId="358"/>
        </pc:sldMkLst>
      </pc:sldChg>
      <pc:sldChg chg="del">
        <pc:chgData name="Marco Volponi" userId="863dc93f758cdab0" providerId="LiveId" clId="{7B1EE73D-8766-4BF6-9FCF-81CAD6A0C0F9}" dt="2023-05-04T08:41:47.444" v="219" actId="2696"/>
        <pc:sldMkLst>
          <pc:docMk/>
          <pc:sldMk cId="3756951946" sldId="359"/>
        </pc:sldMkLst>
      </pc:sldChg>
      <pc:sldChg chg="del">
        <pc:chgData name="Marco Volponi" userId="863dc93f758cdab0" providerId="LiveId" clId="{7B1EE73D-8766-4BF6-9FCF-81CAD6A0C0F9}" dt="2023-05-04T08:21:24.155" v="33" actId="47"/>
        <pc:sldMkLst>
          <pc:docMk/>
          <pc:sldMk cId="1118126747" sldId="364"/>
        </pc:sldMkLst>
      </pc:sldChg>
      <pc:sldChg chg="addSp modSp new mod modClrScheme chgLayout">
        <pc:chgData name="Marco Volponi" userId="863dc93f758cdab0" providerId="LiveId" clId="{7B1EE73D-8766-4BF6-9FCF-81CAD6A0C0F9}" dt="2023-05-04T08:25:52.280" v="114" actId="20577"/>
        <pc:sldMkLst>
          <pc:docMk/>
          <pc:sldMk cId="3217978635" sldId="364"/>
        </pc:sldMkLst>
        <pc:spChg chg="mod ord">
          <ac:chgData name="Marco Volponi" userId="863dc93f758cdab0" providerId="LiveId" clId="{7B1EE73D-8766-4BF6-9FCF-81CAD6A0C0F9}" dt="2023-05-04T08:25:47.887" v="106" actId="700"/>
          <ac:spMkLst>
            <pc:docMk/>
            <pc:sldMk cId="3217978635" sldId="364"/>
            <ac:spMk id="2" creationId="{5536600E-A898-EE71-8BC1-78DDF03D321C}"/>
          </ac:spMkLst>
        </pc:spChg>
        <pc:spChg chg="add mod ord">
          <ac:chgData name="Marco Volponi" userId="863dc93f758cdab0" providerId="LiveId" clId="{7B1EE73D-8766-4BF6-9FCF-81CAD6A0C0F9}" dt="2023-05-04T08:25:52.280" v="114" actId="20577"/>
          <ac:spMkLst>
            <pc:docMk/>
            <pc:sldMk cId="3217978635" sldId="364"/>
            <ac:spMk id="3" creationId="{59C980E7-B51A-E86E-4B9B-C114EB94F975}"/>
          </ac:spMkLst>
        </pc:spChg>
        <pc:spChg chg="add mod ord">
          <ac:chgData name="Marco Volponi" userId="863dc93f758cdab0" providerId="LiveId" clId="{7B1EE73D-8766-4BF6-9FCF-81CAD6A0C0F9}" dt="2023-05-04T08:25:47.887" v="106" actId="700"/>
          <ac:spMkLst>
            <pc:docMk/>
            <pc:sldMk cId="3217978635" sldId="364"/>
            <ac:spMk id="4" creationId="{012BD2CB-C747-B14C-075C-9D6C96B6218C}"/>
          </ac:spMkLst>
        </pc:spChg>
      </pc:sldChg>
      <pc:sldChg chg="new del">
        <pc:chgData name="Marco Volponi" userId="863dc93f758cdab0" providerId="LiveId" clId="{7B1EE73D-8766-4BF6-9FCF-81CAD6A0C0F9}" dt="2023-05-04T08:23:39.557" v="54" actId="47"/>
        <pc:sldMkLst>
          <pc:docMk/>
          <pc:sldMk cId="3881369218" sldId="364"/>
        </pc:sldMkLst>
      </pc:sldChg>
      <pc:sldMasterChg chg="modSp mod">
        <pc:chgData name="Marco Volponi" userId="863dc93f758cdab0" providerId="LiveId" clId="{7B1EE73D-8766-4BF6-9FCF-81CAD6A0C0F9}" dt="2023-05-02T09:05:05.108" v="32" actId="20577"/>
        <pc:sldMasterMkLst>
          <pc:docMk/>
          <pc:sldMasterMk cId="978918339" sldId="2147483672"/>
        </pc:sldMasterMkLst>
        <pc:spChg chg="mod">
          <ac:chgData name="Marco Volponi" userId="863dc93f758cdab0" providerId="LiveId" clId="{7B1EE73D-8766-4BF6-9FCF-81CAD6A0C0F9}" dt="2023-05-02T09:05:00.930" v="26" actId="20577"/>
          <ac:spMkLst>
            <pc:docMk/>
            <pc:sldMasterMk cId="978918339" sldId="2147483672"/>
            <ac:spMk id="15" creationId="{3B2B10F0-B0FE-2CDE-5F3D-59C3A33A181E}"/>
          </ac:spMkLst>
        </pc:spChg>
        <pc:spChg chg="mod">
          <ac:chgData name="Marco Volponi" userId="863dc93f758cdab0" providerId="LiveId" clId="{7B1EE73D-8766-4BF6-9FCF-81CAD6A0C0F9}" dt="2023-05-02T09:05:05.108" v="32" actId="20577"/>
          <ac:spMkLst>
            <pc:docMk/>
            <pc:sldMasterMk cId="978918339" sldId="2147483672"/>
            <ac:spMk id="18" creationId="{82FE3B33-5318-4747-ED50-569D18BE1262}"/>
          </ac:spMkLst>
        </pc:spChg>
      </pc:sldMasterChg>
    </pc:docChg>
  </pc:docChgLst>
  <pc:docChgLst>
    <pc:chgData name="Guest User" providerId="Windows Live" clId="Web-{B6CA3A55-CC9C-4CD7-B566-C2FBC987DF63}"/>
    <pc:docChg chg="modSld">
      <pc:chgData name="Guest User" userId="" providerId="Windows Live" clId="Web-{B6CA3A55-CC9C-4CD7-B566-C2FBC987DF63}" dt="2023-05-08T19:25:44.793" v="126" actId="20577"/>
      <pc:docMkLst>
        <pc:docMk/>
      </pc:docMkLst>
      <pc:sldChg chg="modSp">
        <pc:chgData name="Guest User" userId="" providerId="Windows Live" clId="Web-{B6CA3A55-CC9C-4CD7-B566-C2FBC987DF63}" dt="2023-05-08T19:25:44.793" v="126" actId="20577"/>
        <pc:sldMkLst>
          <pc:docMk/>
          <pc:sldMk cId="3452871351" sldId="261"/>
        </pc:sldMkLst>
        <pc:spChg chg="mod">
          <ac:chgData name="Guest User" userId="" providerId="Windows Live" clId="Web-{B6CA3A55-CC9C-4CD7-B566-C2FBC987DF63}" dt="2023-05-08T19:25:44.793" v="126" actId="20577"/>
          <ac:spMkLst>
            <pc:docMk/>
            <pc:sldMk cId="3452871351" sldId="261"/>
            <ac:spMk id="2" creationId="{A9AE9D0F-D7DF-3302-D771-95E76DB7D813}"/>
          </ac:spMkLst>
        </pc:spChg>
      </pc:sldChg>
      <pc:sldChg chg="modSp">
        <pc:chgData name="Guest User" userId="" providerId="Windows Live" clId="Web-{B6CA3A55-CC9C-4CD7-B566-C2FBC987DF63}" dt="2023-05-08T19:20:17.157" v="23" actId="20577"/>
        <pc:sldMkLst>
          <pc:docMk/>
          <pc:sldMk cId="2976628242" sldId="340"/>
        </pc:sldMkLst>
        <pc:spChg chg="mod">
          <ac:chgData name="Guest User" userId="" providerId="Windows Live" clId="Web-{B6CA3A55-CC9C-4CD7-B566-C2FBC987DF63}" dt="2023-05-08T19:20:17.157" v="23" actId="20577"/>
          <ac:spMkLst>
            <pc:docMk/>
            <pc:sldMk cId="2976628242" sldId="340"/>
            <ac:spMk id="3" creationId="{4FD166E3-B42C-4DA9-5C75-EA9CFE305F7A}"/>
          </ac:spMkLst>
        </pc:spChg>
      </pc:sldChg>
      <pc:sldChg chg="modSp">
        <pc:chgData name="Guest User" userId="" providerId="Windows Live" clId="Web-{B6CA3A55-CC9C-4CD7-B566-C2FBC987DF63}" dt="2023-05-08T19:09:12.963" v="14" actId="1076"/>
        <pc:sldMkLst>
          <pc:docMk/>
          <pc:sldMk cId="386882258" sldId="375"/>
        </pc:sldMkLst>
        <pc:spChg chg="mod">
          <ac:chgData name="Guest User" userId="" providerId="Windows Live" clId="Web-{B6CA3A55-CC9C-4CD7-B566-C2FBC987DF63}" dt="2023-05-08T19:09:12.947" v="13" actId="1076"/>
          <ac:spMkLst>
            <pc:docMk/>
            <pc:sldMk cId="386882258" sldId="375"/>
            <ac:spMk id="21" creationId="{ED9D5B7D-6A2B-35D9-002C-D64EDD0624B7}"/>
          </ac:spMkLst>
        </pc:spChg>
        <pc:spChg chg="mod">
          <ac:chgData name="Guest User" userId="" providerId="Windows Live" clId="Web-{B6CA3A55-CC9C-4CD7-B566-C2FBC987DF63}" dt="2023-05-08T19:09:12.963" v="14" actId="1076"/>
          <ac:spMkLst>
            <pc:docMk/>
            <pc:sldMk cId="386882258" sldId="375"/>
            <ac:spMk id="23" creationId="{214140FF-18DC-72C3-0370-623B7CE4084E}"/>
          </ac:spMkLst>
        </pc:spChg>
      </pc:sldChg>
      <pc:sldChg chg="modSp">
        <pc:chgData name="Guest User" userId="" providerId="Windows Live" clId="Web-{B6CA3A55-CC9C-4CD7-B566-C2FBC987DF63}" dt="2023-05-08T19:25:11.729" v="123" actId="20577"/>
        <pc:sldMkLst>
          <pc:docMk/>
          <pc:sldMk cId="300110306" sldId="378"/>
        </pc:sldMkLst>
        <pc:spChg chg="mod">
          <ac:chgData name="Guest User" userId="" providerId="Windows Live" clId="Web-{B6CA3A55-CC9C-4CD7-B566-C2FBC987DF63}" dt="2023-05-08T19:25:11.729" v="123" actId="20577"/>
          <ac:spMkLst>
            <pc:docMk/>
            <pc:sldMk cId="300110306" sldId="378"/>
            <ac:spMk id="3" creationId="{4FD166E3-B42C-4DA9-5C75-EA9CFE305F7A}"/>
          </ac:spMkLst>
        </pc:spChg>
      </pc:sldChg>
    </pc:docChg>
  </pc:docChgLst>
  <pc:docChgLst>
    <pc:chgData name="Guest User" providerId="Windows Live" clId="Web-{04945FA7-6631-441E-B5CD-572ADD7E8097}"/>
    <pc:docChg chg="addSld modSld modSection">
      <pc:chgData name="Guest User" userId="" providerId="Windows Live" clId="Web-{04945FA7-6631-441E-B5CD-572ADD7E8097}" dt="2023-04-05T21:08:09.397" v="509" actId="1076"/>
      <pc:docMkLst>
        <pc:docMk/>
      </pc:docMkLst>
      <pc:sldChg chg="modSp addCm">
        <pc:chgData name="Guest User" userId="" providerId="Windows Live" clId="Web-{04945FA7-6631-441E-B5CD-572ADD7E8097}" dt="2023-04-05T21:02:44.377" v="470"/>
        <pc:sldMkLst>
          <pc:docMk/>
          <pc:sldMk cId="677791873" sldId="262"/>
        </pc:sldMkLst>
        <pc:spChg chg="mod">
          <ac:chgData name="Guest User" userId="" providerId="Windows Live" clId="Web-{04945FA7-6631-441E-B5CD-572ADD7E8097}" dt="2023-04-05T21:00:17.555" v="450" actId="20577"/>
          <ac:spMkLst>
            <pc:docMk/>
            <pc:sldMk cId="677791873" sldId="262"/>
            <ac:spMk id="8" creationId="{9A82592E-5C52-8B76-BC1B-09FECDDD59E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" providerId="Windows Live" clId="Web-{04945FA7-6631-441E-B5CD-572ADD7E8097}" dt="2023-04-05T21:02:44.377" v="470"/>
              <pc2:cmMkLst xmlns:pc2="http://schemas.microsoft.com/office/powerpoint/2019/9/main/command">
                <pc:docMk/>
                <pc:sldMk cId="677791873" sldId="262"/>
                <pc2:cmMk id="{FA110852-CCCC-4B5E-BAB3-26C93D9A65DB}"/>
              </pc2:cmMkLst>
            </pc226:cmChg>
          </p:ext>
        </pc:extLst>
      </pc:sldChg>
      <pc:sldChg chg="modSp modCm">
        <pc:chgData name="Guest User" userId="" providerId="Windows Live" clId="Web-{04945FA7-6631-441E-B5CD-572ADD7E8097}" dt="2023-04-05T21:01:22.622" v="453" actId="1076"/>
        <pc:sldMkLst>
          <pc:docMk/>
          <pc:sldMk cId="3140649907" sldId="263"/>
        </pc:sldMkLst>
        <pc:cxnChg chg="mod">
          <ac:chgData name="Guest User" userId="" providerId="Windows Live" clId="Web-{04945FA7-6631-441E-B5CD-572ADD7E8097}" dt="2023-04-05T21:01:22.622" v="453" actId="1076"/>
          <ac:cxnSpMkLst>
            <pc:docMk/>
            <pc:sldMk cId="3140649907" sldId="263"/>
            <ac:cxnSpMk id="16" creationId="{9B0B3162-A9EF-1FEF-2F95-7A901E7524CD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Guest User" userId="" providerId="Windows Live" clId="Web-{04945FA7-6631-441E-B5CD-572ADD7E8097}" dt="2023-04-05T21:01:04.089" v="452"/>
              <pc2:cmMkLst xmlns:pc2="http://schemas.microsoft.com/office/powerpoint/2019/9/main/command">
                <pc:docMk/>
                <pc:sldMk cId="3140649907" sldId="263"/>
                <pc2:cmMk id="{2D059683-FC1E-41AD-85F6-2380070344AF}"/>
              </pc2:cmMkLst>
              <pc226:cmRplyChg chg="add">
                <pc226:chgData name="Guest User" userId="" providerId="Windows Live" clId="Web-{04945FA7-6631-441E-B5CD-572ADD7E8097}" dt="2023-04-05T21:01:04.089" v="452"/>
                <pc2:cmRplyMkLst xmlns:pc2="http://schemas.microsoft.com/office/powerpoint/2019/9/main/command">
                  <pc:docMk/>
                  <pc:sldMk cId="3140649907" sldId="263"/>
                  <pc2:cmMk id="{2D059683-FC1E-41AD-85F6-2380070344AF}"/>
                  <pc2:cmRplyMk id="{00ACE0CC-8F10-48BA-89C1-81A1CD27141B}"/>
                </pc2:cmRplyMkLst>
              </pc226:cmRplyChg>
            </pc226:cmChg>
          </p:ext>
        </pc:extLst>
      </pc:sldChg>
      <pc:sldChg chg="modSp addCm">
        <pc:chgData name="Guest User" userId="" providerId="Windows Live" clId="Web-{04945FA7-6631-441E-B5CD-572ADD7E8097}" dt="2023-04-05T21:03:08.628" v="471"/>
        <pc:sldMkLst>
          <pc:docMk/>
          <pc:sldMk cId="3473212339" sldId="264"/>
        </pc:sldMkLst>
        <pc:spChg chg="mod">
          <ac:chgData name="Guest User" userId="" providerId="Windows Live" clId="Web-{04945FA7-6631-441E-B5CD-572ADD7E8097}" dt="2023-04-05T21:02:02.249" v="466" actId="20577"/>
          <ac:spMkLst>
            <pc:docMk/>
            <pc:sldMk cId="3473212339" sldId="264"/>
            <ac:spMk id="3" creationId="{1F695EAB-E02D-0385-19DB-C91F560997E7}"/>
          </ac:spMkLst>
        </pc:spChg>
        <pc:cxnChg chg="mod">
          <ac:chgData name="Guest User" userId="" providerId="Windows Live" clId="Web-{04945FA7-6631-441E-B5CD-572ADD7E8097}" dt="2023-04-05T21:02:13.484" v="468" actId="1076"/>
          <ac:cxnSpMkLst>
            <pc:docMk/>
            <pc:sldMk cId="3473212339" sldId="264"/>
            <ac:cxnSpMk id="10" creationId="{6EE98993-23B8-AB27-8871-A56AC13CB6C2}"/>
          </ac:cxnSpMkLst>
        </pc:cxnChg>
        <pc:cxnChg chg="mod">
          <ac:chgData name="Guest User" userId="" providerId="Windows Live" clId="Web-{04945FA7-6631-441E-B5CD-572ADD7E8097}" dt="2023-04-05T21:02:23.766" v="469" actId="1076"/>
          <ac:cxnSpMkLst>
            <pc:docMk/>
            <pc:sldMk cId="3473212339" sldId="264"/>
            <ac:cxnSpMk id="12" creationId="{A291D45F-1A49-39A4-0F43-B3D0187E062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" providerId="Windows Live" clId="Web-{04945FA7-6631-441E-B5CD-572ADD7E8097}" dt="2023-04-05T21:03:08.628" v="471"/>
              <pc2:cmMkLst xmlns:pc2="http://schemas.microsoft.com/office/powerpoint/2019/9/main/command">
                <pc:docMk/>
                <pc:sldMk cId="3473212339" sldId="264"/>
                <pc2:cmMk id="{AFC7D9FC-AC52-42DA-BE4E-322C1586D71E}"/>
              </pc2:cmMkLst>
            </pc226:cmChg>
          </p:ext>
        </pc:extLst>
      </pc:sldChg>
      <pc:sldChg chg="modSp">
        <pc:chgData name="Guest User" userId="" providerId="Windows Live" clId="Web-{04945FA7-6631-441E-B5CD-572ADD7E8097}" dt="2023-04-05T21:01:43.857" v="456" actId="20577"/>
        <pc:sldMkLst>
          <pc:docMk/>
          <pc:sldMk cId="448784776" sldId="268"/>
        </pc:sldMkLst>
        <pc:spChg chg="mod">
          <ac:chgData name="Guest User" userId="" providerId="Windows Live" clId="Web-{04945FA7-6631-441E-B5CD-572ADD7E8097}" dt="2023-04-05T21:01:43.857" v="456" actId="20577"/>
          <ac:spMkLst>
            <pc:docMk/>
            <pc:sldMk cId="448784776" sldId="268"/>
            <ac:spMk id="58" creationId="{A688A071-FDE0-274C-212D-94BDABC91043}"/>
          </ac:spMkLst>
        </pc:spChg>
      </pc:sldChg>
      <pc:sldChg chg="modSp">
        <pc:chgData name="Guest User" userId="" providerId="Windows Live" clId="Web-{04945FA7-6631-441E-B5CD-572ADD7E8097}" dt="2023-04-05T20:59:40.928" v="446" actId="20577"/>
        <pc:sldMkLst>
          <pc:docMk/>
          <pc:sldMk cId="208346973" sldId="293"/>
        </pc:sldMkLst>
        <pc:spChg chg="mod">
          <ac:chgData name="Guest User" userId="" providerId="Windows Live" clId="Web-{04945FA7-6631-441E-B5CD-572ADD7E8097}" dt="2023-04-05T20:59:40.928" v="446" actId="20577"/>
          <ac:spMkLst>
            <pc:docMk/>
            <pc:sldMk cId="208346973" sldId="293"/>
            <ac:spMk id="3" creationId="{A73769FB-B615-3216-34E4-C6759BCA01DB}"/>
          </ac:spMkLst>
        </pc:spChg>
        <pc:spChg chg="mod">
          <ac:chgData name="Guest User" userId="" providerId="Windows Live" clId="Web-{04945FA7-6631-441E-B5CD-572ADD7E8097}" dt="2023-04-05T20:59:25.583" v="445" actId="1076"/>
          <ac:spMkLst>
            <pc:docMk/>
            <pc:sldMk cId="208346973" sldId="293"/>
            <ac:spMk id="5" creationId="{8B4C8860-B2FA-7F91-0039-F0C9B234E571}"/>
          </ac:spMkLst>
        </pc:spChg>
      </pc:sldChg>
      <pc:sldChg chg="modCm">
        <pc:chgData name="Guest User" userId="" providerId="Windows Live" clId="Web-{04945FA7-6631-441E-B5CD-572ADD7E8097}" dt="2023-04-05T21:00:54.479" v="451"/>
        <pc:sldMkLst>
          <pc:docMk/>
          <pc:sldMk cId="3932598805" sldId="29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Guest User" userId="" providerId="Windows Live" clId="Web-{04945FA7-6631-441E-B5CD-572ADD7E8097}" dt="2023-04-05T21:00:54.479" v="451"/>
              <pc2:cmMkLst xmlns:pc2="http://schemas.microsoft.com/office/powerpoint/2019/9/main/command">
                <pc:docMk/>
                <pc:sldMk cId="3932598805" sldId="298"/>
                <pc2:cmMk id="{05123334-D3D0-4C3C-8D72-4222FE3BA2E5}"/>
              </pc2:cmMkLst>
              <pc226:cmRplyChg chg="add">
                <pc226:chgData name="Guest User" userId="" providerId="Windows Live" clId="Web-{04945FA7-6631-441E-B5CD-572ADD7E8097}" dt="2023-04-05T21:00:54.479" v="451"/>
                <pc2:cmRplyMkLst xmlns:pc2="http://schemas.microsoft.com/office/powerpoint/2019/9/main/command">
                  <pc:docMk/>
                  <pc:sldMk cId="3932598805" sldId="298"/>
                  <pc2:cmMk id="{05123334-D3D0-4C3C-8D72-4222FE3BA2E5}"/>
                  <pc2:cmRplyMk id="{B4AD7FBF-2E49-485D-B827-30F74D8DFBAD}"/>
                </pc2:cmRplyMkLst>
              </pc226:cmRplyChg>
            </pc226:cmChg>
          </p:ext>
        </pc:extLst>
      </pc:sldChg>
      <pc:sldChg chg="modSp">
        <pc:chgData name="Guest User" userId="" providerId="Windows Live" clId="Web-{04945FA7-6631-441E-B5CD-572ADD7E8097}" dt="2023-04-05T21:03:56.600" v="478" actId="20577"/>
        <pc:sldMkLst>
          <pc:docMk/>
          <pc:sldMk cId="1496624959" sldId="299"/>
        </pc:sldMkLst>
        <pc:spChg chg="mod">
          <ac:chgData name="Guest User" userId="" providerId="Windows Live" clId="Web-{04945FA7-6631-441E-B5CD-572ADD7E8097}" dt="2023-04-05T21:03:56.600" v="478" actId="20577"/>
          <ac:spMkLst>
            <pc:docMk/>
            <pc:sldMk cId="1496624959" sldId="299"/>
            <ac:spMk id="3" creationId="{411A5E4A-360E-1077-20E6-C08CF7B1494F}"/>
          </ac:spMkLst>
        </pc:spChg>
      </pc:sldChg>
      <pc:sldChg chg="modSp">
        <pc:chgData name="Guest User" userId="" providerId="Windows Live" clId="Web-{04945FA7-6631-441E-B5CD-572ADD7E8097}" dt="2023-04-05T20:58:47.862" v="436" actId="20577"/>
        <pc:sldMkLst>
          <pc:docMk/>
          <pc:sldMk cId="417962307" sldId="300"/>
        </pc:sldMkLst>
        <pc:spChg chg="mod">
          <ac:chgData name="Guest User" userId="" providerId="Windows Live" clId="Web-{04945FA7-6631-441E-B5CD-572ADD7E8097}" dt="2023-04-05T20:58:47.862" v="436" actId="20577"/>
          <ac:spMkLst>
            <pc:docMk/>
            <pc:sldMk cId="417962307" sldId="300"/>
            <ac:spMk id="3" creationId="{13CCAD7E-3D48-595F-3CD5-A430362CF0B6}"/>
          </ac:spMkLst>
        </pc:spChg>
      </pc:sldChg>
      <pc:sldChg chg="modSp">
        <pc:chgData name="Guest User" userId="" providerId="Windows Live" clId="Web-{04945FA7-6631-441E-B5CD-572ADD7E8097}" dt="2023-04-05T21:08:09.397" v="509" actId="1076"/>
        <pc:sldMkLst>
          <pc:docMk/>
          <pc:sldMk cId="2976628242" sldId="340"/>
        </pc:sldMkLst>
        <pc:spChg chg="mod">
          <ac:chgData name="Guest User" userId="" providerId="Windows Live" clId="Web-{04945FA7-6631-441E-B5CD-572ADD7E8097}" dt="2023-04-05T21:08:09.397" v="509" actId="1076"/>
          <ac:spMkLst>
            <pc:docMk/>
            <pc:sldMk cId="2976628242" sldId="340"/>
            <ac:spMk id="3" creationId="{4FD166E3-B42C-4DA9-5C75-EA9CFE305F7A}"/>
          </ac:spMkLst>
        </pc:spChg>
      </pc:sldChg>
      <pc:sldChg chg="modSp addCm">
        <pc:chgData name="Guest User" userId="" providerId="Windows Live" clId="Web-{04945FA7-6631-441E-B5CD-572ADD7E8097}" dt="2023-04-05T21:07:20.206" v="508" actId="20577"/>
        <pc:sldMkLst>
          <pc:docMk/>
          <pc:sldMk cId="3550921364" sldId="345"/>
        </pc:sldMkLst>
        <pc:spChg chg="mod">
          <ac:chgData name="Guest User" userId="" providerId="Windows Live" clId="Web-{04945FA7-6631-441E-B5CD-572ADD7E8097}" dt="2023-04-05T21:07:20.206" v="508" actId="20577"/>
          <ac:spMkLst>
            <pc:docMk/>
            <pc:sldMk cId="3550921364" sldId="345"/>
            <ac:spMk id="3" creationId="{4FD166E3-B42C-4DA9-5C75-EA9CFE305F7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uest User" userId="" providerId="Windows Live" clId="Web-{04945FA7-6631-441E-B5CD-572ADD7E8097}" dt="2023-04-05T21:05:11.151" v="479"/>
              <pc2:cmMkLst xmlns:pc2="http://schemas.microsoft.com/office/powerpoint/2019/9/main/command">
                <pc:docMk/>
                <pc:sldMk cId="3550921364" sldId="345"/>
                <pc2:cmMk id="{AE82111A-BC3F-4D63-BD28-EA8E0AAAE8A7}"/>
              </pc2:cmMkLst>
            </pc226:cmChg>
          </p:ext>
        </pc:extLst>
      </pc:sldChg>
      <pc:sldChg chg="modSp">
        <pc:chgData name="Guest User" userId="" providerId="Windows Live" clId="Web-{04945FA7-6631-441E-B5CD-572ADD7E8097}" dt="2023-04-05T20:58:14.751" v="407" actId="20577"/>
        <pc:sldMkLst>
          <pc:docMk/>
          <pc:sldMk cId="3633148232" sldId="360"/>
        </pc:sldMkLst>
        <pc:spChg chg="mod">
          <ac:chgData name="Guest User" userId="" providerId="Windows Live" clId="Web-{04945FA7-6631-441E-B5CD-572ADD7E8097}" dt="2023-04-05T20:58:14.751" v="407" actId="20577"/>
          <ac:spMkLst>
            <pc:docMk/>
            <pc:sldMk cId="3633148232" sldId="360"/>
            <ac:spMk id="2" creationId="{8229530A-AC69-D30B-DB1A-F5E789268577}"/>
          </ac:spMkLst>
        </pc:spChg>
      </pc:sldChg>
      <pc:sldChg chg="addSp modSp mod setBg">
        <pc:chgData name="Guest User" userId="" providerId="Windows Live" clId="Web-{04945FA7-6631-441E-B5CD-572ADD7E8097}" dt="2023-04-05T20:52:26.839" v="373" actId="1076"/>
        <pc:sldMkLst>
          <pc:docMk/>
          <pc:sldMk cId="974966023" sldId="362"/>
        </pc:sldMkLst>
        <pc:spChg chg="mod">
          <ac:chgData name="Guest User" userId="" providerId="Windows Live" clId="Web-{04945FA7-6631-441E-B5CD-572ADD7E8097}" dt="2023-04-05T20:52:04.806" v="370"/>
          <ac:spMkLst>
            <pc:docMk/>
            <pc:sldMk cId="974966023" sldId="362"/>
            <ac:spMk id="2" creationId="{DCE288FB-3E14-1FEA-4FAB-1590CE4FAEF9}"/>
          </ac:spMkLst>
        </pc:spChg>
        <pc:spChg chg="mod ord">
          <ac:chgData name="Guest User" userId="" providerId="Windows Live" clId="Web-{04945FA7-6631-441E-B5CD-572ADD7E8097}" dt="2023-04-05T20:52:19.432" v="371" actId="20577"/>
          <ac:spMkLst>
            <pc:docMk/>
            <pc:sldMk cId="974966023" sldId="362"/>
            <ac:spMk id="4" creationId="{F5FC2973-575F-01E5-3262-D89D478D37C2}"/>
          </ac:spMkLst>
        </pc:spChg>
        <pc:spChg chg="mod">
          <ac:chgData name="Guest User" userId="" providerId="Windows Live" clId="Web-{04945FA7-6631-441E-B5CD-572ADD7E8097}" dt="2023-04-05T20:52:04.806" v="370"/>
          <ac:spMkLst>
            <pc:docMk/>
            <pc:sldMk cId="974966023" sldId="362"/>
            <ac:spMk id="5" creationId="{5551944C-BE3F-2D53-2C2D-89EF6536CE20}"/>
          </ac:spMkLst>
        </pc:spChg>
        <pc:spChg chg="add">
          <ac:chgData name="Guest User" userId="" providerId="Windows Live" clId="Web-{04945FA7-6631-441E-B5CD-572ADD7E8097}" dt="2023-04-05T20:52:04.806" v="370"/>
          <ac:spMkLst>
            <pc:docMk/>
            <pc:sldMk cId="974966023" sldId="362"/>
            <ac:spMk id="11" creationId="{0CABCAE3-64FC-4149-819F-2C1812824154}"/>
          </ac:spMkLst>
        </pc:spChg>
        <pc:spChg chg="add">
          <ac:chgData name="Guest User" userId="" providerId="Windows Live" clId="Web-{04945FA7-6631-441E-B5CD-572ADD7E8097}" dt="2023-04-05T20:52:04.806" v="370"/>
          <ac:spMkLst>
            <pc:docMk/>
            <pc:sldMk cId="974966023" sldId="362"/>
            <ac:spMk id="19" creationId="{35C3D674-3D59-4E93-80CA-0C0A9095E816}"/>
          </ac:spMkLst>
        </pc:spChg>
        <pc:spChg chg="add">
          <ac:chgData name="Guest User" userId="" providerId="Windows Live" clId="Web-{04945FA7-6631-441E-B5CD-572ADD7E8097}" dt="2023-04-05T20:52:04.806" v="370"/>
          <ac:spMkLst>
            <pc:docMk/>
            <pc:sldMk cId="974966023" sldId="362"/>
            <ac:spMk id="23" creationId="{EF2A81E1-BCBE-426B-8C09-33274E69409D}"/>
          </ac:spMkLst>
        </pc:spChg>
        <pc:picChg chg="mod ord">
          <ac:chgData name="Guest User" userId="" providerId="Windows Live" clId="Web-{04945FA7-6631-441E-B5CD-572ADD7E8097}" dt="2023-04-05T20:52:26.839" v="373" actId="1076"/>
          <ac:picMkLst>
            <pc:docMk/>
            <pc:sldMk cId="974966023" sldId="362"/>
            <ac:picMk id="6" creationId="{C4796464-2875-F578-4F0E-412A57F7F03F}"/>
          </ac:picMkLst>
        </pc:picChg>
        <pc:picChg chg="add">
          <ac:chgData name="Guest User" userId="" providerId="Windows Live" clId="Web-{04945FA7-6631-441E-B5CD-572ADD7E8097}" dt="2023-04-05T20:52:04.806" v="370"/>
          <ac:picMkLst>
            <pc:docMk/>
            <pc:sldMk cId="974966023" sldId="362"/>
            <ac:picMk id="13" creationId="{012FDCFE-9AD2-4D8A-8CBF-B3AA37EBF6DD}"/>
          </ac:picMkLst>
        </pc:picChg>
        <pc:picChg chg="add">
          <ac:chgData name="Guest User" userId="" providerId="Windows Live" clId="Web-{04945FA7-6631-441E-B5CD-572ADD7E8097}" dt="2023-04-05T20:52:04.806" v="370"/>
          <ac:picMkLst>
            <pc:docMk/>
            <pc:sldMk cId="974966023" sldId="362"/>
            <ac:picMk id="25" creationId="{39D1DDD4-5BB3-45BA-B9B3-06B62299AD79}"/>
          </ac:picMkLst>
        </pc:picChg>
        <pc:cxnChg chg="add">
          <ac:chgData name="Guest User" userId="" providerId="Windows Live" clId="Web-{04945FA7-6631-441E-B5CD-572ADD7E8097}" dt="2023-04-05T20:52:04.806" v="370"/>
          <ac:cxnSpMkLst>
            <pc:docMk/>
            <pc:sldMk cId="974966023" sldId="362"/>
            <ac:cxnSpMk id="15" creationId="{FBD463FC-4CA8-4FF4-85A3-AF9F4B98D210}"/>
          </ac:cxnSpMkLst>
        </pc:cxnChg>
        <pc:cxnChg chg="add">
          <ac:chgData name="Guest User" userId="" providerId="Windows Live" clId="Web-{04945FA7-6631-441E-B5CD-572ADD7E8097}" dt="2023-04-05T20:52:04.806" v="370"/>
          <ac:cxnSpMkLst>
            <pc:docMk/>
            <pc:sldMk cId="974966023" sldId="362"/>
            <ac:cxnSpMk id="17" creationId="{A56012FD-74A8-4C91-B318-435CF2B71927}"/>
          </ac:cxnSpMkLst>
        </pc:cxnChg>
        <pc:cxnChg chg="add">
          <ac:chgData name="Guest User" userId="" providerId="Windows Live" clId="Web-{04945FA7-6631-441E-B5CD-572ADD7E8097}" dt="2023-04-05T20:52:04.806" v="370"/>
          <ac:cxnSpMkLst>
            <pc:docMk/>
            <pc:sldMk cId="974966023" sldId="362"/>
            <ac:cxnSpMk id="21" creationId="{C884B8F8-FDC9-498B-9960-5D7260AFCB03}"/>
          </ac:cxnSpMkLst>
        </pc:cxnChg>
        <pc:cxnChg chg="add">
          <ac:chgData name="Guest User" userId="" providerId="Windows Live" clId="Web-{04945FA7-6631-441E-B5CD-572ADD7E8097}" dt="2023-04-05T20:52:04.806" v="370"/>
          <ac:cxnSpMkLst>
            <pc:docMk/>
            <pc:sldMk cId="974966023" sldId="362"/>
            <ac:cxnSpMk id="27" creationId="{A24DAE64-2302-42EA-8239-F2F0775CA5AD}"/>
          </ac:cxnSpMkLst>
        </pc:cxnChg>
      </pc:sldChg>
      <pc:sldChg chg="addSp delSp modSp new mod setBg">
        <pc:chgData name="Guest User" userId="" providerId="Windows Live" clId="Web-{04945FA7-6631-441E-B5CD-572ADD7E8097}" dt="2023-04-05T20:57:38.608" v="400" actId="1076"/>
        <pc:sldMkLst>
          <pc:docMk/>
          <pc:sldMk cId="1140384370" sldId="363"/>
        </pc:sldMkLst>
        <pc:spChg chg="mod">
          <ac:chgData name="Guest User" userId="" providerId="Windows Live" clId="Web-{04945FA7-6631-441E-B5CD-572ADD7E8097}" dt="2023-04-05T20:57:00.012" v="398"/>
          <ac:spMkLst>
            <pc:docMk/>
            <pc:sldMk cId="1140384370" sldId="363"/>
            <ac:spMk id="2" creationId="{BFB920A1-D7EA-78AE-25D4-CDE460DA9E76}"/>
          </ac:spMkLst>
        </pc:spChg>
        <pc:spChg chg="del">
          <ac:chgData name="Guest User" userId="" providerId="Windows Live" clId="Web-{04945FA7-6631-441E-B5CD-572ADD7E8097}" dt="2023-04-05T20:55:15.818" v="375"/>
          <ac:spMkLst>
            <pc:docMk/>
            <pc:sldMk cId="1140384370" sldId="363"/>
            <ac:spMk id="3" creationId="{8F1EDB5B-2F06-C35F-FFAF-845ABCBE63D7}"/>
          </ac:spMkLst>
        </pc:spChg>
        <pc:spChg chg="del">
          <ac:chgData name="Guest User" userId="" providerId="Windows Live" clId="Web-{04945FA7-6631-441E-B5CD-572ADD7E8097}" dt="2023-04-05T20:55:18.537" v="376"/>
          <ac:spMkLst>
            <pc:docMk/>
            <pc:sldMk cId="1140384370" sldId="363"/>
            <ac:spMk id="4" creationId="{9CBF9154-4A0A-BE53-098E-339E6331A129}"/>
          </ac:spMkLst>
        </pc:spChg>
        <pc:spChg chg="mod">
          <ac:chgData name="Guest User" userId="" providerId="Windows Live" clId="Web-{04945FA7-6631-441E-B5CD-572ADD7E8097}" dt="2023-04-05T20:57:00.012" v="398"/>
          <ac:spMkLst>
            <pc:docMk/>
            <pc:sldMk cId="1140384370" sldId="363"/>
            <ac:spMk id="5" creationId="{67FA9A98-0DF8-FB0B-75C1-F8E0C1CB8670}"/>
          </ac:spMkLst>
        </pc:spChg>
        <pc:spChg chg="add">
          <ac:chgData name="Guest User" userId="" providerId="Windows Live" clId="Web-{04945FA7-6631-441E-B5CD-572ADD7E8097}" dt="2023-04-05T20:57:00.012" v="398"/>
          <ac:spMkLst>
            <pc:docMk/>
            <pc:sldMk cId="1140384370" sldId="363"/>
            <ac:spMk id="12" creationId="{0CABCAE3-64FC-4149-819F-2C1812824154}"/>
          </ac:spMkLst>
        </pc:spChg>
        <pc:spChg chg="add">
          <ac:chgData name="Guest User" userId="" providerId="Windows Live" clId="Web-{04945FA7-6631-441E-B5CD-572ADD7E8097}" dt="2023-04-05T20:57:00.012" v="398"/>
          <ac:spMkLst>
            <pc:docMk/>
            <pc:sldMk cId="1140384370" sldId="363"/>
            <ac:spMk id="20" creationId="{2FA7AD0A-1871-4DF8-9235-F49D0513B9C1}"/>
          </ac:spMkLst>
        </pc:spChg>
        <pc:spChg chg="add">
          <ac:chgData name="Guest User" userId="" providerId="Windows Live" clId="Web-{04945FA7-6631-441E-B5CD-572ADD7E8097}" dt="2023-04-05T20:57:00.012" v="398"/>
          <ac:spMkLst>
            <pc:docMk/>
            <pc:sldMk cId="1140384370" sldId="363"/>
            <ac:spMk id="22" creationId="{36B04CFB-FAE5-47DD-9B3E-4E9BA7A89CC1}"/>
          </ac:spMkLst>
        </pc:spChg>
        <pc:spChg chg="add">
          <ac:chgData name="Guest User" userId="" providerId="Windows Live" clId="Web-{04945FA7-6631-441E-B5CD-572ADD7E8097}" dt="2023-04-05T20:57:00.012" v="398"/>
          <ac:spMkLst>
            <pc:docMk/>
            <pc:sldMk cId="1140384370" sldId="363"/>
            <ac:spMk id="30" creationId="{622F7FD7-8884-4FD5-95AB-0B5C6033ADF7}"/>
          </ac:spMkLst>
        </pc:spChg>
        <pc:grpChg chg="add">
          <ac:chgData name="Guest User" userId="" providerId="Windows Live" clId="Web-{04945FA7-6631-441E-B5CD-572ADD7E8097}" dt="2023-04-05T20:57:00.012" v="398"/>
          <ac:grpSpMkLst>
            <pc:docMk/>
            <pc:sldMk cId="1140384370" sldId="363"/>
            <ac:grpSpMk id="26" creationId="{E8ACF89C-CFC3-4D68-B3C4-2BEFB7BBE5F7}"/>
          </ac:grpSpMkLst>
        </pc:grpChg>
        <pc:picChg chg="add del mod">
          <ac:chgData name="Guest User" userId="" providerId="Windows Live" clId="Web-{04945FA7-6631-441E-B5CD-572ADD7E8097}" dt="2023-04-05T20:56:00.243" v="396"/>
          <ac:picMkLst>
            <pc:docMk/>
            <pc:sldMk cId="1140384370" sldId="363"/>
            <ac:picMk id="6" creationId="{D9A958FE-16C6-A3C5-BFBA-2F883542046C}"/>
          </ac:picMkLst>
        </pc:picChg>
        <pc:picChg chg="add mod">
          <ac:chgData name="Guest User" userId="" providerId="Windows Live" clId="Web-{04945FA7-6631-441E-B5CD-572ADD7E8097}" dt="2023-04-05T20:57:38.608" v="400" actId="1076"/>
          <ac:picMkLst>
            <pc:docMk/>
            <pc:sldMk cId="1140384370" sldId="363"/>
            <ac:picMk id="7" creationId="{46A0A3F5-943A-F423-C2C1-70819A2CC349}"/>
          </ac:picMkLst>
        </pc:picChg>
        <pc:picChg chg="add">
          <ac:chgData name="Guest User" userId="" providerId="Windows Live" clId="Web-{04945FA7-6631-441E-B5CD-572ADD7E8097}" dt="2023-04-05T20:57:00.012" v="398"/>
          <ac:picMkLst>
            <pc:docMk/>
            <pc:sldMk cId="1140384370" sldId="363"/>
            <ac:picMk id="14" creationId="{012FDCFE-9AD2-4D8A-8CBF-B3AA37EBF6DD}"/>
          </ac:picMkLst>
        </pc:picChg>
        <pc:picChg chg="add">
          <ac:chgData name="Guest User" userId="" providerId="Windows Live" clId="Web-{04945FA7-6631-441E-B5CD-572ADD7E8097}" dt="2023-04-05T20:57:00.012" v="398"/>
          <ac:picMkLst>
            <pc:docMk/>
            <pc:sldMk cId="1140384370" sldId="363"/>
            <ac:picMk id="32" creationId="{16EFE474-4FE0-4E8F-8F09-5ED2C9E76A84}"/>
          </ac:picMkLst>
        </pc:picChg>
        <pc:cxnChg chg="add">
          <ac:chgData name="Guest User" userId="" providerId="Windows Live" clId="Web-{04945FA7-6631-441E-B5CD-572ADD7E8097}" dt="2023-04-05T20:57:00.012" v="398"/>
          <ac:cxnSpMkLst>
            <pc:docMk/>
            <pc:sldMk cId="1140384370" sldId="363"/>
            <ac:cxnSpMk id="16" creationId="{FBD463FC-4CA8-4FF4-85A3-AF9F4B98D210}"/>
          </ac:cxnSpMkLst>
        </pc:cxnChg>
        <pc:cxnChg chg="add">
          <ac:chgData name="Guest User" userId="" providerId="Windows Live" clId="Web-{04945FA7-6631-441E-B5CD-572ADD7E8097}" dt="2023-04-05T20:57:00.012" v="398"/>
          <ac:cxnSpMkLst>
            <pc:docMk/>
            <pc:sldMk cId="1140384370" sldId="363"/>
            <ac:cxnSpMk id="18" creationId="{BECF35C3-8B44-4F4B-BD25-4C01823DB22A}"/>
          </ac:cxnSpMkLst>
        </pc:cxnChg>
        <pc:cxnChg chg="add">
          <ac:chgData name="Guest User" userId="" providerId="Windows Live" clId="Web-{04945FA7-6631-441E-B5CD-572ADD7E8097}" dt="2023-04-05T20:57:00.012" v="398"/>
          <ac:cxnSpMkLst>
            <pc:docMk/>
            <pc:sldMk cId="1140384370" sldId="363"/>
            <ac:cxnSpMk id="24" creationId="{EE68D41B-9286-479F-9AB7-678C8E348D71}"/>
          </ac:cxnSpMkLst>
        </pc:cxnChg>
        <pc:cxnChg chg="add">
          <ac:chgData name="Guest User" userId="" providerId="Windows Live" clId="Web-{04945FA7-6631-441E-B5CD-572ADD7E8097}" dt="2023-04-05T20:57:00.012" v="398"/>
          <ac:cxnSpMkLst>
            <pc:docMk/>
            <pc:sldMk cId="1140384370" sldId="363"/>
            <ac:cxnSpMk id="34" creationId="{CF8B8C81-54DC-4AF5-B682-3A2C70A6B55C}"/>
          </ac:cxnSpMkLst>
        </pc:cxnChg>
      </pc:sldChg>
    </pc:docChg>
  </pc:docChgLst>
  <pc:docChgLst>
    <pc:chgData name="Guest User" providerId="Windows Live" clId="Web-{8757D022-058D-4D7D-97B6-B5F8BC981647}"/>
    <pc:docChg chg="addSld delSld modSld sldOrd modSection">
      <pc:chgData name="Guest User" userId="" providerId="Windows Live" clId="Web-{8757D022-058D-4D7D-97B6-B5F8BC981647}" dt="2023-05-05T08:49:05.128" v="3150" actId="20577"/>
      <pc:docMkLst>
        <pc:docMk/>
      </pc:docMkLst>
      <pc:sldChg chg="delSp modSp">
        <pc:chgData name="Guest User" userId="" providerId="Windows Live" clId="Web-{8757D022-058D-4D7D-97B6-B5F8BC981647}" dt="2023-05-04T17:54:06.318" v="3115" actId="20577"/>
        <pc:sldMkLst>
          <pc:docMk/>
          <pc:sldMk cId="3452871351" sldId="261"/>
        </pc:sldMkLst>
        <pc:spChg chg="mod">
          <ac:chgData name="Guest User" userId="" providerId="Windows Live" clId="Web-{8757D022-058D-4D7D-97B6-B5F8BC981647}" dt="2023-05-04T17:54:06.318" v="3115" actId="20577"/>
          <ac:spMkLst>
            <pc:docMk/>
            <pc:sldMk cId="3452871351" sldId="261"/>
            <ac:spMk id="2" creationId="{A9AE9D0F-D7DF-3302-D771-95E76DB7D813}"/>
          </ac:spMkLst>
        </pc:spChg>
        <pc:spChg chg="mod">
          <ac:chgData name="Guest User" userId="" providerId="Windows Live" clId="Web-{8757D022-058D-4D7D-97B6-B5F8BC981647}" dt="2023-05-04T17:50:35.570" v="3031" actId="1076"/>
          <ac:spMkLst>
            <pc:docMk/>
            <pc:sldMk cId="3452871351" sldId="261"/>
            <ac:spMk id="3" creationId="{5D25926D-4FE3-F272-8600-D08AF1E8A79F}"/>
          </ac:spMkLst>
        </pc:spChg>
        <pc:picChg chg="del">
          <ac:chgData name="Guest User" userId="" providerId="Windows Live" clId="Web-{8757D022-058D-4D7D-97B6-B5F8BC981647}" dt="2023-05-04T12:14:18.839" v="1256"/>
          <ac:picMkLst>
            <pc:docMk/>
            <pc:sldMk cId="3452871351" sldId="261"/>
            <ac:picMk id="12" creationId="{A48D13B5-584E-808B-89E7-999AB5C32BE3}"/>
          </ac:picMkLst>
        </pc:picChg>
      </pc:sldChg>
      <pc:sldChg chg="del">
        <pc:chgData name="Guest User" userId="" providerId="Windows Live" clId="Web-{8757D022-058D-4D7D-97B6-B5F8BC981647}" dt="2023-05-04T09:08:02.982" v="83"/>
        <pc:sldMkLst>
          <pc:docMk/>
          <pc:sldMk cId="1183762178" sldId="296"/>
        </pc:sldMkLst>
      </pc:sldChg>
      <pc:sldChg chg="del">
        <pc:chgData name="Guest User" userId="" providerId="Windows Live" clId="Web-{8757D022-058D-4D7D-97B6-B5F8BC981647}" dt="2023-05-04T12:13:42.135" v="1255"/>
        <pc:sldMkLst>
          <pc:docMk/>
          <pc:sldMk cId="1496624959" sldId="299"/>
        </pc:sldMkLst>
      </pc:sldChg>
      <pc:sldChg chg="modSp del">
        <pc:chgData name="Guest User" userId="" providerId="Windows Live" clId="Web-{8757D022-058D-4D7D-97B6-B5F8BC981647}" dt="2023-05-04T09:07:54.982" v="82"/>
        <pc:sldMkLst>
          <pc:docMk/>
          <pc:sldMk cId="3924856201" sldId="302"/>
        </pc:sldMkLst>
        <pc:spChg chg="mod">
          <ac:chgData name="Guest User" userId="" providerId="Windows Live" clId="Web-{8757D022-058D-4D7D-97B6-B5F8BC981647}" dt="2023-05-03T12:44:38.955" v="26" actId="20577"/>
          <ac:spMkLst>
            <pc:docMk/>
            <pc:sldMk cId="3924856201" sldId="302"/>
            <ac:spMk id="2" creationId="{9CCE914C-326B-CA9C-CC9C-E5472A5EA3E4}"/>
          </ac:spMkLst>
        </pc:spChg>
        <pc:spChg chg="mod">
          <ac:chgData name="Guest User" userId="" providerId="Windows Live" clId="Web-{8757D022-058D-4D7D-97B6-B5F8BC981647}" dt="2023-05-03T12:44:56.800" v="59" actId="20577"/>
          <ac:spMkLst>
            <pc:docMk/>
            <pc:sldMk cId="3924856201" sldId="302"/>
            <ac:spMk id="3" creationId="{FBD90B7A-D30B-E61A-339D-25E4684C3CF1}"/>
          </ac:spMkLst>
        </pc:spChg>
      </pc:sldChg>
      <pc:sldChg chg="modSp">
        <pc:chgData name="Guest User" userId="" providerId="Windows Live" clId="Web-{8757D022-058D-4D7D-97B6-B5F8BC981647}" dt="2023-05-04T10:04:26.301" v="665" actId="20577"/>
        <pc:sldMkLst>
          <pc:docMk/>
          <pc:sldMk cId="3760425737" sldId="303"/>
        </pc:sldMkLst>
        <pc:spChg chg="mod">
          <ac:chgData name="Guest User" userId="" providerId="Windows Live" clId="Web-{8757D022-058D-4D7D-97B6-B5F8BC981647}" dt="2023-05-04T10:04:26.301" v="665" actId="20577"/>
          <ac:spMkLst>
            <pc:docMk/>
            <pc:sldMk cId="3760425737" sldId="303"/>
            <ac:spMk id="2" creationId="{9CCE914C-326B-CA9C-CC9C-E5472A5EA3E4}"/>
          </ac:spMkLst>
        </pc:spChg>
      </pc:sldChg>
      <pc:sldChg chg="modSp add del">
        <pc:chgData name="Guest User" userId="" providerId="Windows Live" clId="Web-{8757D022-058D-4D7D-97B6-B5F8BC981647}" dt="2023-05-04T15:20:19.890" v="2336"/>
        <pc:sldMkLst>
          <pc:docMk/>
          <pc:sldMk cId="2976628242" sldId="340"/>
        </pc:sldMkLst>
        <pc:spChg chg="mod">
          <ac:chgData name="Guest User" userId="" providerId="Windows Live" clId="Web-{8757D022-058D-4D7D-97B6-B5F8BC981647}" dt="2023-05-04T12:26:07.592" v="1374" actId="14100"/>
          <ac:spMkLst>
            <pc:docMk/>
            <pc:sldMk cId="2976628242" sldId="340"/>
            <ac:spMk id="3" creationId="{4FD166E3-B42C-4DA9-5C75-EA9CFE305F7A}"/>
          </ac:spMkLst>
        </pc:spChg>
      </pc:sldChg>
      <pc:sldChg chg="del">
        <pc:chgData name="Guest User" userId="" providerId="Windows Live" clId="Web-{8757D022-058D-4D7D-97B6-B5F8BC981647}" dt="2023-05-04T15:01:24.013" v="2132"/>
        <pc:sldMkLst>
          <pc:docMk/>
          <pc:sldMk cId="1883203605" sldId="344"/>
        </pc:sldMkLst>
      </pc:sldChg>
      <pc:sldChg chg="modSp">
        <pc:chgData name="Guest User" userId="" providerId="Windows Live" clId="Web-{8757D022-058D-4D7D-97B6-B5F8BC981647}" dt="2023-05-04T14:52:50.733" v="1913" actId="20577"/>
        <pc:sldMkLst>
          <pc:docMk/>
          <pc:sldMk cId="3550921364" sldId="345"/>
        </pc:sldMkLst>
        <pc:spChg chg="mod">
          <ac:chgData name="Guest User" userId="" providerId="Windows Live" clId="Web-{8757D022-058D-4D7D-97B6-B5F8BC981647}" dt="2023-05-04T14:52:50.733" v="1913" actId="20577"/>
          <ac:spMkLst>
            <pc:docMk/>
            <pc:sldMk cId="3550921364" sldId="345"/>
            <ac:spMk id="3" creationId="{4FD166E3-B42C-4DA9-5C75-EA9CFE305F7A}"/>
          </ac:spMkLst>
        </pc:spChg>
      </pc:sldChg>
      <pc:sldChg chg="addSp delSp modSp">
        <pc:chgData name="Guest User" userId="" providerId="Windows Live" clId="Web-{8757D022-058D-4D7D-97B6-B5F8BC981647}" dt="2023-05-04T17:54:52.196" v="3120" actId="20577"/>
        <pc:sldMkLst>
          <pc:docMk/>
          <pc:sldMk cId="1254704294" sldId="355"/>
        </pc:sldMkLst>
        <pc:spChg chg="add del mod">
          <ac:chgData name="Guest User" userId="" providerId="Windows Live" clId="Web-{8757D022-058D-4D7D-97B6-B5F8BC981647}" dt="2023-05-04T15:08:06.447" v="2230"/>
          <ac:spMkLst>
            <pc:docMk/>
            <pc:sldMk cId="1254704294" sldId="355"/>
            <ac:spMk id="2" creationId="{00517BA9-8146-4CAF-CD12-3845375758C8}"/>
          </ac:spMkLst>
        </pc:spChg>
        <pc:spChg chg="add del mod">
          <ac:chgData name="Guest User" userId="" providerId="Windows Live" clId="Web-{8757D022-058D-4D7D-97B6-B5F8BC981647}" dt="2023-05-04T15:19:33.107" v="2328"/>
          <ac:spMkLst>
            <pc:docMk/>
            <pc:sldMk cId="1254704294" sldId="355"/>
            <ac:spMk id="3" creationId="{8E5275C1-C875-945D-FE05-9B3F93D21448}"/>
          </ac:spMkLst>
        </pc:spChg>
        <pc:spChg chg="mod">
          <ac:chgData name="Guest User" userId="" providerId="Windows Live" clId="Web-{8757D022-058D-4D7D-97B6-B5F8BC981647}" dt="2023-05-04T17:54:52.196" v="3120" actId="20577"/>
          <ac:spMkLst>
            <pc:docMk/>
            <pc:sldMk cId="1254704294" sldId="355"/>
            <ac:spMk id="5" creationId="{51DD6F6C-4701-CF1E-51AC-B7E332001A4F}"/>
          </ac:spMkLst>
        </pc:spChg>
      </pc:sldChg>
      <pc:sldChg chg="del">
        <pc:chgData name="Guest User" userId="" providerId="Windows Live" clId="Web-{8757D022-058D-4D7D-97B6-B5F8BC981647}" dt="2023-05-04T09:05:03.960" v="81"/>
        <pc:sldMkLst>
          <pc:docMk/>
          <pc:sldMk cId="3633148232" sldId="360"/>
        </pc:sldMkLst>
      </pc:sldChg>
      <pc:sldChg chg="del">
        <pc:chgData name="Guest User" userId="" providerId="Windows Live" clId="Web-{8757D022-058D-4D7D-97B6-B5F8BC981647}" dt="2023-05-04T15:03:56.408" v="2177"/>
        <pc:sldMkLst>
          <pc:docMk/>
          <pc:sldMk cId="3107747468" sldId="361"/>
        </pc:sldMkLst>
      </pc:sldChg>
      <pc:sldChg chg="addSp delSp modSp del">
        <pc:chgData name="Guest User" userId="" providerId="Windows Live" clId="Web-{8757D022-058D-4D7D-97B6-B5F8BC981647}" dt="2023-05-04T10:09:20.781" v="709"/>
        <pc:sldMkLst>
          <pc:docMk/>
          <pc:sldMk cId="974966023" sldId="362"/>
        </pc:sldMkLst>
        <pc:spChg chg="mod">
          <ac:chgData name="Guest User" userId="" providerId="Windows Live" clId="Web-{8757D022-058D-4D7D-97B6-B5F8BC981647}" dt="2023-05-04T10:03:26.877" v="659" actId="14100"/>
          <ac:spMkLst>
            <pc:docMk/>
            <pc:sldMk cId="974966023" sldId="362"/>
            <ac:spMk id="4" creationId="{F5FC2973-575F-01E5-3262-D89D478D37C2}"/>
          </ac:spMkLst>
        </pc:spChg>
        <pc:picChg chg="del">
          <ac:chgData name="Guest User" userId="" providerId="Windows Live" clId="Web-{8757D022-058D-4D7D-97B6-B5F8BC981647}" dt="2023-05-04T09:35:22.858" v="407"/>
          <ac:picMkLst>
            <pc:docMk/>
            <pc:sldMk cId="974966023" sldId="362"/>
            <ac:picMk id="3" creationId="{814B01BC-425D-3FF8-F720-611D278CC5BA}"/>
          </ac:picMkLst>
        </pc:picChg>
        <pc:picChg chg="add del mod">
          <ac:chgData name="Guest User" userId="" providerId="Windows Live" clId="Web-{8757D022-058D-4D7D-97B6-B5F8BC981647}" dt="2023-05-04T10:07:22.839" v="685"/>
          <ac:picMkLst>
            <pc:docMk/>
            <pc:sldMk cId="974966023" sldId="362"/>
            <ac:picMk id="6" creationId="{2C4961F6-4AF5-1795-BFF7-A5D96F1CF783}"/>
          </ac:picMkLst>
        </pc:picChg>
      </pc:sldChg>
      <pc:sldChg chg="del">
        <pc:chgData name="Guest User" userId="" providerId="Windows Live" clId="Web-{8757D022-058D-4D7D-97B6-B5F8BC981647}" dt="2023-05-04T14:35:40.157" v="1701"/>
        <pc:sldMkLst>
          <pc:docMk/>
          <pc:sldMk cId="1140384370" sldId="363"/>
        </pc:sldMkLst>
      </pc:sldChg>
      <pc:sldChg chg="addSp delSp modSp new del ord">
        <pc:chgData name="Guest User" userId="" providerId="Windows Live" clId="Web-{8757D022-058D-4D7D-97B6-B5F8BC981647}" dt="2023-05-04T09:13:56.090" v="114"/>
        <pc:sldMkLst>
          <pc:docMk/>
          <pc:sldMk cId="612960337" sldId="365"/>
        </pc:sldMkLst>
        <pc:spChg chg="mod">
          <ac:chgData name="Guest User" userId="" providerId="Windows Live" clId="Web-{8757D022-058D-4D7D-97B6-B5F8BC981647}" dt="2023-05-04T09:09:13.782" v="100" actId="20577"/>
          <ac:spMkLst>
            <pc:docMk/>
            <pc:sldMk cId="612960337" sldId="365"/>
            <ac:spMk id="2" creationId="{CA0700EC-48DB-8E32-DD7E-8A33BFF76F46}"/>
          </ac:spMkLst>
        </pc:spChg>
        <pc:spChg chg="del">
          <ac:chgData name="Guest User" userId="" providerId="Windows Live" clId="Web-{8757D022-058D-4D7D-97B6-B5F8BC981647}" dt="2023-05-04T09:08:57.375" v="86"/>
          <ac:spMkLst>
            <pc:docMk/>
            <pc:sldMk cId="612960337" sldId="365"/>
            <ac:spMk id="3" creationId="{002CF61D-8FF2-8F0C-CCCC-D2D3C580D1AD}"/>
          </ac:spMkLst>
        </pc:spChg>
        <pc:spChg chg="del">
          <ac:chgData name="Guest User" userId="" providerId="Windows Live" clId="Web-{8757D022-058D-4D7D-97B6-B5F8BC981647}" dt="2023-05-04T09:08:58.531" v="87"/>
          <ac:spMkLst>
            <pc:docMk/>
            <pc:sldMk cId="612960337" sldId="365"/>
            <ac:spMk id="4" creationId="{CC932B63-3185-3361-B196-D44CF53D2728}"/>
          </ac:spMkLst>
        </pc:spChg>
        <pc:picChg chg="add del mod">
          <ac:chgData name="Guest User" userId="" providerId="Windows Live" clId="Web-{8757D022-058D-4D7D-97B6-B5F8BC981647}" dt="2023-05-04T09:13:49.855" v="109"/>
          <ac:picMkLst>
            <pc:docMk/>
            <pc:sldMk cId="612960337" sldId="365"/>
            <ac:picMk id="6" creationId="{B4341E7E-4E47-35D4-4FA4-FF9CCEAD14BC}"/>
          </ac:picMkLst>
        </pc:picChg>
        <pc:picChg chg="add del mod">
          <ac:chgData name="Guest User" userId="" providerId="Windows Live" clId="Web-{8757D022-058D-4D7D-97B6-B5F8BC981647}" dt="2023-05-04T09:13:49.855" v="108"/>
          <ac:picMkLst>
            <pc:docMk/>
            <pc:sldMk cId="612960337" sldId="365"/>
            <ac:picMk id="7" creationId="{6AC246F5-020F-892B-C6DA-297B9763825F}"/>
          </ac:picMkLst>
        </pc:picChg>
      </pc:sldChg>
      <pc:sldChg chg="addSp delSp modSp add ord">
        <pc:chgData name="Guest User" userId="" providerId="Windows Live" clId="Web-{8757D022-058D-4D7D-97B6-B5F8BC981647}" dt="2023-05-04T12:13:19.416" v="1254"/>
        <pc:sldMkLst>
          <pc:docMk/>
          <pc:sldMk cId="1909488918" sldId="366"/>
        </pc:sldMkLst>
        <pc:spChg chg="mod">
          <ac:chgData name="Guest User" userId="" providerId="Windows Live" clId="Web-{8757D022-058D-4D7D-97B6-B5F8BC981647}" dt="2023-05-04T09:14:10.043" v="128" actId="20577"/>
          <ac:spMkLst>
            <pc:docMk/>
            <pc:sldMk cId="1909488918" sldId="366"/>
            <ac:spMk id="2" creationId="{A0CDA1CD-7BF4-1CE0-E18A-09D33C2F32F3}"/>
          </ac:spMkLst>
        </pc:spChg>
        <pc:spChg chg="mod">
          <ac:chgData name="Guest User" userId="" providerId="Windows Live" clId="Web-{8757D022-058D-4D7D-97B6-B5F8BC981647}" dt="2023-05-04T12:08:56.018" v="1253" actId="20577"/>
          <ac:spMkLst>
            <pc:docMk/>
            <pc:sldMk cId="1909488918" sldId="366"/>
            <ac:spMk id="3" creationId="{22F4850F-F282-5407-8AA6-30BD410E3760}"/>
          </ac:spMkLst>
        </pc:spChg>
        <pc:spChg chg="add mod">
          <ac:chgData name="Guest User" userId="" providerId="Windows Live" clId="Web-{8757D022-058D-4D7D-97B6-B5F8BC981647}" dt="2023-05-04T09:32:06.663" v="345" actId="1076"/>
          <ac:spMkLst>
            <pc:docMk/>
            <pc:sldMk cId="1909488918" sldId="366"/>
            <ac:spMk id="10" creationId="{2E980BD9-F0A1-E54B-AE18-6777F2C3F3DC}"/>
          </ac:spMkLst>
        </pc:spChg>
        <pc:spChg chg="add mod">
          <ac:chgData name="Guest User" userId="" providerId="Windows Live" clId="Web-{8757D022-058D-4D7D-97B6-B5F8BC981647}" dt="2023-05-04T09:32:06.663" v="346" actId="1076"/>
          <ac:spMkLst>
            <pc:docMk/>
            <pc:sldMk cId="1909488918" sldId="366"/>
            <ac:spMk id="11" creationId="{78DEBEAD-D09C-DA9A-CA4E-2197EE641808}"/>
          </ac:spMkLst>
        </pc:spChg>
        <pc:spChg chg="add mod">
          <ac:chgData name="Guest User" userId="" providerId="Windows Live" clId="Web-{8757D022-058D-4D7D-97B6-B5F8BC981647}" dt="2023-05-04T09:32:06.678" v="347" actId="1076"/>
          <ac:spMkLst>
            <pc:docMk/>
            <pc:sldMk cId="1909488918" sldId="366"/>
            <ac:spMk id="12" creationId="{C070ECF7-BA16-F56C-19E9-CE3BC7CC3657}"/>
          </ac:spMkLst>
        </pc:spChg>
        <pc:spChg chg="add mod">
          <ac:chgData name="Guest User" userId="" providerId="Windows Live" clId="Web-{8757D022-058D-4D7D-97B6-B5F8BC981647}" dt="2023-05-04T09:32:06.694" v="348" actId="1076"/>
          <ac:spMkLst>
            <pc:docMk/>
            <pc:sldMk cId="1909488918" sldId="366"/>
            <ac:spMk id="13" creationId="{89DF3BEC-5747-5DAF-80FA-552E4DB3442D}"/>
          </ac:spMkLst>
        </pc:spChg>
        <pc:spChg chg="add mod">
          <ac:chgData name="Guest User" userId="" providerId="Windows Live" clId="Web-{8757D022-058D-4D7D-97B6-B5F8BC981647}" dt="2023-05-04T09:32:06.694" v="349" actId="1076"/>
          <ac:spMkLst>
            <pc:docMk/>
            <pc:sldMk cId="1909488918" sldId="366"/>
            <ac:spMk id="14" creationId="{C182BF77-BA82-CC9E-9381-E003DB2A687C}"/>
          </ac:spMkLst>
        </pc:spChg>
        <pc:spChg chg="add mod">
          <ac:chgData name="Guest User" userId="" providerId="Windows Live" clId="Web-{8757D022-058D-4D7D-97B6-B5F8BC981647}" dt="2023-05-04T09:32:01.006" v="339" actId="1076"/>
          <ac:spMkLst>
            <pc:docMk/>
            <pc:sldMk cId="1909488918" sldId="366"/>
            <ac:spMk id="16" creationId="{D5E4F30B-1466-FE5E-C076-A68BDFB2DDDF}"/>
          </ac:spMkLst>
        </pc:spChg>
        <pc:spChg chg="add mod">
          <ac:chgData name="Guest User" userId="" providerId="Windows Live" clId="Web-{8757D022-058D-4D7D-97B6-B5F8BC981647}" dt="2023-05-04T09:32:01.022" v="340" actId="1076"/>
          <ac:spMkLst>
            <pc:docMk/>
            <pc:sldMk cId="1909488918" sldId="366"/>
            <ac:spMk id="17" creationId="{D33822B1-CC8C-5108-1952-8616D2162693}"/>
          </ac:spMkLst>
        </pc:spChg>
        <pc:spChg chg="add mod">
          <ac:chgData name="Guest User" userId="" providerId="Windows Live" clId="Web-{8757D022-058D-4D7D-97B6-B5F8BC981647}" dt="2023-05-04T09:32:01.022" v="341" actId="1076"/>
          <ac:spMkLst>
            <pc:docMk/>
            <pc:sldMk cId="1909488918" sldId="366"/>
            <ac:spMk id="18" creationId="{8A7A2295-3A56-9C03-8DE4-156A8C181789}"/>
          </ac:spMkLst>
        </pc:spChg>
        <pc:spChg chg="add mod">
          <ac:chgData name="Guest User" userId="" providerId="Windows Live" clId="Web-{8757D022-058D-4D7D-97B6-B5F8BC981647}" dt="2023-05-04T09:32:01.053" v="342" actId="1076"/>
          <ac:spMkLst>
            <pc:docMk/>
            <pc:sldMk cId="1909488918" sldId="366"/>
            <ac:spMk id="19" creationId="{F886CDC6-C3D5-6874-AF7A-924838282CD7}"/>
          </ac:spMkLst>
        </pc:spChg>
        <pc:spChg chg="del">
          <ac:chgData name="Guest User" userId="" providerId="Windows Live" clId="Web-{8757D022-058D-4D7D-97B6-B5F8BC981647}" dt="2023-05-04T09:14:14.496" v="129"/>
          <ac:spMkLst>
            <pc:docMk/>
            <pc:sldMk cId="1909488918" sldId="366"/>
            <ac:spMk id="20" creationId="{6699B12F-7039-A34B-4630-5E5A861EABF3}"/>
          </ac:spMkLst>
        </pc:spChg>
        <pc:spChg chg="add mod">
          <ac:chgData name="Guest User" userId="" providerId="Windows Live" clId="Web-{8757D022-058D-4D7D-97B6-B5F8BC981647}" dt="2023-05-04T09:32:01.100" v="343" actId="1076"/>
          <ac:spMkLst>
            <pc:docMk/>
            <pc:sldMk cId="1909488918" sldId="366"/>
            <ac:spMk id="21" creationId="{82D9035F-5210-7C0C-C720-7FB9AD49AF74}"/>
          </ac:spMkLst>
        </pc:spChg>
        <pc:spChg chg="add mod">
          <ac:chgData name="Guest User" userId="" providerId="Windows Live" clId="Web-{8757D022-058D-4D7D-97B6-B5F8BC981647}" dt="2023-05-04T09:33:57.011" v="406" actId="20577"/>
          <ac:spMkLst>
            <pc:docMk/>
            <pc:sldMk cId="1909488918" sldId="366"/>
            <ac:spMk id="23" creationId="{EA131528-5995-53F9-3D3F-2137D54A495D}"/>
          </ac:spMkLst>
        </pc:spChg>
        <pc:spChg chg="mod">
          <ac:chgData name="Guest User" userId="" providerId="Windows Live" clId="Web-{8757D022-058D-4D7D-97B6-B5F8BC981647}" dt="2023-05-04T09:32:00.881" v="331" actId="1076"/>
          <ac:spMkLst>
            <pc:docMk/>
            <pc:sldMk cId="1909488918" sldId="366"/>
            <ac:spMk id="24" creationId="{BD9E0C79-2613-1FD8-36BA-CE59271A4DCB}"/>
          </ac:spMkLst>
        </pc:spChg>
        <pc:picChg chg="add del mod">
          <ac:chgData name="Guest User" userId="" providerId="Windows Live" clId="Web-{8757D022-058D-4D7D-97B6-B5F8BC981647}" dt="2023-05-04T09:14:42.201" v="140"/>
          <ac:picMkLst>
            <pc:docMk/>
            <pc:sldMk cId="1909488918" sldId="366"/>
            <ac:picMk id="4" creationId="{8DA6A1DC-7AF0-464D-DBAF-985C458004DE}"/>
          </ac:picMkLst>
        </pc:picChg>
        <pc:picChg chg="add del mod">
          <ac:chgData name="Guest User" userId="" providerId="Windows Live" clId="Web-{8757D022-058D-4D7D-97B6-B5F8BC981647}" dt="2023-05-04T09:14:41.544" v="139"/>
          <ac:picMkLst>
            <pc:docMk/>
            <pc:sldMk cId="1909488918" sldId="366"/>
            <ac:picMk id="6" creationId="{2737E006-50DE-ECB8-D5F5-CD1252BBA512}"/>
          </ac:picMkLst>
        </pc:picChg>
        <pc:picChg chg="add mod">
          <ac:chgData name="Guest User" userId="" providerId="Windows Live" clId="Web-{8757D022-058D-4D7D-97B6-B5F8BC981647}" dt="2023-05-04T09:32:06.647" v="344" actId="1076"/>
          <ac:picMkLst>
            <pc:docMk/>
            <pc:sldMk cId="1909488918" sldId="366"/>
            <ac:picMk id="8" creationId="{594EC9B8-20E9-58E2-5F70-5A90F7BE2BA4}"/>
          </ac:picMkLst>
        </pc:picChg>
        <pc:picChg chg="add mod">
          <ac:chgData name="Guest User" userId="" providerId="Windows Live" clId="Web-{8757D022-058D-4D7D-97B6-B5F8BC981647}" dt="2023-05-04T09:32:00.944" v="333" actId="1076"/>
          <ac:picMkLst>
            <pc:docMk/>
            <pc:sldMk cId="1909488918" sldId="366"/>
            <ac:picMk id="9" creationId="{9BF2131D-CEB6-0741-E332-DB444C727E5C}"/>
          </ac:picMkLst>
        </pc:picChg>
        <pc:picChg chg="del">
          <ac:chgData name="Guest User" userId="" providerId="Windows Live" clId="Web-{8757D022-058D-4D7D-97B6-B5F8BC981647}" dt="2023-05-04T09:13:43.198" v="107"/>
          <ac:picMkLst>
            <pc:docMk/>
            <pc:sldMk cId="1909488918" sldId="366"/>
            <ac:picMk id="15" creationId="{9C33CAD5-3ED9-BAD1-29C7-5A9FD83DAC5E}"/>
          </ac:picMkLst>
        </pc:picChg>
      </pc:sldChg>
      <pc:sldChg chg="addSp delSp modSp add ord replId">
        <pc:chgData name="Guest User" userId="" providerId="Windows Live" clId="Web-{8757D022-058D-4D7D-97B6-B5F8BC981647}" dt="2023-05-05T07:39:35.102" v="3146" actId="20577"/>
        <pc:sldMkLst>
          <pc:docMk/>
          <pc:sldMk cId="3051453688" sldId="367"/>
        </pc:sldMkLst>
        <pc:spChg chg="mod">
          <ac:chgData name="Guest User" userId="" providerId="Windows Live" clId="Web-{8757D022-058D-4D7D-97B6-B5F8BC981647}" dt="2023-05-04T11:40:44.740" v="944" actId="20577"/>
          <ac:spMkLst>
            <pc:docMk/>
            <pc:sldMk cId="3051453688" sldId="367"/>
            <ac:spMk id="2" creationId="{A0CDA1CD-7BF4-1CE0-E18A-09D33C2F32F3}"/>
          </ac:spMkLst>
        </pc:spChg>
        <pc:spChg chg="del">
          <ac:chgData name="Guest User" userId="" providerId="Windows Live" clId="Web-{8757D022-058D-4D7D-97B6-B5F8BC981647}" dt="2023-05-04T10:07:13.135" v="670"/>
          <ac:spMkLst>
            <pc:docMk/>
            <pc:sldMk cId="3051453688" sldId="367"/>
            <ac:spMk id="3" creationId="{22F4850F-F282-5407-8AA6-30BD410E3760}"/>
          </ac:spMkLst>
        </pc:spChg>
        <pc:spChg chg="del">
          <ac:chgData name="Guest User" userId="" providerId="Windows Live" clId="Web-{8757D022-058D-4D7D-97B6-B5F8BC981647}" dt="2023-05-04T10:07:19.198" v="681"/>
          <ac:spMkLst>
            <pc:docMk/>
            <pc:sldMk cId="3051453688" sldId="367"/>
            <ac:spMk id="10" creationId="{2E980BD9-F0A1-E54B-AE18-6777F2C3F3DC}"/>
          </ac:spMkLst>
        </pc:spChg>
        <pc:spChg chg="del">
          <ac:chgData name="Guest User" userId="" providerId="Windows Live" clId="Web-{8757D022-058D-4D7D-97B6-B5F8BC981647}" dt="2023-05-04T10:07:19.198" v="680"/>
          <ac:spMkLst>
            <pc:docMk/>
            <pc:sldMk cId="3051453688" sldId="367"/>
            <ac:spMk id="11" creationId="{78DEBEAD-D09C-DA9A-CA4E-2197EE641808}"/>
          </ac:spMkLst>
        </pc:spChg>
        <pc:spChg chg="del">
          <ac:chgData name="Guest User" userId="" providerId="Windows Live" clId="Web-{8757D022-058D-4D7D-97B6-B5F8BC981647}" dt="2023-05-04T10:07:19.198" v="679"/>
          <ac:spMkLst>
            <pc:docMk/>
            <pc:sldMk cId="3051453688" sldId="367"/>
            <ac:spMk id="12" creationId="{C070ECF7-BA16-F56C-19E9-CE3BC7CC3657}"/>
          </ac:spMkLst>
        </pc:spChg>
        <pc:spChg chg="del">
          <ac:chgData name="Guest User" userId="" providerId="Windows Live" clId="Web-{8757D022-058D-4D7D-97B6-B5F8BC981647}" dt="2023-05-04T10:07:19.198" v="678"/>
          <ac:spMkLst>
            <pc:docMk/>
            <pc:sldMk cId="3051453688" sldId="367"/>
            <ac:spMk id="13" creationId="{89DF3BEC-5747-5DAF-80FA-552E4DB3442D}"/>
          </ac:spMkLst>
        </pc:spChg>
        <pc:spChg chg="del">
          <ac:chgData name="Guest User" userId="" providerId="Windows Live" clId="Web-{8757D022-058D-4D7D-97B6-B5F8BC981647}" dt="2023-05-04T10:07:19.198" v="677"/>
          <ac:spMkLst>
            <pc:docMk/>
            <pc:sldMk cId="3051453688" sldId="367"/>
            <ac:spMk id="14" creationId="{C182BF77-BA82-CC9E-9381-E003DB2A687C}"/>
          </ac:spMkLst>
        </pc:spChg>
        <pc:spChg chg="add mod">
          <ac:chgData name="Guest User" userId="" providerId="Windows Live" clId="Web-{8757D022-058D-4D7D-97B6-B5F8BC981647}" dt="2023-05-05T07:39:35.102" v="3146" actId="20577"/>
          <ac:spMkLst>
            <pc:docMk/>
            <pc:sldMk cId="3051453688" sldId="367"/>
            <ac:spMk id="15" creationId="{C316E4AC-1C0B-0368-5604-C7288D776CAD}"/>
          </ac:spMkLst>
        </pc:spChg>
        <pc:spChg chg="del">
          <ac:chgData name="Guest User" userId="" providerId="Windows Live" clId="Web-{8757D022-058D-4D7D-97B6-B5F8BC981647}" dt="2023-05-04T10:07:19.198" v="676"/>
          <ac:spMkLst>
            <pc:docMk/>
            <pc:sldMk cId="3051453688" sldId="367"/>
            <ac:spMk id="16" creationId="{D5E4F30B-1466-FE5E-C076-A68BDFB2DDDF}"/>
          </ac:spMkLst>
        </pc:spChg>
        <pc:spChg chg="del">
          <ac:chgData name="Guest User" userId="" providerId="Windows Live" clId="Web-{8757D022-058D-4D7D-97B6-B5F8BC981647}" dt="2023-05-04T10:07:19.198" v="675"/>
          <ac:spMkLst>
            <pc:docMk/>
            <pc:sldMk cId="3051453688" sldId="367"/>
            <ac:spMk id="17" creationId="{D33822B1-CC8C-5108-1952-8616D2162693}"/>
          </ac:spMkLst>
        </pc:spChg>
        <pc:spChg chg="del">
          <ac:chgData name="Guest User" userId="" providerId="Windows Live" clId="Web-{8757D022-058D-4D7D-97B6-B5F8BC981647}" dt="2023-05-04T10:07:19.198" v="674"/>
          <ac:spMkLst>
            <pc:docMk/>
            <pc:sldMk cId="3051453688" sldId="367"/>
            <ac:spMk id="18" creationId="{8A7A2295-3A56-9C03-8DE4-156A8C181789}"/>
          </ac:spMkLst>
        </pc:spChg>
        <pc:spChg chg="del">
          <ac:chgData name="Guest User" userId="" providerId="Windows Live" clId="Web-{8757D022-058D-4D7D-97B6-B5F8BC981647}" dt="2023-05-04T10:07:19.198" v="673"/>
          <ac:spMkLst>
            <pc:docMk/>
            <pc:sldMk cId="3051453688" sldId="367"/>
            <ac:spMk id="19" creationId="{F886CDC6-C3D5-6874-AF7A-924838282CD7}"/>
          </ac:spMkLst>
        </pc:spChg>
        <pc:spChg chg="add del mod">
          <ac:chgData name="Guest User" userId="" providerId="Windows Live" clId="Web-{8757D022-058D-4D7D-97B6-B5F8BC981647}" dt="2023-05-04T10:14:08.730" v="844"/>
          <ac:spMkLst>
            <pc:docMk/>
            <pc:sldMk cId="3051453688" sldId="367"/>
            <ac:spMk id="20" creationId="{D3BEB138-7FAC-A8C2-115B-4E466F13901B}"/>
          </ac:spMkLst>
        </pc:spChg>
        <pc:spChg chg="del">
          <ac:chgData name="Guest User" userId="" providerId="Windows Live" clId="Web-{8757D022-058D-4D7D-97B6-B5F8BC981647}" dt="2023-05-04T10:07:19.198" v="672"/>
          <ac:spMkLst>
            <pc:docMk/>
            <pc:sldMk cId="3051453688" sldId="367"/>
            <ac:spMk id="21" creationId="{82D9035F-5210-7C0C-C720-7FB9AD49AF74}"/>
          </ac:spMkLst>
        </pc:spChg>
        <pc:spChg chg="add del mod">
          <ac:chgData name="Guest User" userId="" providerId="Windows Live" clId="Web-{8757D022-058D-4D7D-97B6-B5F8BC981647}" dt="2023-05-04T10:14:10.355" v="845"/>
          <ac:spMkLst>
            <pc:docMk/>
            <pc:sldMk cId="3051453688" sldId="367"/>
            <ac:spMk id="22" creationId="{A4DEBA7E-276F-5812-2A75-065D7BFF96B7}"/>
          </ac:spMkLst>
        </pc:spChg>
        <pc:spChg chg="del">
          <ac:chgData name="Guest User" userId="" providerId="Windows Live" clId="Web-{8757D022-058D-4D7D-97B6-B5F8BC981647}" dt="2023-05-04T10:07:14.339" v="671"/>
          <ac:spMkLst>
            <pc:docMk/>
            <pc:sldMk cId="3051453688" sldId="367"/>
            <ac:spMk id="23" creationId="{EA131528-5995-53F9-3D3F-2137D54A495D}"/>
          </ac:spMkLst>
        </pc:spChg>
        <pc:spChg chg="del">
          <ac:chgData name="Guest User" userId="" providerId="Windows Live" clId="Web-{8757D022-058D-4D7D-97B6-B5F8BC981647}" dt="2023-05-04T10:07:19.198" v="684"/>
          <ac:spMkLst>
            <pc:docMk/>
            <pc:sldMk cId="3051453688" sldId="367"/>
            <ac:spMk id="24" creationId="{BD9E0C79-2613-1FD8-36BA-CE59271A4DCB}"/>
          </ac:spMkLst>
        </pc:spChg>
        <pc:picChg chg="add mod">
          <ac:chgData name="Guest User" userId="" providerId="Windows Live" clId="Web-{8757D022-058D-4D7D-97B6-B5F8BC981647}" dt="2023-05-04T10:07:29.011" v="688" actId="14100"/>
          <ac:picMkLst>
            <pc:docMk/>
            <pc:sldMk cId="3051453688" sldId="367"/>
            <ac:picMk id="4" creationId="{80B35964-3B23-8FB5-79C4-97D91067EAA1}"/>
          </ac:picMkLst>
        </pc:picChg>
        <pc:picChg chg="del">
          <ac:chgData name="Guest User" userId="" providerId="Windows Live" clId="Web-{8757D022-058D-4D7D-97B6-B5F8BC981647}" dt="2023-05-04T10:07:19.198" v="683"/>
          <ac:picMkLst>
            <pc:docMk/>
            <pc:sldMk cId="3051453688" sldId="367"/>
            <ac:picMk id="8" creationId="{594EC9B8-20E9-58E2-5F70-5A90F7BE2BA4}"/>
          </ac:picMkLst>
        </pc:picChg>
        <pc:picChg chg="del">
          <ac:chgData name="Guest User" userId="" providerId="Windows Live" clId="Web-{8757D022-058D-4D7D-97B6-B5F8BC981647}" dt="2023-05-04T10:07:19.198" v="682"/>
          <ac:picMkLst>
            <pc:docMk/>
            <pc:sldMk cId="3051453688" sldId="367"/>
            <ac:picMk id="9" creationId="{9BF2131D-CEB6-0741-E332-DB444C727E5C}"/>
          </ac:picMkLst>
        </pc:picChg>
      </pc:sldChg>
      <pc:sldChg chg="modSp add replId">
        <pc:chgData name="Guest User" userId="" providerId="Windows Live" clId="Web-{8757D022-058D-4D7D-97B6-B5F8BC981647}" dt="2023-05-04T11:41:26.006" v="946" actId="20577"/>
        <pc:sldMkLst>
          <pc:docMk/>
          <pc:sldMk cId="1815183565" sldId="368"/>
        </pc:sldMkLst>
        <pc:spChg chg="mod">
          <ac:chgData name="Guest User" userId="" providerId="Windows Live" clId="Web-{8757D022-058D-4D7D-97B6-B5F8BC981647}" dt="2023-05-04T11:40:41.849" v="943" actId="20577"/>
          <ac:spMkLst>
            <pc:docMk/>
            <pc:sldMk cId="1815183565" sldId="368"/>
            <ac:spMk id="2" creationId="{A0CDA1CD-7BF4-1CE0-E18A-09D33C2F32F3}"/>
          </ac:spMkLst>
        </pc:spChg>
        <pc:spChg chg="mod">
          <ac:chgData name="Guest User" userId="" providerId="Windows Live" clId="Web-{8757D022-058D-4D7D-97B6-B5F8BC981647}" dt="2023-05-04T11:41:26.006" v="946" actId="20577"/>
          <ac:spMkLst>
            <pc:docMk/>
            <pc:sldMk cId="1815183565" sldId="368"/>
            <ac:spMk id="15" creationId="{C316E4AC-1C0B-0368-5604-C7288D776CAD}"/>
          </ac:spMkLst>
        </pc:spChg>
        <pc:spChg chg="mod">
          <ac:chgData name="Guest User" userId="" providerId="Windows Live" clId="Web-{8757D022-058D-4D7D-97B6-B5F8BC981647}" dt="2023-05-04T10:15:50.077" v="887" actId="14100"/>
          <ac:spMkLst>
            <pc:docMk/>
            <pc:sldMk cId="1815183565" sldId="368"/>
            <ac:spMk id="22" creationId="{A4DEBA7E-276F-5812-2A75-065D7BFF96B7}"/>
          </ac:spMkLst>
        </pc:spChg>
      </pc:sldChg>
      <pc:sldChg chg="addSp delSp modSp add ord replId">
        <pc:chgData name="Guest User" userId="" providerId="Windows Live" clId="Web-{8757D022-058D-4D7D-97B6-B5F8BC981647}" dt="2023-05-04T11:56:45.655" v="1231"/>
        <pc:sldMkLst>
          <pc:docMk/>
          <pc:sldMk cId="4148193401" sldId="369"/>
        </pc:sldMkLst>
        <pc:spChg chg="mod">
          <ac:chgData name="Guest User" userId="" providerId="Windows Live" clId="Web-{8757D022-058D-4D7D-97B6-B5F8BC981647}" dt="2023-05-04T11:49:44.723" v="1148" actId="20577"/>
          <ac:spMkLst>
            <pc:docMk/>
            <pc:sldMk cId="4148193401" sldId="369"/>
            <ac:spMk id="2" creationId="{A0CDA1CD-7BF4-1CE0-E18A-09D33C2F32F3}"/>
          </ac:spMkLst>
        </pc:spChg>
        <pc:spChg chg="add del mod">
          <ac:chgData name="Guest User" userId="" providerId="Windows Live" clId="Web-{8757D022-058D-4D7D-97B6-B5F8BC981647}" dt="2023-05-04T11:56:45.655" v="1231"/>
          <ac:spMkLst>
            <pc:docMk/>
            <pc:sldMk cId="4148193401" sldId="369"/>
            <ac:spMk id="9" creationId="{5F5128D8-3228-E5C3-DC5B-98A10724905C}"/>
          </ac:spMkLst>
        </pc:spChg>
        <pc:spChg chg="add del mod">
          <ac:chgData name="Guest User" userId="" providerId="Windows Live" clId="Web-{8757D022-058D-4D7D-97B6-B5F8BC981647}" dt="2023-05-04T11:56:45.655" v="1230"/>
          <ac:spMkLst>
            <pc:docMk/>
            <pc:sldMk cId="4148193401" sldId="369"/>
            <ac:spMk id="10" creationId="{BD578E62-A0AC-1BB7-2AB0-0FF408DA130F}"/>
          </ac:spMkLst>
        </pc:spChg>
        <pc:spChg chg="add del mod">
          <ac:chgData name="Guest User" userId="" providerId="Windows Live" clId="Web-{8757D022-058D-4D7D-97B6-B5F8BC981647}" dt="2023-05-04T11:56:45.655" v="1229"/>
          <ac:spMkLst>
            <pc:docMk/>
            <pc:sldMk cId="4148193401" sldId="369"/>
            <ac:spMk id="11" creationId="{C4BBA18A-91AF-3326-108D-3907670EBD2C}"/>
          </ac:spMkLst>
        </pc:spChg>
        <pc:spChg chg="add del mod">
          <ac:chgData name="Guest User" userId="" providerId="Windows Live" clId="Web-{8757D022-058D-4D7D-97B6-B5F8BC981647}" dt="2023-05-04T11:56:45.655" v="1228"/>
          <ac:spMkLst>
            <pc:docMk/>
            <pc:sldMk cId="4148193401" sldId="369"/>
            <ac:spMk id="13" creationId="{56F9B331-75C5-3331-564E-A877CBBDBE69}"/>
          </ac:spMkLst>
        </pc:spChg>
        <pc:spChg chg="add del mod">
          <ac:chgData name="Guest User" userId="" providerId="Windows Live" clId="Web-{8757D022-058D-4D7D-97B6-B5F8BC981647}" dt="2023-05-04T11:56:45.655" v="1227"/>
          <ac:spMkLst>
            <pc:docMk/>
            <pc:sldMk cId="4148193401" sldId="369"/>
            <ac:spMk id="14" creationId="{4D4F24BC-0ED2-5945-E622-EE423E81F46E}"/>
          </ac:spMkLst>
        </pc:spChg>
        <pc:spChg chg="mod">
          <ac:chgData name="Guest User" userId="" providerId="Windows Live" clId="Web-{8757D022-058D-4D7D-97B6-B5F8BC981647}" dt="2023-05-04T11:50:11.692" v="1149" actId="1076"/>
          <ac:spMkLst>
            <pc:docMk/>
            <pc:sldMk cId="4148193401" sldId="369"/>
            <ac:spMk id="15" creationId="{C316E4AC-1C0B-0368-5604-C7288D776CAD}"/>
          </ac:spMkLst>
        </pc:spChg>
        <pc:spChg chg="add del mod">
          <ac:chgData name="Guest User" userId="" providerId="Windows Live" clId="Web-{8757D022-058D-4D7D-97B6-B5F8BC981647}" dt="2023-05-04T11:56:45.655" v="1226"/>
          <ac:spMkLst>
            <pc:docMk/>
            <pc:sldMk cId="4148193401" sldId="369"/>
            <ac:spMk id="16" creationId="{6A7BA83E-5399-6F5B-F647-040A46102577}"/>
          </ac:spMkLst>
        </pc:spChg>
        <pc:picChg chg="add mod">
          <ac:chgData name="Guest User" userId="" providerId="Windows Live" clId="Web-{8757D022-058D-4D7D-97B6-B5F8BC981647}" dt="2023-05-04T11:48:39.611" v="1134" actId="1076"/>
          <ac:picMkLst>
            <pc:docMk/>
            <pc:sldMk cId="4148193401" sldId="369"/>
            <ac:picMk id="3" creationId="{B50BE36A-2DDC-BEB4-8CA9-E31931E3797C}"/>
          </ac:picMkLst>
        </pc:picChg>
        <pc:picChg chg="del">
          <ac:chgData name="Guest User" userId="" providerId="Windows Live" clId="Web-{8757D022-058D-4D7D-97B6-B5F8BC981647}" dt="2023-05-04T10:16:22.141" v="890"/>
          <ac:picMkLst>
            <pc:docMk/>
            <pc:sldMk cId="4148193401" sldId="369"/>
            <ac:picMk id="4" creationId="{80B35964-3B23-8FB5-79C4-97D91067EAA1}"/>
          </ac:picMkLst>
        </pc:picChg>
        <pc:picChg chg="add mod modCrop">
          <ac:chgData name="Guest User" userId="" providerId="Windows Live" clId="Web-{8757D022-058D-4D7D-97B6-B5F8BC981647}" dt="2023-05-04T11:48:41.002" v="1136" actId="1076"/>
          <ac:picMkLst>
            <pc:docMk/>
            <pc:sldMk cId="4148193401" sldId="369"/>
            <ac:picMk id="4" creationId="{F6E898D3-FA95-9747-BC32-AA3FBC630160}"/>
          </ac:picMkLst>
        </pc:picChg>
        <pc:picChg chg="add mod">
          <ac:chgData name="Guest User" userId="" providerId="Windows Live" clId="Web-{8757D022-058D-4D7D-97B6-B5F8BC981647}" dt="2023-05-04T11:48:39.643" v="1135" actId="1076"/>
          <ac:picMkLst>
            <pc:docMk/>
            <pc:sldMk cId="4148193401" sldId="369"/>
            <ac:picMk id="6" creationId="{627BE9D2-6C8F-770F-13E2-4D451EACDB6A}"/>
          </ac:picMkLst>
        </pc:picChg>
      </pc:sldChg>
      <pc:sldChg chg="addSp delSp modSp add replId">
        <pc:chgData name="Guest User" userId="" providerId="Windows Live" clId="Web-{8757D022-058D-4D7D-97B6-B5F8BC981647}" dt="2023-05-04T14:48:12.241" v="1852" actId="20577"/>
        <pc:sldMkLst>
          <pc:docMk/>
          <pc:sldMk cId="1382783049" sldId="370"/>
        </pc:sldMkLst>
        <pc:spChg chg="add mod">
          <ac:chgData name="Guest User" userId="" providerId="Windows Live" clId="Web-{8757D022-058D-4D7D-97B6-B5F8BC981647}" dt="2023-05-04T14:48:12.241" v="1852" actId="20577"/>
          <ac:spMkLst>
            <pc:docMk/>
            <pc:sldMk cId="1382783049" sldId="370"/>
            <ac:spMk id="8" creationId="{CF3699F0-9891-0E6C-2007-5D4522C3FA32}"/>
          </ac:spMkLst>
        </pc:spChg>
        <pc:spChg chg="mod">
          <ac:chgData name="Guest User" userId="" providerId="Windows Live" clId="Web-{8757D022-058D-4D7D-97B6-B5F8BC981647}" dt="2023-05-04T12:01:31.678" v="1250" actId="14100"/>
          <ac:spMkLst>
            <pc:docMk/>
            <pc:sldMk cId="1382783049" sldId="370"/>
            <ac:spMk id="9" creationId="{5F5128D8-3228-E5C3-DC5B-98A10724905C}"/>
          </ac:spMkLst>
        </pc:spChg>
        <pc:spChg chg="add del mod">
          <ac:chgData name="Guest User" userId="" providerId="Windows Live" clId="Web-{8757D022-058D-4D7D-97B6-B5F8BC981647}" dt="2023-05-04T12:19:54.910" v="1263"/>
          <ac:spMkLst>
            <pc:docMk/>
            <pc:sldMk cId="1382783049" sldId="370"/>
            <ac:spMk id="12" creationId="{760AAB31-0E00-6334-619C-1C74576998E4}"/>
          </ac:spMkLst>
        </pc:spChg>
        <pc:spChg chg="mod">
          <ac:chgData name="Guest User" userId="" providerId="Windows Live" clId="Web-{8757D022-058D-4D7D-97B6-B5F8BC981647}" dt="2023-05-04T12:01:25.897" v="1249" actId="14100"/>
          <ac:spMkLst>
            <pc:docMk/>
            <pc:sldMk cId="1382783049" sldId="370"/>
            <ac:spMk id="14" creationId="{4D4F24BC-0ED2-5945-E622-EE423E81F46E}"/>
          </ac:spMkLst>
        </pc:spChg>
        <pc:spChg chg="add del mod">
          <ac:chgData name="Guest User" userId="" providerId="Windows Live" clId="Web-{8757D022-058D-4D7D-97B6-B5F8BC981647}" dt="2023-05-04T12:22:03.242" v="1307"/>
          <ac:spMkLst>
            <pc:docMk/>
            <pc:sldMk cId="1382783049" sldId="370"/>
            <ac:spMk id="17" creationId="{5029D821-6A2B-C273-BE16-C9B82A9E2366}"/>
          </ac:spMkLst>
        </pc:spChg>
        <pc:spChg chg="add del mod">
          <ac:chgData name="Guest User" userId="" providerId="Windows Live" clId="Web-{8757D022-058D-4D7D-97B6-B5F8BC981647}" dt="2023-05-04T12:22:03.242" v="1306"/>
          <ac:spMkLst>
            <pc:docMk/>
            <pc:sldMk cId="1382783049" sldId="370"/>
            <ac:spMk id="18" creationId="{3A149411-8735-D90E-61FA-38082E4ECF00}"/>
          </ac:spMkLst>
        </pc:spChg>
        <pc:picChg chg="mod">
          <ac:chgData name="Guest User" userId="" providerId="Windows Live" clId="Web-{8757D022-058D-4D7D-97B6-B5F8BC981647}" dt="2023-05-04T14:45:45.627" v="1729" actId="1076"/>
          <ac:picMkLst>
            <pc:docMk/>
            <pc:sldMk cId="1382783049" sldId="370"/>
            <ac:picMk id="4" creationId="{F6E898D3-FA95-9747-BC32-AA3FBC630160}"/>
          </ac:picMkLst>
        </pc:picChg>
        <pc:cxnChg chg="add del mod">
          <ac:chgData name="Guest User" userId="" providerId="Windows Live" clId="Web-{8757D022-058D-4D7D-97B6-B5F8BC981647}" dt="2023-05-04T12:19:54.910" v="1264"/>
          <ac:cxnSpMkLst>
            <pc:docMk/>
            <pc:sldMk cId="1382783049" sldId="370"/>
            <ac:cxnSpMk id="8" creationId="{567BA762-B7BE-FF4E-82A8-B1D627DB197C}"/>
          </ac:cxnSpMkLst>
        </pc:cxnChg>
      </pc:sldChg>
      <pc:sldChg chg="addSp modSp add del replId">
        <pc:chgData name="Guest User" userId="" providerId="Windows Live" clId="Web-{8757D022-058D-4D7D-97B6-B5F8BC981647}" dt="2023-05-04T14:51:06.543" v="1871"/>
        <pc:sldMkLst>
          <pc:docMk/>
          <pc:sldMk cId="2492926914" sldId="371"/>
        </pc:sldMkLst>
        <pc:spChg chg="add mod">
          <ac:chgData name="Guest User" userId="" providerId="Windows Live" clId="Web-{8757D022-058D-4D7D-97B6-B5F8BC981647}" dt="2023-05-04T12:24:08.808" v="1369" actId="1076"/>
          <ac:spMkLst>
            <pc:docMk/>
            <pc:sldMk cId="2492926914" sldId="371"/>
            <ac:spMk id="8" creationId="{33145492-3E2A-AAD3-9D8C-BC3AC298256C}"/>
          </ac:spMkLst>
        </pc:spChg>
        <pc:spChg chg="add mod">
          <ac:chgData name="Guest User" userId="" providerId="Windows Live" clId="Web-{8757D022-058D-4D7D-97B6-B5F8BC981647}" dt="2023-05-04T12:24:08.823" v="1370" actId="1076"/>
          <ac:spMkLst>
            <pc:docMk/>
            <pc:sldMk cId="2492926914" sldId="371"/>
            <ac:spMk id="12" creationId="{CBAEB4A5-FF6B-617C-DD2D-91F341DC8BA5}"/>
          </ac:spMkLst>
        </pc:spChg>
        <pc:spChg chg="mod">
          <ac:chgData name="Guest User" userId="" providerId="Windows Live" clId="Web-{8757D022-058D-4D7D-97B6-B5F8BC981647}" dt="2023-05-04T12:24:08.761" v="1367" actId="1076"/>
          <ac:spMkLst>
            <pc:docMk/>
            <pc:sldMk cId="2492926914" sldId="371"/>
            <ac:spMk id="17" creationId="{5029D821-6A2B-C273-BE16-C9B82A9E2366}"/>
          </ac:spMkLst>
        </pc:spChg>
        <pc:spChg chg="mod">
          <ac:chgData name="Guest User" userId="" providerId="Windows Live" clId="Web-{8757D022-058D-4D7D-97B6-B5F8BC981647}" dt="2023-05-04T12:24:08.792" v="1368" actId="1076"/>
          <ac:spMkLst>
            <pc:docMk/>
            <pc:sldMk cId="2492926914" sldId="371"/>
            <ac:spMk id="18" creationId="{3A149411-8735-D90E-61FA-38082E4ECF00}"/>
          </ac:spMkLst>
        </pc:spChg>
      </pc:sldChg>
      <pc:sldChg chg="addSp delSp modSp add ord replId">
        <pc:chgData name="Guest User" userId="" providerId="Windows Live" clId="Web-{8757D022-058D-4D7D-97B6-B5F8BC981647}" dt="2023-05-04T14:58:41.337" v="2070" actId="20577"/>
        <pc:sldMkLst>
          <pc:docMk/>
          <pc:sldMk cId="3346392619" sldId="372"/>
        </pc:sldMkLst>
        <pc:spChg chg="mod">
          <ac:chgData name="Guest User" userId="" providerId="Windows Live" clId="Web-{8757D022-058D-4D7D-97B6-B5F8BC981647}" dt="2023-05-04T12:45:50.654" v="1394" actId="20577"/>
          <ac:spMkLst>
            <pc:docMk/>
            <pc:sldMk cId="3346392619" sldId="372"/>
            <ac:spMk id="2" creationId="{A0CDA1CD-7BF4-1CE0-E18A-09D33C2F32F3}"/>
          </ac:spMkLst>
        </pc:spChg>
        <pc:spChg chg="add mod">
          <ac:chgData name="Guest User" userId="" providerId="Windows Live" clId="Web-{8757D022-058D-4D7D-97B6-B5F8BC981647}" dt="2023-05-04T13:38:52.480" v="1562" actId="1076"/>
          <ac:spMkLst>
            <pc:docMk/>
            <pc:sldMk cId="3346392619" sldId="372"/>
            <ac:spMk id="3" creationId="{E2AB20CC-AF20-1180-9C2C-DEC643E4FB11}"/>
          </ac:spMkLst>
        </pc:spChg>
        <pc:spChg chg="add del mod">
          <ac:chgData name="Guest User" userId="" providerId="Windows Live" clId="Web-{8757D022-058D-4D7D-97B6-B5F8BC981647}" dt="2023-05-04T14:22:09.227" v="1685"/>
          <ac:spMkLst>
            <pc:docMk/>
            <pc:sldMk cId="3346392619" sldId="372"/>
            <ac:spMk id="4" creationId="{EC1ED775-5E4D-872C-7CC7-7248616A0B5B}"/>
          </ac:spMkLst>
        </pc:spChg>
        <pc:spChg chg="add del mod">
          <ac:chgData name="Guest User" userId="" providerId="Windows Live" clId="Web-{8757D022-058D-4D7D-97B6-B5F8BC981647}" dt="2023-05-04T14:22:09.227" v="1684"/>
          <ac:spMkLst>
            <pc:docMk/>
            <pc:sldMk cId="3346392619" sldId="372"/>
            <ac:spMk id="6" creationId="{7ED63E9C-0BB4-3512-1960-581819C700DF}"/>
          </ac:spMkLst>
        </pc:spChg>
        <pc:spChg chg="add del mod">
          <ac:chgData name="Guest User" userId="" providerId="Windows Live" clId="Web-{8757D022-058D-4D7D-97B6-B5F8BC981647}" dt="2023-05-04T14:22:09.227" v="1683"/>
          <ac:spMkLst>
            <pc:docMk/>
            <pc:sldMk cId="3346392619" sldId="372"/>
            <ac:spMk id="8" creationId="{16734F59-4210-B5DE-70F3-38453263F5AE}"/>
          </ac:spMkLst>
        </pc:spChg>
        <pc:spChg chg="add del mod">
          <ac:chgData name="Guest User" userId="" providerId="Windows Live" clId="Web-{8757D022-058D-4D7D-97B6-B5F8BC981647}" dt="2023-05-04T14:22:09.227" v="1682"/>
          <ac:spMkLst>
            <pc:docMk/>
            <pc:sldMk cId="3346392619" sldId="372"/>
            <ac:spMk id="9" creationId="{3575D677-E928-7811-BB02-9F2713731762}"/>
          </ac:spMkLst>
        </pc:spChg>
        <pc:spChg chg="add del mod">
          <ac:chgData name="Guest User" userId="" providerId="Windows Live" clId="Web-{8757D022-058D-4D7D-97B6-B5F8BC981647}" dt="2023-05-04T14:22:09.227" v="1681"/>
          <ac:spMkLst>
            <pc:docMk/>
            <pc:sldMk cId="3346392619" sldId="372"/>
            <ac:spMk id="10" creationId="{E66D6314-0689-4D92-F077-63C37143DC41}"/>
          </ac:spMkLst>
        </pc:spChg>
        <pc:spChg chg="add del mod">
          <ac:chgData name="Guest User" userId="" providerId="Windows Live" clId="Web-{8757D022-058D-4D7D-97B6-B5F8BC981647}" dt="2023-05-04T14:22:09.227" v="1680"/>
          <ac:spMkLst>
            <pc:docMk/>
            <pc:sldMk cId="3346392619" sldId="372"/>
            <ac:spMk id="11" creationId="{5DA55E54-D47A-F5A3-5743-FB53870A8BDF}"/>
          </ac:spMkLst>
        </pc:spChg>
        <pc:spChg chg="add del mod">
          <ac:chgData name="Guest User" userId="" providerId="Windows Live" clId="Web-{8757D022-058D-4D7D-97B6-B5F8BC981647}" dt="2023-05-04T14:22:09.227" v="1679"/>
          <ac:spMkLst>
            <pc:docMk/>
            <pc:sldMk cId="3346392619" sldId="372"/>
            <ac:spMk id="12" creationId="{3302A223-FB70-C6E7-1937-EA637D87AEF0}"/>
          </ac:spMkLst>
        </pc:spChg>
        <pc:spChg chg="add del mod">
          <ac:chgData name="Guest User" userId="" providerId="Windows Live" clId="Web-{8757D022-058D-4D7D-97B6-B5F8BC981647}" dt="2023-05-04T14:22:09.227" v="1678"/>
          <ac:spMkLst>
            <pc:docMk/>
            <pc:sldMk cId="3346392619" sldId="372"/>
            <ac:spMk id="13" creationId="{BA9EBA53-3BE0-54A2-CDD2-5256E4D3DDB9}"/>
          </ac:spMkLst>
        </pc:spChg>
        <pc:spChg chg="mod">
          <ac:chgData name="Guest User" userId="" providerId="Windows Live" clId="Web-{8757D022-058D-4D7D-97B6-B5F8BC981647}" dt="2023-05-04T14:58:41.337" v="2070" actId="20577"/>
          <ac:spMkLst>
            <pc:docMk/>
            <pc:sldMk cId="3346392619" sldId="372"/>
            <ac:spMk id="15" creationId="{C316E4AC-1C0B-0368-5604-C7288D776CAD}"/>
          </ac:spMkLst>
        </pc:spChg>
        <pc:spChg chg="add del mod">
          <ac:chgData name="Guest User" userId="" providerId="Windows Live" clId="Web-{8757D022-058D-4D7D-97B6-B5F8BC981647}" dt="2023-05-04T13:47:27.569" v="1623"/>
          <ac:spMkLst>
            <pc:docMk/>
            <pc:sldMk cId="3346392619" sldId="372"/>
            <ac:spMk id="19" creationId="{D15BB1C6-2834-F3E7-F597-BB165D765F35}"/>
          </ac:spMkLst>
        </pc:spChg>
        <pc:spChg chg="add del mod">
          <ac:chgData name="Guest User" userId="" providerId="Windows Live" clId="Web-{8757D022-058D-4D7D-97B6-B5F8BC981647}" dt="2023-05-04T14:22:09.227" v="1677"/>
          <ac:spMkLst>
            <pc:docMk/>
            <pc:sldMk cId="3346392619" sldId="372"/>
            <ac:spMk id="20" creationId="{87B406CD-595A-EE24-C079-2E1E6F4B1378}"/>
          </ac:spMkLst>
        </pc:spChg>
        <pc:spChg chg="add del mod">
          <ac:chgData name="Guest User" userId="" providerId="Windows Live" clId="Web-{8757D022-058D-4D7D-97B6-B5F8BC981647}" dt="2023-05-04T14:22:09.649" v="1687"/>
          <ac:spMkLst>
            <pc:docMk/>
            <pc:sldMk cId="3346392619" sldId="372"/>
            <ac:spMk id="21" creationId="{461A66C4-EF46-4BA0-2B1A-B21652BDE1C9}"/>
          </ac:spMkLst>
        </pc:spChg>
        <pc:spChg chg="add del mod">
          <ac:chgData name="Guest User" userId="" providerId="Windows Live" clId="Web-{8757D022-058D-4D7D-97B6-B5F8BC981647}" dt="2023-05-04T14:22:09.649" v="1686"/>
          <ac:spMkLst>
            <pc:docMk/>
            <pc:sldMk cId="3346392619" sldId="372"/>
            <ac:spMk id="22" creationId="{2F7EEE6E-F294-4795-3759-AE633095B1FD}"/>
          </ac:spMkLst>
        </pc:spChg>
        <pc:spChg chg="add del mod">
          <ac:chgData name="Guest User" userId="" providerId="Windows Live" clId="Web-{8757D022-058D-4D7D-97B6-B5F8BC981647}" dt="2023-05-04T14:22:09.227" v="1676"/>
          <ac:spMkLst>
            <pc:docMk/>
            <pc:sldMk cId="3346392619" sldId="372"/>
            <ac:spMk id="23" creationId="{3CF5BE65-592B-32AD-4CD1-85F74C2362F6}"/>
          </ac:spMkLst>
        </pc:spChg>
        <pc:spChg chg="add del mod">
          <ac:chgData name="Guest User" userId="" providerId="Windows Live" clId="Web-{8757D022-058D-4D7D-97B6-B5F8BC981647}" dt="2023-05-04T14:22:09.227" v="1675"/>
          <ac:spMkLst>
            <pc:docMk/>
            <pc:sldMk cId="3346392619" sldId="372"/>
            <ac:spMk id="24" creationId="{DD9302DA-0990-C92E-CEF8-F58702DC5914}"/>
          </ac:spMkLst>
        </pc:spChg>
        <pc:spChg chg="add del">
          <ac:chgData name="Guest User" userId="" providerId="Windows Live" clId="Web-{8757D022-058D-4D7D-97B6-B5F8BC981647}" dt="2023-05-04T13:40:20.203" v="1575"/>
          <ac:spMkLst>
            <pc:docMk/>
            <pc:sldMk cId="3346392619" sldId="372"/>
            <ac:spMk id="27" creationId="{53B64EEB-E1F0-58E5-195C-D5E52A27E9E7}"/>
          </ac:spMkLst>
        </pc:spChg>
        <pc:spChg chg="add del mod">
          <ac:chgData name="Guest User" userId="" providerId="Windows Live" clId="Web-{8757D022-058D-4D7D-97B6-B5F8BC981647}" dt="2023-05-04T14:22:09.227" v="1674"/>
          <ac:spMkLst>
            <pc:docMk/>
            <pc:sldMk cId="3346392619" sldId="372"/>
            <ac:spMk id="28" creationId="{57941CEE-87EE-A3BD-B5D8-4C629249320E}"/>
          </ac:spMkLst>
        </pc:spChg>
        <pc:spChg chg="add del mod">
          <ac:chgData name="Guest User" userId="" providerId="Windows Live" clId="Web-{8757D022-058D-4D7D-97B6-B5F8BC981647}" dt="2023-05-04T14:22:09.227" v="1673"/>
          <ac:spMkLst>
            <pc:docMk/>
            <pc:sldMk cId="3346392619" sldId="372"/>
            <ac:spMk id="29" creationId="{035B062A-BF9B-3367-DC45-D281C42FEC12}"/>
          </ac:spMkLst>
        </pc:spChg>
        <pc:spChg chg="add del mod">
          <ac:chgData name="Guest User" userId="" providerId="Windows Live" clId="Web-{8757D022-058D-4D7D-97B6-B5F8BC981647}" dt="2023-05-04T14:22:09.227" v="1672"/>
          <ac:spMkLst>
            <pc:docMk/>
            <pc:sldMk cId="3346392619" sldId="372"/>
            <ac:spMk id="30" creationId="{AD01F43D-8BE7-646C-3406-1A2780A64645}"/>
          </ac:spMkLst>
        </pc:spChg>
        <pc:spChg chg="add del mod">
          <ac:chgData name="Guest User" userId="" providerId="Windows Live" clId="Web-{8757D022-058D-4D7D-97B6-B5F8BC981647}" dt="2023-05-04T14:22:09.227" v="1671"/>
          <ac:spMkLst>
            <pc:docMk/>
            <pc:sldMk cId="3346392619" sldId="372"/>
            <ac:spMk id="31" creationId="{B009AB92-7A80-A603-4E32-00271521B861}"/>
          </ac:spMkLst>
        </pc:spChg>
        <pc:spChg chg="add del mod">
          <ac:chgData name="Guest User" userId="" providerId="Windows Live" clId="Web-{8757D022-058D-4D7D-97B6-B5F8BC981647}" dt="2023-05-04T14:22:09.227" v="1670"/>
          <ac:spMkLst>
            <pc:docMk/>
            <pc:sldMk cId="3346392619" sldId="372"/>
            <ac:spMk id="32" creationId="{377F1525-0F8D-27D7-2D84-5AF71528FF3E}"/>
          </ac:spMkLst>
        </pc:spChg>
        <pc:spChg chg="add del mod">
          <ac:chgData name="Guest User" userId="" providerId="Windows Live" clId="Web-{8757D022-058D-4D7D-97B6-B5F8BC981647}" dt="2023-05-04T14:22:09.212" v="1669"/>
          <ac:spMkLst>
            <pc:docMk/>
            <pc:sldMk cId="3346392619" sldId="372"/>
            <ac:spMk id="33" creationId="{385883DD-C524-FC5A-B17E-06F6C0AE94E4}"/>
          </ac:spMkLst>
        </pc:spChg>
        <pc:picChg chg="del">
          <ac:chgData name="Guest User" userId="" providerId="Windows Live" clId="Web-{8757D022-058D-4D7D-97B6-B5F8BC981647}" dt="2023-05-04T12:45:15.184" v="1377"/>
          <ac:picMkLst>
            <pc:docMk/>
            <pc:sldMk cId="3346392619" sldId="372"/>
            <ac:picMk id="3" creationId="{B50BE36A-2DDC-BEB4-8CA9-E31931E3797C}"/>
          </ac:picMkLst>
        </pc:picChg>
        <pc:picChg chg="del">
          <ac:chgData name="Guest User" userId="" providerId="Windows Live" clId="Web-{8757D022-058D-4D7D-97B6-B5F8BC981647}" dt="2023-05-04T12:45:16.513" v="1379"/>
          <ac:picMkLst>
            <pc:docMk/>
            <pc:sldMk cId="3346392619" sldId="372"/>
            <ac:picMk id="4" creationId="{F6E898D3-FA95-9747-BC32-AA3FBC630160}"/>
          </ac:picMkLst>
        </pc:picChg>
        <pc:picChg chg="del">
          <ac:chgData name="Guest User" userId="" providerId="Windows Live" clId="Web-{8757D022-058D-4D7D-97B6-B5F8BC981647}" dt="2023-05-04T12:45:15.809" v="1378"/>
          <ac:picMkLst>
            <pc:docMk/>
            <pc:sldMk cId="3346392619" sldId="372"/>
            <ac:picMk id="6" creationId="{627BE9D2-6C8F-770F-13E2-4D451EACDB6A}"/>
          </ac:picMkLst>
        </pc:picChg>
        <pc:picChg chg="add del mod">
          <ac:chgData name="Guest User" userId="" providerId="Windows Live" clId="Web-{8757D022-058D-4D7D-97B6-B5F8BC981647}" dt="2023-05-04T14:34:29.577" v="1692"/>
          <ac:picMkLst>
            <pc:docMk/>
            <pc:sldMk cId="3346392619" sldId="372"/>
            <ac:picMk id="14" creationId="{411413A9-1F57-1C68-EE2B-20FB0FFB65D6}"/>
          </ac:picMkLst>
        </pc:picChg>
        <pc:picChg chg="add del mod">
          <ac:chgData name="Guest User" userId="" providerId="Windows Live" clId="Web-{8757D022-058D-4D7D-97B6-B5F8BC981647}" dt="2023-05-04T14:34:56.405" v="1694"/>
          <ac:picMkLst>
            <pc:docMk/>
            <pc:sldMk cId="3346392619" sldId="372"/>
            <ac:picMk id="16" creationId="{E3A38178-7740-F3B5-81D0-D28A5576B42D}"/>
          </ac:picMkLst>
        </pc:picChg>
        <pc:picChg chg="add mod">
          <ac:chgData name="Guest User" userId="" providerId="Windows Live" clId="Web-{8757D022-058D-4D7D-97B6-B5F8BC981647}" dt="2023-05-04T14:35:31.453" v="1700" actId="1076"/>
          <ac:picMkLst>
            <pc:docMk/>
            <pc:sldMk cId="3346392619" sldId="372"/>
            <ac:picMk id="17" creationId="{B9FA0358-136C-EE44-2299-4C36D486DAE8}"/>
          </ac:picMkLst>
        </pc:picChg>
        <pc:cxnChg chg="mod">
          <ac:chgData name="Guest User" userId="" providerId="Windows Live" clId="Web-{8757D022-058D-4D7D-97B6-B5F8BC981647}" dt="2023-05-04T13:40:25.094" v="1577" actId="1076"/>
          <ac:cxnSpMkLst>
            <pc:docMk/>
            <pc:sldMk cId="3346392619" sldId="372"/>
            <ac:cxnSpMk id="7" creationId="{5CA5C3F0-24A8-59C0-8AE8-BC0BD0F834D2}"/>
          </ac:cxnSpMkLst>
        </pc:cxnChg>
        <pc:cxnChg chg="add del">
          <ac:chgData name="Guest User" userId="" providerId="Windows Live" clId="Web-{8757D022-058D-4D7D-97B6-B5F8BC981647}" dt="2023-05-04T13:34:50.795" v="1511"/>
          <ac:cxnSpMkLst>
            <pc:docMk/>
            <pc:sldMk cId="3346392619" sldId="372"/>
            <ac:cxnSpMk id="14" creationId="{CD35A766-D2D5-2DD9-EDC1-F16B64ACC694}"/>
          </ac:cxnSpMkLst>
        </pc:cxnChg>
        <pc:cxnChg chg="add del mod">
          <ac:chgData name="Guest User" userId="" providerId="Windows Live" clId="Web-{8757D022-058D-4D7D-97B6-B5F8BC981647}" dt="2023-05-04T13:35:15.437" v="1515"/>
          <ac:cxnSpMkLst>
            <pc:docMk/>
            <pc:sldMk cId="3346392619" sldId="372"/>
            <ac:cxnSpMk id="16" creationId="{61B95FAE-893E-ED91-1F21-5DFBD44E0626}"/>
          </ac:cxnSpMkLst>
        </pc:cxnChg>
        <pc:cxnChg chg="add del mod">
          <ac:chgData name="Guest User" userId="" providerId="Windows Live" clId="Web-{8757D022-058D-4D7D-97B6-B5F8BC981647}" dt="2023-05-04T13:35:38.204" v="1518"/>
          <ac:cxnSpMkLst>
            <pc:docMk/>
            <pc:sldMk cId="3346392619" sldId="372"/>
            <ac:cxnSpMk id="17" creationId="{748DAE54-0E2F-062B-496C-4A562BD7B9B8}"/>
          </ac:cxnSpMkLst>
        </pc:cxnChg>
        <pc:cxnChg chg="add del mod">
          <ac:chgData name="Guest User" userId="" providerId="Windows Live" clId="Web-{8757D022-058D-4D7D-97B6-B5F8BC981647}" dt="2023-05-04T13:36:42.207" v="1521"/>
          <ac:cxnSpMkLst>
            <pc:docMk/>
            <pc:sldMk cId="3346392619" sldId="372"/>
            <ac:cxnSpMk id="18" creationId="{7ED1F342-461D-6682-3E04-23996EF9495F}"/>
          </ac:cxnSpMkLst>
        </pc:cxnChg>
        <pc:cxnChg chg="add del mod">
          <ac:chgData name="Guest User" userId="" providerId="Windows Live" clId="Web-{8757D022-058D-4D7D-97B6-B5F8BC981647}" dt="2023-05-04T13:39:37.732" v="1573"/>
          <ac:cxnSpMkLst>
            <pc:docMk/>
            <pc:sldMk cId="3346392619" sldId="372"/>
            <ac:cxnSpMk id="25" creationId="{0EBDD1C6-E6D9-903C-FB47-55D9BADDB4C1}"/>
          </ac:cxnSpMkLst>
        </pc:cxnChg>
        <pc:cxnChg chg="add del mod">
          <ac:chgData name="Guest User" userId="" providerId="Windows Live" clId="Web-{8757D022-058D-4D7D-97B6-B5F8BC981647}" dt="2023-05-04T13:39:36.623" v="1572"/>
          <ac:cxnSpMkLst>
            <pc:docMk/>
            <pc:sldMk cId="3346392619" sldId="372"/>
            <ac:cxnSpMk id="26" creationId="{6E89ECCC-F0A4-CAB0-A125-FF7B888AC332}"/>
          </ac:cxnSpMkLst>
        </pc:cxnChg>
      </pc:sldChg>
      <pc:sldChg chg="addSp delSp modSp add replId">
        <pc:chgData name="Guest User" userId="" providerId="Windows Live" clId="Web-{8757D022-058D-4D7D-97B6-B5F8BC981647}" dt="2023-05-04T14:58:55.603" v="2073"/>
        <pc:sldMkLst>
          <pc:docMk/>
          <pc:sldMk cId="2334201608" sldId="373"/>
        </pc:sldMkLst>
        <pc:spChg chg="add del mod">
          <ac:chgData name="Guest User" userId="" providerId="Windows Live" clId="Web-{8757D022-058D-4D7D-97B6-B5F8BC981647}" dt="2023-05-04T14:58:50.243" v="2072"/>
          <ac:spMkLst>
            <pc:docMk/>
            <pc:sldMk cId="2334201608" sldId="373"/>
            <ac:spMk id="9" creationId="{F92FB6D2-6D78-3C87-5017-B418496C842A}"/>
          </ac:spMkLst>
        </pc:spChg>
        <pc:spChg chg="add">
          <ac:chgData name="Guest User" userId="" providerId="Windows Live" clId="Web-{8757D022-058D-4D7D-97B6-B5F8BC981647}" dt="2023-05-04T14:58:55.603" v="2073"/>
          <ac:spMkLst>
            <pc:docMk/>
            <pc:sldMk cId="2334201608" sldId="373"/>
            <ac:spMk id="11" creationId="{606D4EAE-A15B-6533-FAF1-81FF4C7B7B90}"/>
          </ac:spMkLst>
        </pc:spChg>
        <pc:spChg chg="del">
          <ac:chgData name="Guest User" userId="" providerId="Windows Live" clId="Web-{8757D022-058D-4D7D-97B6-B5F8BC981647}" dt="2023-05-04T14:56:23.224" v="2012"/>
          <ac:spMkLst>
            <pc:docMk/>
            <pc:sldMk cId="2334201608" sldId="373"/>
            <ac:spMk id="15" creationId="{C316E4AC-1C0B-0368-5604-C7288D776CAD}"/>
          </ac:spMkLst>
        </pc:spChg>
        <pc:picChg chg="add del mod">
          <ac:chgData name="Guest User" userId="" providerId="Windows Live" clId="Web-{8757D022-058D-4D7D-97B6-B5F8BC981647}" dt="2023-05-04T14:36:08.861" v="1705"/>
          <ac:picMkLst>
            <pc:docMk/>
            <pc:sldMk cId="2334201608" sldId="373"/>
            <ac:picMk id="4" creationId="{7867FA3D-8106-33A3-A623-F4F7C7883C92}"/>
          </ac:picMkLst>
        </pc:picChg>
        <pc:picChg chg="add mod">
          <ac:chgData name="Guest User" userId="" providerId="Windows Live" clId="Web-{8757D022-058D-4D7D-97B6-B5F8BC981647}" dt="2023-05-04T14:38:18.802" v="1728" actId="1076"/>
          <ac:picMkLst>
            <pc:docMk/>
            <pc:sldMk cId="2334201608" sldId="373"/>
            <ac:picMk id="6" creationId="{48601C4C-4E97-118D-D02B-6D4A33D19B6B}"/>
          </ac:picMkLst>
        </pc:picChg>
        <pc:picChg chg="del">
          <ac:chgData name="Guest User" userId="" providerId="Windows Live" clId="Web-{8757D022-058D-4D7D-97B6-B5F8BC981647}" dt="2023-05-04T14:35:48.532" v="1703"/>
          <ac:picMkLst>
            <pc:docMk/>
            <pc:sldMk cId="2334201608" sldId="373"/>
            <ac:picMk id="17" creationId="{B9FA0358-136C-EE44-2299-4C36D486DAE8}"/>
          </ac:picMkLst>
        </pc:picChg>
      </pc:sldChg>
      <pc:sldChg chg="addSp delSp modSp add replId">
        <pc:chgData name="Guest User" userId="" providerId="Windows Live" clId="Web-{8757D022-058D-4D7D-97B6-B5F8BC981647}" dt="2023-05-04T14:58:57.962" v="2074"/>
        <pc:sldMkLst>
          <pc:docMk/>
          <pc:sldMk cId="2025488437" sldId="374"/>
        </pc:sldMkLst>
        <pc:spChg chg="add del mod">
          <ac:chgData name="Guest User" userId="" providerId="Windows Live" clId="Web-{8757D022-058D-4D7D-97B6-B5F8BC981647}" dt="2023-05-04T14:58:48.368" v="2071"/>
          <ac:spMkLst>
            <pc:docMk/>
            <pc:sldMk cId="2025488437" sldId="374"/>
            <ac:spMk id="9" creationId="{54778440-FE00-0FC8-856E-5E3FBCCDA0FD}"/>
          </ac:spMkLst>
        </pc:spChg>
        <pc:spChg chg="add">
          <ac:chgData name="Guest User" userId="" providerId="Windows Live" clId="Web-{8757D022-058D-4D7D-97B6-B5F8BC981647}" dt="2023-05-04T14:58:57.962" v="2074"/>
          <ac:spMkLst>
            <pc:docMk/>
            <pc:sldMk cId="2025488437" sldId="374"/>
            <ac:spMk id="11" creationId="{EF0D93D7-C7F6-DAE7-8154-3425121E67C3}"/>
          </ac:spMkLst>
        </pc:spChg>
        <pc:spChg chg="del">
          <ac:chgData name="Guest User" userId="" providerId="Windows Live" clId="Web-{8757D022-058D-4D7D-97B6-B5F8BC981647}" dt="2023-05-04T14:56:25.567" v="2013"/>
          <ac:spMkLst>
            <pc:docMk/>
            <pc:sldMk cId="2025488437" sldId="374"/>
            <ac:spMk id="15" creationId="{C316E4AC-1C0B-0368-5604-C7288D776CAD}"/>
          </ac:spMkLst>
        </pc:spChg>
        <pc:picChg chg="add mod">
          <ac:chgData name="Guest User" userId="" providerId="Windows Live" clId="Web-{8757D022-058D-4D7D-97B6-B5F8BC981647}" dt="2023-05-04T14:37:58.848" v="1725" actId="1076"/>
          <ac:picMkLst>
            <pc:docMk/>
            <pc:sldMk cId="2025488437" sldId="374"/>
            <ac:picMk id="4" creationId="{AB959AE9-D11D-2224-DE8A-8F8ECCDD5F65}"/>
          </ac:picMkLst>
        </pc:picChg>
        <pc:picChg chg="del">
          <ac:chgData name="Guest User" userId="" providerId="Windows Live" clId="Web-{8757D022-058D-4D7D-97B6-B5F8BC981647}" dt="2023-05-04T14:37:03.206" v="1713"/>
          <ac:picMkLst>
            <pc:docMk/>
            <pc:sldMk cId="2025488437" sldId="374"/>
            <ac:picMk id="6" creationId="{48601C4C-4E97-118D-D02B-6D4A33D19B6B}"/>
          </ac:picMkLst>
        </pc:picChg>
      </pc:sldChg>
      <pc:sldChg chg="addSp delSp modSp add replId">
        <pc:chgData name="Guest User" userId="" providerId="Windows Live" clId="Web-{8757D022-058D-4D7D-97B6-B5F8BC981647}" dt="2023-05-04T14:51:00.246" v="1870" actId="1076"/>
        <pc:sldMkLst>
          <pc:docMk/>
          <pc:sldMk cId="386882258" sldId="375"/>
        </pc:sldMkLst>
        <pc:spChg chg="del">
          <ac:chgData name="Guest User" userId="" providerId="Windows Live" clId="Web-{8757D022-058D-4D7D-97B6-B5F8BC981647}" dt="2023-05-04T14:50:45.698" v="1858"/>
          <ac:spMkLst>
            <pc:docMk/>
            <pc:sldMk cId="386882258" sldId="375"/>
            <ac:spMk id="8" creationId="{CF3699F0-9891-0E6C-2007-5D4522C3FA32}"/>
          </ac:spMkLst>
        </pc:spChg>
        <pc:spChg chg="add mod">
          <ac:chgData name="Guest User" userId="" providerId="Windows Live" clId="Web-{8757D022-058D-4D7D-97B6-B5F8BC981647}" dt="2023-05-04T14:51:00.121" v="1867" actId="1076"/>
          <ac:spMkLst>
            <pc:docMk/>
            <pc:sldMk cId="386882258" sldId="375"/>
            <ac:spMk id="17" creationId="{853498C5-E1A9-51DC-560B-DCEB61B1AEC9}"/>
          </ac:spMkLst>
        </pc:spChg>
        <pc:spChg chg="add mod">
          <ac:chgData name="Guest User" userId="" providerId="Windows Live" clId="Web-{8757D022-058D-4D7D-97B6-B5F8BC981647}" dt="2023-05-04T14:51:00.183" v="1868" actId="1076"/>
          <ac:spMkLst>
            <pc:docMk/>
            <pc:sldMk cId="386882258" sldId="375"/>
            <ac:spMk id="19" creationId="{1413DFF8-C3CA-456A-2C27-10CF4C12ADE9}"/>
          </ac:spMkLst>
        </pc:spChg>
        <pc:spChg chg="add mod">
          <ac:chgData name="Guest User" userId="" providerId="Windows Live" clId="Web-{8757D022-058D-4D7D-97B6-B5F8BC981647}" dt="2023-05-04T14:51:00.214" v="1869" actId="1076"/>
          <ac:spMkLst>
            <pc:docMk/>
            <pc:sldMk cId="386882258" sldId="375"/>
            <ac:spMk id="21" creationId="{ED9D5B7D-6A2B-35D9-002C-D64EDD0624B7}"/>
          </ac:spMkLst>
        </pc:spChg>
        <pc:spChg chg="add mod">
          <ac:chgData name="Guest User" userId="" providerId="Windows Live" clId="Web-{8757D022-058D-4D7D-97B6-B5F8BC981647}" dt="2023-05-04T14:51:00.246" v="1870" actId="1076"/>
          <ac:spMkLst>
            <pc:docMk/>
            <pc:sldMk cId="386882258" sldId="375"/>
            <ac:spMk id="23" creationId="{214140FF-18DC-72C3-0370-623B7CE4084E}"/>
          </ac:spMkLst>
        </pc:spChg>
      </pc:sldChg>
      <pc:sldChg chg="addSp delSp modSp add ord replId">
        <pc:chgData name="Guest User" userId="" providerId="Windows Live" clId="Web-{8757D022-058D-4D7D-97B6-B5F8BC981647}" dt="2023-05-04T15:01:10.576" v="2131" actId="14100"/>
        <pc:sldMkLst>
          <pc:docMk/>
          <pc:sldMk cId="1296702803" sldId="376"/>
        </pc:sldMkLst>
        <pc:spChg chg="mod">
          <ac:chgData name="Guest User" userId="" providerId="Windows Live" clId="Web-{8757D022-058D-4D7D-97B6-B5F8BC981647}" dt="2023-05-04T15:00:55.825" v="2129" actId="1076"/>
          <ac:spMkLst>
            <pc:docMk/>
            <pc:sldMk cId="1296702803" sldId="376"/>
            <ac:spMk id="2" creationId="{A0CDA1CD-7BF4-1CE0-E18A-09D33C2F32F3}"/>
          </ac:spMkLst>
        </pc:spChg>
        <pc:spChg chg="del">
          <ac:chgData name="Guest User" userId="" providerId="Windows Live" clId="Web-{8757D022-058D-4D7D-97B6-B5F8BC981647}" dt="2023-05-04T14:59:57.027" v="2090"/>
          <ac:spMkLst>
            <pc:docMk/>
            <pc:sldMk cId="1296702803" sldId="376"/>
            <ac:spMk id="9" creationId="{5F5128D8-3228-E5C3-DC5B-98A10724905C}"/>
          </ac:spMkLst>
        </pc:spChg>
        <pc:spChg chg="del">
          <ac:chgData name="Guest User" userId="" providerId="Windows Live" clId="Web-{8757D022-058D-4D7D-97B6-B5F8BC981647}" dt="2023-05-04T14:59:55.964" v="2089"/>
          <ac:spMkLst>
            <pc:docMk/>
            <pc:sldMk cId="1296702803" sldId="376"/>
            <ac:spMk id="10" creationId="{BD578E62-A0AC-1BB7-2AB0-0FF408DA130F}"/>
          </ac:spMkLst>
        </pc:spChg>
        <pc:spChg chg="del">
          <ac:chgData name="Guest User" userId="" providerId="Windows Live" clId="Web-{8757D022-058D-4D7D-97B6-B5F8BC981647}" dt="2023-05-04T14:59:55.964" v="2088"/>
          <ac:spMkLst>
            <pc:docMk/>
            <pc:sldMk cId="1296702803" sldId="376"/>
            <ac:spMk id="11" creationId="{C4BBA18A-91AF-3326-108D-3907670EBD2C}"/>
          </ac:spMkLst>
        </pc:spChg>
        <pc:spChg chg="del">
          <ac:chgData name="Guest User" userId="" providerId="Windows Live" clId="Web-{8757D022-058D-4D7D-97B6-B5F8BC981647}" dt="2023-05-04T14:59:49.448" v="2079"/>
          <ac:spMkLst>
            <pc:docMk/>
            <pc:sldMk cId="1296702803" sldId="376"/>
            <ac:spMk id="13" creationId="{56F9B331-75C5-3331-564E-A877CBBDBE69}"/>
          </ac:spMkLst>
        </pc:spChg>
        <pc:spChg chg="del">
          <ac:chgData name="Guest User" userId="" providerId="Windows Live" clId="Web-{8757D022-058D-4D7D-97B6-B5F8BC981647}" dt="2023-05-04T14:59:50.230" v="2080"/>
          <ac:spMkLst>
            <pc:docMk/>
            <pc:sldMk cId="1296702803" sldId="376"/>
            <ac:spMk id="14" creationId="{4D4F24BC-0ED2-5945-E622-EE423E81F46E}"/>
          </ac:spMkLst>
        </pc:spChg>
        <pc:spChg chg="del">
          <ac:chgData name="Guest User" userId="" providerId="Windows Live" clId="Web-{8757D022-058D-4D7D-97B6-B5F8BC981647}" dt="2023-05-04T14:59:47.558" v="2077"/>
          <ac:spMkLst>
            <pc:docMk/>
            <pc:sldMk cId="1296702803" sldId="376"/>
            <ac:spMk id="15" creationId="{C316E4AC-1C0B-0368-5604-C7288D776CAD}"/>
          </ac:spMkLst>
        </pc:spChg>
        <pc:spChg chg="del">
          <ac:chgData name="Guest User" userId="" providerId="Windows Live" clId="Web-{8757D022-058D-4D7D-97B6-B5F8BC981647}" dt="2023-05-04T14:59:55.964" v="2087"/>
          <ac:spMkLst>
            <pc:docMk/>
            <pc:sldMk cId="1296702803" sldId="376"/>
            <ac:spMk id="16" creationId="{6A7BA83E-5399-6F5B-F647-040A46102577}"/>
          </ac:spMkLst>
        </pc:spChg>
        <pc:spChg chg="del">
          <ac:chgData name="Guest User" userId="" providerId="Windows Live" clId="Web-{8757D022-058D-4D7D-97B6-B5F8BC981647}" dt="2023-05-04T14:59:52.917" v="2084"/>
          <ac:spMkLst>
            <pc:docMk/>
            <pc:sldMk cId="1296702803" sldId="376"/>
            <ac:spMk id="17" creationId="{853498C5-E1A9-51DC-560B-DCEB61B1AEC9}"/>
          </ac:spMkLst>
        </pc:spChg>
        <pc:spChg chg="del">
          <ac:chgData name="Guest User" userId="" providerId="Windows Live" clId="Web-{8757D022-058D-4D7D-97B6-B5F8BC981647}" dt="2023-05-04T14:59:52.917" v="2083"/>
          <ac:spMkLst>
            <pc:docMk/>
            <pc:sldMk cId="1296702803" sldId="376"/>
            <ac:spMk id="19" creationId="{1413DFF8-C3CA-456A-2C27-10CF4C12ADE9}"/>
          </ac:spMkLst>
        </pc:spChg>
        <pc:spChg chg="del">
          <ac:chgData name="Guest User" userId="" providerId="Windows Live" clId="Web-{8757D022-058D-4D7D-97B6-B5F8BC981647}" dt="2023-05-04T14:59:52.917" v="2082"/>
          <ac:spMkLst>
            <pc:docMk/>
            <pc:sldMk cId="1296702803" sldId="376"/>
            <ac:spMk id="21" creationId="{ED9D5B7D-6A2B-35D9-002C-D64EDD0624B7}"/>
          </ac:spMkLst>
        </pc:spChg>
        <pc:spChg chg="del">
          <ac:chgData name="Guest User" userId="" providerId="Windows Live" clId="Web-{8757D022-058D-4D7D-97B6-B5F8BC981647}" dt="2023-05-04T14:59:52.917" v="2081"/>
          <ac:spMkLst>
            <pc:docMk/>
            <pc:sldMk cId="1296702803" sldId="376"/>
            <ac:spMk id="23" creationId="{214140FF-18DC-72C3-0370-623B7CE4084E}"/>
          </ac:spMkLst>
        </pc:spChg>
        <pc:picChg chg="del">
          <ac:chgData name="Guest User" userId="" providerId="Windows Live" clId="Web-{8757D022-058D-4D7D-97B6-B5F8BC981647}" dt="2023-05-04T14:59:48.401" v="2078"/>
          <ac:picMkLst>
            <pc:docMk/>
            <pc:sldMk cId="1296702803" sldId="376"/>
            <ac:picMk id="3" creationId="{B50BE36A-2DDC-BEB4-8CA9-E31931E3797C}"/>
          </ac:picMkLst>
        </pc:picChg>
        <pc:picChg chg="del">
          <ac:chgData name="Guest User" userId="" providerId="Windows Live" clId="Web-{8757D022-058D-4D7D-97B6-B5F8BC981647}" dt="2023-05-04T14:59:52.917" v="2085"/>
          <ac:picMkLst>
            <pc:docMk/>
            <pc:sldMk cId="1296702803" sldId="376"/>
            <ac:picMk id="4" creationId="{F6E898D3-FA95-9747-BC32-AA3FBC630160}"/>
          </ac:picMkLst>
        </pc:picChg>
        <pc:picChg chg="del">
          <ac:chgData name="Guest User" userId="" providerId="Windows Live" clId="Web-{8757D022-058D-4D7D-97B6-B5F8BC981647}" dt="2023-05-04T14:59:52.917" v="2086"/>
          <ac:picMkLst>
            <pc:docMk/>
            <pc:sldMk cId="1296702803" sldId="376"/>
            <ac:picMk id="6" creationId="{627BE9D2-6C8F-770F-13E2-4D451EACDB6A}"/>
          </ac:picMkLst>
        </pc:picChg>
        <pc:picChg chg="add">
          <ac:chgData name="Guest User" userId="" providerId="Windows Live" clId="Web-{8757D022-058D-4D7D-97B6-B5F8BC981647}" dt="2023-05-04T15:00:48.950" v="2123"/>
          <ac:picMkLst>
            <pc:docMk/>
            <pc:sldMk cId="1296702803" sldId="376"/>
            <ac:picMk id="12" creationId="{0B8987FD-BE7C-4EBD-6D73-886E9C2E16AF}"/>
          </ac:picMkLst>
        </pc:picChg>
        <pc:picChg chg="add">
          <ac:chgData name="Guest User" userId="" providerId="Windows Live" clId="Web-{8757D022-058D-4D7D-97B6-B5F8BC981647}" dt="2023-05-04T15:00:49.091" v="2124"/>
          <ac:picMkLst>
            <pc:docMk/>
            <pc:sldMk cId="1296702803" sldId="376"/>
            <ac:picMk id="20" creationId="{8061983E-C8FF-983C-2CA0-AA4C560EB307}"/>
          </ac:picMkLst>
        </pc:picChg>
        <pc:cxnChg chg="mod">
          <ac:chgData name="Guest User" userId="" providerId="Windows Live" clId="Web-{8757D022-058D-4D7D-97B6-B5F8BC981647}" dt="2023-05-04T15:01:10.576" v="2131" actId="14100"/>
          <ac:cxnSpMkLst>
            <pc:docMk/>
            <pc:sldMk cId="1296702803" sldId="376"/>
            <ac:cxnSpMk id="7" creationId="{5CA5C3F0-24A8-59C0-8AE8-BC0BD0F834D2}"/>
          </ac:cxnSpMkLst>
        </pc:cxnChg>
        <pc:cxnChg chg="add">
          <ac:chgData name="Guest User" userId="" providerId="Windows Live" clId="Web-{8757D022-058D-4D7D-97B6-B5F8BC981647}" dt="2023-05-04T15:00:49.122" v="2125"/>
          <ac:cxnSpMkLst>
            <pc:docMk/>
            <pc:sldMk cId="1296702803" sldId="376"/>
            <ac:cxnSpMk id="24" creationId="{7DF78248-501E-3B18-B241-3F5D34BED8EE}"/>
          </ac:cxnSpMkLst>
        </pc:cxnChg>
        <pc:cxnChg chg="add">
          <ac:chgData name="Guest User" userId="" providerId="Windows Live" clId="Web-{8757D022-058D-4D7D-97B6-B5F8BC981647}" dt="2023-05-04T15:00:49.153" v="2126"/>
          <ac:cxnSpMkLst>
            <pc:docMk/>
            <pc:sldMk cId="1296702803" sldId="376"/>
            <ac:cxnSpMk id="26" creationId="{D550AC68-9F47-6F1B-178F-00B723355DED}"/>
          </ac:cxnSpMkLst>
        </pc:cxnChg>
        <pc:cxnChg chg="add">
          <ac:chgData name="Guest User" userId="" providerId="Windows Live" clId="Web-{8757D022-058D-4D7D-97B6-B5F8BC981647}" dt="2023-05-04T15:00:49.169" v="2127"/>
          <ac:cxnSpMkLst>
            <pc:docMk/>
            <pc:sldMk cId="1296702803" sldId="376"/>
            <ac:cxnSpMk id="28" creationId="{3CBC7A1C-7CFA-F932-897E-82CCA7DC7BEC}"/>
          </ac:cxnSpMkLst>
        </pc:cxnChg>
        <pc:cxnChg chg="add">
          <ac:chgData name="Guest User" userId="" providerId="Windows Live" clId="Web-{8757D022-058D-4D7D-97B6-B5F8BC981647}" dt="2023-05-04T15:00:49.216" v="2128"/>
          <ac:cxnSpMkLst>
            <pc:docMk/>
            <pc:sldMk cId="1296702803" sldId="376"/>
            <ac:cxnSpMk id="30" creationId="{D2C66797-BDAC-1E2E-D2CD-172CAABEB502}"/>
          </ac:cxnSpMkLst>
        </pc:cxnChg>
      </pc:sldChg>
      <pc:sldChg chg="addSp delSp modSp add ord replId">
        <pc:chgData name="Guest User" userId="" providerId="Windows Live" clId="Web-{8757D022-058D-4D7D-97B6-B5F8BC981647}" dt="2023-05-04T17:36:26.684" v="2853" actId="1076"/>
        <pc:sldMkLst>
          <pc:docMk/>
          <pc:sldMk cId="276713762" sldId="377"/>
        </pc:sldMkLst>
        <pc:spChg chg="mod">
          <ac:chgData name="Guest User" userId="" providerId="Windows Live" clId="Web-{8757D022-058D-4D7D-97B6-B5F8BC981647}" dt="2023-05-04T15:20:56.047" v="2340" actId="1076"/>
          <ac:spMkLst>
            <pc:docMk/>
            <pc:sldMk cId="276713762" sldId="377"/>
            <ac:spMk id="2" creationId="{A0CDA1CD-7BF4-1CE0-E18A-09D33C2F32F3}"/>
          </ac:spMkLst>
        </pc:spChg>
        <pc:spChg chg="add mod">
          <ac:chgData name="Guest User" userId="" providerId="Windows Live" clId="Web-{8757D022-058D-4D7D-97B6-B5F8BC981647}" dt="2023-05-04T15:20:56.063" v="2342" actId="1076"/>
          <ac:spMkLst>
            <pc:docMk/>
            <pc:sldMk cId="276713762" sldId="377"/>
            <ac:spMk id="17" creationId="{326388C1-CBB7-3898-812A-CC55524294AC}"/>
          </ac:spMkLst>
        </pc:spChg>
        <pc:picChg chg="add del mod modCrop">
          <ac:chgData name="Guest User" userId="" providerId="Windows Live" clId="Web-{8757D022-058D-4D7D-97B6-B5F8BC981647}" dt="2023-05-04T17:35:26.774" v="2848"/>
          <ac:picMkLst>
            <pc:docMk/>
            <pc:sldMk cId="276713762" sldId="377"/>
            <ac:picMk id="3" creationId="{7192D535-F3AC-ACE1-3724-D4CDD8D4D55F}"/>
          </ac:picMkLst>
        </pc:picChg>
        <pc:picChg chg="add del">
          <ac:chgData name="Guest User" userId="" providerId="Windows Live" clId="Web-{8757D022-058D-4D7D-97B6-B5F8BC981647}" dt="2023-05-04T15:03:09.751" v="2144"/>
          <ac:picMkLst>
            <pc:docMk/>
            <pc:sldMk cId="276713762" sldId="377"/>
            <ac:picMk id="4" creationId="{28CD0567-B682-11D4-83BC-717190A9DACC}"/>
          </ac:picMkLst>
        </pc:picChg>
        <pc:picChg chg="add mod">
          <ac:chgData name="Guest User" userId="" providerId="Windows Live" clId="Web-{8757D022-058D-4D7D-97B6-B5F8BC981647}" dt="2023-05-04T17:36:26.684" v="2853" actId="1076"/>
          <ac:picMkLst>
            <pc:docMk/>
            <pc:sldMk cId="276713762" sldId="377"/>
            <ac:picMk id="4" creationId="{7ACC98D1-E324-8733-FCFA-69E1A96FCAC7}"/>
          </ac:picMkLst>
        </pc:picChg>
        <pc:picChg chg="add del">
          <ac:chgData name="Guest User" userId="" providerId="Windows Live" clId="Web-{8757D022-058D-4D7D-97B6-B5F8BC981647}" dt="2023-05-04T15:03:09.751" v="2143"/>
          <ac:picMkLst>
            <pc:docMk/>
            <pc:sldMk cId="276713762" sldId="377"/>
            <ac:picMk id="8" creationId="{841A9B66-C6CD-70B1-F238-ABF0F25BFA2C}"/>
          </ac:picMkLst>
        </pc:picChg>
        <pc:picChg chg="add">
          <ac:chgData name="Guest User" userId="" providerId="Windows Live" clId="Web-{8757D022-058D-4D7D-97B6-B5F8BC981647}" dt="2023-05-04T15:03:21.440" v="2145"/>
          <ac:picMkLst>
            <pc:docMk/>
            <pc:sldMk cId="276713762" sldId="377"/>
            <ac:picMk id="10" creationId="{34429ADF-0F27-2DDD-51F6-D654ABF62A48}"/>
          </ac:picMkLst>
        </pc:picChg>
        <pc:picChg chg="del">
          <ac:chgData name="Guest User" userId="" providerId="Windows Live" clId="Web-{8757D022-058D-4D7D-97B6-B5F8BC981647}" dt="2023-05-04T15:02:44.297" v="2139"/>
          <ac:picMkLst>
            <pc:docMk/>
            <pc:sldMk cId="276713762" sldId="377"/>
            <ac:picMk id="12" creationId="{0B8987FD-BE7C-4EBD-6D73-886E9C2E16AF}"/>
          </ac:picMkLst>
        </pc:picChg>
        <pc:picChg chg="add">
          <ac:chgData name="Guest User" userId="" providerId="Windows Live" clId="Web-{8757D022-058D-4D7D-97B6-B5F8BC981647}" dt="2023-05-04T15:03:21.501" v="2146"/>
          <ac:picMkLst>
            <pc:docMk/>
            <pc:sldMk cId="276713762" sldId="377"/>
            <ac:picMk id="13" creationId="{622403DB-C26E-C3DF-07C7-EBDF33FB8C16}"/>
          </ac:picMkLst>
        </pc:picChg>
        <pc:picChg chg="add del">
          <ac:chgData name="Guest User" userId="" providerId="Windows Live" clId="Web-{8757D022-058D-4D7D-97B6-B5F8BC981647}" dt="2023-05-04T17:34:21.895" v="2839"/>
          <ac:picMkLst>
            <pc:docMk/>
            <pc:sldMk cId="276713762" sldId="377"/>
            <ac:picMk id="15" creationId="{58C19104-E5FA-80D5-ED39-E76B04C3E747}"/>
          </ac:picMkLst>
        </pc:picChg>
        <pc:picChg chg="del">
          <ac:chgData name="Guest User" userId="" providerId="Windows Live" clId="Web-{8757D022-058D-4D7D-97B6-B5F8BC981647}" dt="2023-05-04T15:02:41.031" v="2135"/>
          <ac:picMkLst>
            <pc:docMk/>
            <pc:sldMk cId="276713762" sldId="377"/>
            <ac:picMk id="20" creationId="{8061983E-C8FF-983C-2CA0-AA4C560EB307}"/>
          </ac:picMkLst>
        </pc:picChg>
        <pc:cxnChg chg="mod">
          <ac:chgData name="Guest User" userId="" providerId="Windows Live" clId="Web-{8757D022-058D-4D7D-97B6-B5F8BC981647}" dt="2023-05-04T15:20:56.047" v="2341" actId="1076"/>
          <ac:cxnSpMkLst>
            <pc:docMk/>
            <pc:sldMk cId="276713762" sldId="377"/>
            <ac:cxnSpMk id="7" creationId="{5CA5C3F0-24A8-59C0-8AE8-BC0BD0F834D2}"/>
          </ac:cxnSpMkLst>
        </pc:cxnChg>
        <pc:cxnChg chg="del">
          <ac:chgData name="Guest User" userId="" providerId="Windows Live" clId="Web-{8757D022-058D-4D7D-97B6-B5F8BC981647}" dt="2023-05-04T15:02:44.297" v="2138"/>
          <ac:cxnSpMkLst>
            <pc:docMk/>
            <pc:sldMk cId="276713762" sldId="377"/>
            <ac:cxnSpMk id="24" creationId="{7DF78248-501E-3B18-B241-3F5D34BED8EE}"/>
          </ac:cxnSpMkLst>
        </pc:cxnChg>
        <pc:cxnChg chg="del">
          <ac:chgData name="Guest User" userId="" providerId="Windows Live" clId="Web-{8757D022-058D-4D7D-97B6-B5F8BC981647}" dt="2023-05-04T15:02:44.297" v="2137"/>
          <ac:cxnSpMkLst>
            <pc:docMk/>
            <pc:sldMk cId="276713762" sldId="377"/>
            <ac:cxnSpMk id="26" creationId="{D550AC68-9F47-6F1B-178F-00B723355DED}"/>
          </ac:cxnSpMkLst>
        </pc:cxnChg>
        <pc:cxnChg chg="del">
          <ac:chgData name="Guest User" userId="" providerId="Windows Live" clId="Web-{8757D022-058D-4D7D-97B6-B5F8BC981647}" dt="2023-05-04T15:02:44.297" v="2136"/>
          <ac:cxnSpMkLst>
            <pc:docMk/>
            <pc:sldMk cId="276713762" sldId="377"/>
            <ac:cxnSpMk id="28" creationId="{3CBC7A1C-7CFA-F932-897E-82CCA7DC7BEC}"/>
          </ac:cxnSpMkLst>
        </pc:cxnChg>
        <pc:cxnChg chg="del">
          <ac:chgData name="Guest User" userId="" providerId="Windows Live" clId="Web-{8757D022-058D-4D7D-97B6-B5F8BC981647}" dt="2023-05-04T15:02:59.672" v="2140"/>
          <ac:cxnSpMkLst>
            <pc:docMk/>
            <pc:sldMk cId="276713762" sldId="377"/>
            <ac:cxnSpMk id="30" creationId="{D2C66797-BDAC-1E2E-D2CD-172CAABEB502}"/>
          </ac:cxnSpMkLst>
        </pc:cxnChg>
      </pc:sldChg>
      <pc:sldChg chg="modSp add ord replId">
        <pc:chgData name="Guest User" userId="" providerId="Windows Live" clId="Web-{8757D022-058D-4D7D-97B6-B5F8BC981647}" dt="2023-05-05T08:49:05.128" v="3150" actId="20577"/>
        <pc:sldMkLst>
          <pc:docMk/>
          <pc:sldMk cId="300110306" sldId="378"/>
        </pc:sldMkLst>
        <pc:spChg chg="mod">
          <ac:chgData name="Guest User" userId="" providerId="Windows Live" clId="Web-{8757D022-058D-4D7D-97B6-B5F8BC981647}" dt="2023-05-05T08:49:05.128" v="3150" actId="20577"/>
          <ac:spMkLst>
            <pc:docMk/>
            <pc:sldMk cId="300110306" sldId="378"/>
            <ac:spMk id="2" creationId="{78502356-0310-5B85-5AB6-814FF62C9389}"/>
          </ac:spMkLst>
        </pc:spChg>
        <pc:spChg chg="mod">
          <ac:chgData name="Guest User" userId="" providerId="Windows Live" clId="Web-{8757D022-058D-4D7D-97B6-B5F8BC981647}" dt="2023-05-04T17:48:53.719" v="3020" actId="14100"/>
          <ac:spMkLst>
            <pc:docMk/>
            <pc:sldMk cId="300110306" sldId="378"/>
            <ac:spMk id="3" creationId="{4FD166E3-B42C-4DA9-5C75-EA9CFE305F7A}"/>
          </ac:spMkLst>
        </pc:spChg>
      </pc:sldChg>
      <pc:sldChg chg="modSp add del replId">
        <pc:chgData name="Guest User" userId="" providerId="Windows Live" clId="Web-{8757D022-058D-4D7D-97B6-B5F8BC981647}" dt="2023-05-04T15:20:10.640" v="2334"/>
        <pc:sldMkLst>
          <pc:docMk/>
          <pc:sldMk cId="3445353455" sldId="378"/>
        </pc:sldMkLst>
        <pc:spChg chg="mod">
          <ac:chgData name="Guest User" userId="" providerId="Windows Live" clId="Web-{8757D022-058D-4D7D-97B6-B5F8BC981647}" dt="2023-05-04T15:20:09.874" v="2333" actId="1076"/>
          <ac:spMkLst>
            <pc:docMk/>
            <pc:sldMk cId="3445353455" sldId="378"/>
            <ac:spMk id="2" creationId="{A0CDA1CD-7BF4-1CE0-E18A-09D33C2F32F3}"/>
          </ac:spMkLst>
        </pc:spChg>
        <pc:cxnChg chg="mod">
          <ac:chgData name="Guest User" userId="" providerId="Windows Live" clId="Web-{8757D022-058D-4D7D-97B6-B5F8BC981647}" dt="2023-05-04T15:20:09.874" v="2332" actId="1076"/>
          <ac:cxnSpMkLst>
            <pc:docMk/>
            <pc:sldMk cId="3445353455" sldId="378"/>
            <ac:cxnSpMk id="7" creationId="{5CA5C3F0-24A8-59C0-8AE8-BC0BD0F834D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 panose="020B0502020104020203" pitchFamily="34" charset="0"/>
              </a:defRPr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 panose="020B0502020104020203" pitchFamily="34" charset="0"/>
              </a:defRPr>
            </a:lvl1pPr>
          </a:lstStyle>
          <a:p>
            <a:fld id="{8787E0AB-9521-47BA-9370-358FB9910B92}" type="datetimeFigureOut">
              <a:rPr lang="en-150" smtClean="0"/>
              <a:pPr/>
              <a:t>16/12/2024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 panose="020B0502020104020203" pitchFamily="34" charset="0"/>
              </a:defRPr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 panose="020B0502020104020203" pitchFamily="34" charset="0"/>
              </a:defRPr>
            </a:lvl1pPr>
          </a:lstStyle>
          <a:p>
            <a:fld id="{448B5EA0-F08A-445F-AF1C-C2ED147DFAEF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07625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/>
          <a:lstStyle/>
          <a:p>
            <a:fld id="{E9782B4A-8F59-47CB-8C2D-41526F7FB403}" type="datetime8">
              <a:rPr lang="en-150" smtClean="0"/>
              <a:t>16/12/2024 14:37</a:t>
            </a:fld>
            <a:endParaRPr lang="en-1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</p:spPr>
        <p:txBody>
          <a:bodyPr/>
          <a:lstStyle/>
          <a:p>
            <a:endParaRPr lang="en-1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154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29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/>
          <a:lstStyle/>
          <a:p>
            <a:fld id="{1F9B2A64-0C1D-4FDF-AFD9-03AA4086DF8F}" type="datetime8">
              <a:rPr lang="en-150" smtClean="0"/>
              <a:t>16/12/2024 14:37</a:t>
            </a:fld>
            <a:endParaRPr lang="en-1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/>
          <a:lstStyle/>
          <a:p>
            <a:endParaRPr lang="en-1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3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7332" y="1500072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0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/>
          <a:lstStyle/>
          <a:p>
            <a:fld id="{561635CB-76B8-48F4-A805-5B22426173C8}" type="datetime8">
              <a:rPr lang="en-150" smtClean="0"/>
              <a:t>16/12/2024 14:37</a:t>
            </a:fld>
            <a:endParaRPr lang="en-1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/>
          <a:lstStyle/>
          <a:p>
            <a:endParaRPr lang="en-1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57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450000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1782618"/>
            <a:ext cx="4645152" cy="36768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1782007"/>
            <a:ext cx="4645152" cy="3676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47330" y="1509305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450000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175840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560351"/>
            <a:ext cx="4645152" cy="29083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9561" y="175811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560351"/>
            <a:ext cx="4642351" cy="289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47191" y="1515371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51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1579" y="1499887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19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4520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467999"/>
            <a:ext cx="3273099" cy="2447629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467999"/>
            <a:ext cx="6012470" cy="52031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23493"/>
            <a:ext cx="3275013" cy="2447632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1444671" y="306956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76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482170"/>
            <a:ext cx="5532328" cy="2477927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1"/>
            <a:ext cx="5524404" cy="2485271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‹#›</a:t>
            </a:fld>
            <a:endParaRPr lang="en-15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26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450837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1776772"/>
            <a:ext cx="9603275" cy="368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90490" y="6234485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fld id="{25E6CEFD-F939-4380-A23A-8F51026BA8BE}" type="slidenum">
              <a:rPr lang="en-150" smtClean="0"/>
              <a:pPr/>
              <a:t>‹#›</a:t>
            </a:fld>
            <a:endParaRPr lang="en-15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B2B10F0-B0FE-2CDE-5F3D-59C3A33A181E}"/>
              </a:ext>
            </a:extLst>
          </p:cNvPr>
          <p:cNvSpPr txBox="1"/>
          <p:nvPr userDrawn="1"/>
        </p:nvSpPr>
        <p:spPr>
          <a:xfrm>
            <a:off x="1451579" y="6234485"/>
            <a:ext cx="2918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000" dirty="0">
                <a:solidFill>
                  <a:schemeClr val="bg1"/>
                </a:solidFill>
              </a:rPr>
              <a:t>Marco &amp; Jakub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FE3B33-5318-4747-ED50-569D18BE1262}"/>
              </a:ext>
            </a:extLst>
          </p:cNvPr>
          <p:cNvSpPr txBox="1"/>
          <p:nvPr userDrawn="1"/>
        </p:nvSpPr>
        <p:spPr>
          <a:xfrm>
            <a:off x="8136724" y="6226617"/>
            <a:ext cx="2918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150" sz="2000" dirty="0">
                <a:solidFill>
                  <a:schemeClr val="bg1"/>
                </a:solidFill>
              </a:rPr>
              <a:t>CM Dec 2024</a:t>
            </a:r>
          </a:p>
        </p:txBody>
      </p:sp>
    </p:spTree>
    <p:extLst>
      <p:ext uri="{BB962C8B-B14F-4D97-AF65-F5344CB8AC3E}">
        <p14:creationId xmlns:p14="http://schemas.microsoft.com/office/powerpoint/2010/main" val="97891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rvolpe/TALOS" TargetMode="External"/><Relationship Id="rId2" Type="http://schemas.openxmlformats.org/officeDocument/2006/relationships/hyperlink" Target="https://github.com/drvolpe/CIRCU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5A9788-DE62-6744-685E-E71237468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</a:t>
            </a:fld>
            <a:endParaRPr lang="en-15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316D1A8-5EBF-5463-DC7F-4B17834701D8}"/>
              </a:ext>
            </a:extLst>
          </p:cNvPr>
          <p:cNvSpPr txBox="1">
            <a:spLocks/>
          </p:cNvSpPr>
          <p:nvPr/>
        </p:nvSpPr>
        <p:spPr>
          <a:xfrm>
            <a:off x="1777463" y="2852820"/>
            <a:ext cx="8637072" cy="9776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150" sz="6000" dirty="0"/>
              <a:t>Status of the circus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479952-C21F-EA8B-DDFE-3400C97C353B}"/>
              </a:ext>
            </a:extLst>
          </p:cNvPr>
          <p:cNvSpPr txBox="1">
            <a:spLocks/>
          </p:cNvSpPr>
          <p:nvPr/>
        </p:nvSpPr>
        <p:spPr>
          <a:xfrm>
            <a:off x="1777462" y="4528287"/>
            <a:ext cx="8637072" cy="9776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150" dirty="0"/>
              <a:t>Marco V., Jakub Z.</a:t>
            </a:r>
          </a:p>
        </p:txBody>
      </p:sp>
      <p:pic>
        <p:nvPicPr>
          <p:cNvPr id="5" name="Picture 4" descr="A red and white striped tent with cartoon characters&#10;&#10;Description automatically generated">
            <a:extLst>
              <a:ext uri="{FF2B5EF4-FFF2-40B4-BE49-F238E27FC236}">
                <a16:creationId xmlns:a16="http://schemas.microsoft.com/office/drawing/2014/main" id="{48BF5254-8026-558D-92F0-0A1116F7F1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937" y="554771"/>
            <a:ext cx="5468123" cy="160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96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E87D4-0E49-5FB9-4B13-46C188219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150" dirty="0"/>
              <a:t>Two bugs haunted us 👻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03EF9-BF41-81BE-1E81-1CC421BC1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776772"/>
            <a:ext cx="9793311" cy="3689573"/>
          </a:xfrm>
        </p:spPr>
        <p:txBody>
          <a:bodyPr/>
          <a:lstStyle/>
          <a:p>
            <a:r>
              <a:rPr lang="en-150" dirty="0"/>
              <a:t>DAQ Sender (almost) infinite errors when (sometimes) stopping Runs</a:t>
            </a:r>
          </a:p>
          <a:p>
            <a:pPr lvl="1"/>
            <a:r>
              <a:rPr lang="it-IT" dirty="0"/>
              <a:t>M</a:t>
            </a:r>
            <a:r>
              <a:rPr lang="en-150" dirty="0" err="1"/>
              <a:t>inor</a:t>
            </a:r>
            <a:r>
              <a:rPr lang="en-150" dirty="0"/>
              <a:t>, only happen by user action (</a:t>
            </a:r>
            <a:r>
              <a:rPr lang="en-150" dirty="0">
                <a:sym typeface="Wingdings" panose="05000000000000000000" pitchFamily="2" charset="2"/>
              </a:rPr>
              <a:t> gets noticed)</a:t>
            </a:r>
            <a:endParaRPr lang="en-150" dirty="0"/>
          </a:p>
          <a:p>
            <a:pPr lvl="1"/>
            <a:r>
              <a:rPr lang="en-150" dirty="0"/>
              <a:t>Solvable</a:t>
            </a:r>
          </a:p>
          <a:p>
            <a:r>
              <a:rPr lang="en-150" dirty="0" err="1"/>
              <a:t>Avantes</a:t>
            </a:r>
            <a:r>
              <a:rPr lang="en-150" dirty="0"/>
              <a:t> Manager: sometimes it hangs and brings down with it the entire EKSPLA Guardian</a:t>
            </a:r>
          </a:p>
          <a:p>
            <a:pPr lvl="1"/>
            <a:r>
              <a:rPr lang="en-150" dirty="0"/>
              <a:t>Major: can happen in the middle of the night, and put system into Abort</a:t>
            </a:r>
          </a:p>
          <a:p>
            <a:pPr lvl="1"/>
            <a:r>
              <a:rPr lang="en-150" dirty="0"/>
              <a:t>Mitigation was to turn it off during night (not a great mitigation...)</a:t>
            </a:r>
          </a:p>
          <a:p>
            <a:pPr lvl="1"/>
            <a:r>
              <a:rPr lang="en-150" dirty="0"/>
              <a:t>Swapping master       slave improved it but didn’t really solved it</a:t>
            </a:r>
          </a:p>
          <a:p>
            <a:pPr lvl="1"/>
            <a:r>
              <a:rPr lang="en-150" dirty="0"/>
              <a:t>Still not clear path on how to solve it</a:t>
            </a:r>
          </a:p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11675-5EFB-C9C9-FEAC-C17CB338A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10</a:t>
            </a:fld>
            <a:endParaRPr lang="en-15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7E6F0E2-68CD-1B68-C60A-382F59C0D428}"/>
              </a:ext>
            </a:extLst>
          </p:cNvPr>
          <p:cNvCxnSpPr>
            <a:cxnSpLocks/>
          </p:cNvCxnSpPr>
          <p:nvPr/>
        </p:nvCxnSpPr>
        <p:spPr>
          <a:xfrm>
            <a:off x="3840480" y="4509553"/>
            <a:ext cx="343458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959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F3D79-009A-FFBA-7202-156A2DF89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</a:t>
            </a:r>
            <a:r>
              <a:rPr lang="en-150" dirty="0" err="1"/>
              <a:t>ircus</a:t>
            </a:r>
            <a:r>
              <a:rPr lang="en-150" dirty="0"/>
              <a:t>,  aegis control system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6E0058-7996-605D-B427-9A5E369AB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1776772"/>
            <a:ext cx="9846837" cy="3689573"/>
          </a:xfrm>
        </p:spPr>
        <p:txBody>
          <a:bodyPr/>
          <a:lstStyle/>
          <a:p>
            <a:r>
              <a:rPr lang="en-150" dirty="0"/>
              <a:t>CIRCUS is the Control System of the AEgIS Experiment, managing almost all the hardware</a:t>
            </a:r>
          </a:p>
          <a:p>
            <a:r>
              <a:rPr lang="en-150" dirty="0"/>
              <a:t>It is a fully distributed democratic system that unifies all computers in a single entity</a:t>
            </a:r>
          </a:p>
          <a:p>
            <a:r>
              <a:rPr lang="en-150" dirty="0"/>
              <a:t>All code is divided in MicroServices, running asynchronously and independently side-by-side</a:t>
            </a:r>
          </a:p>
          <a:p>
            <a:pPr lvl="1"/>
            <a:r>
              <a:rPr lang="en-150" dirty="0"/>
              <a:t>Ease debugging and code development</a:t>
            </a:r>
          </a:p>
          <a:p>
            <a:pPr lvl="1"/>
            <a:r>
              <a:rPr lang="en-150" dirty="0"/>
              <a:t>Guarantees scalability and expansion </a:t>
            </a:r>
            <a:r>
              <a:rPr lang="en-150" dirty="0">
                <a:sym typeface="Wingdings" panose="05000000000000000000" pitchFamily="2" charset="2"/>
              </a:rPr>
              <a:t> futureproof</a:t>
            </a:r>
            <a:endParaRPr lang="en-150" dirty="0"/>
          </a:p>
          <a:p>
            <a:r>
              <a:rPr lang="en-150" dirty="0"/>
              <a:t>Three watchdogs ensures system stability and safety</a:t>
            </a:r>
          </a:p>
          <a:p>
            <a:r>
              <a:rPr lang="en-150" dirty="0"/>
              <a:t>It is powered by TALOS, the library managing the backend (and this explains a lot of naming confusions 😅)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A1DC69-21FE-80DB-0D9D-2CD88EB6A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2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83482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53002-832D-8692-7B4E-71A86399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First things first: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4FD19-8E98-9F3A-EA2E-DCBA57171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512369"/>
            <a:ext cx="9603275" cy="1833261"/>
          </a:xfrm>
        </p:spPr>
        <p:txBody>
          <a:bodyPr/>
          <a:lstStyle/>
          <a:p>
            <a:pPr marL="0" indent="0" algn="ctr">
              <a:buNone/>
            </a:pPr>
            <a:r>
              <a:rPr lang="en-150" sz="2400" dirty="0"/>
              <a:t>Data campaign of November went extremely smooth</a:t>
            </a:r>
          </a:p>
          <a:p>
            <a:pPr marL="0" indent="0" algn="ctr">
              <a:buNone/>
            </a:pPr>
            <a:r>
              <a:rPr lang="en-150" sz="3200" b="1" u="sng" dirty="0"/>
              <a:t>Most </a:t>
            </a:r>
            <a:r>
              <a:rPr lang="en-150" sz="3200" b="1" u="sng" dirty="0" err="1"/>
              <a:t>Hbar</a:t>
            </a:r>
            <a:r>
              <a:rPr lang="en-150" sz="3200" b="1" u="sng" dirty="0"/>
              <a:t> data taken </a:t>
            </a:r>
            <a:r>
              <a:rPr lang="en-150" sz="3200" b="1" u="sng" dirty="0" err="1"/>
              <a:t>duri</a:t>
            </a:r>
            <a:r>
              <a:rPr lang="it-IT" sz="3200" b="1" u="sng" dirty="0"/>
              <a:t>ng</a:t>
            </a:r>
            <a:r>
              <a:rPr lang="en-150" sz="3200" b="1" u="sng" dirty="0"/>
              <a:t> </a:t>
            </a:r>
            <a:r>
              <a:rPr lang="en-150" sz="3200" b="1" u="sng" dirty="0" err="1"/>
              <a:t>nights&amp;weekends</a:t>
            </a:r>
            <a:r>
              <a:rPr lang="en-150" sz="3200" b="1" u="sng" dirty="0"/>
              <a:t> by CIRCUS running unsupervised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BC7BE2-A8A6-7ECA-0544-45E4DCD85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3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6365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C2B2B-7E45-8D59-DD9C-5761D9D32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</a:t>
            </a:r>
            <a:r>
              <a:rPr lang="en-150" dirty="0" err="1"/>
              <a:t>ELEased</a:t>
            </a:r>
            <a:r>
              <a:rPr lang="en-150" dirty="0"/>
              <a:t> open source! (finally!)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F8058-B999-C2BF-7C8B-7420F5959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776772"/>
            <a:ext cx="9603275" cy="3838982"/>
          </a:xfrm>
        </p:spPr>
        <p:txBody>
          <a:bodyPr>
            <a:normAutofit/>
          </a:bodyPr>
          <a:lstStyle/>
          <a:p>
            <a:r>
              <a:rPr lang="en-150" dirty="0"/>
              <a:t>Now both TALOS and CIRCUS are released open source on GitHub:</a:t>
            </a:r>
          </a:p>
          <a:p>
            <a:pPr lvl="1"/>
            <a:r>
              <a:rPr lang="it-IT" dirty="0">
                <a:hlinkClick r:id="rId2"/>
              </a:rPr>
              <a:t>https://github.com/drvolpe/CIRCUS</a:t>
            </a:r>
            <a:endParaRPr lang="en-150" dirty="0"/>
          </a:p>
          <a:p>
            <a:pPr lvl="1"/>
            <a:r>
              <a:rPr lang="it-IT" dirty="0">
                <a:hlinkClick r:id="rId3"/>
              </a:rPr>
              <a:t>https://github.com/drvolpe/TALOS</a:t>
            </a:r>
            <a:endParaRPr lang="en-150" dirty="0"/>
          </a:p>
          <a:p>
            <a:r>
              <a:rPr lang="en-150" dirty="0"/>
              <a:t>No release of compiled code</a:t>
            </a:r>
          </a:p>
          <a:p>
            <a:pPr lvl="1"/>
            <a:r>
              <a:rPr lang="en-150" dirty="0"/>
              <a:t>It w</a:t>
            </a:r>
            <a:r>
              <a:rPr lang="it-IT" dirty="0"/>
              <a:t>o</a:t>
            </a:r>
            <a:r>
              <a:rPr lang="en-150" dirty="0" err="1"/>
              <a:t>uld</a:t>
            </a:r>
            <a:r>
              <a:rPr lang="en-150" dirty="0"/>
              <a:t> have worked with LabVIEW 2020 sp1 anyway</a:t>
            </a:r>
          </a:p>
          <a:p>
            <a:pPr lvl="1"/>
            <a:r>
              <a:rPr lang="en-150" dirty="0"/>
              <a:t>We could release GNU LGPL 3.0</a:t>
            </a:r>
          </a:p>
          <a:p>
            <a:r>
              <a:rPr lang="en-150" dirty="0"/>
              <a:t>Entire codebase manually checked</a:t>
            </a:r>
          </a:p>
          <a:p>
            <a:pPr lvl="1"/>
            <a:r>
              <a:rPr lang="it-IT" dirty="0"/>
              <a:t>S</a:t>
            </a:r>
            <a:r>
              <a:rPr lang="en-150" dirty="0" err="1"/>
              <a:t>ome</a:t>
            </a:r>
            <a:r>
              <a:rPr lang="en-150" dirty="0"/>
              <a:t> well-hidden bugs spotted and fixed</a:t>
            </a:r>
          </a:p>
          <a:p>
            <a:pPr lvl="1"/>
            <a:r>
              <a:rPr lang="en-150" dirty="0"/>
              <a:t>Found a couple of points that could be reworked (no worries, we’ll never do it 😆)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9D5A0-740C-E711-18CE-39475EB82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4</a:t>
            </a:fld>
            <a:endParaRPr lang="en-150"/>
          </a:p>
        </p:txBody>
      </p:sp>
      <p:pic>
        <p:nvPicPr>
          <p:cNvPr id="6" name="Picture 5" descr="A cartoon of a person in a red suit&#10;&#10;Description automatically generated">
            <a:extLst>
              <a:ext uri="{FF2B5EF4-FFF2-40B4-BE49-F238E27FC236}">
                <a16:creationId xmlns:a16="http://schemas.microsoft.com/office/drawing/2014/main" id="{1E13A473-0859-23D2-13A1-379BA2BC7D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54651" y="2667561"/>
            <a:ext cx="1600203" cy="2057404"/>
          </a:xfrm>
          <a:prstGeom prst="rect">
            <a:avLst/>
          </a:prstGeom>
        </p:spPr>
      </p:pic>
      <p:pic>
        <p:nvPicPr>
          <p:cNvPr id="8" name="Picture 7" descr="A black cat in a circle&#10;&#10;Description automatically generated">
            <a:extLst>
              <a:ext uri="{FF2B5EF4-FFF2-40B4-BE49-F238E27FC236}">
                <a16:creationId xmlns:a16="http://schemas.microsoft.com/office/drawing/2014/main" id="{2C65BCBF-5A4D-7079-E915-DD9B8A1E0E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979" y="2991876"/>
            <a:ext cx="1733089" cy="173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108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3813-36C9-C017-5DEB-EFA4C8CD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Of course, new </a:t>
            </a:r>
            <a:r>
              <a:rPr lang="en-150" cap="none" dirty="0" err="1"/>
              <a:t>u</a:t>
            </a:r>
            <a:r>
              <a:rPr lang="en-150" dirty="0" err="1"/>
              <a:t>Services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E9428-9DE5-94EF-DCC8-19FB6EBEA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Three new </a:t>
            </a:r>
            <a:r>
              <a:rPr lang="en-150" dirty="0" err="1"/>
              <a:t>uServices</a:t>
            </a:r>
            <a:r>
              <a:rPr lang="en-150" dirty="0"/>
              <a:t> added:</a:t>
            </a:r>
          </a:p>
          <a:p>
            <a:pPr lvl="1"/>
            <a:r>
              <a:rPr lang="en-150" dirty="0"/>
              <a:t>PCO Edge Camera (i.e. new 1T MCP imager)</a:t>
            </a:r>
          </a:p>
          <a:p>
            <a:pPr lvl="1"/>
            <a:r>
              <a:rPr lang="en-150" dirty="0" err="1"/>
              <a:t>Hikrobot</a:t>
            </a:r>
            <a:r>
              <a:rPr lang="en-150" dirty="0"/>
              <a:t> Camera (i.e. </a:t>
            </a:r>
            <a:r>
              <a:rPr lang="it-IT" dirty="0"/>
              <a:t>P</a:t>
            </a:r>
            <a:r>
              <a:rPr lang="en-150" dirty="0" err="1"/>
              <a:t>ortable</a:t>
            </a:r>
            <a:r>
              <a:rPr lang="en-150" dirty="0"/>
              <a:t> Trap camera) (thanks Sara and Tommaso)</a:t>
            </a:r>
          </a:p>
          <a:p>
            <a:pPr lvl="1"/>
            <a:r>
              <a:rPr lang="en-150" dirty="0"/>
              <a:t>Detector Cross Rotator (i.e. </a:t>
            </a:r>
            <a:r>
              <a:rPr lang="it-IT" dirty="0"/>
              <a:t>M</a:t>
            </a:r>
            <a:r>
              <a:rPr lang="en-150" dirty="0" err="1"/>
              <a:t>irror</a:t>
            </a:r>
            <a:r>
              <a:rPr lang="en-150" dirty="0"/>
              <a:t>/5T MCP actuator controller) (thanks </a:t>
            </a:r>
            <a:r>
              <a:rPr lang="en-150" dirty="0" err="1"/>
              <a:t>Tym</a:t>
            </a:r>
            <a:r>
              <a:rPr lang="en-150" dirty="0"/>
              <a:t>)</a:t>
            </a:r>
          </a:p>
          <a:p>
            <a:pPr lvl="1"/>
            <a:endParaRPr lang="en-150" dirty="0"/>
          </a:p>
          <a:p>
            <a:r>
              <a:rPr lang="en-150" dirty="0"/>
              <a:t>New </a:t>
            </a:r>
            <a:r>
              <a:rPr lang="en-150" i="1" dirty="0"/>
              <a:t>AEgIS Generic Camera</a:t>
            </a:r>
            <a:r>
              <a:rPr lang="en-150" dirty="0"/>
              <a:t> class to handle common camera functions</a:t>
            </a:r>
          </a:p>
          <a:p>
            <a:pPr lvl="1"/>
            <a:r>
              <a:rPr lang="en-150" dirty="0"/>
              <a:t>Mainly formatting and saving images (now </a:t>
            </a:r>
            <a:r>
              <a:rPr lang="en-150" dirty="0" err="1"/>
              <a:t>losslessly</a:t>
            </a:r>
            <a:r>
              <a:rPr lang="en-150" dirty="0"/>
              <a:t>-zipped TIFF)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05C6D-DC45-A910-61CC-26DFCFBA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5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67241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07939-BC1E-86D5-6A2E-E5D3D0FA8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 dirty="0"/>
              <a:t>ARTIQ Libraries clean up and re-alignment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6DBC6-E23A-69A4-331F-FBF96D27D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Since last November our ARTIQ Libraries have diverged in more than 3 branches:</a:t>
            </a:r>
          </a:p>
          <a:p>
            <a:pPr lvl="1"/>
            <a:r>
              <a:rPr lang="it-IT" dirty="0" err="1"/>
              <a:t>devel</a:t>
            </a:r>
            <a:r>
              <a:rPr lang="en-150" dirty="0"/>
              <a:t> (main)</a:t>
            </a:r>
          </a:p>
          <a:p>
            <a:pPr lvl="1"/>
            <a:r>
              <a:rPr lang="en-150" dirty="0"/>
              <a:t>ions</a:t>
            </a:r>
          </a:p>
          <a:p>
            <a:pPr lvl="1"/>
            <a:r>
              <a:rPr lang="en-150" dirty="0" err="1"/>
              <a:t>hbar</a:t>
            </a:r>
            <a:endParaRPr lang="en-150" dirty="0"/>
          </a:p>
          <a:p>
            <a:pPr lvl="1"/>
            <a:r>
              <a:rPr lang="en-150" dirty="0"/>
              <a:t>...</a:t>
            </a:r>
          </a:p>
          <a:p>
            <a:r>
              <a:rPr lang="en-150" dirty="0"/>
              <a:t>A careful “semi-manual” merge was done, incorporating fixes and development from all the branches back into </a:t>
            </a:r>
            <a:r>
              <a:rPr lang="en-150" i="1" dirty="0"/>
              <a:t>devel</a:t>
            </a:r>
          </a:p>
          <a:p>
            <a:r>
              <a:rPr lang="en-150" dirty="0"/>
              <a:t>We need to increase the use of feature-branches!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3D566-2F10-22CA-7BF1-A685EFF4C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6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250390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F639-5CA6-E427-F513-5FAC5856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Future additions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99ED1-12FD-320F-5CF1-3DA15E4E1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On Tamer, new “Stop Run (let it finish)” in addition to current “Stop (actually Kill) Run”</a:t>
            </a:r>
          </a:p>
          <a:p>
            <a:r>
              <a:rPr lang="en-150" dirty="0"/>
              <a:t>Possibility of “injecting” a schedule (i.e. appending it to the currently running one)</a:t>
            </a:r>
            <a:br>
              <a:rPr lang="en-150" dirty="0"/>
            </a:br>
            <a:r>
              <a:rPr lang="en-150" dirty="0"/>
              <a:t>     </a:t>
            </a:r>
            <a:r>
              <a:rPr lang="en-150" dirty="0">
                <a:sym typeface="Wingdings" panose="05000000000000000000" pitchFamily="2" charset="2"/>
              </a:rPr>
              <a:t>  Last bit needed to run </a:t>
            </a:r>
            <a:r>
              <a:rPr lang="en-150" i="1" dirty="0" err="1">
                <a:sym typeface="Wingdings" panose="05000000000000000000" pitchFamily="2" charset="2"/>
              </a:rPr>
              <a:t>ParticleServer</a:t>
            </a:r>
            <a:r>
              <a:rPr lang="en-150" dirty="0">
                <a:sym typeface="Wingdings" panose="05000000000000000000" pitchFamily="2" charset="2"/>
              </a:rPr>
              <a:t> properly with parallel execution</a:t>
            </a:r>
          </a:p>
          <a:p>
            <a:r>
              <a:rPr lang="en-150" dirty="0"/>
              <a:t>Hitting “Big Red Stop Button” shouldn’t put the system in Abort</a:t>
            </a:r>
          </a:p>
          <a:p>
            <a:pPr lvl="1"/>
            <a:r>
              <a:rPr lang="en-150" dirty="0"/>
              <a:t>Guardian will send the “Ladies and Gentlemen, it has been a pleasure” message before dying</a:t>
            </a:r>
          </a:p>
          <a:p>
            <a:r>
              <a:rPr lang="en-150" dirty="0"/>
              <a:t>Removal of internal Shared Variables for unlocking LabVIEW 64bit upgrade</a:t>
            </a:r>
          </a:p>
          <a:p>
            <a:pPr lvl="1"/>
            <a:r>
              <a:rPr lang="en-150" dirty="0"/>
              <a:t>This will remove the “</a:t>
            </a:r>
            <a:r>
              <a:rPr lang="en-150" i="1" dirty="0"/>
              <a:t>Shared Variable Update Notification</a:t>
            </a:r>
            <a:r>
              <a:rPr lang="en-150" dirty="0"/>
              <a:t>” – nobody ever used it...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13A7A4-38D2-317C-4FE3-DB22411D8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7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5724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EF079-0EFD-EAE2-DDFC-A9EF0BADD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Imports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59CDE-8869-31F0-9754-B5EFC557D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150" dirty="0"/>
              <a:t>Enviro Overview page generator </a:t>
            </a:r>
            <a:r>
              <a:rPr lang="en-150" dirty="0">
                <a:sym typeface="Wingdings" panose="05000000000000000000" pitchFamily="2" charset="2"/>
              </a:rPr>
              <a:t> new </a:t>
            </a:r>
            <a:r>
              <a:rPr lang="en-150" dirty="0" err="1">
                <a:sym typeface="Wingdings" panose="05000000000000000000" pitchFamily="2" charset="2"/>
              </a:rPr>
              <a:t>uService</a:t>
            </a:r>
            <a:endParaRPr lang="en-150" dirty="0">
              <a:sym typeface="Wingdings" panose="05000000000000000000" pitchFamily="2" charset="2"/>
            </a:endParaRPr>
          </a:p>
          <a:p>
            <a:r>
              <a:rPr lang="en-150" b="1" dirty="0">
                <a:sym typeface="Wingdings" panose="05000000000000000000" pitchFamily="2" charset="2"/>
              </a:rPr>
              <a:t>Positron System!!!</a:t>
            </a:r>
          </a:p>
          <a:p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F5551-AA95-9953-4EDA-755F5756F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8</a:t>
            </a:fld>
            <a:endParaRPr lang="en-150"/>
          </a:p>
        </p:txBody>
      </p:sp>
      <p:pic>
        <p:nvPicPr>
          <p:cNvPr id="8" name="Picture 7" descr="A person wearing a top hat pointing at the camera&#10;&#10;Description automatically generated">
            <a:extLst>
              <a:ext uri="{FF2B5EF4-FFF2-40B4-BE49-F238E27FC236}">
                <a16:creationId xmlns:a16="http://schemas.microsoft.com/office/drawing/2014/main" id="{49C44797-8968-C395-5B8A-E0202E419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157" y="2631687"/>
            <a:ext cx="4851686" cy="33584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7903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234E07-404C-BAF3-504E-1C6D6A52B9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3317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9C980E7-B51A-E86E-4B9B-C114EB94F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dirty="0"/>
              <a:t>T</a:t>
            </a:r>
            <a:r>
              <a:rPr lang="it-IT" dirty="0"/>
              <a:t>h</a:t>
            </a:r>
            <a:r>
              <a:rPr lang="en-150" dirty="0" err="1"/>
              <a:t>anks</a:t>
            </a:r>
            <a:r>
              <a:rPr lang="en-150" dirty="0"/>
              <a:t> for listening!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BD2CB-C747-B14C-075C-9D6C96B621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150" dirty="0"/>
              <a:t>Questions &amp; Comments?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36600E-A898-EE71-8BC1-78DDF03D3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CAC8-477A-4B31-9A8A-01CBA56DB6F8}" type="slidenum">
              <a:rPr lang="en-150" smtClean="0"/>
              <a:t>9</a:t>
            </a:fld>
            <a:endParaRPr lang="en-150"/>
          </a:p>
        </p:txBody>
      </p:sp>
      <p:pic>
        <p:nvPicPr>
          <p:cNvPr id="6" name="Picture 5" descr="A circus tent with cartoon characters&#10;&#10;Description automatically generated">
            <a:extLst>
              <a:ext uri="{FF2B5EF4-FFF2-40B4-BE49-F238E27FC236}">
                <a16:creationId xmlns:a16="http://schemas.microsoft.com/office/drawing/2014/main" id="{6A6E4191-3A48-D9DE-9AAA-D06C50BA0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400" y="1367313"/>
            <a:ext cx="5468123" cy="160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78635"/>
      </p:ext>
    </p:extLst>
  </p:cSld>
  <p:clrMapOvr>
    <a:masterClrMapping/>
  </p:clrMapOvr>
</p:sld>
</file>

<file path=ppt/theme/theme1.xml><?xml version="1.0" encoding="utf-8"?>
<a:theme xmlns:a="http://schemas.openxmlformats.org/drawingml/2006/main" name="1_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594</Words>
  <Application>Microsoft Office PowerPoint</Application>
  <PresentationFormat>Widescreen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Wingdings</vt:lpstr>
      <vt:lpstr>1_Gallery</vt:lpstr>
      <vt:lpstr>PowerPoint Presentation</vt:lpstr>
      <vt:lpstr>Circus,  aegis control system</vt:lpstr>
      <vt:lpstr>First things first: stability</vt:lpstr>
      <vt:lpstr>RELEased open source! (finally!)</vt:lpstr>
      <vt:lpstr>Of course, new uServices</vt:lpstr>
      <vt:lpstr>ARTIQ Libraries clean up and re-alignment</vt:lpstr>
      <vt:lpstr>Future additions</vt:lpstr>
      <vt:lpstr>Imports needed</vt:lpstr>
      <vt:lpstr>Thanks for listening!</vt:lpstr>
      <vt:lpstr>Two bugs haunted us 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Marco Volponi</cp:lastModifiedBy>
  <cp:revision>851</cp:revision>
  <dcterms:created xsi:type="dcterms:W3CDTF">2023-03-30T13:28:35Z</dcterms:created>
  <dcterms:modified xsi:type="dcterms:W3CDTF">2024-12-16T13:52:34Z</dcterms:modified>
</cp:coreProperties>
</file>