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26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44" d="100"/>
          <a:sy n="144" d="100"/>
        </p:scale>
        <p:origin x="16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21B3-40B7-4E41-B32B-1A8FE11D20CB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7CF3F-A053-4DB9-8DA6-36302FBBAE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937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21B3-40B7-4E41-B32B-1A8FE11D20CB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7CF3F-A053-4DB9-8DA6-36302FBBAE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300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21B3-40B7-4E41-B32B-1A8FE11D20CB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7CF3F-A053-4DB9-8DA6-36302FBBAE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92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21B3-40B7-4E41-B32B-1A8FE11D20CB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7CF3F-A053-4DB9-8DA6-36302FBBAE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051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21B3-40B7-4E41-B32B-1A8FE11D20CB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7CF3F-A053-4DB9-8DA6-36302FBBAE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705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21B3-40B7-4E41-B32B-1A8FE11D20CB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7CF3F-A053-4DB9-8DA6-36302FBBAE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04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21B3-40B7-4E41-B32B-1A8FE11D20CB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7CF3F-A053-4DB9-8DA6-36302FBBAE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742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21B3-40B7-4E41-B32B-1A8FE11D20CB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7CF3F-A053-4DB9-8DA6-36302FBBAE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589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21B3-40B7-4E41-B32B-1A8FE11D20CB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7CF3F-A053-4DB9-8DA6-36302FBBAE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919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21B3-40B7-4E41-B32B-1A8FE11D20CB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7CF3F-A053-4DB9-8DA6-36302FBBAE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918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21B3-40B7-4E41-B32B-1A8FE11D20CB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7CF3F-A053-4DB9-8DA6-36302FBBAE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779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321B3-40B7-4E41-B32B-1A8FE11D20CB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7CF3F-A053-4DB9-8DA6-36302FBBAE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652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o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15" y="1594817"/>
            <a:ext cx="57340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665" y="1409079"/>
            <a:ext cx="5381625" cy="387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4826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43592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85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1602" y="490331"/>
            <a:ext cx="2013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Top view</a:t>
            </a:r>
            <a:endParaRPr lang="en-GB" sz="40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380922" y="1060174"/>
            <a:ext cx="1465193" cy="1152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257883" y="4598505"/>
            <a:ext cx="1391477" cy="662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885872" y="875508"/>
            <a:ext cx="162918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Beam tube</a:t>
            </a:r>
            <a:endParaRPr lang="en-GB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072228" y="4143465"/>
            <a:ext cx="118565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PbWO4</a:t>
            </a:r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9119772" y="5387802"/>
            <a:ext cx="1629189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Pressure Gauge</a:t>
            </a:r>
            <a:endParaRPr lang="en-GB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1404316" y="4655978"/>
            <a:ext cx="194807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Feedthrough</a:t>
            </a:r>
            <a:endParaRPr lang="en-GB" sz="24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352386" y="4929810"/>
            <a:ext cx="1391477" cy="662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1090406" y="4730703"/>
            <a:ext cx="9550261" cy="17899"/>
          </a:xfrm>
          <a:prstGeom prst="straightConnector1">
            <a:avLst/>
          </a:prstGeom>
          <a:ln w="254000">
            <a:solidFill>
              <a:srgbClr val="DA2680">
                <a:alpha val="42000"/>
              </a:srgbClr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8500160" y="5094825"/>
            <a:ext cx="619612" cy="60672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934366" y="3821707"/>
            <a:ext cx="1629189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Laser viewports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17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77671" y="2716306"/>
            <a:ext cx="443753" cy="16674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8821270" y="2736475"/>
            <a:ext cx="443753" cy="16674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ctagon 3"/>
          <p:cNvSpPr/>
          <p:nvPr/>
        </p:nvSpPr>
        <p:spPr>
          <a:xfrm>
            <a:off x="3092823" y="645459"/>
            <a:ext cx="5983942" cy="5983942"/>
          </a:xfrm>
          <a:prstGeom prst="octagon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027644" y="4323229"/>
            <a:ext cx="104215" cy="230617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1252513" y="3467115"/>
            <a:ext cx="9550261" cy="17899"/>
          </a:xfrm>
          <a:prstGeom prst="straightConnector1">
            <a:avLst/>
          </a:prstGeom>
          <a:ln w="254000">
            <a:solidFill>
              <a:srgbClr val="DA2680">
                <a:alpha val="42000"/>
              </a:srgbClr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5567082" y="3220571"/>
            <a:ext cx="1035424" cy="110265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946582" y="403412"/>
            <a:ext cx="2220700" cy="3899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 rot="2690314">
            <a:off x="7229844" y="1306497"/>
            <a:ext cx="2220700" cy="3899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 rot="18910678">
            <a:off x="2787177" y="1235009"/>
            <a:ext cx="2220700" cy="3899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 rot="18910678">
            <a:off x="7135528" y="5534836"/>
            <a:ext cx="2220700" cy="3899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 rot="2690314">
            <a:off x="2837355" y="5586098"/>
            <a:ext cx="2220700" cy="3899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1953185" y="5549176"/>
            <a:ext cx="1129553" cy="115308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</a:t>
            </a:r>
            <a:endParaRPr lang="en-GB" dirty="0"/>
          </a:p>
        </p:txBody>
      </p:sp>
      <p:sp>
        <p:nvSpPr>
          <p:cNvPr id="17" name="Oval 16"/>
          <p:cNvSpPr/>
          <p:nvPr/>
        </p:nvSpPr>
        <p:spPr>
          <a:xfrm>
            <a:off x="9537327" y="5204537"/>
            <a:ext cx="1129553" cy="115308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Block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567082" y="416859"/>
            <a:ext cx="1035424" cy="2299447"/>
          </a:xfrm>
          <a:prstGeom prst="rect">
            <a:avLst/>
          </a:prstGeom>
          <a:solidFill>
            <a:schemeClr val="bg2"/>
          </a:solidFill>
          <a:ln w="571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PbWO4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2676940">
            <a:off x="8478698" y="254119"/>
            <a:ext cx="1035424" cy="110265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Gauge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rot="2690314">
            <a:off x="7830046" y="993440"/>
            <a:ext cx="1507432" cy="3899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01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724542" y="4709715"/>
            <a:ext cx="64003" cy="202935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4" name="Group 33"/>
          <p:cNvGrpSpPr/>
          <p:nvPr/>
        </p:nvGrpSpPr>
        <p:grpSpPr>
          <a:xfrm>
            <a:off x="549054" y="261281"/>
            <a:ext cx="6371969" cy="6232455"/>
            <a:chOff x="2927820" y="254654"/>
            <a:chExt cx="6371969" cy="6232455"/>
          </a:xfrm>
        </p:grpSpPr>
        <p:sp>
          <p:nvSpPr>
            <p:cNvPr id="8" name="Rectangle 7"/>
            <p:cNvSpPr/>
            <p:nvPr/>
          </p:nvSpPr>
          <p:spPr>
            <a:xfrm>
              <a:off x="4012131" y="3827664"/>
              <a:ext cx="296074" cy="111251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977722" y="3841121"/>
              <a:ext cx="296074" cy="111251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Octagon 3"/>
            <p:cNvSpPr/>
            <p:nvPr/>
          </p:nvSpPr>
          <p:spPr>
            <a:xfrm>
              <a:off x="4155682" y="2445988"/>
              <a:ext cx="3992508" cy="3992508"/>
            </a:xfrm>
            <a:prstGeom prst="octagon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 flipV="1">
              <a:off x="2927820" y="4328607"/>
              <a:ext cx="6371969" cy="11942"/>
            </a:xfrm>
            <a:prstGeom prst="straightConnector1">
              <a:avLst/>
            </a:prstGeom>
            <a:ln w="254000">
              <a:solidFill>
                <a:srgbClr val="DA2680">
                  <a:alpha val="42000"/>
                </a:srgbClr>
              </a:solidFill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5806516" y="4164112"/>
              <a:ext cx="690839" cy="735698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392516" y="2284493"/>
              <a:ext cx="1481659" cy="260185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 rot="2690314">
              <a:off x="6915917" y="2887035"/>
              <a:ext cx="1481659" cy="260185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 rot="18910678">
              <a:off x="3951753" y="2839338"/>
              <a:ext cx="1481659" cy="260185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 rot="18910678">
              <a:off x="6852989" y="5708198"/>
              <a:ext cx="1481659" cy="260185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 rot="2690314">
              <a:off x="3985232" y="5742400"/>
              <a:ext cx="1481659" cy="260185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3395311" y="5717766"/>
              <a:ext cx="753642" cy="76934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8455478" y="5487821"/>
              <a:ext cx="753642" cy="76934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806516" y="2293465"/>
              <a:ext cx="690839" cy="1534200"/>
            </a:xfrm>
            <a:prstGeom prst="rect">
              <a:avLst/>
            </a:prstGeom>
            <a:solidFill>
              <a:schemeClr val="bg2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PbWO4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6012952" y="4597670"/>
              <a:ext cx="255494" cy="295835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 rot="2700727">
              <a:off x="7648431" y="2411243"/>
              <a:ext cx="692649" cy="486538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637931" y="2066064"/>
              <a:ext cx="763760" cy="658065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 rot="2690314">
              <a:off x="7097600" y="2700647"/>
              <a:ext cx="1481659" cy="260185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350640" y="1801360"/>
              <a:ext cx="1481659" cy="260185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596404" y="254654"/>
              <a:ext cx="828689" cy="1534200"/>
            </a:xfrm>
            <a:prstGeom prst="rect">
              <a:avLst/>
            </a:prstGeom>
            <a:solidFill>
              <a:schemeClr val="bg2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Cryostat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72400" y="1787984"/>
              <a:ext cx="435856" cy="10358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 rot="2701038">
              <a:off x="7585313" y="2455992"/>
              <a:ext cx="182304" cy="1035898"/>
            </a:xfrm>
            <a:prstGeom prst="rect">
              <a:avLst/>
            </a:prstGeom>
            <a:solidFill>
              <a:schemeClr val="accent2">
                <a:alpha val="81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Moon 27"/>
            <p:cNvSpPr/>
            <p:nvPr/>
          </p:nvSpPr>
          <p:spPr>
            <a:xfrm flipH="1">
              <a:off x="7287118" y="3267185"/>
              <a:ext cx="350813" cy="1686455"/>
            </a:xfrm>
            <a:prstGeom prst="moon">
              <a:avLst/>
            </a:prstGeom>
            <a:solidFill>
              <a:schemeClr val="accent2">
                <a:alpha val="8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5756524" y="1246450"/>
              <a:ext cx="753642" cy="76934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/>
            <p:cNvSpPr/>
            <p:nvPr/>
          </p:nvSpPr>
          <p:spPr>
            <a:xfrm rot="18962382">
              <a:off x="3418924" y="1165037"/>
              <a:ext cx="306302" cy="2419205"/>
            </a:xfrm>
            <a:prstGeom prst="rect">
              <a:avLst/>
            </a:prstGeom>
            <a:solidFill>
              <a:schemeClr val="bg2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Cables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 rot="18887956">
              <a:off x="4283337" y="2473546"/>
              <a:ext cx="775882" cy="26623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6494919" y="4540446"/>
              <a:ext cx="972553" cy="932507"/>
            </a:xfrm>
            <a:custGeom>
              <a:avLst/>
              <a:gdLst>
                <a:gd name="connsiteX0" fmla="*/ 40352 w 972553"/>
                <a:gd name="connsiteY0" fmla="*/ 125683 h 932507"/>
                <a:gd name="connsiteX1" fmla="*/ 67246 w 972553"/>
                <a:gd name="connsiteY1" fmla="*/ 192919 h 932507"/>
                <a:gd name="connsiteX2" fmla="*/ 94140 w 972553"/>
                <a:gd name="connsiteY2" fmla="*/ 233260 h 932507"/>
                <a:gd name="connsiteX3" fmla="*/ 121034 w 972553"/>
                <a:gd name="connsiteY3" fmla="*/ 313942 h 932507"/>
                <a:gd name="connsiteX4" fmla="*/ 161375 w 972553"/>
                <a:gd name="connsiteY4" fmla="*/ 434966 h 932507"/>
                <a:gd name="connsiteX5" fmla="*/ 174822 w 972553"/>
                <a:gd name="connsiteY5" fmla="*/ 475307 h 932507"/>
                <a:gd name="connsiteX6" fmla="*/ 215163 w 972553"/>
                <a:gd name="connsiteY6" fmla="*/ 555989 h 932507"/>
                <a:gd name="connsiteX7" fmla="*/ 242057 w 972553"/>
                <a:gd name="connsiteY7" fmla="*/ 596330 h 932507"/>
                <a:gd name="connsiteX8" fmla="*/ 255505 w 972553"/>
                <a:gd name="connsiteY8" fmla="*/ 636672 h 932507"/>
                <a:gd name="connsiteX9" fmla="*/ 282399 w 972553"/>
                <a:gd name="connsiteY9" fmla="*/ 677013 h 932507"/>
                <a:gd name="connsiteX10" fmla="*/ 295846 w 972553"/>
                <a:gd name="connsiteY10" fmla="*/ 717354 h 932507"/>
                <a:gd name="connsiteX11" fmla="*/ 322740 w 972553"/>
                <a:gd name="connsiteY11" fmla="*/ 757695 h 932507"/>
                <a:gd name="connsiteX12" fmla="*/ 336187 w 972553"/>
                <a:gd name="connsiteY12" fmla="*/ 798036 h 932507"/>
                <a:gd name="connsiteX13" fmla="*/ 363081 w 972553"/>
                <a:gd name="connsiteY13" fmla="*/ 838378 h 932507"/>
                <a:gd name="connsiteX14" fmla="*/ 403422 w 972553"/>
                <a:gd name="connsiteY14" fmla="*/ 919060 h 932507"/>
                <a:gd name="connsiteX15" fmla="*/ 443763 w 972553"/>
                <a:gd name="connsiteY15" fmla="*/ 932507 h 932507"/>
                <a:gd name="connsiteX16" fmla="*/ 699257 w 972553"/>
                <a:gd name="connsiteY16" fmla="*/ 919060 h 932507"/>
                <a:gd name="connsiteX17" fmla="*/ 739599 w 972553"/>
                <a:gd name="connsiteY17" fmla="*/ 905613 h 932507"/>
                <a:gd name="connsiteX18" fmla="*/ 766493 w 972553"/>
                <a:gd name="connsiteY18" fmla="*/ 865272 h 932507"/>
                <a:gd name="connsiteX19" fmla="*/ 806834 w 972553"/>
                <a:gd name="connsiteY19" fmla="*/ 784589 h 932507"/>
                <a:gd name="connsiteX20" fmla="*/ 820281 w 972553"/>
                <a:gd name="connsiteY20" fmla="*/ 744248 h 932507"/>
                <a:gd name="connsiteX21" fmla="*/ 874069 w 972553"/>
                <a:gd name="connsiteY21" fmla="*/ 663566 h 932507"/>
                <a:gd name="connsiteX22" fmla="*/ 900963 w 972553"/>
                <a:gd name="connsiteY22" fmla="*/ 582883 h 932507"/>
                <a:gd name="connsiteX23" fmla="*/ 941305 w 972553"/>
                <a:gd name="connsiteY23" fmla="*/ 502201 h 932507"/>
                <a:gd name="connsiteX24" fmla="*/ 927857 w 972553"/>
                <a:gd name="connsiteY24" fmla="*/ 394625 h 932507"/>
                <a:gd name="connsiteX25" fmla="*/ 900963 w 972553"/>
                <a:gd name="connsiteY25" fmla="*/ 367730 h 932507"/>
                <a:gd name="connsiteX26" fmla="*/ 941305 w 972553"/>
                <a:gd name="connsiteY26" fmla="*/ 381178 h 932507"/>
                <a:gd name="connsiteX27" fmla="*/ 954752 w 972553"/>
                <a:gd name="connsiteY27" fmla="*/ 461860 h 932507"/>
                <a:gd name="connsiteX28" fmla="*/ 968199 w 972553"/>
                <a:gd name="connsiteY28" fmla="*/ 421519 h 932507"/>
                <a:gd name="connsiteX29" fmla="*/ 927857 w 972553"/>
                <a:gd name="connsiteY29" fmla="*/ 448413 h 932507"/>
                <a:gd name="connsiteX30" fmla="*/ 874069 w 972553"/>
                <a:gd name="connsiteY30" fmla="*/ 502201 h 932507"/>
                <a:gd name="connsiteX31" fmla="*/ 833728 w 972553"/>
                <a:gd name="connsiteY31" fmla="*/ 555989 h 932507"/>
                <a:gd name="connsiteX32" fmla="*/ 820281 w 972553"/>
                <a:gd name="connsiteY32" fmla="*/ 596330 h 932507"/>
                <a:gd name="connsiteX33" fmla="*/ 900963 w 972553"/>
                <a:gd name="connsiteY33" fmla="*/ 555989 h 932507"/>
                <a:gd name="connsiteX34" fmla="*/ 927857 w 972553"/>
                <a:gd name="connsiteY34" fmla="*/ 515648 h 932507"/>
                <a:gd name="connsiteX35" fmla="*/ 941305 w 972553"/>
                <a:gd name="connsiteY35" fmla="*/ 475307 h 932507"/>
                <a:gd name="connsiteX36" fmla="*/ 914410 w 972553"/>
                <a:gd name="connsiteY36" fmla="*/ 515648 h 932507"/>
                <a:gd name="connsiteX37" fmla="*/ 874069 w 972553"/>
                <a:gd name="connsiteY37" fmla="*/ 542542 h 932507"/>
                <a:gd name="connsiteX38" fmla="*/ 820281 w 972553"/>
                <a:gd name="connsiteY38" fmla="*/ 663566 h 932507"/>
                <a:gd name="connsiteX39" fmla="*/ 806834 w 972553"/>
                <a:gd name="connsiteY39" fmla="*/ 703907 h 932507"/>
                <a:gd name="connsiteX40" fmla="*/ 900963 w 972553"/>
                <a:gd name="connsiteY40" fmla="*/ 677013 h 932507"/>
                <a:gd name="connsiteX41" fmla="*/ 914410 w 972553"/>
                <a:gd name="connsiteY41" fmla="*/ 623225 h 932507"/>
                <a:gd name="connsiteX42" fmla="*/ 927857 w 972553"/>
                <a:gd name="connsiteY42" fmla="*/ 582883 h 932507"/>
                <a:gd name="connsiteX43" fmla="*/ 887516 w 972553"/>
                <a:gd name="connsiteY43" fmla="*/ 596330 h 932507"/>
                <a:gd name="connsiteX44" fmla="*/ 820281 w 972553"/>
                <a:gd name="connsiteY44" fmla="*/ 663566 h 932507"/>
                <a:gd name="connsiteX45" fmla="*/ 793387 w 972553"/>
                <a:gd name="connsiteY45" fmla="*/ 717354 h 932507"/>
                <a:gd name="connsiteX46" fmla="*/ 833728 w 972553"/>
                <a:gd name="connsiteY46" fmla="*/ 703907 h 932507"/>
                <a:gd name="connsiteX47" fmla="*/ 779940 w 972553"/>
                <a:gd name="connsiteY47" fmla="*/ 771142 h 932507"/>
                <a:gd name="connsiteX48" fmla="*/ 753046 w 972553"/>
                <a:gd name="connsiteY48" fmla="*/ 811483 h 932507"/>
                <a:gd name="connsiteX49" fmla="*/ 793387 w 972553"/>
                <a:gd name="connsiteY49" fmla="*/ 798036 h 932507"/>
                <a:gd name="connsiteX50" fmla="*/ 793387 w 972553"/>
                <a:gd name="connsiteY50" fmla="*/ 703907 h 932507"/>
                <a:gd name="connsiteX51" fmla="*/ 766493 w 972553"/>
                <a:gd name="connsiteY51" fmla="*/ 744248 h 932507"/>
                <a:gd name="connsiteX52" fmla="*/ 726152 w 972553"/>
                <a:gd name="connsiteY52" fmla="*/ 771142 h 932507"/>
                <a:gd name="connsiteX53" fmla="*/ 685810 w 972553"/>
                <a:gd name="connsiteY53" fmla="*/ 851825 h 932507"/>
                <a:gd name="connsiteX54" fmla="*/ 726152 w 972553"/>
                <a:gd name="connsiteY54" fmla="*/ 865272 h 932507"/>
                <a:gd name="connsiteX55" fmla="*/ 739599 w 972553"/>
                <a:gd name="connsiteY55" fmla="*/ 757695 h 932507"/>
                <a:gd name="connsiteX56" fmla="*/ 672363 w 972553"/>
                <a:gd name="connsiteY56" fmla="*/ 771142 h 932507"/>
                <a:gd name="connsiteX57" fmla="*/ 645469 w 972553"/>
                <a:gd name="connsiteY57" fmla="*/ 811483 h 932507"/>
                <a:gd name="connsiteX58" fmla="*/ 605128 w 972553"/>
                <a:gd name="connsiteY58" fmla="*/ 865272 h 932507"/>
                <a:gd name="connsiteX59" fmla="*/ 591681 w 972553"/>
                <a:gd name="connsiteY59" fmla="*/ 919060 h 932507"/>
                <a:gd name="connsiteX60" fmla="*/ 632022 w 972553"/>
                <a:gd name="connsiteY60" fmla="*/ 932507 h 932507"/>
                <a:gd name="connsiteX61" fmla="*/ 699257 w 972553"/>
                <a:gd name="connsiteY61" fmla="*/ 878719 h 932507"/>
                <a:gd name="connsiteX62" fmla="*/ 685810 w 972553"/>
                <a:gd name="connsiteY62" fmla="*/ 784589 h 932507"/>
                <a:gd name="connsiteX63" fmla="*/ 645469 w 972553"/>
                <a:gd name="connsiteY63" fmla="*/ 771142 h 932507"/>
                <a:gd name="connsiteX64" fmla="*/ 564787 w 972553"/>
                <a:gd name="connsiteY64" fmla="*/ 798036 h 932507"/>
                <a:gd name="connsiteX65" fmla="*/ 524446 w 972553"/>
                <a:gd name="connsiteY65" fmla="*/ 851825 h 932507"/>
                <a:gd name="connsiteX66" fmla="*/ 510999 w 972553"/>
                <a:gd name="connsiteY66" fmla="*/ 757695 h 932507"/>
                <a:gd name="connsiteX67" fmla="*/ 416869 w 972553"/>
                <a:gd name="connsiteY67" fmla="*/ 757695 h 932507"/>
                <a:gd name="connsiteX68" fmla="*/ 403422 w 972553"/>
                <a:gd name="connsiteY68" fmla="*/ 798036 h 932507"/>
                <a:gd name="connsiteX69" fmla="*/ 376528 w 972553"/>
                <a:gd name="connsiteY69" fmla="*/ 757695 h 932507"/>
                <a:gd name="connsiteX70" fmla="*/ 349634 w 972553"/>
                <a:gd name="connsiteY70" fmla="*/ 677013 h 932507"/>
                <a:gd name="connsiteX71" fmla="*/ 282399 w 972553"/>
                <a:gd name="connsiteY71" fmla="*/ 690460 h 932507"/>
                <a:gd name="connsiteX72" fmla="*/ 255505 w 972553"/>
                <a:gd name="connsiteY72" fmla="*/ 690460 h 932507"/>
                <a:gd name="connsiteX73" fmla="*/ 242057 w 972553"/>
                <a:gd name="connsiteY73" fmla="*/ 542542 h 932507"/>
                <a:gd name="connsiteX74" fmla="*/ 201716 w 972553"/>
                <a:gd name="connsiteY74" fmla="*/ 529095 h 932507"/>
                <a:gd name="connsiteX75" fmla="*/ 188269 w 972553"/>
                <a:gd name="connsiteY75" fmla="*/ 381178 h 932507"/>
                <a:gd name="connsiteX76" fmla="*/ 174822 w 972553"/>
                <a:gd name="connsiteY76" fmla="*/ 327389 h 932507"/>
                <a:gd name="connsiteX77" fmla="*/ 134481 w 972553"/>
                <a:gd name="connsiteY77" fmla="*/ 354283 h 932507"/>
                <a:gd name="connsiteX78" fmla="*/ 107587 w 972553"/>
                <a:gd name="connsiteY78" fmla="*/ 434966 h 932507"/>
                <a:gd name="connsiteX79" fmla="*/ 80693 w 972553"/>
                <a:gd name="connsiteY79" fmla="*/ 260154 h 932507"/>
                <a:gd name="connsiteX80" fmla="*/ 67246 w 972553"/>
                <a:gd name="connsiteY80" fmla="*/ 219813 h 932507"/>
                <a:gd name="connsiteX81" fmla="*/ 53799 w 972553"/>
                <a:gd name="connsiteY81" fmla="*/ 58448 h 932507"/>
                <a:gd name="connsiteX82" fmla="*/ 40352 w 972553"/>
                <a:gd name="connsiteY82" fmla="*/ 98789 h 932507"/>
                <a:gd name="connsiteX83" fmla="*/ 13457 w 972553"/>
                <a:gd name="connsiteY83" fmla="*/ 71895 h 932507"/>
                <a:gd name="connsiteX84" fmla="*/ 10 w 972553"/>
                <a:gd name="connsiteY84" fmla="*/ 18107 h 932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72553" h="932507">
                  <a:moveTo>
                    <a:pt x="40352" y="125683"/>
                  </a:moveTo>
                  <a:cubicBezTo>
                    <a:pt x="49317" y="148095"/>
                    <a:pt x="56451" y="171329"/>
                    <a:pt x="67246" y="192919"/>
                  </a:cubicBezTo>
                  <a:cubicBezTo>
                    <a:pt x="74473" y="207374"/>
                    <a:pt x="87576" y="218492"/>
                    <a:pt x="94140" y="233260"/>
                  </a:cubicBezTo>
                  <a:cubicBezTo>
                    <a:pt x="105654" y="259165"/>
                    <a:pt x="112069" y="287048"/>
                    <a:pt x="121034" y="313942"/>
                  </a:cubicBezTo>
                  <a:lnTo>
                    <a:pt x="161375" y="434966"/>
                  </a:lnTo>
                  <a:cubicBezTo>
                    <a:pt x="165857" y="448413"/>
                    <a:pt x="166959" y="463513"/>
                    <a:pt x="174822" y="475307"/>
                  </a:cubicBezTo>
                  <a:cubicBezTo>
                    <a:pt x="251896" y="590919"/>
                    <a:pt x="159490" y="444643"/>
                    <a:pt x="215163" y="555989"/>
                  </a:cubicBezTo>
                  <a:cubicBezTo>
                    <a:pt x="222391" y="570444"/>
                    <a:pt x="234829" y="581875"/>
                    <a:pt x="242057" y="596330"/>
                  </a:cubicBezTo>
                  <a:cubicBezTo>
                    <a:pt x="248396" y="609008"/>
                    <a:pt x="249166" y="623994"/>
                    <a:pt x="255505" y="636672"/>
                  </a:cubicBezTo>
                  <a:cubicBezTo>
                    <a:pt x="262733" y="651127"/>
                    <a:pt x="275171" y="662558"/>
                    <a:pt x="282399" y="677013"/>
                  </a:cubicBezTo>
                  <a:cubicBezTo>
                    <a:pt x="288738" y="689691"/>
                    <a:pt x="289507" y="704676"/>
                    <a:pt x="295846" y="717354"/>
                  </a:cubicBezTo>
                  <a:cubicBezTo>
                    <a:pt x="303074" y="731809"/>
                    <a:pt x="315512" y="743240"/>
                    <a:pt x="322740" y="757695"/>
                  </a:cubicBezTo>
                  <a:cubicBezTo>
                    <a:pt x="329079" y="770373"/>
                    <a:pt x="329848" y="785358"/>
                    <a:pt x="336187" y="798036"/>
                  </a:cubicBezTo>
                  <a:cubicBezTo>
                    <a:pt x="343415" y="812491"/>
                    <a:pt x="355853" y="823923"/>
                    <a:pt x="363081" y="838378"/>
                  </a:cubicBezTo>
                  <a:cubicBezTo>
                    <a:pt x="379321" y="870858"/>
                    <a:pt x="371308" y="893369"/>
                    <a:pt x="403422" y="919060"/>
                  </a:cubicBezTo>
                  <a:cubicBezTo>
                    <a:pt x="414490" y="927915"/>
                    <a:pt x="430316" y="928025"/>
                    <a:pt x="443763" y="932507"/>
                  </a:cubicBezTo>
                  <a:cubicBezTo>
                    <a:pt x="528928" y="928025"/>
                    <a:pt x="614325" y="926781"/>
                    <a:pt x="699257" y="919060"/>
                  </a:cubicBezTo>
                  <a:cubicBezTo>
                    <a:pt x="713373" y="917777"/>
                    <a:pt x="728530" y="914468"/>
                    <a:pt x="739599" y="905613"/>
                  </a:cubicBezTo>
                  <a:cubicBezTo>
                    <a:pt x="752219" y="895517"/>
                    <a:pt x="757528" y="878719"/>
                    <a:pt x="766493" y="865272"/>
                  </a:cubicBezTo>
                  <a:cubicBezTo>
                    <a:pt x="800292" y="763874"/>
                    <a:pt x="754700" y="888857"/>
                    <a:pt x="806834" y="784589"/>
                  </a:cubicBezTo>
                  <a:cubicBezTo>
                    <a:pt x="813173" y="771911"/>
                    <a:pt x="813397" y="756639"/>
                    <a:pt x="820281" y="744248"/>
                  </a:cubicBezTo>
                  <a:cubicBezTo>
                    <a:pt x="835978" y="715993"/>
                    <a:pt x="863848" y="694230"/>
                    <a:pt x="874069" y="663566"/>
                  </a:cubicBezTo>
                  <a:cubicBezTo>
                    <a:pt x="883034" y="636672"/>
                    <a:pt x="885238" y="606471"/>
                    <a:pt x="900963" y="582883"/>
                  </a:cubicBezTo>
                  <a:cubicBezTo>
                    <a:pt x="935720" y="530748"/>
                    <a:pt x="922746" y="557874"/>
                    <a:pt x="941305" y="502201"/>
                  </a:cubicBezTo>
                  <a:cubicBezTo>
                    <a:pt x="936822" y="466342"/>
                    <a:pt x="938241" y="429239"/>
                    <a:pt x="927857" y="394625"/>
                  </a:cubicBezTo>
                  <a:cubicBezTo>
                    <a:pt x="924214" y="382482"/>
                    <a:pt x="891998" y="376695"/>
                    <a:pt x="900963" y="367730"/>
                  </a:cubicBezTo>
                  <a:cubicBezTo>
                    <a:pt x="910986" y="357707"/>
                    <a:pt x="927858" y="376695"/>
                    <a:pt x="941305" y="381178"/>
                  </a:cubicBezTo>
                  <a:cubicBezTo>
                    <a:pt x="945787" y="408072"/>
                    <a:pt x="939628" y="439174"/>
                    <a:pt x="954752" y="461860"/>
                  </a:cubicBezTo>
                  <a:cubicBezTo>
                    <a:pt x="962615" y="473654"/>
                    <a:pt x="980877" y="427858"/>
                    <a:pt x="968199" y="421519"/>
                  </a:cubicBezTo>
                  <a:cubicBezTo>
                    <a:pt x="953744" y="414292"/>
                    <a:pt x="941304" y="439448"/>
                    <a:pt x="927857" y="448413"/>
                  </a:cubicBezTo>
                  <a:cubicBezTo>
                    <a:pt x="897515" y="539439"/>
                    <a:pt x="940270" y="447034"/>
                    <a:pt x="874069" y="502201"/>
                  </a:cubicBezTo>
                  <a:cubicBezTo>
                    <a:pt x="856852" y="516549"/>
                    <a:pt x="847175" y="538060"/>
                    <a:pt x="833728" y="555989"/>
                  </a:cubicBezTo>
                  <a:cubicBezTo>
                    <a:pt x="829246" y="569436"/>
                    <a:pt x="810258" y="586307"/>
                    <a:pt x="820281" y="596330"/>
                  </a:cubicBezTo>
                  <a:cubicBezTo>
                    <a:pt x="831416" y="607465"/>
                    <a:pt x="899610" y="556891"/>
                    <a:pt x="900963" y="555989"/>
                  </a:cubicBezTo>
                  <a:cubicBezTo>
                    <a:pt x="909928" y="542542"/>
                    <a:pt x="920629" y="530103"/>
                    <a:pt x="927857" y="515648"/>
                  </a:cubicBezTo>
                  <a:cubicBezTo>
                    <a:pt x="934196" y="502970"/>
                    <a:pt x="955479" y="475307"/>
                    <a:pt x="941305" y="475307"/>
                  </a:cubicBezTo>
                  <a:cubicBezTo>
                    <a:pt x="925144" y="475307"/>
                    <a:pt x="925838" y="504220"/>
                    <a:pt x="914410" y="515648"/>
                  </a:cubicBezTo>
                  <a:cubicBezTo>
                    <a:pt x="902982" y="527076"/>
                    <a:pt x="887516" y="533577"/>
                    <a:pt x="874069" y="542542"/>
                  </a:cubicBezTo>
                  <a:cubicBezTo>
                    <a:pt x="816588" y="638345"/>
                    <a:pt x="845463" y="575428"/>
                    <a:pt x="820281" y="663566"/>
                  </a:cubicBezTo>
                  <a:cubicBezTo>
                    <a:pt x="816387" y="677195"/>
                    <a:pt x="795040" y="696044"/>
                    <a:pt x="806834" y="703907"/>
                  </a:cubicBezTo>
                  <a:cubicBezTo>
                    <a:pt x="812462" y="707659"/>
                    <a:pt x="890573" y="680476"/>
                    <a:pt x="900963" y="677013"/>
                  </a:cubicBezTo>
                  <a:cubicBezTo>
                    <a:pt x="905445" y="659084"/>
                    <a:pt x="909333" y="640995"/>
                    <a:pt x="914410" y="623225"/>
                  </a:cubicBezTo>
                  <a:cubicBezTo>
                    <a:pt x="918304" y="609596"/>
                    <a:pt x="937880" y="592906"/>
                    <a:pt x="927857" y="582883"/>
                  </a:cubicBezTo>
                  <a:cubicBezTo>
                    <a:pt x="917834" y="572860"/>
                    <a:pt x="900963" y="591848"/>
                    <a:pt x="887516" y="596330"/>
                  </a:cubicBezTo>
                  <a:cubicBezTo>
                    <a:pt x="842004" y="626673"/>
                    <a:pt x="847864" y="615295"/>
                    <a:pt x="820281" y="663566"/>
                  </a:cubicBezTo>
                  <a:cubicBezTo>
                    <a:pt x="810336" y="680970"/>
                    <a:pt x="787048" y="698337"/>
                    <a:pt x="793387" y="717354"/>
                  </a:cubicBezTo>
                  <a:cubicBezTo>
                    <a:pt x="797869" y="730801"/>
                    <a:pt x="820281" y="708389"/>
                    <a:pt x="833728" y="703907"/>
                  </a:cubicBezTo>
                  <a:cubicBezTo>
                    <a:pt x="815799" y="726319"/>
                    <a:pt x="797161" y="748181"/>
                    <a:pt x="779940" y="771142"/>
                  </a:cubicBezTo>
                  <a:cubicBezTo>
                    <a:pt x="770243" y="784071"/>
                    <a:pt x="745818" y="797028"/>
                    <a:pt x="753046" y="811483"/>
                  </a:cubicBezTo>
                  <a:cubicBezTo>
                    <a:pt x="759385" y="824161"/>
                    <a:pt x="779940" y="802518"/>
                    <a:pt x="793387" y="798036"/>
                  </a:cubicBezTo>
                  <a:cubicBezTo>
                    <a:pt x="798433" y="782897"/>
                    <a:pt x="828845" y="715726"/>
                    <a:pt x="793387" y="703907"/>
                  </a:cubicBezTo>
                  <a:cubicBezTo>
                    <a:pt x="778055" y="698796"/>
                    <a:pt x="777921" y="732820"/>
                    <a:pt x="766493" y="744248"/>
                  </a:cubicBezTo>
                  <a:cubicBezTo>
                    <a:pt x="755065" y="755676"/>
                    <a:pt x="739599" y="762177"/>
                    <a:pt x="726152" y="771142"/>
                  </a:cubicBezTo>
                  <a:cubicBezTo>
                    <a:pt x="721622" y="777937"/>
                    <a:pt x="677856" y="835917"/>
                    <a:pt x="685810" y="851825"/>
                  </a:cubicBezTo>
                  <a:cubicBezTo>
                    <a:pt x="692149" y="864503"/>
                    <a:pt x="712705" y="860790"/>
                    <a:pt x="726152" y="865272"/>
                  </a:cubicBezTo>
                  <a:cubicBezTo>
                    <a:pt x="742224" y="841163"/>
                    <a:pt x="789448" y="790927"/>
                    <a:pt x="739599" y="757695"/>
                  </a:cubicBezTo>
                  <a:cubicBezTo>
                    <a:pt x="720582" y="745017"/>
                    <a:pt x="694775" y="766660"/>
                    <a:pt x="672363" y="771142"/>
                  </a:cubicBezTo>
                  <a:cubicBezTo>
                    <a:pt x="663398" y="784589"/>
                    <a:pt x="654862" y="798332"/>
                    <a:pt x="645469" y="811483"/>
                  </a:cubicBezTo>
                  <a:cubicBezTo>
                    <a:pt x="632442" y="829720"/>
                    <a:pt x="615151" y="845226"/>
                    <a:pt x="605128" y="865272"/>
                  </a:cubicBezTo>
                  <a:cubicBezTo>
                    <a:pt x="596863" y="881802"/>
                    <a:pt x="596163" y="901131"/>
                    <a:pt x="591681" y="919060"/>
                  </a:cubicBezTo>
                  <a:cubicBezTo>
                    <a:pt x="605128" y="923542"/>
                    <a:pt x="617848" y="932507"/>
                    <a:pt x="632022" y="932507"/>
                  </a:cubicBezTo>
                  <a:cubicBezTo>
                    <a:pt x="675323" y="932507"/>
                    <a:pt x="678606" y="909695"/>
                    <a:pt x="699257" y="878719"/>
                  </a:cubicBezTo>
                  <a:cubicBezTo>
                    <a:pt x="694775" y="847342"/>
                    <a:pt x="699984" y="812938"/>
                    <a:pt x="685810" y="784589"/>
                  </a:cubicBezTo>
                  <a:cubicBezTo>
                    <a:pt x="679471" y="771911"/>
                    <a:pt x="659557" y="769577"/>
                    <a:pt x="645469" y="771142"/>
                  </a:cubicBezTo>
                  <a:cubicBezTo>
                    <a:pt x="617294" y="774273"/>
                    <a:pt x="564787" y="798036"/>
                    <a:pt x="564787" y="798036"/>
                  </a:cubicBezTo>
                  <a:lnTo>
                    <a:pt x="524446" y="851825"/>
                  </a:lnTo>
                  <a:cubicBezTo>
                    <a:pt x="519964" y="820448"/>
                    <a:pt x="525174" y="786044"/>
                    <a:pt x="510999" y="757695"/>
                  </a:cubicBezTo>
                  <a:cubicBezTo>
                    <a:pt x="495995" y="727686"/>
                    <a:pt x="428514" y="754784"/>
                    <a:pt x="416869" y="757695"/>
                  </a:cubicBezTo>
                  <a:cubicBezTo>
                    <a:pt x="412387" y="771142"/>
                    <a:pt x="417596" y="798036"/>
                    <a:pt x="403422" y="798036"/>
                  </a:cubicBezTo>
                  <a:cubicBezTo>
                    <a:pt x="387261" y="798036"/>
                    <a:pt x="383092" y="772463"/>
                    <a:pt x="376528" y="757695"/>
                  </a:cubicBezTo>
                  <a:cubicBezTo>
                    <a:pt x="365014" y="731790"/>
                    <a:pt x="349634" y="677013"/>
                    <a:pt x="349634" y="677013"/>
                  </a:cubicBezTo>
                  <a:cubicBezTo>
                    <a:pt x="327222" y="681495"/>
                    <a:pt x="301416" y="677782"/>
                    <a:pt x="282399" y="690460"/>
                  </a:cubicBezTo>
                  <a:cubicBezTo>
                    <a:pt x="253060" y="710019"/>
                    <a:pt x="284844" y="778477"/>
                    <a:pt x="255505" y="690460"/>
                  </a:cubicBezTo>
                  <a:cubicBezTo>
                    <a:pt x="251022" y="641154"/>
                    <a:pt x="257713" y="589511"/>
                    <a:pt x="242057" y="542542"/>
                  </a:cubicBezTo>
                  <a:cubicBezTo>
                    <a:pt x="237575" y="529095"/>
                    <a:pt x="206198" y="542542"/>
                    <a:pt x="201716" y="529095"/>
                  </a:cubicBezTo>
                  <a:cubicBezTo>
                    <a:pt x="186060" y="482127"/>
                    <a:pt x="194812" y="430253"/>
                    <a:pt x="188269" y="381178"/>
                  </a:cubicBezTo>
                  <a:cubicBezTo>
                    <a:pt x="185826" y="362859"/>
                    <a:pt x="179304" y="345319"/>
                    <a:pt x="174822" y="327389"/>
                  </a:cubicBezTo>
                  <a:cubicBezTo>
                    <a:pt x="161375" y="336354"/>
                    <a:pt x="143046" y="340578"/>
                    <a:pt x="134481" y="354283"/>
                  </a:cubicBezTo>
                  <a:cubicBezTo>
                    <a:pt x="119456" y="378323"/>
                    <a:pt x="107587" y="434966"/>
                    <a:pt x="107587" y="434966"/>
                  </a:cubicBezTo>
                  <a:cubicBezTo>
                    <a:pt x="75220" y="337865"/>
                    <a:pt x="110408" y="453301"/>
                    <a:pt x="80693" y="260154"/>
                  </a:cubicBezTo>
                  <a:cubicBezTo>
                    <a:pt x="78538" y="246144"/>
                    <a:pt x="71728" y="233260"/>
                    <a:pt x="67246" y="219813"/>
                  </a:cubicBezTo>
                  <a:cubicBezTo>
                    <a:pt x="62764" y="166025"/>
                    <a:pt x="65508" y="111137"/>
                    <a:pt x="53799" y="58448"/>
                  </a:cubicBezTo>
                  <a:cubicBezTo>
                    <a:pt x="50724" y="44611"/>
                    <a:pt x="53799" y="94307"/>
                    <a:pt x="40352" y="98789"/>
                  </a:cubicBezTo>
                  <a:cubicBezTo>
                    <a:pt x="28324" y="102798"/>
                    <a:pt x="22422" y="80860"/>
                    <a:pt x="13457" y="71895"/>
                  </a:cubicBezTo>
                  <a:cubicBezTo>
                    <a:pt x="-869" y="265"/>
                    <a:pt x="10" y="-18196"/>
                    <a:pt x="10" y="18107"/>
                  </a:cubicBezTo>
                </a:path>
              </a:pathLst>
            </a:custGeom>
            <a:ln w="127000">
              <a:solidFill>
                <a:schemeClr val="accent2">
                  <a:alpha val="89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204992" y="98440"/>
            <a:ext cx="4779244" cy="675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45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17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Benjamin Rienaecker</dc:creator>
  <cp:lastModifiedBy>Benjamin Rienaecker</cp:lastModifiedBy>
  <cp:revision>15</cp:revision>
  <dcterms:created xsi:type="dcterms:W3CDTF">2024-01-15T08:07:07Z</dcterms:created>
  <dcterms:modified xsi:type="dcterms:W3CDTF">2024-01-15T10:03:38Z</dcterms:modified>
</cp:coreProperties>
</file>