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15" r:id="rId5"/>
    <p:sldMasterId id="2147483700" r:id="rId6"/>
    <p:sldMasterId id="2147483742" r:id="rId7"/>
  </p:sldMasterIdLst>
  <p:notesMasterIdLst>
    <p:notesMasterId r:id="rId17"/>
  </p:notesMasterIdLst>
  <p:handoutMasterIdLst>
    <p:handoutMasterId r:id="rId18"/>
  </p:handoutMasterIdLst>
  <p:sldIdLst>
    <p:sldId id="257" r:id="rId8"/>
    <p:sldId id="680" r:id="rId9"/>
    <p:sldId id="681" r:id="rId10"/>
    <p:sldId id="689" r:id="rId11"/>
    <p:sldId id="690" r:id="rId12"/>
    <p:sldId id="691" r:id="rId13"/>
    <p:sldId id="674" r:id="rId14"/>
    <p:sldId id="272" r:id="rId15"/>
    <p:sldId id="33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40" userDrawn="1">
          <p15:clr>
            <a:srgbClr val="A4A3A4"/>
          </p15:clr>
        </p15:guide>
        <p15:guide id="2" pos="1753" userDrawn="1">
          <p15:clr>
            <a:srgbClr val="A4A3A4"/>
          </p15:clr>
        </p15:guide>
        <p15:guide id="3" orient="horz" pos="2682" userDrawn="1">
          <p15:clr>
            <a:srgbClr val="A4A3A4"/>
          </p15:clr>
        </p15:guide>
        <p15:guide id="4" pos="7355" userDrawn="1">
          <p15:clr>
            <a:srgbClr val="A4A3A4"/>
          </p15:clr>
        </p15:guide>
        <p15:guide id="5" pos="3840" userDrawn="1">
          <p15:clr>
            <a:srgbClr val="A4A3A4"/>
          </p15:clr>
        </p15:guide>
        <p15:guide id="7" orient="horz" pos="4088" userDrawn="1">
          <p15:clr>
            <a:srgbClr val="A4A3A4"/>
          </p15:clr>
        </p15:guide>
        <p15:guide id="8" pos="1980" userDrawn="1">
          <p15:clr>
            <a:srgbClr val="A4A3A4"/>
          </p15:clr>
        </p15:guide>
        <p15:guide id="9" orient="horz" pos="1480" userDrawn="1">
          <p15:clr>
            <a:srgbClr val="A4A3A4"/>
          </p15:clr>
        </p15:guide>
        <p15:guide id="11" orient="horz" pos="210" userDrawn="1">
          <p15:clr>
            <a:srgbClr val="A4A3A4"/>
          </p15:clr>
        </p15:guide>
        <p15:guide id="12" pos="1141" userDrawn="1">
          <p15:clr>
            <a:srgbClr val="A4A3A4"/>
          </p15:clr>
        </p15:guide>
        <p15:guide id="14" pos="5790" userDrawn="1">
          <p15:clr>
            <a:srgbClr val="A4A3A4"/>
          </p15:clr>
        </p15:guide>
        <p15:guide id="18" pos="234" userDrawn="1">
          <p15:clr>
            <a:srgbClr val="A4A3A4"/>
          </p15:clr>
        </p15:guide>
        <p15:guide id="20" pos="3024" userDrawn="1">
          <p15:clr>
            <a:srgbClr val="A4A3A4"/>
          </p15:clr>
        </p15:guide>
        <p15:guide id="24" pos="6425" userDrawn="1">
          <p15:clr>
            <a:srgbClr val="A4A3A4"/>
          </p15:clr>
        </p15:guide>
        <p15:guide id="25" pos="982" userDrawn="1">
          <p15:clr>
            <a:srgbClr val="A4A3A4"/>
          </p15:clr>
        </p15:guide>
        <p15:guide id="28" pos="665" userDrawn="1">
          <p15:clr>
            <a:srgbClr val="A4A3A4"/>
          </p15:clr>
        </p15:guide>
        <p15:guide id="29" pos="7673" userDrawn="1">
          <p15:clr>
            <a:srgbClr val="A4A3A4"/>
          </p15:clr>
        </p15:guide>
        <p15:guide id="30" pos="2615" userDrawn="1">
          <p15:clr>
            <a:srgbClr val="A4A3A4"/>
          </p15:clr>
        </p15:guide>
        <p15:guide id="31" orient="horz" pos="731" userDrawn="1">
          <p15:clr>
            <a:srgbClr val="A4A3A4"/>
          </p15:clr>
        </p15:guide>
        <p15:guide id="32" orient="horz" pos="1185" userDrawn="1">
          <p15:clr>
            <a:srgbClr val="A4A3A4"/>
          </p15:clr>
        </p15:guide>
        <p15:guide id="33" pos="4112" userDrawn="1">
          <p15:clr>
            <a:srgbClr val="A4A3A4"/>
          </p15:clr>
        </p15:guide>
        <p15:guide id="34" pos="7129" userDrawn="1">
          <p15:clr>
            <a:srgbClr val="A4A3A4"/>
          </p15:clr>
        </p15:guide>
        <p15:guide id="35" orient="horz" pos="4165" userDrawn="1">
          <p15:clr>
            <a:srgbClr val="A4A3A4"/>
          </p15:clr>
        </p15:guide>
        <p15:guide id="36" pos="3613" userDrawn="1">
          <p15:clr>
            <a:srgbClr val="A4A3A4"/>
          </p15:clr>
        </p15:guide>
        <p15:guide id="37" pos="3477" userDrawn="1">
          <p15:clr>
            <a:srgbClr val="A4A3A4"/>
          </p15:clr>
        </p15:guide>
        <p15:guide id="38" orient="horz" pos="3770" userDrawn="1">
          <p15:clr>
            <a:srgbClr val="A4A3A4"/>
          </p15:clr>
        </p15:guide>
        <p15:guide id="39" orient="horz" pos="125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6D58C6-4907-7A04-BF77-5D7013EDF33D}" name="Winnard, Wendy (STFC,DL,HC)" initials="W(" userId="S::wendy.winnard@stfc.ac.uk::8feedd28-3f02-4dc7-b58a-4bf25650eba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ED5"/>
    <a:srgbClr val="FF5959"/>
    <a:srgbClr val="000000"/>
    <a:srgbClr val="2E2D62"/>
    <a:srgbClr val="FF5A5A"/>
    <a:srgbClr val="003088"/>
    <a:srgbClr val="1E5DDA"/>
    <a:srgbClr val="F5C142"/>
    <a:srgbClr val="1E5DF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BF2432-036A-491D-95A9-2E1E1CE91D1C}" v="29" dt="2024-11-07T15:28:40.3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460" y="36"/>
      </p:cViewPr>
      <p:guideLst>
        <p:guide orient="horz" pos="2840"/>
        <p:guide pos="1753"/>
        <p:guide orient="horz" pos="2682"/>
        <p:guide pos="7355"/>
        <p:guide pos="3840"/>
        <p:guide orient="horz" pos="4088"/>
        <p:guide pos="1980"/>
        <p:guide orient="horz" pos="1480"/>
        <p:guide orient="horz" pos="210"/>
        <p:guide pos="1141"/>
        <p:guide pos="5790"/>
        <p:guide pos="234"/>
        <p:guide pos="3024"/>
        <p:guide pos="6425"/>
        <p:guide pos="982"/>
        <p:guide pos="665"/>
        <p:guide pos="7673"/>
        <p:guide pos="2615"/>
        <p:guide orient="horz" pos="731"/>
        <p:guide orient="horz" pos="1185"/>
        <p:guide pos="4112"/>
        <p:guide pos="7129"/>
        <p:guide orient="horz" pos="4165"/>
        <p:guide pos="3613"/>
        <p:guide pos="3477"/>
        <p:guide orient="horz" pos="3770"/>
        <p:guide orient="horz" pos="125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notesMaster" Target="notesMasters/notes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8.xml"/><Relationship Id="rId23" Type="http://schemas.microsoft.com/office/2016/11/relationships/changesInfo" Target="changesInfos/changesInfo1.xml"/><Relationship Id="rId10" Type="http://schemas.openxmlformats.org/officeDocument/2006/relationships/slide" Target="slides/slide3.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nnard, Wendy (STFC,DL,HC)" userId="8feedd28-3f02-4dc7-b58a-4bf25650ebae" providerId="ADAL" clId="{8BBF2432-036A-491D-95A9-2E1E1CE91D1C}"/>
    <pc:docChg chg="undo custSel addSld delSld modSld sldOrd">
      <pc:chgData name="Winnard, Wendy (STFC,DL,HC)" userId="8feedd28-3f02-4dc7-b58a-4bf25650ebae" providerId="ADAL" clId="{8BBF2432-036A-491D-95A9-2E1E1CE91D1C}" dt="2024-11-07T15:30:21.857" v="1107" actId="20577"/>
      <pc:docMkLst>
        <pc:docMk/>
      </pc:docMkLst>
      <pc:sldChg chg="addSp delSp mod modAnim">
        <pc:chgData name="Winnard, Wendy (STFC,DL,HC)" userId="8feedd28-3f02-4dc7-b58a-4bf25650ebae" providerId="ADAL" clId="{8BBF2432-036A-491D-95A9-2E1E1CE91D1C}" dt="2024-11-07T15:28:40.328" v="1078"/>
        <pc:sldMkLst>
          <pc:docMk/>
          <pc:sldMk cId="13944236" sldId="272"/>
        </pc:sldMkLst>
        <pc:picChg chg="del">
          <ac:chgData name="Winnard, Wendy (STFC,DL,HC)" userId="8feedd28-3f02-4dc7-b58a-4bf25650ebae" providerId="ADAL" clId="{8BBF2432-036A-491D-95A9-2E1E1CE91D1C}" dt="2024-11-06T11:38:07.976" v="1076" actId="478"/>
          <ac:picMkLst>
            <pc:docMk/>
            <pc:sldMk cId="13944236" sldId="272"/>
            <ac:picMk id="2" creationId="{AC3C0AE5-7193-EA39-35C7-1929A782ACD2}"/>
          </ac:picMkLst>
        </pc:picChg>
        <pc:picChg chg="add">
          <ac:chgData name="Winnard, Wendy (STFC,DL,HC)" userId="8feedd28-3f02-4dc7-b58a-4bf25650ebae" providerId="ADAL" clId="{8BBF2432-036A-491D-95A9-2E1E1CE91D1C}" dt="2024-11-07T15:28:09.622" v="1077" actId="22"/>
          <ac:picMkLst>
            <pc:docMk/>
            <pc:sldMk cId="13944236" sldId="272"/>
            <ac:picMk id="6" creationId="{9642BAD7-3B29-C18D-EB6E-48808F068E8A}"/>
          </ac:picMkLst>
        </pc:picChg>
      </pc:sldChg>
      <pc:sldChg chg="del">
        <pc:chgData name="Winnard, Wendy (STFC,DL,HC)" userId="8feedd28-3f02-4dc7-b58a-4bf25650ebae" providerId="ADAL" clId="{8BBF2432-036A-491D-95A9-2E1E1CE91D1C}" dt="2024-11-01T09:47:19.051" v="204" actId="47"/>
        <pc:sldMkLst>
          <pc:docMk/>
          <pc:sldMk cId="3975262545" sldId="356"/>
        </pc:sldMkLst>
      </pc:sldChg>
      <pc:sldChg chg="addSp delSp modSp del mod">
        <pc:chgData name="Winnard, Wendy (STFC,DL,HC)" userId="8feedd28-3f02-4dc7-b58a-4bf25650ebae" providerId="ADAL" clId="{8BBF2432-036A-491D-95A9-2E1E1CE91D1C}" dt="2024-11-01T15:26:43.840" v="886" actId="47"/>
        <pc:sldMkLst>
          <pc:docMk/>
          <pc:sldMk cId="1805496921" sldId="665"/>
        </pc:sldMkLst>
        <pc:spChg chg="mod">
          <ac:chgData name="Winnard, Wendy (STFC,DL,HC)" userId="8feedd28-3f02-4dc7-b58a-4bf25650ebae" providerId="ADAL" clId="{8BBF2432-036A-491D-95A9-2E1E1CE91D1C}" dt="2024-11-01T09:50:31.996" v="242" actId="5793"/>
          <ac:spMkLst>
            <pc:docMk/>
            <pc:sldMk cId="1805496921" sldId="665"/>
            <ac:spMk id="13" creationId="{00000000-0000-0000-0000-000000000000}"/>
          </ac:spMkLst>
        </pc:spChg>
        <pc:picChg chg="del">
          <ac:chgData name="Winnard, Wendy (STFC,DL,HC)" userId="8feedd28-3f02-4dc7-b58a-4bf25650ebae" providerId="ADAL" clId="{8BBF2432-036A-491D-95A9-2E1E1CE91D1C}" dt="2024-11-01T09:49:53.417" v="207" actId="478"/>
          <ac:picMkLst>
            <pc:docMk/>
            <pc:sldMk cId="1805496921" sldId="665"/>
            <ac:picMk id="4" creationId="{B904C1DB-B147-388F-F11D-3A4FBD46FA76}"/>
          </ac:picMkLst>
        </pc:picChg>
        <pc:picChg chg="add mod modCrop">
          <ac:chgData name="Winnard, Wendy (STFC,DL,HC)" userId="8feedd28-3f02-4dc7-b58a-4bf25650ebae" providerId="ADAL" clId="{8BBF2432-036A-491D-95A9-2E1E1CE91D1C}" dt="2024-11-01T09:50:49.199" v="246" actId="732"/>
          <ac:picMkLst>
            <pc:docMk/>
            <pc:sldMk cId="1805496921" sldId="665"/>
            <ac:picMk id="5" creationId="{6DEDCF78-6684-0257-004F-92085B769058}"/>
          </ac:picMkLst>
        </pc:picChg>
        <pc:picChg chg="mod ord">
          <ac:chgData name="Winnard, Wendy (STFC,DL,HC)" userId="8feedd28-3f02-4dc7-b58a-4bf25650ebae" providerId="ADAL" clId="{8BBF2432-036A-491D-95A9-2E1E1CE91D1C}" dt="2024-11-01T13:48:54.063" v="686" actId="167"/>
          <ac:picMkLst>
            <pc:docMk/>
            <pc:sldMk cId="1805496921" sldId="665"/>
            <ac:picMk id="8" creationId="{036ACE83-0923-4D45-9277-A0F6C1B339BB}"/>
          </ac:picMkLst>
        </pc:picChg>
        <pc:picChg chg="ord">
          <ac:chgData name="Winnard, Wendy (STFC,DL,HC)" userId="8feedd28-3f02-4dc7-b58a-4bf25650ebae" providerId="ADAL" clId="{8BBF2432-036A-491D-95A9-2E1E1CE91D1C}" dt="2024-11-01T13:49:03.787" v="688" actId="167"/>
          <ac:picMkLst>
            <pc:docMk/>
            <pc:sldMk cId="1805496921" sldId="665"/>
            <ac:picMk id="17" creationId="{00000000-0000-0000-0000-000000000000}"/>
          </ac:picMkLst>
        </pc:picChg>
      </pc:sldChg>
      <pc:sldChg chg="del">
        <pc:chgData name="Winnard, Wendy (STFC,DL,HC)" userId="8feedd28-3f02-4dc7-b58a-4bf25650ebae" providerId="ADAL" clId="{8BBF2432-036A-491D-95A9-2E1E1CE91D1C}" dt="2024-11-01T08:58:54.730" v="0" actId="47"/>
        <pc:sldMkLst>
          <pc:docMk/>
          <pc:sldMk cId="4105535327" sldId="675"/>
        </pc:sldMkLst>
      </pc:sldChg>
      <pc:sldChg chg="modSp del mod">
        <pc:chgData name="Winnard, Wendy (STFC,DL,HC)" userId="8feedd28-3f02-4dc7-b58a-4bf25650ebae" providerId="ADAL" clId="{8BBF2432-036A-491D-95A9-2E1E1CE91D1C}" dt="2024-11-01T14:38:03.367" v="862" actId="47"/>
        <pc:sldMkLst>
          <pc:docMk/>
          <pc:sldMk cId="3366597718" sldId="677"/>
        </pc:sldMkLst>
        <pc:picChg chg="ord">
          <ac:chgData name="Winnard, Wendy (STFC,DL,HC)" userId="8feedd28-3f02-4dc7-b58a-4bf25650ebae" providerId="ADAL" clId="{8BBF2432-036A-491D-95A9-2E1E1CE91D1C}" dt="2024-11-01T14:37:46.629" v="859" actId="167"/>
          <ac:picMkLst>
            <pc:docMk/>
            <pc:sldMk cId="3366597718" sldId="677"/>
            <ac:picMk id="17" creationId="{00000000-0000-0000-0000-000000000000}"/>
          </ac:picMkLst>
        </pc:picChg>
      </pc:sldChg>
      <pc:sldChg chg="delSp modSp del mod ord">
        <pc:chgData name="Winnard, Wendy (STFC,DL,HC)" userId="8feedd28-3f02-4dc7-b58a-4bf25650ebae" providerId="ADAL" clId="{8BBF2432-036A-491D-95A9-2E1E1CE91D1C}" dt="2024-11-01T14:38:11.530" v="864" actId="47"/>
        <pc:sldMkLst>
          <pc:docMk/>
          <pc:sldMk cId="3198653457" sldId="678"/>
        </pc:sldMkLst>
        <pc:spChg chg="del mod">
          <ac:chgData name="Winnard, Wendy (STFC,DL,HC)" userId="8feedd28-3f02-4dc7-b58a-4bf25650ebae" providerId="ADAL" clId="{8BBF2432-036A-491D-95A9-2E1E1CE91D1C}" dt="2024-11-01T13:38:32.555" v="573"/>
          <ac:spMkLst>
            <pc:docMk/>
            <pc:sldMk cId="3198653457" sldId="678"/>
            <ac:spMk id="6" creationId="{2C7B92ED-5466-95AC-6028-FF72E0F36A7B}"/>
          </ac:spMkLst>
        </pc:spChg>
      </pc:sldChg>
      <pc:sldChg chg="modSp mod">
        <pc:chgData name="Winnard, Wendy (STFC,DL,HC)" userId="8feedd28-3f02-4dc7-b58a-4bf25650ebae" providerId="ADAL" clId="{8BBF2432-036A-491D-95A9-2E1E1CE91D1C}" dt="2024-11-01T13:32:41.698" v="524" actId="207"/>
        <pc:sldMkLst>
          <pc:docMk/>
          <pc:sldMk cId="3649997459" sldId="680"/>
        </pc:sldMkLst>
        <pc:spChg chg="mod">
          <ac:chgData name="Winnard, Wendy (STFC,DL,HC)" userId="8feedd28-3f02-4dc7-b58a-4bf25650ebae" providerId="ADAL" clId="{8BBF2432-036A-491D-95A9-2E1E1CE91D1C}" dt="2024-11-01T13:21:51.536" v="399" actId="20577"/>
          <ac:spMkLst>
            <pc:docMk/>
            <pc:sldMk cId="3649997459" sldId="680"/>
            <ac:spMk id="6" creationId="{E8AA72BC-C521-D04B-A38C-41DD6AF55336}"/>
          </ac:spMkLst>
        </pc:spChg>
        <pc:picChg chg="mod">
          <ac:chgData name="Winnard, Wendy (STFC,DL,HC)" userId="8feedd28-3f02-4dc7-b58a-4bf25650ebae" providerId="ADAL" clId="{8BBF2432-036A-491D-95A9-2E1E1CE91D1C}" dt="2024-11-01T13:32:41.698" v="524" actId="207"/>
          <ac:picMkLst>
            <pc:docMk/>
            <pc:sldMk cId="3649997459" sldId="680"/>
            <ac:picMk id="1028" creationId="{BD6BED92-939F-013A-606B-B867DAC41025}"/>
          </ac:picMkLst>
        </pc:picChg>
      </pc:sldChg>
      <pc:sldChg chg="addSp modSp mod">
        <pc:chgData name="Winnard, Wendy (STFC,DL,HC)" userId="8feedd28-3f02-4dc7-b58a-4bf25650ebae" providerId="ADAL" clId="{8BBF2432-036A-491D-95A9-2E1E1CE91D1C}" dt="2024-11-01T14:38:49.342" v="867" actId="166"/>
        <pc:sldMkLst>
          <pc:docMk/>
          <pc:sldMk cId="2754217872" sldId="681"/>
        </pc:sldMkLst>
        <pc:spChg chg="mod">
          <ac:chgData name="Winnard, Wendy (STFC,DL,HC)" userId="8feedd28-3f02-4dc7-b58a-4bf25650ebae" providerId="ADAL" clId="{8BBF2432-036A-491D-95A9-2E1E1CE91D1C}" dt="2024-11-01T13:22:35.220" v="400" actId="20577"/>
          <ac:spMkLst>
            <pc:docMk/>
            <pc:sldMk cId="2754217872" sldId="681"/>
            <ac:spMk id="6" creationId="{E8AA72BC-C521-D04B-A38C-41DD6AF55336}"/>
          </ac:spMkLst>
        </pc:spChg>
        <pc:spChg chg="ord">
          <ac:chgData name="Winnard, Wendy (STFC,DL,HC)" userId="8feedd28-3f02-4dc7-b58a-4bf25650ebae" providerId="ADAL" clId="{8BBF2432-036A-491D-95A9-2E1E1CE91D1C}" dt="2024-11-01T14:38:49.342" v="867" actId="166"/>
          <ac:spMkLst>
            <pc:docMk/>
            <pc:sldMk cId="2754217872" sldId="681"/>
            <ac:spMk id="13" creationId="{00000000-0000-0000-0000-000000000000}"/>
          </ac:spMkLst>
        </pc:spChg>
        <pc:picChg chg="add mod">
          <ac:chgData name="Winnard, Wendy (STFC,DL,HC)" userId="8feedd28-3f02-4dc7-b58a-4bf25650ebae" providerId="ADAL" clId="{8BBF2432-036A-491D-95A9-2E1E1CE91D1C}" dt="2024-11-01T14:38:45.294" v="866" actId="1076"/>
          <ac:picMkLst>
            <pc:docMk/>
            <pc:sldMk cId="2754217872" sldId="681"/>
            <ac:picMk id="2" creationId="{CC4AA5F0-F89C-FCE8-CB4D-214B3C4D826F}"/>
          </ac:picMkLst>
        </pc:picChg>
        <pc:picChg chg="mod">
          <ac:chgData name="Winnard, Wendy (STFC,DL,HC)" userId="8feedd28-3f02-4dc7-b58a-4bf25650ebae" providerId="ADAL" clId="{8BBF2432-036A-491D-95A9-2E1E1CE91D1C}" dt="2024-11-01T09:05:24.581" v="55" actId="1076"/>
          <ac:picMkLst>
            <pc:docMk/>
            <pc:sldMk cId="2754217872" sldId="681"/>
            <ac:picMk id="3074" creationId="{73836A6B-5905-A112-AB72-3281A7B86329}"/>
          </ac:picMkLst>
        </pc:picChg>
      </pc:sldChg>
      <pc:sldChg chg="del">
        <pc:chgData name="Winnard, Wendy (STFC,DL,HC)" userId="8feedd28-3f02-4dc7-b58a-4bf25650ebae" providerId="ADAL" clId="{8BBF2432-036A-491D-95A9-2E1E1CE91D1C}" dt="2024-11-01T14:37:40.633" v="858" actId="47"/>
        <pc:sldMkLst>
          <pc:docMk/>
          <pc:sldMk cId="2224578479" sldId="682"/>
        </pc:sldMkLst>
      </pc:sldChg>
      <pc:sldChg chg="del">
        <pc:chgData name="Winnard, Wendy (STFC,DL,HC)" userId="8feedd28-3f02-4dc7-b58a-4bf25650ebae" providerId="ADAL" clId="{8BBF2432-036A-491D-95A9-2E1E1CE91D1C}" dt="2024-11-01T09:47:22.645" v="205" actId="47"/>
        <pc:sldMkLst>
          <pc:docMk/>
          <pc:sldMk cId="4092654375" sldId="683"/>
        </pc:sldMkLst>
      </pc:sldChg>
      <pc:sldChg chg="del">
        <pc:chgData name="Winnard, Wendy (STFC,DL,HC)" userId="8feedd28-3f02-4dc7-b58a-4bf25650ebae" providerId="ADAL" clId="{8BBF2432-036A-491D-95A9-2E1E1CE91D1C}" dt="2024-11-01T14:38:09.480" v="863" actId="47"/>
        <pc:sldMkLst>
          <pc:docMk/>
          <pc:sldMk cId="2677673084" sldId="684"/>
        </pc:sldMkLst>
      </pc:sldChg>
      <pc:sldChg chg="del">
        <pc:chgData name="Winnard, Wendy (STFC,DL,HC)" userId="8feedd28-3f02-4dc7-b58a-4bf25650ebae" providerId="ADAL" clId="{8BBF2432-036A-491D-95A9-2E1E1CE91D1C}" dt="2024-11-01T09:47:26.649" v="206" actId="47"/>
        <pc:sldMkLst>
          <pc:docMk/>
          <pc:sldMk cId="1976430394" sldId="686"/>
        </pc:sldMkLst>
      </pc:sldChg>
      <pc:sldChg chg="del">
        <pc:chgData name="Winnard, Wendy (STFC,DL,HC)" userId="8feedd28-3f02-4dc7-b58a-4bf25650ebae" providerId="ADAL" clId="{8BBF2432-036A-491D-95A9-2E1E1CE91D1C}" dt="2024-11-01T09:04:28.806" v="54" actId="47"/>
        <pc:sldMkLst>
          <pc:docMk/>
          <pc:sldMk cId="2553699648" sldId="688"/>
        </pc:sldMkLst>
      </pc:sldChg>
      <pc:sldChg chg="addSp modSp mod ord">
        <pc:chgData name="Winnard, Wendy (STFC,DL,HC)" userId="8feedd28-3f02-4dc7-b58a-4bf25650ebae" providerId="ADAL" clId="{8BBF2432-036A-491D-95A9-2E1E1CE91D1C}" dt="2024-11-07T15:29:26.775" v="1079" actId="14100"/>
        <pc:sldMkLst>
          <pc:docMk/>
          <pc:sldMk cId="2740701130" sldId="689"/>
        </pc:sldMkLst>
        <pc:spChg chg="add mod">
          <ac:chgData name="Winnard, Wendy (STFC,DL,HC)" userId="8feedd28-3f02-4dc7-b58a-4bf25650ebae" providerId="ADAL" clId="{8BBF2432-036A-491D-95A9-2E1E1CE91D1C}" dt="2024-11-07T15:29:26.775" v="1079" actId="14100"/>
          <ac:spMkLst>
            <pc:docMk/>
            <pc:sldMk cId="2740701130" sldId="689"/>
            <ac:spMk id="2" creationId="{A0B6DADC-1A6D-B9D9-8BA7-5098DE860884}"/>
          </ac:spMkLst>
        </pc:spChg>
        <pc:spChg chg="mod">
          <ac:chgData name="Winnard, Wendy (STFC,DL,HC)" userId="8feedd28-3f02-4dc7-b58a-4bf25650ebae" providerId="ADAL" clId="{8BBF2432-036A-491D-95A9-2E1E1CE91D1C}" dt="2024-11-04T11:57:58.618" v="995" actId="1076"/>
          <ac:spMkLst>
            <pc:docMk/>
            <pc:sldMk cId="2740701130" sldId="689"/>
            <ac:spMk id="4" creationId="{BE564ADF-4CBA-A44E-A21B-AD84C7978D74}"/>
          </ac:spMkLst>
        </pc:spChg>
        <pc:spChg chg="mod">
          <ac:chgData name="Winnard, Wendy (STFC,DL,HC)" userId="8feedd28-3f02-4dc7-b58a-4bf25650ebae" providerId="ADAL" clId="{8BBF2432-036A-491D-95A9-2E1E1CE91D1C}" dt="2024-11-04T11:57:52.945" v="993" actId="14100"/>
          <ac:spMkLst>
            <pc:docMk/>
            <pc:sldMk cId="2740701130" sldId="689"/>
            <ac:spMk id="5" creationId="{7FD7A55A-2BF4-2615-C644-503054DED5E9}"/>
          </ac:spMkLst>
        </pc:spChg>
        <pc:spChg chg="mod">
          <ac:chgData name="Winnard, Wendy (STFC,DL,HC)" userId="8feedd28-3f02-4dc7-b58a-4bf25650ebae" providerId="ADAL" clId="{8BBF2432-036A-491D-95A9-2E1E1CE91D1C}" dt="2024-11-04T11:59:03.687" v="1001" actId="14100"/>
          <ac:spMkLst>
            <pc:docMk/>
            <pc:sldMk cId="2740701130" sldId="689"/>
            <ac:spMk id="6" creationId="{191FB3F7-B769-C4B1-CA4C-AADB3F4BF635}"/>
          </ac:spMkLst>
        </pc:spChg>
      </pc:sldChg>
      <pc:sldChg chg="addSp delSp modSp new mod ord modNotesTx">
        <pc:chgData name="Winnard, Wendy (STFC,DL,HC)" userId="8feedd28-3f02-4dc7-b58a-4bf25650ebae" providerId="ADAL" clId="{8BBF2432-036A-491D-95A9-2E1E1CE91D1C}" dt="2024-11-07T15:29:36.682" v="1081" actId="20577"/>
        <pc:sldMkLst>
          <pc:docMk/>
          <pc:sldMk cId="2960128474" sldId="690"/>
        </pc:sldMkLst>
        <pc:spChg chg="del">
          <ac:chgData name="Winnard, Wendy (STFC,DL,HC)" userId="8feedd28-3f02-4dc7-b58a-4bf25650ebae" providerId="ADAL" clId="{8BBF2432-036A-491D-95A9-2E1E1CE91D1C}" dt="2024-11-01T09:36:04.029" v="143" actId="478"/>
          <ac:spMkLst>
            <pc:docMk/>
            <pc:sldMk cId="2960128474" sldId="690"/>
            <ac:spMk id="2" creationId="{B1F9BA46-2264-5734-11C7-52379310805B}"/>
          </ac:spMkLst>
        </pc:spChg>
        <pc:spChg chg="del">
          <ac:chgData name="Winnard, Wendy (STFC,DL,HC)" userId="8feedd28-3f02-4dc7-b58a-4bf25650ebae" providerId="ADAL" clId="{8BBF2432-036A-491D-95A9-2E1E1CE91D1C}" dt="2024-11-01T09:36:01.538" v="142" actId="478"/>
          <ac:spMkLst>
            <pc:docMk/>
            <pc:sldMk cId="2960128474" sldId="690"/>
            <ac:spMk id="3" creationId="{D5338B33-7A8B-95FC-A472-723F5A41C5B3}"/>
          </ac:spMkLst>
        </pc:spChg>
        <pc:spChg chg="add mod">
          <ac:chgData name="Winnard, Wendy (STFC,DL,HC)" userId="8feedd28-3f02-4dc7-b58a-4bf25650ebae" providerId="ADAL" clId="{8BBF2432-036A-491D-95A9-2E1E1CE91D1C}" dt="2024-11-01T17:28:49.957" v="932" actId="14100"/>
          <ac:spMkLst>
            <pc:docMk/>
            <pc:sldMk cId="2960128474" sldId="690"/>
            <ac:spMk id="6" creationId="{25D11429-0B0C-318E-E8F7-132F6D995162}"/>
          </ac:spMkLst>
        </pc:spChg>
        <pc:spChg chg="add mod">
          <ac:chgData name="Winnard, Wendy (STFC,DL,HC)" userId="8feedd28-3f02-4dc7-b58a-4bf25650ebae" providerId="ADAL" clId="{8BBF2432-036A-491D-95A9-2E1E1CE91D1C}" dt="2024-11-07T15:29:36.682" v="1081" actId="20577"/>
          <ac:spMkLst>
            <pc:docMk/>
            <pc:sldMk cId="2960128474" sldId="690"/>
            <ac:spMk id="7" creationId="{E77032EC-0AF0-09E6-A115-333CD6657A28}"/>
          </ac:spMkLst>
        </pc:spChg>
        <pc:spChg chg="add del">
          <ac:chgData name="Winnard, Wendy (STFC,DL,HC)" userId="8feedd28-3f02-4dc7-b58a-4bf25650ebae" providerId="ADAL" clId="{8BBF2432-036A-491D-95A9-2E1E1CE91D1C}" dt="2024-11-01T09:41:19.075" v="180" actId="478"/>
          <ac:spMkLst>
            <pc:docMk/>
            <pc:sldMk cId="2960128474" sldId="690"/>
            <ac:spMk id="9" creationId="{A2D3E3DC-F170-202E-7023-4495F10CF27F}"/>
          </ac:spMkLst>
        </pc:spChg>
        <pc:spChg chg="add mod">
          <ac:chgData name="Winnard, Wendy (STFC,DL,HC)" userId="8feedd28-3f02-4dc7-b58a-4bf25650ebae" providerId="ADAL" clId="{8BBF2432-036A-491D-95A9-2E1E1CE91D1C}" dt="2024-11-01T15:33:25.181" v="925" actId="14100"/>
          <ac:spMkLst>
            <pc:docMk/>
            <pc:sldMk cId="2960128474" sldId="690"/>
            <ac:spMk id="10" creationId="{05BAB2B4-8695-E5C8-B5FC-CD2FB3B2163A}"/>
          </ac:spMkLst>
        </pc:spChg>
        <pc:spChg chg="add mod">
          <ac:chgData name="Winnard, Wendy (STFC,DL,HC)" userId="8feedd28-3f02-4dc7-b58a-4bf25650ebae" providerId="ADAL" clId="{8BBF2432-036A-491D-95A9-2E1E1CE91D1C}" dt="2024-11-01T17:28:42.024" v="930" actId="1076"/>
          <ac:spMkLst>
            <pc:docMk/>
            <pc:sldMk cId="2960128474" sldId="690"/>
            <ac:spMk id="11" creationId="{039E2E61-6D4F-75C4-253A-785891C7AF6A}"/>
          </ac:spMkLst>
        </pc:spChg>
        <pc:spChg chg="add mod">
          <ac:chgData name="Winnard, Wendy (STFC,DL,HC)" userId="8feedd28-3f02-4dc7-b58a-4bf25650ebae" providerId="ADAL" clId="{8BBF2432-036A-491D-95A9-2E1E1CE91D1C}" dt="2024-11-01T17:28:56.204" v="933" actId="14100"/>
          <ac:spMkLst>
            <pc:docMk/>
            <pc:sldMk cId="2960128474" sldId="690"/>
            <ac:spMk id="12" creationId="{D11211A2-EBA7-97F6-2F6D-9E87220B115F}"/>
          </ac:spMkLst>
        </pc:spChg>
        <pc:spChg chg="add mod">
          <ac:chgData name="Winnard, Wendy (STFC,DL,HC)" userId="8feedd28-3f02-4dc7-b58a-4bf25650ebae" providerId="ADAL" clId="{8BBF2432-036A-491D-95A9-2E1E1CE91D1C}" dt="2024-11-01T15:33:01.525" v="921" actId="1076"/>
          <ac:spMkLst>
            <pc:docMk/>
            <pc:sldMk cId="2960128474" sldId="690"/>
            <ac:spMk id="13" creationId="{203F1E1A-88B8-5CF1-423C-9D5935B456D3}"/>
          </ac:spMkLst>
        </pc:spChg>
        <pc:spChg chg="add mod ord">
          <ac:chgData name="Winnard, Wendy (STFC,DL,HC)" userId="8feedd28-3f02-4dc7-b58a-4bf25650ebae" providerId="ADAL" clId="{8BBF2432-036A-491D-95A9-2E1E1CE91D1C}" dt="2024-11-01T17:29:35.542" v="936" actId="171"/>
          <ac:spMkLst>
            <pc:docMk/>
            <pc:sldMk cId="2960128474" sldId="690"/>
            <ac:spMk id="14" creationId="{A5A83071-9094-C847-C818-602A9C8EB8F4}"/>
          </ac:spMkLst>
        </pc:spChg>
        <pc:spChg chg="add mod">
          <ac:chgData name="Winnard, Wendy (STFC,DL,HC)" userId="8feedd28-3f02-4dc7-b58a-4bf25650ebae" providerId="ADAL" clId="{8BBF2432-036A-491D-95A9-2E1E1CE91D1C}" dt="2024-11-01T15:31:49.898" v="917"/>
          <ac:spMkLst>
            <pc:docMk/>
            <pc:sldMk cId="2960128474" sldId="690"/>
            <ac:spMk id="15" creationId="{93E85EC4-5ACD-EE16-8EC3-13ECA2C482E8}"/>
          </ac:spMkLst>
        </pc:spChg>
        <pc:picChg chg="add del">
          <ac:chgData name="Winnard, Wendy (STFC,DL,HC)" userId="8feedd28-3f02-4dc7-b58a-4bf25650ebae" providerId="ADAL" clId="{8BBF2432-036A-491D-95A9-2E1E1CE91D1C}" dt="2024-11-01T09:35:59.299" v="141" actId="478"/>
          <ac:picMkLst>
            <pc:docMk/>
            <pc:sldMk cId="2960128474" sldId="690"/>
            <ac:picMk id="5" creationId="{8EBFB3B9-B664-27E3-2718-3DE52E256FE2}"/>
          </ac:picMkLst>
        </pc:picChg>
      </pc:sldChg>
      <pc:sldChg chg="addSp delSp modSp add mod modNotesTx">
        <pc:chgData name="Winnard, Wendy (STFC,DL,HC)" userId="8feedd28-3f02-4dc7-b58a-4bf25650ebae" providerId="ADAL" clId="{8BBF2432-036A-491D-95A9-2E1E1CE91D1C}" dt="2024-11-07T15:30:21.857" v="1107" actId="20577"/>
        <pc:sldMkLst>
          <pc:docMk/>
          <pc:sldMk cId="1339421833" sldId="691"/>
        </pc:sldMkLst>
        <pc:spChg chg="del mod">
          <ac:chgData name="Winnard, Wendy (STFC,DL,HC)" userId="8feedd28-3f02-4dc7-b58a-4bf25650ebae" providerId="ADAL" clId="{8BBF2432-036A-491D-95A9-2E1E1CE91D1C}" dt="2024-11-05T12:58:22.887" v="1028" actId="478"/>
          <ac:spMkLst>
            <pc:docMk/>
            <pc:sldMk cId="1339421833" sldId="691"/>
            <ac:spMk id="4" creationId="{328B942A-E697-A638-011A-4C2C28FBEA79}"/>
          </ac:spMkLst>
        </pc:spChg>
        <pc:spChg chg="mod">
          <ac:chgData name="Winnard, Wendy (STFC,DL,HC)" userId="8feedd28-3f02-4dc7-b58a-4bf25650ebae" providerId="ADAL" clId="{8BBF2432-036A-491D-95A9-2E1E1CE91D1C}" dt="2024-11-05T13:12:50.299" v="1059" actId="1076"/>
          <ac:spMkLst>
            <pc:docMk/>
            <pc:sldMk cId="1339421833" sldId="691"/>
            <ac:spMk id="6" creationId="{E8AA72BC-C521-D04B-A38C-41DD6AF55336}"/>
          </ac:spMkLst>
        </pc:spChg>
        <pc:spChg chg="add del mod">
          <ac:chgData name="Winnard, Wendy (STFC,DL,HC)" userId="8feedd28-3f02-4dc7-b58a-4bf25650ebae" providerId="ADAL" clId="{8BBF2432-036A-491D-95A9-2E1E1CE91D1C}" dt="2024-11-05T12:59:38.952" v="1032" actId="478"/>
          <ac:spMkLst>
            <pc:docMk/>
            <pc:sldMk cId="1339421833" sldId="691"/>
            <ac:spMk id="10" creationId="{FD49F7FC-7FE1-9244-E038-4ECD4111ABAD}"/>
          </ac:spMkLst>
        </pc:spChg>
        <pc:spChg chg="add mod">
          <ac:chgData name="Winnard, Wendy (STFC,DL,HC)" userId="8feedd28-3f02-4dc7-b58a-4bf25650ebae" providerId="ADAL" clId="{8BBF2432-036A-491D-95A9-2E1E1CE91D1C}" dt="2024-11-06T11:37:33.811" v="1075" actId="20577"/>
          <ac:spMkLst>
            <pc:docMk/>
            <pc:sldMk cId="1339421833" sldId="691"/>
            <ac:spMk id="11" creationId="{B5993771-6F32-46CF-10F0-70F8ACDC30A3}"/>
          </ac:spMkLst>
        </pc:spChg>
        <pc:spChg chg="mod">
          <ac:chgData name="Winnard, Wendy (STFC,DL,HC)" userId="8feedd28-3f02-4dc7-b58a-4bf25650ebae" providerId="ADAL" clId="{8BBF2432-036A-491D-95A9-2E1E1CE91D1C}" dt="2024-11-07T15:30:21.857" v="1107" actId="20577"/>
          <ac:spMkLst>
            <pc:docMk/>
            <pc:sldMk cId="1339421833" sldId="691"/>
            <ac:spMk id="13" creationId="{00000000-0000-0000-0000-000000000000}"/>
          </ac:spMkLst>
        </pc:spChg>
        <pc:picChg chg="add mod ord">
          <ac:chgData name="Winnard, Wendy (STFC,DL,HC)" userId="8feedd28-3f02-4dc7-b58a-4bf25650ebae" providerId="ADAL" clId="{8BBF2432-036A-491D-95A9-2E1E1CE91D1C}" dt="2024-11-01T13:47:58.680" v="676" actId="167"/>
          <ac:picMkLst>
            <pc:docMk/>
            <pc:sldMk cId="1339421833" sldId="691"/>
            <ac:picMk id="2" creationId="{2147B499-B982-3A97-7407-B6B99D830D58}"/>
          </ac:picMkLst>
        </pc:picChg>
        <pc:picChg chg="add mod ord">
          <ac:chgData name="Winnard, Wendy (STFC,DL,HC)" userId="8feedd28-3f02-4dc7-b58a-4bf25650ebae" providerId="ADAL" clId="{8BBF2432-036A-491D-95A9-2E1E1CE91D1C}" dt="2024-11-04T15:45:27.957" v="1008" actId="1076"/>
          <ac:picMkLst>
            <pc:docMk/>
            <pc:sldMk cId="1339421833" sldId="691"/>
            <ac:picMk id="5" creationId="{C503EE18-6193-14E3-9522-314FAF7DA419}"/>
          </ac:picMkLst>
        </pc:picChg>
        <pc:picChg chg="add mod ord">
          <ac:chgData name="Winnard, Wendy (STFC,DL,HC)" userId="8feedd28-3f02-4dc7-b58a-4bf25650ebae" providerId="ADAL" clId="{8BBF2432-036A-491D-95A9-2E1E1CE91D1C}" dt="2024-11-01T13:49:18.587" v="690" actId="167"/>
          <ac:picMkLst>
            <pc:docMk/>
            <pc:sldMk cId="1339421833" sldId="691"/>
            <ac:picMk id="7" creationId="{C9774960-1590-87F6-5D74-AA52B45E4D53}"/>
          </ac:picMkLst>
        </pc:picChg>
        <pc:picChg chg="add mod ord modCrop">
          <ac:chgData name="Winnard, Wendy (STFC,DL,HC)" userId="8feedd28-3f02-4dc7-b58a-4bf25650ebae" providerId="ADAL" clId="{8BBF2432-036A-491D-95A9-2E1E1CE91D1C}" dt="2024-11-05T12:58:26.304" v="1029" actId="1076"/>
          <ac:picMkLst>
            <pc:docMk/>
            <pc:sldMk cId="1339421833" sldId="691"/>
            <ac:picMk id="8" creationId="{02CC83FB-762D-EB39-0755-18AE49CCF6E3}"/>
          </ac:picMkLst>
        </pc:picChg>
        <pc:picChg chg="add del">
          <ac:chgData name="Winnard, Wendy (STFC,DL,HC)" userId="8feedd28-3f02-4dc7-b58a-4bf25650ebae" providerId="ADAL" clId="{8BBF2432-036A-491D-95A9-2E1E1CE91D1C}" dt="2024-11-01T13:48:45.772" v="684" actId="478"/>
          <ac:picMkLst>
            <pc:docMk/>
            <pc:sldMk cId="1339421833" sldId="691"/>
            <ac:picMk id="3074" creationId="{73836A6B-5905-A112-AB72-3281A7B86329}"/>
          </ac:picMkLst>
        </pc:picChg>
      </pc:sldChg>
      <pc:sldChg chg="new del">
        <pc:chgData name="Winnard, Wendy (STFC,DL,HC)" userId="8feedd28-3f02-4dc7-b58a-4bf25650ebae" providerId="ADAL" clId="{8BBF2432-036A-491D-95A9-2E1E1CE91D1C}" dt="2024-11-01T13:38:59.141" v="578" actId="47"/>
        <pc:sldMkLst>
          <pc:docMk/>
          <pc:sldMk cId="2896184047" sldId="691"/>
        </pc:sldMkLst>
      </pc:sldChg>
      <pc:sldChg chg="delSp modSp add del mod">
        <pc:chgData name="Winnard, Wendy (STFC,DL,HC)" userId="8feedd28-3f02-4dc7-b58a-4bf25650ebae" providerId="ADAL" clId="{8BBF2432-036A-491D-95A9-2E1E1CE91D1C}" dt="2024-11-01T13:45:25.059" v="633" actId="47"/>
        <pc:sldMkLst>
          <pc:docMk/>
          <pc:sldMk cId="1187641122" sldId="692"/>
        </pc:sldMkLst>
        <pc:spChg chg="mod">
          <ac:chgData name="Winnard, Wendy (STFC,DL,HC)" userId="8feedd28-3f02-4dc7-b58a-4bf25650ebae" providerId="ADAL" clId="{8BBF2432-036A-491D-95A9-2E1E1CE91D1C}" dt="2024-11-01T13:45:09.372" v="632" actId="20577"/>
          <ac:spMkLst>
            <pc:docMk/>
            <pc:sldMk cId="1187641122" sldId="692"/>
            <ac:spMk id="4" creationId="{BE564ADF-4CBA-A44E-A21B-AD84C7978D74}"/>
          </ac:spMkLst>
        </pc:spChg>
        <pc:spChg chg="del">
          <ac:chgData name="Winnard, Wendy (STFC,DL,HC)" userId="8feedd28-3f02-4dc7-b58a-4bf25650ebae" providerId="ADAL" clId="{8BBF2432-036A-491D-95A9-2E1E1CE91D1C}" dt="2024-11-01T13:39:04.816" v="579" actId="478"/>
          <ac:spMkLst>
            <pc:docMk/>
            <pc:sldMk cId="1187641122" sldId="692"/>
            <ac:spMk id="5" creationId="{7FD7A55A-2BF4-2615-C644-503054DED5E9}"/>
          </ac:spMkLst>
        </pc:spChg>
        <pc:spChg chg="del">
          <ac:chgData name="Winnard, Wendy (STFC,DL,HC)" userId="8feedd28-3f02-4dc7-b58a-4bf25650ebae" providerId="ADAL" clId="{8BBF2432-036A-491D-95A9-2E1E1CE91D1C}" dt="2024-11-01T13:39:09.826" v="580" actId="478"/>
          <ac:spMkLst>
            <pc:docMk/>
            <pc:sldMk cId="1187641122" sldId="692"/>
            <ac:spMk id="6" creationId="{191FB3F7-B769-C4B1-CA4C-AADB3F4BF63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0891A3-B3BF-EE4A-B72F-9DC5677D832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5CCA953-6AA9-784D-AA53-0836BF688D6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5219C7E-7B24-274E-8CB7-52C4522250E3}" type="datetimeFigureOut">
              <a:rPr lang="en-US" smtClean="0"/>
              <a:t>11/7/2024</a:t>
            </a:fld>
            <a:endParaRPr lang="en-US"/>
          </a:p>
        </p:txBody>
      </p:sp>
      <p:sp>
        <p:nvSpPr>
          <p:cNvPr id="4" name="Footer Placeholder 3">
            <a:extLst>
              <a:ext uri="{FF2B5EF4-FFF2-40B4-BE49-F238E27FC236}">
                <a16:creationId xmlns:a16="http://schemas.microsoft.com/office/drawing/2014/main" id="{C1F7EFAB-CFCF-A74D-B725-295B520F7A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F8AB5E6-26B5-1D41-A451-AE363F4C6B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2741029-40F4-D847-893E-D265EE59D33B}" type="slidenum">
              <a:rPr lang="en-US" smtClean="0"/>
              <a:t>‹#›</a:t>
            </a:fld>
            <a:endParaRPr lang="en-US"/>
          </a:p>
        </p:txBody>
      </p:sp>
    </p:spTree>
    <p:extLst>
      <p:ext uri="{BB962C8B-B14F-4D97-AF65-F5344CB8AC3E}">
        <p14:creationId xmlns:p14="http://schemas.microsoft.com/office/powerpoint/2010/main" val="839145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11/7/2024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scd.stfc.ac.uk/SiteAssets/Pages/CIUK-2021-PROGRAMME/SLIDES_Elizabeth_Bent.pdf"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linkedin.com/feed/update/urn:li:activity:7250556474303639552/"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r>
              <a:rPr lang="en-US" b="1"/>
              <a:t>Audience </a:t>
            </a:r>
            <a:r>
              <a:rPr lang="en-US"/>
              <a:t>2 communities </a:t>
            </a:r>
            <a:r>
              <a:rPr lang="en-US" err="1"/>
              <a:t>Exalat</a:t>
            </a:r>
            <a:r>
              <a:rPr lang="en-US"/>
              <a:t> and HEP crossover</a:t>
            </a:r>
          </a:p>
          <a:p>
            <a:r>
              <a:rPr lang="en-US"/>
              <a:t>Aiming to redesign high priority simulation codes and algorithms to fully harness the power of future supercomputers, keeping UK research and development at the forefront of high-performance simulation science</a:t>
            </a:r>
          </a:p>
          <a:p>
            <a:r>
              <a:rPr lang="en-US">
                <a:hlinkClick r:id="rId3"/>
              </a:rPr>
              <a:t>PowerPoint Presentation (stfc.ac.uk)</a:t>
            </a:r>
          </a:p>
          <a:p>
            <a:endParaRPr lang="en-US"/>
          </a:p>
          <a:p>
            <a:r>
              <a:rPr lang="en-US"/>
              <a:t>Schools (May and October) and Prior Self Directed Learning (flipped </a:t>
            </a:r>
            <a:r>
              <a:rPr lang="en-US" err="1"/>
              <a:t>untilising</a:t>
            </a:r>
            <a:r>
              <a:rPr lang="en-US"/>
              <a:t> Explain) </a:t>
            </a:r>
          </a:p>
          <a:p>
            <a:r>
              <a:rPr lang="en-US"/>
              <a:t>Each concern is addressed by distinct parts of the software. </a:t>
            </a:r>
            <a:r>
              <a:rPr lang="en-US" err="1"/>
              <a:t>Maths</a:t>
            </a:r>
            <a:r>
              <a:rPr lang="en-US"/>
              <a:t> of problem separated from computer science of implementation</a:t>
            </a:r>
          </a:p>
          <a:p>
            <a:r>
              <a:rPr lang="en-US"/>
              <a:t>Many RSE self taught programmers and work in a system that only </a:t>
            </a:r>
            <a:r>
              <a:rPr lang="en-US" err="1"/>
              <a:t>incentivises</a:t>
            </a:r>
            <a:r>
              <a:rPr lang="en-US"/>
              <a:t> gaining the skills to solve the task in front of them. They may not be aware of the resources available to improve their software’s maintainability and reproducibility. Even then, most researchers have to find their own ways of establishing these practices within a workflow and introducing them to a wider workgroup.  </a:t>
            </a:r>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1435181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Parallel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19728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Post | Feed | LinkedIn</a:t>
            </a:r>
            <a:endParaRPr lang="en-GB" dirty="0"/>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a:t>
            </a:fld>
            <a:endParaRPr lang="en-US"/>
          </a:p>
        </p:txBody>
      </p:sp>
    </p:spTree>
    <p:extLst>
      <p:ext uri="{BB962C8B-B14F-4D97-AF65-F5344CB8AC3E}">
        <p14:creationId xmlns:p14="http://schemas.microsoft.com/office/powerpoint/2010/main" val="4142735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Contacted May attendees to let them know of future live sessions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612581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D7572-7ED5-453C-21A0-AFE8EDA9BF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5C2F6C-827F-BB74-268B-E43C1EFA9F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6B9BF5-5166-3DB4-8866-15E1E6049FC9}"/>
              </a:ext>
            </a:extLst>
          </p:cNvPr>
          <p:cNvSpPr>
            <a:spLocks noGrp="1"/>
          </p:cNvSpPr>
          <p:nvPr>
            <p:ph type="body" idx="1"/>
          </p:nvPr>
        </p:nvSpPr>
        <p:spPr/>
        <p:txBody>
          <a:bodyPr/>
          <a:lstStyle/>
          <a:p>
            <a:endParaRPr lang="en-GB" sz="1200" u="none" strike="noStrike" kern="1200">
              <a:solidFill>
                <a:schemeClr val="tx1"/>
              </a:solidFill>
              <a:effectLst/>
              <a:ea typeface="+mn-ea"/>
              <a:cs typeface="+mn-cs"/>
            </a:endParaRPr>
          </a:p>
        </p:txBody>
      </p:sp>
      <p:sp>
        <p:nvSpPr>
          <p:cNvPr id="4" name="Slide Number Placeholder 3">
            <a:extLst>
              <a:ext uri="{FF2B5EF4-FFF2-40B4-BE49-F238E27FC236}">
                <a16:creationId xmlns:a16="http://schemas.microsoft.com/office/drawing/2014/main" id="{E0C2D40C-FE60-B2F4-8A5B-1D39DFE695D4}"/>
              </a:ext>
            </a:extLst>
          </p:cNvPr>
          <p:cNvSpPr>
            <a:spLocks noGrp="1"/>
          </p:cNvSpPr>
          <p:nvPr>
            <p:ph type="sldNum" sz="quarter" idx="5"/>
          </p:nvPr>
        </p:nvSpPr>
        <p:spPr/>
        <p:txBody>
          <a:bodyPr/>
          <a:lstStyle/>
          <a:p>
            <a:fld id="{C0F3BA1D-A00F-DB41-84DA-BE26C4853B35}" type="slidenum">
              <a:rPr lang="en-US" smtClean="0"/>
              <a:t>7</a:t>
            </a:fld>
            <a:endParaRPr lang="en-US"/>
          </a:p>
        </p:txBody>
      </p:sp>
    </p:spTree>
    <p:extLst>
      <p:ext uri="{BB962C8B-B14F-4D97-AF65-F5344CB8AC3E}">
        <p14:creationId xmlns:p14="http://schemas.microsoft.com/office/powerpoint/2010/main" val="3940405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8</a:t>
            </a:fld>
            <a:endParaRPr lang="en-US"/>
          </a:p>
        </p:txBody>
      </p:sp>
    </p:spTree>
    <p:extLst>
      <p:ext uri="{BB962C8B-B14F-4D97-AF65-F5344CB8AC3E}">
        <p14:creationId xmlns:p14="http://schemas.microsoft.com/office/powerpoint/2010/main" val="2500463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9</a:t>
            </a:fld>
            <a:endParaRPr lang="en-US"/>
          </a:p>
        </p:txBody>
      </p:sp>
    </p:spTree>
    <p:extLst>
      <p:ext uri="{BB962C8B-B14F-4D97-AF65-F5344CB8AC3E}">
        <p14:creationId xmlns:p14="http://schemas.microsoft.com/office/powerpoint/2010/main" val="3375910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99980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8278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51A27-3A46-6548-A658-AF078FEDCD4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53235BA-4644-F742-B68A-58857ABFA7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A3258F6-501F-DF4D-BC61-AD3F27C1AF26}"/>
              </a:ext>
            </a:extLst>
          </p:cNvPr>
          <p:cNvSpPr>
            <a:spLocks noGrp="1"/>
          </p:cNvSpPr>
          <p:nvPr>
            <p:ph type="dt" sz="half" idx="10"/>
          </p:nvPr>
        </p:nvSpPr>
        <p:spPr/>
        <p:txBody>
          <a:bodyPr/>
          <a:lstStyle/>
          <a:p>
            <a:fld id="{388F4130-B4A6-894D-B490-953E3F85E7B4}" type="datetimeFigureOut">
              <a:rPr lang="en-US" smtClean="0"/>
              <a:t>11/7/2024</a:t>
            </a:fld>
            <a:endParaRPr lang="en-US"/>
          </a:p>
        </p:txBody>
      </p:sp>
      <p:sp>
        <p:nvSpPr>
          <p:cNvPr id="5" name="Footer Placeholder 4">
            <a:extLst>
              <a:ext uri="{FF2B5EF4-FFF2-40B4-BE49-F238E27FC236}">
                <a16:creationId xmlns:a16="http://schemas.microsoft.com/office/drawing/2014/main" id="{B851A04B-89FD-BB4A-BE38-11423AD0E8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282FEF-A672-D74A-818C-FD7E25F8DB7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0703971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7BE78-2DAE-784C-8BDD-1ACFE932502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B5A6CBD-752B-C54A-9472-476012303DC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7EEB16F-2AF7-AF4F-BAC0-66A9F203FCDF}"/>
              </a:ext>
            </a:extLst>
          </p:cNvPr>
          <p:cNvSpPr>
            <a:spLocks noGrp="1"/>
          </p:cNvSpPr>
          <p:nvPr>
            <p:ph type="dt" sz="half" idx="10"/>
          </p:nvPr>
        </p:nvSpPr>
        <p:spPr/>
        <p:txBody>
          <a:bodyPr/>
          <a:lstStyle/>
          <a:p>
            <a:fld id="{388F4130-B4A6-894D-B490-953E3F85E7B4}" type="datetimeFigureOut">
              <a:rPr lang="en-US" smtClean="0"/>
              <a:t>11/7/2024</a:t>
            </a:fld>
            <a:endParaRPr lang="en-US"/>
          </a:p>
        </p:txBody>
      </p:sp>
      <p:sp>
        <p:nvSpPr>
          <p:cNvPr id="5" name="Footer Placeholder 4">
            <a:extLst>
              <a:ext uri="{FF2B5EF4-FFF2-40B4-BE49-F238E27FC236}">
                <a16:creationId xmlns:a16="http://schemas.microsoft.com/office/drawing/2014/main" id="{23C97A28-8E57-8849-B304-4BD747CD24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F34E1A-BF2D-3F43-B5E9-97AA6F77E6F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2093339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4472D-C6B8-F544-BCBA-6D34B6B81A3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0E73B32-686A-E649-86AB-3479FB66E9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FF5A8D1-9377-1742-BBD6-21C94A27ED6A}"/>
              </a:ext>
            </a:extLst>
          </p:cNvPr>
          <p:cNvSpPr>
            <a:spLocks noGrp="1"/>
          </p:cNvSpPr>
          <p:nvPr>
            <p:ph type="dt" sz="half" idx="10"/>
          </p:nvPr>
        </p:nvSpPr>
        <p:spPr/>
        <p:txBody>
          <a:bodyPr/>
          <a:lstStyle/>
          <a:p>
            <a:fld id="{388F4130-B4A6-894D-B490-953E3F85E7B4}" type="datetimeFigureOut">
              <a:rPr lang="en-US" smtClean="0"/>
              <a:t>11/7/2024</a:t>
            </a:fld>
            <a:endParaRPr lang="en-US"/>
          </a:p>
        </p:txBody>
      </p:sp>
      <p:sp>
        <p:nvSpPr>
          <p:cNvPr id="5" name="Footer Placeholder 4">
            <a:extLst>
              <a:ext uri="{FF2B5EF4-FFF2-40B4-BE49-F238E27FC236}">
                <a16:creationId xmlns:a16="http://schemas.microsoft.com/office/drawing/2014/main" id="{B2D9E8E3-692C-EB47-AE32-1D59637AE6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C299E9-66F9-CC49-AF60-86ECA79F2AA8}"/>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6997617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E006E-3602-3240-801F-364000B45F1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C5A57B7-EF2C-3044-B58B-175EDDFEAF5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D875FEF-E26D-7D4C-9207-D0510ACF4D4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30407D9-439C-464B-B83C-AD392B6C6CF6}"/>
              </a:ext>
            </a:extLst>
          </p:cNvPr>
          <p:cNvSpPr>
            <a:spLocks noGrp="1"/>
          </p:cNvSpPr>
          <p:nvPr>
            <p:ph type="dt" sz="half" idx="10"/>
          </p:nvPr>
        </p:nvSpPr>
        <p:spPr/>
        <p:txBody>
          <a:bodyPr/>
          <a:lstStyle/>
          <a:p>
            <a:fld id="{388F4130-B4A6-894D-B490-953E3F85E7B4}" type="datetimeFigureOut">
              <a:rPr lang="en-US" smtClean="0"/>
              <a:t>11/7/2024</a:t>
            </a:fld>
            <a:endParaRPr lang="en-US"/>
          </a:p>
        </p:txBody>
      </p:sp>
      <p:sp>
        <p:nvSpPr>
          <p:cNvPr id="6" name="Footer Placeholder 5">
            <a:extLst>
              <a:ext uri="{FF2B5EF4-FFF2-40B4-BE49-F238E27FC236}">
                <a16:creationId xmlns:a16="http://schemas.microsoft.com/office/drawing/2014/main" id="{2AFBC8E8-C96E-A644-AFCF-9A484B2E30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4BDBDA-2F87-E140-8669-57B9B7121EFC}"/>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11562972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C6AA6-F7E1-E941-BB92-88330D63E91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4413033-E229-2848-A214-6BD8D631DB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BB6FF0D-44BC-1845-ADBF-A1BDA30F40C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E43DBC9-6028-9A46-8CF4-7F90F03B2D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B30AFFD-F8E0-FA48-8C05-C1EA3B81749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A2EF13E-80AE-2F4B-99DD-2E1E85DF1FD7}"/>
              </a:ext>
            </a:extLst>
          </p:cNvPr>
          <p:cNvSpPr>
            <a:spLocks noGrp="1"/>
          </p:cNvSpPr>
          <p:nvPr>
            <p:ph type="dt" sz="half" idx="10"/>
          </p:nvPr>
        </p:nvSpPr>
        <p:spPr/>
        <p:txBody>
          <a:bodyPr/>
          <a:lstStyle/>
          <a:p>
            <a:fld id="{388F4130-B4A6-894D-B490-953E3F85E7B4}" type="datetimeFigureOut">
              <a:rPr lang="en-US" smtClean="0"/>
              <a:t>11/7/2024</a:t>
            </a:fld>
            <a:endParaRPr lang="en-US"/>
          </a:p>
        </p:txBody>
      </p:sp>
      <p:sp>
        <p:nvSpPr>
          <p:cNvPr id="8" name="Footer Placeholder 7">
            <a:extLst>
              <a:ext uri="{FF2B5EF4-FFF2-40B4-BE49-F238E27FC236}">
                <a16:creationId xmlns:a16="http://schemas.microsoft.com/office/drawing/2014/main" id="{265D6405-91B4-B742-BE0F-74FC84097E5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647248F-EB72-3A40-8C00-44A631D3466B}"/>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714487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29E50-BA89-B14D-B9B0-2C2D41422DF0}"/>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B63D20A-A613-5C4C-A2D9-3F3716F248FE}"/>
              </a:ext>
            </a:extLst>
          </p:cNvPr>
          <p:cNvSpPr>
            <a:spLocks noGrp="1"/>
          </p:cNvSpPr>
          <p:nvPr>
            <p:ph type="dt" sz="half" idx="10"/>
          </p:nvPr>
        </p:nvSpPr>
        <p:spPr/>
        <p:txBody>
          <a:bodyPr/>
          <a:lstStyle/>
          <a:p>
            <a:fld id="{388F4130-B4A6-894D-B490-953E3F85E7B4}" type="datetimeFigureOut">
              <a:rPr lang="en-US" smtClean="0"/>
              <a:t>11/7/2024</a:t>
            </a:fld>
            <a:endParaRPr lang="en-US"/>
          </a:p>
        </p:txBody>
      </p:sp>
      <p:sp>
        <p:nvSpPr>
          <p:cNvPr id="4" name="Footer Placeholder 3">
            <a:extLst>
              <a:ext uri="{FF2B5EF4-FFF2-40B4-BE49-F238E27FC236}">
                <a16:creationId xmlns:a16="http://schemas.microsoft.com/office/drawing/2014/main" id="{2B434657-A7D5-C94F-8190-795F9A70A36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F68932-BF18-6D41-AAA1-AA62712FCFF6}"/>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42766636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04FA24-B38B-8E42-AD9A-46A8FE7451A1}"/>
              </a:ext>
            </a:extLst>
          </p:cNvPr>
          <p:cNvSpPr>
            <a:spLocks noGrp="1"/>
          </p:cNvSpPr>
          <p:nvPr>
            <p:ph type="dt" sz="half" idx="10"/>
          </p:nvPr>
        </p:nvSpPr>
        <p:spPr/>
        <p:txBody>
          <a:bodyPr/>
          <a:lstStyle/>
          <a:p>
            <a:fld id="{388F4130-B4A6-894D-B490-953E3F85E7B4}" type="datetimeFigureOut">
              <a:rPr lang="en-US" smtClean="0"/>
              <a:t>11/7/2024</a:t>
            </a:fld>
            <a:endParaRPr lang="en-US"/>
          </a:p>
        </p:txBody>
      </p:sp>
      <p:sp>
        <p:nvSpPr>
          <p:cNvPr id="3" name="Footer Placeholder 2">
            <a:extLst>
              <a:ext uri="{FF2B5EF4-FFF2-40B4-BE49-F238E27FC236}">
                <a16:creationId xmlns:a16="http://schemas.microsoft.com/office/drawing/2014/main" id="{845B9E2C-DF1C-3348-A7D0-868403EF10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70C3B7E-3AE4-3248-816B-42AEABE3282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0162979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46E7B-2B21-4349-A5E8-F51BDA4FDD7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4800EC2-20B6-564C-B497-8BC94D18A0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A3D7AB7-03F9-CB44-8B65-1FA6515812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8543C11-7DE1-A040-A366-66CFE0770690}"/>
              </a:ext>
            </a:extLst>
          </p:cNvPr>
          <p:cNvSpPr>
            <a:spLocks noGrp="1"/>
          </p:cNvSpPr>
          <p:nvPr>
            <p:ph type="dt" sz="half" idx="10"/>
          </p:nvPr>
        </p:nvSpPr>
        <p:spPr/>
        <p:txBody>
          <a:bodyPr/>
          <a:lstStyle/>
          <a:p>
            <a:fld id="{388F4130-B4A6-894D-B490-953E3F85E7B4}" type="datetimeFigureOut">
              <a:rPr lang="en-US" smtClean="0"/>
              <a:t>11/7/2024</a:t>
            </a:fld>
            <a:endParaRPr lang="en-US"/>
          </a:p>
        </p:txBody>
      </p:sp>
      <p:sp>
        <p:nvSpPr>
          <p:cNvPr id="6" name="Footer Placeholder 5">
            <a:extLst>
              <a:ext uri="{FF2B5EF4-FFF2-40B4-BE49-F238E27FC236}">
                <a16:creationId xmlns:a16="http://schemas.microsoft.com/office/drawing/2014/main" id="{F6F8A39E-CEDC-5D45-B7A7-427E12ADCB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53EE87-F227-0641-991C-BC2504CBAFD1}"/>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455850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36682-8C5D-5446-8420-6965F374F31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A959B58-CA83-2541-BFBB-72A596B18F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269452C-75B1-A440-9A3E-16096BEAA1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03ABED3-0D2E-C24F-AB08-D6551BC9B18D}"/>
              </a:ext>
            </a:extLst>
          </p:cNvPr>
          <p:cNvSpPr>
            <a:spLocks noGrp="1"/>
          </p:cNvSpPr>
          <p:nvPr>
            <p:ph type="dt" sz="half" idx="10"/>
          </p:nvPr>
        </p:nvSpPr>
        <p:spPr/>
        <p:txBody>
          <a:bodyPr/>
          <a:lstStyle/>
          <a:p>
            <a:fld id="{388F4130-B4A6-894D-B490-953E3F85E7B4}" type="datetimeFigureOut">
              <a:rPr lang="en-US" smtClean="0"/>
              <a:t>11/7/2024</a:t>
            </a:fld>
            <a:endParaRPr lang="en-US"/>
          </a:p>
        </p:txBody>
      </p:sp>
      <p:sp>
        <p:nvSpPr>
          <p:cNvPr id="6" name="Footer Placeholder 5">
            <a:extLst>
              <a:ext uri="{FF2B5EF4-FFF2-40B4-BE49-F238E27FC236}">
                <a16:creationId xmlns:a16="http://schemas.microsoft.com/office/drawing/2014/main" id="{9EDB2E6C-CD2C-CD47-A952-D2C835A6B4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CFB704-2EF3-024E-A7B5-B19083B6B48F}"/>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400449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64499-2F4D-F54B-B034-112AA6F6780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182BD32-AEFC-9C43-9EC4-4770BA5A5BB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F9B193B-4C5C-8349-A401-B84C817E4DEA}"/>
              </a:ext>
            </a:extLst>
          </p:cNvPr>
          <p:cNvSpPr>
            <a:spLocks noGrp="1"/>
          </p:cNvSpPr>
          <p:nvPr>
            <p:ph type="dt" sz="half" idx="10"/>
          </p:nvPr>
        </p:nvSpPr>
        <p:spPr/>
        <p:txBody>
          <a:bodyPr/>
          <a:lstStyle/>
          <a:p>
            <a:fld id="{388F4130-B4A6-894D-B490-953E3F85E7B4}" type="datetimeFigureOut">
              <a:rPr lang="en-US" smtClean="0"/>
              <a:t>11/7/2024</a:t>
            </a:fld>
            <a:endParaRPr lang="en-US"/>
          </a:p>
        </p:txBody>
      </p:sp>
      <p:sp>
        <p:nvSpPr>
          <p:cNvPr id="5" name="Footer Placeholder 4">
            <a:extLst>
              <a:ext uri="{FF2B5EF4-FFF2-40B4-BE49-F238E27FC236}">
                <a16:creationId xmlns:a16="http://schemas.microsoft.com/office/drawing/2014/main" id="{90025579-668C-6E4A-9506-5AD2E00C52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093645-915D-A945-A086-86CD13508646}"/>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4201992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D6932E-B973-1440-8C8A-A20FC31CE29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C55602-66E9-6A44-8E3B-7944447C112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4D233EE-C4AC-3944-8F41-167DE075E4B3}"/>
              </a:ext>
            </a:extLst>
          </p:cNvPr>
          <p:cNvSpPr>
            <a:spLocks noGrp="1"/>
          </p:cNvSpPr>
          <p:nvPr>
            <p:ph type="dt" sz="half" idx="10"/>
          </p:nvPr>
        </p:nvSpPr>
        <p:spPr/>
        <p:txBody>
          <a:bodyPr/>
          <a:lstStyle/>
          <a:p>
            <a:fld id="{388F4130-B4A6-894D-B490-953E3F85E7B4}" type="datetimeFigureOut">
              <a:rPr lang="en-US" smtClean="0"/>
              <a:t>11/7/2024</a:t>
            </a:fld>
            <a:endParaRPr lang="en-US"/>
          </a:p>
        </p:txBody>
      </p:sp>
      <p:sp>
        <p:nvSpPr>
          <p:cNvPr id="5" name="Footer Placeholder 4">
            <a:extLst>
              <a:ext uri="{FF2B5EF4-FFF2-40B4-BE49-F238E27FC236}">
                <a16:creationId xmlns:a16="http://schemas.microsoft.com/office/drawing/2014/main" id="{3FFDC9E0-7443-FC45-B98E-6EEECFAD31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0199EE-E38E-C842-82B0-22CAA11BEA07}"/>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0977073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8441083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5852299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5811410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14BD68BC-1AD8-B640-8B1E-602BF3073AFD}" type="datetimeFigureOut">
              <a:rPr lang="en-US" smtClean="0"/>
              <a:t>11/7/2024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41797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14BD68BC-1AD8-B640-8B1E-602BF3073AFD}" type="datetimeFigureOut">
              <a:rPr lang="en-US" smtClean="0"/>
              <a:t>11/7/2024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5542331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4BD68BC-1AD8-B640-8B1E-602BF3073AFD}" type="datetimeFigureOut">
              <a:rPr lang="en-US" smtClean="0"/>
              <a:t>11/7/2024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AAB195-B577-5546-8349-9DDA93B6129E}" type="slidenum">
              <a:rPr lang="en-US" smtClean="0"/>
              <a:t>‹#›</a:t>
            </a:fld>
            <a:endParaRPr lang="en-US"/>
          </a:p>
        </p:txBody>
      </p:sp>
      <p:sp>
        <p:nvSpPr>
          <p:cNvPr id="6" name="TextBox 5">
            <a:extLst>
              <a:ext uri="{FF2B5EF4-FFF2-40B4-BE49-F238E27FC236}">
                <a16:creationId xmlns:a16="http://schemas.microsoft.com/office/drawing/2014/main" id="{27F768AD-4D35-F34E-76C7-E0A37EBE14D6}"/>
              </a:ext>
            </a:extLst>
          </p:cNvPr>
          <p:cNvSpPr txBox="1"/>
          <p:nvPr userDrawn="1"/>
        </p:nvSpPr>
        <p:spPr>
          <a:xfrm>
            <a:off x="4354626" y="6356350"/>
            <a:ext cx="4589899" cy="369332"/>
          </a:xfrm>
          <a:prstGeom prst="rect">
            <a:avLst/>
          </a:prstGeom>
          <a:noFill/>
        </p:spPr>
        <p:txBody>
          <a:bodyPr wrap="square" rtlCol="0">
            <a:spAutoFit/>
          </a:bodyPr>
          <a:lstStyle/>
          <a:p>
            <a:r>
              <a:rPr lang="en-GB"/>
              <a:t>hartreetraining@stfc.ac.uk</a:t>
            </a:r>
          </a:p>
        </p:txBody>
      </p:sp>
    </p:spTree>
    <p:extLst>
      <p:ext uri="{BB962C8B-B14F-4D97-AF65-F5344CB8AC3E}">
        <p14:creationId xmlns:p14="http://schemas.microsoft.com/office/powerpoint/2010/main" val="6469932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BD68BC-1AD8-B640-8B1E-602BF3073AFD}" type="datetimeFigureOut">
              <a:rPr lang="en-US" smtClean="0"/>
              <a:t>11/7/2024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8578516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14BD68BC-1AD8-B640-8B1E-602BF3073AFD}" type="datetimeFigureOut">
              <a:rPr lang="en-US" smtClean="0"/>
              <a:t>11/7/2024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892464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14BD68BC-1AD8-B640-8B1E-602BF3073AFD}" type="datetimeFigureOut">
              <a:rPr lang="en-US" smtClean="0"/>
              <a:t>11/7/2024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329259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577626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4BD68BC-1AD8-B640-8B1E-602BF3073AFD}"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57640971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3857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11/7/2024</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2.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theme" Target="../theme/theme3.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4.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C2532C7-2F5B-1D4C-AABE-7920BCE81ADB}"/>
              </a:ext>
            </a:extLst>
          </p:cNvPr>
          <p:cNvPicPr>
            <a:picLocks noChangeAspect="1"/>
          </p:cNvPicPr>
          <p:nvPr userDrawn="1"/>
        </p:nvPicPr>
        <p:blipFill>
          <a:blip r:embed="rId16"/>
          <a:srcRect/>
          <a:stretch/>
        </p:blipFill>
        <p:spPr>
          <a:xfrm>
            <a:off x="131244" y="5733029"/>
            <a:ext cx="2352675" cy="1010412"/>
          </a:xfrm>
          <a:prstGeom prst="rect">
            <a:avLst/>
          </a:prstGeom>
        </p:spPr>
      </p:pic>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7" r:id="rId12"/>
    <p:sldLayoutId id="2147483698" r:id="rId13"/>
    <p:sldLayoutId id="2147483699"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3657" userDrawn="1">
          <p15:clr>
            <a:srgbClr val="F26B43"/>
          </p15:clr>
        </p15:guide>
        <p15:guide id="4" orient="horz" pos="3997" userDrawn="1">
          <p15:clr>
            <a:srgbClr val="F26B43"/>
          </p15:clr>
        </p15:guide>
        <p15:guide id="5" orient="horz" pos="4156" userDrawn="1">
          <p15:clr>
            <a:srgbClr val="F26B43"/>
          </p15:clr>
        </p15:guide>
        <p15:guide id="6" pos="166" userDrawn="1">
          <p15:clr>
            <a:srgbClr val="F26B43"/>
          </p15:clr>
        </p15:guide>
        <p15:guide id="7" pos="778" userDrawn="1">
          <p15:clr>
            <a:srgbClr val="F26B43"/>
          </p15:clr>
        </p15:guide>
        <p15:guide id="8" pos="1504" userDrawn="1">
          <p15:clr>
            <a:srgbClr val="F26B43"/>
          </p15:clr>
        </p15:guide>
        <p15:guide id="9" orient="horz" pos="4065"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F700E1-8806-684B-92DD-38F427D72C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064E7C5-4BAD-EE4F-97FA-4ABC35C182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C4F891B-020E-3848-8F43-83411742EA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8F4130-B4A6-894D-B490-953E3F85E7B4}" type="datetimeFigureOut">
              <a:rPr lang="en-US" smtClean="0"/>
              <a:t>11/7/2024</a:t>
            </a:fld>
            <a:endParaRPr lang="en-US"/>
          </a:p>
        </p:txBody>
      </p:sp>
      <p:sp>
        <p:nvSpPr>
          <p:cNvPr id="5" name="Footer Placeholder 4">
            <a:extLst>
              <a:ext uri="{FF2B5EF4-FFF2-40B4-BE49-F238E27FC236}">
                <a16:creationId xmlns:a16="http://schemas.microsoft.com/office/drawing/2014/main" id="{55EB35C3-6F52-0E4C-9B18-32A0FD1E72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EF25824-A379-764C-93C6-08FD5AE01C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036594-A73E-E649-A4D8-85AD0E0F546E}" type="slidenum">
              <a:rPr lang="en-US" smtClean="0"/>
              <a:t>‹#›</a:t>
            </a:fld>
            <a:endParaRPr lang="en-US"/>
          </a:p>
        </p:txBody>
      </p:sp>
      <p:pic>
        <p:nvPicPr>
          <p:cNvPr id="8" name="Picture 7">
            <a:extLst>
              <a:ext uri="{FF2B5EF4-FFF2-40B4-BE49-F238E27FC236}">
                <a16:creationId xmlns:a16="http://schemas.microsoft.com/office/drawing/2014/main" id="{1B7A6D54-AC15-8A4B-A922-13EEDB57B1E4}"/>
              </a:ext>
            </a:extLst>
          </p:cNvPr>
          <p:cNvPicPr>
            <a:picLocks noChangeAspect="1"/>
          </p:cNvPicPr>
          <p:nvPr userDrawn="1"/>
        </p:nvPicPr>
        <p:blipFill>
          <a:blip r:embed="rId14"/>
          <a:stretch>
            <a:fillRect/>
          </a:stretch>
        </p:blipFill>
        <p:spPr>
          <a:xfrm>
            <a:off x="97200" y="5760000"/>
            <a:ext cx="2352675" cy="1010412"/>
          </a:xfrm>
          <a:prstGeom prst="rect">
            <a:avLst/>
          </a:prstGeom>
        </p:spPr>
      </p:pic>
    </p:spTree>
    <p:extLst>
      <p:ext uri="{BB962C8B-B14F-4D97-AF65-F5344CB8AC3E}">
        <p14:creationId xmlns:p14="http://schemas.microsoft.com/office/powerpoint/2010/main" val="4293283017"/>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166" userDrawn="1">
          <p15:clr>
            <a:srgbClr val="F26B43"/>
          </p15:clr>
        </p15:guide>
        <p15:guide id="4" pos="1481" userDrawn="1">
          <p15:clr>
            <a:srgbClr val="F26B43"/>
          </p15:clr>
        </p15:guide>
        <p15:guide id="5" pos="756" userDrawn="1">
          <p15:clr>
            <a:srgbClr val="F26B43"/>
          </p15:clr>
        </p15:guide>
        <p15:guide id="6" orient="horz" pos="3657" userDrawn="1">
          <p15:clr>
            <a:srgbClr val="F26B43"/>
          </p15:clr>
        </p15:guide>
        <p15:guide id="7" orient="horz" pos="4156" userDrawn="1">
          <p15:clr>
            <a:srgbClr val="F26B43"/>
          </p15:clr>
        </p15:guide>
        <p15:guide id="8" orient="horz" pos="3997"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11/7/2024</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11/7/2024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8" name="Picture 7">
            <a:extLst>
              <a:ext uri="{FF2B5EF4-FFF2-40B4-BE49-F238E27FC236}">
                <a16:creationId xmlns:a16="http://schemas.microsoft.com/office/drawing/2014/main" id="{E96F0458-1043-DD48-BCF5-887F260443B1}"/>
              </a:ext>
            </a:extLst>
          </p:cNvPr>
          <p:cNvPicPr>
            <a:picLocks noChangeAspect="1"/>
          </p:cNvPicPr>
          <p:nvPr userDrawn="1"/>
        </p:nvPicPr>
        <p:blipFill>
          <a:blip r:embed="rId14"/>
          <a:stretch>
            <a:fillRect/>
          </a:stretch>
        </p:blipFill>
        <p:spPr>
          <a:xfrm>
            <a:off x="97200" y="5760000"/>
            <a:ext cx="2352675" cy="1010412"/>
          </a:xfrm>
          <a:prstGeom prst="rect">
            <a:avLst/>
          </a:prstGeom>
        </p:spPr>
      </p:pic>
    </p:spTree>
    <p:extLst>
      <p:ext uri="{BB962C8B-B14F-4D97-AF65-F5344CB8AC3E}">
        <p14:creationId xmlns:p14="http://schemas.microsoft.com/office/powerpoint/2010/main" val="1837695446"/>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3657" userDrawn="1">
          <p15:clr>
            <a:srgbClr val="F26B43"/>
          </p15:clr>
        </p15:guide>
        <p15:guide id="4" orient="horz" pos="3997" userDrawn="1">
          <p15:clr>
            <a:srgbClr val="F26B43"/>
          </p15:clr>
        </p15:guide>
        <p15:guide id="5" orient="horz" pos="4156" userDrawn="1">
          <p15:clr>
            <a:srgbClr val="F26B43"/>
          </p15:clr>
        </p15:guide>
        <p15:guide id="6" pos="166" userDrawn="1">
          <p15:clr>
            <a:srgbClr val="F26B43"/>
          </p15:clr>
        </p15:guide>
        <p15:guide id="7" pos="778" userDrawn="1">
          <p15:clr>
            <a:srgbClr val="F26B43"/>
          </p15:clr>
        </p15:guide>
        <p15:guide id="8" pos="1504" userDrawn="1">
          <p15:clr>
            <a:srgbClr val="F26B43"/>
          </p15:clr>
        </p15:guide>
        <p15:guide id="9" orient="horz" pos="406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1.xml"/><Relationship Id="rId6" Type="http://schemas.openxmlformats.org/officeDocument/2006/relationships/hyperlink" Target="mailto:hartreetraining@stfc.ac.uk" TargetMode="External"/><Relationship Id="rId5" Type="http://schemas.openxmlformats.org/officeDocument/2006/relationships/image" Target="../media/image5.emf"/><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1.xml"/><Relationship Id="rId5" Type="http://schemas.openxmlformats.org/officeDocument/2006/relationships/image" Target="../media/image8.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hyperlink" Target="https://hartreetraining.stfc.ac.uk/moodle/local/hartree/index.php" TargetMode="External"/><Relationship Id="rId2" Type="http://schemas.openxmlformats.org/officeDocument/2006/relationships/notesSlide" Target="../notesSlides/notesSlide6.xml"/><Relationship Id="rId1" Type="http://schemas.openxmlformats.org/officeDocument/2006/relationships/slideLayout" Target="../slideLayouts/slideLayout5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51.xml"/><Relationship Id="rId6" Type="http://schemas.openxmlformats.org/officeDocument/2006/relationships/image" Target="../media/image14.png"/><Relationship Id="rId5" Type="http://schemas.openxmlformats.org/officeDocument/2006/relationships/image" Target="../media/image1.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6.emf"/><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51.xml"/><Relationship Id="rId6" Type="http://schemas.openxmlformats.org/officeDocument/2006/relationships/image" Target="../media/image17.png"/><Relationship Id="rId5" Type="http://schemas.openxmlformats.org/officeDocument/2006/relationships/image" Target="../media/image1.png"/><Relationship Id="rId10" Type="http://schemas.openxmlformats.org/officeDocument/2006/relationships/image" Target="../media/image21.png"/><Relationship Id="rId4" Type="http://schemas.openxmlformats.org/officeDocument/2006/relationships/image" Target="../media/image14.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DB0FE0-A4AF-D848-8925-91A37993D74D}"/>
              </a:ext>
            </a:extLst>
          </p:cNvPr>
          <p:cNvSpPr txBox="1"/>
          <p:nvPr/>
        </p:nvSpPr>
        <p:spPr>
          <a:xfrm>
            <a:off x="854176" y="2127569"/>
            <a:ext cx="6470131" cy="1754326"/>
          </a:xfrm>
          <a:prstGeom prst="rect">
            <a:avLst/>
          </a:prstGeom>
          <a:noFill/>
        </p:spPr>
        <p:txBody>
          <a:bodyPr wrap="square" lIns="91440" tIns="45720" rIns="91440" bIns="45720" rtlCol="0" anchor="t">
            <a:spAutoFit/>
          </a:bodyPr>
          <a:lstStyle/>
          <a:p>
            <a:r>
              <a:rPr lang="en-US" sz="5400" b="1" spc="-150" dirty="0" err="1">
                <a:latin typeface="Arial"/>
                <a:cs typeface="Arial"/>
              </a:rPr>
              <a:t>ExaTePP</a:t>
            </a:r>
            <a:r>
              <a:rPr lang="en-US" sz="5400" b="1" spc="-150" dirty="0">
                <a:latin typeface="Arial"/>
                <a:cs typeface="Arial"/>
              </a:rPr>
              <a:t> WP2: Training </a:t>
            </a:r>
            <a:endParaRPr lang="en-US" dirty="0">
              <a:latin typeface="Calibri" panose="020F0502020204030204"/>
              <a:ea typeface="Calibri" panose="020F0502020204030204"/>
              <a:cs typeface="Calibri" panose="020F0502020204030204"/>
            </a:endParaRPr>
          </a:p>
        </p:txBody>
      </p:sp>
      <p:sp>
        <p:nvSpPr>
          <p:cNvPr id="5" name="Rectangle 4">
            <a:extLst>
              <a:ext uri="{FF2B5EF4-FFF2-40B4-BE49-F238E27FC236}">
                <a16:creationId xmlns:a16="http://schemas.microsoft.com/office/drawing/2014/main" id="{0BEB0AE4-391E-6F41-84C6-D4EEDF519A31}"/>
              </a:ext>
            </a:extLst>
          </p:cNvPr>
          <p:cNvSpPr/>
          <p:nvPr/>
        </p:nvSpPr>
        <p:spPr>
          <a:xfrm>
            <a:off x="897865" y="4489186"/>
            <a:ext cx="5745669" cy="830997"/>
          </a:xfrm>
          <a:prstGeom prst="rect">
            <a:avLst/>
          </a:prstGeom>
        </p:spPr>
        <p:txBody>
          <a:bodyPr wrap="square" lIns="91440" tIns="45720" rIns="91440" bIns="45720" anchor="t">
            <a:spAutoFit/>
          </a:bodyPr>
          <a:lstStyle/>
          <a:p>
            <a:r>
              <a:rPr lang="en-GB" sz="2400">
                <a:latin typeface="Arial"/>
                <a:cs typeface="Arial"/>
              </a:rPr>
              <a:t>Wendy Winnard</a:t>
            </a:r>
            <a:endParaRPr lang="en-GB" sz="2400">
              <a:latin typeface="Arial" panose="020B0604020202020204" pitchFamily="34" charset="0"/>
              <a:cs typeface="Arial" panose="020B0604020202020204" pitchFamily="34" charset="0"/>
            </a:endParaRPr>
          </a:p>
          <a:p>
            <a:r>
              <a:rPr lang="en-GB" sz="2400">
                <a:latin typeface="Arial"/>
                <a:cs typeface="Arial"/>
              </a:rPr>
              <a:t>Training Officer, Hartree Centre</a:t>
            </a:r>
            <a:endParaRPr lang="en-GB" sz="240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AEF60E3-5ED4-A441-87BF-145C86F0269E}"/>
              </a:ext>
            </a:extLst>
          </p:cNvPr>
          <p:cNvSpPr/>
          <p:nvPr/>
        </p:nvSpPr>
        <p:spPr>
          <a:xfrm>
            <a:off x="9916160" y="1881188"/>
            <a:ext cx="2275840" cy="11769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3"/>
          <a:srcRect l="33480" t="50485" r="18482" b="2465"/>
          <a:stretch/>
        </p:blipFill>
        <p:spPr>
          <a:xfrm rot="5400000">
            <a:off x="6949968" y="1575508"/>
            <a:ext cx="6858000" cy="3706984"/>
          </a:xfrm>
          <a:prstGeom prst="rect">
            <a:avLst/>
          </a:prstGeom>
        </p:spPr>
      </p:pic>
      <p:pic>
        <p:nvPicPr>
          <p:cNvPr id="8" name="Picture 7">
            <a:extLst>
              <a:ext uri="{FF2B5EF4-FFF2-40B4-BE49-F238E27FC236}">
                <a16:creationId xmlns:a16="http://schemas.microsoft.com/office/drawing/2014/main" id="{6CDE3690-5535-C74B-B155-ACB201E96A96}"/>
              </a:ext>
            </a:extLst>
          </p:cNvPr>
          <p:cNvPicPr>
            <a:picLocks noChangeAspect="1"/>
          </p:cNvPicPr>
          <p:nvPr/>
        </p:nvPicPr>
        <p:blipFill>
          <a:blip r:embed="rId4"/>
          <a:srcRect/>
          <a:stretch/>
        </p:blipFill>
        <p:spPr>
          <a:xfrm>
            <a:off x="151200" y="140400"/>
            <a:ext cx="3619500" cy="1554480"/>
          </a:xfrm>
          <a:prstGeom prst="rect">
            <a:avLst/>
          </a:prstGeom>
        </p:spPr>
      </p:pic>
      <p:pic>
        <p:nvPicPr>
          <p:cNvPr id="9" name="Picture 8">
            <a:extLst>
              <a:ext uri="{FF2B5EF4-FFF2-40B4-BE49-F238E27FC236}">
                <a16:creationId xmlns:a16="http://schemas.microsoft.com/office/drawing/2014/main" id="{13764E91-3454-1964-1226-5EAFB5358A0E}"/>
              </a:ext>
            </a:extLst>
          </p:cNvPr>
          <p:cNvPicPr>
            <a:picLocks noChangeAspect="1"/>
          </p:cNvPicPr>
          <p:nvPr/>
        </p:nvPicPr>
        <p:blipFill rotWithShape="1">
          <a:blip r:embed="rId5"/>
          <a:srcRect l="6448" t="-1407" r="20198" b="5035"/>
          <a:stretch/>
        </p:blipFill>
        <p:spPr>
          <a:xfrm>
            <a:off x="2782889" y="-101600"/>
            <a:ext cx="9409112" cy="6959600"/>
          </a:xfrm>
          <a:prstGeom prst="rect">
            <a:avLst/>
          </a:prstGeom>
        </p:spPr>
      </p:pic>
      <p:sp>
        <p:nvSpPr>
          <p:cNvPr id="14" name="TextBox 13">
            <a:extLst>
              <a:ext uri="{FF2B5EF4-FFF2-40B4-BE49-F238E27FC236}">
                <a16:creationId xmlns:a16="http://schemas.microsoft.com/office/drawing/2014/main" id="{35BE6E74-2FBF-4B9D-01F3-3639C73A8462}"/>
              </a:ext>
            </a:extLst>
          </p:cNvPr>
          <p:cNvSpPr txBox="1"/>
          <p:nvPr/>
        </p:nvSpPr>
        <p:spPr>
          <a:xfrm>
            <a:off x="897865" y="5558142"/>
            <a:ext cx="6118260" cy="369332"/>
          </a:xfrm>
          <a:prstGeom prst="rect">
            <a:avLst/>
          </a:prstGeom>
          <a:noFill/>
        </p:spPr>
        <p:txBody>
          <a:bodyPr wrap="square" lIns="91440" tIns="45720" rIns="91440" bIns="45720" anchor="t">
            <a:spAutoFit/>
          </a:bodyPr>
          <a:lstStyle/>
          <a:p>
            <a:r>
              <a:rPr lang="en-GB">
                <a:hlinkClick r:id="rId6"/>
              </a:rPr>
              <a:t>hartreetraining@stfc.ac.uk</a:t>
            </a:r>
            <a:endParaRPr lang="en-US"/>
          </a:p>
        </p:txBody>
      </p:sp>
    </p:spTree>
    <p:extLst>
      <p:ext uri="{BB962C8B-B14F-4D97-AF65-F5344CB8AC3E}">
        <p14:creationId xmlns:p14="http://schemas.microsoft.com/office/powerpoint/2010/main" val="3224382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517433" y="290902"/>
            <a:ext cx="11328657" cy="675295"/>
          </a:xfrm>
          <a:prstGeom prst="rect">
            <a:avLst/>
          </a:prstGeom>
          <a:noFill/>
          <a:ln>
            <a:noFill/>
          </a:ln>
        </p:spPr>
        <p:txBody>
          <a:bodyPr lIns="91440" tIns="45720" rIns="91440" bIns="45720" anchor="ctr"/>
          <a:lstStyle>
            <a:lvl1pPr algn="l" rtl="0" eaLnBrk="0" fontAlgn="base" hangingPunct="0">
              <a:spcBef>
                <a:spcPct val="0"/>
              </a:spcBef>
              <a:spcAft>
                <a:spcPct val="0"/>
              </a:spcAft>
              <a:defRPr sz="4400" b="1">
                <a:solidFill>
                  <a:schemeClr val="accent1">
                    <a:lumMod val="50000"/>
                  </a:schemeClr>
                </a:solidFill>
                <a:latin typeface="Calibri"/>
                <a:ea typeface="+mj-ea"/>
                <a:cs typeface="Calibri"/>
              </a:defRPr>
            </a:lvl1pPr>
            <a:lvl2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2pPr>
            <a:lvl3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3pPr>
            <a:lvl4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4pPr>
            <a:lvl5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r>
              <a:rPr lang="en-GB" sz="3600" kern="0" dirty="0">
                <a:solidFill>
                  <a:srgbClr val="2E2D62"/>
                </a:solidFill>
                <a:latin typeface="Arial"/>
                <a:cs typeface="Arial"/>
              </a:rPr>
              <a:t>Training Events Hosted by Hartree Centre</a:t>
            </a:r>
          </a:p>
        </p:txBody>
      </p:sp>
      <p:sp>
        <p:nvSpPr>
          <p:cNvPr id="3" name="Rectangle 1">
            <a:extLst>
              <a:ext uri="{FF2B5EF4-FFF2-40B4-BE49-F238E27FC236}">
                <a16:creationId xmlns:a16="http://schemas.microsoft.com/office/drawing/2014/main" id="{DC602F55-83FF-5A98-2B12-8E1D9AA011C7}"/>
              </a:ext>
            </a:extLst>
          </p:cNvPr>
          <p:cNvSpPr>
            <a:spLocks noChangeArrowheads="1"/>
          </p:cNvSpPr>
          <p:nvPr/>
        </p:nvSpPr>
        <p:spPr bwMode="auto">
          <a:xfrm>
            <a:off x="4427538" y="1825625"/>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200" b="0" i="0" u="none" strike="noStrike" cap="none" normalizeH="0" baseline="0">
                <a:ln>
                  <a:noFill/>
                </a:ln>
                <a:solidFill>
                  <a:srgbClr val="212529"/>
                </a:solidFill>
                <a:effectLst/>
                <a:latin typeface="-apple-system"/>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itle 1">
            <a:extLst>
              <a:ext uri="{FF2B5EF4-FFF2-40B4-BE49-F238E27FC236}">
                <a16:creationId xmlns:a16="http://schemas.microsoft.com/office/drawing/2014/main" id="{328B942A-E697-A638-011A-4C2C28FBEA79}"/>
              </a:ext>
            </a:extLst>
          </p:cNvPr>
          <p:cNvSpPr txBox="1">
            <a:spLocks/>
          </p:cNvSpPr>
          <p:nvPr/>
        </p:nvSpPr>
        <p:spPr bwMode="auto">
          <a:xfrm>
            <a:off x="517432" y="1714400"/>
            <a:ext cx="5460379" cy="675295"/>
          </a:xfrm>
          <a:prstGeom prst="rect">
            <a:avLst/>
          </a:prstGeom>
          <a:noFill/>
          <a:ln>
            <a:noFill/>
          </a:ln>
        </p:spPr>
        <p:txBody>
          <a:bodyPr anchor="ctr"/>
          <a:lstStyle>
            <a:lvl1pPr algn="l" rtl="0" eaLnBrk="0" fontAlgn="base" hangingPunct="0">
              <a:spcBef>
                <a:spcPct val="0"/>
              </a:spcBef>
              <a:spcAft>
                <a:spcPct val="0"/>
              </a:spcAft>
              <a:defRPr sz="4400" b="1">
                <a:solidFill>
                  <a:schemeClr val="accent1">
                    <a:lumMod val="50000"/>
                  </a:schemeClr>
                </a:solidFill>
                <a:latin typeface="Calibri"/>
                <a:ea typeface="+mj-ea"/>
                <a:cs typeface="Calibri"/>
              </a:defRPr>
            </a:lvl1pPr>
            <a:lvl2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2pPr>
            <a:lvl3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3pPr>
            <a:lvl4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4pPr>
            <a:lvl5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endParaRPr lang="en-GB" sz="3600" kern="0">
              <a:solidFill>
                <a:srgbClr val="2E2D62"/>
              </a:solidFill>
              <a:latin typeface="Arial" panose="020B0604020202020204" pitchFamily="34" charset="0"/>
              <a:cs typeface="Arial" panose="020B0604020202020204" pitchFamily="34" charset="0"/>
            </a:endParaRPr>
          </a:p>
        </p:txBody>
      </p:sp>
      <p:sp>
        <p:nvSpPr>
          <p:cNvPr id="5" name="Title 1">
            <a:extLst>
              <a:ext uri="{FF2B5EF4-FFF2-40B4-BE49-F238E27FC236}">
                <a16:creationId xmlns:a16="http://schemas.microsoft.com/office/drawing/2014/main" id="{520E586A-9912-C71B-C855-D86E5B5BFB26}"/>
              </a:ext>
            </a:extLst>
          </p:cNvPr>
          <p:cNvSpPr txBox="1">
            <a:spLocks/>
          </p:cNvSpPr>
          <p:nvPr/>
        </p:nvSpPr>
        <p:spPr bwMode="auto">
          <a:xfrm>
            <a:off x="451682" y="4342214"/>
            <a:ext cx="6397174" cy="1380321"/>
          </a:xfrm>
          <a:prstGeom prst="rect">
            <a:avLst/>
          </a:prstGeom>
          <a:noFill/>
          <a:ln>
            <a:noFill/>
          </a:ln>
        </p:spPr>
        <p:txBody>
          <a:bodyPr anchor="ctr"/>
          <a:lstStyle>
            <a:lvl1pPr algn="l" rtl="0" eaLnBrk="0" fontAlgn="base" hangingPunct="0">
              <a:spcBef>
                <a:spcPct val="0"/>
              </a:spcBef>
              <a:spcAft>
                <a:spcPct val="0"/>
              </a:spcAft>
              <a:defRPr sz="4400" b="1">
                <a:solidFill>
                  <a:schemeClr val="accent1">
                    <a:lumMod val="50000"/>
                  </a:schemeClr>
                </a:solidFill>
                <a:latin typeface="Calibri"/>
                <a:ea typeface="+mj-ea"/>
                <a:cs typeface="Calibri"/>
              </a:defRPr>
            </a:lvl1pPr>
            <a:lvl2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2pPr>
            <a:lvl3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3pPr>
            <a:lvl4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4pPr>
            <a:lvl5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defRPr/>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defRPr/>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defRPr/>
            </a:pPr>
            <a:endParaRPr lang="en-GB" sz="3200" kern="0">
              <a:solidFill>
                <a:srgbClr val="2E2D62"/>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8AA72BC-C521-D04B-A38C-41DD6AF55336}"/>
              </a:ext>
            </a:extLst>
          </p:cNvPr>
          <p:cNvSpPr txBox="1"/>
          <p:nvPr/>
        </p:nvSpPr>
        <p:spPr>
          <a:xfrm>
            <a:off x="541340" y="1214480"/>
            <a:ext cx="4978398" cy="4555093"/>
          </a:xfrm>
          <a:prstGeom prst="rect">
            <a:avLst/>
          </a:prstGeom>
          <a:noFill/>
        </p:spPr>
        <p:txBody>
          <a:bodyPr wrap="square" lIns="91440" tIns="45720" rIns="91440" bIns="45720" anchor="t">
            <a:spAutoFit/>
          </a:bodyPr>
          <a:lstStyle/>
          <a:p>
            <a:pPr>
              <a:defRPr/>
            </a:pPr>
            <a:r>
              <a:rPr lang="en-GB" sz="2800" b="1" dirty="0"/>
              <a:t>Hybrid Algorithms, Parallel Libraries and GPU programming</a:t>
            </a:r>
            <a:endParaRPr lang="en-GB" sz="2800" b="1" dirty="0">
              <a:cs typeface="Calibri"/>
            </a:endParaRPr>
          </a:p>
          <a:p>
            <a:pPr>
              <a:defRPr/>
            </a:pPr>
            <a:r>
              <a:rPr lang="en-GB" b="1" dirty="0">
                <a:ea typeface="Calibri"/>
                <a:cs typeface="Calibri"/>
              </a:rPr>
              <a:t>22-24 May ‘24  </a:t>
            </a:r>
            <a:endParaRPr lang="en-GB" b="1" dirty="0"/>
          </a:p>
          <a:p>
            <a:pPr>
              <a:defRPr/>
            </a:pPr>
            <a:r>
              <a:rPr lang="en-GB" b="1" dirty="0"/>
              <a:t>Further mathematical concepts on communication avoiding and hybrid algorithms</a:t>
            </a:r>
            <a:endParaRPr lang="en-GB" b="1" dirty="0">
              <a:cs typeface="Calibri"/>
            </a:endParaRPr>
          </a:p>
          <a:p>
            <a:pPr marL="285750" indent="-285750">
              <a:buFont typeface="Arial"/>
              <a:buChar char="•"/>
              <a:defRPr/>
            </a:pPr>
            <a:r>
              <a:rPr lang="en-GB" sz="1800" dirty="0">
                <a:effectLst/>
                <a:latin typeface="Calibri"/>
                <a:ea typeface="Calibri"/>
                <a:cs typeface="Times New Roman"/>
              </a:rPr>
              <a:t>Learned key characteristics of communication-avoiding algorithms and how these affect scalability.</a:t>
            </a:r>
            <a:r>
              <a:rPr lang="en-GB" dirty="0">
                <a:latin typeface="Calibri"/>
                <a:ea typeface="Calibri"/>
                <a:cs typeface="Times New Roman"/>
              </a:rPr>
              <a:t> </a:t>
            </a:r>
            <a:endParaRPr lang="en-GB" sz="1800" dirty="0">
              <a:effectLst/>
              <a:latin typeface="Calibri"/>
              <a:ea typeface="Calibri"/>
              <a:cs typeface="Times New Roman" panose="02020603050405020304" pitchFamily="18" charset="0"/>
            </a:endParaRPr>
          </a:p>
          <a:p>
            <a:pPr marL="285750" indent="-285750">
              <a:buFont typeface="Arial"/>
              <a:buChar char="•"/>
              <a:defRPr/>
            </a:pPr>
            <a:r>
              <a:rPr lang="en-GB" sz="1800" dirty="0">
                <a:latin typeface="Calibri"/>
                <a:ea typeface="Calibri"/>
                <a:cs typeface="Times New Roman"/>
              </a:rPr>
              <a:t>Introduced to</a:t>
            </a:r>
            <a:r>
              <a:rPr lang="en-GB" sz="1800" dirty="0">
                <a:effectLst/>
                <a:latin typeface="Calibri"/>
                <a:ea typeface="Calibri"/>
                <a:cs typeface="Times New Roman"/>
              </a:rPr>
              <a:t> UQ approaches and the latest advances in parallel libraries development.</a:t>
            </a:r>
          </a:p>
          <a:p>
            <a:pPr marL="285750" indent="-285750">
              <a:buFont typeface="Arial"/>
              <a:buChar char="•"/>
              <a:defRPr/>
            </a:pPr>
            <a:endParaRPr lang="en-GB" sz="1800" dirty="0">
              <a:effectLst/>
              <a:latin typeface="Calibri"/>
              <a:ea typeface="Calibri"/>
              <a:cs typeface="Times New Roman"/>
            </a:endParaRPr>
          </a:p>
          <a:p>
            <a:pPr>
              <a:defRPr/>
            </a:pPr>
            <a:r>
              <a:rPr lang="en-GB" b="1" dirty="0"/>
              <a:t>Introduction to GPU programming</a:t>
            </a:r>
            <a:endParaRPr lang="en-GB" b="1" dirty="0">
              <a:cs typeface="Calibri"/>
            </a:endParaRPr>
          </a:p>
          <a:p>
            <a:pPr marL="285750" indent="-285750">
              <a:buFont typeface="Arial"/>
              <a:buChar char="•"/>
              <a:defRPr/>
            </a:pPr>
            <a:r>
              <a:rPr lang="en-GB" dirty="0">
                <a:latin typeface="Calibri"/>
                <a:cs typeface="Times New Roman"/>
              </a:rPr>
              <a:t>Gained knowledge and hands-on experience in developing software applications  for processors with massively parallel computing resources. </a:t>
            </a:r>
            <a:endParaRPr lang="en-GB" dirty="0">
              <a:latin typeface="Calibri"/>
              <a:ea typeface="Calibri"/>
              <a:cs typeface="Times New Roman"/>
            </a:endParaRPr>
          </a:p>
        </p:txBody>
      </p:sp>
      <p:pic>
        <p:nvPicPr>
          <p:cNvPr id="1028" name="Picture 4" descr="No alternative text description for this image">
            <a:extLst>
              <a:ext uri="{FF2B5EF4-FFF2-40B4-BE49-F238E27FC236}">
                <a16:creationId xmlns:a16="http://schemas.microsoft.com/office/drawing/2014/main" id="{BD6BED92-939F-013A-606B-B867DAC410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3700" y="1135465"/>
            <a:ext cx="6648299" cy="5209770"/>
          </a:xfrm>
          <a:prstGeom prst="rect">
            <a:avLst/>
          </a:prstGeom>
          <a:solidFill>
            <a:srgbClr val="FF5959"/>
          </a:solidFill>
        </p:spPr>
      </p:pic>
    </p:spTree>
    <p:extLst>
      <p:ext uri="{BB962C8B-B14F-4D97-AF65-F5344CB8AC3E}">
        <p14:creationId xmlns:p14="http://schemas.microsoft.com/office/powerpoint/2010/main" val="3649997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DC602F55-83FF-5A98-2B12-8E1D9AA011C7}"/>
              </a:ext>
            </a:extLst>
          </p:cNvPr>
          <p:cNvSpPr>
            <a:spLocks noChangeArrowheads="1"/>
          </p:cNvSpPr>
          <p:nvPr/>
        </p:nvSpPr>
        <p:spPr bwMode="auto">
          <a:xfrm>
            <a:off x="4427538" y="1825625"/>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200" b="0" i="0" u="none" strike="noStrike" cap="none" normalizeH="0" baseline="0">
                <a:ln>
                  <a:noFill/>
                </a:ln>
                <a:solidFill>
                  <a:srgbClr val="212529"/>
                </a:solidFill>
                <a:effectLst/>
                <a:latin typeface="-apple-system"/>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itle 1">
            <a:extLst>
              <a:ext uri="{FF2B5EF4-FFF2-40B4-BE49-F238E27FC236}">
                <a16:creationId xmlns:a16="http://schemas.microsoft.com/office/drawing/2014/main" id="{328B942A-E697-A638-011A-4C2C28FBEA79}"/>
              </a:ext>
            </a:extLst>
          </p:cNvPr>
          <p:cNvSpPr txBox="1">
            <a:spLocks/>
          </p:cNvSpPr>
          <p:nvPr/>
        </p:nvSpPr>
        <p:spPr bwMode="auto">
          <a:xfrm>
            <a:off x="517432" y="1714400"/>
            <a:ext cx="5460379" cy="675295"/>
          </a:xfrm>
          <a:prstGeom prst="rect">
            <a:avLst/>
          </a:prstGeom>
          <a:noFill/>
          <a:ln>
            <a:noFill/>
          </a:ln>
        </p:spPr>
        <p:txBody>
          <a:bodyPr anchor="ctr"/>
          <a:lstStyle>
            <a:lvl1pPr algn="l" rtl="0" eaLnBrk="0" fontAlgn="base" hangingPunct="0">
              <a:spcBef>
                <a:spcPct val="0"/>
              </a:spcBef>
              <a:spcAft>
                <a:spcPct val="0"/>
              </a:spcAft>
              <a:defRPr sz="4400" b="1">
                <a:solidFill>
                  <a:schemeClr val="accent1">
                    <a:lumMod val="50000"/>
                  </a:schemeClr>
                </a:solidFill>
                <a:latin typeface="Calibri"/>
                <a:ea typeface="+mj-ea"/>
                <a:cs typeface="Calibri"/>
              </a:defRPr>
            </a:lvl1pPr>
            <a:lvl2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2pPr>
            <a:lvl3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3pPr>
            <a:lvl4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4pPr>
            <a:lvl5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endParaRPr lang="en-GB" sz="3600" kern="0">
              <a:solidFill>
                <a:srgbClr val="2E2D62"/>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8AA72BC-C521-D04B-A38C-41DD6AF55336}"/>
              </a:ext>
            </a:extLst>
          </p:cNvPr>
          <p:cNvSpPr txBox="1"/>
          <p:nvPr/>
        </p:nvSpPr>
        <p:spPr>
          <a:xfrm>
            <a:off x="371475" y="798976"/>
            <a:ext cx="6731074" cy="5078313"/>
          </a:xfrm>
          <a:prstGeom prst="rect">
            <a:avLst/>
          </a:prstGeom>
          <a:noFill/>
        </p:spPr>
        <p:txBody>
          <a:bodyPr wrap="square" lIns="91440" tIns="45720" rIns="91440" bIns="45720" anchor="t">
            <a:spAutoFit/>
          </a:bodyPr>
          <a:lstStyle/>
          <a:p>
            <a:pPr>
              <a:defRPr/>
            </a:pPr>
            <a:r>
              <a:rPr lang="en-GB" sz="2400" kern="0" dirty="0">
                <a:solidFill>
                  <a:srgbClr val="002060"/>
                </a:solidFill>
                <a:latin typeface="Arial" panose="020B0604020202020204" pitchFamily="34" charset="0"/>
                <a:cs typeface="Arial" panose="020B0604020202020204" pitchFamily="34" charset="0"/>
              </a:rPr>
              <a:t> </a:t>
            </a:r>
          </a:p>
          <a:p>
            <a:pPr>
              <a:defRPr/>
            </a:pPr>
            <a:r>
              <a:rPr lang="en-GB" sz="2800" b="1" dirty="0"/>
              <a:t>Advanced HPC, Multi GPU Programming and Exascale School - </a:t>
            </a:r>
            <a:r>
              <a:rPr lang="en-GB" sz="2000" b="1" kern="0" dirty="0">
                <a:solidFill>
                  <a:srgbClr val="002060"/>
                </a:solidFill>
                <a:latin typeface="Arial" panose="020B0604020202020204" pitchFamily="34" charset="0"/>
                <a:cs typeface="Arial" panose="020B0604020202020204" pitchFamily="34" charset="0"/>
              </a:rPr>
              <a:t>8-11 Oct ‘24</a:t>
            </a:r>
            <a:endParaRPr lang="en-GB" sz="2000" b="1" dirty="0"/>
          </a:p>
          <a:p>
            <a:pPr>
              <a:defRPr/>
            </a:pPr>
            <a:endParaRPr lang="en-GB" sz="2800" b="1" dirty="0"/>
          </a:p>
          <a:p>
            <a:pPr>
              <a:defRPr/>
            </a:pPr>
            <a:r>
              <a:rPr lang="en-GB" b="1" dirty="0">
                <a:solidFill>
                  <a:srgbClr val="2E2C61"/>
                </a:solidFill>
              </a:rPr>
              <a:t>Parallel Programming with MPI </a:t>
            </a:r>
          </a:p>
          <a:p>
            <a:pPr marL="285750" indent="-285750">
              <a:buFont typeface="Arial" panose="020B0604020202020204" pitchFamily="34" charset="0"/>
              <a:buChar char="•"/>
              <a:defRPr/>
            </a:pPr>
            <a:r>
              <a:rPr lang="en-GB" dirty="0"/>
              <a:t>Parallelised codes to enable massively parallel computation, exploiting modern HPC architectures.. </a:t>
            </a:r>
          </a:p>
          <a:p>
            <a:pPr>
              <a:defRPr/>
            </a:pPr>
            <a:endParaRPr lang="en-GB" dirty="0">
              <a:solidFill>
                <a:srgbClr val="2E2C61"/>
              </a:solidFill>
              <a:latin typeface="Calibri"/>
              <a:ea typeface="Calibri" panose="020F0502020204030204" pitchFamily="34" charset="0"/>
              <a:cs typeface="Times New Roman" panose="02020603050405020304" pitchFamily="18" charset="0"/>
            </a:endParaRPr>
          </a:p>
          <a:p>
            <a:pPr>
              <a:defRPr/>
            </a:pPr>
            <a:r>
              <a:rPr lang="en-GB" b="1" dirty="0">
                <a:solidFill>
                  <a:srgbClr val="2E2C61"/>
                </a:solidFill>
              </a:rPr>
              <a:t>Multi-GPU programming</a:t>
            </a:r>
            <a:endParaRPr lang="en-GB" sz="2800" kern="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en-GB" dirty="0">
                <a:solidFill>
                  <a:srgbClr val="2E2C61"/>
                </a:solidFill>
                <a:ea typeface="Calibri" panose="020F0502020204030204" pitchFamily="34" charset="0"/>
                <a:cs typeface="Times New Roman"/>
              </a:rPr>
              <a:t>Scaled CUDA C++ applications to multiple nodes</a:t>
            </a:r>
          </a:p>
          <a:p>
            <a:pPr marL="285750" indent="-285750">
              <a:buFont typeface="Arial" panose="020B0604020202020204" pitchFamily="34" charset="0"/>
              <a:buChar char="•"/>
              <a:defRPr/>
            </a:pPr>
            <a:endParaRPr lang="en-GB" dirty="0">
              <a:solidFill>
                <a:srgbClr val="2E2C61"/>
              </a:solidFill>
              <a:ea typeface="Calibri" panose="020F0502020204030204" pitchFamily="34" charset="0"/>
              <a:cs typeface="Times New Roman"/>
            </a:endParaRPr>
          </a:p>
          <a:p>
            <a:pPr>
              <a:defRPr/>
            </a:pPr>
            <a:r>
              <a:rPr lang="en-GB" b="1" dirty="0"/>
              <a:t>Portable alternatives to CUDA: Parallel Programming </a:t>
            </a:r>
          </a:p>
          <a:p>
            <a:pPr marL="285750" indent="-285750">
              <a:buFont typeface="Arial" panose="020B0604020202020204" pitchFamily="34" charset="0"/>
              <a:buChar char="•"/>
              <a:defRPr/>
            </a:pPr>
            <a:r>
              <a:rPr lang="en-GB" dirty="0"/>
              <a:t>Gained practical experience with novel portable programming models for heterogeneous computer architectures, SYCL and </a:t>
            </a:r>
            <a:r>
              <a:rPr lang="en-GB" dirty="0" err="1"/>
              <a:t>Kokkos</a:t>
            </a:r>
            <a:r>
              <a:rPr lang="en-GB" dirty="0"/>
              <a:t>.</a:t>
            </a:r>
            <a:endParaRPr lang="en-GB" dirty="0">
              <a:solidFill>
                <a:srgbClr val="2E2C61"/>
              </a:solidFill>
              <a:ea typeface="Calibri" panose="020F0502020204030204" pitchFamily="34" charset="0"/>
              <a:cs typeface="Times New Roman"/>
            </a:endParaRPr>
          </a:p>
          <a:p>
            <a:pPr>
              <a:defRP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074" name="Picture 2" descr="No alternative text description for this image">
            <a:extLst>
              <a:ext uri="{FF2B5EF4-FFF2-40B4-BE49-F238E27FC236}">
                <a16:creationId xmlns:a16="http://schemas.microsoft.com/office/drawing/2014/main" id="{73836A6B-5905-A112-AB72-3281A7B863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4866" y="1101485"/>
            <a:ext cx="4704003" cy="470400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CC4AA5F0-F89C-FCE8-CB4D-214B3C4D826F}"/>
              </a:ext>
            </a:extLst>
          </p:cNvPr>
          <p:cNvPicPr>
            <a:picLocks noChangeAspect="1"/>
          </p:cNvPicPr>
          <p:nvPr/>
        </p:nvPicPr>
        <p:blipFill rotWithShape="1">
          <a:blip r:embed="rId4"/>
          <a:srcRect l="45092"/>
          <a:stretch/>
        </p:blipFill>
        <p:spPr>
          <a:xfrm>
            <a:off x="7085957" y="0"/>
            <a:ext cx="4892912" cy="6857997"/>
          </a:xfrm>
          <a:prstGeom prst="rect">
            <a:avLst/>
          </a:prstGeom>
        </p:spPr>
      </p:pic>
      <p:sp>
        <p:nvSpPr>
          <p:cNvPr id="13" name="Title 1"/>
          <p:cNvSpPr txBox="1">
            <a:spLocks/>
          </p:cNvSpPr>
          <p:nvPr/>
        </p:nvSpPr>
        <p:spPr bwMode="auto">
          <a:xfrm>
            <a:off x="517433" y="290902"/>
            <a:ext cx="10859188" cy="675295"/>
          </a:xfrm>
          <a:prstGeom prst="rect">
            <a:avLst/>
          </a:prstGeom>
          <a:noFill/>
          <a:ln>
            <a:noFill/>
          </a:ln>
        </p:spPr>
        <p:txBody>
          <a:bodyPr lIns="91440" tIns="45720" rIns="91440" bIns="45720" anchor="ctr"/>
          <a:lstStyle>
            <a:lvl1pPr algn="l" rtl="0" eaLnBrk="0" fontAlgn="base" hangingPunct="0">
              <a:spcBef>
                <a:spcPct val="0"/>
              </a:spcBef>
              <a:spcAft>
                <a:spcPct val="0"/>
              </a:spcAft>
              <a:defRPr sz="4400" b="1">
                <a:solidFill>
                  <a:schemeClr val="accent1">
                    <a:lumMod val="50000"/>
                  </a:schemeClr>
                </a:solidFill>
                <a:latin typeface="Calibri"/>
                <a:ea typeface="+mj-ea"/>
                <a:cs typeface="Calibri"/>
              </a:defRPr>
            </a:lvl1pPr>
            <a:lvl2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2pPr>
            <a:lvl3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3pPr>
            <a:lvl4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4pPr>
            <a:lvl5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r>
              <a:rPr lang="en-GB" sz="3600" kern="0" dirty="0">
                <a:solidFill>
                  <a:srgbClr val="2E2D62"/>
                </a:solidFill>
                <a:latin typeface="Arial"/>
                <a:cs typeface="Arial"/>
              </a:rPr>
              <a:t>Training Events Hosted by Hartree Centre</a:t>
            </a:r>
          </a:p>
        </p:txBody>
      </p:sp>
    </p:spTree>
    <p:extLst>
      <p:ext uri="{BB962C8B-B14F-4D97-AF65-F5344CB8AC3E}">
        <p14:creationId xmlns:p14="http://schemas.microsoft.com/office/powerpoint/2010/main" val="2754217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E564ADF-4CBA-A44E-A21B-AD84C7978D74}"/>
              </a:ext>
            </a:extLst>
          </p:cNvPr>
          <p:cNvSpPr txBox="1">
            <a:spLocks/>
          </p:cNvSpPr>
          <p:nvPr/>
        </p:nvSpPr>
        <p:spPr bwMode="auto">
          <a:xfrm>
            <a:off x="517433" y="290902"/>
            <a:ext cx="11328657" cy="675295"/>
          </a:xfrm>
          <a:prstGeom prst="rect">
            <a:avLst/>
          </a:prstGeom>
          <a:noFill/>
          <a:ln>
            <a:noFill/>
          </a:ln>
        </p:spPr>
        <p:txBody>
          <a:bodyPr lIns="91440" tIns="45720" rIns="91440" bIns="45720" anchor="ctr"/>
          <a:lstStyle>
            <a:lvl1pPr algn="l" rtl="0" eaLnBrk="0" fontAlgn="base" hangingPunct="0">
              <a:spcBef>
                <a:spcPct val="0"/>
              </a:spcBef>
              <a:spcAft>
                <a:spcPct val="0"/>
              </a:spcAft>
              <a:defRPr sz="4400" b="1">
                <a:solidFill>
                  <a:schemeClr val="accent1">
                    <a:lumMod val="50000"/>
                  </a:schemeClr>
                </a:solidFill>
                <a:latin typeface="Calibri"/>
                <a:ea typeface="+mj-ea"/>
                <a:cs typeface="Calibri"/>
              </a:defRPr>
            </a:lvl1pPr>
            <a:lvl2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2pPr>
            <a:lvl3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3pPr>
            <a:lvl4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4pPr>
            <a:lvl5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r>
              <a:rPr lang="en-GB" sz="3600" kern="0" dirty="0">
                <a:solidFill>
                  <a:srgbClr val="2E2D62"/>
                </a:solidFill>
                <a:latin typeface="Arial"/>
                <a:cs typeface="Arial"/>
              </a:rPr>
              <a:t>Learning into practice</a:t>
            </a:r>
          </a:p>
        </p:txBody>
      </p:sp>
      <p:sp>
        <p:nvSpPr>
          <p:cNvPr id="5" name="Speech Bubble: Rectangle 4">
            <a:extLst>
              <a:ext uri="{FF2B5EF4-FFF2-40B4-BE49-F238E27FC236}">
                <a16:creationId xmlns:a16="http://schemas.microsoft.com/office/drawing/2014/main" id="{7FD7A55A-2BF4-2615-C644-503054DED5E9}"/>
              </a:ext>
            </a:extLst>
          </p:cNvPr>
          <p:cNvSpPr/>
          <p:nvPr/>
        </p:nvSpPr>
        <p:spPr>
          <a:xfrm>
            <a:off x="263525" y="966197"/>
            <a:ext cx="6840071" cy="3838885"/>
          </a:xfrm>
          <a:prstGeom prst="wedgeRectCallout">
            <a:avLst>
              <a:gd name="adj1" fmla="val 49874"/>
              <a:gd name="adj2" fmla="val -24566"/>
            </a:avLst>
          </a:prstGeom>
          <a:solidFill>
            <a:srgbClr val="00BED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50000"/>
              </a:lnSpc>
              <a:spcAft>
                <a:spcPts val="0"/>
              </a:spcAft>
            </a:pPr>
            <a:r>
              <a:rPr lang="en-GB" sz="1800" dirty="0">
                <a:solidFill>
                  <a:schemeClr val="accent4"/>
                </a:solidFill>
                <a:effectLst/>
                <a:latin typeface="Calibri" panose="020F0502020204030204" pitchFamily="34" charset="0"/>
                <a:ea typeface="Calibri" panose="020F0502020204030204" pitchFamily="34" charset="0"/>
                <a:cs typeface="Arial" panose="020B0604020202020204" pitchFamily="34" charset="0"/>
              </a:rPr>
              <a:t>“My work involves applying topological data analysis……</a:t>
            </a:r>
          </a:p>
          <a:p>
            <a:pPr>
              <a:lnSpc>
                <a:spcPct val="150000"/>
              </a:lnSpc>
              <a:spcAft>
                <a:spcPts val="0"/>
              </a:spcAft>
            </a:pPr>
            <a:r>
              <a:rPr lang="en-GB" sz="1800" dirty="0">
                <a:solidFill>
                  <a:schemeClr val="accent4"/>
                </a:solidFill>
                <a:effectLst/>
                <a:latin typeface="Calibri" panose="020F0502020204030204" pitchFamily="34" charset="0"/>
                <a:ea typeface="Calibri" panose="020F0502020204030204" pitchFamily="34" charset="0"/>
                <a:cs typeface="Arial" panose="020B0604020202020204" pitchFamily="34" charset="0"/>
              </a:rPr>
              <a:t>Generating lattice configurations involves highly intensive Monte Carlo simulation. For this to scale appropriately, such that the project remains computationally feasible, the use of distributed computing and accelerated hardware is a necessity. </a:t>
            </a:r>
          </a:p>
          <a:p>
            <a:pPr>
              <a:lnSpc>
                <a:spcPct val="150000"/>
              </a:lnSpc>
              <a:spcAft>
                <a:spcPts val="0"/>
              </a:spcAft>
            </a:pPr>
            <a:r>
              <a:rPr lang="en-GB" sz="1800" dirty="0">
                <a:solidFill>
                  <a:schemeClr val="accent4"/>
                </a:solidFill>
                <a:effectLst/>
                <a:latin typeface="Calibri" panose="020F0502020204030204" pitchFamily="34" charset="0"/>
                <a:ea typeface="Calibri" panose="020F0502020204030204" pitchFamily="34" charset="0"/>
                <a:cs typeface="Arial" panose="020B0604020202020204" pitchFamily="34" charset="0"/>
              </a:rPr>
              <a:t>At the school, I have learnt highly applicable techniques such as MPI, multi-GPU programming and both in combination. These should be directly applicable in my research” Xavier (PhD student in Applied Mathematics and Theoretical Physics)</a:t>
            </a:r>
            <a:endParaRPr lang="en-GB" sz="1800" dirty="0">
              <a:solidFill>
                <a:schemeClr val="accent4"/>
              </a:solidFill>
              <a:effectLst/>
              <a:latin typeface="Calibri" panose="020F0502020204030204" pitchFamily="34" charset="0"/>
              <a:ea typeface="Calibri" panose="020F0502020204030204" pitchFamily="34" charset="0"/>
            </a:endParaRPr>
          </a:p>
        </p:txBody>
      </p:sp>
      <p:sp>
        <p:nvSpPr>
          <p:cNvPr id="6" name="Speech Bubble: Rectangle 5">
            <a:extLst>
              <a:ext uri="{FF2B5EF4-FFF2-40B4-BE49-F238E27FC236}">
                <a16:creationId xmlns:a16="http://schemas.microsoft.com/office/drawing/2014/main" id="{191FB3F7-B769-C4B1-CA4C-AADB3F4BF635}"/>
              </a:ext>
            </a:extLst>
          </p:cNvPr>
          <p:cNvSpPr/>
          <p:nvPr/>
        </p:nvSpPr>
        <p:spPr>
          <a:xfrm>
            <a:off x="7422776" y="555812"/>
            <a:ext cx="4505699" cy="4249270"/>
          </a:xfrm>
          <a:prstGeom prst="wedgeRectCallout">
            <a:avLst>
              <a:gd name="adj1" fmla="val 22574"/>
              <a:gd name="adj2" fmla="val -48459"/>
            </a:avLst>
          </a:prstGeom>
          <a:solidFill>
            <a:srgbClr val="00BED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50000"/>
              </a:lnSpc>
              <a:spcAft>
                <a:spcPts val="0"/>
              </a:spcAft>
            </a:pPr>
            <a:r>
              <a:rPr lang="en-GB" sz="1800" dirty="0">
                <a:solidFill>
                  <a:schemeClr val="accent4"/>
                </a:solidFill>
                <a:effectLst/>
                <a:latin typeface="Calibri" panose="020F0502020204030204" pitchFamily="34" charset="0"/>
                <a:ea typeface="Calibri" panose="020F0502020204030204" pitchFamily="34" charset="0"/>
                <a:cs typeface="Arial" panose="020B0604020202020204" pitchFamily="34" charset="0"/>
              </a:rPr>
              <a:t>“I’m currently working on developing an exascale fusion energy code to incorporate more comprehensive physics models. The knowledge and skills I’ve gained from these technical workshops are incredibly valuable in ensuring that the new physics I introduce enhances the accuracy of the simulations without compromising performance—and may even improve it.” Alex (Nuclear Fusion Physicist)</a:t>
            </a:r>
            <a:endParaRPr lang="en-GB" sz="1800" dirty="0">
              <a:solidFill>
                <a:schemeClr val="accent4"/>
              </a:solidFill>
              <a:effectLst/>
              <a:latin typeface="Calibri" panose="020F0502020204030204" pitchFamily="34" charset="0"/>
              <a:ea typeface="Calibri" panose="020F0502020204030204" pitchFamily="34" charset="0"/>
            </a:endParaRPr>
          </a:p>
        </p:txBody>
      </p:sp>
      <p:sp>
        <p:nvSpPr>
          <p:cNvPr id="2" name="TextBox 1">
            <a:extLst>
              <a:ext uri="{FF2B5EF4-FFF2-40B4-BE49-F238E27FC236}">
                <a16:creationId xmlns:a16="http://schemas.microsoft.com/office/drawing/2014/main" id="{A0B6DADC-1A6D-B9D9-8BA7-5098DE860884}"/>
              </a:ext>
            </a:extLst>
          </p:cNvPr>
          <p:cNvSpPr txBox="1"/>
          <p:nvPr/>
        </p:nvSpPr>
        <p:spPr>
          <a:xfrm>
            <a:off x="2387600" y="4969212"/>
            <a:ext cx="9568890" cy="1477328"/>
          </a:xfrm>
          <a:prstGeom prst="rect">
            <a:avLst/>
          </a:prstGeom>
          <a:solidFill>
            <a:srgbClr val="00BED5"/>
          </a:solidFill>
        </p:spPr>
        <p:txBody>
          <a:bodyPr wrap="square" rtlCol="0">
            <a:spAutoFit/>
          </a:bodyPr>
          <a:lstStyle/>
          <a:p>
            <a:r>
              <a:rPr lang="en-GB" sz="1800" dirty="0">
                <a:effectLst/>
                <a:latin typeface="Calibri" panose="020F0502020204030204" pitchFamily="34" charset="0"/>
                <a:ea typeface="Calibri" panose="020F0502020204030204" pitchFamily="34" charset="0"/>
                <a:cs typeface="Arial" panose="020B0604020202020204" pitchFamily="34" charset="0"/>
              </a:rPr>
              <a:t>. …I have been working on Optimization of multi-physics coupling library MUI for exascale implementations. Thanks to SYCL training, implementation of the RBF filter in MUI  can now be further refined. SYCL provides an exciting option for portable GPU implementation of </a:t>
            </a:r>
            <a:r>
              <a:rPr lang="en-GB" sz="1800" dirty="0" err="1">
                <a:effectLst/>
                <a:latin typeface="Calibri" panose="020F0502020204030204" pitchFamily="34" charset="0"/>
                <a:ea typeface="Calibri" panose="020F0502020204030204" pitchFamily="34" charset="0"/>
                <a:cs typeface="Arial" panose="020B0604020202020204" pitchFamily="34" charset="0"/>
              </a:rPr>
              <a:t>OpenFOAM</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b="1" dirty="0">
                <a:effectLst/>
                <a:latin typeface="Calibri" panose="020F0502020204030204" pitchFamily="34" charset="0"/>
                <a:ea typeface="Calibri" panose="020F0502020204030204" pitchFamily="34" charset="0"/>
                <a:cs typeface="Arial" panose="020B0604020202020204" pitchFamily="34" charset="0"/>
              </a:rPr>
              <a:t>Mayank (Computational Scientist/Research Software Engineer)</a:t>
            </a:r>
            <a:endParaRPr lang="en-GB" sz="1800" dirty="0">
              <a:effectLst/>
              <a:latin typeface="Calibri" panose="020F0502020204030204" pitchFamily="34" charset="0"/>
              <a:ea typeface="Calibri" panose="020F0502020204030204" pitchFamily="34" charset="0"/>
            </a:endParaRPr>
          </a:p>
          <a:p>
            <a:endParaRPr lang="en-GB" dirty="0"/>
          </a:p>
        </p:txBody>
      </p:sp>
    </p:spTree>
    <p:extLst>
      <p:ext uri="{BB962C8B-B14F-4D97-AF65-F5344CB8AC3E}">
        <p14:creationId xmlns:p14="http://schemas.microsoft.com/office/powerpoint/2010/main" val="2740701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peech Bubble: Rectangle 5">
            <a:extLst>
              <a:ext uri="{FF2B5EF4-FFF2-40B4-BE49-F238E27FC236}">
                <a16:creationId xmlns:a16="http://schemas.microsoft.com/office/drawing/2014/main" id="{25D11429-0B0C-318E-E8F7-132F6D995162}"/>
              </a:ext>
            </a:extLst>
          </p:cNvPr>
          <p:cNvSpPr/>
          <p:nvPr/>
        </p:nvSpPr>
        <p:spPr>
          <a:xfrm>
            <a:off x="220735" y="1160463"/>
            <a:ext cx="3189767" cy="1189037"/>
          </a:xfrm>
          <a:prstGeom prst="wedgeRectCallout">
            <a:avLst>
              <a:gd name="adj1" fmla="val 88554"/>
              <a:gd name="adj2" fmla="val 133782"/>
            </a:avLst>
          </a:prstGeom>
          <a:solidFill>
            <a:srgbClr val="00BED5"/>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0" i="0" dirty="0">
                <a:solidFill>
                  <a:schemeClr val="tx1"/>
                </a:solidFill>
                <a:effectLst/>
                <a:latin typeface="-apple-system"/>
              </a:rPr>
              <a:t>“CUDA lectures: well covered and nice tutorial.”</a:t>
            </a:r>
            <a:endParaRPr lang="en-GB" sz="2400" dirty="0">
              <a:solidFill>
                <a:schemeClr val="tx1"/>
              </a:solidFill>
            </a:endParaRPr>
          </a:p>
        </p:txBody>
      </p:sp>
      <p:sp>
        <p:nvSpPr>
          <p:cNvPr id="7" name="Speech Bubble: Rectangle 6">
            <a:extLst>
              <a:ext uri="{FF2B5EF4-FFF2-40B4-BE49-F238E27FC236}">
                <a16:creationId xmlns:a16="http://schemas.microsoft.com/office/drawing/2014/main" id="{E77032EC-0AF0-09E6-A115-333CD6657A28}"/>
              </a:ext>
            </a:extLst>
          </p:cNvPr>
          <p:cNvSpPr/>
          <p:nvPr/>
        </p:nvSpPr>
        <p:spPr>
          <a:xfrm>
            <a:off x="8781498" y="126762"/>
            <a:ext cx="3189767" cy="1553183"/>
          </a:xfrm>
          <a:prstGeom prst="wedgeRectCallout">
            <a:avLst>
              <a:gd name="adj1" fmla="val -76780"/>
              <a:gd name="adj2" fmla="val 166501"/>
            </a:avLst>
          </a:prstGeom>
          <a:solidFill>
            <a:srgbClr val="00BED5"/>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0" i="0" dirty="0">
                <a:solidFill>
                  <a:schemeClr val="tx1"/>
                </a:solidFill>
                <a:effectLst/>
                <a:latin typeface="-apple-system"/>
              </a:rPr>
              <a:t>“ SYCL (and </a:t>
            </a:r>
            <a:r>
              <a:rPr lang="en-GB" sz="2400" b="0" i="0" dirty="0" err="1">
                <a:solidFill>
                  <a:schemeClr val="tx1"/>
                </a:solidFill>
                <a:effectLst/>
                <a:latin typeface="-apple-system"/>
              </a:rPr>
              <a:t>Kokkos</a:t>
            </a:r>
            <a:r>
              <a:rPr lang="en-GB" sz="2400" b="0" i="0" dirty="0">
                <a:solidFill>
                  <a:schemeClr val="tx1"/>
                </a:solidFill>
                <a:effectLst/>
                <a:latin typeface="-apple-system"/>
              </a:rPr>
              <a:t>) lectures: appropriate, well-structured exercises.”</a:t>
            </a:r>
            <a:endParaRPr lang="en-GB" sz="2400" dirty="0">
              <a:solidFill>
                <a:schemeClr val="tx1"/>
              </a:solidFill>
            </a:endParaRPr>
          </a:p>
        </p:txBody>
      </p:sp>
      <p:sp>
        <p:nvSpPr>
          <p:cNvPr id="10" name="Speech Bubble: Rectangle 9">
            <a:extLst>
              <a:ext uri="{FF2B5EF4-FFF2-40B4-BE49-F238E27FC236}">
                <a16:creationId xmlns:a16="http://schemas.microsoft.com/office/drawing/2014/main" id="{05BAB2B4-8695-E5C8-B5FC-CD2FB3B2163A}"/>
              </a:ext>
            </a:extLst>
          </p:cNvPr>
          <p:cNvSpPr/>
          <p:nvPr/>
        </p:nvSpPr>
        <p:spPr>
          <a:xfrm>
            <a:off x="4463699" y="4912243"/>
            <a:ext cx="3765901" cy="1699696"/>
          </a:xfrm>
          <a:prstGeom prst="wedgeRectCallout">
            <a:avLst>
              <a:gd name="adj1" fmla="val -4939"/>
              <a:gd name="adj2" fmla="val -70747"/>
            </a:avLst>
          </a:prstGeom>
          <a:solidFill>
            <a:srgbClr val="00BED5"/>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0" i="0" dirty="0">
                <a:solidFill>
                  <a:schemeClr val="tx1"/>
                </a:solidFill>
                <a:effectLst/>
                <a:latin typeface="-apple-system"/>
              </a:rPr>
              <a:t>“ It was great. Really friendly atmosphere. Good to collaborate with other participants.”</a:t>
            </a:r>
            <a:endParaRPr lang="en-GB" sz="2400" dirty="0">
              <a:solidFill>
                <a:schemeClr val="tx1"/>
              </a:solidFill>
            </a:endParaRPr>
          </a:p>
          <a:p>
            <a:pPr algn="ctr"/>
            <a:endParaRPr lang="en-GB" dirty="0">
              <a:solidFill>
                <a:schemeClr val="bg1"/>
              </a:solidFill>
            </a:endParaRPr>
          </a:p>
        </p:txBody>
      </p:sp>
      <p:sp>
        <p:nvSpPr>
          <p:cNvPr id="11" name="Speech Bubble: Rectangle 10">
            <a:extLst>
              <a:ext uri="{FF2B5EF4-FFF2-40B4-BE49-F238E27FC236}">
                <a16:creationId xmlns:a16="http://schemas.microsoft.com/office/drawing/2014/main" id="{039E2E61-6D4F-75C4-253A-785891C7AF6A}"/>
              </a:ext>
            </a:extLst>
          </p:cNvPr>
          <p:cNvSpPr/>
          <p:nvPr/>
        </p:nvSpPr>
        <p:spPr>
          <a:xfrm>
            <a:off x="209772" y="4022506"/>
            <a:ext cx="3901485" cy="1739585"/>
          </a:xfrm>
          <a:prstGeom prst="wedgeRectCallout">
            <a:avLst>
              <a:gd name="adj1" fmla="val 63378"/>
              <a:gd name="adj2" fmla="val -90484"/>
            </a:avLst>
          </a:prstGeom>
          <a:solidFill>
            <a:srgbClr val="00BED5"/>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0" i="0" dirty="0">
                <a:solidFill>
                  <a:schemeClr val="tx1"/>
                </a:solidFill>
                <a:effectLst/>
                <a:latin typeface="-apple-system"/>
              </a:rPr>
              <a:t>“ Thank you for putting in the effort to organise and run these training workshops, I think it is great!.”</a:t>
            </a:r>
            <a:endParaRPr lang="en-GB" sz="2400" dirty="0">
              <a:solidFill>
                <a:schemeClr val="tx1"/>
              </a:solidFill>
            </a:endParaRPr>
          </a:p>
          <a:p>
            <a:pPr algn="ctr"/>
            <a:endParaRPr lang="en-GB" dirty="0">
              <a:solidFill>
                <a:schemeClr val="bg1"/>
              </a:solidFill>
            </a:endParaRPr>
          </a:p>
        </p:txBody>
      </p:sp>
      <p:sp>
        <p:nvSpPr>
          <p:cNvPr id="12" name="Speech Bubble: Rectangle 11">
            <a:extLst>
              <a:ext uri="{FF2B5EF4-FFF2-40B4-BE49-F238E27FC236}">
                <a16:creationId xmlns:a16="http://schemas.microsoft.com/office/drawing/2014/main" id="{D11211A2-EBA7-97F6-2F6D-9E87220B115F}"/>
              </a:ext>
            </a:extLst>
          </p:cNvPr>
          <p:cNvSpPr/>
          <p:nvPr/>
        </p:nvSpPr>
        <p:spPr>
          <a:xfrm>
            <a:off x="8717627" y="3062176"/>
            <a:ext cx="3264601" cy="2324691"/>
          </a:xfrm>
          <a:prstGeom prst="wedgeRectCallout">
            <a:avLst>
              <a:gd name="adj1" fmla="val -72258"/>
              <a:gd name="adj2" fmla="val -33355"/>
            </a:avLst>
          </a:prstGeom>
          <a:solidFill>
            <a:srgbClr val="00BED5"/>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0" i="0" dirty="0">
                <a:solidFill>
                  <a:schemeClr val="tx1"/>
                </a:solidFill>
                <a:effectLst/>
                <a:latin typeface="-apple-system"/>
              </a:rPr>
              <a:t>“The school was great, material on point and instructors awesome. The traveling logistics with the bus from Warrington to Daresbury was a problem but that something out of organizers control.”</a:t>
            </a:r>
            <a:endParaRPr lang="en-GB" dirty="0">
              <a:solidFill>
                <a:schemeClr val="tx1"/>
              </a:solidFill>
            </a:endParaRPr>
          </a:p>
        </p:txBody>
      </p:sp>
      <p:sp>
        <p:nvSpPr>
          <p:cNvPr id="14" name="Speech Bubble: Rectangle 13">
            <a:extLst>
              <a:ext uri="{FF2B5EF4-FFF2-40B4-BE49-F238E27FC236}">
                <a16:creationId xmlns:a16="http://schemas.microsoft.com/office/drawing/2014/main" id="{A5A83071-9094-C847-C818-602A9C8EB8F4}"/>
              </a:ext>
            </a:extLst>
          </p:cNvPr>
          <p:cNvSpPr/>
          <p:nvPr/>
        </p:nvSpPr>
        <p:spPr>
          <a:xfrm>
            <a:off x="4463699" y="94863"/>
            <a:ext cx="3189767" cy="1850893"/>
          </a:xfrm>
          <a:prstGeom prst="wedgeRectCallout">
            <a:avLst>
              <a:gd name="adj1" fmla="val 887"/>
              <a:gd name="adj2" fmla="val 68868"/>
            </a:avLst>
          </a:prstGeom>
          <a:solidFill>
            <a:srgbClr val="00BED5"/>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0" i="0" dirty="0">
                <a:solidFill>
                  <a:schemeClr val="tx1"/>
                </a:solidFill>
                <a:effectLst/>
                <a:latin typeface="-apple-system"/>
              </a:rPr>
              <a:t>“</a:t>
            </a:r>
            <a:r>
              <a:rPr lang="en-GB" sz="2000" b="0" i="0" dirty="0">
                <a:solidFill>
                  <a:schemeClr val="tx1"/>
                </a:solidFill>
                <a:effectLst/>
                <a:latin typeface="-apple-system"/>
              </a:rPr>
              <a:t>I've learnt a lot about leveraging state-of-the-art hardware which I hope to apply to my research. Many thanks to the tutors and organisers!”</a:t>
            </a:r>
            <a:endParaRPr lang="en-GB" sz="2400" dirty="0">
              <a:solidFill>
                <a:schemeClr val="tx1"/>
              </a:solidFill>
            </a:endParaRPr>
          </a:p>
        </p:txBody>
      </p:sp>
      <p:sp>
        <p:nvSpPr>
          <p:cNvPr id="13" name="Rectangle: Rounded Corners 12">
            <a:extLst>
              <a:ext uri="{FF2B5EF4-FFF2-40B4-BE49-F238E27FC236}">
                <a16:creationId xmlns:a16="http://schemas.microsoft.com/office/drawing/2014/main" id="{203F1E1A-88B8-5CF1-423C-9D5935B456D3}"/>
              </a:ext>
            </a:extLst>
          </p:cNvPr>
          <p:cNvSpPr/>
          <p:nvPr/>
        </p:nvSpPr>
        <p:spPr>
          <a:xfrm>
            <a:off x="4599284" y="2266654"/>
            <a:ext cx="3361864" cy="2324691"/>
          </a:xfrm>
          <a:prstGeom prst="roundRect">
            <a:avLst/>
          </a:prstGeom>
          <a:effectLst>
            <a:outerShdw blurRad="50800" dist="38100" dir="2700000" algn="tl" rotWithShape="0">
              <a:prstClr val="black">
                <a:alpha val="40000"/>
              </a:prstClr>
            </a:outerShdw>
          </a:effectLst>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4800" dirty="0"/>
              <a:t>What attendees said</a:t>
            </a:r>
          </a:p>
        </p:txBody>
      </p:sp>
    </p:spTree>
    <p:extLst>
      <p:ext uri="{BB962C8B-B14F-4D97-AF65-F5344CB8AC3E}">
        <p14:creationId xmlns:p14="http://schemas.microsoft.com/office/powerpoint/2010/main" val="2960128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2CC83FB-762D-EB39-0755-18AE49CCF6E3}"/>
              </a:ext>
            </a:extLst>
          </p:cNvPr>
          <p:cNvPicPr>
            <a:picLocks noChangeAspect="1"/>
          </p:cNvPicPr>
          <p:nvPr/>
        </p:nvPicPr>
        <p:blipFill>
          <a:blip r:embed="rId3"/>
          <a:srcRect t="8144" r="20273"/>
          <a:stretch/>
        </p:blipFill>
        <p:spPr>
          <a:xfrm>
            <a:off x="86221" y="1445307"/>
            <a:ext cx="7301581" cy="3394089"/>
          </a:xfrm>
          <a:prstGeom prst="rect">
            <a:avLst/>
          </a:prstGeom>
        </p:spPr>
      </p:pic>
      <p:pic>
        <p:nvPicPr>
          <p:cNvPr id="7" name="Picture 6">
            <a:extLst>
              <a:ext uri="{FF2B5EF4-FFF2-40B4-BE49-F238E27FC236}">
                <a16:creationId xmlns:a16="http://schemas.microsoft.com/office/drawing/2014/main" id="{C9774960-1590-87F6-5D74-AA52B45E4D53}"/>
              </a:ext>
            </a:extLst>
          </p:cNvPr>
          <p:cNvPicPr>
            <a:picLocks noChangeAspect="1"/>
          </p:cNvPicPr>
          <p:nvPr/>
        </p:nvPicPr>
        <p:blipFill rotWithShape="1">
          <a:blip r:embed="rId4">
            <a:extLst>
              <a:ext uri="{28A0092B-C50C-407E-A947-70E740481C1C}">
                <a14:useLocalDpi xmlns:a14="http://schemas.microsoft.com/office/drawing/2010/main" val="0"/>
              </a:ext>
            </a:extLst>
          </a:blip>
          <a:srcRect l="20443" t="-142" r="55810" b="24267"/>
          <a:stretch/>
        </p:blipFill>
        <p:spPr>
          <a:xfrm>
            <a:off x="8016879" y="0"/>
            <a:ext cx="4175120" cy="6857998"/>
          </a:xfrm>
          <a:prstGeom prst="rect">
            <a:avLst/>
          </a:prstGeom>
        </p:spPr>
      </p:pic>
      <p:pic>
        <p:nvPicPr>
          <p:cNvPr id="2" name="Picture 1">
            <a:extLst>
              <a:ext uri="{FF2B5EF4-FFF2-40B4-BE49-F238E27FC236}">
                <a16:creationId xmlns:a16="http://schemas.microsoft.com/office/drawing/2014/main" id="{2147B499-B982-3A97-7407-B6B99D830D58}"/>
              </a:ext>
            </a:extLst>
          </p:cNvPr>
          <p:cNvPicPr>
            <a:picLocks noChangeAspect="1"/>
          </p:cNvPicPr>
          <p:nvPr/>
        </p:nvPicPr>
        <p:blipFill rotWithShape="1">
          <a:blip r:embed="rId5"/>
          <a:srcRect l="45092"/>
          <a:stretch/>
        </p:blipFill>
        <p:spPr>
          <a:xfrm>
            <a:off x="7299087" y="3"/>
            <a:ext cx="4892912" cy="6857997"/>
          </a:xfrm>
          <a:prstGeom prst="rect">
            <a:avLst/>
          </a:prstGeom>
        </p:spPr>
      </p:pic>
      <p:sp>
        <p:nvSpPr>
          <p:cNvPr id="13" name="Title 1"/>
          <p:cNvSpPr txBox="1">
            <a:spLocks/>
          </p:cNvSpPr>
          <p:nvPr/>
        </p:nvSpPr>
        <p:spPr bwMode="auto">
          <a:xfrm>
            <a:off x="517433" y="290902"/>
            <a:ext cx="10859188" cy="675295"/>
          </a:xfrm>
          <a:prstGeom prst="rect">
            <a:avLst/>
          </a:prstGeom>
          <a:noFill/>
          <a:ln>
            <a:noFill/>
          </a:ln>
        </p:spPr>
        <p:txBody>
          <a:bodyPr lIns="91440" tIns="45720" rIns="91440" bIns="45720" anchor="ctr"/>
          <a:lstStyle>
            <a:lvl1pPr algn="l" rtl="0" eaLnBrk="0" fontAlgn="base" hangingPunct="0">
              <a:spcBef>
                <a:spcPct val="0"/>
              </a:spcBef>
              <a:spcAft>
                <a:spcPct val="0"/>
              </a:spcAft>
              <a:defRPr sz="4400" b="1">
                <a:solidFill>
                  <a:schemeClr val="accent1">
                    <a:lumMod val="50000"/>
                  </a:schemeClr>
                </a:solidFill>
                <a:latin typeface="Calibri"/>
                <a:ea typeface="+mj-ea"/>
                <a:cs typeface="Calibri"/>
              </a:defRPr>
            </a:lvl1pPr>
            <a:lvl2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2pPr>
            <a:lvl3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3pPr>
            <a:lvl4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4pPr>
            <a:lvl5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r>
              <a:rPr lang="en-GB" sz="3600" kern="0" dirty="0">
                <a:solidFill>
                  <a:srgbClr val="2E2D62"/>
                </a:solidFill>
                <a:latin typeface="Arial"/>
                <a:cs typeface="Arial"/>
              </a:rPr>
              <a:t>Dates for </a:t>
            </a:r>
            <a:r>
              <a:rPr lang="en-GB" sz="3600" kern="0">
                <a:solidFill>
                  <a:srgbClr val="2E2D62"/>
                </a:solidFill>
                <a:latin typeface="Arial"/>
                <a:cs typeface="Arial"/>
              </a:rPr>
              <a:t>your diary</a:t>
            </a:r>
            <a:endParaRPr lang="en-GB" sz="3600" kern="0" dirty="0">
              <a:solidFill>
                <a:srgbClr val="2E2D62"/>
              </a:solidFill>
              <a:latin typeface="Arial"/>
              <a:cs typeface="Arial"/>
            </a:endParaRPr>
          </a:p>
        </p:txBody>
      </p:sp>
      <p:sp>
        <p:nvSpPr>
          <p:cNvPr id="3" name="Rectangle 1">
            <a:extLst>
              <a:ext uri="{FF2B5EF4-FFF2-40B4-BE49-F238E27FC236}">
                <a16:creationId xmlns:a16="http://schemas.microsoft.com/office/drawing/2014/main" id="{DC602F55-83FF-5A98-2B12-8E1D9AA011C7}"/>
              </a:ext>
            </a:extLst>
          </p:cNvPr>
          <p:cNvSpPr>
            <a:spLocks noChangeArrowheads="1"/>
          </p:cNvSpPr>
          <p:nvPr/>
        </p:nvSpPr>
        <p:spPr bwMode="auto">
          <a:xfrm>
            <a:off x="4427538" y="1825625"/>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200" b="0" i="0" u="none" strike="noStrike" cap="none" normalizeH="0" baseline="0">
                <a:ln>
                  <a:noFill/>
                </a:ln>
                <a:solidFill>
                  <a:srgbClr val="212529"/>
                </a:solidFill>
                <a:effectLst/>
                <a:latin typeface="-apple-system"/>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TextBox 5">
            <a:extLst>
              <a:ext uri="{FF2B5EF4-FFF2-40B4-BE49-F238E27FC236}">
                <a16:creationId xmlns:a16="http://schemas.microsoft.com/office/drawing/2014/main" id="{E8AA72BC-C521-D04B-A38C-41DD6AF55336}"/>
              </a:ext>
            </a:extLst>
          </p:cNvPr>
          <p:cNvSpPr txBox="1"/>
          <p:nvPr/>
        </p:nvSpPr>
        <p:spPr>
          <a:xfrm>
            <a:off x="312926" y="966197"/>
            <a:ext cx="6731074" cy="369332"/>
          </a:xfrm>
          <a:prstGeom prst="rect">
            <a:avLst/>
          </a:prstGeom>
          <a:noFill/>
        </p:spPr>
        <p:txBody>
          <a:bodyPr wrap="square" lIns="91440" tIns="45720" rIns="91440" bIns="45720" anchor="t">
            <a:spAutoFit/>
          </a:bodyPr>
          <a:lstStyle/>
          <a:p>
            <a:pPr>
              <a:defRPr/>
            </a:pPr>
            <a:r>
              <a:rPr lang="en-GB" b="1" dirty="0"/>
              <a:t>Self-paced and live practical training</a:t>
            </a:r>
            <a:endParaRPr lang="en-GB" sz="1400" b="1" dirty="0"/>
          </a:p>
        </p:txBody>
      </p:sp>
      <p:pic>
        <p:nvPicPr>
          <p:cNvPr id="5" name="Picture 4">
            <a:extLst>
              <a:ext uri="{FF2B5EF4-FFF2-40B4-BE49-F238E27FC236}">
                <a16:creationId xmlns:a16="http://schemas.microsoft.com/office/drawing/2014/main" id="{C503EE18-6193-14E3-9522-314FAF7DA419}"/>
              </a:ext>
            </a:extLst>
          </p:cNvPr>
          <p:cNvPicPr>
            <a:picLocks noChangeAspect="1"/>
          </p:cNvPicPr>
          <p:nvPr/>
        </p:nvPicPr>
        <p:blipFill rotWithShape="1">
          <a:blip r:embed="rId5"/>
          <a:srcRect l="45092"/>
          <a:stretch/>
        </p:blipFill>
        <p:spPr>
          <a:xfrm>
            <a:off x="7324603" y="100780"/>
            <a:ext cx="4892912" cy="6857997"/>
          </a:xfrm>
          <a:prstGeom prst="rect">
            <a:avLst/>
          </a:prstGeom>
        </p:spPr>
      </p:pic>
      <p:sp>
        <p:nvSpPr>
          <p:cNvPr id="11" name="TextBox 10">
            <a:extLst>
              <a:ext uri="{FF2B5EF4-FFF2-40B4-BE49-F238E27FC236}">
                <a16:creationId xmlns:a16="http://schemas.microsoft.com/office/drawing/2014/main" id="{B5993771-6F32-46CF-10F0-70F8ACDC30A3}"/>
              </a:ext>
            </a:extLst>
          </p:cNvPr>
          <p:cNvSpPr txBox="1"/>
          <p:nvPr/>
        </p:nvSpPr>
        <p:spPr>
          <a:xfrm>
            <a:off x="371474" y="4516230"/>
            <a:ext cx="6731074" cy="1077218"/>
          </a:xfrm>
          <a:prstGeom prst="rect">
            <a:avLst/>
          </a:prstGeom>
          <a:noFill/>
        </p:spPr>
        <p:txBody>
          <a:bodyPr wrap="square" lIns="91440" tIns="45720" rIns="91440" bIns="45720" anchor="t">
            <a:spAutoFit/>
          </a:bodyPr>
          <a:lstStyle/>
          <a:p>
            <a:pPr>
              <a:defRPr/>
            </a:pPr>
            <a:r>
              <a:rPr lang="en-GB" b="1" dirty="0"/>
              <a:t>Workshops:</a:t>
            </a:r>
          </a:p>
          <a:p>
            <a:pPr>
              <a:defRPr/>
            </a:pPr>
            <a:r>
              <a:rPr lang="en-GB" b="1" dirty="0">
                <a:effectLst/>
                <a:latin typeface="Calibri" panose="020F0502020204030204" pitchFamily="34" charset="0"/>
                <a:ea typeface="Calibri" panose="020F0502020204030204" pitchFamily="34" charset="0"/>
                <a:cs typeface="Calibri"/>
              </a:rPr>
              <a:t>16-17 June 2025 Exascale and Scalable AI</a:t>
            </a:r>
            <a:endParaRPr lang="en-GB" b="1" dirty="0">
              <a:effectLst/>
              <a:latin typeface="Calibri"/>
              <a:ea typeface="Calibri" panose="020F0502020204030204" pitchFamily="34" charset="0"/>
              <a:cs typeface="Calibri"/>
            </a:endParaRPr>
          </a:p>
          <a:p>
            <a:pPr>
              <a:defRPr/>
            </a:pPr>
            <a:endParaRPr lang="en-GB" sz="1400" b="1" dirty="0"/>
          </a:p>
          <a:p>
            <a:pPr>
              <a:defRPr/>
            </a:pPr>
            <a:endParaRPr lang="en-GB" sz="1400" b="1" dirty="0"/>
          </a:p>
        </p:txBody>
      </p:sp>
    </p:spTree>
    <p:extLst>
      <p:ext uri="{BB962C8B-B14F-4D97-AF65-F5344CB8AC3E}">
        <p14:creationId xmlns:p14="http://schemas.microsoft.com/office/powerpoint/2010/main" val="1339421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C1309-F205-8E73-53AD-DD794D53D260}"/>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DF30B566-9C0E-5C2E-415C-44DD671CEEA7}"/>
              </a:ext>
            </a:extLst>
          </p:cNvPr>
          <p:cNvSpPr txBox="1"/>
          <p:nvPr/>
        </p:nvSpPr>
        <p:spPr>
          <a:xfrm>
            <a:off x="234240" y="574753"/>
            <a:ext cx="4569492" cy="1323439"/>
          </a:xfrm>
          <a:prstGeom prst="rect">
            <a:avLst/>
          </a:prstGeom>
          <a:noFill/>
        </p:spPr>
        <p:txBody>
          <a:bodyPr wrap="square" rtlCol="0" anchor="t">
            <a:spAutoFit/>
          </a:bodyPr>
          <a:lstStyle/>
          <a:p>
            <a:r>
              <a:rPr lang="en-US" sz="4000" b="1" spc="-150">
                <a:latin typeface="Arial" panose="020B0604020202020204" pitchFamily="34" charset="0"/>
                <a:cs typeface="Arial" panose="020B0604020202020204" pitchFamily="34" charset="0"/>
              </a:rPr>
              <a:t>The Hartree Centre Training Portal</a:t>
            </a:r>
          </a:p>
        </p:txBody>
      </p:sp>
      <p:sp>
        <p:nvSpPr>
          <p:cNvPr id="8" name="Rectangle 7">
            <a:extLst>
              <a:ext uri="{FF2B5EF4-FFF2-40B4-BE49-F238E27FC236}">
                <a16:creationId xmlns:a16="http://schemas.microsoft.com/office/drawing/2014/main" id="{4BC51FC9-4C4E-D8D1-28CE-305D2436A5B1}"/>
              </a:ext>
            </a:extLst>
          </p:cNvPr>
          <p:cNvSpPr/>
          <p:nvPr/>
        </p:nvSpPr>
        <p:spPr>
          <a:xfrm>
            <a:off x="234240" y="2513745"/>
            <a:ext cx="4686103" cy="2677656"/>
          </a:xfrm>
          <a:prstGeom prst="rect">
            <a:avLst/>
          </a:prstGeom>
        </p:spPr>
        <p:txBody>
          <a:bodyPr wrap="square" lIns="91440" tIns="45720" rIns="91440" bIns="45720" anchor="t">
            <a:spAutoFit/>
          </a:bodyPr>
          <a:lstStyle/>
          <a:p>
            <a:pPr fontAlgn="base"/>
            <a:endParaRPr lang="en-GB" sz="2400">
              <a:hlinkClick r:id="rId3"/>
            </a:endParaRPr>
          </a:p>
          <a:p>
            <a:pPr fontAlgn="base"/>
            <a:endParaRPr lang="en-GB" sz="2400">
              <a:hlinkClick r:id="rId3"/>
            </a:endParaRPr>
          </a:p>
          <a:p>
            <a:pPr fontAlgn="base"/>
            <a:r>
              <a:rPr lang="en-GB" sz="2400">
                <a:hlinkClick r:id="rId3"/>
              </a:rPr>
              <a:t>Home Page (stfc.ac.uk)</a:t>
            </a:r>
          </a:p>
          <a:p>
            <a:pPr fontAlgn="base"/>
            <a:endParaRPr lang="en-GB" sz="2400">
              <a:hlinkClick r:id="rId3"/>
            </a:endParaRPr>
          </a:p>
          <a:p>
            <a:pPr fontAlgn="base"/>
            <a:r>
              <a:rPr lang="en-GB" sz="2400">
                <a:hlinkClick r:id="rId3"/>
              </a:rPr>
              <a:t>https://hartreetraining.stfc.ac.uk/moodle/local/hartree/index.php</a:t>
            </a:r>
          </a:p>
          <a:p>
            <a:endParaRPr lang="en-GB" sz="2400">
              <a:cs typeface="Calibri"/>
            </a:endParaRPr>
          </a:p>
        </p:txBody>
      </p:sp>
      <p:pic>
        <p:nvPicPr>
          <p:cNvPr id="2" name="Picture 1" descr="A qr code with a white background&#10;&#10;Description automatically generated">
            <a:extLst>
              <a:ext uri="{FF2B5EF4-FFF2-40B4-BE49-F238E27FC236}">
                <a16:creationId xmlns:a16="http://schemas.microsoft.com/office/drawing/2014/main" id="{F1C2CCBE-487E-FAA9-2C03-997C12FA895F}"/>
              </a:ext>
            </a:extLst>
          </p:cNvPr>
          <p:cNvPicPr>
            <a:picLocks noChangeAspect="1"/>
          </p:cNvPicPr>
          <p:nvPr/>
        </p:nvPicPr>
        <p:blipFill>
          <a:blip r:embed="rId4"/>
          <a:stretch>
            <a:fillRect/>
          </a:stretch>
        </p:blipFill>
        <p:spPr>
          <a:xfrm>
            <a:off x="6096332" y="807522"/>
            <a:ext cx="5343230" cy="5163787"/>
          </a:xfrm>
          <a:prstGeom prst="rect">
            <a:avLst/>
          </a:prstGeom>
        </p:spPr>
      </p:pic>
    </p:spTree>
    <p:extLst>
      <p:ext uri="{BB962C8B-B14F-4D97-AF65-F5344CB8AC3E}">
        <p14:creationId xmlns:p14="http://schemas.microsoft.com/office/powerpoint/2010/main" val="2726104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accent5"/>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243CC8-EC88-8949-BF32-75BA0CBAB16B}"/>
              </a:ext>
            </a:extLst>
          </p:cNvPr>
          <p:cNvPicPr>
            <a:picLocks noChangeAspect="1"/>
          </p:cNvPicPr>
          <p:nvPr/>
        </p:nvPicPr>
        <p:blipFill>
          <a:blip r:embed="rId3"/>
          <a:stretch>
            <a:fillRect/>
          </a:stretch>
        </p:blipFill>
        <p:spPr>
          <a:xfrm>
            <a:off x="0" y="20166"/>
            <a:ext cx="12192000" cy="6850035"/>
          </a:xfrm>
          <a:prstGeom prst="rect">
            <a:avLst/>
          </a:prstGeom>
        </p:spPr>
      </p:pic>
      <p:pic>
        <p:nvPicPr>
          <p:cNvPr id="3" name="Picture 2">
            <a:extLst>
              <a:ext uri="{FF2B5EF4-FFF2-40B4-BE49-F238E27FC236}">
                <a16:creationId xmlns:a16="http://schemas.microsoft.com/office/drawing/2014/main" id="{F36DB885-21B5-F244-A9B6-E73EA79D1109}"/>
              </a:ext>
            </a:extLst>
          </p:cNvPr>
          <p:cNvPicPr>
            <a:picLocks noChangeAspect="1"/>
          </p:cNvPicPr>
          <p:nvPr/>
        </p:nvPicPr>
        <p:blipFill>
          <a:blip r:embed="rId4"/>
          <a:stretch>
            <a:fillRect/>
          </a:stretch>
        </p:blipFill>
        <p:spPr>
          <a:xfrm>
            <a:off x="1112181" y="2811600"/>
            <a:ext cx="6934200" cy="1155700"/>
          </a:xfrm>
          <a:prstGeom prst="rect">
            <a:avLst/>
          </a:prstGeom>
        </p:spPr>
      </p:pic>
      <p:pic>
        <p:nvPicPr>
          <p:cNvPr id="7" name="Picture 6">
            <a:extLst>
              <a:ext uri="{FF2B5EF4-FFF2-40B4-BE49-F238E27FC236}">
                <a16:creationId xmlns:a16="http://schemas.microsoft.com/office/drawing/2014/main" id="{A66D0117-0A75-104D-BE03-C5195E0DDA55}"/>
              </a:ext>
            </a:extLst>
          </p:cNvPr>
          <p:cNvPicPr>
            <a:picLocks noChangeAspect="1"/>
          </p:cNvPicPr>
          <p:nvPr/>
        </p:nvPicPr>
        <p:blipFill>
          <a:blip r:embed="rId5"/>
          <a:srcRect/>
          <a:stretch/>
        </p:blipFill>
        <p:spPr>
          <a:xfrm>
            <a:off x="151200" y="140400"/>
            <a:ext cx="3619500" cy="1554480"/>
          </a:xfrm>
          <a:prstGeom prst="rect">
            <a:avLst/>
          </a:prstGeom>
        </p:spPr>
      </p:pic>
      <p:pic>
        <p:nvPicPr>
          <p:cNvPr id="10" name="Picture 9" descr="Shape&#10;&#10;Description automatically generated with medium confidence">
            <a:extLst>
              <a:ext uri="{FF2B5EF4-FFF2-40B4-BE49-F238E27FC236}">
                <a16:creationId xmlns:a16="http://schemas.microsoft.com/office/drawing/2014/main" id="{BBA0F470-1520-4EEA-A005-A7F97BAADFD8}"/>
              </a:ext>
            </a:extLst>
          </p:cNvPr>
          <p:cNvPicPr>
            <a:picLocks noChangeAspect="1"/>
          </p:cNvPicPr>
          <p:nvPr/>
        </p:nvPicPr>
        <p:blipFill>
          <a:blip r:embed="rId6"/>
          <a:stretch>
            <a:fillRect/>
          </a:stretch>
        </p:blipFill>
        <p:spPr>
          <a:xfrm>
            <a:off x="-90777" y="140400"/>
            <a:ext cx="12313920" cy="6926580"/>
          </a:xfrm>
          <a:prstGeom prst="rect">
            <a:avLst/>
          </a:prstGeom>
        </p:spPr>
      </p:pic>
      <p:sp>
        <p:nvSpPr>
          <p:cNvPr id="4" name="TextBox 3">
            <a:extLst>
              <a:ext uri="{FF2B5EF4-FFF2-40B4-BE49-F238E27FC236}">
                <a16:creationId xmlns:a16="http://schemas.microsoft.com/office/drawing/2014/main" id="{D6954FE6-0455-F82B-CBB9-93E63D18C52A}"/>
              </a:ext>
            </a:extLst>
          </p:cNvPr>
          <p:cNvSpPr txBox="1"/>
          <p:nvPr/>
        </p:nvSpPr>
        <p:spPr>
          <a:xfrm>
            <a:off x="338665" y="4731925"/>
            <a:ext cx="302918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a:solidFill>
                  <a:schemeClr val="bg1"/>
                </a:solidFill>
                <a:ea typeface="+mn-lt"/>
                <a:cs typeface="+mn-lt"/>
              </a:rPr>
              <a:t>If we cannot provide immediate answers, we will make these available with the </a:t>
            </a:r>
            <a:r>
              <a:rPr lang="en-GB" sz="2400" b="1" err="1">
                <a:solidFill>
                  <a:schemeClr val="bg1"/>
                </a:solidFill>
                <a:ea typeface="+mn-lt"/>
                <a:cs typeface="+mn-lt"/>
              </a:rPr>
              <a:t>mentimeter</a:t>
            </a:r>
            <a:r>
              <a:rPr lang="en-GB" sz="2400" b="1">
                <a:solidFill>
                  <a:schemeClr val="bg1"/>
                </a:solidFill>
                <a:ea typeface="+mn-lt"/>
                <a:cs typeface="+mn-lt"/>
              </a:rPr>
              <a:t> feedback.</a:t>
            </a:r>
            <a:endParaRPr lang="en-US" b="1">
              <a:solidFill>
                <a:schemeClr val="bg1"/>
              </a:solidFill>
              <a:cs typeface="Calibri" panose="020F0502020204030204"/>
            </a:endParaRPr>
          </a:p>
        </p:txBody>
      </p:sp>
      <p:pic>
        <p:nvPicPr>
          <p:cNvPr id="6" name="Picture 5">
            <a:extLst>
              <a:ext uri="{FF2B5EF4-FFF2-40B4-BE49-F238E27FC236}">
                <a16:creationId xmlns:a16="http://schemas.microsoft.com/office/drawing/2014/main" id="{9642BAD7-3B29-C18D-EB6E-48808F068E8A}"/>
              </a:ext>
            </a:extLst>
          </p:cNvPr>
          <p:cNvPicPr>
            <a:picLocks noChangeAspect="1"/>
          </p:cNvPicPr>
          <p:nvPr/>
        </p:nvPicPr>
        <p:blipFill>
          <a:blip r:embed="rId7"/>
          <a:stretch>
            <a:fillRect/>
          </a:stretch>
        </p:blipFill>
        <p:spPr>
          <a:xfrm>
            <a:off x="0" y="168273"/>
            <a:ext cx="12192000" cy="6521453"/>
          </a:xfrm>
          <a:prstGeom prst="rect">
            <a:avLst/>
          </a:prstGeom>
        </p:spPr>
      </p:pic>
    </p:spTree>
    <p:extLst>
      <p:ext uri="{BB962C8B-B14F-4D97-AF65-F5344CB8AC3E}">
        <p14:creationId xmlns:p14="http://schemas.microsoft.com/office/powerpoint/2010/main" val="13944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33CB272B-4841-644A-ADBC-0583BB293CDB}"/>
              </a:ext>
            </a:extLst>
          </p:cNvPr>
          <p:cNvPicPr>
            <a:picLocks noChangeAspect="1"/>
          </p:cNvPicPr>
          <p:nvPr/>
        </p:nvPicPr>
        <p:blipFill rotWithShape="1">
          <a:blip r:embed="rId4"/>
          <a:srcRect t="41159" b="8841"/>
          <a:stretch/>
        </p:blipFill>
        <p:spPr>
          <a:xfrm rot="10800000">
            <a:off x="5827058" y="0"/>
            <a:ext cx="12192000" cy="3429000"/>
          </a:xfrm>
          <a:prstGeom prst="rect">
            <a:avLst/>
          </a:prstGeom>
        </p:spPr>
      </p:pic>
      <p:pic>
        <p:nvPicPr>
          <p:cNvPr id="9" name="Picture 8">
            <a:extLst>
              <a:ext uri="{FF2B5EF4-FFF2-40B4-BE49-F238E27FC236}">
                <a16:creationId xmlns:a16="http://schemas.microsoft.com/office/drawing/2014/main" id="{6BD0B5B3-E5EE-2940-A0ED-26727C02B160}"/>
              </a:ext>
            </a:extLst>
          </p:cNvPr>
          <p:cNvPicPr>
            <a:picLocks noChangeAspect="1"/>
          </p:cNvPicPr>
          <p:nvPr/>
        </p:nvPicPr>
        <p:blipFill>
          <a:blip r:embed="rId5"/>
          <a:srcRect/>
          <a:stretch/>
        </p:blipFill>
        <p:spPr>
          <a:xfrm>
            <a:off x="151200" y="140400"/>
            <a:ext cx="3619500" cy="1554480"/>
          </a:xfrm>
          <a:prstGeom prst="rect">
            <a:avLst/>
          </a:prstGeom>
        </p:spPr>
      </p:pic>
      <p:pic>
        <p:nvPicPr>
          <p:cNvPr id="7" name="Picture 6">
            <a:extLst>
              <a:ext uri="{FF2B5EF4-FFF2-40B4-BE49-F238E27FC236}">
                <a16:creationId xmlns:a16="http://schemas.microsoft.com/office/drawing/2014/main" id="{E096A358-CF8A-9741-9C85-A77CCE375E7E}"/>
              </a:ext>
            </a:extLst>
          </p:cNvPr>
          <p:cNvPicPr>
            <a:picLocks noChangeAspect="1"/>
          </p:cNvPicPr>
          <p:nvPr/>
        </p:nvPicPr>
        <p:blipFill>
          <a:blip r:embed="rId6"/>
          <a:stretch>
            <a:fillRect/>
          </a:stretch>
        </p:blipFill>
        <p:spPr>
          <a:xfrm>
            <a:off x="1112179" y="2813050"/>
            <a:ext cx="7442200" cy="1231900"/>
          </a:xfrm>
          <a:prstGeom prst="rect">
            <a:avLst/>
          </a:prstGeom>
        </p:spPr>
      </p:pic>
      <p:sp>
        <p:nvSpPr>
          <p:cNvPr id="6" name="TextBox 5">
            <a:extLst>
              <a:ext uri="{FF2B5EF4-FFF2-40B4-BE49-F238E27FC236}">
                <a16:creationId xmlns:a16="http://schemas.microsoft.com/office/drawing/2014/main" id="{FEAA7269-FB1A-CA42-8EFB-FB8048104F51}"/>
              </a:ext>
            </a:extLst>
          </p:cNvPr>
          <p:cNvSpPr txBox="1"/>
          <p:nvPr/>
        </p:nvSpPr>
        <p:spPr>
          <a:xfrm>
            <a:off x="-1110866" y="3573418"/>
            <a:ext cx="720000" cy="369332"/>
          </a:xfrm>
          <a:prstGeom prst="rect">
            <a:avLst/>
          </a:prstGeom>
          <a:noFill/>
        </p:spPr>
        <p:txBody>
          <a:bodyPr wrap="square" rtlCol="0">
            <a:spAutoFit/>
          </a:bodyPr>
          <a:lstStyle/>
          <a:p>
            <a:endParaRPr lang="en-US"/>
          </a:p>
        </p:txBody>
      </p:sp>
      <p:grpSp>
        <p:nvGrpSpPr>
          <p:cNvPr id="2" name="Group 1">
            <a:extLst>
              <a:ext uri="{FF2B5EF4-FFF2-40B4-BE49-F238E27FC236}">
                <a16:creationId xmlns:a16="http://schemas.microsoft.com/office/drawing/2014/main" id="{1192CA47-4254-8745-8E42-29B01045328B}"/>
              </a:ext>
            </a:extLst>
          </p:cNvPr>
          <p:cNvGrpSpPr/>
          <p:nvPr/>
        </p:nvGrpSpPr>
        <p:grpSpPr>
          <a:xfrm>
            <a:off x="5306647" y="5904000"/>
            <a:ext cx="2437037" cy="338554"/>
            <a:chOff x="5189914" y="5904000"/>
            <a:chExt cx="2437037" cy="338554"/>
          </a:xfrm>
        </p:grpSpPr>
        <p:sp>
          <p:nvSpPr>
            <p:cNvPr id="23" name="Rectangle 22">
              <a:extLst>
                <a:ext uri="{FF2B5EF4-FFF2-40B4-BE49-F238E27FC236}">
                  <a16:creationId xmlns:a16="http://schemas.microsoft.com/office/drawing/2014/main" id="{E22EBE48-06F0-5046-8489-90BD776AE4EA}"/>
                </a:ext>
              </a:extLst>
            </p:cNvPr>
            <p:cNvSpPr/>
            <p:nvPr/>
          </p:nvSpPr>
          <p:spPr>
            <a:xfrm>
              <a:off x="5484951" y="5904000"/>
              <a:ext cx="2142000" cy="338554"/>
            </a:xfrm>
            <a:prstGeom prst="rect">
              <a:avLst/>
            </a:prstGeom>
          </p:spPr>
          <p:txBody>
            <a:bodyPr wrap="square">
              <a:spAutoFit/>
            </a:bodyPr>
            <a:lstStyle/>
            <a:p>
              <a:r>
                <a:rPr lang="en-GB" sz="1600">
                  <a:solidFill>
                    <a:schemeClr val="bg1"/>
                  </a:solidFill>
                  <a:latin typeface="Arial" panose="020B0604020202020204" pitchFamily="34" charset="0"/>
                  <a:cs typeface="Arial" panose="020B0604020202020204" pitchFamily="34" charset="0"/>
                </a:rPr>
                <a:t>STFC Hartree Centre</a:t>
              </a:r>
            </a:p>
          </p:txBody>
        </p:sp>
        <p:pic>
          <p:nvPicPr>
            <p:cNvPr id="24" name="Picture 23">
              <a:extLst>
                <a:ext uri="{FF2B5EF4-FFF2-40B4-BE49-F238E27FC236}">
                  <a16:creationId xmlns:a16="http://schemas.microsoft.com/office/drawing/2014/main" id="{03EF3E15-E0C8-424D-9F1F-FD6816895CB6}"/>
                </a:ext>
              </a:extLst>
            </p:cNvPr>
            <p:cNvPicPr>
              <a:picLocks noChangeAspect="1"/>
            </p:cNvPicPr>
            <p:nvPr/>
          </p:nvPicPr>
          <p:blipFill>
            <a:blip r:embed="rId7"/>
            <a:srcRect/>
            <a:stretch/>
          </p:blipFill>
          <p:spPr>
            <a:xfrm>
              <a:off x="5189914" y="5917069"/>
              <a:ext cx="383540" cy="307848"/>
            </a:xfrm>
            <a:prstGeom prst="rect">
              <a:avLst/>
            </a:prstGeom>
          </p:spPr>
        </p:pic>
      </p:grpSp>
      <p:grpSp>
        <p:nvGrpSpPr>
          <p:cNvPr id="13" name="Group 12">
            <a:extLst>
              <a:ext uri="{FF2B5EF4-FFF2-40B4-BE49-F238E27FC236}">
                <a16:creationId xmlns:a16="http://schemas.microsoft.com/office/drawing/2014/main" id="{CBB47A29-78F0-DD4E-9A5D-B91CAA1F1D90}"/>
              </a:ext>
            </a:extLst>
          </p:cNvPr>
          <p:cNvGrpSpPr/>
          <p:nvPr/>
        </p:nvGrpSpPr>
        <p:grpSpPr>
          <a:xfrm>
            <a:off x="2924454" y="5904254"/>
            <a:ext cx="1865340" cy="338554"/>
            <a:chOff x="2418046" y="5904254"/>
            <a:chExt cx="1865340" cy="338554"/>
          </a:xfrm>
        </p:grpSpPr>
        <p:sp>
          <p:nvSpPr>
            <p:cNvPr id="26" name="Rectangle 25">
              <a:extLst>
                <a:ext uri="{FF2B5EF4-FFF2-40B4-BE49-F238E27FC236}">
                  <a16:creationId xmlns:a16="http://schemas.microsoft.com/office/drawing/2014/main" id="{7D2F9C90-4F5F-C646-B06B-DFD755F1E99B}"/>
                </a:ext>
              </a:extLst>
            </p:cNvPr>
            <p:cNvSpPr/>
            <p:nvPr/>
          </p:nvSpPr>
          <p:spPr>
            <a:xfrm>
              <a:off x="2591386" y="5904254"/>
              <a:ext cx="1692000" cy="338554"/>
            </a:xfrm>
            <a:prstGeom prst="rect">
              <a:avLst/>
            </a:prstGeom>
          </p:spPr>
          <p:txBody>
            <a:bodyPr wrap="square">
              <a:spAutoFit/>
            </a:bodyPr>
            <a:lstStyle/>
            <a:p>
              <a:r>
                <a:rPr lang="en-GB" sz="1600">
                  <a:solidFill>
                    <a:schemeClr val="bg1"/>
                  </a:solidFill>
                  <a:latin typeface="Arial" panose="020B0604020202020204" pitchFamily="34" charset="0"/>
                  <a:cs typeface="Arial" panose="020B0604020202020204" pitchFamily="34" charset="0"/>
                </a:rPr>
                <a:t>@</a:t>
              </a:r>
              <a:r>
                <a:rPr lang="en-GB" sz="1600" err="1">
                  <a:solidFill>
                    <a:schemeClr val="bg1"/>
                  </a:solidFill>
                  <a:latin typeface="Arial" panose="020B0604020202020204" pitchFamily="34" charset="0"/>
                  <a:cs typeface="Arial" panose="020B0604020202020204" pitchFamily="34" charset="0"/>
                </a:rPr>
                <a:t>HartreeCentre</a:t>
              </a:r>
              <a:endParaRPr lang="en-GB" sz="1600">
                <a:solidFill>
                  <a:schemeClr val="bg1"/>
                </a:solidFill>
                <a:latin typeface="Arial" panose="020B0604020202020204" pitchFamily="34" charset="0"/>
                <a:cs typeface="Arial" panose="020B0604020202020204" pitchFamily="34" charset="0"/>
              </a:endParaRPr>
            </a:p>
          </p:txBody>
        </p:sp>
        <p:pic>
          <p:nvPicPr>
            <p:cNvPr id="27" name="Picture 26" descr="A close-up of a person's face&#10;&#10;Description automatically generated with low confidence">
              <a:extLst>
                <a:ext uri="{FF2B5EF4-FFF2-40B4-BE49-F238E27FC236}">
                  <a16:creationId xmlns:a16="http://schemas.microsoft.com/office/drawing/2014/main" id="{4F8B2B32-85F7-2144-B426-20FC458D652E}"/>
                </a:ext>
              </a:extLst>
            </p:cNvPr>
            <p:cNvPicPr>
              <a:picLocks noChangeAspect="1"/>
            </p:cNvPicPr>
            <p:nvPr/>
          </p:nvPicPr>
          <p:blipFill>
            <a:blip r:embed="rId8"/>
            <a:stretch>
              <a:fillRect/>
            </a:stretch>
          </p:blipFill>
          <p:spPr>
            <a:xfrm>
              <a:off x="2418046" y="5994000"/>
              <a:ext cx="236330" cy="194400"/>
            </a:xfrm>
            <a:prstGeom prst="rect">
              <a:avLst/>
            </a:prstGeom>
          </p:spPr>
        </p:pic>
      </p:grpSp>
      <p:grpSp>
        <p:nvGrpSpPr>
          <p:cNvPr id="8" name="Group 7">
            <a:extLst>
              <a:ext uri="{FF2B5EF4-FFF2-40B4-BE49-F238E27FC236}">
                <a16:creationId xmlns:a16="http://schemas.microsoft.com/office/drawing/2014/main" id="{193B05B2-A219-C548-81C1-86F275C10E78}"/>
              </a:ext>
            </a:extLst>
          </p:cNvPr>
          <p:cNvGrpSpPr/>
          <p:nvPr/>
        </p:nvGrpSpPr>
        <p:grpSpPr>
          <a:xfrm>
            <a:off x="381600" y="5904254"/>
            <a:ext cx="1911969" cy="338554"/>
            <a:chOff x="381600" y="5904254"/>
            <a:chExt cx="1911969" cy="338554"/>
          </a:xfrm>
        </p:grpSpPr>
        <p:sp>
          <p:nvSpPr>
            <p:cNvPr id="21" name="Rectangle 20">
              <a:extLst>
                <a:ext uri="{FF2B5EF4-FFF2-40B4-BE49-F238E27FC236}">
                  <a16:creationId xmlns:a16="http://schemas.microsoft.com/office/drawing/2014/main" id="{6E963220-C494-4A4C-9C12-A8D1763A6859}"/>
                </a:ext>
              </a:extLst>
            </p:cNvPr>
            <p:cNvSpPr/>
            <p:nvPr/>
          </p:nvSpPr>
          <p:spPr>
            <a:xfrm>
              <a:off x="547892" y="5904254"/>
              <a:ext cx="1745677" cy="338554"/>
            </a:xfrm>
            <a:prstGeom prst="rect">
              <a:avLst/>
            </a:prstGeom>
          </p:spPr>
          <p:txBody>
            <a:bodyPr wrap="square">
              <a:spAutoFit/>
            </a:bodyPr>
            <a:lstStyle/>
            <a:p>
              <a:r>
                <a:rPr lang="en-GB" sz="1600">
                  <a:solidFill>
                    <a:schemeClr val="bg1"/>
                  </a:solidFill>
                  <a:latin typeface="Arial" panose="020B0604020202020204" pitchFamily="34" charset="0"/>
                  <a:cs typeface="Arial" panose="020B0604020202020204" pitchFamily="34" charset="0"/>
                </a:rPr>
                <a:t>hartree.stfc.ac.uk</a:t>
              </a:r>
            </a:p>
          </p:txBody>
        </p:sp>
        <p:pic>
          <p:nvPicPr>
            <p:cNvPr id="5" name="Picture 4">
              <a:extLst>
                <a:ext uri="{FF2B5EF4-FFF2-40B4-BE49-F238E27FC236}">
                  <a16:creationId xmlns:a16="http://schemas.microsoft.com/office/drawing/2014/main" id="{B21529C3-848A-8846-B6F0-FC20AC4ADE4A}"/>
                </a:ext>
              </a:extLst>
            </p:cNvPr>
            <p:cNvPicPr>
              <a:picLocks noChangeAspect="1"/>
            </p:cNvPicPr>
            <p:nvPr/>
          </p:nvPicPr>
          <p:blipFill>
            <a:blip r:embed="rId9"/>
            <a:stretch>
              <a:fillRect/>
            </a:stretch>
          </p:blipFill>
          <p:spPr>
            <a:xfrm>
              <a:off x="381600" y="5969000"/>
              <a:ext cx="209550" cy="193675"/>
            </a:xfrm>
            <a:prstGeom prst="rect">
              <a:avLst/>
            </a:prstGeom>
          </p:spPr>
        </p:pic>
      </p:grpSp>
      <p:grpSp>
        <p:nvGrpSpPr>
          <p:cNvPr id="10" name="Group 9">
            <a:extLst>
              <a:ext uri="{FF2B5EF4-FFF2-40B4-BE49-F238E27FC236}">
                <a16:creationId xmlns:a16="http://schemas.microsoft.com/office/drawing/2014/main" id="{ADC9DE94-F52A-A843-8FC7-AAE7873A39BB}"/>
              </a:ext>
            </a:extLst>
          </p:cNvPr>
          <p:cNvGrpSpPr/>
          <p:nvPr/>
        </p:nvGrpSpPr>
        <p:grpSpPr>
          <a:xfrm>
            <a:off x="8346595" y="5904000"/>
            <a:ext cx="2331667" cy="338554"/>
            <a:chOff x="8229862" y="5904000"/>
            <a:chExt cx="2331667" cy="338554"/>
          </a:xfrm>
        </p:grpSpPr>
        <p:sp>
          <p:nvSpPr>
            <p:cNvPr id="28" name="Rectangle 27">
              <a:extLst>
                <a:ext uri="{FF2B5EF4-FFF2-40B4-BE49-F238E27FC236}">
                  <a16:creationId xmlns:a16="http://schemas.microsoft.com/office/drawing/2014/main" id="{D160A167-012A-D147-92C4-0954E18B7877}"/>
                </a:ext>
              </a:extLst>
            </p:cNvPr>
            <p:cNvSpPr/>
            <p:nvPr/>
          </p:nvSpPr>
          <p:spPr>
            <a:xfrm>
              <a:off x="8419529" y="5904000"/>
              <a:ext cx="2142000" cy="338554"/>
            </a:xfrm>
            <a:prstGeom prst="rect">
              <a:avLst/>
            </a:prstGeom>
          </p:spPr>
          <p:txBody>
            <a:bodyPr wrap="square">
              <a:spAutoFit/>
            </a:bodyPr>
            <a:lstStyle/>
            <a:p>
              <a:r>
                <a:rPr lang="en-GB" sz="1600">
                  <a:solidFill>
                    <a:schemeClr val="bg1"/>
                  </a:solidFill>
                  <a:latin typeface="Arial" panose="020B0604020202020204" pitchFamily="34" charset="0"/>
                  <a:cs typeface="Arial" panose="020B0604020202020204" pitchFamily="34" charset="0"/>
                </a:rPr>
                <a:t>hartree@stfc.ac.uk</a:t>
              </a:r>
            </a:p>
          </p:txBody>
        </p:sp>
        <p:pic>
          <p:nvPicPr>
            <p:cNvPr id="11" name="Picture 10" descr="A black and white logo&#10;&#10;Description automatically generated with medium confidence">
              <a:extLst>
                <a:ext uri="{FF2B5EF4-FFF2-40B4-BE49-F238E27FC236}">
                  <a16:creationId xmlns:a16="http://schemas.microsoft.com/office/drawing/2014/main" id="{88E7CEBB-B713-C34C-90E6-5DF97284E8DC}"/>
                </a:ext>
              </a:extLst>
            </p:cNvPr>
            <p:cNvPicPr>
              <a:picLocks noChangeAspect="1"/>
            </p:cNvPicPr>
            <p:nvPr/>
          </p:nvPicPr>
          <p:blipFill>
            <a:blip r:embed="rId10"/>
            <a:stretch>
              <a:fillRect/>
            </a:stretch>
          </p:blipFill>
          <p:spPr>
            <a:xfrm>
              <a:off x="8229862" y="5990254"/>
              <a:ext cx="229235" cy="161671"/>
            </a:xfrm>
            <a:prstGeom prst="rect">
              <a:avLst/>
            </a:prstGeom>
          </p:spPr>
        </p:pic>
      </p:grpSp>
    </p:spTree>
    <p:extLst>
      <p:ext uri="{BB962C8B-B14F-4D97-AF65-F5344CB8AC3E}">
        <p14:creationId xmlns:p14="http://schemas.microsoft.com/office/powerpoint/2010/main" val="3063468575"/>
      </p:ext>
    </p:extLst>
  </p:cSld>
  <p:clrMapOvr>
    <a:masterClrMapping/>
  </p:clrMapOvr>
</p:sld>
</file>

<file path=ppt/theme/theme1.xml><?xml version="1.0" encoding="utf-8"?>
<a:theme xmlns:a="http://schemas.openxmlformats.org/drawingml/2006/main" name="Font and logo master">
  <a:themeElements>
    <a:clrScheme name="Custom 10">
      <a:dk1>
        <a:srgbClr val="2E2C61"/>
      </a:dk1>
      <a:lt1>
        <a:srgbClr val="FFFFFF"/>
      </a:lt1>
      <a:dk2>
        <a:srgbClr val="2E2C61"/>
      </a:dk2>
      <a:lt2>
        <a:srgbClr val="FFFFFF"/>
      </a:lt2>
      <a:accent1>
        <a:srgbClr val="1E5DF8"/>
      </a:accent1>
      <a:accent2>
        <a:srgbClr val="003088"/>
      </a:accent2>
      <a:accent3>
        <a:srgbClr val="676767"/>
      </a:accent3>
      <a:accent4>
        <a:srgbClr val="2E2C61"/>
      </a:accent4>
      <a:accent5>
        <a:srgbClr val="00BED5"/>
      </a:accent5>
      <a:accent6>
        <a:srgbClr val="FFFFFF"/>
      </a:accent6>
      <a:hlink>
        <a:srgbClr val="FF5A5A"/>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Hartree">
      <a:dk1>
        <a:srgbClr val="2E2C61"/>
      </a:dk1>
      <a:lt1>
        <a:srgbClr val="FFFFFF"/>
      </a:lt1>
      <a:dk2>
        <a:srgbClr val="003087"/>
      </a:dk2>
      <a:lt2>
        <a:srgbClr val="FFFFFF"/>
      </a:lt2>
      <a:accent1>
        <a:srgbClr val="1E5DF8"/>
      </a:accent1>
      <a:accent2>
        <a:srgbClr val="003088"/>
      </a:accent2>
      <a:accent3>
        <a:srgbClr val="676767"/>
      </a:accent3>
      <a:accent4>
        <a:srgbClr val="2E2C61"/>
      </a:accent4>
      <a:accent5>
        <a:srgbClr val="00BED5"/>
      </a:accent5>
      <a:accent6>
        <a:srgbClr val="FF5A59"/>
      </a:accent6>
      <a:hlink>
        <a:srgbClr val="FF5A5A"/>
      </a:hlink>
      <a:folHlink>
        <a:srgbClr val="944E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STFC Hartree Centre">
      <a:dk1>
        <a:srgbClr val="2E2C61"/>
      </a:dk1>
      <a:lt1>
        <a:srgbClr val="FFFFFF"/>
      </a:lt1>
      <a:dk2>
        <a:srgbClr val="003088"/>
      </a:dk2>
      <a:lt2>
        <a:srgbClr val="FFFFFF"/>
      </a:lt2>
      <a:accent1>
        <a:srgbClr val="1E5DF8"/>
      </a:accent1>
      <a:accent2>
        <a:srgbClr val="003088"/>
      </a:accent2>
      <a:accent3>
        <a:srgbClr val="676767"/>
      </a:accent3>
      <a:accent4>
        <a:srgbClr val="2E2D61"/>
      </a:accent4>
      <a:accent5>
        <a:srgbClr val="00BED5"/>
      </a:accent5>
      <a:accent6>
        <a:srgbClr val="FF5A59"/>
      </a:accent6>
      <a:hlink>
        <a:srgbClr val="1E5CF7"/>
      </a:hlink>
      <a:folHlink>
        <a:srgbClr val="944E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cf0fd2c-5b8a-4328-93ca-9b3487cc7594" xsi:nil="true"/>
    <lcf76f155ced4ddcb4097134ff3c332f xmlns="05955ea2-72f0-4590-831b-d7a5408ad737">
      <Terms xmlns="http://schemas.microsoft.com/office/infopath/2007/PartnerControls"/>
    </lcf76f155ced4ddcb4097134ff3c332f>
    <SharedWithUsers xmlns="1cf0fd2c-5b8a-4328-93ca-9b3487cc7594">
      <UserInfo>
        <DisplayName>Alexandrov, Vassil (STFC,DL,HC)</DisplayName>
        <AccountId>37</AccountId>
        <AccountType/>
      </UserInfo>
      <UserInfo>
        <DisplayName>Alexandrova, Evguenia (STFC,DL,HC)</DisplayName>
        <AccountId>12</AccountId>
        <AccountType/>
      </UserInfo>
      <UserInfo>
        <DisplayName>Davide Costanzo</DisplayName>
        <AccountId>46</AccountId>
        <AccountType/>
      </UserInfo>
      <UserInfo>
        <DisplayName>Winnard, Wendy (STFC,DL,HC)</DisplayName>
        <AccountId>43</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D8DB3B9831E8349A03FE226DA0848BF" ma:contentTypeVersion="14" ma:contentTypeDescription="Create a new document." ma:contentTypeScope="" ma:versionID="3cdb1b57e9e6645d58aed7359e67fc28">
  <xsd:schema xmlns:xsd="http://www.w3.org/2001/XMLSchema" xmlns:xs="http://www.w3.org/2001/XMLSchema" xmlns:p="http://schemas.microsoft.com/office/2006/metadata/properties" xmlns:ns2="05955ea2-72f0-4590-831b-d7a5408ad737" xmlns:ns3="1cf0fd2c-5b8a-4328-93ca-9b3487cc7594" targetNamespace="http://schemas.microsoft.com/office/2006/metadata/properties" ma:root="true" ma:fieldsID="83663909cef9ae2f076ef126ecb7a772" ns2:_="" ns3:_="">
    <xsd:import namespace="05955ea2-72f0-4590-831b-d7a5408ad737"/>
    <xsd:import namespace="1cf0fd2c-5b8a-4328-93ca-9b3487cc759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955ea2-72f0-4590-831b-d7a5408ad7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cf0fd2c-5b8a-4328-93ca-9b3487cc759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8d745679-98fe-42e5-9f89-d006e0b33b48}" ma:internalName="TaxCatchAll" ma:showField="CatchAllData" ma:web="1cf0fd2c-5b8a-4328-93ca-9b3487cc7594">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F1C4F4-B514-46B5-BA53-F3136A038A55}">
  <ds:schemaRefs>
    <ds:schemaRef ds:uri="http://purl.org/dc/terms/"/>
    <ds:schemaRef ds:uri="1cf0fd2c-5b8a-4328-93ca-9b3487cc7594"/>
    <ds:schemaRef ds:uri="http://purl.org/dc/elements/1.1/"/>
    <ds:schemaRef ds:uri="05955ea2-72f0-4590-831b-d7a5408ad737"/>
    <ds:schemaRef ds:uri="http://purl.org/dc/dcmitype/"/>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5D5D5B8-BF10-44EC-A741-7A15D8CEAE99}">
  <ds:schemaRefs>
    <ds:schemaRef ds:uri="http://schemas.microsoft.com/sharepoint/v3/contenttype/forms"/>
  </ds:schemaRefs>
</ds:datastoreItem>
</file>

<file path=customXml/itemProps3.xml><?xml version="1.0" encoding="utf-8"?>
<ds:datastoreItem xmlns:ds="http://schemas.openxmlformats.org/officeDocument/2006/customXml" ds:itemID="{70323BC4-7322-4A10-91E5-5E1B1129B0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5955ea2-72f0-4590-831b-d7a5408ad737"/>
    <ds:schemaRef ds:uri="1cf0fd2c-5b8a-4328-93ca-9b3487cc75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2359</TotalTime>
  <Words>787</Words>
  <Application>Microsoft Office PowerPoint</Application>
  <PresentationFormat>Widescreen</PresentationFormat>
  <Paragraphs>78</Paragraphs>
  <Slides>9</Slides>
  <Notes>8</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9</vt:i4>
      </vt:variant>
    </vt:vector>
  </HeadingPairs>
  <TitlesOfParts>
    <vt:vector size="19" baseType="lpstr">
      <vt:lpstr>-apple-system</vt:lpstr>
      <vt:lpstr>Arial</vt:lpstr>
      <vt:lpstr>Arial Regular</vt:lpstr>
      <vt:lpstr>Calibri</vt:lpstr>
      <vt:lpstr>Calibri Light</vt:lpstr>
      <vt:lpstr>Wingdings</vt:lpstr>
      <vt:lpstr>Font and logo master</vt:lpstr>
      <vt:lpstr>Custom Design</vt:lpstr>
      <vt:lpstr>Font WITHOUT logo master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Winnard, Wendy (STFC,DL,HC)</cp:lastModifiedBy>
  <cp:revision>3</cp:revision>
  <cp:lastPrinted>2019-10-02T08:27:37Z</cp:lastPrinted>
  <dcterms:created xsi:type="dcterms:W3CDTF">2019-09-17T08:04:08Z</dcterms:created>
  <dcterms:modified xsi:type="dcterms:W3CDTF">2024-11-07T15:30:22Z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0x010100DD27B00C4A64094BA71ED8B735BEB7C4</vt:lpwstr>
  </property>
  <property fmtid="{D5CDD505-2E9C-101B-9397-08002B2CF9AE}" pid="3" name="_dlc_DocIdItemGuid">
    <vt:lpwstr>7d6dd9f8-2757-4d2f-b6c5-c8fdb553a0d1</vt:lpwstr>
  </property>
  <property fmtid="{D5CDD505-2E9C-101B-9397-08002B2CF9AE}" pid="4" name="MediaServiceImageTags">
    <vt:lpwstr/>
  </property>
</Properties>
</file>