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omments/modernComment_42B_EA093638.xml" ContentType="application/vnd.ms-powerpoint.comment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omments/modernComment_46D_E934E546.xml" ContentType="application/vnd.ms-powerpoint.comments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0" r:id="rId4"/>
    <p:sldMasterId id="2147483664" r:id="rId5"/>
    <p:sldMasterId id="2147483684" r:id="rId6"/>
  </p:sldMasterIdLst>
  <p:notesMasterIdLst>
    <p:notesMasterId r:id="rId49"/>
  </p:notesMasterIdLst>
  <p:sldIdLst>
    <p:sldId id="1002" r:id="rId7"/>
    <p:sldId id="1051" r:id="rId8"/>
    <p:sldId id="258" r:id="rId9"/>
    <p:sldId id="259" r:id="rId10"/>
    <p:sldId id="1075" r:id="rId11"/>
    <p:sldId id="1076" r:id="rId12"/>
    <p:sldId id="1027" r:id="rId13"/>
    <p:sldId id="1077" r:id="rId14"/>
    <p:sldId id="1079" r:id="rId15"/>
    <p:sldId id="1104" r:id="rId16"/>
    <p:sldId id="1132" r:id="rId17"/>
    <p:sldId id="1103" r:id="rId18"/>
    <p:sldId id="1108" r:id="rId19"/>
    <p:sldId id="1135" r:id="rId20"/>
    <p:sldId id="1136" r:id="rId21"/>
    <p:sldId id="1140" r:id="rId22"/>
    <p:sldId id="1137" r:id="rId23"/>
    <p:sldId id="1141" r:id="rId24"/>
    <p:sldId id="1144" r:id="rId25"/>
    <p:sldId id="1145" r:id="rId26"/>
    <p:sldId id="1148" r:id="rId27"/>
    <p:sldId id="1147" r:id="rId28"/>
    <p:sldId id="1067" r:id="rId29"/>
    <p:sldId id="1149" r:id="rId30"/>
    <p:sldId id="1155" r:id="rId31"/>
    <p:sldId id="1156" r:id="rId32"/>
    <p:sldId id="1151" r:id="rId33"/>
    <p:sldId id="1153" r:id="rId34"/>
    <p:sldId id="1154" r:id="rId35"/>
    <p:sldId id="1152" r:id="rId36"/>
    <p:sldId id="1014" r:id="rId37"/>
    <p:sldId id="1100" r:id="rId38"/>
    <p:sldId id="1143" r:id="rId39"/>
    <p:sldId id="1128" r:id="rId40"/>
    <p:sldId id="1127" r:id="rId41"/>
    <p:sldId id="1126" r:id="rId42"/>
    <p:sldId id="1122" r:id="rId43"/>
    <p:sldId id="1123" r:id="rId44"/>
    <p:sldId id="1138" r:id="rId45"/>
    <p:sldId id="1139" r:id="rId46"/>
    <p:sldId id="1142" r:id="rId47"/>
    <p:sldId id="1133" r:id="rId48"/>
  </p:sldIdLst>
  <p:sldSz cx="9144000" cy="5143500" type="screen16x9"/>
  <p:notesSz cx="6858000" cy="9144000"/>
  <p:embeddedFontLst>
    <p:embeddedFont>
      <p:font typeface="Cascadia Code" panose="020B0609020000020004" pitchFamily="49" charset="0"/>
      <p:regular r:id="rId50"/>
      <p:bold r:id="rId51"/>
      <p:italic r:id="rId52"/>
      <p:boldItalic r:id="rId53"/>
    </p:embeddedFont>
    <p:embeddedFont>
      <p:font typeface="Lato" panose="020F0502020204030203" pitchFamily="34" charset="0"/>
      <p:regular r:id="rId54"/>
      <p:bold r:id="rId55"/>
      <p:italic r:id="rId56"/>
      <p:boldItalic r:id="rId57"/>
    </p:embeddedFont>
    <p:embeddedFont>
      <p:font typeface="Lato Light" panose="020F0502020204030203" pitchFamily="34" charset="0"/>
      <p:regular r:id="rId58"/>
      <p:bold r:id="rId59"/>
      <p:italic r:id="rId60"/>
      <p:boldItalic r:id="rId61"/>
    </p:embeddedFont>
    <p:embeddedFont>
      <p:font typeface="Raleway" pitchFamily="2" charset="0"/>
      <p:regular r:id="rId62"/>
      <p:bold r:id="rId63"/>
      <p:italic r:id="rId64"/>
      <p:boldItalic r:id="rId6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77A4F68-328C-9175-0772-433296627E4D}" name="Samuel Eriksen" initials="SE" userId="S::ak18773@bristol.ac.uk::5ff6e1ed-1738-463f-8cf3-306224ed0ce0" providerId="AD"/>
  <p188:author id="{8CAE7D79-4234-9F22-0CD4-672F333B5927}" name="Samuel Eriksen" initials="SE" userId="S::seriksen@umich.edu::00519169-a8db-4636-9bef-9b714462c494" providerId="AD"/>
  <p188:author id="{210812BC-46B3-0BFF-32D0-9114B0F34C2D}" name="Luke Kreczko" initials="LK" userId="S::phxlk@bristol.ac.uk::1f6b659e-cae3-4e09-bd8e-efe7b15f0ea1" providerId="AD"/>
  <p188:author id="{2F16CED4-3892-D9F3-4986-F708B35B11E3}" name="Guest User" initials="GU" userId="S::urn:spo:anon#2fa46d378d0184541fc1565a0df301943572335791d7cf090728136ab9d927f2::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uke Kreczko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8C00"/>
    <a:srgbClr val="3069DE"/>
    <a:srgbClr val="1A84AF"/>
    <a:srgbClr val="1ABBFD"/>
    <a:srgbClr val="FDA061"/>
    <a:srgbClr val="2B2B2A"/>
    <a:srgbClr val="9776DC"/>
    <a:srgbClr val="ECECFF"/>
    <a:srgbClr val="FF0000"/>
    <a:srgbClr val="1E07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11C1C95-5D6E-3A96-2614-ECC8E5BC641E}" v="479" dt="2024-11-11T16:17:15.976"/>
    <p1510:client id="{B1C4C2D4-C632-4632-A5B1-B4D5D97363DB}" v="6" dt="2024-11-12T12:26:04.381"/>
    <p1510:client id="{B7049B2E-D933-5539-CCF5-5229E21B85EB}" v="95" dt="2024-11-12T01:22:48.061"/>
    <p1510:client id="{C13B2254-B689-6F13-73A5-F0E61286CF5D}" v="322" dt="2024-11-12T10:12:22.64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23" autoAdjust="0"/>
    <p:restoredTop sz="94660"/>
  </p:normalViewPr>
  <p:slideViewPr>
    <p:cSldViewPr snapToGrid="0">
      <p:cViewPr varScale="1">
        <p:scale>
          <a:sx n="138" d="100"/>
          <a:sy n="138" d="100"/>
        </p:scale>
        <p:origin x="432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0.xml"/><Relationship Id="rId21" Type="http://schemas.openxmlformats.org/officeDocument/2006/relationships/slide" Target="slides/slide15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63" Type="http://schemas.openxmlformats.org/officeDocument/2006/relationships/font" Target="fonts/font14.fntdata"/><Relationship Id="rId6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font" Target="fonts/font4.fntdata"/><Relationship Id="rId58" Type="http://schemas.openxmlformats.org/officeDocument/2006/relationships/font" Target="fonts/font9.fntdata"/><Relationship Id="rId66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61" Type="http://schemas.openxmlformats.org/officeDocument/2006/relationships/font" Target="fonts/font12.fntdata"/><Relationship Id="rId19" Type="http://schemas.openxmlformats.org/officeDocument/2006/relationships/slide" Target="slides/slide1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font" Target="fonts/font7.fntdata"/><Relationship Id="rId64" Type="http://schemas.openxmlformats.org/officeDocument/2006/relationships/font" Target="fonts/font15.fntdata"/><Relationship Id="rId69" Type="http://schemas.openxmlformats.org/officeDocument/2006/relationships/theme" Target="theme/theme1.xml"/><Relationship Id="rId8" Type="http://schemas.openxmlformats.org/officeDocument/2006/relationships/slide" Target="slides/slide2.xml"/><Relationship Id="rId51" Type="http://schemas.openxmlformats.org/officeDocument/2006/relationships/font" Target="fonts/font2.fntdata"/><Relationship Id="rId72" Type="http://schemas.microsoft.com/office/2015/10/relationships/revisionInfo" Target="revisionInfo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59" Type="http://schemas.openxmlformats.org/officeDocument/2006/relationships/font" Target="fonts/font10.fntdata"/><Relationship Id="rId67" Type="http://schemas.openxmlformats.org/officeDocument/2006/relationships/presProps" Target="presProps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font" Target="fonts/font5.fntdata"/><Relationship Id="rId62" Type="http://schemas.openxmlformats.org/officeDocument/2006/relationships/font" Target="fonts/font13.fntdata"/><Relationship Id="rId7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notesMaster" Target="notesMasters/notesMaster1.xml"/><Relationship Id="rId57" Type="http://schemas.openxmlformats.org/officeDocument/2006/relationships/font" Target="fonts/font8.fntdata"/><Relationship Id="rId10" Type="http://schemas.openxmlformats.org/officeDocument/2006/relationships/slide" Target="slides/slide4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font" Target="fonts/font3.fntdata"/><Relationship Id="rId60" Type="http://schemas.openxmlformats.org/officeDocument/2006/relationships/font" Target="fonts/font11.fntdata"/><Relationship Id="rId65" Type="http://schemas.openxmlformats.org/officeDocument/2006/relationships/font" Target="fonts/font16.fntdata"/><Relationship Id="rId73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9" Type="http://schemas.openxmlformats.org/officeDocument/2006/relationships/slide" Target="slides/slide33.xml"/><Relationship Id="rId34" Type="http://schemas.openxmlformats.org/officeDocument/2006/relationships/slide" Target="slides/slide28.xml"/><Relationship Id="rId50" Type="http://schemas.openxmlformats.org/officeDocument/2006/relationships/font" Target="fonts/font1.fntdata"/><Relationship Id="rId55" Type="http://schemas.openxmlformats.org/officeDocument/2006/relationships/font" Target="fonts/font6.fntdata"/><Relationship Id="rId7" Type="http://schemas.openxmlformats.org/officeDocument/2006/relationships/slide" Target="slides/slide1.xml"/><Relationship Id="rId71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muel Eriksen" userId="5ff6e1ed-1738-463f-8cf3-306224ed0ce0" providerId="ADAL" clId="{13345F4F-46F6-4BA0-A3AB-D0E63E9F993D}"/>
    <pc:docChg chg="undo custSel addSld delSld modSld sldOrd modMainMaster">
      <pc:chgData name="Samuel Eriksen" userId="5ff6e1ed-1738-463f-8cf3-306224ed0ce0" providerId="ADAL" clId="{13345F4F-46F6-4BA0-A3AB-D0E63E9F993D}" dt="2023-08-22T09:29:51.883" v="10533"/>
      <pc:docMkLst>
        <pc:docMk/>
      </pc:docMkLst>
      <pc:sldChg chg="del">
        <pc:chgData name="Samuel Eriksen" userId="5ff6e1ed-1738-463f-8cf3-306224ed0ce0" providerId="ADAL" clId="{13345F4F-46F6-4BA0-A3AB-D0E63E9F993D}" dt="2023-08-10T14:47:19.448" v="3719" actId="47"/>
        <pc:sldMkLst>
          <pc:docMk/>
          <pc:sldMk cId="3640346524" sldId="967"/>
        </pc:sldMkLst>
      </pc:sldChg>
      <pc:sldChg chg="addSp delSp modSp mod">
        <pc:chgData name="Samuel Eriksen" userId="5ff6e1ed-1738-463f-8cf3-306224ed0ce0" providerId="ADAL" clId="{13345F4F-46F6-4BA0-A3AB-D0E63E9F993D}" dt="2023-08-18T14:31:44.196" v="10483" actId="1076"/>
        <pc:sldMkLst>
          <pc:docMk/>
          <pc:sldMk cId="3531004652" sldId="969"/>
        </pc:sldMkLst>
      </pc:sldChg>
      <pc:sldChg chg="del">
        <pc:chgData name="Samuel Eriksen" userId="5ff6e1ed-1738-463f-8cf3-306224ed0ce0" providerId="ADAL" clId="{13345F4F-46F6-4BA0-A3AB-D0E63E9F993D}" dt="2023-08-10T18:15:21.901" v="6593" actId="47"/>
        <pc:sldMkLst>
          <pc:docMk/>
          <pc:sldMk cId="477621391" sldId="973"/>
        </pc:sldMkLst>
      </pc:sldChg>
      <pc:sldChg chg="del">
        <pc:chgData name="Samuel Eriksen" userId="5ff6e1ed-1738-463f-8cf3-306224ed0ce0" providerId="ADAL" clId="{13345F4F-46F6-4BA0-A3AB-D0E63E9F993D}" dt="2023-08-10T17:37:32.240" v="4910" actId="47"/>
        <pc:sldMkLst>
          <pc:docMk/>
          <pc:sldMk cId="251279119" sldId="977"/>
        </pc:sldMkLst>
      </pc:sldChg>
      <pc:sldChg chg="addSp delSp modSp del mod">
        <pc:chgData name="Samuel Eriksen" userId="5ff6e1ed-1738-463f-8cf3-306224ed0ce0" providerId="ADAL" clId="{13345F4F-46F6-4BA0-A3AB-D0E63E9F993D}" dt="2023-08-09T15:38:11.508" v="835" actId="47"/>
        <pc:sldMkLst>
          <pc:docMk/>
          <pc:sldMk cId="2305918643" sldId="978"/>
        </pc:sldMkLst>
      </pc:sldChg>
      <pc:sldChg chg="addSp delSp modSp del mod">
        <pc:chgData name="Samuel Eriksen" userId="5ff6e1ed-1738-463f-8cf3-306224ed0ce0" providerId="ADAL" clId="{13345F4F-46F6-4BA0-A3AB-D0E63E9F993D}" dt="2023-08-09T15:41:55.029" v="924" actId="47"/>
        <pc:sldMkLst>
          <pc:docMk/>
          <pc:sldMk cId="86867524" sldId="979"/>
        </pc:sldMkLst>
      </pc:sldChg>
      <pc:sldChg chg="del">
        <pc:chgData name="Samuel Eriksen" userId="5ff6e1ed-1738-463f-8cf3-306224ed0ce0" providerId="ADAL" clId="{13345F4F-46F6-4BA0-A3AB-D0E63E9F993D}" dt="2023-08-10T18:26:50.812" v="7026" actId="47"/>
        <pc:sldMkLst>
          <pc:docMk/>
          <pc:sldMk cId="928299371" sldId="980"/>
        </pc:sldMkLst>
      </pc:sldChg>
      <pc:sldChg chg="addSp delSp modSp del mod">
        <pc:chgData name="Samuel Eriksen" userId="5ff6e1ed-1738-463f-8cf3-306224ed0ce0" providerId="ADAL" clId="{13345F4F-46F6-4BA0-A3AB-D0E63E9F993D}" dt="2023-08-10T18:26:58" v="7030" actId="47"/>
        <pc:sldMkLst>
          <pc:docMk/>
          <pc:sldMk cId="2143094726" sldId="982"/>
        </pc:sldMkLst>
      </pc:sldChg>
      <pc:sldChg chg="addSp delSp modSp del mod">
        <pc:chgData name="Samuel Eriksen" userId="5ff6e1ed-1738-463f-8cf3-306224ed0ce0" providerId="ADAL" clId="{13345F4F-46F6-4BA0-A3AB-D0E63E9F993D}" dt="2023-08-10T14:48:23.570" v="3740" actId="47"/>
        <pc:sldMkLst>
          <pc:docMk/>
          <pc:sldMk cId="3562666505" sldId="984"/>
        </pc:sldMkLst>
      </pc:sldChg>
      <pc:sldChg chg="del">
        <pc:chgData name="Samuel Eriksen" userId="5ff6e1ed-1738-463f-8cf3-306224ed0ce0" providerId="ADAL" clId="{13345F4F-46F6-4BA0-A3AB-D0E63E9F993D}" dt="2023-08-09T15:35:50.916" v="773" actId="47"/>
        <pc:sldMkLst>
          <pc:docMk/>
          <pc:sldMk cId="3461533548" sldId="987"/>
        </pc:sldMkLst>
      </pc:sldChg>
      <pc:sldChg chg="del">
        <pc:chgData name="Samuel Eriksen" userId="5ff6e1ed-1738-463f-8cf3-306224ed0ce0" providerId="ADAL" clId="{13345F4F-46F6-4BA0-A3AB-D0E63E9F993D}" dt="2023-08-10T14:47:19.448" v="3719" actId="47"/>
        <pc:sldMkLst>
          <pc:docMk/>
          <pc:sldMk cId="2154265773" sldId="989"/>
        </pc:sldMkLst>
      </pc:sldChg>
      <pc:sldChg chg="del">
        <pc:chgData name="Samuel Eriksen" userId="5ff6e1ed-1738-463f-8cf3-306224ed0ce0" providerId="ADAL" clId="{13345F4F-46F6-4BA0-A3AB-D0E63E9F993D}" dt="2023-08-10T18:15:25.131" v="6594" actId="47"/>
        <pc:sldMkLst>
          <pc:docMk/>
          <pc:sldMk cId="1173962095" sldId="990"/>
        </pc:sldMkLst>
      </pc:sldChg>
      <pc:sldChg chg="modSp del mod">
        <pc:chgData name="Samuel Eriksen" userId="5ff6e1ed-1738-463f-8cf3-306224ed0ce0" providerId="ADAL" clId="{13345F4F-46F6-4BA0-A3AB-D0E63E9F993D}" dt="2023-08-09T17:26:04.003" v="1683" actId="47"/>
        <pc:sldMkLst>
          <pc:docMk/>
          <pc:sldMk cId="1302896924" sldId="992"/>
        </pc:sldMkLst>
      </pc:sldChg>
      <pc:sldChg chg="del">
        <pc:chgData name="Samuel Eriksen" userId="5ff6e1ed-1738-463f-8cf3-306224ed0ce0" providerId="ADAL" clId="{13345F4F-46F6-4BA0-A3AB-D0E63E9F993D}" dt="2023-08-10T14:46:32.749" v="3663" actId="47"/>
        <pc:sldMkLst>
          <pc:docMk/>
          <pc:sldMk cId="1400125783" sldId="993"/>
        </pc:sldMkLst>
      </pc:sldChg>
      <pc:sldChg chg="modSp del mod">
        <pc:chgData name="Samuel Eriksen" userId="5ff6e1ed-1738-463f-8cf3-306224ed0ce0" providerId="ADAL" clId="{13345F4F-46F6-4BA0-A3AB-D0E63E9F993D}" dt="2023-08-09T16:58:02.467" v="1009" actId="47"/>
        <pc:sldMkLst>
          <pc:docMk/>
          <pc:sldMk cId="2376395592" sldId="995"/>
        </pc:sldMkLst>
      </pc:sldChg>
      <pc:sldChg chg="mod ord modShow">
        <pc:chgData name="Samuel Eriksen" userId="5ff6e1ed-1738-463f-8cf3-306224ed0ce0" providerId="ADAL" clId="{13345F4F-46F6-4BA0-A3AB-D0E63E9F993D}" dt="2023-08-13T03:05:42.506" v="7073" actId="729"/>
        <pc:sldMkLst>
          <pc:docMk/>
          <pc:sldMk cId="2662661325" sldId="996"/>
        </pc:sldMkLst>
      </pc:sldChg>
      <pc:sldChg chg="del">
        <pc:chgData name="Samuel Eriksen" userId="5ff6e1ed-1738-463f-8cf3-306224ed0ce0" providerId="ADAL" clId="{13345F4F-46F6-4BA0-A3AB-D0E63E9F993D}" dt="2023-08-10T14:05:06.409" v="2454" actId="47"/>
        <pc:sldMkLst>
          <pc:docMk/>
          <pc:sldMk cId="1336163444" sldId="997"/>
        </pc:sldMkLst>
      </pc:sldChg>
      <pc:sldChg chg="del">
        <pc:chgData name="Samuel Eriksen" userId="5ff6e1ed-1738-463f-8cf3-306224ed0ce0" providerId="ADAL" clId="{13345F4F-46F6-4BA0-A3AB-D0E63E9F993D}" dt="2023-08-09T17:26:10.552" v="1685" actId="47"/>
        <pc:sldMkLst>
          <pc:docMk/>
          <pc:sldMk cId="3529798484" sldId="998"/>
        </pc:sldMkLst>
      </pc:sldChg>
      <pc:sldChg chg="addSp delSp modSp mod">
        <pc:chgData name="Samuel Eriksen" userId="5ff6e1ed-1738-463f-8cf3-306224ed0ce0" providerId="ADAL" clId="{13345F4F-46F6-4BA0-A3AB-D0E63E9F993D}" dt="2023-08-10T17:44:35.246" v="5354" actId="6549"/>
        <pc:sldMkLst>
          <pc:docMk/>
          <pc:sldMk cId="694562172" sldId="1001"/>
        </pc:sldMkLst>
      </pc:sldChg>
      <pc:sldChg chg="addSp modSp del mod">
        <pc:chgData name="Samuel Eriksen" userId="5ff6e1ed-1738-463f-8cf3-306224ed0ce0" providerId="ADAL" clId="{13345F4F-46F6-4BA0-A3AB-D0E63E9F993D}" dt="2023-08-10T14:11:14.763" v="2571" actId="47"/>
        <pc:sldMkLst>
          <pc:docMk/>
          <pc:sldMk cId="3505907138" sldId="1003"/>
        </pc:sldMkLst>
      </pc:sldChg>
      <pc:sldChg chg="add del ord">
        <pc:chgData name="Samuel Eriksen" userId="5ff6e1ed-1738-463f-8cf3-306224ed0ce0" providerId="ADAL" clId="{13345F4F-46F6-4BA0-A3AB-D0E63E9F993D}" dt="2023-08-10T18:27:06.299" v="7034" actId="47"/>
        <pc:sldMkLst>
          <pc:docMk/>
          <pc:sldMk cId="4121129861" sldId="1004"/>
        </pc:sldMkLst>
      </pc:sldChg>
      <pc:sldChg chg="addSp delSp modSp add mod ord">
        <pc:chgData name="Samuel Eriksen" userId="5ff6e1ed-1738-463f-8cf3-306224ed0ce0" providerId="ADAL" clId="{13345F4F-46F6-4BA0-A3AB-D0E63E9F993D}" dt="2023-08-14T11:25:24.188" v="10410" actId="208"/>
        <pc:sldMkLst>
          <pc:docMk/>
          <pc:sldMk cId="721906809" sldId="1005"/>
        </pc:sldMkLst>
      </pc:sldChg>
      <pc:sldChg chg="add del">
        <pc:chgData name="Samuel Eriksen" userId="5ff6e1ed-1738-463f-8cf3-306224ed0ce0" providerId="ADAL" clId="{13345F4F-46F6-4BA0-A3AB-D0E63E9F993D}" dt="2023-08-09T15:36:22.656" v="779"/>
        <pc:sldMkLst>
          <pc:docMk/>
          <pc:sldMk cId="1644076169" sldId="1005"/>
        </pc:sldMkLst>
      </pc:sldChg>
      <pc:sldChg chg="addSp delSp modSp add del mod">
        <pc:chgData name="Samuel Eriksen" userId="5ff6e1ed-1738-463f-8cf3-306224ed0ce0" providerId="ADAL" clId="{13345F4F-46F6-4BA0-A3AB-D0E63E9F993D}" dt="2023-08-10T18:26:10.325" v="6999" actId="47"/>
        <pc:sldMkLst>
          <pc:docMk/>
          <pc:sldMk cId="3126701724" sldId="1006"/>
        </pc:sldMkLst>
      </pc:sldChg>
      <pc:sldChg chg="addSp delSp modSp add del mod ord">
        <pc:chgData name="Samuel Eriksen" userId="5ff6e1ed-1738-463f-8cf3-306224ed0ce0" providerId="ADAL" clId="{13345F4F-46F6-4BA0-A3AB-D0E63E9F993D}" dt="2023-08-10T18:26:23.101" v="7005" actId="47"/>
        <pc:sldMkLst>
          <pc:docMk/>
          <pc:sldMk cId="886628063" sldId="1007"/>
        </pc:sldMkLst>
      </pc:sldChg>
      <pc:sldChg chg="addSp delSp modSp add del mod ord">
        <pc:chgData name="Samuel Eriksen" userId="5ff6e1ed-1738-463f-8cf3-306224ed0ce0" providerId="ADAL" clId="{13345F4F-46F6-4BA0-A3AB-D0E63E9F993D}" dt="2023-08-09T17:26:06.883" v="1684" actId="47"/>
        <pc:sldMkLst>
          <pc:docMk/>
          <pc:sldMk cId="702418828" sldId="1008"/>
        </pc:sldMkLst>
      </pc:sldChg>
      <pc:sldChg chg="addSp delSp modSp add mod modClrScheme chgLayout">
        <pc:chgData name="Samuel Eriksen" userId="5ff6e1ed-1738-463f-8cf3-306224ed0ce0" providerId="ADAL" clId="{13345F4F-46F6-4BA0-A3AB-D0E63E9F993D}" dt="2023-08-09T16:57:58.092" v="1008" actId="478"/>
        <pc:sldMkLst>
          <pc:docMk/>
          <pc:sldMk cId="1847842696" sldId="1009"/>
        </pc:sldMkLst>
      </pc:sldChg>
      <pc:sldChg chg="addSp delSp modSp add del mod">
        <pc:chgData name="Samuel Eriksen" userId="5ff6e1ed-1738-463f-8cf3-306224ed0ce0" providerId="ADAL" clId="{13345F4F-46F6-4BA0-A3AB-D0E63E9F993D}" dt="2023-08-10T18:26:56.381" v="7029" actId="47"/>
        <pc:sldMkLst>
          <pc:docMk/>
          <pc:sldMk cId="504969039" sldId="1010"/>
        </pc:sldMkLst>
      </pc:sldChg>
      <pc:sldChg chg="addSp delSp modSp add del mod">
        <pc:chgData name="Samuel Eriksen" userId="5ff6e1ed-1738-463f-8cf3-306224ed0ce0" providerId="ADAL" clId="{13345F4F-46F6-4BA0-A3AB-D0E63E9F993D}" dt="2023-08-10T18:25:42.235" v="6997" actId="47"/>
        <pc:sldMkLst>
          <pc:docMk/>
          <pc:sldMk cId="1489998930" sldId="1011"/>
        </pc:sldMkLst>
      </pc:sldChg>
      <pc:sldChg chg="addSp delSp modSp add del mod">
        <pc:chgData name="Samuel Eriksen" userId="5ff6e1ed-1738-463f-8cf3-306224ed0ce0" providerId="ADAL" clId="{13345F4F-46F6-4BA0-A3AB-D0E63E9F993D}" dt="2023-08-13T13:10:23.569" v="10400" actId="47"/>
        <pc:sldMkLst>
          <pc:docMk/>
          <pc:sldMk cId="1737224210" sldId="1012"/>
        </pc:sldMkLst>
      </pc:sldChg>
      <pc:sldChg chg="addSp delSp modSp add mod ord">
        <pc:chgData name="Samuel Eriksen" userId="5ff6e1ed-1738-463f-8cf3-306224ed0ce0" providerId="ADAL" clId="{13345F4F-46F6-4BA0-A3AB-D0E63E9F993D}" dt="2023-08-22T09:29:51.883" v="10533"/>
        <pc:sldMkLst>
          <pc:docMk/>
          <pc:sldMk cId="803977845" sldId="1013"/>
        </pc:sldMkLst>
      </pc:sldChg>
      <pc:sldChg chg="addSp delSp modSp add mod ord">
        <pc:chgData name="Samuel Eriksen" userId="5ff6e1ed-1738-463f-8cf3-306224ed0ce0" providerId="ADAL" clId="{13345F4F-46F6-4BA0-A3AB-D0E63E9F993D}" dt="2023-08-10T14:05:01.660" v="2452" actId="14100"/>
        <pc:sldMkLst>
          <pc:docMk/>
          <pc:sldMk cId="520104056" sldId="1014"/>
        </pc:sldMkLst>
      </pc:sldChg>
      <pc:sldChg chg="addSp delSp modSp add del mod ord">
        <pc:chgData name="Samuel Eriksen" userId="5ff6e1ed-1738-463f-8cf3-306224ed0ce0" providerId="ADAL" clId="{13345F4F-46F6-4BA0-A3AB-D0E63E9F993D}" dt="2023-08-13T12:15:11.409" v="8894" actId="47"/>
        <pc:sldMkLst>
          <pc:docMk/>
          <pc:sldMk cId="485676914" sldId="1015"/>
        </pc:sldMkLst>
      </pc:sldChg>
      <pc:sldChg chg="addSp delSp modSp add del mod">
        <pc:chgData name="Samuel Eriksen" userId="5ff6e1ed-1738-463f-8cf3-306224ed0ce0" providerId="ADAL" clId="{13345F4F-46F6-4BA0-A3AB-D0E63E9F993D}" dt="2023-08-10T14:48:26.868" v="3741" actId="47"/>
        <pc:sldMkLst>
          <pc:docMk/>
          <pc:sldMk cId="266575542" sldId="1016"/>
        </pc:sldMkLst>
      </pc:sldChg>
      <pc:sldChg chg="add del ord">
        <pc:chgData name="Samuel Eriksen" userId="5ff6e1ed-1738-463f-8cf3-306224ed0ce0" providerId="ADAL" clId="{13345F4F-46F6-4BA0-A3AB-D0E63E9F993D}" dt="2023-08-10T14:05:04.809" v="2453" actId="47"/>
        <pc:sldMkLst>
          <pc:docMk/>
          <pc:sldMk cId="2907660737" sldId="1017"/>
        </pc:sldMkLst>
      </pc:sldChg>
      <pc:sldChg chg="addSp delSp modSp add mod ord">
        <pc:chgData name="Samuel Eriksen" userId="5ff6e1ed-1738-463f-8cf3-306224ed0ce0" providerId="ADAL" clId="{13345F4F-46F6-4BA0-A3AB-D0E63E9F993D}" dt="2023-08-14T11:27:53.219" v="10412" actId="14100"/>
        <pc:sldMkLst>
          <pc:docMk/>
          <pc:sldMk cId="2980891496" sldId="1017"/>
        </pc:sldMkLst>
      </pc:sldChg>
      <pc:sldChg chg="delSp modSp add del mod">
        <pc:chgData name="Samuel Eriksen" userId="5ff6e1ed-1738-463f-8cf3-306224ed0ce0" providerId="ADAL" clId="{13345F4F-46F6-4BA0-A3AB-D0E63E9F993D}" dt="2023-08-13T12:42:36.948" v="9356" actId="47"/>
        <pc:sldMkLst>
          <pc:docMk/>
          <pc:sldMk cId="528807426" sldId="1018"/>
        </pc:sldMkLst>
      </pc:sldChg>
      <pc:sldChg chg="addSp delSp modSp add del mod ord">
        <pc:chgData name="Samuel Eriksen" userId="5ff6e1ed-1738-463f-8cf3-306224ed0ce0" providerId="ADAL" clId="{13345F4F-46F6-4BA0-A3AB-D0E63E9F993D}" dt="2023-08-10T14:49:44.605" v="3742" actId="47"/>
        <pc:sldMkLst>
          <pc:docMk/>
          <pc:sldMk cId="1554238531" sldId="1019"/>
        </pc:sldMkLst>
      </pc:sldChg>
      <pc:sldChg chg="addSp delSp modSp add mod ord">
        <pc:chgData name="Samuel Eriksen" userId="5ff6e1ed-1738-463f-8cf3-306224ed0ce0" providerId="ADAL" clId="{13345F4F-46F6-4BA0-A3AB-D0E63E9F993D}" dt="2023-08-13T13:10:01.733" v="10399" actId="6549"/>
        <pc:sldMkLst>
          <pc:docMk/>
          <pc:sldMk cId="1846987605" sldId="1020"/>
        </pc:sldMkLst>
      </pc:sldChg>
      <pc:sldChg chg="addSp delSp modSp add mod">
        <pc:chgData name="Samuel Eriksen" userId="5ff6e1ed-1738-463f-8cf3-306224ed0ce0" providerId="ADAL" clId="{13345F4F-46F6-4BA0-A3AB-D0E63E9F993D}" dt="2023-08-10T14:48:12.225" v="3739" actId="1076"/>
        <pc:sldMkLst>
          <pc:docMk/>
          <pc:sldMk cId="1053146808" sldId="1021"/>
        </pc:sldMkLst>
      </pc:sldChg>
      <pc:sldChg chg="modSp add mod">
        <pc:chgData name="Samuel Eriksen" userId="5ff6e1ed-1738-463f-8cf3-306224ed0ce0" providerId="ADAL" clId="{13345F4F-46F6-4BA0-A3AB-D0E63E9F993D}" dt="2023-08-10T14:47:58.198" v="3737" actId="1076"/>
        <pc:sldMkLst>
          <pc:docMk/>
          <pc:sldMk cId="720335724" sldId="1022"/>
        </pc:sldMkLst>
      </pc:sldChg>
      <pc:sldChg chg="addSp delSp modSp add mod">
        <pc:chgData name="Samuel Eriksen" userId="5ff6e1ed-1738-463f-8cf3-306224ed0ce0" providerId="ADAL" clId="{13345F4F-46F6-4BA0-A3AB-D0E63E9F993D}" dt="2023-08-10T15:00:54.831" v="4350" actId="14100"/>
        <pc:sldMkLst>
          <pc:docMk/>
          <pc:sldMk cId="2972511505" sldId="1023"/>
        </pc:sldMkLst>
      </pc:sldChg>
      <pc:sldChg chg="addSp delSp modSp add del mod">
        <pc:chgData name="Samuel Eriksen" userId="5ff6e1ed-1738-463f-8cf3-306224ed0ce0" providerId="ADAL" clId="{13345F4F-46F6-4BA0-A3AB-D0E63E9F993D}" dt="2023-08-10T17:53:37.603" v="5535" actId="47"/>
        <pc:sldMkLst>
          <pc:docMk/>
          <pc:sldMk cId="2917548915" sldId="1024"/>
        </pc:sldMkLst>
      </pc:sldChg>
      <pc:sldChg chg="addSp delSp modSp add mod">
        <pc:chgData name="Samuel Eriksen" userId="5ff6e1ed-1738-463f-8cf3-306224ed0ce0" providerId="ADAL" clId="{13345F4F-46F6-4BA0-A3AB-D0E63E9F993D}" dt="2023-08-13T11:46:25.266" v="8467" actId="20577"/>
        <pc:sldMkLst>
          <pc:docMk/>
          <pc:sldMk cId="3933754902" sldId="1025"/>
        </pc:sldMkLst>
      </pc:sldChg>
      <pc:sldChg chg="addSp delSp modSp add del mod">
        <pc:chgData name="Samuel Eriksen" userId="5ff6e1ed-1738-463f-8cf3-306224ed0ce0" providerId="ADAL" clId="{13345F4F-46F6-4BA0-A3AB-D0E63E9F993D}" dt="2023-08-10T18:02:15.153" v="5710" actId="47"/>
        <pc:sldMkLst>
          <pc:docMk/>
          <pc:sldMk cId="2054228486" sldId="1026"/>
        </pc:sldMkLst>
      </pc:sldChg>
      <pc:sldChg chg="addSp delSp modSp add mod">
        <pc:chgData name="Samuel Eriksen" userId="5ff6e1ed-1738-463f-8cf3-306224ed0ce0" providerId="ADAL" clId="{13345F4F-46F6-4BA0-A3AB-D0E63E9F993D}" dt="2023-08-14T11:34:19.058" v="10451" actId="33524"/>
        <pc:sldMkLst>
          <pc:docMk/>
          <pc:sldMk cId="2811878360" sldId="1026"/>
        </pc:sldMkLst>
      </pc:sldChg>
      <pc:sldChg chg="addSp delSp modSp add mod">
        <pc:chgData name="Samuel Eriksen" userId="5ff6e1ed-1738-463f-8cf3-306224ed0ce0" providerId="ADAL" clId="{13345F4F-46F6-4BA0-A3AB-D0E63E9F993D}" dt="2023-08-10T18:26:03.373" v="6998" actId="1076"/>
        <pc:sldMkLst>
          <pc:docMk/>
          <pc:sldMk cId="1567789888" sldId="1027"/>
        </pc:sldMkLst>
      </pc:sldChg>
      <pc:sldChg chg="addSp delSp modSp add del mod ord">
        <pc:chgData name="Samuel Eriksen" userId="5ff6e1ed-1738-463f-8cf3-306224ed0ce0" providerId="ADAL" clId="{13345F4F-46F6-4BA0-A3AB-D0E63E9F993D}" dt="2023-08-13T03:41:54.815" v="7952" actId="47"/>
        <pc:sldMkLst>
          <pc:docMk/>
          <pc:sldMk cId="419433594" sldId="1028"/>
        </pc:sldMkLst>
      </pc:sldChg>
      <pc:sldChg chg="addSp modSp add mod">
        <pc:chgData name="Samuel Eriksen" userId="5ff6e1ed-1738-463f-8cf3-306224ed0ce0" providerId="ADAL" clId="{13345F4F-46F6-4BA0-A3AB-D0E63E9F993D}" dt="2023-08-13T11:04:02.895" v="7960" actId="1076"/>
        <pc:sldMkLst>
          <pc:docMk/>
          <pc:sldMk cId="3630818879" sldId="1029"/>
        </pc:sldMkLst>
      </pc:sldChg>
      <pc:sldChg chg="addSp delSp modSp add del mod">
        <pc:chgData name="Samuel Eriksen" userId="5ff6e1ed-1738-463f-8cf3-306224ed0ce0" providerId="ADAL" clId="{13345F4F-46F6-4BA0-A3AB-D0E63E9F993D}" dt="2023-08-13T11:51:36.480" v="8486" actId="47"/>
        <pc:sldMkLst>
          <pc:docMk/>
          <pc:sldMk cId="895924359" sldId="1030"/>
        </pc:sldMkLst>
      </pc:sldChg>
      <pc:sldChg chg="addSp delSp modSp add mod">
        <pc:chgData name="Samuel Eriksen" userId="5ff6e1ed-1738-463f-8cf3-306224ed0ce0" providerId="ADAL" clId="{13345F4F-46F6-4BA0-A3AB-D0E63E9F993D}" dt="2023-08-13T12:43:09.111" v="9360" actId="1076"/>
        <pc:sldMkLst>
          <pc:docMk/>
          <pc:sldMk cId="538624274" sldId="1031"/>
        </pc:sldMkLst>
      </pc:sldChg>
      <pc:sldChg chg="addSp delSp modSp add mod">
        <pc:chgData name="Samuel Eriksen" userId="5ff6e1ed-1738-463f-8cf3-306224ed0ce0" providerId="ADAL" clId="{13345F4F-46F6-4BA0-A3AB-D0E63E9F993D}" dt="2023-08-13T13:10:30.891" v="10407" actId="20577"/>
        <pc:sldMkLst>
          <pc:docMk/>
          <pc:sldMk cId="2453111688" sldId="1032"/>
        </pc:sldMkLst>
      </pc:sldChg>
      <pc:sldChg chg="addSp delSp modSp add mod">
        <pc:chgData name="Samuel Eriksen" userId="5ff6e1ed-1738-463f-8cf3-306224ed0ce0" providerId="ADAL" clId="{13345F4F-46F6-4BA0-A3AB-D0E63E9F993D}" dt="2023-08-13T12:42:33.939" v="9355" actId="1076"/>
        <pc:sldMkLst>
          <pc:docMk/>
          <pc:sldMk cId="3431159681" sldId="1033"/>
        </pc:sldMkLst>
      </pc:sldChg>
      <pc:sldChg chg="delSp modSp add del mod">
        <pc:chgData name="Samuel Eriksen" userId="5ff6e1ed-1738-463f-8cf3-306224ed0ce0" providerId="ADAL" clId="{13345F4F-46F6-4BA0-A3AB-D0E63E9F993D}" dt="2023-08-22T09:24:02.140" v="10497" actId="47"/>
        <pc:sldMkLst>
          <pc:docMk/>
          <pc:sldMk cId="2966769702" sldId="1035"/>
        </pc:sldMkLst>
      </pc:sldChg>
      <pc:sldChg chg="addSp delSp modSp add del mod">
        <pc:chgData name="Samuel Eriksen" userId="5ff6e1ed-1738-463f-8cf3-306224ed0ce0" providerId="ADAL" clId="{13345F4F-46F6-4BA0-A3AB-D0E63E9F993D}" dt="2023-08-22T09:26:39.461" v="10531" actId="47"/>
        <pc:sldMkLst>
          <pc:docMk/>
          <pc:sldMk cId="2233689760" sldId="1036"/>
        </pc:sldMkLst>
      </pc:sldChg>
      <pc:sldMasterChg chg="addSldLayout delSldLayout modSldLayout">
        <pc:chgData name="Samuel Eriksen" userId="5ff6e1ed-1738-463f-8cf3-306224ed0ce0" providerId="ADAL" clId="{13345F4F-46F6-4BA0-A3AB-D0E63E9F993D}" dt="2023-08-10T14:48:23.570" v="3740" actId="47"/>
        <pc:sldMasterMkLst>
          <pc:docMk/>
          <pc:sldMasterMk cId="0" sldId="2147483660"/>
        </pc:sldMasterMkLst>
        <pc:sldLayoutChg chg="del">
          <pc:chgData name="Samuel Eriksen" userId="5ff6e1ed-1738-463f-8cf3-306224ed0ce0" providerId="ADAL" clId="{13345F4F-46F6-4BA0-A3AB-D0E63E9F993D}" dt="2023-08-10T14:48:23.570" v="3740" actId="47"/>
          <pc:sldLayoutMkLst>
            <pc:docMk/>
            <pc:sldMasterMk cId="0" sldId="2147483660"/>
            <pc:sldLayoutMk cId="0" sldId="2147483656"/>
          </pc:sldLayoutMkLst>
        </pc:sldLayoutChg>
        <pc:sldLayoutChg chg="del">
          <pc:chgData name="Samuel Eriksen" userId="5ff6e1ed-1738-463f-8cf3-306224ed0ce0" providerId="ADAL" clId="{13345F4F-46F6-4BA0-A3AB-D0E63E9F993D}" dt="2023-08-09T17:26:10.552" v="1685" actId="47"/>
          <pc:sldLayoutMkLst>
            <pc:docMk/>
            <pc:sldMasterMk cId="0" sldId="2147483660"/>
            <pc:sldLayoutMk cId="3357520374" sldId="2147483661"/>
          </pc:sldLayoutMkLst>
        </pc:sldLayoutChg>
        <pc:sldLayoutChg chg="modSp mod">
          <pc:chgData name="Samuel Eriksen" userId="5ff6e1ed-1738-463f-8cf3-306224ed0ce0" providerId="ADAL" clId="{13345F4F-46F6-4BA0-A3AB-D0E63E9F993D}" dt="2023-08-09T16:57:11.662" v="1003" actId="208"/>
          <pc:sldLayoutMkLst>
            <pc:docMk/>
            <pc:sldMasterMk cId="0" sldId="2147483660"/>
            <pc:sldLayoutMk cId="1247888890" sldId="2147483682"/>
          </pc:sldLayoutMkLst>
        </pc:sldLayoutChg>
        <pc:sldLayoutChg chg="modSp add mod modTransition">
          <pc:chgData name="Samuel Eriksen" userId="5ff6e1ed-1738-463f-8cf3-306224ed0ce0" providerId="ADAL" clId="{13345F4F-46F6-4BA0-A3AB-D0E63E9F993D}" dt="2023-08-09T16:57:29.748" v="1005" actId="14100"/>
          <pc:sldLayoutMkLst>
            <pc:docMk/>
            <pc:sldMasterMk cId="0" sldId="2147483660"/>
            <pc:sldLayoutMk cId="558728508" sldId="2147483683"/>
          </pc:sldLayoutMkLst>
        </pc:sldLayoutChg>
      </pc:sldMasterChg>
    </pc:docChg>
  </pc:docChgLst>
  <pc:docChgLst>
    <pc:chgData name="Guest User" userId="S::urn:spo:anon#2fa46d378d0184541fc1565a0df301943572335791d7cf090728136ab9d927f2::" providerId="AD" clId="Web-{51B3D56C-FE9F-B397-DEED-CF4718F1939D}"/>
    <pc:docChg chg="addSld modSld">
      <pc:chgData name="Guest User" userId="S::urn:spo:anon#2fa46d378d0184541fc1565a0df301943572335791d7cf090728136ab9d927f2::" providerId="AD" clId="Web-{51B3D56C-FE9F-B397-DEED-CF4718F1939D}" dt="2024-11-08T15:35:49.118" v="1437"/>
      <pc:docMkLst>
        <pc:docMk/>
      </pc:docMkLst>
      <pc:sldChg chg="modSp">
        <pc:chgData name="Guest User" userId="S::urn:spo:anon#2fa46d378d0184541fc1565a0df301943572335791d7cf090728136ab9d927f2::" providerId="AD" clId="Web-{51B3D56C-FE9F-B397-DEED-CF4718F1939D}" dt="2024-11-07T16:52:23.801" v="15" actId="20577"/>
        <pc:sldMkLst>
          <pc:docMk/>
          <pc:sldMk cId="1805849594" sldId="1002"/>
        </pc:sldMkLst>
        <pc:spChg chg="mod">
          <ac:chgData name="Guest User" userId="S::urn:spo:anon#2fa46d378d0184541fc1565a0df301943572335791d7cf090728136ab9d927f2::" providerId="AD" clId="Web-{51B3D56C-FE9F-B397-DEED-CF4718F1939D}" dt="2024-11-07T16:52:23.801" v="15" actId="20577"/>
          <ac:spMkLst>
            <pc:docMk/>
            <pc:sldMk cId="1805849594" sldId="1002"/>
            <ac:spMk id="7" creationId="{B4CE4917-C04E-3D5F-2C7D-6BC9E3C2C796}"/>
          </ac:spMkLst>
        </pc:spChg>
        <pc:spChg chg="mod">
          <ac:chgData name="Guest User" userId="S::urn:spo:anon#2fa46d378d0184541fc1565a0df301943572335791d7cf090728136ab9d927f2::" providerId="AD" clId="Web-{51B3D56C-FE9F-B397-DEED-CF4718F1939D}" dt="2024-11-07T16:52:04.191" v="7" actId="20577"/>
          <ac:spMkLst>
            <pc:docMk/>
            <pc:sldMk cId="1805849594" sldId="1002"/>
            <ac:spMk id="8" creationId="{93E300A2-188E-0165-EC75-67ED63FE845A}"/>
          </ac:spMkLst>
        </pc:spChg>
      </pc:sldChg>
      <pc:sldChg chg="addSp modSp">
        <pc:chgData name="Guest User" userId="S::urn:spo:anon#2fa46d378d0184541fc1565a0df301943572335791d7cf090728136ab9d927f2::" providerId="AD" clId="Web-{51B3D56C-FE9F-B397-DEED-CF4718F1939D}" dt="2024-11-07T17:15:11.193" v="450" actId="1076"/>
        <pc:sldMkLst>
          <pc:docMk/>
          <pc:sldMk cId="3063756544" sldId="1151"/>
        </pc:sldMkLst>
        <pc:spChg chg="mod">
          <ac:chgData name="Guest User" userId="S::urn:spo:anon#2fa46d378d0184541fc1565a0df301943572335791d7cf090728136ab9d927f2::" providerId="AD" clId="Web-{51B3D56C-FE9F-B397-DEED-CF4718F1939D}" dt="2024-11-07T17:15:08.161" v="449" actId="1076"/>
          <ac:spMkLst>
            <pc:docMk/>
            <pc:sldMk cId="3063756544" sldId="1151"/>
            <ac:spMk id="2" creationId="{DD2D7A3A-1FA2-AA7A-A5E4-A9DBF735CB71}"/>
          </ac:spMkLst>
        </pc:spChg>
        <pc:picChg chg="mod">
          <ac:chgData name="Guest User" userId="S::urn:spo:anon#2fa46d378d0184541fc1565a0df301943572335791d7cf090728136ab9d927f2::" providerId="AD" clId="Web-{51B3D56C-FE9F-B397-DEED-CF4718F1939D}" dt="2024-11-07T17:15:11.193" v="450" actId="1076"/>
          <ac:picMkLst>
            <pc:docMk/>
            <pc:sldMk cId="3063756544" sldId="1151"/>
            <ac:picMk id="4" creationId="{EBA62FB9-9CC6-A6FB-917B-3B185E2BAFFD}"/>
          </ac:picMkLst>
        </pc:picChg>
        <pc:picChg chg="mod">
          <ac:chgData name="Guest User" userId="S::urn:spo:anon#2fa46d378d0184541fc1565a0df301943572335791d7cf090728136ab9d927f2::" providerId="AD" clId="Web-{51B3D56C-FE9F-B397-DEED-CF4718F1939D}" dt="2024-11-07T17:01:15.367" v="143" actId="1076"/>
          <ac:picMkLst>
            <pc:docMk/>
            <pc:sldMk cId="3063756544" sldId="1151"/>
            <ac:picMk id="5" creationId="{B6A5817B-5A64-5D17-302A-88433E0902AE}"/>
          </ac:picMkLst>
        </pc:picChg>
        <pc:picChg chg="add mod modCrop">
          <ac:chgData name="Guest User" userId="S::urn:spo:anon#2fa46d378d0184541fc1565a0df301943572335791d7cf090728136ab9d927f2::" providerId="AD" clId="Web-{51B3D56C-FE9F-B397-DEED-CF4718F1939D}" dt="2024-11-07T17:01:07.226" v="142" actId="1076"/>
          <ac:picMkLst>
            <pc:docMk/>
            <pc:sldMk cId="3063756544" sldId="1151"/>
            <ac:picMk id="6" creationId="{95F16629-AF25-7E8F-4002-0448F0EC0612}"/>
          </ac:picMkLst>
        </pc:picChg>
        <pc:picChg chg="add mod modCrop">
          <ac:chgData name="Guest User" userId="S::urn:spo:anon#2fa46d378d0184541fc1565a0df301943572335791d7cf090728136ab9d927f2::" providerId="AD" clId="Web-{51B3D56C-FE9F-B397-DEED-CF4718F1939D}" dt="2024-11-07T17:01:33.695" v="146" actId="1076"/>
          <ac:picMkLst>
            <pc:docMk/>
            <pc:sldMk cId="3063756544" sldId="1151"/>
            <ac:picMk id="7" creationId="{8F6495B4-DA43-36A4-9D64-097C6620FDB1}"/>
          </ac:picMkLst>
        </pc:picChg>
      </pc:sldChg>
      <pc:sldChg chg="addSp delSp modSp">
        <pc:chgData name="Guest User" userId="S::urn:spo:anon#2fa46d378d0184541fc1565a0df301943572335791d7cf090728136ab9d927f2::" providerId="AD" clId="Web-{51B3D56C-FE9F-B397-DEED-CF4718F1939D}" dt="2024-11-08T15:34:50.601" v="1416" actId="14100"/>
        <pc:sldMkLst>
          <pc:docMk/>
          <pc:sldMk cId="2377977470" sldId="1152"/>
        </pc:sldMkLst>
        <pc:spChg chg="add mod">
          <ac:chgData name="Guest User" userId="S::urn:spo:anon#2fa46d378d0184541fc1565a0df301943572335791d7cf090728136ab9d927f2::" providerId="AD" clId="Web-{51B3D56C-FE9F-B397-DEED-CF4718F1939D}" dt="2024-11-08T15:34:23.506" v="1409" actId="14100"/>
          <ac:spMkLst>
            <pc:docMk/>
            <pc:sldMk cId="2377977470" sldId="1152"/>
            <ac:spMk id="3" creationId="{C3C9D5CB-D140-17DD-DF14-90DBC8CFCFE0}"/>
          </ac:spMkLst>
        </pc:spChg>
        <pc:spChg chg="add mod">
          <ac:chgData name="Guest User" userId="S::urn:spo:anon#2fa46d378d0184541fc1565a0df301943572335791d7cf090728136ab9d927f2::" providerId="AD" clId="Web-{51B3D56C-FE9F-B397-DEED-CF4718F1939D}" dt="2024-11-08T14:42:25.755" v="1395" actId="1076"/>
          <ac:spMkLst>
            <pc:docMk/>
            <pc:sldMk cId="2377977470" sldId="1152"/>
            <ac:spMk id="6" creationId="{CC8DED78-3A80-17F5-E9CA-847228D01742}"/>
          </ac:spMkLst>
        </pc:spChg>
        <pc:spChg chg="add mod">
          <ac:chgData name="Guest User" userId="S::urn:spo:anon#2fa46d378d0184541fc1565a0df301943572335791d7cf090728136ab9d927f2::" providerId="AD" clId="Web-{51B3D56C-FE9F-B397-DEED-CF4718F1939D}" dt="2024-11-08T15:34:50.601" v="1416" actId="14100"/>
          <ac:spMkLst>
            <pc:docMk/>
            <pc:sldMk cId="2377977470" sldId="1152"/>
            <ac:spMk id="7" creationId="{5821E9F5-081A-BFD9-2D61-8F04393CB5A9}"/>
          </ac:spMkLst>
        </pc:spChg>
        <pc:spChg chg="add del">
          <ac:chgData name="Guest User" userId="S::urn:spo:anon#2fa46d378d0184541fc1565a0df301943572335791d7cf090728136ab9d927f2::" providerId="AD" clId="Web-{51B3D56C-FE9F-B397-DEED-CF4718F1939D}" dt="2024-11-08T14:41:10.613" v="1381"/>
          <ac:spMkLst>
            <pc:docMk/>
            <pc:sldMk cId="2377977470" sldId="1152"/>
            <ac:spMk id="9" creationId="{FB9AE441-BCAD-46CA-7561-ED892347B645}"/>
          </ac:spMkLst>
        </pc:spChg>
        <pc:spChg chg="add mod">
          <ac:chgData name="Guest User" userId="S::urn:spo:anon#2fa46d378d0184541fc1565a0df301943572335791d7cf090728136ab9d927f2::" providerId="AD" clId="Web-{51B3D56C-FE9F-B397-DEED-CF4718F1939D}" dt="2024-11-08T15:34:38.256" v="1413" actId="14100"/>
          <ac:spMkLst>
            <pc:docMk/>
            <pc:sldMk cId="2377977470" sldId="1152"/>
            <ac:spMk id="11" creationId="{CE869F28-6359-1904-D50F-354F6973D5CB}"/>
          </ac:spMkLst>
        </pc:spChg>
        <pc:spChg chg="add mod">
          <ac:chgData name="Guest User" userId="S::urn:spo:anon#2fa46d378d0184541fc1565a0df301943572335791d7cf090728136ab9d927f2::" providerId="AD" clId="Web-{51B3D56C-FE9F-B397-DEED-CF4718F1939D}" dt="2024-11-08T14:43:10.694" v="1405" actId="1076"/>
          <ac:spMkLst>
            <pc:docMk/>
            <pc:sldMk cId="2377977470" sldId="1152"/>
            <ac:spMk id="13" creationId="{043CBDA7-CC57-7E5A-FEAB-EDC3507ECBD4}"/>
          </ac:spMkLst>
        </pc:spChg>
        <pc:spChg chg="mod">
          <ac:chgData name="Guest User" userId="S::urn:spo:anon#2fa46d378d0184541fc1565a0df301943572335791d7cf090728136ab9d927f2::" providerId="AD" clId="Web-{51B3D56C-FE9F-B397-DEED-CF4718F1939D}" dt="2024-11-08T14:35:06.417" v="1262" actId="20577"/>
          <ac:spMkLst>
            <pc:docMk/>
            <pc:sldMk cId="2377977470" sldId="1152"/>
            <ac:spMk id="474" creationId="{00000000-0000-0000-0000-000000000000}"/>
          </ac:spMkLst>
        </pc:spChg>
        <pc:spChg chg="mod">
          <ac:chgData name="Guest User" userId="S::urn:spo:anon#2fa46d378d0184541fc1565a0df301943572335791d7cf090728136ab9d927f2::" providerId="AD" clId="Web-{51B3D56C-FE9F-B397-DEED-CF4718F1939D}" dt="2024-11-08T14:37:22.576" v="1323" actId="20577"/>
          <ac:spMkLst>
            <pc:docMk/>
            <pc:sldMk cId="2377977470" sldId="1152"/>
            <ac:spMk id="476" creationId="{00000000-0000-0000-0000-000000000000}"/>
          </ac:spMkLst>
        </pc:spChg>
        <pc:grpChg chg="add del">
          <ac:chgData name="Guest User" userId="S::urn:spo:anon#2fa46d378d0184541fc1565a0df301943572335791d7cf090728136ab9d927f2::" providerId="AD" clId="Web-{51B3D56C-FE9F-B397-DEED-CF4718F1939D}" dt="2024-11-07T17:05:22.078" v="282"/>
          <ac:grpSpMkLst>
            <pc:docMk/>
            <pc:sldMk cId="2377977470" sldId="1152"/>
            <ac:grpSpMk id="2" creationId="{23A527EF-1695-F453-32C9-45C10C9ED933}"/>
          </ac:grpSpMkLst>
        </pc:grpChg>
        <pc:picChg chg="add mod">
          <ac:chgData name="Guest User" userId="S::urn:spo:anon#2fa46d378d0184541fc1565a0df301943572335791d7cf090728136ab9d927f2::" providerId="AD" clId="Web-{51B3D56C-FE9F-B397-DEED-CF4718F1939D}" dt="2024-11-08T15:34:23.522" v="1410" actId="14100"/>
          <ac:picMkLst>
            <pc:docMk/>
            <pc:sldMk cId="2377977470" sldId="1152"/>
            <ac:picMk id="5" creationId="{AC89D580-4AB0-B018-FBB4-4950B93A6AEC}"/>
          </ac:picMkLst>
        </pc:picChg>
        <pc:picChg chg="del">
          <ac:chgData name="Guest User" userId="S::urn:spo:anon#2fa46d378d0184541fc1565a0df301943572335791d7cf090728136ab9d927f2::" providerId="AD" clId="Web-{51B3D56C-FE9F-B397-DEED-CF4718F1939D}" dt="2024-11-07T17:05:23.563" v="284"/>
          <ac:picMkLst>
            <pc:docMk/>
            <pc:sldMk cId="2377977470" sldId="1152"/>
            <ac:picMk id="32" creationId="{5261CE12-0DE3-8444-F69D-52261387046C}"/>
          </ac:picMkLst>
        </pc:picChg>
        <pc:picChg chg="del">
          <ac:chgData name="Guest User" userId="S::urn:spo:anon#2fa46d378d0184541fc1565a0df301943572335791d7cf090728136ab9d927f2::" providerId="AD" clId="Web-{51B3D56C-FE9F-B397-DEED-CF4718F1939D}" dt="2024-11-07T17:05:23.563" v="283"/>
          <ac:picMkLst>
            <pc:docMk/>
            <pc:sldMk cId="2377977470" sldId="1152"/>
            <ac:picMk id="33" creationId="{2F61504E-0CBF-4253-DE10-4360CD388050}"/>
          </ac:picMkLst>
        </pc:picChg>
        <pc:picChg chg="del">
          <ac:chgData name="Guest User" userId="S::urn:spo:anon#2fa46d378d0184541fc1565a0df301943572335791d7cf090728136ab9d927f2::" providerId="AD" clId="Web-{51B3D56C-FE9F-B397-DEED-CF4718F1939D}" dt="2024-11-07T17:05:23.563" v="287"/>
          <ac:picMkLst>
            <pc:docMk/>
            <pc:sldMk cId="2377977470" sldId="1152"/>
            <ac:picMk id="450" creationId="{1F51EAEC-5DCE-A813-11C3-CEF30B867600}"/>
          </ac:picMkLst>
        </pc:picChg>
        <pc:picChg chg="del">
          <ac:chgData name="Guest User" userId="S::urn:spo:anon#2fa46d378d0184541fc1565a0df301943572335791d7cf090728136ab9d927f2::" providerId="AD" clId="Web-{51B3D56C-FE9F-B397-DEED-CF4718F1939D}" dt="2024-11-07T17:05:23.563" v="285"/>
          <ac:picMkLst>
            <pc:docMk/>
            <pc:sldMk cId="2377977470" sldId="1152"/>
            <ac:picMk id="451" creationId="{EE4818D2-2C36-58EF-3F53-00F693A6A15F}"/>
          </ac:picMkLst>
        </pc:picChg>
        <pc:picChg chg="del">
          <ac:chgData name="Guest User" userId="S::urn:spo:anon#2fa46d378d0184541fc1565a0df301943572335791d7cf090728136ab9d927f2::" providerId="AD" clId="Web-{51B3D56C-FE9F-B397-DEED-CF4718F1939D}" dt="2024-11-07T17:05:23.563" v="286"/>
          <ac:picMkLst>
            <pc:docMk/>
            <pc:sldMk cId="2377977470" sldId="1152"/>
            <ac:picMk id="452" creationId="{49231198-E598-2501-A40F-E6C934611F5F}"/>
          </ac:picMkLst>
        </pc:picChg>
        <pc:cxnChg chg="add mod ord">
          <ac:chgData name="Guest User" userId="S::urn:spo:anon#2fa46d378d0184541fc1565a0df301943572335791d7cf090728136ab9d927f2::" providerId="AD" clId="Web-{51B3D56C-FE9F-B397-DEED-CF4718F1939D}" dt="2024-11-08T15:34:28.944" v="1411"/>
          <ac:cxnSpMkLst>
            <pc:docMk/>
            <pc:sldMk cId="2377977470" sldId="1152"/>
            <ac:cxnSpMk id="8" creationId="{1E1A91EE-8BC8-041D-080A-BBF4DD04FCB1}"/>
          </ac:cxnSpMkLst>
        </pc:cxnChg>
        <pc:cxnChg chg="add mod ord">
          <ac:chgData name="Guest User" userId="S::urn:spo:anon#2fa46d378d0184541fc1565a0df301943572335791d7cf090728136ab9d927f2::" providerId="AD" clId="Web-{51B3D56C-FE9F-B397-DEED-CF4718F1939D}" dt="2024-11-08T14:42:08.317" v="1393" actId="14100"/>
          <ac:cxnSpMkLst>
            <pc:docMk/>
            <pc:sldMk cId="2377977470" sldId="1152"/>
            <ac:cxnSpMk id="12" creationId="{7591140C-768B-568C-C5C4-3C2D22291E15}"/>
          </ac:cxnSpMkLst>
        </pc:cxnChg>
      </pc:sldChg>
      <pc:sldChg chg="addSp delSp modSp add replId">
        <pc:chgData name="Guest User" userId="S::urn:spo:anon#2fa46d378d0184541fc1565a0df301943572335791d7cf090728136ab9d927f2::" providerId="AD" clId="Web-{51B3D56C-FE9F-B397-DEED-CF4718F1939D}" dt="2024-11-08T09:37:55.062" v="918" actId="1076"/>
        <pc:sldMkLst>
          <pc:docMk/>
          <pc:sldMk cId="3386363779" sldId="1153"/>
        </pc:sldMkLst>
        <pc:spChg chg="mod">
          <ac:chgData name="Guest User" userId="S::urn:spo:anon#2fa46d378d0184541fc1565a0df301943572335791d7cf090728136ab9d927f2::" providerId="AD" clId="Web-{51B3D56C-FE9F-B397-DEED-CF4718F1939D}" dt="2024-11-08T09:37:34.655" v="917" actId="20577"/>
          <ac:spMkLst>
            <pc:docMk/>
            <pc:sldMk cId="3386363779" sldId="1153"/>
            <ac:spMk id="2" creationId="{DD2D7A3A-1FA2-AA7A-A5E4-A9DBF735CB71}"/>
          </ac:spMkLst>
        </pc:spChg>
        <pc:spChg chg="mod">
          <ac:chgData name="Guest User" userId="S::urn:spo:anon#2fa46d378d0184541fc1565a0df301943572335791d7cf090728136ab9d927f2::" providerId="AD" clId="Web-{51B3D56C-FE9F-B397-DEED-CF4718F1939D}" dt="2024-11-07T17:21:25.065" v="489" actId="20577"/>
          <ac:spMkLst>
            <pc:docMk/>
            <pc:sldMk cId="3386363779" sldId="1153"/>
            <ac:spMk id="3" creationId="{C61FD94A-2C93-58D1-A26B-2DF27F3788D0}"/>
          </ac:spMkLst>
        </pc:spChg>
        <pc:spChg chg="add mod">
          <ac:chgData name="Guest User" userId="S::urn:spo:anon#2fa46d378d0184541fc1565a0df301943572335791d7cf090728136ab9d927f2::" providerId="AD" clId="Web-{51B3D56C-FE9F-B397-DEED-CF4718F1939D}" dt="2024-11-08T09:31:55.475" v="854"/>
          <ac:spMkLst>
            <pc:docMk/>
            <pc:sldMk cId="3386363779" sldId="1153"/>
            <ac:spMk id="4" creationId="{067B234E-37E7-7CA7-32CB-32B7954EF368}"/>
          </ac:spMkLst>
        </pc:spChg>
        <pc:spChg chg="add mod">
          <ac:chgData name="Guest User" userId="S::urn:spo:anon#2fa46d378d0184541fc1565a0df301943572335791d7cf090728136ab9d927f2::" providerId="AD" clId="Web-{51B3D56C-FE9F-B397-DEED-CF4718F1939D}" dt="2024-11-08T09:35:20.574" v="880" actId="20577"/>
          <ac:spMkLst>
            <pc:docMk/>
            <pc:sldMk cId="3386363779" sldId="1153"/>
            <ac:spMk id="5" creationId="{3FF61965-F97B-3B12-46D0-B95BD17C1BA7}"/>
          </ac:spMkLst>
        </pc:spChg>
        <pc:spChg chg="add mod">
          <ac:chgData name="Guest User" userId="S::urn:spo:anon#2fa46d378d0184541fc1565a0df301943572335791d7cf090728136ab9d927f2::" providerId="AD" clId="Web-{51B3D56C-FE9F-B397-DEED-CF4718F1939D}" dt="2024-11-08T09:34:46.042" v="872"/>
          <ac:spMkLst>
            <pc:docMk/>
            <pc:sldMk cId="3386363779" sldId="1153"/>
            <ac:spMk id="6" creationId="{AEBE754C-B353-70B4-9DE7-5E16EAB162B7}"/>
          </ac:spMkLst>
        </pc:spChg>
        <pc:spChg chg="add del">
          <ac:chgData name="Guest User" userId="S::urn:spo:anon#2fa46d378d0184541fc1565a0df301943572335791d7cf090728136ab9d927f2::" providerId="AD" clId="Web-{51B3D56C-FE9F-B397-DEED-CF4718F1939D}" dt="2024-11-08T09:26:13.670" v="712"/>
          <ac:spMkLst>
            <pc:docMk/>
            <pc:sldMk cId="3386363779" sldId="1153"/>
            <ac:spMk id="7" creationId="{B08ED746-FC31-CF57-A432-E0BA3B8C3F20}"/>
          </ac:spMkLst>
        </pc:spChg>
        <pc:spChg chg="add mod">
          <ac:chgData name="Guest User" userId="S::urn:spo:anon#2fa46d378d0184541fc1565a0df301943572335791d7cf090728136ab9d927f2::" providerId="AD" clId="Web-{51B3D56C-FE9F-B397-DEED-CF4718F1939D}" dt="2024-11-08T09:36:16.825" v="885"/>
          <ac:spMkLst>
            <pc:docMk/>
            <pc:sldMk cId="3386363779" sldId="1153"/>
            <ac:spMk id="9" creationId="{54378AEB-B63E-8FEA-70FC-8625931F3A2A}"/>
          </ac:spMkLst>
        </pc:spChg>
        <pc:spChg chg="add mod">
          <ac:chgData name="Guest User" userId="S::urn:spo:anon#2fa46d378d0184541fc1565a0df301943572335791d7cf090728136ab9d927f2::" providerId="AD" clId="Web-{51B3D56C-FE9F-B397-DEED-CF4718F1939D}" dt="2024-11-08T09:26:44.749" v="726" actId="20577"/>
          <ac:spMkLst>
            <pc:docMk/>
            <pc:sldMk cId="3386363779" sldId="1153"/>
            <ac:spMk id="10" creationId="{12325546-727D-FFF4-E4ED-519892B162AE}"/>
          </ac:spMkLst>
        </pc:spChg>
        <pc:picChg chg="del">
          <ac:chgData name="Guest User" userId="S::urn:spo:anon#2fa46d378d0184541fc1565a0df301943572335791d7cf090728136ab9d927f2::" providerId="AD" clId="Web-{51B3D56C-FE9F-B397-DEED-CF4718F1939D}" dt="2024-11-07T16:57:56.532" v="112"/>
          <ac:picMkLst>
            <pc:docMk/>
            <pc:sldMk cId="3386363779" sldId="1153"/>
            <ac:picMk id="4" creationId="{EBA62FB9-9CC6-A6FB-917B-3B185E2BAFFD}"/>
          </ac:picMkLst>
        </pc:picChg>
        <pc:picChg chg="del">
          <ac:chgData name="Guest User" userId="S::urn:spo:anon#2fa46d378d0184541fc1565a0df301943572335791d7cf090728136ab9d927f2::" providerId="AD" clId="Web-{51B3D56C-FE9F-B397-DEED-CF4718F1939D}" dt="2024-11-07T16:57:57.297" v="113"/>
          <ac:picMkLst>
            <pc:docMk/>
            <pc:sldMk cId="3386363779" sldId="1153"/>
            <ac:picMk id="5" creationId="{B6A5817B-5A64-5D17-302A-88433E0902AE}"/>
          </ac:picMkLst>
        </pc:picChg>
        <pc:picChg chg="add mod">
          <ac:chgData name="Guest User" userId="S::urn:spo:anon#2fa46d378d0184541fc1565a0df301943572335791d7cf090728136ab9d927f2::" providerId="AD" clId="Web-{51B3D56C-FE9F-B397-DEED-CF4718F1939D}" dt="2024-11-08T09:37:55.062" v="918" actId="1076"/>
          <ac:picMkLst>
            <pc:docMk/>
            <pc:sldMk cId="3386363779" sldId="1153"/>
            <ac:picMk id="16" creationId="{8A256576-635F-060B-8E0B-7D9B7C201CC3}"/>
          </ac:picMkLst>
        </pc:picChg>
        <pc:picChg chg="add mod">
          <ac:chgData name="Guest User" userId="S::urn:spo:anon#2fa46d378d0184541fc1565a0df301943572335791d7cf090728136ab9d927f2::" providerId="AD" clId="Web-{51B3D56C-FE9F-B397-DEED-CF4718F1939D}" dt="2024-11-08T09:36:23.981" v="886" actId="1076"/>
          <ac:picMkLst>
            <pc:docMk/>
            <pc:sldMk cId="3386363779" sldId="1153"/>
            <ac:picMk id="17" creationId="{62B1E940-2C0A-7FBE-58E3-A81D79D267ED}"/>
          </ac:picMkLst>
        </pc:picChg>
        <pc:cxnChg chg="add mod">
          <ac:chgData name="Guest User" userId="S::urn:spo:anon#2fa46d378d0184541fc1565a0df301943572335791d7cf090728136ab9d927f2::" providerId="AD" clId="Web-{51B3D56C-FE9F-B397-DEED-CF4718F1939D}" dt="2024-11-08T09:28:04.001" v="734" actId="14100"/>
          <ac:cxnSpMkLst>
            <pc:docMk/>
            <pc:sldMk cId="3386363779" sldId="1153"/>
            <ac:cxnSpMk id="11" creationId="{AAB8C818-849B-4A36-6EB2-69DBC4CC3915}"/>
          </ac:cxnSpMkLst>
        </pc:cxnChg>
        <pc:cxnChg chg="add mod ord">
          <ac:chgData name="Guest User" userId="S::urn:spo:anon#2fa46d378d0184541fc1565a0df301943572335791d7cf090728136ab9d927f2::" providerId="AD" clId="Web-{51B3D56C-FE9F-B397-DEED-CF4718F1939D}" dt="2024-11-08T09:32:30.382" v="858"/>
          <ac:cxnSpMkLst>
            <pc:docMk/>
            <pc:sldMk cId="3386363779" sldId="1153"/>
            <ac:cxnSpMk id="12" creationId="{C01B6555-37D0-67C4-1A4E-4708295394E8}"/>
          </ac:cxnSpMkLst>
        </pc:cxnChg>
        <pc:cxnChg chg="add mod ord">
          <ac:chgData name="Guest User" userId="S::urn:spo:anon#2fa46d378d0184541fc1565a0df301943572335791d7cf090728136ab9d927f2::" providerId="AD" clId="Web-{51B3D56C-FE9F-B397-DEED-CF4718F1939D}" dt="2024-11-08T09:35:04.870" v="874"/>
          <ac:cxnSpMkLst>
            <pc:docMk/>
            <pc:sldMk cId="3386363779" sldId="1153"/>
            <ac:cxnSpMk id="13" creationId="{6E81C4B4-8055-E782-8DD8-909D65198EAF}"/>
          </ac:cxnSpMkLst>
        </pc:cxnChg>
        <pc:cxnChg chg="add mod ord">
          <ac:chgData name="Guest User" userId="S::urn:spo:anon#2fa46d378d0184541fc1565a0df301943572335791d7cf090728136ab9d927f2::" providerId="AD" clId="Web-{51B3D56C-FE9F-B397-DEED-CF4718F1939D}" dt="2024-11-08T09:32:37.054" v="859"/>
          <ac:cxnSpMkLst>
            <pc:docMk/>
            <pc:sldMk cId="3386363779" sldId="1153"/>
            <ac:cxnSpMk id="14" creationId="{5D433330-6A4A-01AE-3A3C-50BC977BC5DF}"/>
          </ac:cxnSpMkLst>
        </pc:cxnChg>
        <pc:cxnChg chg="add mod ord">
          <ac:chgData name="Guest User" userId="S::urn:spo:anon#2fa46d378d0184541fc1565a0df301943572335791d7cf090728136ab9d927f2::" providerId="AD" clId="Web-{51B3D56C-FE9F-B397-DEED-CF4718F1939D}" dt="2024-11-08T09:32:42.992" v="860"/>
          <ac:cxnSpMkLst>
            <pc:docMk/>
            <pc:sldMk cId="3386363779" sldId="1153"/>
            <ac:cxnSpMk id="15" creationId="{422CEE11-1DDE-E6D2-008F-225C83C88F84}"/>
          </ac:cxnSpMkLst>
        </pc:cxnChg>
      </pc:sldChg>
      <pc:sldChg chg="addSp delSp modSp add replId">
        <pc:chgData name="Guest User" userId="S::urn:spo:anon#2fa46d378d0184541fc1565a0df301943572335791d7cf090728136ab9d927f2::" providerId="AD" clId="Web-{51B3D56C-FE9F-B397-DEED-CF4718F1939D}" dt="2024-11-08T15:35:49.118" v="1437"/>
        <pc:sldMkLst>
          <pc:docMk/>
          <pc:sldMk cId="2609522108" sldId="1154"/>
        </pc:sldMkLst>
        <pc:spChg chg="mod">
          <ac:chgData name="Guest User" userId="S::urn:spo:anon#2fa46d378d0184541fc1565a0df301943572335791d7cf090728136ab9d927f2::" providerId="AD" clId="Web-{51B3D56C-FE9F-B397-DEED-CF4718F1939D}" dt="2024-11-08T14:34:42.400" v="1260" actId="20577"/>
          <ac:spMkLst>
            <pc:docMk/>
            <pc:sldMk cId="2609522108" sldId="1154"/>
            <ac:spMk id="2" creationId="{DD2D7A3A-1FA2-AA7A-A5E4-A9DBF735CB71}"/>
          </ac:spMkLst>
        </pc:spChg>
        <pc:spChg chg="add del">
          <ac:chgData name="Guest User" userId="S::urn:spo:anon#2fa46d378d0184541fc1565a0df301943572335791d7cf090728136ab9d927f2::" providerId="AD" clId="Web-{51B3D56C-FE9F-B397-DEED-CF4718F1939D}" dt="2024-11-08T14:25:54.201" v="1082"/>
          <ac:spMkLst>
            <pc:docMk/>
            <pc:sldMk cId="2609522108" sldId="1154"/>
            <ac:spMk id="4" creationId="{B6FBD3F1-7FF0-E3ED-5DAC-0C7AC43E38F5}"/>
          </ac:spMkLst>
        </pc:spChg>
        <pc:spChg chg="add del">
          <ac:chgData name="Guest User" userId="S::urn:spo:anon#2fa46d378d0184541fc1565a0df301943572335791d7cf090728136ab9d927f2::" providerId="AD" clId="Web-{51B3D56C-FE9F-B397-DEED-CF4718F1939D}" dt="2024-11-08T14:25:58.607" v="1084"/>
          <ac:spMkLst>
            <pc:docMk/>
            <pc:sldMk cId="2609522108" sldId="1154"/>
            <ac:spMk id="5" creationId="{24C4C1CB-7541-014E-E91C-5D9CCD12258F}"/>
          </ac:spMkLst>
        </pc:spChg>
        <pc:spChg chg="add mod">
          <ac:chgData name="Guest User" userId="S::urn:spo:anon#2fa46d378d0184541fc1565a0df301943572335791d7cf090728136ab9d927f2::" providerId="AD" clId="Web-{51B3D56C-FE9F-B397-DEED-CF4718F1939D}" dt="2024-11-08T14:26:16.420" v="1087" actId="1076"/>
          <ac:spMkLst>
            <pc:docMk/>
            <pc:sldMk cId="2609522108" sldId="1154"/>
            <ac:spMk id="7" creationId="{A24B972C-39B8-C5AC-24DF-7794B2FC3CA1}"/>
          </ac:spMkLst>
        </pc:spChg>
        <pc:spChg chg="add mod">
          <ac:chgData name="Guest User" userId="S::urn:spo:anon#2fa46d378d0184541fc1565a0df301943572335791d7cf090728136ab9d927f2::" providerId="AD" clId="Web-{51B3D56C-FE9F-B397-DEED-CF4718F1939D}" dt="2024-11-08T15:35:19.227" v="1419"/>
          <ac:spMkLst>
            <pc:docMk/>
            <pc:sldMk cId="2609522108" sldId="1154"/>
            <ac:spMk id="11" creationId="{F28D75A2-AF2B-8089-D265-2F9E62759B46}"/>
          </ac:spMkLst>
        </pc:spChg>
        <pc:spChg chg="add mod">
          <ac:chgData name="Guest User" userId="S::urn:spo:anon#2fa46d378d0184541fc1565a0df301943572335791d7cf090728136ab9d927f2::" providerId="AD" clId="Web-{51B3D56C-FE9F-B397-DEED-CF4718F1939D}" dt="2024-11-08T14:30:48.645" v="1155" actId="1076"/>
          <ac:spMkLst>
            <pc:docMk/>
            <pc:sldMk cId="2609522108" sldId="1154"/>
            <ac:spMk id="12" creationId="{04172833-2729-F092-AE5B-7C6D5CCAD95D}"/>
          </ac:spMkLst>
        </pc:spChg>
        <pc:spChg chg="add del">
          <ac:chgData name="Guest User" userId="S::urn:spo:anon#2fa46d378d0184541fc1565a0df301943572335791d7cf090728136ab9d927f2::" providerId="AD" clId="Web-{51B3D56C-FE9F-B397-DEED-CF4718F1939D}" dt="2024-11-08T14:26:45.092" v="1095"/>
          <ac:spMkLst>
            <pc:docMk/>
            <pc:sldMk cId="2609522108" sldId="1154"/>
            <ac:spMk id="14" creationId="{6627B8C3-2DDF-21B1-8A60-BD272FFFDBE8}"/>
          </ac:spMkLst>
        </pc:spChg>
        <pc:spChg chg="add mod">
          <ac:chgData name="Guest User" userId="S::urn:spo:anon#2fa46d378d0184541fc1565a0df301943572335791d7cf090728136ab9d927f2::" providerId="AD" clId="Web-{51B3D56C-FE9F-B397-DEED-CF4718F1939D}" dt="2024-11-08T15:35:07.351" v="1417"/>
          <ac:spMkLst>
            <pc:docMk/>
            <pc:sldMk cId="2609522108" sldId="1154"/>
            <ac:spMk id="17" creationId="{CE80DC66-4A81-D9B1-1DB5-0FB481FF288D}"/>
          </ac:spMkLst>
        </pc:spChg>
        <pc:spChg chg="add mod">
          <ac:chgData name="Guest User" userId="S::urn:spo:anon#2fa46d378d0184541fc1565a0df301943572335791d7cf090728136ab9d927f2::" providerId="AD" clId="Web-{51B3D56C-FE9F-B397-DEED-CF4718F1939D}" dt="2024-11-08T15:35:34.258" v="1420"/>
          <ac:spMkLst>
            <pc:docMk/>
            <pc:sldMk cId="2609522108" sldId="1154"/>
            <ac:spMk id="18" creationId="{DF630CD1-E18C-ADC0-E1C3-E2BF34E028A6}"/>
          </ac:spMkLst>
        </pc:spChg>
        <pc:spChg chg="add mod">
          <ac:chgData name="Guest User" userId="S::urn:spo:anon#2fa46d378d0184541fc1565a0df301943572335791d7cf090728136ab9d927f2::" providerId="AD" clId="Web-{51B3D56C-FE9F-B397-DEED-CF4718F1939D}" dt="2024-11-08T15:35:41.384" v="1421"/>
          <ac:spMkLst>
            <pc:docMk/>
            <pc:sldMk cId="2609522108" sldId="1154"/>
            <ac:spMk id="24" creationId="{AE35B1F7-AE5C-CA3D-A33A-DE6B48098E70}"/>
          </ac:spMkLst>
        </pc:spChg>
        <pc:picChg chg="add mod">
          <ac:chgData name="Guest User" userId="S::urn:spo:anon#2fa46d378d0184541fc1565a0df301943572335791d7cf090728136ab9d927f2::" providerId="AD" clId="Web-{51B3D56C-FE9F-B397-DEED-CF4718F1939D}" dt="2024-11-08T14:26:16.435" v="1088" actId="1076"/>
          <ac:picMkLst>
            <pc:docMk/>
            <pc:sldMk cId="2609522108" sldId="1154"/>
            <ac:picMk id="10" creationId="{3FC43C79-1238-7B71-ABEF-EA27F128F709}"/>
          </ac:picMkLst>
        </pc:picChg>
        <pc:picChg chg="add del">
          <ac:chgData name="Guest User" userId="S::urn:spo:anon#2fa46d378d0184541fc1565a0df301943572335791d7cf090728136ab9d927f2::" providerId="AD" clId="Web-{51B3D56C-FE9F-B397-DEED-CF4718F1939D}" dt="2024-11-08T14:26:45.092" v="1094"/>
          <ac:picMkLst>
            <pc:docMk/>
            <pc:sldMk cId="2609522108" sldId="1154"/>
            <ac:picMk id="16" creationId="{948E9935-CF10-03F7-8C7A-F87E3433AB00}"/>
          </ac:picMkLst>
        </pc:picChg>
        <pc:cxnChg chg="add mod">
          <ac:chgData name="Guest User" userId="S::urn:spo:anon#2fa46d378d0184541fc1565a0df301943572335791d7cf090728136ab9d927f2::" providerId="AD" clId="Web-{51B3D56C-FE9F-B397-DEED-CF4718F1939D}" dt="2024-11-08T14:30:48.708" v="1158" actId="1076"/>
          <ac:cxnSpMkLst>
            <pc:docMk/>
            <pc:sldMk cId="2609522108" sldId="1154"/>
            <ac:cxnSpMk id="19" creationId="{17894336-BF52-7361-91F2-91DA572C99D3}"/>
          </ac:cxnSpMkLst>
        </pc:cxnChg>
        <pc:cxnChg chg="add del mod">
          <ac:chgData name="Guest User" userId="S::urn:spo:anon#2fa46d378d0184541fc1565a0df301943572335791d7cf090728136ab9d927f2::" providerId="AD" clId="Web-{51B3D56C-FE9F-B397-DEED-CF4718F1939D}" dt="2024-11-08T14:29:22.096" v="1143"/>
          <ac:cxnSpMkLst>
            <pc:docMk/>
            <pc:sldMk cId="2609522108" sldId="1154"/>
            <ac:cxnSpMk id="20" creationId="{DE32872B-A6C9-C7DA-C404-4BFEBF8FD86F}"/>
          </ac:cxnSpMkLst>
        </pc:cxnChg>
        <pc:cxnChg chg="add mod">
          <ac:chgData name="Guest User" userId="S::urn:spo:anon#2fa46d378d0184541fc1565a0df301943572335791d7cf090728136ab9d927f2::" providerId="AD" clId="Web-{51B3D56C-FE9F-B397-DEED-CF4718F1939D}" dt="2024-11-08T14:30:48.723" v="1159" actId="1076"/>
          <ac:cxnSpMkLst>
            <pc:docMk/>
            <pc:sldMk cId="2609522108" sldId="1154"/>
            <ac:cxnSpMk id="21" creationId="{1D2447E0-5E0F-C43E-2153-EC347B17CA52}"/>
          </ac:cxnSpMkLst>
        </pc:cxnChg>
        <pc:cxnChg chg="add mod">
          <ac:chgData name="Guest User" userId="S::urn:spo:anon#2fa46d378d0184541fc1565a0df301943572335791d7cf090728136ab9d927f2::" providerId="AD" clId="Web-{51B3D56C-FE9F-B397-DEED-CF4718F1939D}" dt="2024-11-08T14:30:48.739" v="1160" actId="1076"/>
          <ac:cxnSpMkLst>
            <pc:docMk/>
            <pc:sldMk cId="2609522108" sldId="1154"/>
            <ac:cxnSpMk id="22" creationId="{2CCAFC19-E541-D498-44E9-484C65E60C71}"/>
          </ac:cxnSpMkLst>
        </pc:cxnChg>
        <pc:cxnChg chg="add mod">
          <ac:chgData name="Guest User" userId="S::urn:spo:anon#2fa46d378d0184541fc1565a0df301943572335791d7cf090728136ab9d927f2::" providerId="AD" clId="Web-{51B3D56C-FE9F-B397-DEED-CF4718F1939D}" dt="2024-11-08T14:30:48.754" v="1161" actId="1076"/>
          <ac:cxnSpMkLst>
            <pc:docMk/>
            <pc:sldMk cId="2609522108" sldId="1154"/>
            <ac:cxnSpMk id="23" creationId="{119450F6-2262-2752-5610-43B07D2F8D1B}"/>
          </ac:cxnSpMkLst>
        </pc:cxnChg>
        <pc:cxnChg chg="add mod ord">
          <ac:chgData name="Guest User" userId="S::urn:spo:anon#2fa46d378d0184541fc1565a0df301943572335791d7cf090728136ab9d927f2::" providerId="AD" clId="Web-{51B3D56C-FE9F-B397-DEED-CF4718F1939D}" dt="2024-11-08T15:35:49.056" v="1422"/>
          <ac:cxnSpMkLst>
            <pc:docMk/>
            <pc:sldMk cId="2609522108" sldId="1154"/>
            <ac:cxnSpMk id="25" creationId="{7892A903-73BB-F81B-B494-E1F3B4C885A7}"/>
          </ac:cxnSpMkLst>
        </pc:cxnChg>
        <pc:cxnChg chg="add mod ord">
          <ac:chgData name="Guest User" userId="S::urn:spo:anon#2fa46d378d0184541fc1565a0df301943572335791d7cf090728136ab9d927f2::" providerId="AD" clId="Web-{51B3D56C-FE9F-B397-DEED-CF4718F1939D}" dt="2024-11-08T15:35:49.118" v="1437"/>
          <ac:cxnSpMkLst>
            <pc:docMk/>
            <pc:sldMk cId="2609522108" sldId="1154"/>
            <ac:cxnSpMk id="26" creationId="{6D5F9C01-3433-2271-84F1-1BACD8827E2D}"/>
          </ac:cxnSpMkLst>
        </pc:cxnChg>
        <pc:cxnChg chg="add mod">
          <ac:chgData name="Guest User" userId="S::urn:spo:anon#2fa46d378d0184541fc1565a0df301943572335791d7cf090728136ab9d927f2::" providerId="AD" clId="Web-{51B3D56C-FE9F-B397-DEED-CF4718F1939D}" dt="2024-11-08T14:31:52.787" v="1184" actId="14100"/>
          <ac:cxnSpMkLst>
            <pc:docMk/>
            <pc:sldMk cId="2609522108" sldId="1154"/>
            <ac:cxnSpMk id="27" creationId="{C2875971-4297-8E7E-6382-0F09AC561405}"/>
          </ac:cxnSpMkLst>
        </pc:cxnChg>
      </pc:sldChg>
    </pc:docChg>
  </pc:docChgLst>
  <pc:docChgLst>
    <pc:chgData name="Samuel Eriksen" userId="5ff6e1ed-1738-463f-8cf3-306224ed0ce0" providerId="ADAL" clId="{C7E6C914-662E-41E7-97CC-112408108432}"/>
    <pc:docChg chg="undo custSel addSld delSld modSld sldOrd modMainMaster">
      <pc:chgData name="Samuel Eriksen" userId="5ff6e1ed-1738-463f-8cf3-306224ed0ce0" providerId="ADAL" clId="{C7E6C914-662E-41E7-97CC-112408108432}" dt="2023-11-22T10:02:38.655" v="5743" actId="1076"/>
      <pc:docMkLst>
        <pc:docMk/>
      </pc:docMkLst>
      <pc:sldChg chg="delSp add mod">
        <pc:chgData name="Samuel Eriksen" userId="5ff6e1ed-1738-463f-8cf3-306224ed0ce0" providerId="ADAL" clId="{C7E6C914-662E-41E7-97CC-112408108432}" dt="2023-11-16T14:17:33.595" v="147" actId="478"/>
        <pc:sldMkLst>
          <pc:docMk/>
          <pc:sldMk cId="0" sldId="258"/>
        </pc:sldMkLst>
      </pc:sldChg>
      <pc:sldChg chg="delSp add mod">
        <pc:chgData name="Samuel Eriksen" userId="5ff6e1ed-1738-463f-8cf3-306224ed0ce0" providerId="ADAL" clId="{C7E6C914-662E-41E7-97CC-112408108432}" dt="2023-11-16T14:17:36.495" v="148" actId="478"/>
        <pc:sldMkLst>
          <pc:docMk/>
          <pc:sldMk cId="0" sldId="259"/>
        </pc:sldMkLst>
      </pc:sldChg>
      <pc:sldChg chg="add del modNotes">
        <pc:chgData name="Samuel Eriksen" userId="5ff6e1ed-1738-463f-8cf3-306224ed0ce0" providerId="ADAL" clId="{C7E6C914-662E-41E7-97CC-112408108432}" dt="2023-11-16T14:19:07.958" v="178" actId="47"/>
        <pc:sldMkLst>
          <pc:docMk/>
          <pc:sldMk cId="0" sldId="260"/>
        </pc:sldMkLst>
      </pc:sldChg>
      <pc:sldChg chg="add del modNotes">
        <pc:chgData name="Samuel Eriksen" userId="5ff6e1ed-1738-463f-8cf3-306224ed0ce0" providerId="ADAL" clId="{C7E6C914-662E-41E7-97CC-112408108432}" dt="2023-11-16T14:20:03.059" v="185" actId="47"/>
        <pc:sldMkLst>
          <pc:docMk/>
          <pc:sldMk cId="0" sldId="261"/>
        </pc:sldMkLst>
      </pc:sldChg>
      <pc:sldChg chg="modSp mod">
        <pc:chgData name="Samuel Eriksen" userId="5ff6e1ed-1738-463f-8cf3-306224ed0ce0" providerId="ADAL" clId="{C7E6C914-662E-41E7-97CC-112408108432}" dt="2023-11-21T23:39:43.934" v="5737" actId="14100"/>
        <pc:sldMkLst>
          <pc:docMk/>
          <pc:sldMk cId="1805849594" sldId="1002"/>
        </pc:sldMkLst>
      </pc:sldChg>
      <pc:sldChg chg="modSp mod">
        <pc:chgData name="Samuel Eriksen" userId="5ff6e1ed-1738-463f-8cf3-306224ed0ce0" providerId="ADAL" clId="{C7E6C914-662E-41E7-97CC-112408108432}" dt="2023-11-16T14:26:10.144" v="256" actId="20577"/>
        <pc:sldMkLst>
          <pc:docMk/>
          <pc:sldMk cId="1567789888" sldId="1027"/>
        </pc:sldMkLst>
      </pc:sldChg>
      <pc:sldChg chg="modSp mod">
        <pc:chgData name="Samuel Eriksen" userId="5ff6e1ed-1738-463f-8cf3-306224ed0ce0" providerId="ADAL" clId="{C7E6C914-662E-41E7-97CC-112408108432}" dt="2023-11-20T16:24:53.944" v="4223" actId="20577"/>
        <pc:sldMkLst>
          <pc:docMk/>
          <pc:sldMk cId="4044988235" sldId="1051"/>
        </pc:sldMkLst>
      </pc:sldChg>
      <pc:sldChg chg="addSp delSp modSp mod">
        <pc:chgData name="Samuel Eriksen" userId="5ff6e1ed-1738-463f-8cf3-306224ed0ce0" providerId="ADAL" clId="{C7E6C914-662E-41E7-97CC-112408108432}" dt="2023-11-16T15:55:32.525" v="1924" actId="14100"/>
        <pc:sldMkLst>
          <pc:docMk/>
          <pc:sldMk cId="1247798570" sldId="1053"/>
        </pc:sldMkLst>
      </pc:sldChg>
      <pc:sldChg chg="del">
        <pc:chgData name="Samuel Eriksen" userId="5ff6e1ed-1738-463f-8cf3-306224ed0ce0" providerId="ADAL" clId="{C7E6C914-662E-41E7-97CC-112408108432}" dt="2023-11-16T16:32:49.802" v="3232" actId="47"/>
        <pc:sldMkLst>
          <pc:docMk/>
          <pc:sldMk cId="1837370548" sldId="1054"/>
        </pc:sldMkLst>
      </pc:sldChg>
      <pc:sldChg chg="del">
        <pc:chgData name="Samuel Eriksen" userId="5ff6e1ed-1738-463f-8cf3-306224ed0ce0" providerId="ADAL" clId="{C7E6C914-662E-41E7-97CC-112408108432}" dt="2023-11-16T16:32:49.802" v="3232" actId="47"/>
        <pc:sldMkLst>
          <pc:docMk/>
          <pc:sldMk cId="71802747" sldId="1055"/>
        </pc:sldMkLst>
      </pc:sldChg>
      <pc:sldChg chg="del">
        <pc:chgData name="Samuel Eriksen" userId="5ff6e1ed-1738-463f-8cf3-306224ed0ce0" providerId="ADAL" clId="{C7E6C914-662E-41E7-97CC-112408108432}" dt="2023-11-16T16:32:49.802" v="3232" actId="47"/>
        <pc:sldMkLst>
          <pc:docMk/>
          <pc:sldMk cId="63791839" sldId="1057"/>
        </pc:sldMkLst>
      </pc:sldChg>
      <pc:sldChg chg="del">
        <pc:chgData name="Samuel Eriksen" userId="5ff6e1ed-1738-463f-8cf3-306224ed0ce0" providerId="ADAL" clId="{C7E6C914-662E-41E7-97CC-112408108432}" dt="2023-11-16T16:32:49.802" v="3232" actId="47"/>
        <pc:sldMkLst>
          <pc:docMk/>
          <pc:sldMk cId="3045809876" sldId="1058"/>
        </pc:sldMkLst>
      </pc:sldChg>
      <pc:sldChg chg="del">
        <pc:chgData name="Samuel Eriksen" userId="5ff6e1ed-1738-463f-8cf3-306224ed0ce0" providerId="ADAL" clId="{C7E6C914-662E-41E7-97CC-112408108432}" dt="2023-11-16T16:25:32.875" v="2625" actId="47"/>
        <pc:sldMkLst>
          <pc:docMk/>
          <pc:sldMk cId="2729720079" sldId="1059"/>
        </pc:sldMkLst>
      </pc:sldChg>
      <pc:sldChg chg="del">
        <pc:chgData name="Samuel Eriksen" userId="5ff6e1ed-1738-463f-8cf3-306224ed0ce0" providerId="ADAL" clId="{C7E6C914-662E-41E7-97CC-112408108432}" dt="2023-11-16T16:32:49.802" v="3232" actId="47"/>
        <pc:sldMkLst>
          <pc:docMk/>
          <pc:sldMk cId="388660873" sldId="1060"/>
        </pc:sldMkLst>
      </pc:sldChg>
      <pc:sldChg chg="del">
        <pc:chgData name="Samuel Eriksen" userId="5ff6e1ed-1738-463f-8cf3-306224ed0ce0" providerId="ADAL" clId="{C7E6C914-662E-41E7-97CC-112408108432}" dt="2023-11-16T16:32:49.802" v="3232" actId="47"/>
        <pc:sldMkLst>
          <pc:docMk/>
          <pc:sldMk cId="601908858" sldId="1061"/>
        </pc:sldMkLst>
      </pc:sldChg>
      <pc:sldChg chg="del">
        <pc:chgData name="Samuel Eriksen" userId="5ff6e1ed-1738-463f-8cf3-306224ed0ce0" providerId="ADAL" clId="{C7E6C914-662E-41E7-97CC-112408108432}" dt="2023-11-16T16:32:49.802" v="3232" actId="47"/>
        <pc:sldMkLst>
          <pc:docMk/>
          <pc:sldMk cId="217853095" sldId="1062"/>
        </pc:sldMkLst>
      </pc:sldChg>
      <pc:sldChg chg="del">
        <pc:chgData name="Samuel Eriksen" userId="5ff6e1ed-1738-463f-8cf3-306224ed0ce0" providerId="ADAL" clId="{C7E6C914-662E-41E7-97CC-112408108432}" dt="2023-11-16T16:32:49.802" v="3232" actId="47"/>
        <pc:sldMkLst>
          <pc:docMk/>
          <pc:sldMk cId="727249004" sldId="1063"/>
        </pc:sldMkLst>
      </pc:sldChg>
      <pc:sldChg chg="del">
        <pc:chgData name="Samuel Eriksen" userId="5ff6e1ed-1738-463f-8cf3-306224ed0ce0" providerId="ADAL" clId="{C7E6C914-662E-41E7-97CC-112408108432}" dt="2023-11-16T16:32:49.802" v="3232" actId="47"/>
        <pc:sldMkLst>
          <pc:docMk/>
          <pc:sldMk cId="1155886924" sldId="1064"/>
        </pc:sldMkLst>
      </pc:sldChg>
      <pc:sldChg chg="del">
        <pc:chgData name="Samuel Eriksen" userId="5ff6e1ed-1738-463f-8cf3-306224ed0ce0" providerId="ADAL" clId="{C7E6C914-662E-41E7-97CC-112408108432}" dt="2023-11-16T16:32:49.802" v="3232" actId="47"/>
        <pc:sldMkLst>
          <pc:docMk/>
          <pc:sldMk cId="3598893596" sldId="1065"/>
        </pc:sldMkLst>
      </pc:sldChg>
      <pc:sldChg chg="del">
        <pc:chgData name="Samuel Eriksen" userId="5ff6e1ed-1738-463f-8cf3-306224ed0ce0" providerId="ADAL" clId="{C7E6C914-662E-41E7-97CC-112408108432}" dt="2023-11-16T16:32:49.802" v="3232" actId="47"/>
        <pc:sldMkLst>
          <pc:docMk/>
          <pc:sldMk cId="726563327" sldId="1066"/>
        </pc:sldMkLst>
      </pc:sldChg>
      <pc:sldChg chg="addSp modSp mod">
        <pc:chgData name="Samuel Eriksen" userId="5ff6e1ed-1738-463f-8cf3-306224ed0ce0" providerId="ADAL" clId="{C7E6C914-662E-41E7-97CC-112408108432}" dt="2023-11-21T23:34:35.398" v="5719" actId="14100"/>
        <pc:sldMkLst>
          <pc:docMk/>
          <pc:sldMk cId="3926472248" sldId="1067"/>
        </pc:sldMkLst>
      </pc:sldChg>
      <pc:sldChg chg="del">
        <pc:chgData name="Samuel Eriksen" userId="5ff6e1ed-1738-463f-8cf3-306224ed0ce0" providerId="ADAL" clId="{C7E6C914-662E-41E7-97CC-112408108432}" dt="2023-11-16T16:32:49.802" v="3232" actId="47"/>
        <pc:sldMkLst>
          <pc:docMk/>
          <pc:sldMk cId="3213924443" sldId="1069"/>
        </pc:sldMkLst>
      </pc:sldChg>
      <pc:sldChg chg="add del">
        <pc:chgData name="Samuel Eriksen" userId="5ff6e1ed-1738-463f-8cf3-306224ed0ce0" providerId="ADAL" clId="{C7E6C914-662E-41E7-97CC-112408108432}" dt="2023-11-20T16:30:24.292" v="4650"/>
        <pc:sldMkLst>
          <pc:docMk/>
          <pc:sldMk cId="2533331456" sldId="1070"/>
        </pc:sldMkLst>
      </pc:sldChg>
      <pc:sldChg chg="del">
        <pc:chgData name="Samuel Eriksen" userId="5ff6e1ed-1738-463f-8cf3-306224ed0ce0" providerId="ADAL" clId="{C7E6C914-662E-41E7-97CC-112408108432}" dt="2023-11-16T16:32:49.802" v="3232" actId="47"/>
        <pc:sldMkLst>
          <pc:docMk/>
          <pc:sldMk cId="3668756845" sldId="1071"/>
        </pc:sldMkLst>
      </pc:sldChg>
      <pc:sldChg chg="add del">
        <pc:chgData name="Samuel Eriksen" userId="5ff6e1ed-1738-463f-8cf3-306224ed0ce0" providerId="ADAL" clId="{C7E6C914-662E-41E7-97CC-112408108432}" dt="2023-11-20T16:30:13.949" v="4649"/>
        <pc:sldMkLst>
          <pc:docMk/>
          <pc:sldMk cId="2305457637" sldId="1072"/>
        </pc:sldMkLst>
      </pc:sldChg>
      <pc:sldChg chg="add del">
        <pc:chgData name="Samuel Eriksen" userId="5ff6e1ed-1738-463f-8cf3-306224ed0ce0" providerId="ADAL" clId="{C7E6C914-662E-41E7-97CC-112408108432}" dt="2023-11-16T14:18:16.477" v="154" actId="47"/>
        <pc:sldMkLst>
          <pc:docMk/>
          <pc:sldMk cId="2430024352" sldId="1073"/>
        </pc:sldMkLst>
      </pc:sldChg>
      <pc:sldChg chg="add del">
        <pc:chgData name="Samuel Eriksen" userId="5ff6e1ed-1738-463f-8cf3-306224ed0ce0" providerId="ADAL" clId="{C7E6C914-662E-41E7-97CC-112408108432}" dt="2023-11-16T14:18:09.246" v="153" actId="47"/>
        <pc:sldMkLst>
          <pc:docMk/>
          <pc:sldMk cId="933531535" sldId="1074"/>
        </pc:sldMkLst>
      </pc:sldChg>
      <pc:sldChg chg="addSp delSp modSp add mod ord">
        <pc:chgData name="Samuel Eriksen" userId="5ff6e1ed-1738-463f-8cf3-306224ed0ce0" providerId="ADAL" clId="{C7E6C914-662E-41E7-97CC-112408108432}" dt="2023-11-21T23:12:08.078" v="4975" actId="113"/>
        <pc:sldMkLst>
          <pc:docMk/>
          <pc:sldMk cId="3926390868" sldId="1075"/>
        </pc:sldMkLst>
      </pc:sldChg>
      <pc:sldChg chg="addSp delSp modSp add mod">
        <pc:chgData name="Samuel Eriksen" userId="5ff6e1ed-1738-463f-8cf3-306224ed0ce0" providerId="ADAL" clId="{C7E6C914-662E-41E7-97CC-112408108432}" dt="2023-11-16T14:19:29.646" v="181"/>
        <pc:sldMkLst>
          <pc:docMk/>
          <pc:sldMk cId="2658344418" sldId="1076"/>
        </pc:sldMkLst>
      </pc:sldChg>
      <pc:sldChg chg="addSp delSp modSp add mod">
        <pc:chgData name="Samuel Eriksen" userId="5ff6e1ed-1738-463f-8cf3-306224ed0ce0" providerId="ADAL" clId="{C7E6C914-662E-41E7-97CC-112408108432}" dt="2023-11-21T23:14:13.590" v="5029" actId="14100"/>
        <pc:sldMkLst>
          <pc:docMk/>
          <pc:sldMk cId="2852058953" sldId="1077"/>
        </pc:sldMkLst>
      </pc:sldChg>
      <pc:sldChg chg="modSp add del mod">
        <pc:chgData name="Samuel Eriksen" userId="5ff6e1ed-1738-463f-8cf3-306224ed0ce0" providerId="ADAL" clId="{C7E6C914-662E-41E7-97CC-112408108432}" dt="2023-11-16T14:31:43.323" v="618" actId="47"/>
        <pc:sldMkLst>
          <pc:docMk/>
          <pc:sldMk cId="448115614" sldId="1078"/>
        </pc:sldMkLst>
      </pc:sldChg>
      <pc:sldChg chg="modSp add mod ord">
        <pc:chgData name="Samuel Eriksen" userId="5ff6e1ed-1738-463f-8cf3-306224ed0ce0" providerId="ADAL" clId="{C7E6C914-662E-41E7-97CC-112408108432}" dt="2023-11-16T14:31:39.249" v="617" actId="20577"/>
        <pc:sldMkLst>
          <pc:docMk/>
          <pc:sldMk cId="112157763" sldId="1079"/>
        </pc:sldMkLst>
      </pc:sldChg>
      <pc:sldChg chg="add del">
        <pc:chgData name="Samuel Eriksen" userId="5ff6e1ed-1738-463f-8cf3-306224ed0ce0" providerId="ADAL" clId="{C7E6C914-662E-41E7-97CC-112408108432}" dt="2023-11-16T14:44:08.952" v="692" actId="47"/>
        <pc:sldMkLst>
          <pc:docMk/>
          <pc:sldMk cId="1054346009" sldId="1080"/>
        </pc:sldMkLst>
      </pc:sldChg>
      <pc:sldChg chg="add del">
        <pc:chgData name="Samuel Eriksen" userId="5ff6e1ed-1738-463f-8cf3-306224ed0ce0" providerId="ADAL" clId="{C7E6C914-662E-41E7-97CC-112408108432}" dt="2023-11-16T16:15:17.180" v="2368" actId="47"/>
        <pc:sldMkLst>
          <pc:docMk/>
          <pc:sldMk cId="298141923" sldId="1081"/>
        </pc:sldMkLst>
      </pc:sldChg>
      <pc:sldChg chg="addSp delSp modSp add del mod">
        <pc:chgData name="Samuel Eriksen" userId="5ff6e1ed-1738-463f-8cf3-306224ed0ce0" providerId="ADAL" clId="{C7E6C914-662E-41E7-97CC-112408108432}" dt="2023-11-16T16:09:53.582" v="2156" actId="20577"/>
        <pc:sldMkLst>
          <pc:docMk/>
          <pc:sldMk cId="3741928537" sldId="1082"/>
        </pc:sldMkLst>
      </pc:sldChg>
      <pc:sldChg chg="modSp add del mod">
        <pc:chgData name="Samuel Eriksen" userId="5ff6e1ed-1738-463f-8cf3-306224ed0ce0" providerId="ADAL" clId="{C7E6C914-662E-41E7-97CC-112408108432}" dt="2023-11-16T16:15:15.715" v="2367" actId="47"/>
        <pc:sldMkLst>
          <pc:docMk/>
          <pc:sldMk cId="3870396630" sldId="1083"/>
        </pc:sldMkLst>
      </pc:sldChg>
      <pc:sldChg chg="delSp modSp add mod">
        <pc:chgData name="Samuel Eriksen" userId="5ff6e1ed-1738-463f-8cf3-306224ed0ce0" providerId="ADAL" clId="{C7E6C914-662E-41E7-97CC-112408108432}" dt="2023-11-21T23:15:45.959" v="5117" actId="20577"/>
        <pc:sldMkLst>
          <pc:docMk/>
          <pc:sldMk cId="1068763430" sldId="1084"/>
        </pc:sldMkLst>
      </pc:sldChg>
      <pc:sldChg chg="add del">
        <pc:chgData name="Samuel Eriksen" userId="5ff6e1ed-1738-463f-8cf3-306224ed0ce0" providerId="ADAL" clId="{C7E6C914-662E-41E7-97CC-112408108432}" dt="2023-11-16T16:00:20.174" v="2099" actId="47"/>
        <pc:sldMkLst>
          <pc:docMk/>
          <pc:sldMk cId="25839453" sldId="1085"/>
        </pc:sldMkLst>
      </pc:sldChg>
      <pc:sldChg chg="delSp modSp add del mod">
        <pc:chgData name="Samuel Eriksen" userId="5ff6e1ed-1738-463f-8cf3-306224ed0ce0" providerId="ADAL" clId="{C7E6C914-662E-41E7-97CC-112408108432}" dt="2023-11-16T15:57:06.340" v="2081" actId="47"/>
        <pc:sldMkLst>
          <pc:docMk/>
          <pc:sldMk cId="1741537136" sldId="1085"/>
        </pc:sldMkLst>
      </pc:sldChg>
      <pc:sldChg chg="addSp delSp modSp add mod">
        <pc:chgData name="Samuel Eriksen" userId="5ff6e1ed-1738-463f-8cf3-306224ed0ce0" providerId="ADAL" clId="{C7E6C914-662E-41E7-97CC-112408108432}" dt="2023-11-16T16:16:53.151" v="2428" actId="14100"/>
        <pc:sldMkLst>
          <pc:docMk/>
          <pc:sldMk cId="2484776247" sldId="1085"/>
        </pc:sldMkLst>
      </pc:sldChg>
      <pc:sldChg chg="addSp delSp modSp add mod">
        <pc:chgData name="Samuel Eriksen" userId="5ff6e1ed-1738-463f-8cf3-306224ed0ce0" providerId="ADAL" clId="{C7E6C914-662E-41E7-97CC-112408108432}" dt="2023-11-16T16:17:26.322" v="2431" actId="1076"/>
        <pc:sldMkLst>
          <pc:docMk/>
          <pc:sldMk cId="1883975425" sldId="1086"/>
        </pc:sldMkLst>
      </pc:sldChg>
      <pc:sldChg chg="addSp delSp modSp add mod">
        <pc:chgData name="Samuel Eriksen" userId="5ff6e1ed-1738-463f-8cf3-306224ed0ce0" providerId="ADAL" clId="{C7E6C914-662E-41E7-97CC-112408108432}" dt="2023-11-17T13:31:05.168" v="3439" actId="478"/>
        <pc:sldMkLst>
          <pc:docMk/>
          <pc:sldMk cId="2631420031" sldId="1087"/>
        </pc:sldMkLst>
      </pc:sldChg>
      <pc:sldChg chg="addSp delSp modSp add del mod">
        <pc:chgData name="Samuel Eriksen" userId="5ff6e1ed-1738-463f-8cf3-306224ed0ce0" providerId="ADAL" clId="{C7E6C914-662E-41E7-97CC-112408108432}" dt="2023-11-16T16:25:32.875" v="2625" actId="47"/>
        <pc:sldMkLst>
          <pc:docMk/>
          <pc:sldMk cId="3586286579" sldId="1088"/>
        </pc:sldMkLst>
      </pc:sldChg>
      <pc:sldChg chg="addSp delSp modSp add mod ord">
        <pc:chgData name="Samuel Eriksen" userId="5ff6e1ed-1738-463f-8cf3-306224ed0ce0" providerId="ADAL" clId="{C7E6C914-662E-41E7-97CC-112408108432}" dt="2023-11-16T16:25:24.851" v="2624" actId="1037"/>
        <pc:sldMkLst>
          <pc:docMk/>
          <pc:sldMk cId="1911604968" sldId="1089"/>
        </pc:sldMkLst>
      </pc:sldChg>
      <pc:sldChg chg="addSp delSp modSp add mod ord">
        <pc:chgData name="Samuel Eriksen" userId="5ff6e1ed-1738-463f-8cf3-306224ed0ce0" providerId="ADAL" clId="{C7E6C914-662E-41E7-97CC-112408108432}" dt="2023-11-16T16:30:11.657" v="2940" actId="1076"/>
        <pc:sldMkLst>
          <pc:docMk/>
          <pc:sldMk cId="3420792661" sldId="1090"/>
        </pc:sldMkLst>
      </pc:sldChg>
      <pc:sldChg chg="addSp delSp modSp add del mod">
        <pc:chgData name="Samuel Eriksen" userId="5ff6e1ed-1738-463f-8cf3-306224ed0ce0" providerId="ADAL" clId="{C7E6C914-662E-41E7-97CC-112408108432}" dt="2023-11-21T23:21:19.724" v="5121" actId="47"/>
        <pc:sldMkLst>
          <pc:docMk/>
          <pc:sldMk cId="2932724156" sldId="1091"/>
        </pc:sldMkLst>
      </pc:sldChg>
      <pc:sldChg chg="add del">
        <pc:chgData name="Samuel Eriksen" userId="5ff6e1ed-1738-463f-8cf3-306224ed0ce0" providerId="ADAL" clId="{C7E6C914-662E-41E7-97CC-112408108432}" dt="2023-11-16T16:32:56.162" v="3235" actId="47"/>
        <pc:sldMkLst>
          <pc:docMk/>
          <pc:sldMk cId="3493184707" sldId="1092"/>
        </pc:sldMkLst>
      </pc:sldChg>
      <pc:sldChg chg="addSp delSp modSp add mod ord">
        <pc:chgData name="Samuel Eriksen" userId="5ff6e1ed-1738-463f-8cf3-306224ed0ce0" providerId="ADAL" clId="{C7E6C914-662E-41E7-97CC-112408108432}" dt="2023-11-21T23:30:59.680" v="5484" actId="20577"/>
        <pc:sldMkLst>
          <pc:docMk/>
          <pc:sldMk cId="3633995354" sldId="1093"/>
        </pc:sldMkLst>
      </pc:sldChg>
      <pc:sldChg chg="modSp add del mod">
        <pc:chgData name="Samuel Eriksen" userId="5ff6e1ed-1738-463f-8cf3-306224ed0ce0" providerId="ADAL" clId="{C7E6C914-662E-41E7-97CC-112408108432}" dt="2023-11-20T15:51:51.244" v="3612" actId="47"/>
        <pc:sldMkLst>
          <pc:docMk/>
          <pc:sldMk cId="1829289007" sldId="1094"/>
        </pc:sldMkLst>
      </pc:sldChg>
      <pc:sldChg chg="modSp add mod ord">
        <pc:chgData name="Samuel Eriksen" userId="5ff6e1ed-1738-463f-8cf3-306224ed0ce0" providerId="ADAL" clId="{C7E6C914-662E-41E7-97CC-112408108432}" dt="2023-11-20T16:02:27.163" v="3765" actId="20577"/>
        <pc:sldMkLst>
          <pc:docMk/>
          <pc:sldMk cId="266560636" sldId="1095"/>
        </pc:sldMkLst>
      </pc:sldChg>
      <pc:sldChg chg="add del">
        <pc:chgData name="Samuel Eriksen" userId="5ff6e1ed-1738-463f-8cf3-306224ed0ce0" providerId="ADAL" clId="{C7E6C914-662E-41E7-97CC-112408108432}" dt="2023-11-20T15:51:28.228" v="3580" actId="47"/>
        <pc:sldMkLst>
          <pc:docMk/>
          <pc:sldMk cId="3791064074" sldId="1095"/>
        </pc:sldMkLst>
      </pc:sldChg>
      <pc:sldChg chg="addSp delSp modSp add mod ord">
        <pc:chgData name="Samuel Eriksen" userId="5ff6e1ed-1738-463f-8cf3-306224ed0ce0" providerId="ADAL" clId="{C7E6C914-662E-41E7-97CC-112408108432}" dt="2023-11-20T16:29:15.638" v="4620" actId="20577"/>
        <pc:sldMkLst>
          <pc:docMk/>
          <pc:sldMk cId="3165603808" sldId="1096"/>
        </pc:sldMkLst>
      </pc:sldChg>
      <pc:sldChg chg="modSp add mod">
        <pc:chgData name="Samuel Eriksen" userId="5ff6e1ed-1738-463f-8cf3-306224ed0ce0" providerId="ADAL" clId="{C7E6C914-662E-41E7-97CC-112408108432}" dt="2023-11-20T16:30:56.212" v="4696" actId="20577"/>
        <pc:sldMkLst>
          <pc:docMk/>
          <pc:sldMk cId="1197450311" sldId="1097"/>
        </pc:sldMkLst>
      </pc:sldChg>
      <pc:sldChg chg="addSp delSp modSp add mod">
        <pc:chgData name="Samuel Eriksen" userId="5ff6e1ed-1738-463f-8cf3-306224ed0ce0" providerId="ADAL" clId="{C7E6C914-662E-41E7-97CC-112408108432}" dt="2023-11-22T10:02:38.655" v="5743" actId="1076"/>
        <pc:sldMkLst>
          <pc:docMk/>
          <pc:sldMk cId="2533070212" sldId="1098"/>
        </pc:sldMkLst>
      </pc:sldChg>
      <pc:sldChg chg="addSp delSp modSp add del mod">
        <pc:chgData name="Samuel Eriksen" userId="5ff6e1ed-1738-463f-8cf3-306224ed0ce0" providerId="ADAL" clId="{C7E6C914-662E-41E7-97CC-112408108432}" dt="2023-11-20T16:30:04.939" v="4642" actId="47"/>
        <pc:sldMkLst>
          <pc:docMk/>
          <pc:sldMk cId="1258100160" sldId="1099"/>
        </pc:sldMkLst>
      </pc:sldChg>
      <pc:sldChg chg="modSp add mod ord">
        <pc:chgData name="Samuel Eriksen" userId="5ff6e1ed-1738-463f-8cf3-306224ed0ce0" providerId="ADAL" clId="{C7E6C914-662E-41E7-97CC-112408108432}" dt="2023-11-20T16:30:07.364" v="4648" actId="20577"/>
        <pc:sldMkLst>
          <pc:docMk/>
          <pc:sldMk cId="3592276515" sldId="1100"/>
        </pc:sldMkLst>
      </pc:sldChg>
      <pc:sldChg chg="addSp delSp modSp add mod">
        <pc:chgData name="Samuel Eriksen" userId="5ff6e1ed-1738-463f-8cf3-306224ed0ce0" providerId="ADAL" clId="{C7E6C914-662E-41E7-97CC-112408108432}" dt="2023-11-21T23:34:05.369" v="5714" actId="20577"/>
        <pc:sldMkLst>
          <pc:docMk/>
          <pc:sldMk cId="279514348" sldId="1101"/>
        </pc:sldMkLst>
      </pc:sldChg>
      <pc:sldMasterChg chg="delSldLayout modSldLayout">
        <pc:chgData name="Samuel Eriksen" userId="5ff6e1ed-1738-463f-8cf3-306224ed0ce0" providerId="ADAL" clId="{C7E6C914-662E-41E7-97CC-112408108432}" dt="2023-11-20T16:42:51.005" v="4706" actId="20577"/>
        <pc:sldMasterMkLst>
          <pc:docMk/>
          <pc:sldMasterMk cId="0" sldId="2147483660"/>
        </pc:sldMasterMkLst>
        <pc:sldLayoutChg chg="modSp mod">
          <pc:chgData name="Samuel Eriksen" userId="5ff6e1ed-1738-463f-8cf3-306224ed0ce0" providerId="ADAL" clId="{C7E6C914-662E-41E7-97CC-112408108432}" dt="2023-11-20T16:42:51.005" v="4706" actId="20577"/>
          <pc:sldLayoutMkLst>
            <pc:docMk/>
            <pc:sldMasterMk cId="0" sldId="2147483660"/>
            <pc:sldLayoutMk cId="1247888890" sldId="2147483682"/>
          </pc:sldLayoutMkLst>
        </pc:sldLayoutChg>
        <pc:sldLayoutChg chg="del">
          <pc:chgData name="Samuel Eriksen" userId="5ff6e1ed-1738-463f-8cf3-306224ed0ce0" providerId="ADAL" clId="{C7E6C914-662E-41E7-97CC-112408108432}" dt="2023-11-16T14:31:43.323" v="618" actId="47"/>
          <pc:sldLayoutMkLst>
            <pc:docMk/>
            <pc:sldMasterMk cId="0" sldId="2147483660"/>
            <pc:sldLayoutMk cId="227444307" sldId="2147483687"/>
          </pc:sldLayoutMkLst>
        </pc:sldLayoutChg>
        <pc:sldLayoutChg chg="del">
          <pc:chgData name="Samuel Eriksen" userId="5ff6e1ed-1738-463f-8cf3-306224ed0ce0" providerId="ADAL" clId="{C7E6C914-662E-41E7-97CC-112408108432}" dt="2023-11-20T15:51:28.228" v="3580" actId="47"/>
          <pc:sldLayoutMkLst>
            <pc:docMk/>
            <pc:sldMasterMk cId="0" sldId="2147483660"/>
            <pc:sldLayoutMk cId="3300781948" sldId="2147483687"/>
          </pc:sldLayoutMkLst>
        </pc:sldLayoutChg>
      </pc:sldMasterChg>
      <pc:sldMasterChg chg="delSldLayout">
        <pc:chgData name="Samuel Eriksen" userId="5ff6e1ed-1738-463f-8cf3-306224ed0ce0" providerId="ADAL" clId="{C7E6C914-662E-41E7-97CC-112408108432}" dt="2023-11-16T14:20:03.059" v="185" actId="47"/>
        <pc:sldMasterMkLst>
          <pc:docMk/>
          <pc:sldMasterMk cId="0" sldId="2147483684"/>
        </pc:sldMasterMkLst>
        <pc:sldLayoutChg chg="del">
          <pc:chgData name="Samuel Eriksen" userId="5ff6e1ed-1738-463f-8cf3-306224ed0ce0" providerId="ADAL" clId="{C7E6C914-662E-41E7-97CC-112408108432}" dt="2023-11-16T14:20:03.059" v="185" actId="47"/>
          <pc:sldLayoutMkLst>
            <pc:docMk/>
            <pc:sldMasterMk cId="0" sldId="2147483684"/>
            <pc:sldLayoutMk cId="0" sldId="2147483650"/>
          </pc:sldLayoutMkLst>
        </pc:sldLayoutChg>
        <pc:sldLayoutChg chg="del">
          <pc:chgData name="Samuel Eriksen" userId="5ff6e1ed-1738-463f-8cf3-306224ed0ce0" providerId="ADAL" clId="{C7E6C914-662E-41E7-97CC-112408108432}" dt="2023-11-16T14:18:16.477" v="154" actId="47"/>
          <pc:sldLayoutMkLst>
            <pc:docMk/>
            <pc:sldMasterMk cId="0" sldId="2147483684"/>
            <pc:sldLayoutMk cId="0" sldId="2147483656"/>
          </pc:sldLayoutMkLst>
        </pc:sldLayoutChg>
      </pc:sldMasterChg>
    </pc:docChg>
  </pc:docChgLst>
  <pc:docChgLst>
    <pc:chgData name="Samuel Eriksen" userId="S::ak18773@bristol.ac.uk::5ff6e1ed-1738-463f-8cf3-306224ed0ce0" providerId="AD" clId="Web-{F810B3D1-8F6B-19E4-4D22-5C194D80070B}"/>
    <pc:docChg chg="addSld modSld addMainMaster">
      <pc:chgData name="Samuel Eriksen" userId="S::ak18773@bristol.ac.uk::5ff6e1ed-1738-463f-8cf3-306224ed0ce0" providerId="AD" clId="Web-{F810B3D1-8F6B-19E4-4D22-5C194D80070B}" dt="2023-09-25T14:13:55.376" v="186" actId="20577"/>
      <pc:docMkLst>
        <pc:docMk/>
      </pc:docMkLst>
      <pc:sldChg chg="addSp delSp modSp">
        <pc:chgData name="Samuel Eriksen" userId="S::ak18773@bristol.ac.uk::5ff6e1ed-1738-463f-8cf3-306224ed0ce0" providerId="AD" clId="Web-{F810B3D1-8F6B-19E4-4D22-5C194D80070B}" dt="2023-09-25T14:07:45.724" v="42"/>
        <pc:sldMkLst>
          <pc:docMk/>
          <pc:sldMk cId="1805849594" sldId="1002"/>
        </pc:sldMkLst>
      </pc:sldChg>
      <pc:sldChg chg="addSp delSp modSp">
        <pc:chgData name="Samuel Eriksen" userId="S::ak18773@bristol.ac.uk::5ff6e1ed-1738-463f-8cf3-306224ed0ce0" providerId="AD" clId="Web-{F810B3D1-8F6B-19E4-4D22-5C194D80070B}" dt="2023-09-25T14:11:07.145" v="69" actId="20577"/>
        <pc:sldMkLst>
          <pc:docMk/>
          <pc:sldMk cId="1567789888" sldId="1027"/>
        </pc:sldMkLst>
      </pc:sldChg>
      <pc:sldChg chg="addSp delSp modSp">
        <pc:chgData name="Samuel Eriksen" userId="S::ak18773@bristol.ac.uk::5ff6e1ed-1738-463f-8cf3-306224ed0ce0" providerId="AD" clId="Web-{F810B3D1-8F6B-19E4-4D22-5C194D80070B}" dt="2023-09-25T14:13:12.717" v="127" actId="14100"/>
        <pc:sldMkLst>
          <pc:docMk/>
          <pc:sldMk cId="2919194902" sldId="1045"/>
        </pc:sldMkLst>
      </pc:sldChg>
      <pc:sldChg chg="modSp add">
        <pc:chgData name="Samuel Eriksen" userId="S::ak18773@bristol.ac.uk::5ff6e1ed-1738-463f-8cf3-306224ed0ce0" providerId="AD" clId="Web-{F810B3D1-8F6B-19E4-4D22-5C194D80070B}" dt="2023-09-25T14:08:30.930" v="55" actId="20577"/>
        <pc:sldMkLst>
          <pc:docMk/>
          <pc:sldMk cId="4044988235" sldId="1051"/>
        </pc:sldMkLst>
      </pc:sldChg>
      <pc:sldChg chg="modSp add replId">
        <pc:chgData name="Samuel Eriksen" userId="S::ak18773@bristol.ac.uk::5ff6e1ed-1738-463f-8cf3-306224ed0ce0" providerId="AD" clId="Web-{F810B3D1-8F6B-19E4-4D22-5C194D80070B}" dt="2023-09-25T14:13:55.376" v="186" actId="20577"/>
        <pc:sldMkLst>
          <pc:docMk/>
          <pc:sldMk cId="2285493023" sldId="1052"/>
        </pc:sldMkLst>
      </pc:sldChg>
      <pc:sldMasterChg chg="add addSldLayout">
        <pc:chgData name="Samuel Eriksen" userId="S::ak18773@bristol.ac.uk::5ff6e1ed-1738-463f-8cf3-306224ed0ce0" providerId="AD" clId="Web-{F810B3D1-8F6B-19E4-4D22-5C194D80070B}" dt="2023-09-25T14:07:52.099" v="43"/>
        <pc:sldMasterMkLst>
          <pc:docMk/>
          <pc:sldMasterMk cId="0" sldId="2147483684"/>
        </pc:sldMasterMkLst>
        <pc:sldLayoutChg chg="add">
          <pc:chgData name="Samuel Eriksen" userId="S::ak18773@bristol.ac.uk::5ff6e1ed-1738-463f-8cf3-306224ed0ce0" providerId="AD" clId="Web-{F810B3D1-8F6B-19E4-4D22-5C194D80070B}" dt="2023-09-25T14:07:52.099" v="43"/>
          <pc:sldLayoutMkLst>
            <pc:docMk/>
            <pc:sldMasterMk cId="0" sldId="2147483684"/>
            <pc:sldLayoutMk cId="0" sldId="2147483648"/>
          </pc:sldLayoutMkLst>
        </pc:sldLayoutChg>
        <pc:sldLayoutChg chg="add">
          <pc:chgData name="Samuel Eriksen" userId="S::ak18773@bristol.ac.uk::5ff6e1ed-1738-463f-8cf3-306224ed0ce0" providerId="AD" clId="Web-{F810B3D1-8F6B-19E4-4D22-5C194D80070B}" dt="2023-09-25T14:07:52.099" v="43"/>
          <pc:sldLayoutMkLst>
            <pc:docMk/>
            <pc:sldMasterMk cId="0" sldId="2147483684"/>
            <pc:sldLayoutMk cId="0" sldId="2147483649"/>
          </pc:sldLayoutMkLst>
        </pc:sldLayoutChg>
        <pc:sldLayoutChg chg="add">
          <pc:chgData name="Samuel Eriksen" userId="S::ak18773@bristol.ac.uk::5ff6e1ed-1738-463f-8cf3-306224ed0ce0" providerId="AD" clId="Web-{F810B3D1-8F6B-19E4-4D22-5C194D80070B}" dt="2023-09-25T14:07:52.099" v="43"/>
          <pc:sldLayoutMkLst>
            <pc:docMk/>
            <pc:sldMasterMk cId="0" sldId="2147483684"/>
            <pc:sldLayoutMk cId="0" sldId="2147483650"/>
          </pc:sldLayoutMkLst>
        </pc:sldLayoutChg>
        <pc:sldLayoutChg chg="add">
          <pc:chgData name="Samuel Eriksen" userId="S::ak18773@bristol.ac.uk::5ff6e1ed-1738-463f-8cf3-306224ed0ce0" providerId="AD" clId="Web-{F810B3D1-8F6B-19E4-4D22-5C194D80070B}" dt="2023-09-25T14:07:52.099" v="43"/>
          <pc:sldLayoutMkLst>
            <pc:docMk/>
            <pc:sldMasterMk cId="0" sldId="2147483684"/>
            <pc:sldLayoutMk cId="0" sldId="2147483653"/>
          </pc:sldLayoutMkLst>
        </pc:sldLayoutChg>
        <pc:sldLayoutChg chg="add">
          <pc:chgData name="Samuel Eriksen" userId="S::ak18773@bristol.ac.uk::5ff6e1ed-1738-463f-8cf3-306224ed0ce0" providerId="AD" clId="Web-{F810B3D1-8F6B-19E4-4D22-5C194D80070B}" dt="2023-09-25T14:07:52.099" v="43"/>
          <pc:sldLayoutMkLst>
            <pc:docMk/>
            <pc:sldMasterMk cId="0" sldId="2147483684"/>
            <pc:sldLayoutMk cId="0" sldId="2147483654"/>
          </pc:sldLayoutMkLst>
        </pc:sldLayoutChg>
        <pc:sldLayoutChg chg="add">
          <pc:chgData name="Samuel Eriksen" userId="S::ak18773@bristol.ac.uk::5ff6e1ed-1738-463f-8cf3-306224ed0ce0" providerId="AD" clId="Web-{F810B3D1-8F6B-19E4-4D22-5C194D80070B}" dt="2023-09-25T14:07:52.099" v="43"/>
          <pc:sldLayoutMkLst>
            <pc:docMk/>
            <pc:sldMasterMk cId="0" sldId="2147483684"/>
            <pc:sldLayoutMk cId="0" sldId="2147483656"/>
          </pc:sldLayoutMkLst>
        </pc:sldLayoutChg>
        <pc:sldLayoutChg chg="add">
          <pc:chgData name="Samuel Eriksen" userId="S::ak18773@bristol.ac.uk::5ff6e1ed-1738-463f-8cf3-306224ed0ce0" providerId="AD" clId="Web-{F810B3D1-8F6B-19E4-4D22-5C194D80070B}" dt="2023-09-25T14:07:52.099" v="43"/>
          <pc:sldLayoutMkLst>
            <pc:docMk/>
            <pc:sldMasterMk cId="0" sldId="2147483684"/>
            <pc:sldLayoutMk cId="0" sldId="2147483657"/>
          </pc:sldLayoutMkLst>
        </pc:sldLayoutChg>
        <pc:sldLayoutChg chg="add">
          <pc:chgData name="Samuel Eriksen" userId="S::ak18773@bristol.ac.uk::5ff6e1ed-1738-463f-8cf3-306224ed0ce0" providerId="AD" clId="Web-{F810B3D1-8F6B-19E4-4D22-5C194D80070B}" dt="2023-09-25T14:07:52.099" v="43"/>
          <pc:sldLayoutMkLst>
            <pc:docMk/>
            <pc:sldMasterMk cId="0" sldId="2147483684"/>
            <pc:sldLayoutMk cId="0" sldId="2147483659"/>
          </pc:sldLayoutMkLst>
        </pc:sldLayoutChg>
        <pc:sldLayoutChg chg="add">
          <pc:chgData name="Samuel Eriksen" userId="S::ak18773@bristol.ac.uk::5ff6e1ed-1738-463f-8cf3-306224ed0ce0" providerId="AD" clId="Web-{F810B3D1-8F6B-19E4-4D22-5C194D80070B}" dt="2023-09-25T14:07:52.099" v="43"/>
          <pc:sldLayoutMkLst>
            <pc:docMk/>
            <pc:sldMasterMk cId="0" sldId="2147483684"/>
            <pc:sldLayoutMk cId="3357520374" sldId="2147483661"/>
          </pc:sldLayoutMkLst>
        </pc:sldLayoutChg>
        <pc:sldLayoutChg chg="add">
          <pc:chgData name="Samuel Eriksen" userId="S::ak18773@bristol.ac.uk::5ff6e1ed-1738-463f-8cf3-306224ed0ce0" providerId="AD" clId="Web-{F810B3D1-8F6B-19E4-4D22-5C194D80070B}" dt="2023-09-25T14:07:52.099" v="43"/>
          <pc:sldLayoutMkLst>
            <pc:docMk/>
            <pc:sldMasterMk cId="0" sldId="2147483684"/>
            <pc:sldLayoutMk cId="0" sldId="2147483685"/>
          </pc:sldLayoutMkLst>
        </pc:sldLayoutChg>
      </pc:sldMasterChg>
    </pc:docChg>
  </pc:docChgLst>
  <pc:docChgLst>
    <pc:chgData name="Samuel Eriksen" userId="5ff6e1ed-1738-463f-8cf3-306224ed0ce0" providerId="ADAL" clId="{2C9E020E-8517-4EFE-AEFA-1AA1C1B1FDFA}"/>
    <pc:docChg chg="undo custSel addSld delSld modSld">
      <pc:chgData name="Samuel Eriksen" userId="5ff6e1ed-1738-463f-8cf3-306224ed0ce0" providerId="ADAL" clId="{2C9E020E-8517-4EFE-AEFA-1AA1C1B1FDFA}" dt="2023-09-13T19:39:58.416" v="1976" actId="47"/>
      <pc:docMkLst>
        <pc:docMk/>
      </pc:docMkLst>
      <pc:sldChg chg="del">
        <pc:chgData name="Samuel Eriksen" userId="5ff6e1ed-1738-463f-8cf3-306224ed0ce0" providerId="ADAL" clId="{2C9E020E-8517-4EFE-AEFA-1AA1C1B1FDFA}" dt="2023-09-13T16:23:59.648" v="1958" actId="47"/>
        <pc:sldMkLst>
          <pc:docMk/>
          <pc:sldMk cId="3531004652" sldId="969"/>
        </pc:sldMkLst>
      </pc:sldChg>
      <pc:sldChg chg="del">
        <pc:chgData name="Samuel Eriksen" userId="5ff6e1ed-1738-463f-8cf3-306224ed0ce0" providerId="ADAL" clId="{2C9E020E-8517-4EFE-AEFA-1AA1C1B1FDFA}" dt="2023-09-13T16:23:59.648" v="1958" actId="47"/>
        <pc:sldMkLst>
          <pc:docMk/>
          <pc:sldMk cId="2662661325" sldId="996"/>
        </pc:sldMkLst>
      </pc:sldChg>
      <pc:sldChg chg="del">
        <pc:chgData name="Samuel Eriksen" userId="5ff6e1ed-1738-463f-8cf3-306224ed0ce0" providerId="ADAL" clId="{2C9E020E-8517-4EFE-AEFA-1AA1C1B1FDFA}" dt="2023-09-13T16:23:59.648" v="1958" actId="47"/>
        <pc:sldMkLst>
          <pc:docMk/>
          <pc:sldMk cId="694562172" sldId="1001"/>
        </pc:sldMkLst>
      </pc:sldChg>
      <pc:sldChg chg="modSp mod">
        <pc:chgData name="Samuel Eriksen" userId="5ff6e1ed-1738-463f-8cf3-306224ed0ce0" providerId="ADAL" clId="{2C9E020E-8517-4EFE-AEFA-1AA1C1B1FDFA}" dt="2023-09-13T16:24:11.878" v="1962" actId="115"/>
        <pc:sldMkLst>
          <pc:docMk/>
          <pc:sldMk cId="1805849594" sldId="1002"/>
        </pc:sldMkLst>
      </pc:sldChg>
      <pc:sldChg chg="del">
        <pc:chgData name="Samuel Eriksen" userId="5ff6e1ed-1738-463f-8cf3-306224ed0ce0" providerId="ADAL" clId="{2C9E020E-8517-4EFE-AEFA-1AA1C1B1FDFA}" dt="2023-09-13T16:23:59.648" v="1958" actId="47"/>
        <pc:sldMkLst>
          <pc:docMk/>
          <pc:sldMk cId="1847842696" sldId="1009"/>
        </pc:sldMkLst>
      </pc:sldChg>
      <pc:sldChg chg="del">
        <pc:chgData name="Samuel Eriksen" userId="5ff6e1ed-1738-463f-8cf3-306224ed0ce0" providerId="ADAL" clId="{2C9E020E-8517-4EFE-AEFA-1AA1C1B1FDFA}" dt="2023-09-13T16:23:59.648" v="1958" actId="47"/>
        <pc:sldMkLst>
          <pc:docMk/>
          <pc:sldMk cId="803977845" sldId="1013"/>
        </pc:sldMkLst>
      </pc:sldChg>
      <pc:sldChg chg="del">
        <pc:chgData name="Samuel Eriksen" userId="5ff6e1ed-1738-463f-8cf3-306224ed0ce0" providerId="ADAL" clId="{2C9E020E-8517-4EFE-AEFA-1AA1C1B1FDFA}" dt="2023-09-13T16:23:59.648" v="1958" actId="47"/>
        <pc:sldMkLst>
          <pc:docMk/>
          <pc:sldMk cId="1846987605" sldId="1020"/>
        </pc:sldMkLst>
      </pc:sldChg>
      <pc:sldChg chg="del">
        <pc:chgData name="Samuel Eriksen" userId="5ff6e1ed-1738-463f-8cf3-306224ed0ce0" providerId="ADAL" clId="{2C9E020E-8517-4EFE-AEFA-1AA1C1B1FDFA}" dt="2023-09-13T16:23:59.648" v="1958" actId="47"/>
        <pc:sldMkLst>
          <pc:docMk/>
          <pc:sldMk cId="1053146808" sldId="1021"/>
        </pc:sldMkLst>
      </pc:sldChg>
      <pc:sldChg chg="del">
        <pc:chgData name="Samuel Eriksen" userId="5ff6e1ed-1738-463f-8cf3-306224ed0ce0" providerId="ADAL" clId="{2C9E020E-8517-4EFE-AEFA-1AA1C1B1FDFA}" dt="2023-09-13T16:23:59.648" v="1958" actId="47"/>
        <pc:sldMkLst>
          <pc:docMk/>
          <pc:sldMk cId="720335724" sldId="1022"/>
        </pc:sldMkLst>
      </pc:sldChg>
      <pc:sldChg chg="del">
        <pc:chgData name="Samuel Eriksen" userId="5ff6e1ed-1738-463f-8cf3-306224ed0ce0" providerId="ADAL" clId="{2C9E020E-8517-4EFE-AEFA-1AA1C1B1FDFA}" dt="2023-09-13T16:23:59.648" v="1958" actId="47"/>
        <pc:sldMkLst>
          <pc:docMk/>
          <pc:sldMk cId="2972511505" sldId="1023"/>
        </pc:sldMkLst>
      </pc:sldChg>
      <pc:sldChg chg="del">
        <pc:chgData name="Samuel Eriksen" userId="5ff6e1ed-1738-463f-8cf3-306224ed0ce0" providerId="ADAL" clId="{2C9E020E-8517-4EFE-AEFA-1AA1C1B1FDFA}" dt="2023-09-13T16:23:59.648" v="1958" actId="47"/>
        <pc:sldMkLst>
          <pc:docMk/>
          <pc:sldMk cId="3933754902" sldId="1025"/>
        </pc:sldMkLst>
      </pc:sldChg>
      <pc:sldChg chg="addSp delSp modSp mod">
        <pc:chgData name="Samuel Eriksen" userId="5ff6e1ed-1738-463f-8cf3-306224ed0ce0" providerId="ADAL" clId="{2C9E020E-8517-4EFE-AEFA-1AA1C1B1FDFA}" dt="2023-09-13T16:03:00.081" v="463" actId="1076"/>
        <pc:sldMkLst>
          <pc:docMk/>
          <pc:sldMk cId="1567789888" sldId="1027"/>
        </pc:sldMkLst>
      </pc:sldChg>
      <pc:sldChg chg="del">
        <pc:chgData name="Samuel Eriksen" userId="5ff6e1ed-1738-463f-8cf3-306224ed0ce0" providerId="ADAL" clId="{2C9E020E-8517-4EFE-AEFA-1AA1C1B1FDFA}" dt="2023-09-13T16:23:59.648" v="1958" actId="47"/>
        <pc:sldMkLst>
          <pc:docMk/>
          <pc:sldMk cId="3630818879" sldId="1029"/>
        </pc:sldMkLst>
      </pc:sldChg>
      <pc:sldChg chg="del">
        <pc:chgData name="Samuel Eriksen" userId="5ff6e1ed-1738-463f-8cf3-306224ed0ce0" providerId="ADAL" clId="{2C9E020E-8517-4EFE-AEFA-1AA1C1B1FDFA}" dt="2023-09-13T16:24:02.251" v="1960" actId="47"/>
        <pc:sldMkLst>
          <pc:docMk/>
          <pc:sldMk cId="538624274" sldId="1031"/>
        </pc:sldMkLst>
      </pc:sldChg>
      <pc:sldChg chg="del">
        <pc:chgData name="Samuel Eriksen" userId="5ff6e1ed-1738-463f-8cf3-306224ed0ce0" providerId="ADAL" clId="{2C9E020E-8517-4EFE-AEFA-1AA1C1B1FDFA}" dt="2023-09-13T16:23:59.648" v="1958" actId="47"/>
        <pc:sldMkLst>
          <pc:docMk/>
          <pc:sldMk cId="3431159681" sldId="1033"/>
        </pc:sldMkLst>
      </pc:sldChg>
      <pc:sldChg chg="del">
        <pc:chgData name="Samuel Eriksen" userId="5ff6e1ed-1738-463f-8cf3-306224ed0ce0" providerId="ADAL" clId="{2C9E020E-8517-4EFE-AEFA-1AA1C1B1FDFA}" dt="2023-09-13T16:23:59.648" v="1958" actId="47"/>
        <pc:sldMkLst>
          <pc:docMk/>
          <pc:sldMk cId="3371055097" sldId="1034"/>
        </pc:sldMkLst>
      </pc:sldChg>
      <pc:sldChg chg="del">
        <pc:chgData name="Samuel Eriksen" userId="5ff6e1ed-1738-463f-8cf3-306224ed0ce0" providerId="ADAL" clId="{2C9E020E-8517-4EFE-AEFA-1AA1C1B1FDFA}" dt="2023-09-13T16:23:59.648" v="1958" actId="47"/>
        <pc:sldMkLst>
          <pc:docMk/>
          <pc:sldMk cId="3853484083" sldId="1036"/>
        </pc:sldMkLst>
      </pc:sldChg>
      <pc:sldChg chg="del">
        <pc:chgData name="Samuel Eriksen" userId="5ff6e1ed-1738-463f-8cf3-306224ed0ce0" providerId="ADAL" clId="{2C9E020E-8517-4EFE-AEFA-1AA1C1B1FDFA}" dt="2023-09-13T16:23:59.648" v="1958" actId="47"/>
        <pc:sldMkLst>
          <pc:docMk/>
          <pc:sldMk cId="1957237199" sldId="1037"/>
        </pc:sldMkLst>
      </pc:sldChg>
      <pc:sldChg chg="del">
        <pc:chgData name="Samuel Eriksen" userId="5ff6e1ed-1738-463f-8cf3-306224ed0ce0" providerId="ADAL" clId="{2C9E020E-8517-4EFE-AEFA-1AA1C1B1FDFA}" dt="2023-09-13T16:23:59.648" v="1958" actId="47"/>
        <pc:sldMkLst>
          <pc:docMk/>
          <pc:sldMk cId="3459642619" sldId="1038"/>
        </pc:sldMkLst>
      </pc:sldChg>
      <pc:sldChg chg="del">
        <pc:chgData name="Samuel Eriksen" userId="5ff6e1ed-1738-463f-8cf3-306224ed0ce0" providerId="ADAL" clId="{2C9E020E-8517-4EFE-AEFA-1AA1C1B1FDFA}" dt="2023-09-13T16:24:01.470" v="1959" actId="47"/>
        <pc:sldMkLst>
          <pc:docMk/>
          <pc:sldMk cId="3960291378" sldId="1039"/>
        </pc:sldMkLst>
      </pc:sldChg>
      <pc:sldChg chg="del">
        <pc:chgData name="Samuel Eriksen" userId="5ff6e1ed-1738-463f-8cf3-306224ed0ce0" providerId="ADAL" clId="{2C9E020E-8517-4EFE-AEFA-1AA1C1B1FDFA}" dt="2023-09-13T16:23:59.648" v="1958" actId="47"/>
        <pc:sldMkLst>
          <pc:docMk/>
          <pc:sldMk cId="324233519" sldId="1040"/>
        </pc:sldMkLst>
      </pc:sldChg>
      <pc:sldChg chg="del">
        <pc:chgData name="Samuel Eriksen" userId="5ff6e1ed-1738-463f-8cf3-306224ed0ce0" providerId="ADAL" clId="{2C9E020E-8517-4EFE-AEFA-1AA1C1B1FDFA}" dt="2023-09-13T16:23:59.648" v="1958" actId="47"/>
        <pc:sldMkLst>
          <pc:docMk/>
          <pc:sldMk cId="551254318" sldId="1041"/>
        </pc:sldMkLst>
      </pc:sldChg>
      <pc:sldChg chg="del">
        <pc:chgData name="Samuel Eriksen" userId="5ff6e1ed-1738-463f-8cf3-306224ed0ce0" providerId="ADAL" clId="{2C9E020E-8517-4EFE-AEFA-1AA1C1B1FDFA}" dt="2023-09-13T16:23:59.648" v="1958" actId="47"/>
        <pc:sldMkLst>
          <pc:docMk/>
          <pc:sldMk cId="1938388236" sldId="1042"/>
        </pc:sldMkLst>
      </pc:sldChg>
      <pc:sldChg chg="del">
        <pc:chgData name="Samuel Eriksen" userId="5ff6e1ed-1738-463f-8cf3-306224ed0ce0" providerId="ADAL" clId="{2C9E020E-8517-4EFE-AEFA-1AA1C1B1FDFA}" dt="2023-09-13T16:23:59.648" v="1958" actId="47"/>
        <pc:sldMkLst>
          <pc:docMk/>
          <pc:sldMk cId="3069937061" sldId="1043"/>
        </pc:sldMkLst>
      </pc:sldChg>
      <pc:sldChg chg="modSp add del mod">
        <pc:chgData name="Samuel Eriksen" userId="5ff6e1ed-1738-463f-8cf3-306224ed0ce0" providerId="ADAL" clId="{2C9E020E-8517-4EFE-AEFA-1AA1C1B1FDFA}" dt="2023-09-13T16:01:41.628" v="358" actId="47"/>
        <pc:sldMkLst>
          <pc:docMk/>
          <pc:sldMk cId="2848763961" sldId="1044"/>
        </pc:sldMkLst>
      </pc:sldChg>
      <pc:sldChg chg="addSp delSp modSp add mod">
        <pc:chgData name="Samuel Eriksen" userId="5ff6e1ed-1738-463f-8cf3-306224ed0ce0" providerId="ADAL" clId="{2C9E020E-8517-4EFE-AEFA-1AA1C1B1FDFA}" dt="2023-09-13T16:23:50.834" v="1957" actId="20577"/>
        <pc:sldMkLst>
          <pc:docMk/>
          <pc:sldMk cId="2919194902" sldId="1045"/>
        </pc:sldMkLst>
      </pc:sldChg>
      <pc:sldChg chg="addSp delSp modSp add mod">
        <pc:chgData name="Samuel Eriksen" userId="5ff6e1ed-1738-463f-8cf3-306224ed0ce0" providerId="ADAL" clId="{2C9E020E-8517-4EFE-AEFA-1AA1C1B1FDFA}" dt="2023-09-13T16:25:22.799" v="1968" actId="790"/>
        <pc:sldMkLst>
          <pc:docMk/>
          <pc:sldMk cId="2075913761" sldId="1046"/>
        </pc:sldMkLst>
      </pc:sldChg>
      <pc:sldChg chg="modSp add del mod">
        <pc:chgData name="Samuel Eriksen" userId="5ff6e1ed-1738-463f-8cf3-306224ed0ce0" providerId="ADAL" clId="{2C9E020E-8517-4EFE-AEFA-1AA1C1B1FDFA}" dt="2023-09-13T19:39:50.662" v="1974" actId="47"/>
        <pc:sldMkLst>
          <pc:docMk/>
          <pc:sldMk cId="421507931" sldId="1047"/>
        </pc:sldMkLst>
      </pc:sldChg>
      <pc:sldChg chg="modSp add del mod">
        <pc:chgData name="Samuel Eriksen" userId="5ff6e1ed-1738-463f-8cf3-306224ed0ce0" providerId="ADAL" clId="{2C9E020E-8517-4EFE-AEFA-1AA1C1B1FDFA}" dt="2023-09-13T19:39:58.416" v="1976" actId="47"/>
        <pc:sldMkLst>
          <pc:docMk/>
          <pc:sldMk cId="752962353" sldId="1048"/>
        </pc:sldMkLst>
      </pc:sldChg>
      <pc:sldChg chg="modSp add mod">
        <pc:chgData name="Samuel Eriksen" userId="5ff6e1ed-1738-463f-8cf3-306224ed0ce0" providerId="ADAL" clId="{2C9E020E-8517-4EFE-AEFA-1AA1C1B1FDFA}" dt="2023-09-13T19:39:46.027" v="1973"/>
        <pc:sldMkLst>
          <pc:docMk/>
          <pc:sldMk cId="1523870231" sldId="1049"/>
        </pc:sldMkLst>
      </pc:sldChg>
      <pc:sldChg chg="modSp add mod">
        <pc:chgData name="Samuel Eriksen" userId="5ff6e1ed-1738-463f-8cf3-306224ed0ce0" providerId="ADAL" clId="{2C9E020E-8517-4EFE-AEFA-1AA1C1B1FDFA}" dt="2023-09-13T19:39:56.575" v="1975"/>
        <pc:sldMkLst>
          <pc:docMk/>
          <pc:sldMk cId="217616992" sldId="1050"/>
        </pc:sldMkLst>
      </pc:sldChg>
    </pc:docChg>
  </pc:docChgLst>
  <pc:docChgLst>
    <pc:chgData name="Samuel Eriksen" userId="5ff6e1ed-1738-463f-8cf3-306224ed0ce0" providerId="ADAL" clId="{4A0183FD-FEAF-4814-BB66-125264315557}"/>
    <pc:docChg chg="undo custSel addSld delSld modSld sldOrd modMainMaster">
      <pc:chgData name="Samuel Eriksen" userId="5ff6e1ed-1738-463f-8cf3-306224ed0ce0" providerId="ADAL" clId="{4A0183FD-FEAF-4814-BB66-125264315557}" dt="2023-08-24T16:55:37.706" v="1058" actId="20577"/>
      <pc:docMkLst>
        <pc:docMk/>
      </pc:docMkLst>
      <pc:sldChg chg="modSp mod">
        <pc:chgData name="Samuel Eriksen" userId="5ff6e1ed-1738-463f-8cf3-306224ed0ce0" providerId="ADAL" clId="{4A0183FD-FEAF-4814-BB66-125264315557}" dt="2023-08-24T16:54:57.944" v="1005" actId="20577"/>
        <pc:sldMkLst>
          <pc:docMk/>
          <pc:sldMk cId="1805849594" sldId="1002"/>
        </pc:sldMkLst>
      </pc:sldChg>
      <pc:sldChg chg="delSp modSp del mod">
        <pc:chgData name="Samuel Eriksen" userId="5ff6e1ed-1738-463f-8cf3-306224ed0ce0" providerId="ADAL" clId="{4A0183FD-FEAF-4814-BB66-125264315557}" dt="2023-08-24T16:53:37.782" v="934" actId="47"/>
        <pc:sldMkLst>
          <pc:docMk/>
          <pc:sldMk cId="721906809" sldId="1005"/>
        </pc:sldMkLst>
      </pc:sldChg>
      <pc:sldChg chg="modSp">
        <pc:chgData name="Samuel Eriksen" userId="5ff6e1ed-1738-463f-8cf3-306224ed0ce0" providerId="ADAL" clId="{4A0183FD-FEAF-4814-BB66-125264315557}" dt="2023-08-24T09:47:19.568" v="186" actId="20577"/>
        <pc:sldMkLst>
          <pc:docMk/>
          <pc:sldMk cId="803977845" sldId="1013"/>
        </pc:sldMkLst>
      </pc:sldChg>
      <pc:sldChg chg="addSp delSp modSp mod">
        <pc:chgData name="Samuel Eriksen" userId="5ff6e1ed-1738-463f-8cf3-306224ed0ce0" providerId="ADAL" clId="{4A0183FD-FEAF-4814-BB66-125264315557}" dt="2023-08-24T09:51:08.153" v="218" actId="14100"/>
        <pc:sldMkLst>
          <pc:docMk/>
          <pc:sldMk cId="520104056" sldId="1014"/>
        </pc:sldMkLst>
      </pc:sldChg>
      <pc:sldChg chg="del">
        <pc:chgData name="Samuel Eriksen" userId="5ff6e1ed-1738-463f-8cf3-306224ed0ce0" providerId="ADAL" clId="{4A0183FD-FEAF-4814-BB66-125264315557}" dt="2023-08-24T13:20:46.393" v="403" actId="47"/>
        <pc:sldMkLst>
          <pc:docMk/>
          <pc:sldMk cId="2980891496" sldId="1017"/>
        </pc:sldMkLst>
      </pc:sldChg>
      <pc:sldChg chg="delSp mod">
        <pc:chgData name="Samuel Eriksen" userId="5ff6e1ed-1738-463f-8cf3-306224ed0ce0" providerId="ADAL" clId="{4A0183FD-FEAF-4814-BB66-125264315557}" dt="2023-08-24T16:52:27.163" v="923" actId="478"/>
        <pc:sldMkLst>
          <pc:docMk/>
          <pc:sldMk cId="1846987605" sldId="1020"/>
        </pc:sldMkLst>
      </pc:sldChg>
      <pc:sldChg chg="delSp modSp mod">
        <pc:chgData name="Samuel Eriksen" userId="5ff6e1ed-1738-463f-8cf3-306224ed0ce0" providerId="ADAL" clId="{4A0183FD-FEAF-4814-BB66-125264315557}" dt="2023-08-24T16:52:42.647" v="926" actId="20577"/>
        <pc:sldMkLst>
          <pc:docMk/>
          <pc:sldMk cId="1567789888" sldId="1027"/>
        </pc:sldMkLst>
      </pc:sldChg>
      <pc:sldChg chg="ord">
        <pc:chgData name="Samuel Eriksen" userId="5ff6e1ed-1738-463f-8cf3-306224ed0ce0" providerId="ADAL" clId="{4A0183FD-FEAF-4814-BB66-125264315557}" dt="2023-08-24T16:52:01.201" v="922"/>
        <pc:sldMkLst>
          <pc:docMk/>
          <pc:sldMk cId="538624274" sldId="1031"/>
        </pc:sldMkLst>
      </pc:sldChg>
      <pc:sldChg chg="del">
        <pc:chgData name="Samuel Eriksen" userId="5ff6e1ed-1738-463f-8cf3-306224ed0ce0" providerId="ADAL" clId="{4A0183FD-FEAF-4814-BB66-125264315557}" dt="2023-08-24T16:51:53.763" v="920" actId="47"/>
        <pc:sldMkLst>
          <pc:docMk/>
          <pc:sldMk cId="2453111688" sldId="1032"/>
        </pc:sldMkLst>
      </pc:sldChg>
      <pc:sldChg chg="delSp modSp mod">
        <pc:chgData name="Samuel Eriksen" userId="5ff6e1ed-1738-463f-8cf3-306224ed0ce0" providerId="ADAL" clId="{4A0183FD-FEAF-4814-BB66-125264315557}" dt="2023-08-24T09:57:21.362" v="290" actId="1076"/>
        <pc:sldMkLst>
          <pc:docMk/>
          <pc:sldMk cId="3431159681" sldId="1033"/>
        </pc:sldMkLst>
      </pc:sldChg>
      <pc:sldChg chg="addSp delSp modSp add del mod">
        <pc:chgData name="Samuel Eriksen" userId="5ff6e1ed-1738-463f-8cf3-306224ed0ce0" providerId="ADAL" clId="{4A0183FD-FEAF-4814-BB66-125264315557}" dt="2023-08-24T16:53:39.512" v="935" actId="47"/>
        <pc:sldMkLst>
          <pc:docMk/>
          <pc:sldMk cId="3788977268" sldId="1035"/>
        </pc:sldMkLst>
      </pc:sldChg>
      <pc:sldChg chg="addSp delSp modSp add mod">
        <pc:chgData name="Samuel Eriksen" userId="5ff6e1ed-1738-463f-8cf3-306224ed0ce0" providerId="ADAL" clId="{4A0183FD-FEAF-4814-BB66-125264315557}" dt="2023-08-24T09:46:49.780" v="185" actId="1076"/>
        <pc:sldMkLst>
          <pc:docMk/>
          <pc:sldMk cId="3853484083" sldId="1036"/>
        </pc:sldMkLst>
      </pc:sldChg>
      <pc:sldChg chg="add">
        <pc:chgData name="Samuel Eriksen" userId="5ff6e1ed-1738-463f-8cf3-306224ed0ce0" providerId="ADAL" clId="{4A0183FD-FEAF-4814-BB66-125264315557}" dt="2023-08-24T09:46:14.690" v="168"/>
        <pc:sldMkLst>
          <pc:docMk/>
          <pc:sldMk cId="1957237199" sldId="1037"/>
        </pc:sldMkLst>
      </pc:sldChg>
      <pc:sldChg chg="addSp delSp modSp add del mod">
        <pc:chgData name="Samuel Eriksen" userId="5ff6e1ed-1738-463f-8cf3-306224ed0ce0" providerId="ADAL" clId="{4A0183FD-FEAF-4814-BB66-125264315557}" dt="2023-08-24T09:53:20.656" v="241" actId="47"/>
        <pc:sldMkLst>
          <pc:docMk/>
          <pc:sldMk cId="1843050881" sldId="1038"/>
        </pc:sldMkLst>
      </pc:sldChg>
      <pc:sldChg chg="addSp delSp modSp add mod">
        <pc:chgData name="Samuel Eriksen" userId="5ff6e1ed-1738-463f-8cf3-306224ed0ce0" providerId="ADAL" clId="{4A0183FD-FEAF-4814-BB66-125264315557}" dt="2023-08-24T09:56:47.776" v="281" actId="1076"/>
        <pc:sldMkLst>
          <pc:docMk/>
          <pc:sldMk cId="3459642619" sldId="1038"/>
        </pc:sldMkLst>
      </pc:sldChg>
      <pc:sldChg chg="modSp add mod ord">
        <pc:chgData name="Samuel Eriksen" userId="5ff6e1ed-1738-463f-8cf3-306224ed0ce0" providerId="ADAL" clId="{4A0183FD-FEAF-4814-BB66-125264315557}" dt="2023-08-24T09:57:51.016" v="295" actId="14100"/>
        <pc:sldMkLst>
          <pc:docMk/>
          <pc:sldMk cId="3960291378" sldId="1039"/>
        </pc:sldMkLst>
      </pc:sldChg>
      <pc:sldChg chg="addSp delSp modSp add mod">
        <pc:chgData name="Samuel Eriksen" userId="5ff6e1ed-1738-463f-8cf3-306224ed0ce0" providerId="ADAL" clId="{4A0183FD-FEAF-4814-BB66-125264315557}" dt="2023-08-24T10:01:08.824" v="304" actId="27614"/>
        <pc:sldMkLst>
          <pc:docMk/>
          <pc:sldMk cId="324233519" sldId="1040"/>
        </pc:sldMkLst>
      </pc:sldChg>
      <pc:sldChg chg="modSp add mod">
        <pc:chgData name="Samuel Eriksen" userId="5ff6e1ed-1738-463f-8cf3-306224ed0ce0" providerId="ADAL" clId="{4A0183FD-FEAF-4814-BB66-125264315557}" dt="2023-08-24T10:04:27.157" v="334" actId="17032"/>
        <pc:sldMkLst>
          <pc:docMk/>
          <pc:sldMk cId="551254318" sldId="1041"/>
        </pc:sldMkLst>
      </pc:sldChg>
      <pc:sldChg chg="addSp delSp modSp add mod ord">
        <pc:chgData name="Samuel Eriksen" userId="5ff6e1ed-1738-463f-8cf3-306224ed0ce0" providerId="ADAL" clId="{4A0183FD-FEAF-4814-BB66-125264315557}" dt="2023-08-24T16:54:25.421" v="942" actId="20577"/>
        <pc:sldMkLst>
          <pc:docMk/>
          <pc:sldMk cId="1938388236" sldId="1042"/>
        </pc:sldMkLst>
      </pc:sldChg>
      <pc:sldChg chg="addSp delSp modSp add mod">
        <pc:chgData name="Samuel Eriksen" userId="5ff6e1ed-1738-463f-8cf3-306224ed0ce0" providerId="ADAL" clId="{4A0183FD-FEAF-4814-BB66-125264315557}" dt="2023-08-24T16:53:34.967" v="933" actId="14100"/>
        <pc:sldMkLst>
          <pc:docMk/>
          <pc:sldMk cId="3069937061" sldId="1043"/>
        </pc:sldMkLst>
      </pc:sldChg>
      <pc:sldMasterChg chg="modSldLayout">
        <pc:chgData name="Samuel Eriksen" userId="5ff6e1ed-1738-463f-8cf3-306224ed0ce0" providerId="ADAL" clId="{4A0183FD-FEAF-4814-BB66-125264315557}" dt="2023-08-24T16:55:37.706" v="1058" actId="20577"/>
        <pc:sldMasterMkLst>
          <pc:docMk/>
          <pc:sldMasterMk cId="0" sldId="2147483660"/>
        </pc:sldMasterMkLst>
        <pc:sldLayoutChg chg="modSp mod">
          <pc:chgData name="Samuel Eriksen" userId="5ff6e1ed-1738-463f-8cf3-306224ed0ce0" providerId="ADAL" clId="{4A0183FD-FEAF-4814-BB66-125264315557}" dt="2023-08-24T16:55:37.706" v="1058" actId="20577"/>
          <pc:sldLayoutMkLst>
            <pc:docMk/>
            <pc:sldMasterMk cId="0" sldId="2147483660"/>
            <pc:sldLayoutMk cId="1247888890" sldId="2147483682"/>
          </pc:sldLayoutMkLst>
        </pc:sldLayoutChg>
      </pc:sldMasterChg>
    </pc:docChg>
  </pc:docChgLst>
  <pc:docChgLst>
    <pc:chgData name="Samuel Eriksen" userId="5ff6e1ed-1738-463f-8cf3-306224ed0ce0" providerId="ADAL" clId="{B1C4C2D4-C632-4632-A5B1-B4D5D97363DB}"/>
    <pc:docChg chg="undo custSel addSld delSld modSld sldOrd modMainMaster">
      <pc:chgData name="Samuel Eriksen" userId="5ff6e1ed-1738-463f-8cf3-306224ed0ce0" providerId="ADAL" clId="{B1C4C2D4-C632-4632-A5B1-B4D5D97363DB}" dt="2024-11-12T12:45:54.555" v="12642" actId="33524"/>
      <pc:docMkLst>
        <pc:docMk/>
      </pc:docMkLst>
      <pc:sldChg chg="addSp modSp mod">
        <pc:chgData name="Samuel Eriksen" userId="5ff6e1ed-1738-463f-8cf3-306224ed0ce0" providerId="ADAL" clId="{B1C4C2D4-C632-4632-A5B1-B4D5D97363DB}" dt="2024-11-08T16:36:19.809" v="12190" actId="1076"/>
        <pc:sldMkLst>
          <pc:docMk/>
          <pc:sldMk cId="1805849594" sldId="1002"/>
        </pc:sldMkLst>
        <pc:spChg chg="mod">
          <ac:chgData name="Samuel Eriksen" userId="5ff6e1ed-1738-463f-8cf3-306224ed0ce0" providerId="ADAL" clId="{B1C4C2D4-C632-4632-A5B1-B4D5D97363DB}" dt="2024-11-04T14:22:40.280" v="1598" actId="6549"/>
          <ac:spMkLst>
            <pc:docMk/>
            <pc:sldMk cId="1805849594" sldId="1002"/>
            <ac:spMk id="8" creationId="{93E300A2-188E-0165-EC75-67ED63FE845A}"/>
          </ac:spMkLst>
        </pc:spChg>
        <pc:picChg chg="add mod">
          <ac:chgData name="Samuel Eriksen" userId="5ff6e1ed-1738-463f-8cf3-306224ed0ce0" providerId="ADAL" clId="{B1C4C2D4-C632-4632-A5B1-B4D5D97363DB}" dt="2024-11-08T16:36:11.487" v="12186" actId="1076"/>
          <ac:picMkLst>
            <pc:docMk/>
            <pc:sldMk cId="1805849594" sldId="1002"/>
            <ac:picMk id="2" creationId="{3BE2D62C-A19B-F8BC-DACF-A64E8FB8B08A}"/>
          </ac:picMkLst>
        </pc:picChg>
        <pc:picChg chg="mod">
          <ac:chgData name="Samuel Eriksen" userId="5ff6e1ed-1738-463f-8cf3-306224ed0ce0" providerId="ADAL" clId="{B1C4C2D4-C632-4632-A5B1-B4D5D97363DB}" dt="2024-11-08T16:36:13.905" v="12187" actId="14100"/>
          <ac:picMkLst>
            <pc:docMk/>
            <pc:sldMk cId="1805849594" sldId="1002"/>
            <ac:picMk id="10" creationId="{BF615C3C-B827-F1AA-5604-A78D90BBAD27}"/>
          </ac:picMkLst>
        </pc:picChg>
        <pc:picChg chg="mod">
          <ac:chgData name="Samuel Eriksen" userId="5ff6e1ed-1738-463f-8cf3-306224ed0ce0" providerId="ADAL" clId="{B1C4C2D4-C632-4632-A5B1-B4D5D97363DB}" dt="2024-11-08T16:36:19.809" v="12190" actId="1076"/>
          <ac:picMkLst>
            <pc:docMk/>
            <pc:sldMk cId="1805849594" sldId="1002"/>
            <ac:picMk id="11" creationId="{012A1FC6-C341-51D3-CE1E-90CFC88AD55D}"/>
          </ac:picMkLst>
        </pc:picChg>
      </pc:sldChg>
      <pc:sldChg chg="addSp modSp mod">
        <pc:chgData name="Samuel Eriksen" userId="5ff6e1ed-1738-463f-8cf3-306224ed0ce0" providerId="ADAL" clId="{B1C4C2D4-C632-4632-A5B1-B4D5D97363DB}" dt="2024-11-08T16:39:19.979" v="12213" actId="1076"/>
        <pc:sldMkLst>
          <pc:docMk/>
          <pc:sldMk cId="520104056" sldId="1014"/>
        </pc:sldMkLst>
        <pc:spChg chg="mod">
          <ac:chgData name="Samuel Eriksen" userId="5ff6e1ed-1738-463f-8cf3-306224ed0ce0" providerId="ADAL" clId="{B1C4C2D4-C632-4632-A5B1-B4D5D97363DB}" dt="2024-11-08T16:39:19.979" v="12213" actId="1076"/>
          <ac:spMkLst>
            <pc:docMk/>
            <pc:sldMk cId="520104056" sldId="1014"/>
            <ac:spMk id="6" creationId="{270225CA-FDED-2982-E1A3-84E7855C27A7}"/>
          </ac:spMkLst>
        </pc:spChg>
        <pc:picChg chg="add mod">
          <ac:chgData name="Samuel Eriksen" userId="5ff6e1ed-1738-463f-8cf3-306224ed0ce0" providerId="ADAL" clId="{B1C4C2D4-C632-4632-A5B1-B4D5D97363DB}" dt="2024-11-08T16:39:14.734" v="12211" actId="14100"/>
          <ac:picMkLst>
            <pc:docMk/>
            <pc:sldMk cId="520104056" sldId="1014"/>
            <ac:picMk id="2" creationId="{CCA34602-8BBA-ECCD-48FB-BC832FF7E784}"/>
          </ac:picMkLst>
        </pc:picChg>
      </pc:sldChg>
      <pc:sldChg chg="modSp mod">
        <pc:chgData name="Samuel Eriksen" userId="5ff6e1ed-1738-463f-8cf3-306224ed0ce0" providerId="ADAL" clId="{B1C4C2D4-C632-4632-A5B1-B4D5D97363DB}" dt="2024-11-12T12:02:37.895" v="12274" actId="14100"/>
        <pc:sldMkLst>
          <pc:docMk/>
          <pc:sldMk cId="4044988235" sldId="1051"/>
        </pc:sldMkLst>
        <pc:spChg chg="mod">
          <ac:chgData name="Samuel Eriksen" userId="5ff6e1ed-1738-463f-8cf3-306224ed0ce0" providerId="ADAL" clId="{B1C4C2D4-C632-4632-A5B1-B4D5D97363DB}" dt="2024-11-12T12:02:37.895" v="12274" actId="14100"/>
          <ac:spMkLst>
            <pc:docMk/>
            <pc:sldMk cId="4044988235" sldId="1051"/>
            <ac:spMk id="476" creationId="{00000000-0000-0000-0000-000000000000}"/>
          </ac:spMkLst>
        </pc:spChg>
      </pc:sldChg>
      <pc:sldChg chg="addSp delSp modSp add del mod">
        <pc:chgData name="Samuel Eriksen" userId="5ff6e1ed-1738-463f-8cf3-306224ed0ce0" providerId="ADAL" clId="{B1C4C2D4-C632-4632-A5B1-B4D5D97363DB}" dt="2024-10-28T13:29:55.762" v="977" actId="47"/>
        <pc:sldMkLst>
          <pc:docMk/>
          <pc:sldMk cId="1247798570" sldId="1053"/>
        </pc:sldMkLst>
      </pc:sldChg>
      <pc:sldChg chg="addSp modSp mod modCm">
        <pc:chgData name="Samuel Eriksen" userId="5ff6e1ed-1738-463f-8cf3-306224ed0ce0" providerId="ADAL" clId="{B1C4C2D4-C632-4632-A5B1-B4D5D97363DB}" dt="2024-11-05T20:40:11.968" v="12150" actId="20577"/>
        <pc:sldMkLst>
          <pc:docMk/>
          <pc:sldMk cId="3926472248" sldId="1067"/>
        </pc:sldMkLst>
        <pc:spChg chg="mod">
          <ac:chgData name="Samuel Eriksen" userId="5ff6e1ed-1738-463f-8cf3-306224ed0ce0" providerId="ADAL" clId="{B1C4C2D4-C632-4632-A5B1-B4D5D97363DB}" dt="2024-11-05T20:40:11.968" v="12150" actId="20577"/>
          <ac:spMkLst>
            <pc:docMk/>
            <pc:sldMk cId="3926472248" sldId="1067"/>
            <ac:spMk id="476" creationId="{00000000-0000-0000-0000-000000000000}"/>
          </ac:spMkLst>
        </pc:spChg>
        <pc:picChg chg="add mod">
          <ac:chgData name="Samuel Eriksen" userId="5ff6e1ed-1738-463f-8cf3-306224ed0ce0" providerId="ADAL" clId="{B1C4C2D4-C632-4632-A5B1-B4D5D97363DB}" dt="2024-11-04T18:40:06.880" v="10213" actId="1076"/>
          <ac:picMkLst>
            <pc:docMk/>
            <pc:sldMk cId="3926472248" sldId="1067"/>
            <ac:picMk id="32" creationId="{5261CE12-0DE3-8444-F69D-52261387046C}"/>
          </ac:picMkLst>
        </pc:picChg>
        <pc:picChg chg="add mod">
          <ac:chgData name="Samuel Eriksen" userId="5ff6e1ed-1738-463f-8cf3-306224ed0ce0" providerId="ADAL" clId="{B1C4C2D4-C632-4632-A5B1-B4D5D97363DB}" dt="2024-11-04T18:40:12.119" v="10215" actId="1076"/>
          <ac:picMkLst>
            <pc:docMk/>
            <pc:sldMk cId="3926472248" sldId="1067"/>
            <ac:picMk id="33" creationId="{2F61504E-0CBF-4253-DE10-4360CD388050}"/>
          </ac:picMkLst>
        </pc:picChg>
        <pc:picChg chg="mod">
          <ac:chgData name="Samuel Eriksen" userId="5ff6e1ed-1738-463f-8cf3-306224ed0ce0" providerId="ADAL" clId="{B1C4C2D4-C632-4632-A5B1-B4D5D97363DB}" dt="2024-10-22T13:12:57.468" v="407" actId="1076"/>
          <ac:picMkLst>
            <pc:docMk/>
            <pc:sldMk cId="3926472248" sldId="1067"/>
            <ac:picMk id="451" creationId="{EE4818D2-2C36-58EF-3F53-00F693A6A15F}"/>
          </ac:picMkLst>
        </pc:picChg>
        <pc:picChg chg="mod">
          <ac:chgData name="Samuel Eriksen" userId="5ff6e1ed-1738-463f-8cf3-306224ed0ce0" providerId="ADAL" clId="{B1C4C2D4-C632-4632-A5B1-B4D5D97363DB}" dt="2024-11-04T18:40:13.352" v="10216" actId="1076"/>
          <ac:picMkLst>
            <pc:docMk/>
            <pc:sldMk cId="3926472248" sldId="1067"/>
            <ac:picMk id="452" creationId="{49231198-E598-2501-A40F-E6C934611F5F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Samuel Eriksen" userId="5ff6e1ed-1738-463f-8cf3-306224ed0ce0" providerId="ADAL" clId="{B1C4C2D4-C632-4632-A5B1-B4D5D97363DB}" dt="2024-11-05T20:38:45.445" v="11968"/>
              <pc2:cmMkLst xmlns:pc2="http://schemas.microsoft.com/office/powerpoint/2019/9/main/command">
                <pc:docMk/>
                <pc:sldMk cId="3926472248" sldId="1067"/>
                <pc2:cmMk id="{6900571F-8DCF-43EA-936A-D985E86268A4}"/>
              </pc2:cmMkLst>
            </pc226:cmChg>
            <pc226:cmChg xmlns:pc226="http://schemas.microsoft.com/office/powerpoint/2022/06/main/command" chg="mod">
              <pc226:chgData name="Samuel Eriksen" userId="5ff6e1ed-1738-463f-8cf3-306224ed0ce0" providerId="ADAL" clId="{B1C4C2D4-C632-4632-A5B1-B4D5D97363DB}" dt="2024-11-05T20:40:11.968" v="12150" actId="20577"/>
              <pc2:cmMkLst xmlns:pc2="http://schemas.microsoft.com/office/powerpoint/2019/9/main/command">
                <pc:docMk/>
                <pc:sldMk cId="3926472248" sldId="1067"/>
                <pc2:cmMk id="{339B4348-6E1F-4E51-B167-9FE36896A8DE}"/>
              </pc2:cmMkLst>
            </pc226:cmChg>
          </p:ext>
        </pc:extLst>
      </pc:sldChg>
      <pc:sldChg chg="del">
        <pc:chgData name="Samuel Eriksen" userId="5ff6e1ed-1738-463f-8cf3-306224ed0ce0" providerId="ADAL" clId="{B1C4C2D4-C632-4632-A5B1-B4D5D97363DB}" dt="2024-11-05T20:40:27.812" v="12152" actId="47"/>
        <pc:sldMkLst>
          <pc:docMk/>
          <pc:sldMk cId="2533331456" sldId="1070"/>
        </pc:sldMkLst>
      </pc:sldChg>
      <pc:sldChg chg="del">
        <pc:chgData name="Samuel Eriksen" userId="5ff6e1ed-1738-463f-8cf3-306224ed0ce0" providerId="ADAL" clId="{B1C4C2D4-C632-4632-A5B1-B4D5D97363DB}" dt="2024-11-05T20:40:30.064" v="12153" actId="47"/>
        <pc:sldMkLst>
          <pc:docMk/>
          <pc:sldMk cId="2305457637" sldId="1072"/>
        </pc:sldMkLst>
      </pc:sldChg>
      <pc:sldChg chg="modSp mod">
        <pc:chgData name="Samuel Eriksen" userId="5ff6e1ed-1738-463f-8cf3-306224ed0ce0" providerId="ADAL" clId="{B1C4C2D4-C632-4632-A5B1-B4D5D97363DB}" dt="2024-11-12T12:19:31.008" v="12531" actId="20577"/>
        <pc:sldMkLst>
          <pc:docMk/>
          <pc:sldMk cId="2852058953" sldId="1077"/>
        </pc:sldMkLst>
        <pc:spChg chg="mod">
          <ac:chgData name="Samuel Eriksen" userId="5ff6e1ed-1738-463f-8cf3-306224ed0ce0" providerId="ADAL" clId="{B1C4C2D4-C632-4632-A5B1-B4D5D97363DB}" dt="2024-11-12T12:19:31.008" v="12531" actId="20577"/>
          <ac:spMkLst>
            <pc:docMk/>
            <pc:sldMk cId="2852058953" sldId="1077"/>
            <ac:spMk id="5" creationId="{3DE08EBB-462E-D85E-2183-1BFE4DFBDACC}"/>
          </ac:spMkLst>
        </pc:spChg>
      </pc:sldChg>
      <pc:sldChg chg="modSp mod">
        <pc:chgData name="Samuel Eriksen" userId="5ff6e1ed-1738-463f-8cf3-306224ed0ce0" providerId="ADAL" clId="{B1C4C2D4-C632-4632-A5B1-B4D5D97363DB}" dt="2024-11-04T14:24:20.294" v="1644" actId="20577"/>
        <pc:sldMkLst>
          <pc:docMk/>
          <pc:sldMk cId="112157763" sldId="1079"/>
        </pc:sldMkLst>
        <pc:spChg chg="mod">
          <ac:chgData name="Samuel Eriksen" userId="5ff6e1ed-1738-463f-8cf3-306224ed0ce0" providerId="ADAL" clId="{B1C4C2D4-C632-4632-A5B1-B4D5D97363DB}" dt="2024-11-04T14:24:20.294" v="1644" actId="20577"/>
          <ac:spMkLst>
            <pc:docMk/>
            <pc:sldMk cId="112157763" sldId="1079"/>
            <ac:spMk id="219" creationId="{00000000-0000-0000-0000-000000000000}"/>
          </ac:spMkLst>
        </pc:spChg>
      </pc:sldChg>
      <pc:sldChg chg="delSp modSp del mod">
        <pc:chgData name="Samuel Eriksen" userId="5ff6e1ed-1738-463f-8cf3-306224ed0ce0" providerId="ADAL" clId="{B1C4C2D4-C632-4632-A5B1-B4D5D97363DB}" dt="2024-11-04T14:40:47.132" v="2122" actId="47"/>
        <pc:sldMkLst>
          <pc:docMk/>
          <pc:sldMk cId="3633995354" sldId="1093"/>
        </pc:sldMkLst>
      </pc:sldChg>
      <pc:sldChg chg="del">
        <pc:chgData name="Samuel Eriksen" userId="5ff6e1ed-1738-463f-8cf3-306224ed0ce0" providerId="ADAL" clId="{B1C4C2D4-C632-4632-A5B1-B4D5D97363DB}" dt="2024-11-05T20:40:26.752" v="12151" actId="47"/>
        <pc:sldMkLst>
          <pc:docMk/>
          <pc:sldMk cId="1197450311" sldId="1097"/>
        </pc:sldMkLst>
      </pc:sldChg>
      <pc:sldChg chg="addSp delSp modSp mod">
        <pc:chgData name="Samuel Eriksen" userId="5ff6e1ed-1738-463f-8cf3-306224ed0ce0" providerId="ADAL" clId="{B1C4C2D4-C632-4632-A5B1-B4D5D97363DB}" dt="2024-11-12T12:15:11.298" v="12509" actId="20577"/>
        <pc:sldMkLst>
          <pc:docMk/>
          <pc:sldMk cId="214499695" sldId="1104"/>
        </pc:sldMkLst>
        <pc:spChg chg="add mod">
          <ac:chgData name="Samuel Eriksen" userId="5ff6e1ed-1738-463f-8cf3-306224ed0ce0" providerId="ADAL" clId="{B1C4C2D4-C632-4632-A5B1-B4D5D97363DB}" dt="2024-11-12T12:15:11.298" v="12509" actId="20577"/>
          <ac:spMkLst>
            <pc:docMk/>
            <pc:sldMk cId="214499695" sldId="1104"/>
            <ac:spMk id="2" creationId="{328F0C7B-AC66-4801-0A42-B42E46E2EAB8}"/>
          </ac:spMkLst>
        </pc:spChg>
        <pc:spChg chg="add">
          <ac:chgData name="Samuel Eriksen" userId="5ff6e1ed-1738-463f-8cf3-306224ed0ce0" providerId="ADAL" clId="{B1C4C2D4-C632-4632-A5B1-B4D5D97363DB}" dt="2024-11-12T12:14:59.789" v="12493"/>
          <ac:spMkLst>
            <pc:docMk/>
            <pc:sldMk cId="214499695" sldId="1104"/>
            <ac:spMk id="5" creationId="{6072D191-77D1-8FA1-895E-8144736B3026}"/>
          </ac:spMkLst>
        </pc:spChg>
        <pc:spChg chg="mod">
          <ac:chgData name="Samuel Eriksen" userId="5ff6e1ed-1738-463f-8cf3-306224ed0ce0" providerId="ADAL" clId="{B1C4C2D4-C632-4632-A5B1-B4D5D97363DB}" dt="2024-11-04T14:30:41.048" v="1805" actId="20577"/>
          <ac:spMkLst>
            <pc:docMk/>
            <pc:sldMk cId="214499695" sldId="1104"/>
            <ac:spMk id="11" creationId="{3B7A49DF-8F61-18D6-5C92-634241F1F226}"/>
          </ac:spMkLst>
        </pc:spChg>
        <pc:spChg chg="mod">
          <ac:chgData name="Samuel Eriksen" userId="5ff6e1ed-1738-463f-8cf3-306224ed0ce0" providerId="ADAL" clId="{B1C4C2D4-C632-4632-A5B1-B4D5D97363DB}" dt="2024-11-04T14:40:07.851" v="2102" actId="1076"/>
          <ac:spMkLst>
            <pc:docMk/>
            <pc:sldMk cId="214499695" sldId="1104"/>
            <ac:spMk id="12" creationId="{5E50008F-F84F-37DE-F914-95DF411101AD}"/>
          </ac:spMkLst>
        </pc:spChg>
        <pc:picChg chg="add mod">
          <ac:chgData name="Samuel Eriksen" userId="5ff6e1ed-1738-463f-8cf3-306224ed0ce0" providerId="ADAL" clId="{B1C4C2D4-C632-4632-A5B1-B4D5D97363DB}" dt="2024-11-12T12:07:48.258" v="12277" actId="1076"/>
          <ac:picMkLst>
            <pc:docMk/>
            <pc:sldMk cId="214499695" sldId="1104"/>
            <ac:picMk id="4" creationId="{D0D1ED0B-E0DF-A63C-78E3-8BA10C68E119}"/>
          </ac:picMkLst>
        </pc:picChg>
        <pc:picChg chg="add mod">
          <ac:chgData name="Samuel Eriksen" userId="5ff6e1ed-1738-463f-8cf3-306224ed0ce0" providerId="ADAL" clId="{B1C4C2D4-C632-4632-A5B1-B4D5D97363DB}" dt="2024-11-04T14:39:22.106" v="2093"/>
          <ac:picMkLst>
            <pc:docMk/>
            <pc:sldMk cId="214499695" sldId="1104"/>
            <ac:picMk id="6" creationId="{1FCBA45D-188F-E25D-F410-F777BFEAB1F0}"/>
          </ac:picMkLst>
        </pc:picChg>
        <pc:picChg chg="add mod">
          <ac:chgData name="Samuel Eriksen" userId="5ff6e1ed-1738-463f-8cf3-306224ed0ce0" providerId="ADAL" clId="{B1C4C2D4-C632-4632-A5B1-B4D5D97363DB}" dt="2024-11-04T14:39:22.106" v="2093"/>
          <ac:picMkLst>
            <pc:docMk/>
            <pc:sldMk cId="214499695" sldId="1104"/>
            <ac:picMk id="7" creationId="{77AEA48C-324A-03EA-37AF-ADFD45324F15}"/>
          </ac:picMkLst>
        </pc:picChg>
      </pc:sldChg>
      <pc:sldChg chg="addSp delSp modSp mod">
        <pc:chgData name="Samuel Eriksen" userId="5ff6e1ed-1738-463f-8cf3-306224ed0ce0" providerId="ADAL" clId="{B1C4C2D4-C632-4632-A5B1-B4D5D97363DB}" dt="2024-11-05T16:15:03.817" v="10536" actId="20577"/>
        <pc:sldMkLst>
          <pc:docMk/>
          <pc:sldMk cId="1238399369" sldId="1108"/>
        </pc:sldMkLst>
        <pc:spChg chg="add del mod">
          <ac:chgData name="Samuel Eriksen" userId="5ff6e1ed-1738-463f-8cf3-306224ed0ce0" providerId="ADAL" clId="{B1C4C2D4-C632-4632-A5B1-B4D5D97363DB}" dt="2024-11-05T16:15:03.817" v="10536" actId="20577"/>
          <ac:spMkLst>
            <pc:docMk/>
            <pc:sldMk cId="1238399369" sldId="1108"/>
            <ac:spMk id="2" creationId="{DD2D7A3A-1FA2-AA7A-A5E4-A9DBF735CB71}"/>
          </ac:spMkLst>
        </pc:spChg>
        <pc:spChg chg="add mod">
          <ac:chgData name="Samuel Eriksen" userId="5ff6e1ed-1738-463f-8cf3-306224ed0ce0" providerId="ADAL" clId="{B1C4C2D4-C632-4632-A5B1-B4D5D97363DB}" dt="2024-11-04T14:48:19.807" v="2647" actId="1076"/>
          <ac:spMkLst>
            <pc:docMk/>
            <pc:sldMk cId="1238399369" sldId="1108"/>
            <ac:spMk id="6" creationId="{610479DD-E953-B395-7718-7E602805CD42}"/>
          </ac:spMkLst>
        </pc:spChg>
      </pc:sldChg>
      <pc:sldChg chg="del ord">
        <pc:chgData name="Samuel Eriksen" userId="5ff6e1ed-1738-463f-8cf3-306224ed0ce0" providerId="ADAL" clId="{B1C4C2D4-C632-4632-A5B1-B4D5D97363DB}" dt="2024-11-04T18:07:14.593" v="7965" actId="47"/>
        <pc:sldMkLst>
          <pc:docMk/>
          <pc:sldMk cId="3206741754" sldId="1114"/>
        </pc:sldMkLst>
      </pc:sldChg>
      <pc:sldChg chg="del">
        <pc:chgData name="Samuel Eriksen" userId="5ff6e1ed-1738-463f-8cf3-306224ed0ce0" providerId="ADAL" clId="{B1C4C2D4-C632-4632-A5B1-B4D5D97363DB}" dt="2024-11-04T14:44:25.710" v="2462" actId="47"/>
        <pc:sldMkLst>
          <pc:docMk/>
          <pc:sldMk cId="770053851" sldId="1118"/>
        </pc:sldMkLst>
      </pc:sldChg>
      <pc:sldChg chg="addSp delSp modSp del mod">
        <pc:chgData name="Samuel Eriksen" userId="5ff6e1ed-1738-463f-8cf3-306224ed0ce0" providerId="ADAL" clId="{B1C4C2D4-C632-4632-A5B1-B4D5D97363DB}" dt="2024-11-04T18:18:37.214" v="8429" actId="47"/>
        <pc:sldMkLst>
          <pc:docMk/>
          <pc:sldMk cId="1325936428" sldId="1119"/>
        </pc:sldMkLst>
      </pc:sldChg>
      <pc:sldChg chg="del">
        <pc:chgData name="Samuel Eriksen" userId="5ff6e1ed-1738-463f-8cf3-306224ed0ce0" providerId="ADAL" clId="{B1C4C2D4-C632-4632-A5B1-B4D5D97363DB}" dt="2024-09-26T14:23:07.980" v="38" actId="47"/>
        <pc:sldMkLst>
          <pc:docMk/>
          <pc:sldMk cId="197064543" sldId="1120"/>
        </pc:sldMkLst>
      </pc:sldChg>
      <pc:sldChg chg="del">
        <pc:chgData name="Samuel Eriksen" userId="5ff6e1ed-1738-463f-8cf3-306224ed0ce0" providerId="ADAL" clId="{B1C4C2D4-C632-4632-A5B1-B4D5D97363DB}" dt="2024-09-26T14:23:14.028" v="39" actId="47"/>
        <pc:sldMkLst>
          <pc:docMk/>
          <pc:sldMk cId="3827144350" sldId="1121"/>
        </pc:sldMkLst>
      </pc:sldChg>
      <pc:sldChg chg="ord">
        <pc:chgData name="Samuel Eriksen" userId="5ff6e1ed-1738-463f-8cf3-306224ed0ce0" providerId="ADAL" clId="{B1C4C2D4-C632-4632-A5B1-B4D5D97363DB}" dt="2024-10-28T13:33:04.521" v="1108"/>
        <pc:sldMkLst>
          <pc:docMk/>
          <pc:sldMk cId="167828250" sldId="1122"/>
        </pc:sldMkLst>
      </pc:sldChg>
      <pc:sldChg chg="ord">
        <pc:chgData name="Samuel Eriksen" userId="5ff6e1ed-1738-463f-8cf3-306224ed0ce0" providerId="ADAL" clId="{B1C4C2D4-C632-4632-A5B1-B4D5D97363DB}" dt="2024-10-28T13:33:04.521" v="1108"/>
        <pc:sldMkLst>
          <pc:docMk/>
          <pc:sldMk cId="2553198656" sldId="1123"/>
        </pc:sldMkLst>
      </pc:sldChg>
      <pc:sldChg chg="addSp delSp modSp add del mod ord">
        <pc:chgData name="Samuel Eriksen" userId="5ff6e1ed-1738-463f-8cf3-306224ed0ce0" providerId="ADAL" clId="{B1C4C2D4-C632-4632-A5B1-B4D5D97363DB}" dt="2024-09-26T14:26:28.950" v="285" actId="47"/>
        <pc:sldMkLst>
          <pc:docMk/>
          <pc:sldMk cId="2491681432" sldId="1124"/>
        </pc:sldMkLst>
      </pc:sldChg>
      <pc:sldChg chg="addSp delSp modSp add del mod">
        <pc:chgData name="Samuel Eriksen" userId="5ff6e1ed-1738-463f-8cf3-306224ed0ce0" providerId="ADAL" clId="{B1C4C2D4-C632-4632-A5B1-B4D5D97363DB}" dt="2024-09-26T14:27:09.641" v="326" actId="47"/>
        <pc:sldMkLst>
          <pc:docMk/>
          <pc:sldMk cId="3750966057" sldId="1125"/>
        </pc:sldMkLst>
      </pc:sldChg>
      <pc:sldChg chg="addSp delSp modSp add mod ord">
        <pc:chgData name="Samuel Eriksen" userId="5ff6e1ed-1738-463f-8cf3-306224ed0ce0" providerId="ADAL" clId="{B1C4C2D4-C632-4632-A5B1-B4D5D97363DB}" dt="2024-10-28T13:33:04.521" v="1108"/>
        <pc:sldMkLst>
          <pc:docMk/>
          <pc:sldMk cId="2145869803" sldId="1126"/>
        </pc:sldMkLst>
        <pc:picChg chg="add mod">
          <ac:chgData name="Samuel Eriksen" userId="5ff6e1ed-1738-463f-8cf3-306224ed0ce0" providerId="ADAL" clId="{B1C4C2D4-C632-4632-A5B1-B4D5D97363DB}" dt="2024-09-26T14:26:02.851" v="279" actId="14100"/>
          <ac:picMkLst>
            <pc:docMk/>
            <pc:sldMk cId="2145869803" sldId="1126"/>
            <ac:picMk id="4" creationId="{BFD92991-7F72-3885-9091-8267F94D92D7}"/>
          </ac:picMkLst>
        </pc:picChg>
        <pc:picChg chg="add mod">
          <ac:chgData name="Samuel Eriksen" userId="5ff6e1ed-1738-463f-8cf3-306224ed0ce0" providerId="ADAL" clId="{B1C4C2D4-C632-4632-A5B1-B4D5D97363DB}" dt="2024-09-26T14:26:00.677" v="278" actId="1076"/>
          <ac:picMkLst>
            <pc:docMk/>
            <pc:sldMk cId="2145869803" sldId="1126"/>
            <ac:picMk id="7" creationId="{3607A76C-7055-53FB-D918-6D1ED8C1530A}"/>
          </ac:picMkLst>
        </pc:picChg>
      </pc:sldChg>
      <pc:sldChg chg="addSp delSp modSp add mod ord">
        <pc:chgData name="Samuel Eriksen" userId="5ff6e1ed-1738-463f-8cf3-306224ed0ce0" providerId="ADAL" clId="{B1C4C2D4-C632-4632-A5B1-B4D5D97363DB}" dt="2024-11-04T18:20:55.324" v="8572"/>
        <pc:sldMkLst>
          <pc:docMk/>
          <pc:sldMk cId="2162712899" sldId="1127"/>
        </pc:sldMkLst>
        <pc:spChg chg="mod">
          <ac:chgData name="Samuel Eriksen" userId="5ff6e1ed-1738-463f-8cf3-306224ed0ce0" providerId="ADAL" clId="{B1C4C2D4-C632-4632-A5B1-B4D5D97363DB}" dt="2024-09-26T14:27:01.487" v="324" actId="20577"/>
          <ac:spMkLst>
            <pc:docMk/>
            <pc:sldMk cId="2162712899" sldId="1127"/>
            <ac:spMk id="3" creationId="{B4836A05-F29A-5E70-8C36-2654672B97D1}"/>
          </ac:spMkLst>
        </pc:spChg>
        <pc:picChg chg="add mod">
          <ac:chgData name="Samuel Eriksen" userId="5ff6e1ed-1738-463f-8cf3-306224ed0ce0" providerId="ADAL" clId="{B1C4C2D4-C632-4632-A5B1-B4D5D97363DB}" dt="2024-09-26T14:26:26.285" v="284"/>
          <ac:picMkLst>
            <pc:docMk/>
            <pc:sldMk cId="2162712899" sldId="1127"/>
            <ac:picMk id="4" creationId="{C3FBDD92-ABDF-118C-7057-9892ABBA5C3F}"/>
          </ac:picMkLst>
        </pc:picChg>
        <pc:picChg chg="add mod">
          <ac:chgData name="Samuel Eriksen" userId="5ff6e1ed-1738-463f-8cf3-306224ed0ce0" providerId="ADAL" clId="{B1C4C2D4-C632-4632-A5B1-B4D5D97363DB}" dt="2024-09-26T14:26:26.285" v="284"/>
          <ac:picMkLst>
            <pc:docMk/>
            <pc:sldMk cId="2162712899" sldId="1127"/>
            <ac:picMk id="6" creationId="{10CF7C69-6A7F-F282-3B73-0363C5EE4115}"/>
          </ac:picMkLst>
        </pc:picChg>
        <pc:picChg chg="add mod">
          <ac:chgData name="Samuel Eriksen" userId="5ff6e1ed-1738-463f-8cf3-306224ed0ce0" providerId="ADAL" clId="{B1C4C2D4-C632-4632-A5B1-B4D5D97363DB}" dt="2024-09-26T14:26:26.285" v="284"/>
          <ac:picMkLst>
            <pc:docMk/>
            <pc:sldMk cId="2162712899" sldId="1127"/>
            <ac:picMk id="9" creationId="{CF1E2768-C062-090F-10DE-DC9B5F0328BB}"/>
          </ac:picMkLst>
        </pc:picChg>
      </pc:sldChg>
      <pc:sldChg chg="addSp delSp modSp add mod ord">
        <pc:chgData name="Samuel Eriksen" userId="5ff6e1ed-1738-463f-8cf3-306224ed0ce0" providerId="ADAL" clId="{B1C4C2D4-C632-4632-A5B1-B4D5D97363DB}" dt="2024-10-28T13:32:27.140" v="1106"/>
        <pc:sldMkLst>
          <pc:docMk/>
          <pc:sldMk cId="4044256833" sldId="1128"/>
        </pc:sldMkLst>
        <pc:spChg chg="add mod">
          <ac:chgData name="Samuel Eriksen" userId="5ff6e1ed-1738-463f-8cf3-306224ed0ce0" providerId="ADAL" clId="{B1C4C2D4-C632-4632-A5B1-B4D5D97363DB}" dt="2024-09-26T14:26:45.055" v="290"/>
          <ac:spMkLst>
            <pc:docMk/>
            <pc:sldMk cId="4044256833" sldId="1128"/>
            <ac:spMk id="2" creationId="{1007317B-4CC8-F7C1-0007-681511C8224C}"/>
          </ac:spMkLst>
        </pc:spChg>
        <pc:spChg chg="mod">
          <ac:chgData name="Samuel Eriksen" userId="5ff6e1ed-1738-463f-8cf3-306224ed0ce0" providerId="ADAL" clId="{B1C4C2D4-C632-4632-A5B1-B4D5D97363DB}" dt="2024-09-26T14:26:54.893" v="307" actId="20577"/>
          <ac:spMkLst>
            <pc:docMk/>
            <pc:sldMk cId="4044256833" sldId="1128"/>
            <ac:spMk id="3" creationId="{B4836A05-F29A-5E70-8C36-2654672B97D1}"/>
          </ac:spMkLst>
        </pc:spChg>
        <pc:spChg chg="add mod">
          <ac:chgData name="Samuel Eriksen" userId="5ff6e1ed-1738-463f-8cf3-306224ed0ce0" providerId="ADAL" clId="{B1C4C2D4-C632-4632-A5B1-B4D5D97363DB}" dt="2024-09-26T14:26:45.055" v="290"/>
          <ac:spMkLst>
            <pc:docMk/>
            <pc:sldMk cId="4044256833" sldId="1128"/>
            <ac:spMk id="10" creationId="{C484DC5C-FEDA-19E7-F8D0-CF2F4D9EEC64}"/>
          </ac:spMkLst>
        </pc:spChg>
        <pc:spChg chg="add mod">
          <ac:chgData name="Samuel Eriksen" userId="5ff6e1ed-1738-463f-8cf3-306224ed0ce0" providerId="ADAL" clId="{B1C4C2D4-C632-4632-A5B1-B4D5D97363DB}" dt="2024-09-26T14:26:45.055" v="290"/>
          <ac:spMkLst>
            <pc:docMk/>
            <pc:sldMk cId="4044256833" sldId="1128"/>
            <ac:spMk id="11" creationId="{BC952547-8922-1B5E-2562-A7CE2C9BE2DE}"/>
          </ac:spMkLst>
        </pc:spChg>
        <pc:spChg chg="add mod">
          <ac:chgData name="Samuel Eriksen" userId="5ff6e1ed-1738-463f-8cf3-306224ed0ce0" providerId="ADAL" clId="{B1C4C2D4-C632-4632-A5B1-B4D5D97363DB}" dt="2024-09-26T14:26:45.055" v="290"/>
          <ac:spMkLst>
            <pc:docMk/>
            <pc:sldMk cId="4044256833" sldId="1128"/>
            <ac:spMk id="12" creationId="{AB8C0A8A-90CE-5FB0-2581-E057777FD6F5}"/>
          </ac:spMkLst>
        </pc:spChg>
        <pc:spChg chg="add mod">
          <ac:chgData name="Samuel Eriksen" userId="5ff6e1ed-1738-463f-8cf3-306224ed0ce0" providerId="ADAL" clId="{B1C4C2D4-C632-4632-A5B1-B4D5D97363DB}" dt="2024-09-26T14:26:45.055" v="290"/>
          <ac:spMkLst>
            <pc:docMk/>
            <pc:sldMk cId="4044256833" sldId="1128"/>
            <ac:spMk id="13" creationId="{016769B5-8410-4532-E3DB-98B4D05B6475}"/>
          </ac:spMkLst>
        </pc:spChg>
        <pc:spChg chg="add mod">
          <ac:chgData name="Samuel Eriksen" userId="5ff6e1ed-1738-463f-8cf3-306224ed0ce0" providerId="ADAL" clId="{B1C4C2D4-C632-4632-A5B1-B4D5D97363DB}" dt="2024-09-26T14:26:45.055" v="290"/>
          <ac:spMkLst>
            <pc:docMk/>
            <pc:sldMk cId="4044256833" sldId="1128"/>
            <ac:spMk id="14" creationId="{A8469C66-3730-19F2-A186-05C5E87BC254}"/>
          </ac:spMkLst>
        </pc:spChg>
        <pc:spChg chg="add mod">
          <ac:chgData name="Samuel Eriksen" userId="5ff6e1ed-1738-463f-8cf3-306224ed0ce0" providerId="ADAL" clId="{B1C4C2D4-C632-4632-A5B1-B4D5D97363DB}" dt="2024-09-26T14:26:45.055" v="290"/>
          <ac:spMkLst>
            <pc:docMk/>
            <pc:sldMk cId="4044256833" sldId="1128"/>
            <ac:spMk id="15" creationId="{69C823BC-4A19-6A09-26FB-37874B8E5645}"/>
          </ac:spMkLst>
        </pc:spChg>
        <pc:spChg chg="add mod">
          <ac:chgData name="Samuel Eriksen" userId="5ff6e1ed-1738-463f-8cf3-306224ed0ce0" providerId="ADAL" clId="{B1C4C2D4-C632-4632-A5B1-B4D5D97363DB}" dt="2024-09-26T14:26:45.055" v="290"/>
          <ac:spMkLst>
            <pc:docMk/>
            <pc:sldMk cId="4044256833" sldId="1128"/>
            <ac:spMk id="16" creationId="{3639E5C5-BA9D-796D-C8F1-9CAF617521CF}"/>
          </ac:spMkLst>
        </pc:spChg>
        <pc:spChg chg="add mod">
          <ac:chgData name="Samuel Eriksen" userId="5ff6e1ed-1738-463f-8cf3-306224ed0ce0" providerId="ADAL" clId="{B1C4C2D4-C632-4632-A5B1-B4D5D97363DB}" dt="2024-09-26T14:26:45.055" v="290"/>
          <ac:spMkLst>
            <pc:docMk/>
            <pc:sldMk cId="4044256833" sldId="1128"/>
            <ac:spMk id="17" creationId="{41E5640C-1CC2-785F-DB13-A3B2AC4500F9}"/>
          </ac:spMkLst>
        </pc:spChg>
        <pc:spChg chg="add mod">
          <ac:chgData name="Samuel Eriksen" userId="5ff6e1ed-1738-463f-8cf3-306224ed0ce0" providerId="ADAL" clId="{B1C4C2D4-C632-4632-A5B1-B4D5D97363DB}" dt="2024-09-26T14:26:45.055" v="290"/>
          <ac:spMkLst>
            <pc:docMk/>
            <pc:sldMk cId="4044256833" sldId="1128"/>
            <ac:spMk id="18" creationId="{0460FD78-8BA0-F782-5B51-8CF2B6C80AE2}"/>
          </ac:spMkLst>
        </pc:spChg>
        <pc:spChg chg="add mod">
          <ac:chgData name="Samuel Eriksen" userId="5ff6e1ed-1738-463f-8cf3-306224ed0ce0" providerId="ADAL" clId="{B1C4C2D4-C632-4632-A5B1-B4D5D97363DB}" dt="2024-09-26T14:26:45.055" v="290"/>
          <ac:spMkLst>
            <pc:docMk/>
            <pc:sldMk cId="4044256833" sldId="1128"/>
            <ac:spMk id="19" creationId="{E164C0F0-DC88-5998-301D-D2640AE44819}"/>
          </ac:spMkLst>
        </pc:spChg>
        <pc:spChg chg="add mod">
          <ac:chgData name="Samuel Eriksen" userId="5ff6e1ed-1738-463f-8cf3-306224ed0ce0" providerId="ADAL" clId="{B1C4C2D4-C632-4632-A5B1-B4D5D97363DB}" dt="2024-09-26T14:26:45.055" v="290"/>
          <ac:spMkLst>
            <pc:docMk/>
            <pc:sldMk cId="4044256833" sldId="1128"/>
            <ac:spMk id="20" creationId="{9CB15379-B7CC-BF0C-1742-8E127A5CFD4B}"/>
          </ac:spMkLst>
        </pc:spChg>
        <pc:spChg chg="add mod">
          <ac:chgData name="Samuel Eriksen" userId="5ff6e1ed-1738-463f-8cf3-306224ed0ce0" providerId="ADAL" clId="{B1C4C2D4-C632-4632-A5B1-B4D5D97363DB}" dt="2024-09-26T14:26:45.055" v="290"/>
          <ac:spMkLst>
            <pc:docMk/>
            <pc:sldMk cId="4044256833" sldId="1128"/>
            <ac:spMk id="21" creationId="{218F14BB-7DAB-48E6-CB2A-BFAF5505D4E2}"/>
          </ac:spMkLst>
        </pc:spChg>
        <pc:spChg chg="add mod">
          <ac:chgData name="Samuel Eriksen" userId="5ff6e1ed-1738-463f-8cf3-306224ed0ce0" providerId="ADAL" clId="{B1C4C2D4-C632-4632-A5B1-B4D5D97363DB}" dt="2024-09-26T14:26:45.055" v="290"/>
          <ac:spMkLst>
            <pc:docMk/>
            <pc:sldMk cId="4044256833" sldId="1128"/>
            <ac:spMk id="22" creationId="{D53CA0CE-A182-0964-4BD8-887E821BC3AA}"/>
          </ac:spMkLst>
        </pc:spChg>
        <pc:picChg chg="add mod">
          <ac:chgData name="Samuel Eriksen" userId="5ff6e1ed-1738-463f-8cf3-306224ed0ce0" providerId="ADAL" clId="{B1C4C2D4-C632-4632-A5B1-B4D5D97363DB}" dt="2024-09-26T14:26:45.055" v="290"/>
          <ac:picMkLst>
            <pc:docMk/>
            <pc:sldMk cId="4044256833" sldId="1128"/>
            <ac:picMk id="7" creationId="{DB00074D-42DE-74C8-6854-916DEC4AA510}"/>
          </ac:picMkLst>
        </pc:picChg>
      </pc:sldChg>
      <pc:sldChg chg="addSp delSp modSp add del mod">
        <pc:chgData name="Samuel Eriksen" userId="5ff6e1ed-1738-463f-8cf3-306224ed0ce0" providerId="ADAL" clId="{B1C4C2D4-C632-4632-A5B1-B4D5D97363DB}" dt="2024-11-04T18:39:19.616" v="10140" actId="47"/>
        <pc:sldMkLst>
          <pc:docMk/>
          <pc:sldMk cId="3099223420" sldId="1129"/>
        </pc:sldMkLst>
      </pc:sldChg>
      <pc:sldChg chg="addSp delSp modSp add del mod">
        <pc:chgData name="Samuel Eriksen" userId="5ff6e1ed-1738-463f-8cf3-306224ed0ce0" providerId="ADAL" clId="{B1C4C2D4-C632-4632-A5B1-B4D5D97363DB}" dt="2024-11-04T18:39:40.363" v="10210" actId="47"/>
        <pc:sldMkLst>
          <pc:docMk/>
          <pc:sldMk cId="2636217465" sldId="1130"/>
        </pc:sldMkLst>
      </pc:sldChg>
      <pc:sldChg chg="add del">
        <pc:chgData name="Samuel Eriksen" userId="5ff6e1ed-1738-463f-8cf3-306224ed0ce0" providerId="ADAL" clId="{B1C4C2D4-C632-4632-A5B1-B4D5D97363DB}" dt="2024-11-04T14:38:18.805" v="2078" actId="47"/>
        <pc:sldMkLst>
          <pc:docMk/>
          <pc:sldMk cId="312437746" sldId="1131"/>
        </pc:sldMkLst>
      </pc:sldChg>
      <pc:sldChg chg="addSp modSp add del mod">
        <pc:chgData name="Samuel Eriksen" userId="5ff6e1ed-1738-463f-8cf3-306224ed0ce0" providerId="ADAL" clId="{B1C4C2D4-C632-4632-A5B1-B4D5D97363DB}" dt="2024-11-04T14:45:10.769" v="2507" actId="47"/>
        <pc:sldMkLst>
          <pc:docMk/>
          <pc:sldMk cId="900589401" sldId="1131"/>
        </pc:sldMkLst>
      </pc:sldChg>
      <pc:sldChg chg="addSp delSp modSp add mod">
        <pc:chgData name="Samuel Eriksen" userId="5ff6e1ed-1738-463f-8cf3-306224ed0ce0" providerId="ADAL" clId="{B1C4C2D4-C632-4632-A5B1-B4D5D97363DB}" dt="2024-11-12T12:16:01.687" v="12510" actId="14100"/>
        <pc:sldMkLst>
          <pc:docMk/>
          <pc:sldMk cId="1909299429" sldId="1132"/>
        </pc:sldMkLst>
        <pc:spChg chg="mod">
          <ac:chgData name="Samuel Eriksen" userId="5ff6e1ed-1738-463f-8cf3-306224ed0ce0" providerId="ADAL" clId="{B1C4C2D4-C632-4632-A5B1-B4D5D97363DB}" dt="2024-11-04T14:40:35.845" v="2120" actId="20577"/>
          <ac:spMkLst>
            <pc:docMk/>
            <pc:sldMk cId="1909299429" sldId="1132"/>
            <ac:spMk id="11" creationId="{3B7A49DF-8F61-18D6-5C92-634241F1F226}"/>
          </ac:spMkLst>
        </pc:spChg>
        <pc:spChg chg="mod">
          <ac:chgData name="Samuel Eriksen" userId="5ff6e1ed-1738-463f-8cf3-306224ed0ce0" providerId="ADAL" clId="{B1C4C2D4-C632-4632-A5B1-B4D5D97363DB}" dt="2024-11-04T14:40:00.493" v="2101" actId="1076"/>
          <ac:spMkLst>
            <pc:docMk/>
            <pc:sldMk cId="1909299429" sldId="1132"/>
            <ac:spMk id="12" creationId="{5E50008F-F84F-37DE-F914-95DF411101AD}"/>
          </ac:spMkLst>
        </pc:spChg>
        <pc:spChg chg="mod">
          <ac:chgData name="Samuel Eriksen" userId="5ff6e1ed-1738-463f-8cf3-306224ed0ce0" providerId="ADAL" clId="{B1C4C2D4-C632-4632-A5B1-B4D5D97363DB}" dt="2024-11-12T12:16:01.687" v="12510" actId="14100"/>
          <ac:spMkLst>
            <pc:docMk/>
            <pc:sldMk cId="1909299429" sldId="1132"/>
            <ac:spMk id="14" creationId="{C5E99C66-A807-E7DB-D883-FE8C48B25E4F}"/>
          </ac:spMkLst>
        </pc:spChg>
        <pc:picChg chg="add mod">
          <ac:chgData name="Samuel Eriksen" userId="5ff6e1ed-1738-463f-8cf3-306224ed0ce0" providerId="ADAL" clId="{B1C4C2D4-C632-4632-A5B1-B4D5D97363DB}" dt="2024-11-04T14:40:42.922" v="2121"/>
          <ac:picMkLst>
            <pc:docMk/>
            <pc:sldMk cId="1909299429" sldId="1132"/>
            <ac:picMk id="2" creationId="{000D65D2-74C4-9178-A696-0FF785E22951}"/>
          </ac:picMkLst>
        </pc:picChg>
      </pc:sldChg>
      <pc:sldChg chg="addSp modSp add mod ord modCm">
        <pc:chgData name="Samuel Eriksen" userId="5ff6e1ed-1738-463f-8cf3-306224ed0ce0" providerId="ADAL" clId="{B1C4C2D4-C632-4632-A5B1-B4D5D97363DB}" dt="2024-11-12T12:13:59.061" v="12472"/>
        <pc:sldMkLst>
          <pc:docMk/>
          <pc:sldMk cId="3912557894" sldId="1133"/>
        </pc:sldMkLst>
        <pc:spChg chg="mod">
          <ac:chgData name="Samuel Eriksen" userId="5ff6e1ed-1738-463f-8cf3-306224ed0ce0" providerId="ADAL" clId="{B1C4C2D4-C632-4632-A5B1-B4D5D97363DB}" dt="2024-11-05T16:13:53.545" v="10529" actId="6549"/>
          <ac:spMkLst>
            <pc:docMk/>
            <pc:sldMk cId="3912557894" sldId="1133"/>
            <ac:spMk id="11" creationId="{3B7A49DF-8F61-18D6-5C92-634241F1F226}"/>
          </ac:spMkLst>
        </pc:spChg>
        <pc:spChg chg="mod">
          <ac:chgData name="Samuel Eriksen" userId="5ff6e1ed-1738-463f-8cf3-306224ed0ce0" providerId="ADAL" clId="{B1C4C2D4-C632-4632-A5B1-B4D5D97363DB}" dt="2024-11-04T14:41:10.846" v="2130" actId="1076"/>
          <ac:spMkLst>
            <pc:docMk/>
            <pc:sldMk cId="3912557894" sldId="1133"/>
            <ac:spMk id="12" creationId="{5E50008F-F84F-37DE-F914-95DF411101AD}"/>
          </ac:spMkLst>
        </pc:spChg>
        <pc:picChg chg="add mod">
          <ac:chgData name="Samuel Eriksen" userId="5ff6e1ed-1738-463f-8cf3-306224ed0ce0" providerId="ADAL" clId="{B1C4C2D4-C632-4632-A5B1-B4D5D97363DB}" dt="2024-11-04T14:41:27.713" v="2135" actId="1076"/>
          <ac:picMkLst>
            <pc:docMk/>
            <pc:sldMk cId="3912557894" sldId="1133"/>
            <ac:picMk id="4" creationId="{941BC8DA-D332-4BA8-F24F-AA569A6960B1}"/>
          </ac:picMkLst>
        </pc:picChg>
        <pc:picChg chg="add mod">
          <ac:chgData name="Samuel Eriksen" userId="5ff6e1ed-1738-463f-8cf3-306224ed0ce0" providerId="ADAL" clId="{B1C4C2D4-C632-4632-A5B1-B4D5D97363DB}" dt="2024-11-04T14:44:54.729" v="2474" actId="1076"/>
          <ac:picMkLst>
            <pc:docMk/>
            <pc:sldMk cId="3912557894" sldId="1133"/>
            <ac:picMk id="5" creationId="{3AB4466E-D2DB-1123-ACE7-0639A65292A6}"/>
          </ac:picMkLst>
        </pc:picChg>
        <pc:picChg chg="add mod">
          <ac:chgData name="Samuel Eriksen" userId="5ff6e1ed-1738-463f-8cf3-306224ed0ce0" providerId="ADAL" clId="{B1C4C2D4-C632-4632-A5B1-B4D5D97363DB}" dt="2024-11-04T14:44:56.358" v="2475" actId="1076"/>
          <ac:picMkLst>
            <pc:docMk/>
            <pc:sldMk cId="3912557894" sldId="1133"/>
            <ac:picMk id="9" creationId="{E3DD361F-E048-22F9-2AFE-0463D12C7C31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Samuel Eriksen" userId="5ff6e1ed-1738-463f-8cf3-306224ed0ce0" providerId="ADAL" clId="{B1C4C2D4-C632-4632-A5B1-B4D5D97363DB}" dt="2024-11-05T16:13:53.545" v="10529" actId="6549"/>
              <pc2:cmMkLst xmlns:pc2="http://schemas.microsoft.com/office/powerpoint/2019/9/main/command">
                <pc:docMk/>
                <pc:sldMk cId="3912557894" sldId="1133"/>
                <pc2:cmMk id="{196AFBCE-6035-4B3A-91E9-DEBC6879BCD7}"/>
              </pc2:cmMkLst>
            </pc226:cmChg>
          </p:ext>
        </pc:extLst>
      </pc:sldChg>
      <pc:sldChg chg="delSp modSp add del mod">
        <pc:chgData name="Samuel Eriksen" userId="5ff6e1ed-1738-463f-8cf3-306224ed0ce0" providerId="ADAL" clId="{B1C4C2D4-C632-4632-A5B1-B4D5D97363DB}" dt="2024-11-04T17:45:10.981" v="6680" actId="47"/>
        <pc:sldMkLst>
          <pc:docMk/>
          <pc:sldMk cId="2477013601" sldId="1134"/>
        </pc:sldMkLst>
      </pc:sldChg>
      <pc:sldChg chg="addSp delSp modSp add mod">
        <pc:chgData name="Samuel Eriksen" userId="5ff6e1ed-1738-463f-8cf3-306224ed0ce0" providerId="ADAL" clId="{B1C4C2D4-C632-4632-A5B1-B4D5D97363DB}" dt="2024-11-04T17:34:05.054" v="5731" actId="14100"/>
        <pc:sldMkLst>
          <pc:docMk/>
          <pc:sldMk cId="651879426" sldId="1135"/>
        </pc:sldMkLst>
        <pc:spChg chg="mod">
          <ac:chgData name="Samuel Eriksen" userId="5ff6e1ed-1738-463f-8cf3-306224ed0ce0" providerId="ADAL" clId="{B1C4C2D4-C632-4632-A5B1-B4D5D97363DB}" dt="2024-11-04T17:34:05.054" v="5731" actId="14100"/>
          <ac:spMkLst>
            <pc:docMk/>
            <pc:sldMk cId="651879426" sldId="1135"/>
            <ac:spMk id="2" creationId="{DD2D7A3A-1FA2-AA7A-A5E4-A9DBF735CB71}"/>
          </ac:spMkLst>
        </pc:spChg>
        <pc:spChg chg="add mod ord">
          <ac:chgData name="Samuel Eriksen" userId="5ff6e1ed-1738-463f-8cf3-306224ed0ce0" providerId="ADAL" clId="{B1C4C2D4-C632-4632-A5B1-B4D5D97363DB}" dt="2024-11-04T14:52:13.566" v="2946" actId="167"/>
          <ac:spMkLst>
            <pc:docMk/>
            <pc:sldMk cId="651879426" sldId="1135"/>
            <ac:spMk id="4" creationId="{34588483-4DFB-F6FE-8733-B5218F4C27BD}"/>
          </ac:spMkLst>
        </pc:spChg>
        <pc:picChg chg="add mod">
          <ac:chgData name="Samuel Eriksen" userId="5ff6e1ed-1738-463f-8cf3-306224ed0ce0" providerId="ADAL" clId="{B1C4C2D4-C632-4632-A5B1-B4D5D97363DB}" dt="2024-11-04T15:04:22.117" v="3914" actId="1076"/>
          <ac:picMkLst>
            <pc:docMk/>
            <pc:sldMk cId="651879426" sldId="1135"/>
            <ac:picMk id="5" creationId="{31972F54-D64F-B2ED-E1A7-43597CED57BE}"/>
          </ac:picMkLst>
        </pc:picChg>
        <pc:picChg chg="add mod">
          <ac:chgData name="Samuel Eriksen" userId="5ff6e1ed-1738-463f-8cf3-306224ed0ce0" providerId="ADAL" clId="{B1C4C2D4-C632-4632-A5B1-B4D5D97363DB}" dt="2024-11-04T15:04:20.925" v="3913" actId="1076"/>
          <ac:picMkLst>
            <pc:docMk/>
            <pc:sldMk cId="651879426" sldId="1135"/>
            <ac:picMk id="7" creationId="{A27E2A55-EE40-8C5E-51C7-3E43EF53E6F2}"/>
          </ac:picMkLst>
        </pc:picChg>
      </pc:sldChg>
      <pc:sldChg chg="addSp delSp modSp add mod">
        <pc:chgData name="Samuel Eriksen" userId="5ff6e1ed-1738-463f-8cf3-306224ed0ce0" providerId="ADAL" clId="{B1C4C2D4-C632-4632-A5B1-B4D5D97363DB}" dt="2024-11-12T12:20:30.721" v="12583" actId="20577"/>
        <pc:sldMkLst>
          <pc:docMk/>
          <pc:sldMk cId="2267487558" sldId="1136"/>
        </pc:sldMkLst>
        <pc:spChg chg="mod">
          <ac:chgData name="Samuel Eriksen" userId="5ff6e1ed-1738-463f-8cf3-306224ed0ce0" providerId="ADAL" clId="{B1C4C2D4-C632-4632-A5B1-B4D5D97363DB}" dt="2024-11-12T12:20:30.721" v="12583" actId="20577"/>
          <ac:spMkLst>
            <pc:docMk/>
            <pc:sldMk cId="2267487558" sldId="1136"/>
            <ac:spMk id="2" creationId="{DD2D7A3A-1FA2-AA7A-A5E4-A9DBF735CB71}"/>
          </ac:spMkLst>
        </pc:spChg>
        <pc:picChg chg="add mod">
          <ac:chgData name="Samuel Eriksen" userId="5ff6e1ed-1738-463f-8cf3-306224ed0ce0" providerId="ADAL" clId="{B1C4C2D4-C632-4632-A5B1-B4D5D97363DB}" dt="2024-11-04T17:24:51.889" v="4959" actId="1076"/>
          <ac:picMkLst>
            <pc:docMk/>
            <pc:sldMk cId="2267487558" sldId="1136"/>
            <ac:picMk id="12" creationId="{2D4254FB-F9A6-AF86-35D1-45B25585FC64}"/>
          </ac:picMkLst>
        </pc:picChg>
        <pc:picChg chg="add mod">
          <ac:chgData name="Samuel Eriksen" userId="5ff6e1ed-1738-463f-8cf3-306224ed0ce0" providerId="ADAL" clId="{B1C4C2D4-C632-4632-A5B1-B4D5D97363DB}" dt="2024-11-04T17:24:51.889" v="4959" actId="1076"/>
          <ac:picMkLst>
            <pc:docMk/>
            <pc:sldMk cId="2267487558" sldId="1136"/>
            <ac:picMk id="14" creationId="{131EF857-F6B6-2541-CE9A-BAB245BF0811}"/>
          </ac:picMkLst>
        </pc:picChg>
        <pc:picChg chg="add mod">
          <ac:chgData name="Samuel Eriksen" userId="5ff6e1ed-1738-463f-8cf3-306224ed0ce0" providerId="ADAL" clId="{B1C4C2D4-C632-4632-A5B1-B4D5D97363DB}" dt="2024-11-04T17:24:51.889" v="4959" actId="1076"/>
          <ac:picMkLst>
            <pc:docMk/>
            <pc:sldMk cId="2267487558" sldId="1136"/>
            <ac:picMk id="15" creationId="{782E4C24-23D8-FA0D-BC46-0C0C1760A243}"/>
          </ac:picMkLst>
        </pc:picChg>
        <pc:picChg chg="add mod">
          <ac:chgData name="Samuel Eriksen" userId="5ff6e1ed-1738-463f-8cf3-306224ed0ce0" providerId="ADAL" clId="{B1C4C2D4-C632-4632-A5B1-B4D5D97363DB}" dt="2024-11-04T17:24:51.889" v="4959" actId="1076"/>
          <ac:picMkLst>
            <pc:docMk/>
            <pc:sldMk cId="2267487558" sldId="1136"/>
            <ac:picMk id="16" creationId="{4ED446F3-CAC7-1FBC-7E5F-4415FECCD7E5}"/>
          </ac:picMkLst>
        </pc:picChg>
      </pc:sldChg>
      <pc:sldChg chg="modSp add del mod">
        <pc:chgData name="Samuel Eriksen" userId="5ff6e1ed-1738-463f-8cf3-306224ed0ce0" providerId="ADAL" clId="{B1C4C2D4-C632-4632-A5B1-B4D5D97363DB}" dt="2024-11-04T15:04:28.330" v="3915" actId="47"/>
        <pc:sldMkLst>
          <pc:docMk/>
          <pc:sldMk cId="3882081727" sldId="1136"/>
        </pc:sldMkLst>
      </pc:sldChg>
      <pc:sldChg chg="modSp add mod">
        <pc:chgData name="Samuel Eriksen" userId="5ff6e1ed-1738-463f-8cf3-306224ed0ce0" providerId="ADAL" clId="{B1C4C2D4-C632-4632-A5B1-B4D5D97363DB}" dt="2024-11-05T20:36:14.478" v="11823" actId="20577"/>
        <pc:sldMkLst>
          <pc:docMk/>
          <pc:sldMk cId="1527484573" sldId="1137"/>
        </pc:sldMkLst>
        <pc:spChg chg="mod">
          <ac:chgData name="Samuel Eriksen" userId="5ff6e1ed-1738-463f-8cf3-306224ed0ce0" providerId="ADAL" clId="{B1C4C2D4-C632-4632-A5B1-B4D5D97363DB}" dt="2024-11-05T20:36:14.478" v="11823" actId="20577"/>
          <ac:spMkLst>
            <pc:docMk/>
            <pc:sldMk cId="1527484573" sldId="1137"/>
            <ac:spMk id="2" creationId="{DD2D7A3A-1FA2-AA7A-A5E4-A9DBF735CB71}"/>
          </ac:spMkLst>
        </pc:spChg>
        <pc:spChg chg="mod">
          <ac:chgData name="Samuel Eriksen" userId="5ff6e1ed-1738-463f-8cf3-306224ed0ce0" providerId="ADAL" clId="{B1C4C2D4-C632-4632-A5B1-B4D5D97363DB}" dt="2024-11-04T17:37:43.190" v="5795" actId="20577"/>
          <ac:spMkLst>
            <pc:docMk/>
            <pc:sldMk cId="1527484573" sldId="1137"/>
            <ac:spMk id="11" creationId="{EC43238F-CE79-E488-0CAB-A92C413C1AC7}"/>
          </ac:spMkLst>
        </pc:spChg>
      </pc:sldChg>
      <pc:sldChg chg="addSp delSp modSp add mod ord">
        <pc:chgData name="Samuel Eriksen" userId="5ff6e1ed-1738-463f-8cf3-306224ed0ce0" providerId="ADAL" clId="{B1C4C2D4-C632-4632-A5B1-B4D5D97363DB}" dt="2024-11-04T17:30:45.878" v="5493"/>
        <pc:sldMkLst>
          <pc:docMk/>
          <pc:sldMk cId="1864566959" sldId="1138"/>
        </pc:sldMkLst>
        <pc:spChg chg="add del mod">
          <ac:chgData name="Samuel Eriksen" userId="5ff6e1ed-1738-463f-8cf3-306224ed0ce0" providerId="ADAL" clId="{B1C4C2D4-C632-4632-A5B1-B4D5D97363DB}" dt="2024-11-04T17:30:40.962" v="5491" actId="113"/>
          <ac:spMkLst>
            <pc:docMk/>
            <pc:sldMk cId="1864566959" sldId="1138"/>
            <ac:spMk id="2" creationId="{DD2D7A3A-1FA2-AA7A-A5E4-A9DBF735CB71}"/>
          </ac:spMkLst>
        </pc:spChg>
        <pc:spChg chg="mod">
          <ac:chgData name="Samuel Eriksen" userId="5ff6e1ed-1738-463f-8cf3-306224ed0ce0" providerId="ADAL" clId="{B1C4C2D4-C632-4632-A5B1-B4D5D97363DB}" dt="2024-11-04T17:27:58.581" v="5165" actId="20577"/>
          <ac:spMkLst>
            <pc:docMk/>
            <pc:sldMk cId="1864566959" sldId="1138"/>
            <ac:spMk id="3" creationId="{C61FD94A-2C93-58D1-A26B-2DF27F3788D0}"/>
          </ac:spMkLst>
        </pc:spChg>
        <pc:spChg chg="add del">
          <ac:chgData name="Samuel Eriksen" userId="5ff6e1ed-1738-463f-8cf3-306224ed0ce0" providerId="ADAL" clId="{B1C4C2D4-C632-4632-A5B1-B4D5D97363DB}" dt="2024-11-04T17:28:53.323" v="5195" actId="478"/>
          <ac:spMkLst>
            <pc:docMk/>
            <pc:sldMk cId="1864566959" sldId="1138"/>
            <ac:spMk id="4" creationId="{34588483-4DFB-F6FE-8733-B5218F4C27BD}"/>
          </ac:spMkLst>
        </pc:spChg>
        <pc:picChg chg="add del mod">
          <ac:chgData name="Samuel Eriksen" userId="5ff6e1ed-1738-463f-8cf3-306224ed0ce0" providerId="ADAL" clId="{B1C4C2D4-C632-4632-A5B1-B4D5D97363DB}" dt="2024-11-04T17:28:48.621" v="5184" actId="1076"/>
          <ac:picMkLst>
            <pc:docMk/>
            <pc:sldMk cId="1864566959" sldId="1138"/>
            <ac:picMk id="12" creationId="{2D4254FB-F9A6-AF86-35D1-45B25585FC64}"/>
          </ac:picMkLst>
        </pc:picChg>
        <pc:picChg chg="add del mod">
          <ac:chgData name="Samuel Eriksen" userId="5ff6e1ed-1738-463f-8cf3-306224ed0ce0" providerId="ADAL" clId="{B1C4C2D4-C632-4632-A5B1-B4D5D97363DB}" dt="2024-11-04T17:28:48.621" v="5184" actId="1076"/>
          <ac:picMkLst>
            <pc:docMk/>
            <pc:sldMk cId="1864566959" sldId="1138"/>
            <ac:picMk id="14" creationId="{131EF857-F6B6-2541-CE9A-BAB245BF0811}"/>
          </ac:picMkLst>
        </pc:picChg>
        <pc:picChg chg="add del mod">
          <ac:chgData name="Samuel Eriksen" userId="5ff6e1ed-1738-463f-8cf3-306224ed0ce0" providerId="ADAL" clId="{B1C4C2D4-C632-4632-A5B1-B4D5D97363DB}" dt="2024-11-04T17:28:48.621" v="5184" actId="1076"/>
          <ac:picMkLst>
            <pc:docMk/>
            <pc:sldMk cId="1864566959" sldId="1138"/>
            <ac:picMk id="15" creationId="{782E4C24-23D8-FA0D-BC46-0C0C1760A243}"/>
          </ac:picMkLst>
        </pc:picChg>
        <pc:picChg chg="add del mod">
          <ac:chgData name="Samuel Eriksen" userId="5ff6e1ed-1738-463f-8cf3-306224ed0ce0" providerId="ADAL" clId="{B1C4C2D4-C632-4632-A5B1-B4D5D97363DB}" dt="2024-11-04T17:28:48.621" v="5184" actId="1076"/>
          <ac:picMkLst>
            <pc:docMk/>
            <pc:sldMk cId="1864566959" sldId="1138"/>
            <ac:picMk id="16" creationId="{4ED446F3-CAC7-1FBC-7E5F-4415FECCD7E5}"/>
          </ac:picMkLst>
        </pc:picChg>
      </pc:sldChg>
      <pc:sldChg chg="addSp delSp modSp add mod ord">
        <pc:chgData name="Samuel Eriksen" userId="5ff6e1ed-1738-463f-8cf3-306224ed0ce0" providerId="ADAL" clId="{B1C4C2D4-C632-4632-A5B1-B4D5D97363DB}" dt="2024-11-04T17:30:45.878" v="5493"/>
        <pc:sldMkLst>
          <pc:docMk/>
          <pc:sldMk cId="606185449" sldId="1139"/>
        </pc:sldMkLst>
        <pc:spChg chg="mod">
          <ac:chgData name="Samuel Eriksen" userId="5ff6e1ed-1738-463f-8cf3-306224ed0ce0" providerId="ADAL" clId="{B1C4C2D4-C632-4632-A5B1-B4D5D97363DB}" dt="2024-11-04T17:30:38.828" v="5490" actId="113"/>
          <ac:spMkLst>
            <pc:docMk/>
            <pc:sldMk cId="606185449" sldId="1139"/>
            <ac:spMk id="2" creationId="{DD2D7A3A-1FA2-AA7A-A5E4-A9DBF735CB71}"/>
          </ac:spMkLst>
        </pc:spChg>
        <pc:picChg chg="add mod">
          <ac:chgData name="Samuel Eriksen" userId="5ff6e1ed-1738-463f-8cf3-306224ed0ce0" providerId="ADAL" clId="{B1C4C2D4-C632-4632-A5B1-B4D5D97363DB}" dt="2024-11-04T17:29:51.354" v="5368" actId="1076"/>
          <ac:picMkLst>
            <pc:docMk/>
            <pc:sldMk cId="606185449" sldId="1139"/>
            <ac:picMk id="7" creationId="{E9D60377-F4DA-4BC9-EDA8-132E5F4C03E7}"/>
          </ac:picMkLst>
        </pc:picChg>
        <pc:picChg chg="add mod">
          <ac:chgData name="Samuel Eriksen" userId="5ff6e1ed-1738-463f-8cf3-306224ed0ce0" providerId="ADAL" clId="{B1C4C2D4-C632-4632-A5B1-B4D5D97363DB}" dt="2024-11-04T17:29:56.677" v="5371" actId="1076"/>
          <ac:picMkLst>
            <pc:docMk/>
            <pc:sldMk cId="606185449" sldId="1139"/>
            <ac:picMk id="9" creationId="{F7AD79C1-EE14-27C5-723A-6B7FF8B08D2F}"/>
          </ac:picMkLst>
        </pc:picChg>
      </pc:sldChg>
      <pc:sldChg chg="addSp delSp modSp add mod">
        <pc:chgData name="Samuel Eriksen" userId="5ff6e1ed-1738-463f-8cf3-306224ed0ce0" providerId="ADAL" clId="{B1C4C2D4-C632-4632-A5B1-B4D5D97363DB}" dt="2024-11-05T16:21:55.696" v="10539" actId="20577"/>
        <pc:sldMkLst>
          <pc:docMk/>
          <pc:sldMk cId="803201433" sldId="1140"/>
        </pc:sldMkLst>
        <pc:spChg chg="mod">
          <ac:chgData name="Samuel Eriksen" userId="5ff6e1ed-1738-463f-8cf3-306224ed0ce0" providerId="ADAL" clId="{B1C4C2D4-C632-4632-A5B1-B4D5D97363DB}" dt="2024-11-05T16:21:55.696" v="10539" actId="20577"/>
          <ac:spMkLst>
            <pc:docMk/>
            <pc:sldMk cId="803201433" sldId="1140"/>
            <ac:spMk id="2" creationId="{DD2D7A3A-1FA2-AA7A-A5E4-A9DBF735CB71}"/>
          </ac:spMkLst>
        </pc:spChg>
        <pc:picChg chg="add mod modCrop">
          <ac:chgData name="Samuel Eriksen" userId="5ff6e1ed-1738-463f-8cf3-306224ed0ce0" providerId="ADAL" clId="{B1C4C2D4-C632-4632-A5B1-B4D5D97363DB}" dt="2024-11-04T17:36:03.692" v="5766" actId="14100"/>
          <ac:picMkLst>
            <pc:docMk/>
            <pc:sldMk cId="803201433" sldId="1140"/>
            <ac:picMk id="5" creationId="{884957A8-89A4-C274-7174-D72EF1819C81}"/>
          </ac:picMkLst>
        </pc:picChg>
        <pc:picChg chg="add mod modCrop">
          <ac:chgData name="Samuel Eriksen" userId="5ff6e1ed-1738-463f-8cf3-306224ed0ce0" providerId="ADAL" clId="{B1C4C2D4-C632-4632-A5B1-B4D5D97363DB}" dt="2024-11-04T17:36:25.568" v="5775" actId="14100"/>
          <ac:picMkLst>
            <pc:docMk/>
            <pc:sldMk cId="803201433" sldId="1140"/>
            <ac:picMk id="6" creationId="{01A4E70E-5AA7-EF0F-BC8E-DA6EC4EDE591}"/>
          </ac:picMkLst>
        </pc:picChg>
      </pc:sldChg>
      <pc:sldChg chg="addSp delSp modSp add mod">
        <pc:chgData name="Samuel Eriksen" userId="5ff6e1ed-1738-463f-8cf3-306224ed0ce0" providerId="ADAL" clId="{B1C4C2D4-C632-4632-A5B1-B4D5D97363DB}" dt="2024-11-12T12:22:13.254" v="12585" actId="6549"/>
        <pc:sldMkLst>
          <pc:docMk/>
          <pc:sldMk cId="3872398627" sldId="1141"/>
        </pc:sldMkLst>
        <pc:spChg chg="mod">
          <ac:chgData name="Samuel Eriksen" userId="5ff6e1ed-1738-463f-8cf3-306224ed0ce0" providerId="ADAL" clId="{B1C4C2D4-C632-4632-A5B1-B4D5D97363DB}" dt="2024-11-12T12:22:13.254" v="12585" actId="6549"/>
          <ac:spMkLst>
            <pc:docMk/>
            <pc:sldMk cId="3872398627" sldId="1141"/>
            <ac:spMk id="2" creationId="{DD2D7A3A-1FA2-AA7A-A5E4-A9DBF735CB71}"/>
          </ac:spMkLst>
        </pc:spChg>
        <pc:spChg chg="add mod">
          <ac:chgData name="Samuel Eriksen" userId="5ff6e1ed-1738-463f-8cf3-306224ed0ce0" providerId="ADAL" clId="{B1C4C2D4-C632-4632-A5B1-B4D5D97363DB}" dt="2024-11-04T17:58:31.092" v="7753" actId="1076"/>
          <ac:spMkLst>
            <pc:docMk/>
            <pc:sldMk cId="3872398627" sldId="1141"/>
            <ac:spMk id="5" creationId="{26218FAE-B7A5-ABDC-0E1C-4F6012267FC0}"/>
          </ac:spMkLst>
        </pc:spChg>
        <pc:spChg chg="add mod">
          <ac:chgData name="Samuel Eriksen" userId="5ff6e1ed-1738-463f-8cf3-306224ed0ce0" providerId="ADAL" clId="{B1C4C2D4-C632-4632-A5B1-B4D5D97363DB}" dt="2024-11-05T20:37:09.890" v="11894" actId="1076"/>
          <ac:spMkLst>
            <pc:docMk/>
            <pc:sldMk cId="3872398627" sldId="1141"/>
            <ac:spMk id="9" creationId="{6EB59D68-E039-4A0C-49D5-9D36EF315872}"/>
          </ac:spMkLst>
        </pc:spChg>
      </pc:sldChg>
      <pc:sldChg chg="addSp delSp modSp add mod">
        <pc:chgData name="Samuel Eriksen" userId="5ff6e1ed-1738-463f-8cf3-306224ed0ce0" providerId="ADAL" clId="{B1C4C2D4-C632-4632-A5B1-B4D5D97363DB}" dt="2024-11-04T17:49:22.228" v="6864" actId="14100"/>
        <pc:sldMkLst>
          <pc:docMk/>
          <pc:sldMk cId="1790409322" sldId="1142"/>
        </pc:sldMkLst>
        <pc:spChg chg="mod">
          <ac:chgData name="Samuel Eriksen" userId="5ff6e1ed-1738-463f-8cf3-306224ed0ce0" providerId="ADAL" clId="{B1C4C2D4-C632-4632-A5B1-B4D5D97363DB}" dt="2024-11-04T17:49:22.228" v="6864" actId="14100"/>
          <ac:spMkLst>
            <pc:docMk/>
            <pc:sldMk cId="1790409322" sldId="1142"/>
            <ac:spMk id="2" creationId="{DD2D7A3A-1FA2-AA7A-A5E4-A9DBF735CB71}"/>
          </ac:spMkLst>
        </pc:spChg>
        <pc:spChg chg="mod">
          <ac:chgData name="Samuel Eriksen" userId="5ff6e1ed-1738-463f-8cf3-306224ed0ce0" providerId="ADAL" clId="{B1C4C2D4-C632-4632-A5B1-B4D5D97363DB}" dt="2024-11-04T17:48:36.563" v="6789" actId="20577"/>
          <ac:spMkLst>
            <pc:docMk/>
            <pc:sldMk cId="1790409322" sldId="1142"/>
            <ac:spMk id="3" creationId="{C61FD94A-2C93-58D1-A26B-2DF27F3788D0}"/>
          </ac:spMkLst>
        </pc:spChg>
        <pc:picChg chg="add mod">
          <ac:chgData name="Samuel Eriksen" userId="5ff6e1ed-1738-463f-8cf3-306224ed0ce0" providerId="ADAL" clId="{B1C4C2D4-C632-4632-A5B1-B4D5D97363DB}" dt="2024-11-04T17:49:05.078" v="6795" actId="1076"/>
          <ac:picMkLst>
            <pc:docMk/>
            <pc:sldMk cId="1790409322" sldId="1142"/>
            <ac:picMk id="5" creationId="{7121F912-7522-6F9D-47B7-62F265606138}"/>
          </ac:picMkLst>
        </pc:picChg>
      </pc:sldChg>
      <pc:sldChg chg="addSp delSp modSp add mod ord modShow">
        <pc:chgData name="Samuel Eriksen" userId="5ff6e1ed-1738-463f-8cf3-306224ed0ce0" providerId="ADAL" clId="{B1C4C2D4-C632-4632-A5B1-B4D5D97363DB}" dt="2024-11-04T18:41:38.570" v="10398" actId="729"/>
        <pc:sldMkLst>
          <pc:docMk/>
          <pc:sldMk cId="2180466036" sldId="1143"/>
        </pc:sldMkLst>
        <pc:spChg chg="mod">
          <ac:chgData name="Samuel Eriksen" userId="5ff6e1ed-1738-463f-8cf3-306224ed0ce0" providerId="ADAL" clId="{B1C4C2D4-C632-4632-A5B1-B4D5D97363DB}" dt="2024-11-04T18:08:34.576" v="7982" actId="1076"/>
          <ac:spMkLst>
            <pc:docMk/>
            <pc:sldMk cId="2180466036" sldId="1143"/>
            <ac:spMk id="2" creationId="{DD2D7A3A-1FA2-AA7A-A5E4-A9DBF735CB71}"/>
          </ac:spMkLst>
        </pc:spChg>
        <pc:picChg chg="add mod">
          <ac:chgData name="Samuel Eriksen" userId="5ff6e1ed-1738-463f-8cf3-306224ed0ce0" providerId="ADAL" clId="{B1C4C2D4-C632-4632-A5B1-B4D5D97363DB}" dt="2024-11-04T18:08:32.062" v="7981" actId="1076"/>
          <ac:picMkLst>
            <pc:docMk/>
            <pc:sldMk cId="2180466036" sldId="1143"/>
            <ac:picMk id="10" creationId="{9F2E5C75-D754-1471-036D-5E6977C971B5}"/>
          </ac:picMkLst>
        </pc:picChg>
      </pc:sldChg>
      <pc:sldChg chg="addSp delSp modSp add del mod">
        <pc:chgData name="Samuel Eriksen" userId="5ff6e1ed-1738-463f-8cf3-306224ed0ce0" providerId="ADAL" clId="{B1C4C2D4-C632-4632-A5B1-B4D5D97363DB}" dt="2024-11-04T18:08:03.656" v="7971" actId="47"/>
        <pc:sldMkLst>
          <pc:docMk/>
          <pc:sldMk cId="1341891557" sldId="1144"/>
        </pc:sldMkLst>
      </pc:sldChg>
      <pc:sldChg chg="addSp delSp modSp add mod">
        <pc:chgData name="Samuel Eriksen" userId="5ff6e1ed-1738-463f-8cf3-306224ed0ce0" providerId="ADAL" clId="{B1C4C2D4-C632-4632-A5B1-B4D5D97363DB}" dt="2024-11-12T12:24:07.494" v="12586" actId="20577"/>
        <pc:sldMkLst>
          <pc:docMk/>
          <pc:sldMk cId="3657532853" sldId="1144"/>
        </pc:sldMkLst>
        <pc:spChg chg="mod">
          <ac:chgData name="Samuel Eriksen" userId="5ff6e1ed-1738-463f-8cf3-306224ed0ce0" providerId="ADAL" clId="{B1C4C2D4-C632-4632-A5B1-B4D5D97363DB}" dt="2024-11-12T12:24:07.494" v="12586" actId="20577"/>
          <ac:spMkLst>
            <pc:docMk/>
            <pc:sldMk cId="3657532853" sldId="1144"/>
            <ac:spMk id="2" creationId="{DD2D7A3A-1FA2-AA7A-A5E4-A9DBF735CB71}"/>
          </ac:spMkLst>
        </pc:spChg>
        <pc:picChg chg="add mod">
          <ac:chgData name="Samuel Eriksen" userId="5ff6e1ed-1738-463f-8cf3-306224ed0ce0" providerId="ADAL" clId="{B1C4C2D4-C632-4632-A5B1-B4D5D97363DB}" dt="2024-11-04T18:20:25.011" v="8569" actId="14100"/>
          <ac:picMkLst>
            <pc:docMk/>
            <pc:sldMk cId="3657532853" sldId="1144"/>
            <ac:picMk id="5" creationId="{04A9175B-C6DF-9002-4FAF-EC3ABF4C746B}"/>
          </ac:picMkLst>
        </pc:picChg>
      </pc:sldChg>
      <pc:sldChg chg="addSp modSp add mod">
        <pc:chgData name="Samuel Eriksen" userId="5ff6e1ed-1738-463f-8cf3-306224ed0ce0" providerId="ADAL" clId="{B1C4C2D4-C632-4632-A5B1-B4D5D97363DB}" dt="2024-11-12T12:26:16.517" v="12598" actId="166"/>
        <pc:sldMkLst>
          <pc:docMk/>
          <pc:sldMk cId="3043260789" sldId="1145"/>
        </pc:sldMkLst>
        <pc:spChg chg="mod">
          <ac:chgData name="Samuel Eriksen" userId="5ff6e1ed-1738-463f-8cf3-306224ed0ce0" providerId="ADAL" clId="{B1C4C2D4-C632-4632-A5B1-B4D5D97363DB}" dt="2024-11-05T16:31:58.784" v="10627" actId="313"/>
          <ac:spMkLst>
            <pc:docMk/>
            <pc:sldMk cId="3043260789" sldId="1145"/>
            <ac:spMk id="2" creationId="{DD2D7A3A-1FA2-AA7A-A5E4-A9DBF735CB71}"/>
          </ac:spMkLst>
        </pc:spChg>
        <pc:spChg chg="add mod">
          <ac:chgData name="Samuel Eriksen" userId="5ff6e1ed-1738-463f-8cf3-306224ed0ce0" providerId="ADAL" clId="{B1C4C2D4-C632-4632-A5B1-B4D5D97363DB}" dt="2024-11-12T12:25:45.799" v="12590" actId="1076"/>
          <ac:spMkLst>
            <pc:docMk/>
            <pc:sldMk cId="3043260789" sldId="1145"/>
            <ac:spMk id="4" creationId="{B2E57948-2EB9-03D2-2F59-0C5B565772A0}"/>
          </ac:spMkLst>
        </pc:spChg>
        <pc:spChg chg="add mod">
          <ac:chgData name="Samuel Eriksen" userId="5ff6e1ed-1738-463f-8cf3-306224ed0ce0" providerId="ADAL" clId="{B1C4C2D4-C632-4632-A5B1-B4D5D97363DB}" dt="2024-11-12T12:26:00.302" v="12592" actId="1076"/>
          <ac:spMkLst>
            <pc:docMk/>
            <pc:sldMk cId="3043260789" sldId="1145"/>
            <ac:spMk id="6" creationId="{D12540D3-72F3-CA39-C56B-3EDEC134A290}"/>
          </ac:spMkLst>
        </pc:spChg>
        <pc:spChg chg="add mod">
          <ac:chgData name="Samuel Eriksen" userId="5ff6e1ed-1738-463f-8cf3-306224ed0ce0" providerId="ADAL" clId="{B1C4C2D4-C632-4632-A5B1-B4D5D97363DB}" dt="2024-11-12T12:26:08.610" v="12596" actId="1076"/>
          <ac:spMkLst>
            <pc:docMk/>
            <pc:sldMk cId="3043260789" sldId="1145"/>
            <ac:spMk id="15" creationId="{DDD63F2C-C0E6-8E4F-80FC-897CE43AED17}"/>
          </ac:spMkLst>
        </pc:spChg>
        <pc:spChg chg="mod">
          <ac:chgData name="Samuel Eriksen" userId="5ff6e1ed-1738-463f-8cf3-306224ed0ce0" providerId="ADAL" clId="{B1C4C2D4-C632-4632-A5B1-B4D5D97363DB}" dt="2024-11-12T12:26:06.054" v="12595" actId="1076"/>
          <ac:spMkLst>
            <pc:docMk/>
            <pc:sldMk cId="3043260789" sldId="1145"/>
            <ac:spMk id="21" creationId="{0BC7C27F-4487-CD2A-ED78-BF51A375A3BF}"/>
          </ac:spMkLst>
        </pc:spChg>
        <pc:spChg chg="ord">
          <ac:chgData name="Samuel Eriksen" userId="5ff6e1ed-1738-463f-8cf3-306224ed0ce0" providerId="ADAL" clId="{B1C4C2D4-C632-4632-A5B1-B4D5D97363DB}" dt="2024-11-12T12:26:12.341" v="12597" actId="166"/>
          <ac:spMkLst>
            <pc:docMk/>
            <pc:sldMk cId="3043260789" sldId="1145"/>
            <ac:spMk id="22" creationId="{359DD24B-B75C-412E-AADD-474C708991DE}"/>
          </ac:spMkLst>
        </pc:spChg>
        <pc:spChg chg="mod">
          <ac:chgData name="Samuel Eriksen" userId="5ff6e1ed-1738-463f-8cf3-306224ed0ce0" providerId="ADAL" clId="{B1C4C2D4-C632-4632-A5B1-B4D5D97363DB}" dt="2024-11-12T12:24:53.595" v="12588" actId="20577"/>
          <ac:spMkLst>
            <pc:docMk/>
            <pc:sldMk cId="3043260789" sldId="1145"/>
            <ac:spMk id="30" creationId="{05B10BDF-650E-713C-73B6-0F7E7C06976D}"/>
          </ac:spMkLst>
        </pc:spChg>
        <pc:spChg chg="mod">
          <ac:chgData name="Samuel Eriksen" userId="5ff6e1ed-1738-463f-8cf3-306224ed0ce0" providerId="ADAL" clId="{B1C4C2D4-C632-4632-A5B1-B4D5D97363DB}" dt="2024-11-12T12:24:46.983" v="12587" actId="20577"/>
          <ac:spMkLst>
            <pc:docMk/>
            <pc:sldMk cId="3043260789" sldId="1145"/>
            <ac:spMk id="31" creationId="{1CD806EF-B0E8-3096-8055-6319E9087348}"/>
          </ac:spMkLst>
        </pc:spChg>
        <pc:cxnChg chg="add mod">
          <ac:chgData name="Samuel Eriksen" userId="5ff6e1ed-1738-463f-8cf3-306224ed0ce0" providerId="ADAL" clId="{B1C4C2D4-C632-4632-A5B1-B4D5D97363DB}" dt="2024-11-12T12:26:00.302" v="12592" actId="1076"/>
          <ac:cxnSpMkLst>
            <pc:docMk/>
            <pc:sldMk cId="3043260789" sldId="1145"/>
            <ac:cxnSpMk id="13" creationId="{48A58D35-2187-3448-D3E4-BC5B141943A3}"/>
          </ac:cxnSpMkLst>
        </pc:cxnChg>
        <pc:cxnChg chg="mod ord">
          <ac:chgData name="Samuel Eriksen" userId="5ff6e1ed-1738-463f-8cf3-306224ed0ce0" providerId="ADAL" clId="{B1C4C2D4-C632-4632-A5B1-B4D5D97363DB}" dt="2024-11-12T12:26:16.517" v="12598" actId="166"/>
          <ac:cxnSpMkLst>
            <pc:docMk/>
            <pc:sldMk cId="3043260789" sldId="1145"/>
            <ac:cxnSpMk id="25" creationId="{B3215BD0-8DBE-67D6-38DB-ADCF570124E3}"/>
          </ac:cxnSpMkLst>
        </pc:cxnChg>
      </pc:sldChg>
      <pc:sldChg chg="addSp delSp modSp add del mod ord">
        <pc:chgData name="Samuel Eriksen" userId="5ff6e1ed-1738-463f-8cf3-306224ed0ce0" providerId="ADAL" clId="{B1C4C2D4-C632-4632-A5B1-B4D5D97363DB}" dt="2024-11-05T20:25:16.777" v="10984" actId="47"/>
        <pc:sldMkLst>
          <pc:docMk/>
          <pc:sldMk cId="1958982141" sldId="1146"/>
        </pc:sldMkLst>
      </pc:sldChg>
      <pc:sldChg chg="addSp delSp modSp add mod">
        <pc:chgData name="Samuel Eriksen" userId="5ff6e1ed-1738-463f-8cf3-306224ed0ce0" providerId="ADAL" clId="{B1C4C2D4-C632-4632-A5B1-B4D5D97363DB}" dt="2024-11-04T18:39:17.390" v="10139" actId="20577"/>
        <pc:sldMkLst>
          <pc:docMk/>
          <pc:sldMk cId="563564786" sldId="1147"/>
        </pc:sldMkLst>
        <pc:spChg chg="add mod">
          <ac:chgData name="Samuel Eriksen" userId="5ff6e1ed-1738-463f-8cf3-306224ed0ce0" providerId="ADAL" clId="{B1C4C2D4-C632-4632-A5B1-B4D5D97363DB}" dt="2024-11-04T18:33:51.708" v="9698" actId="14100"/>
          <ac:spMkLst>
            <pc:docMk/>
            <pc:sldMk cId="563564786" sldId="1147"/>
            <ac:spMk id="9" creationId="{58A4B480-1168-AC13-6BC3-D77A435F047B}"/>
          </ac:spMkLst>
        </pc:spChg>
        <pc:spChg chg="add mod">
          <ac:chgData name="Samuel Eriksen" userId="5ff6e1ed-1738-463f-8cf3-306224ed0ce0" providerId="ADAL" clId="{B1C4C2D4-C632-4632-A5B1-B4D5D97363DB}" dt="2024-11-04T18:34:49.529" v="9715" actId="14100"/>
          <ac:spMkLst>
            <pc:docMk/>
            <pc:sldMk cId="563564786" sldId="1147"/>
            <ac:spMk id="10" creationId="{982AA299-75DB-DB83-AB56-B68705E70B25}"/>
          </ac:spMkLst>
        </pc:spChg>
        <pc:spChg chg="add mod">
          <ac:chgData name="Samuel Eriksen" userId="5ff6e1ed-1738-463f-8cf3-306224ed0ce0" providerId="ADAL" clId="{B1C4C2D4-C632-4632-A5B1-B4D5D97363DB}" dt="2024-11-04T18:35:18.728" v="9762" actId="14100"/>
          <ac:spMkLst>
            <pc:docMk/>
            <pc:sldMk cId="563564786" sldId="1147"/>
            <ac:spMk id="13" creationId="{A124AC4C-8673-5B31-AD1E-B10F2CA17F3B}"/>
          </ac:spMkLst>
        </pc:spChg>
        <pc:spChg chg="add mod">
          <ac:chgData name="Samuel Eriksen" userId="5ff6e1ed-1738-463f-8cf3-306224ed0ce0" providerId="ADAL" clId="{B1C4C2D4-C632-4632-A5B1-B4D5D97363DB}" dt="2024-11-04T18:35:37.731" v="9767" actId="14100"/>
          <ac:spMkLst>
            <pc:docMk/>
            <pc:sldMk cId="563564786" sldId="1147"/>
            <ac:spMk id="14" creationId="{F7516041-EE33-E421-7564-73A48BF47794}"/>
          </ac:spMkLst>
        </pc:spChg>
        <pc:spChg chg="add mod">
          <ac:chgData name="Samuel Eriksen" userId="5ff6e1ed-1738-463f-8cf3-306224ed0ce0" providerId="ADAL" clId="{B1C4C2D4-C632-4632-A5B1-B4D5D97363DB}" dt="2024-11-04T18:39:08.837" v="10138" actId="14100"/>
          <ac:spMkLst>
            <pc:docMk/>
            <pc:sldMk cId="563564786" sldId="1147"/>
            <ac:spMk id="16" creationId="{29EDD2BF-F9D8-F7A7-BAA8-6CC4EFC3FC08}"/>
          </ac:spMkLst>
        </pc:spChg>
        <pc:spChg chg="add mod">
          <ac:chgData name="Samuel Eriksen" userId="5ff6e1ed-1738-463f-8cf3-306224ed0ce0" providerId="ADAL" clId="{B1C4C2D4-C632-4632-A5B1-B4D5D97363DB}" dt="2024-11-04T18:39:17.390" v="10139" actId="20577"/>
          <ac:spMkLst>
            <pc:docMk/>
            <pc:sldMk cId="563564786" sldId="1147"/>
            <ac:spMk id="17" creationId="{DDE86D79-D85E-AF8D-A3B5-6E894AD642A4}"/>
          </ac:spMkLst>
        </pc:spChg>
        <pc:spChg chg="add mod">
          <ac:chgData name="Samuel Eriksen" userId="5ff6e1ed-1738-463f-8cf3-306224ed0ce0" providerId="ADAL" clId="{B1C4C2D4-C632-4632-A5B1-B4D5D97363DB}" dt="2024-11-04T18:38:47.728" v="10131" actId="1076"/>
          <ac:spMkLst>
            <pc:docMk/>
            <pc:sldMk cId="563564786" sldId="1147"/>
            <ac:spMk id="26" creationId="{0DE8E533-7546-CAB4-8165-7C920A7749E8}"/>
          </ac:spMkLst>
        </pc:spChg>
        <pc:spChg chg="add mod">
          <ac:chgData name="Samuel Eriksen" userId="5ff6e1ed-1738-463f-8cf3-306224ed0ce0" providerId="ADAL" clId="{B1C4C2D4-C632-4632-A5B1-B4D5D97363DB}" dt="2024-11-04T18:38:51.653" v="10134" actId="20577"/>
          <ac:spMkLst>
            <pc:docMk/>
            <pc:sldMk cId="563564786" sldId="1147"/>
            <ac:spMk id="27" creationId="{70D4445C-7A20-BC91-58D4-AC0443993AEE}"/>
          </ac:spMkLst>
        </pc:spChg>
        <pc:picChg chg="add mod">
          <ac:chgData name="Samuel Eriksen" userId="5ff6e1ed-1738-463f-8cf3-306224ed0ce0" providerId="ADAL" clId="{B1C4C2D4-C632-4632-A5B1-B4D5D97363DB}" dt="2024-11-04T18:33:29.234" v="9694" actId="1076"/>
          <ac:picMkLst>
            <pc:docMk/>
            <pc:sldMk cId="563564786" sldId="1147"/>
            <ac:picMk id="5" creationId="{E4848C18-82F6-DCA7-EC3E-9B872E50B9B7}"/>
          </ac:picMkLst>
        </pc:picChg>
        <pc:picChg chg="add mod">
          <ac:chgData name="Samuel Eriksen" userId="5ff6e1ed-1738-463f-8cf3-306224ed0ce0" providerId="ADAL" clId="{B1C4C2D4-C632-4632-A5B1-B4D5D97363DB}" dt="2024-11-04T18:33:03.540" v="9690" actId="1076"/>
          <ac:picMkLst>
            <pc:docMk/>
            <pc:sldMk cId="563564786" sldId="1147"/>
            <ac:picMk id="6" creationId="{5AA2CC9E-0CC4-E3F3-6A10-5DDE55FA1AD6}"/>
          </ac:picMkLst>
        </pc:picChg>
        <pc:picChg chg="add mod">
          <ac:chgData name="Samuel Eriksen" userId="5ff6e1ed-1738-463f-8cf3-306224ed0ce0" providerId="ADAL" clId="{B1C4C2D4-C632-4632-A5B1-B4D5D97363DB}" dt="2024-11-04T18:34:26.847" v="9710" actId="1076"/>
          <ac:picMkLst>
            <pc:docMk/>
            <pc:sldMk cId="563564786" sldId="1147"/>
            <ac:picMk id="11" creationId="{95733056-1192-589B-A2A9-DB292014CA80}"/>
          </ac:picMkLst>
        </pc:picChg>
        <pc:picChg chg="add mod">
          <ac:chgData name="Samuel Eriksen" userId="5ff6e1ed-1738-463f-8cf3-306224ed0ce0" providerId="ADAL" clId="{B1C4C2D4-C632-4632-A5B1-B4D5D97363DB}" dt="2024-11-04T18:35:41.158" v="9768" actId="1076"/>
          <ac:picMkLst>
            <pc:docMk/>
            <pc:sldMk cId="563564786" sldId="1147"/>
            <ac:picMk id="15" creationId="{F6DEF13D-7D29-9A2B-40DA-02AD09CB8142}"/>
          </ac:picMkLst>
        </pc:picChg>
        <pc:cxnChg chg="add mod">
          <ac:chgData name="Samuel Eriksen" userId="5ff6e1ed-1738-463f-8cf3-306224ed0ce0" providerId="ADAL" clId="{B1C4C2D4-C632-4632-A5B1-B4D5D97363DB}" dt="2024-11-04T18:38:58.975" v="10136" actId="208"/>
          <ac:cxnSpMkLst>
            <pc:docMk/>
            <pc:sldMk cId="563564786" sldId="1147"/>
            <ac:cxnSpMk id="19" creationId="{11533E9F-456E-3232-F187-4D06371A440C}"/>
          </ac:cxnSpMkLst>
        </pc:cxnChg>
        <pc:cxnChg chg="add mod">
          <ac:chgData name="Samuel Eriksen" userId="5ff6e1ed-1738-463f-8cf3-306224ed0ce0" providerId="ADAL" clId="{B1C4C2D4-C632-4632-A5B1-B4D5D97363DB}" dt="2024-11-04T18:38:57.368" v="10135" actId="208"/>
          <ac:cxnSpMkLst>
            <pc:docMk/>
            <pc:sldMk cId="563564786" sldId="1147"/>
            <ac:cxnSpMk id="22" creationId="{0B245177-C4DC-24C5-8428-51DA5F2F936F}"/>
          </ac:cxnSpMkLst>
        </pc:cxnChg>
      </pc:sldChg>
      <pc:sldChg chg="addSp modSp add mod">
        <pc:chgData name="Samuel Eriksen" userId="5ff6e1ed-1738-463f-8cf3-306224ed0ce0" providerId="ADAL" clId="{B1C4C2D4-C632-4632-A5B1-B4D5D97363DB}" dt="2024-11-05T20:38:06.843" v="11929" actId="20577"/>
        <pc:sldMkLst>
          <pc:docMk/>
          <pc:sldMk cId="1319758203" sldId="1148"/>
        </pc:sldMkLst>
        <pc:spChg chg="mod">
          <ac:chgData name="Samuel Eriksen" userId="5ff6e1ed-1738-463f-8cf3-306224ed0ce0" providerId="ADAL" clId="{B1C4C2D4-C632-4632-A5B1-B4D5D97363DB}" dt="2024-11-05T20:38:06.843" v="11929" actId="20577"/>
          <ac:spMkLst>
            <pc:docMk/>
            <pc:sldMk cId="1319758203" sldId="1148"/>
            <ac:spMk id="2" creationId="{DD2D7A3A-1FA2-AA7A-A5E4-A9DBF735CB71}"/>
          </ac:spMkLst>
        </pc:spChg>
        <pc:spChg chg="add mod">
          <ac:chgData name="Samuel Eriksen" userId="5ff6e1ed-1738-463f-8cf3-306224ed0ce0" providerId="ADAL" clId="{B1C4C2D4-C632-4632-A5B1-B4D5D97363DB}" dt="2024-11-05T20:36:49.200" v="11831" actId="14100"/>
          <ac:spMkLst>
            <pc:docMk/>
            <pc:sldMk cId="1319758203" sldId="1148"/>
            <ac:spMk id="4" creationId="{265E68A2-49FB-539A-C440-70577C125DAF}"/>
          </ac:spMkLst>
        </pc:spChg>
      </pc:sldChg>
      <pc:sldChg chg="addSp delSp modSp mod">
        <pc:chgData name="Samuel Eriksen" userId="5ff6e1ed-1738-463f-8cf3-306224ed0ce0" providerId="ADAL" clId="{B1C4C2D4-C632-4632-A5B1-B4D5D97363DB}" dt="2024-11-12T12:30:41.706" v="12616" actId="14100"/>
        <pc:sldMkLst>
          <pc:docMk/>
          <pc:sldMk cId="3063756544" sldId="1151"/>
        </pc:sldMkLst>
        <pc:spChg chg="mod">
          <ac:chgData name="Samuel Eriksen" userId="5ff6e1ed-1738-463f-8cf3-306224ed0ce0" providerId="ADAL" clId="{B1C4C2D4-C632-4632-A5B1-B4D5D97363DB}" dt="2024-11-12T12:30:41.706" v="12616" actId="14100"/>
          <ac:spMkLst>
            <pc:docMk/>
            <pc:sldMk cId="3063756544" sldId="1151"/>
            <ac:spMk id="2" creationId="{DD2D7A3A-1FA2-AA7A-A5E4-A9DBF735CB71}"/>
          </ac:spMkLst>
        </pc:spChg>
        <pc:picChg chg="mod">
          <ac:chgData name="Samuel Eriksen" userId="5ff6e1ed-1738-463f-8cf3-306224ed0ce0" providerId="ADAL" clId="{B1C4C2D4-C632-4632-A5B1-B4D5D97363DB}" dt="2024-11-12T12:30:28.533" v="12608" actId="1076"/>
          <ac:picMkLst>
            <pc:docMk/>
            <pc:sldMk cId="3063756544" sldId="1151"/>
            <ac:picMk id="4" creationId="{EBA62FB9-9CC6-A6FB-917B-3B185E2BAFFD}"/>
          </ac:picMkLst>
        </pc:picChg>
        <pc:picChg chg="mod">
          <ac:chgData name="Samuel Eriksen" userId="5ff6e1ed-1738-463f-8cf3-306224ed0ce0" providerId="ADAL" clId="{B1C4C2D4-C632-4632-A5B1-B4D5D97363DB}" dt="2024-11-12T12:30:27.275" v="12607" actId="1076"/>
          <ac:picMkLst>
            <pc:docMk/>
            <pc:sldMk cId="3063756544" sldId="1151"/>
            <ac:picMk id="5" creationId="{B6A5817B-5A64-5D17-302A-88433E0902AE}"/>
          </ac:picMkLst>
        </pc:picChg>
        <pc:picChg chg="mod">
          <ac:chgData name="Samuel Eriksen" userId="5ff6e1ed-1738-463f-8cf3-306224ed0ce0" providerId="ADAL" clId="{B1C4C2D4-C632-4632-A5B1-B4D5D97363DB}" dt="2024-11-12T12:30:27.275" v="12607" actId="1076"/>
          <ac:picMkLst>
            <pc:docMk/>
            <pc:sldMk cId="3063756544" sldId="1151"/>
            <ac:picMk id="6" creationId="{95F16629-AF25-7E8F-4002-0448F0EC0612}"/>
          </ac:picMkLst>
        </pc:picChg>
        <pc:picChg chg="mod">
          <ac:chgData name="Samuel Eriksen" userId="5ff6e1ed-1738-463f-8cf3-306224ed0ce0" providerId="ADAL" clId="{B1C4C2D4-C632-4632-A5B1-B4D5D97363DB}" dt="2024-11-12T12:30:27.275" v="12607" actId="1076"/>
          <ac:picMkLst>
            <pc:docMk/>
            <pc:sldMk cId="3063756544" sldId="1151"/>
            <ac:picMk id="7" creationId="{8F6495B4-DA43-36A4-9D64-097C6620FDB1}"/>
          </ac:picMkLst>
        </pc:picChg>
        <pc:picChg chg="del">
          <ac:chgData name="Samuel Eriksen" userId="5ff6e1ed-1738-463f-8cf3-306224ed0ce0" providerId="ADAL" clId="{B1C4C2D4-C632-4632-A5B1-B4D5D97363DB}" dt="2024-11-08T16:36:40.764" v="12194" actId="478"/>
          <ac:picMkLst>
            <pc:docMk/>
            <pc:sldMk cId="3063756544" sldId="1151"/>
            <ac:picMk id="8" creationId="{D958F9C5-E4B7-DDFF-76EB-BAF08150674E}"/>
          </ac:picMkLst>
        </pc:picChg>
        <pc:picChg chg="add del mod modCrop">
          <ac:chgData name="Samuel Eriksen" userId="5ff6e1ed-1738-463f-8cf3-306224ed0ce0" providerId="ADAL" clId="{B1C4C2D4-C632-4632-A5B1-B4D5D97363DB}" dt="2024-11-08T16:37:36.044" v="12198" actId="478"/>
          <ac:picMkLst>
            <pc:docMk/>
            <pc:sldMk cId="3063756544" sldId="1151"/>
            <ac:picMk id="9" creationId="{CD63E6E2-7BDF-2545-7646-ECD193148139}"/>
          </ac:picMkLst>
        </pc:picChg>
        <pc:picChg chg="add mod modCrop">
          <ac:chgData name="Samuel Eriksen" userId="5ff6e1ed-1738-463f-8cf3-306224ed0ce0" providerId="ADAL" clId="{B1C4C2D4-C632-4632-A5B1-B4D5D97363DB}" dt="2024-11-08T16:38:47.599" v="12204" actId="1076"/>
          <ac:picMkLst>
            <pc:docMk/>
            <pc:sldMk cId="3063756544" sldId="1151"/>
            <ac:picMk id="10" creationId="{7E61107A-DFEA-3B5B-48BC-03DDA64EBA0E}"/>
          </ac:picMkLst>
        </pc:picChg>
      </pc:sldChg>
      <pc:sldChg chg="modSp mod">
        <pc:chgData name="Samuel Eriksen" userId="5ff6e1ed-1738-463f-8cf3-306224ed0ce0" providerId="ADAL" clId="{B1C4C2D4-C632-4632-A5B1-B4D5D97363DB}" dt="2024-11-12T12:33:34.674" v="12618" actId="313"/>
        <pc:sldMkLst>
          <pc:docMk/>
          <pc:sldMk cId="2377977470" sldId="1152"/>
        </pc:sldMkLst>
        <pc:spChg chg="mod">
          <ac:chgData name="Samuel Eriksen" userId="5ff6e1ed-1738-463f-8cf3-306224ed0ce0" providerId="ADAL" clId="{B1C4C2D4-C632-4632-A5B1-B4D5D97363DB}" dt="2024-11-12T12:33:34.674" v="12618" actId="313"/>
          <ac:spMkLst>
            <pc:docMk/>
            <pc:sldMk cId="2377977470" sldId="1152"/>
            <ac:spMk id="476" creationId="{00000000-0000-0000-0000-000000000000}"/>
          </ac:spMkLst>
        </pc:spChg>
      </pc:sldChg>
      <pc:sldChg chg="addSp delSp modSp mod">
        <pc:chgData name="Samuel Eriksen" userId="5ff6e1ed-1738-463f-8cf3-306224ed0ce0" providerId="ADAL" clId="{B1C4C2D4-C632-4632-A5B1-B4D5D97363DB}" dt="2024-11-12T12:45:07.875" v="12631" actId="313"/>
        <pc:sldMkLst>
          <pc:docMk/>
          <pc:sldMk cId="3386363779" sldId="1153"/>
        </pc:sldMkLst>
        <pc:spChg chg="mod">
          <ac:chgData name="Samuel Eriksen" userId="5ff6e1ed-1738-463f-8cf3-306224ed0ce0" providerId="ADAL" clId="{B1C4C2D4-C632-4632-A5B1-B4D5D97363DB}" dt="2024-11-12T12:45:07.875" v="12631" actId="313"/>
          <ac:spMkLst>
            <pc:docMk/>
            <pc:sldMk cId="3386363779" sldId="1153"/>
            <ac:spMk id="2" creationId="{DD2D7A3A-1FA2-AA7A-A5E4-A9DBF735CB71}"/>
          </ac:spMkLst>
        </pc:spChg>
        <pc:picChg chg="add mod">
          <ac:chgData name="Samuel Eriksen" userId="5ff6e1ed-1738-463f-8cf3-306224ed0ce0" providerId="ADAL" clId="{B1C4C2D4-C632-4632-A5B1-B4D5D97363DB}" dt="2024-11-08T16:38:58.422" v="12207"/>
          <ac:picMkLst>
            <pc:docMk/>
            <pc:sldMk cId="3386363779" sldId="1153"/>
            <ac:picMk id="7" creationId="{9478B00F-C6F4-44B4-8934-C6DC39701318}"/>
          </ac:picMkLst>
        </pc:picChg>
        <pc:picChg chg="del">
          <ac:chgData name="Samuel Eriksen" userId="5ff6e1ed-1738-463f-8cf3-306224ed0ce0" providerId="ADAL" clId="{B1C4C2D4-C632-4632-A5B1-B4D5D97363DB}" dt="2024-11-08T16:38:51.996" v="12205" actId="478"/>
          <ac:picMkLst>
            <pc:docMk/>
            <pc:sldMk cId="3386363779" sldId="1153"/>
            <ac:picMk id="8" creationId="{D958F9C5-E4B7-DDFF-76EB-BAF08150674E}"/>
          </ac:picMkLst>
        </pc:picChg>
      </pc:sldChg>
      <pc:sldChg chg="addSp delSp modSp mod">
        <pc:chgData name="Samuel Eriksen" userId="5ff6e1ed-1738-463f-8cf3-306224ed0ce0" providerId="ADAL" clId="{B1C4C2D4-C632-4632-A5B1-B4D5D97363DB}" dt="2024-11-12T12:45:54.555" v="12642" actId="33524"/>
        <pc:sldMkLst>
          <pc:docMk/>
          <pc:sldMk cId="2609522108" sldId="1154"/>
        </pc:sldMkLst>
        <pc:spChg chg="mod">
          <ac:chgData name="Samuel Eriksen" userId="5ff6e1ed-1738-463f-8cf3-306224ed0ce0" providerId="ADAL" clId="{B1C4C2D4-C632-4632-A5B1-B4D5D97363DB}" dt="2024-11-12T12:45:54.555" v="12642" actId="33524"/>
          <ac:spMkLst>
            <pc:docMk/>
            <pc:sldMk cId="2609522108" sldId="1154"/>
            <ac:spMk id="2" creationId="{DD2D7A3A-1FA2-AA7A-A5E4-A9DBF735CB71}"/>
          </ac:spMkLst>
        </pc:spChg>
        <pc:picChg chg="add mod">
          <ac:chgData name="Samuel Eriksen" userId="5ff6e1ed-1738-463f-8cf3-306224ed0ce0" providerId="ADAL" clId="{B1C4C2D4-C632-4632-A5B1-B4D5D97363DB}" dt="2024-11-08T16:38:59.184" v="12208"/>
          <ac:picMkLst>
            <pc:docMk/>
            <pc:sldMk cId="2609522108" sldId="1154"/>
            <ac:picMk id="4" creationId="{CB4FDFA2-74E1-72C4-5615-7E40446EA4D0}"/>
          </ac:picMkLst>
        </pc:picChg>
        <pc:picChg chg="del">
          <ac:chgData name="Samuel Eriksen" userId="5ff6e1ed-1738-463f-8cf3-306224ed0ce0" providerId="ADAL" clId="{B1C4C2D4-C632-4632-A5B1-B4D5D97363DB}" dt="2024-11-08T16:38:53.955" v="12206" actId="478"/>
          <ac:picMkLst>
            <pc:docMk/>
            <pc:sldMk cId="2609522108" sldId="1154"/>
            <ac:picMk id="8" creationId="{D958F9C5-E4B7-DDFF-76EB-BAF08150674E}"/>
          </ac:picMkLst>
        </pc:picChg>
      </pc:sldChg>
      <pc:sldChg chg="modSp mod">
        <pc:chgData name="Samuel Eriksen" userId="5ff6e1ed-1738-463f-8cf3-306224ed0ce0" providerId="ADAL" clId="{B1C4C2D4-C632-4632-A5B1-B4D5D97363DB}" dt="2024-11-12T12:28:09.901" v="12599" actId="790"/>
        <pc:sldMkLst>
          <pc:docMk/>
          <pc:sldMk cId="2260245534" sldId="1155"/>
        </pc:sldMkLst>
        <pc:spChg chg="mod">
          <ac:chgData name="Samuel Eriksen" userId="5ff6e1ed-1738-463f-8cf3-306224ed0ce0" providerId="ADAL" clId="{B1C4C2D4-C632-4632-A5B1-B4D5D97363DB}" dt="2024-11-12T12:28:09.901" v="12599" actId="790"/>
          <ac:spMkLst>
            <pc:docMk/>
            <pc:sldMk cId="2260245534" sldId="1155"/>
            <ac:spMk id="225" creationId="{00000000-0000-0000-0000-000000000000}"/>
          </ac:spMkLst>
        </pc:spChg>
      </pc:sldChg>
      <pc:sldChg chg="modSp mod">
        <pc:chgData name="Samuel Eriksen" userId="5ff6e1ed-1738-463f-8cf3-306224ed0ce0" providerId="ADAL" clId="{B1C4C2D4-C632-4632-A5B1-B4D5D97363DB}" dt="2024-11-12T12:45:42.483" v="12640" actId="20577"/>
        <pc:sldMkLst>
          <pc:docMk/>
          <pc:sldMk cId="1862448512" sldId="1156"/>
        </pc:sldMkLst>
        <pc:spChg chg="mod">
          <ac:chgData name="Samuel Eriksen" userId="5ff6e1ed-1738-463f-8cf3-306224ed0ce0" providerId="ADAL" clId="{B1C4C2D4-C632-4632-A5B1-B4D5D97363DB}" dt="2024-11-12T12:41:30.735" v="12630" actId="20577"/>
          <ac:spMkLst>
            <pc:docMk/>
            <pc:sldMk cId="1862448512" sldId="1156"/>
            <ac:spMk id="2" creationId="{DD2D7A3A-1FA2-AA7A-A5E4-A9DBF735CB71}"/>
          </ac:spMkLst>
        </pc:spChg>
        <pc:spChg chg="mod">
          <ac:chgData name="Samuel Eriksen" userId="5ff6e1ed-1738-463f-8cf3-306224ed0ce0" providerId="ADAL" clId="{B1C4C2D4-C632-4632-A5B1-B4D5D97363DB}" dt="2024-11-12T12:45:42.483" v="12640" actId="20577"/>
          <ac:spMkLst>
            <pc:docMk/>
            <pc:sldMk cId="1862448512" sldId="1156"/>
            <ac:spMk id="3" creationId="{C61FD94A-2C93-58D1-A26B-2DF27F3788D0}"/>
          </ac:spMkLst>
        </pc:spChg>
        <pc:spChg chg="mod">
          <ac:chgData name="Samuel Eriksen" userId="5ff6e1ed-1738-463f-8cf3-306224ed0ce0" providerId="ADAL" clId="{B1C4C2D4-C632-4632-A5B1-B4D5D97363DB}" dt="2024-11-12T12:40:42.221" v="12620" actId="1076"/>
          <ac:spMkLst>
            <pc:docMk/>
            <pc:sldMk cId="1862448512" sldId="1156"/>
            <ac:spMk id="14" creationId="{69DDA272-E1CB-9164-5FA2-D1995AB6EDBF}"/>
          </ac:spMkLst>
        </pc:spChg>
        <pc:spChg chg="mod">
          <ac:chgData name="Samuel Eriksen" userId="5ff6e1ed-1738-463f-8cf3-306224ed0ce0" providerId="ADAL" clId="{B1C4C2D4-C632-4632-A5B1-B4D5D97363DB}" dt="2024-11-12T12:40:42.221" v="12620" actId="1076"/>
          <ac:spMkLst>
            <pc:docMk/>
            <pc:sldMk cId="1862448512" sldId="1156"/>
            <ac:spMk id="17" creationId="{116D5671-8E80-4EA8-0FAC-666756FD6B00}"/>
          </ac:spMkLst>
        </pc:spChg>
        <pc:spChg chg="mod">
          <ac:chgData name="Samuel Eriksen" userId="5ff6e1ed-1738-463f-8cf3-306224ed0ce0" providerId="ADAL" clId="{B1C4C2D4-C632-4632-A5B1-B4D5D97363DB}" dt="2024-11-12T12:40:42.221" v="12620" actId="1076"/>
          <ac:spMkLst>
            <pc:docMk/>
            <pc:sldMk cId="1862448512" sldId="1156"/>
            <ac:spMk id="18" creationId="{FA6D6CF2-05EA-DE9F-F484-555C76558AC3}"/>
          </ac:spMkLst>
        </pc:spChg>
        <pc:spChg chg="mod">
          <ac:chgData name="Samuel Eriksen" userId="5ff6e1ed-1738-463f-8cf3-306224ed0ce0" providerId="ADAL" clId="{B1C4C2D4-C632-4632-A5B1-B4D5D97363DB}" dt="2024-11-12T12:40:42.221" v="12620" actId="1076"/>
          <ac:spMkLst>
            <pc:docMk/>
            <pc:sldMk cId="1862448512" sldId="1156"/>
            <ac:spMk id="19" creationId="{7A09C15B-9ADA-CFCC-BEA7-FF65EFF11003}"/>
          </ac:spMkLst>
        </pc:spChg>
        <pc:spChg chg="mod">
          <ac:chgData name="Samuel Eriksen" userId="5ff6e1ed-1738-463f-8cf3-306224ed0ce0" providerId="ADAL" clId="{B1C4C2D4-C632-4632-A5B1-B4D5D97363DB}" dt="2024-11-12T12:40:42.221" v="12620" actId="1076"/>
          <ac:spMkLst>
            <pc:docMk/>
            <pc:sldMk cId="1862448512" sldId="1156"/>
            <ac:spMk id="21" creationId="{0E8DEDFC-5E11-0521-7FA8-9E3634D27700}"/>
          </ac:spMkLst>
        </pc:spChg>
        <pc:picChg chg="mod">
          <ac:chgData name="Samuel Eriksen" userId="5ff6e1ed-1738-463f-8cf3-306224ed0ce0" providerId="ADAL" clId="{B1C4C2D4-C632-4632-A5B1-B4D5D97363DB}" dt="2024-11-12T12:41:16.034" v="12625" actId="1076"/>
          <ac:picMkLst>
            <pc:docMk/>
            <pc:sldMk cId="1862448512" sldId="1156"/>
            <ac:picMk id="12" creationId="{350C5E47-751A-4EBB-B784-C86238B4F0D4}"/>
          </ac:picMkLst>
        </pc:picChg>
        <pc:picChg chg="mod">
          <ac:chgData name="Samuel Eriksen" userId="5ff6e1ed-1738-463f-8cf3-306224ed0ce0" providerId="ADAL" clId="{B1C4C2D4-C632-4632-A5B1-B4D5D97363DB}" dt="2024-11-12T12:40:42.221" v="12620" actId="1076"/>
          <ac:picMkLst>
            <pc:docMk/>
            <pc:sldMk cId="1862448512" sldId="1156"/>
            <ac:picMk id="16" creationId="{2FAA62EB-D01D-4D56-B3E5-0BA5DB7C9546}"/>
          </ac:picMkLst>
        </pc:picChg>
        <pc:cxnChg chg="mod">
          <ac:chgData name="Samuel Eriksen" userId="5ff6e1ed-1738-463f-8cf3-306224ed0ce0" providerId="ADAL" clId="{B1C4C2D4-C632-4632-A5B1-B4D5D97363DB}" dt="2024-11-12T12:40:42.221" v="12620" actId="1076"/>
          <ac:cxnSpMkLst>
            <pc:docMk/>
            <pc:sldMk cId="1862448512" sldId="1156"/>
            <ac:cxnSpMk id="20" creationId="{CEE79618-484D-FF7F-D24F-C324BEF2A305}"/>
          </ac:cxnSpMkLst>
        </pc:cxnChg>
        <pc:cxnChg chg="mod">
          <ac:chgData name="Samuel Eriksen" userId="5ff6e1ed-1738-463f-8cf3-306224ed0ce0" providerId="ADAL" clId="{B1C4C2D4-C632-4632-A5B1-B4D5D97363DB}" dt="2024-11-12T12:40:42.221" v="12620" actId="1076"/>
          <ac:cxnSpMkLst>
            <pc:docMk/>
            <pc:sldMk cId="1862448512" sldId="1156"/>
            <ac:cxnSpMk id="22" creationId="{63A13061-9384-B051-FCD4-971C5079F59F}"/>
          </ac:cxnSpMkLst>
        </pc:cxnChg>
      </pc:sldChg>
      <pc:sldMasterChg chg="modSldLayout">
        <pc:chgData name="Samuel Eriksen" userId="5ff6e1ed-1738-463f-8cf3-306224ed0ce0" providerId="ADAL" clId="{B1C4C2D4-C632-4632-A5B1-B4D5D97363DB}" dt="2024-11-08T15:42:37.057" v="12160" actId="113"/>
        <pc:sldMasterMkLst>
          <pc:docMk/>
          <pc:sldMasterMk cId="0" sldId="2147483660"/>
        </pc:sldMasterMkLst>
        <pc:sldLayoutChg chg="modSp mod">
          <pc:chgData name="Samuel Eriksen" userId="5ff6e1ed-1738-463f-8cf3-306224ed0ce0" providerId="ADAL" clId="{B1C4C2D4-C632-4632-A5B1-B4D5D97363DB}" dt="2024-11-08T15:42:37.057" v="12160" actId="113"/>
          <pc:sldLayoutMkLst>
            <pc:docMk/>
            <pc:sldMasterMk cId="0" sldId="2147483660"/>
            <pc:sldLayoutMk cId="1247888890" sldId="2147483682"/>
          </pc:sldLayoutMkLst>
          <pc:spChg chg="mod">
            <ac:chgData name="Samuel Eriksen" userId="5ff6e1ed-1738-463f-8cf3-306224ed0ce0" providerId="ADAL" clId="{B1C4C2D4-C632-4632-A5B1-B4D5D97363DB}" dt="2024-11-05T16:11:42.628" v="10430" actId="20577"/>
            <ac:spMkLst>
              <pc:docMk/>
              <pc:sldMasterMk cId="0" sldId="2147483660"/>
              <pc:sldLayoutMk cId="1247888890" sldId="2147483682"/>
              <ac:spMk id="3" creationId="{196145BC-F751-86AC-AA2C-056003FC31BC}"/>
            </ac:spMkLst>
          </pc:spChg>
          <pc:spChg chg="mod">
            <ac:chgData name="Samuel Eriksen" userId="5ff6e1ed-1738-463f-8cf3-306224ed0ce0" providerId="ADAL" clId="{B1C4C2D4-C632-4632-A5B1-B4D5D97363DB}" dt="2024-11-08T15:42:37.057" v="12160" actId="113"/>
            <ac:spMkLst>
              <pc:docMk/>
              <pc:sldMasterMk cId="0" sldId="2147483660"/>
              <pc:sldLayoutMk cId="1247888890" sldId="2147483682"/>
              <ac:spMk id="4" creationId="{79D86D77-99AC-2820-088C-D0F8116CFB21}"/>
            </ac:spMkLst>
          </pc:spChg>
        </pc:sldLayoutChg>
      </pc:sldMasterChg>
      <pc:sldMasterChg chg="delSldLayout">
        <pc:chgData name="Samuel Eriksen" userId="5ff6e1ed-1738-463f-8cf3-306224ed0ce0" providerId="ADAL" clId="{B1C4C2D4-C632-4632-A5B1-B4D5D97363DB}" dt="2024-11-05T20:40:30.064" v="12153" actId="47"/>
        <pc:sldMasterMkLst>
          <pc:docMk/>
          <pc:sldMasterMk cId="0" sldId="2147483684"/>
        </pc:sldMasterMkLst>
        <pc:sldLayoutChg chg="del">
          <pc:chgData name="Samuel Eriksen" userId="5ff6e1ed-1738-463f-8cf3-306224ed0ce0" providerId="ADAL" clId="{B1C4C2D4-C632-4632-A5B1-B4D5D97363DB}" dt="2024-11-05T20:40:30.064" v="12153" actId="47"/>
          <pc:sldLayoutMkLst>
            <pc:docMk/>
            <pc:sldMasterMk cId="0" sldId="2147483684"/>
            <pc:sldLayoutMk cId="2651208452" sldId="2147483687"/>
          </pc:sldLayoutMkLst>
        </pc:sldLayoutChg>
      </pc:sldMasterChg>
    </pc:docChg>
  </pc:docChgLst>
  <pc:docChgLst>
    <pc:chgData name="Luke Kreczko" userId="1f6b659e-cae3-4e09-bd8e-efe7b15f0ea1" providerId="ADAL" clId="{A4E10FAD-DE3B-41A9-9544-67CA4B34E144}"/>
    <pc:docChg chg="modSld">
      <pc:chgData name="Luke Kreczko" userId="1f6b659e-cae3-4e09-bd8e-efe7b15f0ea1" providerId="ADAL" clId="{A4E10FAD-DE3B-41A9-9544-67CA4B34E144}" dt="2024-03-26T09:25:30.945" v="8" actId="1036"/>
      <pc:docMkLst>
        <pc:docMk/>
      </pc:docMkLst>
      <pc:sldChg chg="addCm">
        <pc:chgData name="Luke Kreczko" userId="1f6b659e-cae3-4e09-bd8e-efe7b15f0ea1" providerId="ADAL" clId="{A4E10FAD-DE3B-41A9-9544-67CA4B34E144}" dt="2024-03-22T09:52:07.740" v="6"/>
        <pc:sldMkLst>
          <pc:docMk/>
          <pc:sldMk cId="3926472248" sldId="106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Luke Kreczko" userId="1f6b659e-cae3-4e09-bd8e-efe7b15f0ea1" providerId="ADAL" clId="{A4E10FAD-DE3B-41A9-9544-67CA4B34E144}" dt="2024-03-22T09:39:37.140" v="5"/>
              <pc2:cmMkLst xmlns:pc2="http://schemas.microsoft.com/office/powerpoint/2019/9/main/command">
                <pc:docMk/>
                <pc:sldMk cId="3926472248" sldId="1067"/>
                <pc2:cmMk id="{6900571F-8DCF-43EA-936A-D985E86268A4}"/>
              </pc2:cmMkLst>
            </pc226:cmChg>
            <pc226:cmChg xmlns:pc226="http://schemas.microsoft.com/office/powerpoint/2022/06/main/command" chg="add">
              <pc226:chgData name="Luke Kreczko" userId="1f6b659e-cae3-4e09-bd8e-efe7b15f0ea1" providerId="ADAL" clId="{A4E10FAD-DE3B-41A9-9544-67CA4B34E144}" dt="2024-03-22T09:52:07.740" v="6"/>
              <pc2:cmMkLst xmlns:pc2="http://schemas.microsoft.com/office/powerpoint/2019/9/main/command">
                <pc:docMk/>
                <pc:sldMk cId="3926472248" sldId="1067"/>
                <pc2:cmMk id="{339B4348-6E1F-4E51-B167-9FE36896A8DE}"/>
              </pc2:cmMkLst>
            </pc226:cmChg>
          </p:ext>
        </pc:extLst>
      </pc:sldChg>
      <pc:sldChg chg="modSp mod">
        <pc:chgData name="Luke Kreczko" userId="1f6b659e-cae3-4e09-bd8e-efe7b15f0ea1" providerId="ADAL" clId="{A4E10FAD-DE3B-41A9-9544-67CA4B34E144}" dt="2024-03-22T09:35:52.787" v="1" actId="20577"/>
        <pc:sldMkLst>
          <pc:docMk/>
          <pc:sldMk cId="3926390868" sldId="1075"/>
        </pc:sldMkLst>
      </pc:sldChg>
      <pc:sldChg chg="modSp mod">
        <pc:chgData name="Luke Kreczko" userId="1f6b659e-cae3-4e09-bd8e-efe7b15f0ea1" providerId="ADAL" clId="{A4E10FAD-DE3B-41A9-9544-67CA4B34E144}" dt="2024-03-22T09:37:00.440" v="4" actId="20577"/>
        <pc:sldMkLst>
          <pc:docMk/>
          <pc:sldMk cId="2852058953" sldId="1077"/>
        </pc:sldMkLst>
      </pc:sldChg>
      <pc:sldChg chg="addCm">
        <pc:chgData name="Luke Kreczko" userId="1f6b659e-cae3-4e09-bd8e-efe7b15f0ea1" providerId="ADAL" clId="{A4E10FAD-DE3B-41A9-9544-67CA4B34E144}" dt="2024-03-22T09:36:41.910" v="2"/>
        <pc:sldMkLst>
          <pc:docMk/>
          <pc:sldMk cId="3753790458" sldId="110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Luke Kreczko" userId="1f6b659e-cae3-4e09-bd8e-efe7b15f0ea1" providerId="ADAL" clId="{A4E10FAD-DE3B-41A9-9544-67CA4B34E144}" dt="2024-03-22T09:36:41.910" v="2"/>
              <pc2:cmMkLst xmlns:pc2="http://schemas.microsoft.com/office/powerpoint/2019/9/main/command">
                <pc:docMk/>
                <pc:sldMk cId="3753790458" sldId="1107"/>
                <pc2:cmMk id="{14EF27C8-246C-40A5-ADF7-1142AB51AE1A}"/>
              </pc2:cmMkLst>
            </pc226:cmChg>
          </p:ext>
        </pc:extLst>
      </pc:sldChg>
      <pc:sldChg chg="modSp mod">
        <pc:chgData name="Luke Kreczko" userId="1f6b659e-cae3-4e09-bd8e-efe7b15f0ea1" providerId="ADAL" clId="{A4E10FAD-DE3B-41A9-9544-67CA4B34E144}" dt="2024-03-26T09:25:30.945" v="8" actId="1036"/>
        <pc:sldMkLst>
          <pc:docMk/>
          <pc:sldMk cId="1238399369" sldId="1108"/>
        </pc:sldMkLst>
      </pc:sldChg>
      <pc:sldChg chg="addCm">
        <pc:chgData name="Luke Kreczko" userId="1f6b659e-cae3-4e09-bd8e-efe7b15f0ea1" providerId="ADAL" clId="{A4E10FAD-DE3B-41A9-9544-67CA4B34E144}" dt="2024-03-22T09:53:19.063" v="7"/>
        <pc:sldMkLst>
          <pc:docMk/>
          <pc:sldMk cId="1714686052" sldId="111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Luke Kreczko" userId="1f6b659e-cae3-4e09-bd8e-efe7b15f0ea1" providerId="ADAL" clId="{A4E10FAD-DE3B-41A9-9544-67CA4B34E144}" dt="2024-03-22T09:53:19.063" v="7"/>
              <pc2:cmMkLst xmlns:pc2="http://schemas.microsoft.com/office/powerpoint/2019/9/main/command">
                <pc:docMk/>
                <pc:sldMk cId="1714686052" sldId="1112"/>
                <pc2:cmMk id="{9B1B47BF-DEDB-46A1-B076-3F078FF15CF2}"/>
              </pc2:cmMkLst>
            </pc226:cmChg>
          </p:ext>
        </pc:extLst>
      </pc:sldChg>
    </pc:docChg>
  </pc:docChgLst>
  <pc:docChgLst>
    <pc:chgData name="Guest User" userId="S::urn:spo:anon#2fa46d378d0184541fc1565a0df301943572335791d7cf090728136ab9d927f2::" providerId="AD" clId="Web-{4ECE3BF5-51EE-CB02-2167-F89F1949FA20}"/>
    <pc:docChg chg="mod addSld delSld modSld sldOrd">
      <pc:chgData name="Guest User" userId="S::urn:spo:anon#2fa46d378d0184541fc1565a0df301943572335791d7cf090728136ab9d927f2::" providerId="AD" clId="Web-{4ECE3BF5-51EE-CB02-2167-F89F1949FA20}" dt="2024-11-07T16:44:48.074" v="1133" actId="20577"/>
      <pc:docMkLst>
        <pc:docMk/>
      </pc:docMkLst>
      <pc:sldChg chg="modSp modCm">
        <pc:chgData name="Guest User" userId="S::urn:spo:anon#2fa46d378d0184541fc1565a0df301943572335791d7cf090728136ab9d927f2::" providerId="AD" clId="Web-{4ECE3BF5-51EE-CB02-2167-F89F1949FA20}" dt="2024-11-07T15:07:43.810" v="370" actId="20577"/>
        <pc:sldMkLst>
          <pc:docMk/>
          <pc:sldMk cId="1238399369" sldId="1108"/>
        </pc:sldMkLst>
        <pc:spChg chg="mod">
          <ac:chgData name="Guest User" userId="S::urn:spo:anon#2fa46d378d0184541fc1565a0df301943572335791d7cf090728136ab9d927f2::" providerId="AD" clId="Web-{4ECE3BF5-51EE-CB02-2167-F89F1949FA20}" dt="2024-11-07T15:07:43.810" v="370" actId="20577"/>
          <ac:spMkLst>
            <pc:docMk/>
            <pc:sldMk cId="1238399369" sldId="1108"/>
            <ac:spMk id="2" creationId="{DD2D7A3A-1FA2-AA7A-A5E4-A9DBF735CB71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Guest User" userId="S::urn:spo:anon#2fa46d378d0184541fc1565a0df301943572335791d7cf090728136ab9d927f2::" providerId="AD" clId="Web-{4ECE3BF5-51EE-CB02-2167-F89F1949FA20}" dt="2024-11-07T15:07:11.495" v="369" actId="20577"/>
              <pc2:cmMkLst xmlns:pc2="http://schemas.microsoft.com/office/powerpoint/2019/9/main/command">
                <pc:docMk/>
                <pc:sldMk cId="1238399369" sldId="1108"/>
                <pc2:cmMk id="{F214A04A-6E7F-413C-94C0-429A99DA465B}"/>
              </pc2:cmMkLst>
            </pc226:cmChg>
          </p:ext>
        </pc:extLst>
      </pc:sldChg>
      <pc:sldChg chg="new del">
        <pc:chgData name="Guest User" userId="S::urn:spo:anon#2fa46d378d0184541fc1565a0df301943572335791d7cf090728136ab9d927f2::" providerId="AD" clId="Web-{4ECE3BF5-51EE-CB02-2167-F89F1949FA20}" dt="2024-11-07T15:08:01.966" v="372"/>
        <pc:sldMkLst>
          <pc:docMk/>
          <pc:sldMk cId="362275555" sldId="1149"/>
        </pc:sldMkLst>
      </pc:sldChg>
      <pc:sldChg chg="modSp add ord replId">
        <pc:chgData name="Guest User" userId="S::urn:spo:anon#2fa46d378d0184541fc1565a0df301943572335791d7cf090728136ab9d927f2::" providerId="AD" clId="Web-{4ECE3BF5-51EE-CB02-2167-F89F1949FA20}" dt="2024-11-07T15:09:14.422" v="405" actId="20577"/>
        <pc:sldMkLst>
          <pc:docMk/>
          <pc:sldMk cId="4058356282" sldId="1149"/>
        </pc:sldMkLst>
        <pc:spChg chg="mod">
          <ac:chgData name="Guest User" userId="S::urn:spo:anon#2fa46d378d0184541fc1565a0df301943572335791d7cf090728136ab9d927f2::" providerId="AD" clId="Web-{4ECE3BF5-51EE-CB02-2167-F89F1949FA20}" dt="2024-11-07T15:09:14.422" v="405" actId="20577"/>
          <ac:spMkLst>
            <pc:docMk/>
            <pc:sldMk cId="4058356282" sldId="1149"/>
            <ac:spMk id="219" creationId="{00000000-0000-0000-0000-000000000000}"/>
          </ac:spMkLst>
        </pc:spChg>
      </pc:sldChg>
      <pc:sldChg chg="new del">
        <pc:chgData name="Guest User" userId="S::urn:spo:anon#2fa46d378d0184541fc1565a0df301943572335791d7cf090728136ab9d927f2::" providerId="AD" clId="Web-{4ECE3BF5-51EE-CB02-2167-F89F1949FA20}" dt="2024-11-07T15:09:49.533" v="407"/>
        <pc:sldMkLst>
          <pc:docMk/>
          <pc:sldMk cId="2219762308" sldId="1150"/>
        </pc:sldMkLst>
      </pc:sldChg>
      <pc:sldChg chg="add del ord replId">
        <pc:chgData name="Guest User" userId="S::urn:spo:anon#2fa46d378d0184541fc1565a0df301943572335791d7cf090728136ab9d927f2::" providerId="AD" clId="Web-{4ECE3BF5-51EE-CB02-2167-F89F1949FA20}" dt="2024-11-07T15:10:27.660" v="412"/>
        <pc:sldMkLst>
          <pc:docMk/>
          <pc:sldMk cId="2418321266" sldId="1150"/>
        </pc:sldMkLst>
      </pc:sldChg>
      <pc:sldChg chg="addSp delSp modSp add ord replId">
        <pc:chgData name="Guest User" userId="S::urn:spo:anon#2fa46d378d0184541fc1565a0df301943572335791d7cf090728136ab9d927f2::" providerId="AD" clId="Web-{4ECE3BF5-51EE-CB02-2167-F89F1949FA20}" dt="2024-11-07T16:44:48.074" v="1133" actId="20577"/>
        <pc:sldMkLst>
          <pc:docMk/>
          <pc:sldMk cId="3063756544" sldId="1151"/>
        </pc:sldMkLst>
        <pc:spChg chg="mod">
          <ac:chgData name="Guest User" userId="S::urn:spo:anon#2fa46d378d0184541fc1565a0df301943572335791d7cf090728136ab9d927f2::" providerId="AD" clId="Web-{4ECE3BF5-51EE-CB02-2167-F89F1949FA20}" dt="2024-11-07T16:44:48.074" v="1133" actId="20577"/>
          <ac:spMkLst>
            <pc:docMk/>
            <pc:sldMk cId="3063756544" sldId="1151"/>
            <ac:spMk id="2" creationId="{DD2D7A3A-1FA2-AA7A-A5E4-A9DBF735CB71}"/>
          </ac:spMkLst>
        </pc:spChg>
        <pc:spChg chg="mod">
          <ac:chgData name="Guest User" userId="S::urn:spo:anon#2fa46d378d0184541fc1565a0df301943572335791d7cf090728136ab9d927f2::" providerId="AD" clId="Web-{4ECE3BF5-51EE-CB02-2167-F89F1949FA20}" dt="2024-11-07T16:42:48.462" v="1130" actId="20577"/>
          <ac:spMkLst>
            <pc:docMk/>
            <pc:sldMk cId="3063756544" sldId="1151"/>
            <ac:spMk id="3" creationId="{C61FD94A-2C93-58D1-A26B-2DF27F3788D0}"/>
          </ac:spMkLst>
        </pc:spChg>
        <pc:spChg chg="del">
          <ac:chgData name="Guest User" userId="S::urn:spo:anon#2fa46d378d0184541fc1565a0df301943572335791d7cf090728136ab9d927f2::" providerId="AD" clId="Web-{4ECE3BF5-51EE-CB02-2167-F89F1949FA20}" dt="2024-11-07T15:13:42.433" v="685"/>
          <ac:spMkLst>
            <pc:docMk/>
            <pc:sldMk cId="3063756544" sldId="1151"/>
            <ac:spMk id="6" creationId="{610479DD-E953-B395-7718-7E602805CD42}"/>
          </ac:spMkLst>
        </pc:spChg>
        <pc:picChg chg="add mod">
          <ac:chgData name="Guest User" userId="S::urn:spo:anon#2fa46d378d0184541fc1565a0df301943572335791d7cf090728136ab9d927f2::" providerId="AD" clId="Web-{4ECE3BF5-51EE-CB02-2167-F89F1949FA20}" dt="2024-11-07T16:42:02.680" v="1126" actId="1076"/>
          <ac:picMkLst>
            <pc:docMk/>
            <pc:sldMk cId="3063756544" sldId="1151"/>
            <ac:picMk id="4" creationId="{EBA62FB9-9CC6-A6FB-917B-3B185E2BAFFD}"/>
          </ac:picMkLst>
        </pc:picChg>
        <pc:picChg chg="add mod modCrop">
          <ac:chgData name="Guest User" userId="S::urn:spo:anon#2fa46d378d0184541fc1565a0df301943572335791d7cf090728136ab9d927f2::" providerId="AD" clId="Web-{4ECE3BF5-51EE-CB02-2167-F89F1949FA20}" dt="2024-11-07T16:42:17.946" v="1128" actId="1076"/>
          <ac:picMkLst>
            <pc:docMk/>
            <pc:sldMk cId="3063756544" sldId="1151"/>
            <ac:picMk id="5" creationId="{B6A5817B-5A64-5D17-302A-88433E0902AE}"/>
          </ac:picMkLst>
        </pc:picChg>
      </pc:sldChg>
      <pc:sldChg chg="modSp add ord replId">
        <pc:chgData name="Guest User" userId="S::urn:spo:anon#2fa46d378d0184541fc1565a0df301943572335791d7cf090728136ab9d927f2::" providerId="AD" clId="Web-{4ECE3BF5-51EE-CB02-2167-F89F1949FA20}" dt="2024-11-07T15:13:05.713" v="651" actId="20577"/>
        <pc:sldMkLst>
          <pc:docMk/>
          <pc:sldMk cId="2377977470" sldId="1152"/>
        </pc:sldMkLst>
        <pc:spChg chg="mod">
          <ac:chgData name="Guest User" userId="S::urn:spo:anon#2fa46d378d0184541fc1565a0df301943572335791d7cf090728136ab9d927f2::" providerId="AD" clId="Web-{4ECE3BF5-51EE-CB02-2167-F89F1949FA20}" dt="2024-11-07T15:11:09.240" v="436" actId="20577"/>
          <ac:spMkLst>
            <pc:docMk/>
            <pc:sldMk cId="2377977470" sldId="1152"/>
            <ac:spMk id="474" creationId="{00000000-0000-0000-0000-000000000000}"/>
          </ac:spMkLst>
        </pc:spChg>
        <pc:spChg chg="mod">
          <ac:chgData name="Guest User" userId="S::urn:spo:anon#2fa46d378d0184541fc1565a0df301943572335791d7cf090728136ab9d927f2::" providerId="AD" clId="Web-{4ECE3BF5-51EE-CB02-2167-F89F1949FA20}" dt="2024-11-07T15:13:05.713" v="651" actId="20577"/>
          <ac:spMkLst>
            <pc:docMk/>
            <pc:sldMk cId="2377977470" sldId="1152"/>
            <ac:spMk id="476" creationId="{00000000-0000-0000-0000-000000000000}"/>
          </ac:spMkLst>
        </pc:spChg>
      </pc:sldChg>
    </pc:docChg>
  </pc:docChgLst>
  <pc:docChgLst>
    <pc:chgData name="Samuel Eriksen" userId="5ff6e1ed-1738-463f-8cf3-306224ed0ce0" providerId="ADAL" clId="{1BF0D894-736F-4D94-9BD2-A44B83FB1F39}"/>
    <pc:docChg chg="undo custSel addSld delSld modSld sldOrd modMainMaster">
      <pc:chgData name="Samuel Eriksen" userId="5ff6e1ed-1738-463f-8cf3-306224ed0ce0" providerId="ADAL" clId="{1BF0D894-736F-4D94-9BD2-A44B83FB1F39}" dt="2024-03-27T13:36:11.308" v="1801" actId="47"/>
      <pc:docMkLst>
        <pc:docMk/>
      </pc:docMkLst>
      <pc:sldChg chg="addSp delSp modSp mod">
        <pc:chgData name="Samuel Eriksen" userId="5ff6e1ed-1738-463f-8cf3-306224ed0ce0" providerId="ADAL" clId="{1BF0D894-736F-4D94-9BD2-A44B83FB1F39}" dt="2024-03-26T18:52:41.635" v="1555" actId="478"/>
        <pc:sldMkLst>
          <pc:docMk/>
          <pc:sldMk cId="1247798570" sldId="1053"/>
        </pc:sldMkLst>
      </pc:sldChg>
      <pc:sldChg chg="modSp mod modCm">
        <pc:chgData name="Samuel Eriksen" userId="5ff6e1ed-1738-463f-8cf3-306224ed0ce0" providerId="ADAL" clId="{1BF0D894-736F-4D94-9BD2-A44B83FB1F39}" dt="2024-03-26T18:55:28.629" v="1792"/>
        <pc:sldMkLst>
          <pc:docMk/>
          <pc:sldMk cId="3926472248" sldId="106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Samuel Eriksen" userId="5ff6e1ed-1738-463f-8cf3-306224ed0ce0" providerId="ADAL" clId="{1BF0D894-736F-4D94-9BD2-A44B83FB1F39}" dt="2024-03-26T18:55:26.020" v="1791" actId="20577"/>
              <pc2:cmMkLst xmlns:pc2="http://schemas.microsoft.com/office/powerpoint/2019/9/main/command">
                <pc:docMk/>
                <pc:sldMk cId="3926472248" sldId="1067"/>
                <pc2:cmMk id="{6900571F-8DCF-43EA-936A-D985E86268A4}"/>
              </pc2:cmMkLst>
            </pc226:cmChg>
            <pc226:cmChg xmlns:pc226="http://schemas.microsoft.com/office/powerpoint/2022/06/main/command" chg="mod">
              <pc226:chgData name="Samuel Eriksen" userId="5ff6e1ed-1738-463f-8cf3-306224ed0ce0" providerId="ADAL" clId="{1BF0D894-736F-4D94-9BD2-A44B83FB1F39}" dt="2024-03-26T18:55:28.629" v="1792"/>
              <pc2:cmMkLst xmlns:pc2="http://schemas.microsoft.com/office/powerpoint/2019/9/main/command">
                <pc:docMk/>
                <pc:sldMk cId="3926472248" sldId="1067"/>
                <pc2:cmMk id="{339B4348-6E1F-4E51-B167-9FE36896A8DE}"/>
              </pc2:cmMkLst>
            </pc226:cmChg>
          </p:ext>
        </pc:extLst>
      </pc:sldChg>
      <pc:sldChg chg="delSp modSp del mod">
        <pc:chgData name="Samuel Eriksen" userId="5ff6e1ed-1738-463f-8cf3-306224ed0ce0" providerId="ADAL" clId="{1BF0D894-736F-4D94-9BD2-A44B83FB1F39}" dt="2024-03-20T18:42:37.367" v="755" actId="47"/>
        <pc:sldMkLst>
          <pc:docMk/>
          <pc:sldMk cId="3420792661" sldId="1090"/>
        </pc:sldMkLst>
      </pc:sldChg>
      <pc:sldChg chg="addSp delSp modSp mod">
        <pc:chgData name="Samuel Eriksen" userId="5ff6e1ed-1738-463f-8cf3-306224ed0ce0" providerId="ADAL" clId="{1BF0D894-736F-4D94-9BD2-A44B83FB1F39}" dt="2024-03-27T13:26:01.670" v="1800" actId="1076"/>
        <pc:sldMkLst>
          <pc:docMk/>
          <pc:sldMk cId="3633995354" sldId="1093"/>
        </pc:sldMkLst>
      </pc:sldChg>
      <pc:sldChg chg="del modCm">
        <pc:chgData name="Samuel Eriksen" userId="5ff6e1ed-1738-463f-8cf3-306224ed0ce0" providerId="ADAL" clId="{1BF0D894-736F-4D94-9BD2-A44B83FB1F39}" dt="2024-03-22T13:29:20.581" v="1540" actId="47"/>
        <pc:sldMkLst>
          <pc:docMk/>
          <pc:sldMk cId="3753790458" sldId="110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Samuel Eriksen" userId="5ff6e1ed-1738-463f-8cf3-306224ed0ce0" providerId="ADAL" clId="{1BF0D894-736F-4D94-9BD2-A44B83FB1F39}" dt="2024-03-22T13:29:17.247" v="1539"/>
              <pc2:cmMkLst xmlns:pc2="http://schemas.microsoft.com/office/powerpoint/2019/9/main/command">
                <pc:docMk/>
                <pc:sldMk cId="3753790458" sldId="1107"/>
                <pc2:cmMk id="{14EF27C8-246C-40A5-ADF7-1142AB51AE1A}"/>
              </pc2:cmMkLst>
              <pc226:cmRplyChg chg="add">
                <pc226:chgData name="Samuel Eriksen" userId="5ff6e1ed-1738-463f-8cf3-306224ed0ce0" providerId="ADAL" clId="{1BF0D894-736F-4D94-9BD2-A44B83FB1F39}" dt="2024-03-22T13:29:17.247" v="1539"/>
                <pc2:cmRplyMkLst xmlns:pc2="http://schemas.microsoft.com/office/powerpoint/2019/9/main/command">
                  <pc:docMk/>
                  <pc:sldMk cId="3753790458" sldId="1107"/>
                  <pc2:cmMk id="{14EF27C8-246C-40A5-ADF7-1142AB51AE1A}"/>
                  <pc2:cmRplyMk id="{AEA30060-458E-4E3A-8409-A1CFCCE45D4D}"/>
                </pc2:cmRplyMkLst>
              </pc226:cmRplyChg>
            </pc226:cmChg>
          </p:ext>
        </pc:extLst>
      </pc:sldChg>
      <pc:sldChg chg="addSp delSp modSp mod">
        <pc:chgData name="Samuel Eriksen" userId="5ff6e1ed-1738-463f-8cf3-306224ed0ce0" providerId="ADAL" clId="{1BF0D894-736F-4D94-9BD2-A44B83FB1F39}" dt="2024-03-22T13:29:52.542" v="1542" actId="20577"/>
        <pc:sldMkLst>
          <pc:docMk/>
          <pc:sldMk cId="1238399369" sldId="1108"/>
        </pc:sldMkLst>
      </pc:sldChg>
      <pc:sldChg chg="modSp mod">
        <pc:chgData name="Samuel Eriksen" userId="5ff6e1ed-1738-463f-8cf3-306224ed0ce0" providerId="ADAL" clId="{1BF0D894-736F-4D94-9BD2-A44B83FB1F39}" dt="2024-03-20T18:50:26.240" v="1157" actId="14100"/>
        <pc:sldMkLst>
          <pc:docMk/>
          <pc:sldMk cId="720762611" sldId="1111"/>
        </pc:sldMkLst>
      </pc:sldChg>
      <pc:sldChg chg="addSp delSp modSp mod modCm">
        <pc:chgData name="Samuel Eriksen" userId="5ff6e1ed-1738-463f-8cf3-306224ed0ce0" providerId="ADAL" clId="{1BF0D894-736F-4D94-9BD2-A44B83FB1F39}" dt="2024-03-26T18:54:31.071" v="1684"/>
        <pc:sldMkLst>
          <pc:docMk/>
          <pc:sldMk cId="1714686052" sldId="111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Samuel Eriksen" userId="5ff6e1ed-1738-463f-8cf3-306224ed0ce0" providerId="ADAL" clId="{1BF0D894-736F-4D94-9BD2-A44B83FB1F39}" dt="2024-03-26T18:54:31.071" v="1684"/>
              <pc2:cmMkLst xmlns:pc2="http://schemas.microsoft.com/office/powerpoint/2019/9/main/command">
                <pc:docMk/>
                <pc:sldMk cId="1714686052" sldId="1112"/>
                <pc2:cmMk id="{9B1B47BF-DEDB-46A1-B076-3F078FF15CF2}"/>
              </pc2:cmMkLst>
            </pc226:cmChg>
          </p:ext>
        </pc:extLst>
      </pc:sldChg>
      <pc:sldChg chg="modSp mod">
        <pc:chgData name="Samuel Eriksen" userId="5ff6e1ed-1738-463f-8cf3-306224ed0ce0" providerId="ADAL" clId="{1BF0D894-736F-4D94-9BD2-A44B83FB1F39}" dt="2024-03-20T18:39:43.551" v="671" actId="20577"/>
        <pc:sldMkLst>
          <pc:docMk/>
          <pc:sldMk cId="2960952366" sldId="1113"/>
        </pc:sldMkLst>
      </pc:sldChg>
      <pc:sldChg chg="addSp delSp modSp add mod ord">
        <pc:chgData name="Samuel Eriksen" userId="5ff6e1ed-1738-463f-8cf3-306224ed0ce0" providerId="ADAL" clId="{1BF0D894-736F-4D94-9BD2-A44B83FB1F39}" dt="2024-03-20T18:42:35.497" v="754" actId="1076"/>
        <pc:sldMkLst>
          <pc:docMk/>
          <pc:sldMk cId="3206741754" sldId="1114"/>
        </pc:sldMkLst>
      </pc:sldChg>
      <pc:sldChg chg="addSp delSp modSp add mod">
        <pc:chgData name="Samuel Eriksen" userId="5ff6e1ed-1738-463f-8cf3-306224ed0ce0" providerId="ADAL" clId="{1BF0D894-736F-4D94-9BD2-A44B83FB1F39}" dt="2024-03-20T17:58:21.877" v="569" actId="20577"/>
        <pc:sldMkLst>
          <pc:docMk/>
          <pc:sldMk cId="1526539482" sldId="1115"/>
        </pc:sldMkLst>
      </pc:sldChg>
      <pc:sldChg chg="addSp delSp modSp add mod">
        <pc:chgData name="Samuel Eriksen" userId="5ff6e1ed-1738-463f-8cf3-306224ed0ce0" providerId="ADAL" clId="{1BF0D894-736F-4D94-9BD2-A44B83FB1F39}" dt="2024-03-20T18:02:33.096" v="650" actId="1076"/>
        <pc:sldMkLst>
          <pc:docMk/>
          <pc:sldMk cId="1065421295" sldId="1116"/>
        </pc:sldMkLst>
      </pc:sldChg>
      <pc:sldChg chg="delSp modSp add mod">
        <pc:chgData name="Samuel Eriksen" userId="5ff6e1ed-1738-463f-8cf3-306224ed0ce0" providerId="ADAL" clId="{1BF0D894-736F-4D94-9BD2-A44B83FB1F39}" dt="2024-03-20T18:49:13.986" v="1132" actId="20577"/>
        <pc:sldMkLst>
          <pc:docMk/>
          <pc:sldMk cId="4073789663" sldId="1117"/>
        </pc:sldMkLst>
      </pc:sldChg>
      <pc:sldChg chg="add del">
        <pc:chgData name="Samuel Eriksen" userId="5ff6e1ed-1738-463f-8cf3-306224ed0ce0" providerId="ADAL" clId="{1BF0D894-736F-4D94-9BD2-A44B83FB1F39}" dt="2024-03-27T13:36:11.308" v="1801" actId="47"/>
        <pc:sldMkLst>
          <pc:docMk/>
          <pc:sldMk cId="2828317380" sldId="1118"/>
        </pc:sldMkLst>
      </pc:sldChg>
      <pc:sldChg chg="add del">
        <pc:chgData name="Samuel Eriksen" userId="5ff6e1ed-1738-463f-8cf3-306224ed0ce0" providerId="ADAL" clId="{1BF0D894-736F-4D94-9BD2-A44B83FB1F39}" dt="2024-03-26T18:56:58.168" v="1796" actId="47"/>
        <pc:sldMkLst>
          <pc:docMk/>
          <pc:sldMk cId="669556801" sldId="1119"/>
        </pc:sldMkLst>
      </pc:sldChg>
      <pc:sldChg chg="add del">
        <pc:chgData name="Samuel Eriksen" userId="5ff6e1ed-1738-463f-8cf3-306224ed0ce0" providerId="ADAL" clId="{1BF0D894-736F-4D94-9BD2-A44B83FB1F39}" dt="2024-03-26T18:56:49.173" v="1794" actId="47"/>
        <pc:sldMkLst>
          <pc:docMk/>
          <pc:sldMk cId="2460918899" sldId="1119"/>
        </pc:sldMkLst>
      </pc:sldChg>
      <pc:sldMasterChg chg="modSldLayout">
        <pc:chgData name="Samuel Eriksen" userId="5ff6e1ed-1738-463f-8cf3-306224ed0ce0" providerId="ADAL" clId="{1BF0D894-736F-4D94-9BD2-A44B83FB1F39}" dt="2024-03-26T18:52:15.176" v="1554" actId="20577"/>
        <pc:sldMasterMkLst>
          <pc:docMk/>
          <pc:sldMasterMk cId="0" sldId="2147483660"/>
        </pc:sldMasterMkLst>
        <pc:sldLayoutChg chg="modSp mod">
          <pc:chgData name="Samuel Eriksen" userId="5ff6e1ed-1738-463f-8cf3-306224ed0ce0" providerId="ADAL" clId="{1BF0D894-736F-4D94-9BD2-A44B83FB1F39}" dt="2024-03-26T18:52:15.176" v="1554" actId="20577"/>
          <pc:sldLayoutMkLst>
            <pc:docMk/>
            <pc:sldMasterMk cId="0" sldId="2147483660"/>
            <pc:sldLayoutMk cId="1247888890" sldId="2147483682"/>
          </pc:sldLayoutMkLst>
        </pc:sldLayoutChg>
      </pc:sldMasterChg>
    </pc:docChg>
  </pc:docChgLst>
  <pc:docChgLst>
    <pc:chgData name="Samuel Eriksen" userId="S::ak18773@bristol.ac.uk::5ff6e1ed-1738-463f-8cf3-306224ed0ce0" providerId="AD" clId="Web-{B7049B2E-D933-5539-CCF5-5229E21B85EB}"/>
    <pc:docChg chg="addSld delSld modSld sldOrd">
      <pc:chgData name="Samuel Eriksen" userId="S::ak18773@bristol.ac.uk::5ff6e1ed-1738-463f-8cf3-306224ed0ce0" providerId="AD" clId="Web-{B7049B2E-D933-5539-CCF5-5229E21B85EB}" dt="2024-11-12T01:22:48.061" v="91" actId="20577"/>
      <pc:docMkLst>
        <pc:docMk/>
      </pc:docMkLst>
      <pc:sldChg chg="modSp">
        <pc:chgData name="Samuel Eriksen" userId="S::ak18773@bristol.ac.uk::5ff6e1ed-1738-463f-8cf3-306224ed0ce0" providerId="AD" clId="Web-{B7049B2E-D933-5539-CCF5-5229E21B85EB}" dt="2024-11-12T01:22:00.575" v="89" actId="20577"/>
        <pc:sldMkLst>
          <pc:docMk/>
          <pc:sldMk cId="3926472248" sldId="1067"/>
        </pc:sldMkLst>
        <pc:spChg chg="mod">
          <ac:chgData name="Samuel Eriksen" userId="S::ak18773@bristol.ac.uk::5ff6e1ed-1738-463f-8cf3-306224ed0ce0" providerId="AD" clId="Web-{B7049B2E-D933-5539-CCF5-5229E21B85EB}" dt="2024-11-12T01:22:00.575" v="89" actId="20577"/>
          <ac:spMkLst>
            <pc:docMk/>
            <pc:sldMk cId="3926472248" sldId="1067"/>
            <ac:spMk id="474" creationId="{00000000-0000-0000-0000-000000000000}"/>
          </ac:spMkLst>
        </pc:spChg>
        <pc:grpChg chg="mod">
          <ac:chgData name="Samuel Eriksen" userId="S::ak18773@bristol.ac.uk::5ff6e1ed-1738-463f-8cf3-306224ed0ce0" providerId="AD" clId="Web-{B7049B2E-D933-5539-CCF5-5229E21B85EB}" dt="2024-11-12T01:21:57.122" v="86" actId="1076"/>
          <ac:grpSpMkLst>
            <pc:docMk/>
            <pc:sldMk cId="3926472248" sldId="1067"/>
            <ac:grpSpMk id="2" creationId="{23A527EF-1695-F453-32C9-45C10C9ED933}"/>
          </ac:grpSpMkLst>
        </pc:grpChg>
        <pc:picChg chg="mod">
          <ac:chgData name="Samuel Eriksen" userId="S::ak18773@bristol.ac.uk::5ff6e1ed-1738-463f-8cf3-306224ed0ce0" providerId="AD" clId="Web-{B7049B2E-D933-5539-CCF5-5229E21B85EB}" dt="2024-11-12T01:21:57.122" v="82" actId="1076"/>
          <ac:picMkLst>
            <pc:docMk/>
            <pc:sldMk cId="3926472248" sldId="1067"/>
            <ac:picMk id="32" creationId="{5261CE12-0DE3-8444-F69D-52261387046C}"/>
          </ac:picMkLst>
        </pc:picChg>
        <pc:picChg chg="mod">
          <ac:chgData name="Samuel Eriksen" userId="S::ak18773@bristol.ac.uk::5ff6e1ed-1738-463f-8cf3-306224ed0ce0" providerId="AD" clId="Web-{B7049B2E-D933-5539-CCF5-5229E21B85EB}" dt="2024-11-12T01:21:57.122" v="81" actId="1076"/>
          <ac:picMkLst>
            <pc:docMk/>
            <pc:sldMk cId="3926472248" sldId="1067"/>
            <ac:picMk id="33" creationId="{2F61504E-0CBF-4253-DE10-4360CD388050}"/>
          </ac:picMkLst>
        </pc:picChg>
        <pc:picChg chg="mod">
          <ac:chgData name="Samuel Eriksen" userId="S::ak18773@bristol.ac.uk::5ff6e1ed-1738-463f-8cf3-306224ed0ce0" providerId="AD" clId="Web-{B7049B2E-D933-5539-CCF5-5229E21B85EB}" dt="2024-11-12T01:21:57.122" v="85" actId="1076"/>
          <ac:picMkLst>
            <pc:docMk/>
            <pc:sldMk cId="3926472248" sldId="1067"/>
            <ac:picMk id="450" creationId="{1F51EAEC-5DCE-A813-11C3-CEF30B867600}"/>
          </ac:picMkLst>
        </pc:picChg>
        <pc:picChg chg="mod">
          <ac:chgData name="Samuel Eriksen" userId="S::ak18773@bristol.ac.uk::5ff6e1ed-1738-463f-8cf3-306224ed0ce0" providerId="AD" clId="Web-{B7049B2E-D933-5539-CCF5-5229E21B85EB}" dt="2024-11-12T01:21:57.122" v="83" actId="1076"/>
          <ac:picMkLst>
            <pc:docMk/>
            <pc:sldMk cId="3926472248" sldId="1067"/>
            <ac:picMk id="451" creationId="{EE4818D2-2C36-58EF-3F53-00F693A6A15F}"/>
          </ac:picMkLst>
        </pc:picChg>
        <pc:picChg chg="mod">
          <ac:chgData name="Samuel Eriksen" userId="S::ak18773@bristol.ac.uk::5ff6e1ed-1738-463f-8cf3-306224ed0ce0" providerId="AD" clId="Web-{B7049B2E-D933-5539-CCF5-5229E21B85EB}" dt="2024-11-12T01:21:57.122" v="84" actId="1076"/>
          <ac:picMkLst>
            <pc:docMk/>
            <pc:sldMk cId="3926472248" sldId="1067"/>
            <ac:picMk id="452" creationId="{49231198-E598-2501-A40F-E6C934611F5F}"/>
          </ac:picMkLst>
        </pc:picChg>
      </pc:sldChg>
      <pc:sldChg chg="modSp modCm">
        <pc:chgData name="Samuel Eriksen" userId="S::ak18773@bristol.ac.uk::5ff6e1ed-1738-463f-8cf3-306224ed0ce0" providerId="AD" clId="Web-{B7049B2E-D933-5539-CCF5-5229E21B85EB}" dt="2024-11-12T01:16:06.345" v="28" actId="20577"/>
        <pc:sldMkLst>
          <pc:docMk/>
          <pc:sldMk cId="1238399369" sldId="1108"/>
        </pc:sldMkLst>
        <pc:spChg chg="mod">
          <ac:chgData name="Samuel Eriksen" userId="S::ak18773@bristol.ac.uk::5ff6e1ed-1738-463f-8cf3-306224ed0ce0" providerId="AD" clId="Web-{B7049B2E-D933-5539-CCF5-5229E21B85EB}" dt="2024-11-12T01:16:06.345" v="28" actId="20577"/>
          <ac:spMkLst>
            <pc:docMk/>
            <pc:sldMk cId="1238399369" sldId="1108"/>
            <ac:spMk id="2" creationId="{DD2D7A3A-1FA2-AA7A-A5E4-A9DBF735CB71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Samuel Eriksen" userId="S::ak18773@bristol.ac.uk::5ff6e1ed-1738-463f-8cf3-306224ed0ce0" providerId="AD" clId="Web-{B7049B2E-D933-5539-CCF5-5229E21B85EB}" dt="2024-11-12T01:15:58.782" v="25" actId="20577"/>
              <pc2:cmMkLst xmlns:pc2="http://schemas.microsoft.com/office/powerpoint/2019/9/main/command">
                <pc:docMk/>
                <pc:sldMk cId="1238399369" sldId="1108"/>
                <pc2:cmMk id="{F214A04A-6E7F-413C-94C0-429A99DA465B}"/>
              </pc2:cmMkLst>
            </pc226:cmChg>
          </p:ext>
        </pc:extLst>
      </pc:sldChg>
      <pc:sldChg chg="addSp modSp">
        <pc:chgData name="Samuel Eriksen" userId="S::ak18773@bristol.ac.uk::5ff6e1ed-1738-463f-8cf3-306224ed0ce0" providerId="AD" clId="Web-{B7049B2E-D933-5539-CCF5-5229E21B85EB}" dt="2024-11-12T01:12:13.415" v="7" actId="14100"/>
        <pc:sldMkLst>
          <pc:docMk/>
          <pc:sldMk cId="1909299429" sldId="1132"/>
        </pc:sldMkLst>
        <pc:spChg chg="add mod">
          <ac:chgData name="Samuel Eriksen" userId="S::ak18773@bristol.ac.uk::5ff6e1ed-1738-463f-8cf3-306224ed0ce0" providerId="AD" clId="Web-{B7049B2E-D933-5539-CCF5-5229E21B85EB}" dt="2024-11-12T01:12:00.181" v="4" actId="1076"/>
          <ac:spMkLst>
            <pc:docMk/>
            <pc:sldMk cId="1909299429" sldId="1132"/>
            <ac:spMk id="10" creationId="{B352CF84-2EA6-1AB0-FAD2-349582B54180}"/>
          </ac:spMkLst>
        </pc:spChg>
        <pc:spChg chg="mod">
          <ac:chgData name="Samuel Eriksen" userId="S::ak18773@bristol.ac.uk::5ff6e1ed-1738-463f-8cf3-306224ed0ce0" providerId="AD" clId="Web-{B7049B2E-D933-5539-CCF5-5229E21B85EB}" dt="2024-11-12T01:11:45.399" v="1" actId="1076"/>
          <ac:spMkLst>
            <pc:docMk/>
            <pc:sldMk cId="1909299429" sldId="1132"/>
            <ac:spMk id="11" creationId="{3B7A49DF-8F61-18D6-5C92-634241F1F226}"/>
          </ac:spMkLst>
        </pc:spChg>
        <pc:spChg chg="add mod">
          <ac:chgData name="Samuel Eriksen" userId="S::ak18773@bristol.ac.uk::5ff6e1ed-1738-463f-8cf3-306224ed0ce0" providerId="AD" clId="Web-{B7049B2E-D933-5539-CCF5-5229E21B85EB}" dt="2024-11-12T01:12:13.415" v="7" actId="14100"/>
          <ac:spMkLst>
            <pc:docMk/>
            <pc:sldMk cId="1909299429" sldId="1132"/>
            <ac:spMk id="14" creationId="{C5E99C66-A807-E7DB-D883-FE8C48B25E4F}"/>
          </ac:spMkLst>
        </pc:spChg>
        <pc:picChg chg="add">
          <ac:chgData name="Samuel Eriksen" userId="S::ak18773@bristol.ac.uk::5ff6e1ed-1738-463f-8cf3-306224ed0ce0" providerId="AD" clId="Web-{B7049B2E-D933-5539-CCF5-5229E21B85EB}" dt="2024-11-12T01:11:49.774" v="2"/>
          <ac:picMkLst>
            <pc:docMk/>
            <pc:sldMk cId="1909299429" sldId="1132"/>
            <ac:picMk id="5" creationId="{6F372F04-D63E-1DB7-BCAA-D6AD63755C1E}"/>
          </ac:picMkLst>
        </pc:picChg>
      </pc:sldChg>
      <pc:sldChg chg="ord">
        <pc:chgData name="Samuel Eriksen" userId="S::ak18773@bristol.ac.uk::5ff6e1ed-1738-463f-8cf3-306224ed0ce0" providerId="AD" clId="Web-{B7049B2E-D933-5539-CCF5-5229E21B85EB}" dt="2024-11-12T01:15:44.313" v="20"/>
        <pc:sldMkLst>
          <pc:docMk/>
          <pc:sldMk cId="3912557894" sldId="1133"/>
        </pc:sldMkLst>
      </pc:sldChg>
      <pc:sldChg chg="modSp">
        <pc:chgData name="Samuel Eriksen" userId="S::ak18773@bristol.ac.uk::5ff6e1ed-1738-463f-8cf3-306224ed0ce0" providerId="AD" clId="Web-{B7049B2E-D933-5539-CCF5-5229E21B85EB}" dt="2024-11-12T01:19:42.290" v="59" actId="14100"/>
        <pc:sldMkLst>
          <pc:docMk/>
          <pc:sldMk cId="3872398627" sldId="1141"/>
        </pc:sldMkLst>
        <pc:spChg chg="mod">
          <ac:chgData name="Samuel Eriksen" userId="S::ak18773@bristol.ac.uk::5ff6e1ed-1738-463f-8cf3-306224ed0ce0" providerId="AD" clId="Web-{B7049B2E-D933-5539-CCF5-5229E21B85EB}" dt="2024-11-12T01:19:42.290" v="59" actId="14100"/>
          <ac:spMkLst>
            <pc:docMk/>
            <pc:sldMk cId="3872398627" sldId="1141"/>
            <ac:spMk id="2" creationId="{DD2D7A3A-1FA2-AA7A-A5E4-A9DBF735CB71}"/>
          </ac:spMkLst>
        </pc:spChg>
      </pc:sldChg>
      <pc:sldChg chg="modSp">
        <pc:chgData name="Samuel Eriksen" userId="S::ak18773@bristol.ac.uk::5ff6e1ed-1738-463f-8cf3-306224ed0ce0" providerId="AD" clId="Web-{B7049B2E-D933-5539-CCF5-5229E21B85EB}" dt="2024-11-12T01:22:48.061" v="91" actId="20577"/>
        <pc:sldMkLst>
          <pc:docMk/>
          <pc:sldMk cId="2260245534" sldId="1155"/>
        </pc:sldMkLst>
        <pc:spChg chg="mod">
          <ac:chgData name="Samuel Eriksen" userId="S::ak18773@bristol.ac.uk::5ff6e1ed-1738-463f-8cf3-306224ed0ce0" providerId="AD" clId="Web-{B7049B2E-D933-5539-CCF5-5229E21B85EB}" dt="2024-11-12T01:22:48.061" v="91" actId="20577"/>
          <ac:spMkLst>
            <pc:docMk/>
            <pc:sldMk cId="2260245534" sldId="1155"/>
            <ac:spMk id="225" creationId="{00000000-0000-0000-0000-000000000000}"/>
          </ac:spMkLst>
        </pc:spChg>
      </pc:sldChg>
      <pc:sldChg chg="modSp add del replId">
        <pc:chgData name="Samuel Eriksen" userId="S::ak18773@bristol.ac.uk::5ff6e1ed-1738-463f-8cf3-306224ed0ce0" providerId="AD" clId="Web-{B7049B2E-D933-5539-CCF5-5229E21B85EB}" dt="2024-11-12T01:14:42.655" v="19"/>
        <pc:sldMkLst>
          <pc:docMk/>
          <pc:sldMk cId="1540585797" sldId="1157"/>
        </pc:sldMkLst>
        <pc:grpChg chg="mod">
          <ac:chgData name="Samuel Eriksen" userId="S::ak18773@bristol.ac.uk::5ff6e1ed-1738-463f-8cf3-306224ed0ce0" providerId="AD" clId="Web-{B7049B2E-D933-5539-CCF5-5229E21B85EB}" dt="2024-11-12T01:13:20.543" v="18" actId="1076"/>
          <ac:grpSpMkLst>
            <pc:docMk/>
            <pc:sldMk cId="1540585797" sldId="1157"/>
            <ac:grpSpMk id="42" creationId="{E2045A1B-7D69-989C-8C3E-B7268BB41EBB}"/>
          </ac:grpSpMkLst>
        </pc:grpChg>
      </pc:sldChg>
      <pc:sldChg chg="modSp add del replId">
        <pc:chgData name="Samuel Eriksen" userId="S::ak18773@bristol.ac.uk::5ff6e1ed-1738-463f-8cf3-306224ed0ce0" providerId="AD" clId="Web-{B7049B2E-D933-5539-CCF5-5229E21B85EB}" dt="2024-11-12T01:13:00.417" v="16"/>
        <pc:sldMkLst>
          <pc:docMk/>
          <pc:sldMk cId="2340649775" sldId="1157"/>
        </pc:sldMkLst>
        <pc:spChg chg="mod">
          <ac:chgData name="Samuel Eriksen" userId="S::ak18773@bristol.ac.uk::5ff6e1ed-1738-463f-8cf3-306224ed0ce0" providerId="AD" clId="Web-{B7049B2E-D933-5539-CCF5-5229E21B85EB}" dt="2024-11-12T01:12:57.573" v="13" actId="1076"/>
          <ac:spMkLst>
            <pc:docMk/>
            <pc:sldMk cId="2340649775" sldId="1157"/>
            <ac:spMk id="138" creationId="{562EC2C2-5883-94B9-010E-B52C816DE781}"/>
          </ac:spMkLst>
        </pc:spChg>
        <pc:grpChg chg="mod">
          <ac:chgData name="Samuel Eriksen" userId="S::ak18773@bristol.ac.uk::5ff6e1ed-1738-463f-8cf3-306224ed0ce0" providerId="AD" clId="Web-{B7049B2E-D933-5539-CCF5-5229E21B85EB}" dt="2024-11-12T01:12:57.573" v="15" actId="1076"/>
          <ac:grpSpMkLst>
            <pc:docMk/>
            <pc:sldMk cId="2340649775" sldId="1157"/>
            <ac:grpSpMk id="9" creationId="{E7E418A3-316B-89DA-C3EE-9120767B8AE4}"/>
          </ac:grpSpMkLst>
        </pc:grpChg>
        <pc:grpChg chg="mod">
          <ac:chgData name="Samuel Eriksen" userId="S::ak18773@bristol.ac.uk::5ff6e1ed-1738-463f-8cf3-306224ed0ce0" providerId="AD" clId="Web-{B7049B2E-D933-5539-CCF5-5229E21B85EB}" dt="2024-11-12T01:12:57.573" v="14" actId="1076"/>
          <ac:grpSpMkLst>
            <pc:docMk/>
            <pc:sldMk cId="2340649775" sldId="1157"/>
            <ac:grpSpMk id="42" creationId="{E2045A1B-7D69-989C-8C3E-B7268BB41EBB}"/>
          </ac:grpSpMkLst>
        </pc:grpChg>
        <pc:cxnChg chg="mod">
          <ac:chgData name="Samuel Eriksen" userId="S::ak18773@bristol.ac.uk::5ff6e1ed-1738-463f-8cf3-306224ed0ce0" providerId="AD" clId="Web-{B7049B2E-D933-5539-CCF5-5229E21B85EB}" dt="2024-11-12T01:12:57.573" v="15" actId="1076"/>
          <ac:cxnSpMkLst>
            <pc:docMk/>
            <pc:sldMk cId="2340649775" sldId="1157"/>
            <ac:cxnSpMk id="19" creationId="{E78C8EFC-B398-5E56-893B-F53ECAFBE5BE}"/>
          </ac:cxnSpMkLst>
        </pc:cxnChg>
        <pc:cxnChg chg="mod">
          <ac:chgData name="Samuel Eriksen" userId="S::ak18773@bristol.ac.uk::5ff6e1ed-1738-463f-8cf3-306224ed0ce0" providerId="AD" clId="Web-{B7049B2E-D933-5539-CCF5-5229E21B85EB}" dt="2024-11-12T01:12:57.573" v="15" actId="1076"/>
          <ac:cxnSpMkLst>
            <pc:docMk/>
            <pc:sldMk cId="2340649775" sldId="1157"/>
            <ac:cxnSpMk id="20" creationId="{854D807A-2B79-083E-6E37-E971ED141CAF}"/>
          </ac:cxnSpMkLst>
        </pc:cxnChg>
        <pc:cxnChg chg="mod">
          <ac:chgData name="Samuel Eriksen" userId="S::ak18773@bristol.ac.uk::5ff6e1ed-1738-463f-8cf3-306224ed0ce0" providerId="AD" clId="Web-{B7049B2E-D933-5539-CCF5-5229E21B85EB}" dt="2024-11-12T01:12:57.573" v="15" actId="1076"/>
          <ac:cxnSpMkLst>
            <pc:docMk/>
            <pc:sldMk cId="2340649775" sldId="1157"/>
            <ac:cxnSpMk id="21" creationId="{F146EB28-2FA0-94AD-F856-2928AEABE137}"/>
          </ac:cxnSpMkLst>
        </pc:cxnChg>
        <pc:cxnChg chg="mod">
          <ac:chgData name="Samuel Eriksen" userId="S::ak18773@bristol.ac.uk::5ff6e1ed-1738-463f-8cf3-306224ed0ce0" providerId="AD" clId="Web-{B7049B2E-D933-5539-CCF5-5229E21B85EB}" dt="2024-11-12T01:12:57.573" v="15" actId="1076"/>
          <ac:cxnSpMkLst>
            <pc:docMk/>
            <pc:sldMk cId="2340649775" sldId="1157"/>
            <ac:cxnSpMk id="23" creationId="{368CC80E-EF5E-63F9-F5B9-62347AA91A78}"/>
          </ac:cxnSpMkLst>
        </pc:cxnChg>
        <pc:cxnChg chg="mod">
          <ac:chgData name="Samuel Eriksen" userId="S::ak18773@bristol.ac.uk::5ff6e1ed-1738-463f-8cf3-306224ed0ce0" providerId="AD" clId="Web-{B7049B2E-D933-5539-CCF5-5229E21B85EB}" dt="2024-11-12T01:12:57.573" v="15" actId="1076"/>
          <ac:cxnSpMkLst>
            <pc:docMk/>
            <pc:sldMk cId="2340649775" sldId="1157"/>
            <ac:cxnSpMk id="25" creationId="{76AE1412-300A-7ECB-4709-922CA52989E1}"/>
          </ac:cxnSpMkLst>
        </pc:cxnChg>
        <pc:cxnChg chg="mod">
          <ac:chgData name="Samuel Eriksen" userId="S::ak18773@bristol.ac.uk::5ff6e1ed-1738-463f-8cf3-306224ed0ce0" providerId="AD" clId="Web-{B7049B2E-D933-5539-CCF5-5229E21B85EB}" dt="2024-11-12T01:12:57.573" v="15" actId="1076"/>
          <ac:cxnSpMkLst>
            <pc:docMk/>
            <pc:sldMk cId="2340649775" sldId="1157"/>
            <ac:cxnSpMk id="51" creationId="{174477D7-D5C2-4A44-64FE-50E3FFC4EBDC}"/>
          </ac:cxnSpMkLst>
        </pc:cxnChg>
        <pc:cxnChg chg="mod">
          <ac:chgData name="Samuel Eriksen" userId="S::ak18773@bristol.ac.uk::5ff6e1ed-1738-463f-8cf3-306224ed0ce0" providerId="AD" clId="Web-{B7049B2E-D933-5539-CCF5-5229E21B85EB}" dt="2024-11-12T01:12:57.573" v="15" actId="1076"/>
          <ac:cxnSpMkLst>
            <pc:docMk/>
            <pc:sldMk cId="2340649775" sldId="1157"/>
            <ac:cxnSpMk id="52" creationId="{D7E7F0D0-2AC4-484B-152D-8FAE929E5BF2}"/>
          </ac:cxnSpMkLst>
        </pc:cxnChg>
        <pc:cxnChg chg="mod">
          <ac:chgData name="Samuel Eriksen" userId="S::ak18773@bristol.ac.uk::5ff6e1ed-1738-463f-8cf3-306224ed0ce0" providerId="AD" clId="Web-{B7049B2E-D933-5539-CCF5-5229E21B85EB}" dt="2024-11-12T01:12:57.573" v="15" actId="1076"/>
          <ac:cxnSpMkLst>
            <pc:docMk/>
            <pc:sldMk cId="2340649775" sldId="1157"/>
            <ac:cxnSpMk id="53" creationId="{C87CD38F-AC70-C818-679C-CCCCC7FB69BA}"/>
          </ac:cxnSpMkLst>
        </pc:cxnChg>
        <pc:cxnChg chg="mod">
          <ac:chgData name="Samuel Eriksen" userId="S::ak18773@bristol.ac.uk::5ff6e1ed-1738-463f-8cf3-306224ed0ce0" providerId="AD" clId="Web-{B7049B2E-D933-5539-CCF5-5229E21B85EB}" dt="2024-11-12T01:12:57.573" v="15" actId="1076"/>
          <ac:cxnSpMkLst>
            <pc:docMk/>
            <pc:sldMk cId="2340649775" sldId="1157"/>
            <ac:cxnSpMk id="55" creationId="{12B932EF-F120-A775-FA4F-FD1E2D54F46B}"/>
          </ac:cxnSpMkLst>
        </pc:cxnChg>
        <pc:cxnChg chg="mod">
          <ac:chgData name="Samuel Eriksen" userId="S::ak18773@bristol.ac.uk::5ff6e1ed-1738-463f-8cf3-306224ed0ce0" providerId="AD" clId="Web-{B7049B2E-D933-5539-CCF5-5229E21B85EB}" dt="2024-11-12T01:12:57.573" v="15" actId="1076"/>
          <ac:cxnSpMkLst>
            <pc:docMk/>
            <pc:sldMk cId="2340649775" sldId="1157"/>
            <ac:cxnSpMk id="57" creationId="{42B7064B-F748-590A-F955-5F13B26E3189}"/>
          </ac:cxnSpMkLst>
        </pc:cxnChg>
        <pc:cxnChg chg="mod">
          <ac:chgData name="Samuel Eriksen" userId="S::ak18773@bristol.ac.uk::5ff6e1ed-1738-463f-8cf3-306224ed0ce0" providerId="AD" clId="Web-{B7049B2E-D933-5539-CCF5-5229E21B85EB}" dt="2024-11-12T01:12:57.573" v="15" actId="1076"/>
          <ac:cxnSpMkLst>
            <pc:docMk/>
            <pc:sldMk cId="2340649775" sldId="1157"/>
            <ac:cxnSpMk id="60" creationId="{26A76D7D-4E5A-500D-8C96-6772E419EB45}"/>
          </ac:cxnSpMkLst>
        </pc:cxnChg>
      </pc:sldChg>
    </pc:docChg>
  </pc:docChgLst>
  <pc:docChgLst>
    <pc:chgData name="Samuel Eriksen" userId="5ff6e1ed-1738-463f-8cf3-306224ed0ce0" providerId="ADAL" clId="{73975F85-6B86-41D9-BC42-1DC85BF80AB9}"/>
    <pc:docChg chg="undo custSel addSld delSld modSld sldOrd modMainMaster">
      <pc:chgData name="Samuel Eriksen" userId="5ff6e1ed-1738-463f-8cf3-306224ed0ce0" providerId="ADAL" clId="{73975F85-6B86-41D9-BC42-1DC85BF80AB9}" dt="2023-10-02T14:23:58.116" v="5564" actId="14100"/>
      <pc:docMkLst>
        <pc:docMk/>
      </pc:docMkLst>
      <pc:sldChg chg="addSp delSp modSp mod">
        <pc:chgData name="Samuel Eriksen" userId="5ff6e1ed-1738-463f-8cf3-306224ed0ce0" providerId="ADAL" clId="{73975F85-6B86-41D9-BC42-1DC85BF80AB9}" dt="2023-09-26T13:10:37.375" v="5360" actId="1076"/>
        <pc:sldMkLst>
          <pc:docMk/>
          <pc:sldMk cId="1805849594" sldId="1002"/>
        </pc:sldMkLst>
      </pc:sldChg>
      <pc:sldChg chg="addSp delSp modSp mod">
        <pc:chgData name="Samuel Eriksen" userId="5ff6e1ed-1738-463f-8cf3-306224ed0ce0" providerId="ADAL" clId="{73975F85-6B86-41D9-BC42-1DC85BF80AB9}" dt="2023-09-25T19:18:32.890" v="5304" actId="1076"/>
        <pc:sldMkLst>
          <pc:docMk/>
          <pc:sldMk cId="520104056" sldId="1014"/>
        </pc:sldMkLst>
      </pc:sldChg>
      <pc:sldChg chg="addSp delSp modSp mod">
        <pc:chgData name="Samuel Eriksen" userId="5ff6e1ed-1738-463f-8cf3-306224ed0ce0" providerId="ADAL" clId="{73975F85-6B86-41D9-BC42-1DC85BF80AB9}" dt="2023-09-25T15:50:40.081" v="39" actId="14100"/>
        <pc:sldMkLst>
          <pc:docMk/>
          <pc:sldMk cId="1567789888" sldId="1027"/>
        </pc:sldMkLst>
      </pc:sldChg>
      <pc:sldChg chg="del">
        <pc:chgData name="Samuel Eriksen" userId="5ff6e1ed-1738-463f-8cf3-306224ed0ce0" providerId="ADAL" clId="{73975F85-6B86-41D9-BC42-1DC85BF80AB9}" dt="2023-09-25T16:41:15.515" v="2580" actId="47"/>
        <pc:sldMkLst>
          <pc:docMk/>
          <pc:sldMk cId="2919194902" sldId="1045"/>
        </pc:sldMkLst>
      </pc:sldChg>
      <pc:sldChg chg="del">
        <pc:chgData name="Samuel Eriksen" userId="5ff6e1ed-1738-463f-8cf3-306224ed0ce0" providerId="ADAL" clId="{73975F85-6B86-41D9-BC42-1DC85BF80AB9}" dt="2023-09-25T16:41:15.515" v="2580" actId="47"/>
        <pc:sldMkLst>
          <pc:docMk/>
          <pc:sldMk cId="2075913761" sldId="1046"/>
        </pc:sldMkLst>
      </pc:sldChg>
      <pc:sldChg chg="del">
        <pc:chgData name="Samuel Eriksen" userId="5ff6e1ed-1738-463f-8cf3-306224ed0ce0" providerId="ADAL" clId="{73975F85-6B86-41D9-BC42-1DC85BF80AB9}" dt="2023-09-25T16:41:15.515" v="2580" actId="47"/>
        <pc:sldMkLst>
          <pc:docMk/>
          <pc:sldMk cId="1523870231" sldId="1049"/>
        </pc:sldMkLst>
      </pc:sldChg>
      <pc:sldChg chg="del">
        <pc:chgData name="Samuel Eriksen" userId="5ff6e1ed-1738-463f-8cf3-306224ed0ce0" providerId="ADAL" clId="{73975F85-6B86-41D9-BC42-1DC85BF80AB9}" dt="2023-09-25T16:41:15.515" v="2580" actId="47"/>
        <pc:sldMkLst>
          <pc:docMk/>
          <pc:sldMk cId="217616992" sldId="1050"/>
        </pc:sldMkLst>
      </pc:sldChg>
      <pc:sldChg chg="del">
        <pc:chgData name="Samuel Eriksen" userId="5ff6e1ed-1738-463f-8cf3-306224ed0ce0" providerId="ADAL" clId="{73975F85-6B86-41D9-BC42-1DC85BF80AB9}" dt="2023-09-25T16:41:15.515" v="2580" actId="47"/>
        <pc:sldMkLst>
          <pc:docMk/>
          <pc:sldMk cId="2285493023" sldId="1052"/>
        </pc:sldMkLst>
      </pc:sldChg>
      <pc:sldChg chg="addSp delSp modSp add mod">
        <pc:chgData name="Samuel Eriksen" userId="5ff6e1ed-1738-463f-8cf3-306224ed0ce0" providerId="ADAL" clId="{73975F85-6B86-41D9-BC42-1DC85BF80AB9}" dt="2023-09-29T12:37:29.498" v="5562" actId="478"/>
        <pc:sldMkLst>
          <pc:docMk/>
          <pc:sldMk cId="1247798570" sldId="1053"/>
        </pc:sldMkLst>
      </pc:sldChg>
      <pc:sldChg chg="addSp delSp modSp add mod">
        <pc:chgData name="Samuel Eriksen" userId="5ff6e1ed-1738-463f-8cf3-306224ed0ce0" providerId="ADAL" clId="{73975F85-6B86-41D9-BC42-1DC85BF80AB9}" dt="2023-09-25T17:07:13.135" v="2723" actId="20577"/>
        <pc:sldMkLst>
          <pc:docMk/>
          <pc:sldMk cId="1837370548" sldId="1054"/>
        </pc:sldMkLst>
      </pc:sldChg>
      <pc:sldChg chg="addSp delSp modSp add mod">
        <pc:chgData name="Samuel Eriksen" userId="5ff6e1ed-1738-463f-8cf3-306224ed0ce0" providerId="ADAL" clId="{73975F85-6B86-41D9-BC42-1DC85BF80AB9}" dt="2023-09-25T16:34:57.272" v="1973" actId="20577"/>
        <pc:sldMkLst>
          <pc:docMk/>
          <pc:sldMk cId="71802747" sldId="1055"/>
        </pc:sldMkLst>
      </pc:sldChg>
      <pc:sldChg chg="delSp modSp add del mod">
        <pc:chgData name="Samuel Eriksen" userId="5ff6e1ed-1738-463f-8cf3-306224ed0ce0" providerId="ADAL" clId="{73975F85-6B86-41D9-BC42-1DC85BF80AB9}" dt="2023-09-25T16:41:15.515" v="2580" actId="47"/>
        <pc:sldMkLst>
          <pc:docMk/>
          <pc:sldMk cId="1814786046" sldId="1056"/>
        </pc:sldMkLst>
      </pc:sldChg>
      <pc:sldChg chg="addSp modSp add mod">
        <pc:chgData name="Samuel Eriksen" userId="5ff6e1ed-1738-463f-8cf3-306224ed0ce0" providerId="ADAL" clId="{73975F85-6B86-41D9-BC42-1DC85BF80AB9}" dt="2023-09-29T12:30:18.313" v="5430" actId="20577"/>
        <pc:sldMkLst>
          <pc:docMk/>
          <pc:sldMk cId="63791839" sldId="1057"/>
        </pc:sldMkLst>
      </pc:sldChg>
      <pc:sldChg chg="addSp delSp modSp add mod ord">
        <pc:chgData name="Samuel Eriksen" userId="5ff6e1ed-1738-463f-8cf3-306224ed0ce0" providerId="ADAL" clId="{73975F85-6B86-41D9-BC42-1DC85BF80AB9}" dt="2023-09-25T17:18:58.611" v="3504" actId="404"/>
        <pc:sldMkLst>
          <pc:docMk/>
          <pc:sldMk cId="3045809876" sldId="1058"/>
        </pc:sldMkLst>
      </pc:sldChg>
      <pc:sldChg chg="modSp add mod">
        <pc:chgData name="Samuel Eriksen" userId="5ff6e1ed-1738-463f-8cf3-306224ed0ce0" providerId="ADAL" clId="{73975F85-6B86-41D9-BC42-1DC85BF80AB9}" dt="2023-09-25T17:07:51.024" v="2855" actId="20577"/>
        <pc:sldMkLst>
          <pc:docMk/>
          <pc:sldMk cId="2729720079" sldId="1059"/>
        </pc:sldMkLst>
      </pc:sldChg>
      <pc:sldChg chg="addSp delSp modSp add mod ord">
        <pc:chgData name="Samuel Eriksen" userId="5ff6e1ed-1738-463f-8cf3-306224ed0ce0" providerId="ADAL" clId="{73975F85-6B86-41D9-BC42-1DC85BF80AB9}" dt="2023-09-25T17:14:29.539" v="2955" actId="1076"/>
        <pc:sldMkLst>
          <pc:docMk/>
          <pc:sldMk cId="388660873" sldId="1060"/>
        </pc:sldMkLst>
      </pc:sldChg>
      <pc:sldChg chg="addSp delSp modSp add mod">
        <pc:chgData name="Samuel Eriksen" userId="5ff6e1ed-1738-463f-8cf3-306224ed0ce0" providerId="ADAL" clId="{73975F85-6B86-41D9-BC42-1DC85BF80AB9}" dt="2023-09-25T19:14:41.418" v="5226" actId="1076"/>
        <pc:sldMkLst>
          <pc:docMk/>
          <pc:sldMk cId="601908858" sldId="1061"/>
        </pc:sldMkLst>
      </pc:sldChg>
      <pc:sldChg chg="addSp delSp modSp add mod">
        <pc:chgData name="Samuel Eriksen" userId="5ff6e1ed-1738-463f-8cf3-306224ed0ce0" providerId="ADAL" clId="{73975F85-6B86-41D9-BC42-1DC85BF80AB9}" dt="2023-10-02T14:23:58.116" v="5564" actId="14100"/>
        <pc:sldMkLst>
          <pc:docMk/>
          <pc:sldMk cId="217853095" sldId="1062"/>
        </pc:sldMkLst>
      </pc:sldChg>
      <pc:sldChg chg="delSp modSp add mod">
        <pc:chgData name="Samuel Eriksen" userId="5ff6e1ed-1738-463f-8cf3-306224ed0ce0" providerId="ADAL" clId="{73975F85-6B86-41D9-BC42-1DC85BF80AB9}" dt="2023-09-25T17:59:02.866" v="4899" actId="20577"/>
        <pc:sldMkLst>
          <pc:docMk/>
          <pc:sldMk cId="727249004" sldId="1063"/>
        </pc:sldMkLst>
      </pc:sldChg>
      <pc:sldChg chg="addSp delSp modSp add mod">
        <pc:chgData name="Samuel Eriksen" userId="5ff6e1ed-1738-463f-8cf3-306224ed0ce0" providerId="ADAL" clId="{73975F85-6B86-41D9-BC42-1DC85BF80AB9}" dt="2023-09-25T17:51:29.561" v="4304" actId="20577"/>
        <pc:sldMkLst>
          <pc:docMk/>
          <pc:sldMk cId="1155886924" sldId="1064"/>
        </pc:sldMkLst>
      </pc:sldChg>
      <pc:sldChg chg="addSp delSp modSp add mod">
        <pc:chgData name="Samuel Eriksen" userId="5ff6e1ed-1738-463f-8cf3-306224ed0ce0" providerId="ADAL" clId="{73975F85-6B86-41D9-BC42-1DC85BF80AB9}" dt="2023-09-25T17:55:20.512" v="4725" actId="20577"/>
        <pc:sldMkLst>
          <pc:docMk/>
          <pc:sldMk cId="3598893596" sldId="1065"/>
        </pc:sldMkLst>
      </pc:sldChg>
      <pc:sldChg chg="addSp delSp modSp add mod">
        <pc:chgData name="Samuel Eriksen" userId="5ff6e1ed-1738-463f-8cf3-306224ed0ce0" providerId="ADAL" clId="{73975F85-6B86-41D9-BC42-1DC85BF80AB9}" dt="2023-09-29T12:21:10.801" v="5374" actId="1076"/>
        <pc:sldMkLst>
          <pc:docMk/>
          <pc:sldMk cId="726563327" sldId="1066"/>
        </pc:sldMkLst>
      </pc:sldChg>
      <pc:sldChg chg="addSp delSp modSp add del mod">
        <pc:chgData name="Samuel Eriksen" userId="5ff6e1ed-1738-463f-8cf3-306224ed0ce0" providerId="ADAL" clId="{73975F85-6B86-41D9-BC42-1DC85BF80AB9}" dt="2023-09-25T17:58:18.011" v="4862" actId="47"/>
        <pc:sldMkLst>
          <pc:docMk/>
          <pc:sldMk cId="1890686682" sldId="1066"/>
        </pc:sldMkLst>
      </pc:sldChg>
      <pc:sldChg chg="addSp delSp modSp add del mod">
        <pc:chgData name="Samuel Eriksen" userId="5ff6e1ed-1738-463f-8cf3-306224ed0ce0" providerId="ADAL" clId="{73975F85-6B86-41D9-BC42-1DC85BF80AB9}" dt="2023-09-25T19:18:16.238" v="5298" actId="47"/>
        <pc:sldMkLst>
          <pc:docMk/>
          <pc:sldMk cId="2110338753" sldId="1067"/>
        </pc:sldMkLst>
      </pc:sldChg>
      <pc:sldChg chg="addSp delSp modSp add mod">
        <pc:chgData name="Samuel Eriksen" userId="5ff6e1ed-1738-463f-8cf3-306224ed0ce0" providerId="ADAL" clId="{73975F85-6B86-41D9-BC42-1DC85BF80AB9}" dt="2023-09-29T12:33:22.732" v="5514" actId="404"/>
        <pc:sldMkLst>
          <pc:docMk/>
          <pc:sldMk cId="3926472248" sldId="1067"/>
        </pc:sldMkLst>
      </pc:sldChg>
      <pc:sldChg chg="addSp delSp modSp mod ord">
        <pc:chgData name="Samuel Eriksen" userId="5ff6e1ed-1738-463f-8cf3-306224ed0ce0" providerId="ADAL" clId="{73975F85-6B86-41D9-BC42-1DC85BF80AB9}" dt="2023-09-29T12:29:38.324" v="5409"/>
        <pc:sldMkLst>
          <pc:docMk/>
          <pc:sldMk cId="3213924443" sldId="1069"/>
        </pc:sldMkLst>
      </pc:sldChg>
      <pc:sldChg chg="addSp modSp mod ord">
        <pc:chgData name="Samuel Eriksen" userId="5ff6e1ed-1738-463f-8cf3-306224ed0ce0" providerId="ADAL" clId="{73975F85-6B86-41D9-BC42-1DC85BF80AB9}" dt="2023-09-29T12:29:38.324" v="5409"/>
        <pc:sldMkLst>
          <pc:docMk/>
          <pc:sldMk cId="2533331456" sldId="1070"/>
        </pc:sldMkLst>
      </pc:sldChg>
      <pc:sldChg chg="delSp modSp add mod ord">
        <pc:chgData name="Samuel Eriksen" userId="5ff6e1ed-1738-463f-8cf3-306224ed0ce0" providerId="ADAL" clId="{73975F85-6B86-41D9-BC42-1DC85BF80AB9}" dt="2023-09-29T12:31:18.323" v="5469" actId="20577"/>
        <pc:sldMkLst>
          <pc:docMk/>
          <pc:sldMk cId="2305457637" sldId="1072"/>
        </pc:sldMkLst>
      </pc:sldChg>
      <pc:sldMasterChg chg="modSldLayout">
        <pc:chgData name="Samuel Eriksen" userId="5ff6e1ed-1738-463f-8cf3-306224ed0ce0" providerId="ADAL" clId="{73975F85-6B86-41D9-BC42-1DC85BF80AB9}" dt="2023-09-29T12:32:35.449" v="5506" actId="20577"/>
        <pc:sldMasterMkLst>
          <pc:docMk/>
          <pc:sldMasterMk cId="0" sldId="2147483660"/>
        </pc:sldMasterMkLst>
        <pc:sldLayoutChg chg="modSp mod">
          <pc:chgData name="Samuel Eriksen" userId="5ff6e1ed-1738-463f-8cf3-306224ed0ce0" providerId="ADAL" clId="{73975F85-6B86-41D9-BC42-1DC85BF80AB9}" dt="2023-09-29T12:32:35.449" v="5506" actId="20577"/>
          <pc:sldLayoutMkLst>
            <pc:docMk/>
            <pc:sldMasterMk cId="0" sldId="2147483660"/>
            <pc:sldLayoutMk cId="1247888890" sldId="2147483682"/>
          </pc:sldLayoutMkLst>
        </pc:sldLayoutChg>
      </pc:sldMasterChg>
    </pc:docChg>
  </pc:docChgLst>
  <pc:docChgLst>
    <pc:chgData name="Guest User" userId="S::urn:spo:anon#2fa46d378d0184541fc1565a0df301943572335791d7cf090728136ab9d927f2::" providerId="AD" clId="Web-{C13B2254-B689-6F13-73A5-F0E61286CF5D}"/>
    <pc:docChg chg="modSld">
      <pc:chgData name="Guest User" userId="S::urn:spo:anon#2fa46d378d0184541fc1565a0df301943572335791d7cf090728136ab9d927f2::" providerId="AD" clId="Web-{C13B2254-B689-6F13-73A5-F0E61286CF5D}" dt="2024-11-12T10:12:22.640" v="319" actId="20577"/>
      <pc:docMkLst>
        <pc:docMk/>
      </pc:docMkLst>
      <pc:sldChg chg="modSp">
        <pc:chgData name="Guest User" userId="S::urn:spo:anon#2fa46d378d0184541fc1565a0df301943572335791d7cf090728136ab9d927f2::" providerId="AD" clId="Web-{C13B2254-B689-6F13-73A5-F0E61286CF5D}" dt="2024-11-12T10:11:50.905" v="274" actId="20577"/>
        <pc:sldMkLst>
          <pc:docMk/>
          <pc:sldMk cId="3063756544" sldId="1151"/>
        </pc:sldMkLst>
        <pc:spChg chg="mod">
          <ac:chgData name="Guest User" userId="S::urn:spo:anon#2fa46d378d0184541fc1565a0df301943572335791d7cf090728136ab9d927f2::" providerId="AD" clId="Web-{C13B2254-B689-6F13-73A5-F0E61286CF5D}" dt="2024-11-12T10:11:50.905" v="274" actId="20577"/>
          <ac:spMkLst>
            <pc:docMk/>
            <pc:sldMk cId="3063756544" sldId="1151"/>
            <ac:spMk id="2" creationId="{DD2D7A3A-1FA2-AA7A-A5E4-A9DBF735CB71}"/>
          </ac:spMkLst>
        </pc:spChg>
      </pc:sldChg>
      <pc:sldChg chg="modSp">
        <pc:chgData name="Guest User" userId="S::urn:spo:anon#2fa46d378d0184541fc1565a0df301943572335791d7cf090728136ab9d927f2::" providerId="AD" clId="Web-{C13B2254-B689-6F13-73A5-F0E61286CF5D}" dt="2024-11-12T10:12:22.640" v="319" actId="20577"/>
        <pc:sldMkLst>
          <pc:docMk/>
          <pc:sldMk cId="3386363779" sldId="1153"/>
        </pc:sldMkLst>
        <pc:spChg chg="mod">
          <ac:chgData name="Guest User" userId="S::urn:spo:anon#2fa46d378d0184541fc1565a0df301943572335791d7cf090728136ab9d927f2::" providerId="AD" clId="Web-{C13B2254-B689-6F13-73A5-F0E61286CF5D}" dt="2024-11-12T10:12:22.640" v="319" actId="20577"/>
          <ac:spMkLst>
            <pc:docMk/>
            <pc:sldMk cId="3386363779" sldId="1153"/>
            <ac:spMk id="2" creationId="{DD2D7A3A-1FA2-AA7A-A5E4-A9DBF735CB71}"/>
          </ac:spMkLst>
        </pc:spChg>
        <pc:spChg chg="mod">
          <ac:chgData name="Guest User" userId="S::urn:spo:anon#2fa46d378d0184541fc1565a0df301943572335791d7cf090728136ab9d927f2::" providerId="AD" clId="Web-{C13B2254-B689-6F13-73A5-F0E61286CF5D}" dt="2024-11-12T10:12:12.108" v="301" actId="1076"/>
          <ac:spMkLst>
            <pc:docMk/>
            <pc:sldMk cId="3386363779" sldId="1153"/>
            <ac:spMk id="4" creationId="{067B234E-37E7-7CA7-32CB-32B7954EF368}"/>
          </ac:spMkLst>
        </pc:spChg>
        <pc:spChg chg="mod">
          <ac:chgData name="Guest User" userId="S::urn:spo:anon#2fa46d378d0184541fc1565a0df301943572335791d7cf090728136ab9d927f2::" providerId="AD" clId="Web-{C13B2254-B689-6F13-73A5-F0E61286CF5D}" dt="2024-11-12T10:12:12.124" v="302" actId="1076"/>
          <ac:spMkLst>
            <pc:docMk/>
            <pc:sldMk cId="3386363779" sldId="1153"/>
            <ac:spMk id="5" creationId="{3FF61965-F97B-3B12-46D0-B95BD17C1BA7}"/>
          </ac:spMkLst>
        </pc:spChg>
        <pc:spChg chg="mod">
          <ac:chgData name="Guest User" userId="S::urn:spo:anon#2fa46d378d0184541fc1565a0df301943572335791d7cf090728136ab9d927f2::" providerId="AD" clId="Web-{C13B2254-B689-6F13-73A5-F0E61286CF5D}" dt="2024-11-12T10:12:12.155" v="303" actId="1076"/>
          <ac:spMkLst>
            <pc:docMk/>
            <pc:sldMk cId="3386363779" sldId="1153"/>
            <ac:spMk id="6" creationId="{AEBE754C-B353-70B4-9DE7-5E16EAB162B7}"/>
          </ac:spMkLst>
        </pc:spChg>
        <pc:spChg chg="mod">
          <ac:chgData name="Guest User" userId="S::urn:spo:anon#2fa46d378d0184541fc1565a0df301943572335791d7cf090728136ab9d927f2::" providerId="AD" clId="Web-{C13B2254-B689-6F13-73A5-F0E61286CF5D}" dt="2024-11-12T10:12:12.171" v="304" actId="1076"/>
          <ac:spMkLst>
            <pc:docMk/>
            <pc:sldMk cId="3386363779" sldId="1153"/>
            <ac:spMk id="9" creationId="{54378AEB-B63E-8FEA-70FC-8625931F3A2A}"/>
          </ac:spMkLst>
        </pc:spChg>
        <pc:spChg chg="mod">
          <ac:chgData name="Guest User" userId="S::urn:spo:anon#2fa46d378d0184541fc1565a0df301943572335791d7cf090728136ab9d927f2::" providerId="AD" clId="Web-{C13B2254-B689-6F13-73A5-F0E61286CF5D}" dt="2024-11-12T10:12:12.186" v="305" actId="1076"/>
          <ac:spMkLst>
            <pc:docMk/>
            <pc:sldMk cId="3386363779" sldId="1153"/>
            <ac:spMk id="10" creationId="{12325546-727D-FFF4-E4ED-519892B162AE}"/>
          </ac:spMkLst>
        </pc:spChg>
        <pc:picChg chg="mod">
          <ac:chgData name="Guest User" userId="S::urn:spo:anon#2fa46d378d0184541fc1565a0df301943572335791d7cf090728136ab9d927f2::" providerId="AD" clId="Web-{C13B2254-B689-6F13-73A5-F0E61286CF5D}" dt="2024-11-12T10:12:12.233" v="307" actId="1076"/>
          <ac:picMkLst>
            <pc:docMk/>
            <pc:sldMk cId="3386363779" sldId="1153"/>
            <ac:picMk id="16" creationId="{8A256576-635F-060B-8E0B-7D9B7C201CC3}"/>
          </ac:picMkLst>
        </pc:picChg>
        <pc:picChg chg="mod">
          <ac:chgData name="Guest User" userId="S::urn:spo:anon#2fa46d378d0184541fc1565a0df301943572335791d7cf090728136ab9d927f2::" providerId="AD" clId="Web-{C13B2254-B689-6F13-73A5-F0E61286CF5D}" dt="2024-11-12T10:12:12.249" v="308" actId="1076"/>
          <ac:picMkLst>
            <pc:docMk/>
            <pc:sldMk cId="3386363779" sldId="1153"/>
            <ac:picMk id="17" creationId="{62B1E940-2C0A-7FBE-58E3-A81D79D267ED}"/>
          </ac:picMkLst>
        </pc:picChg>
        <pc:cxnChg chg="mod">
          <ac:chgData name="Guest User" userId="S::urn:spo:anon#2fa46d378d0184541fc1565a0df301943572335791d7cf090728136ab9d927f2::" providerId="AD" clId="Web-{C13B2254-B689-6F13-73A5-F0E61286CF5D}" dt="2024-11-12T10:12:12.218" v="306" actId="1076"/>
          <ac:cxnSpMkLst>
            <pc:docMk/>
            <pc:sldMk cId="3386363779" sldId="1153"/>
            <ac:cxnSpMk id="11" creationId="{AAB8C818-849B-4A36-6EB2-69DBC4CC3915}"/>
          </ac:cxnSpMkLst>
        </pc:cxnChg>
        <pc:cxnChg chg="mod">
          <ac:chgData name="Guest User" userId="S::urn:spo:anon#2fa46d378d0184541fc1565a0df301943572335791d7cf090728136ab9d927f2::" providerId="AD" clId="Web-{C13B2254-B689-6F13-73A5-F0E61286CF5D}" dt="2024-11-12T10:12:12.077" v="300" actId="1076"/>
          <ac:cxnSpMkLst>
            <pc:docMk/>
            <pc:sldMk cId="3386363779" sldId="1153"/>
            <ac:cxnSpMk id="12" creationId="{C01B6555-37D0-67C4-1A4E-4708295394E8}"/>
          </ac:cxnSpMkLst>
        </pc:cxnChg>
        <pc:cxnChg chg="mod">
          <ac:chgData name="Guest User" userId="S::urn:spo:anon#2fa46d378d0184541fc1565a0df301943572335791d7cf090728136ab9d927f2::" providerId="AD" clId="Web-{C13B2254-B689-6F13-73A5-F0E61286CF5D}" dt="2024-11-12T10:12:12.030" v="297" actId="1076"/>
          <ac:cxnSpMkLst>
            <pc:docMk/>
            <pc:sldMk cId="3386363779" sldId="1153"/>
            <ac:cxnSpMk id="13" creationId="{6E81C4B4-8055-E782-8DD8-909D65198EAF}"/>
          </ac:cxnSpMkLst>
        </pc:cxnChg>
        <pc:cxnChg chg="mod">
          <ac:chgData name="Guest User" userId="S::urn:spo:anon#2fa46d378d0184541fc1565a0df301943572335791d7cf090728136ab9d927f2::" providerId="AD" clId="Web-{C13B2254-B689-6F13-73A5-F0E61286CF5D}" dt="2024-11-12T10:12:12.061" v="299" actId="1076"/>
          <ac:cxnSpMkLst>
            <pc:docMk/>
            <pc:sldMk cId="3386363779" sldId="1153"/>
            <ac:cxnSpMk id="14" creationId="{5D433330-6A4A-01AE-3A3C-50BC977BC5DF}"/>
          </ac:cxnSpMkLst>
        </pc:cxnChg>
        <pc:cxnChg chg="mod">
          <ac:chgData name="Guest User" userId="S::urn:spo:anon#2fa46d378d0184541fc1565a0df301943572335791d7cf090728136ab9d927f2::" providerId="AD" clId="Web-{C13B2254-B689-6F13-73A5-F0E61286CF5D}" dt="2024-11-12T10:12:12.046" v="298" actId="1076"/>
          <ac:cxnSpMkLst>
            <pc:docMk/>
            <pc:sldMk cId="3386363779" sldId="1153"/>
            <ac:cxnSpMk id="15" creationId="{422CEE11-1DDE-E6D2-008F-225C83C88F84}"/>
          </ac:cxnSpMkLst>
        </pc:cxnChg>
      </pc:sldChg>
      <pc:sldChg chg="modSp">
        <pc:chgData name="Guest User" userId="S::urn:spo:anon#2fa46d378d0184541fc1565a0df301943572335791d7cf090728136ab9d927f2::" providerId="AD" clId="Web-{C13B2254-B689-6F13-73A5-F0E61286CF5D}" dt="2024-11-12T10:11:45.201" v="238" actId="1076"/>
        <pc:sldMkLst>
          <pc:docMk/>
          <pc:sldMk cId="1862448512" sldId="1156"/>
        </pc:sldMkLst>
        <pc:spChg chg="mod">
          <ac:chgData name="Guest User" userId="S::urn:spo:anon#2fa46d378d0184541fc1565a0df301943572335791d7cf090728136ab9d927f2::" providerId="AD" clId="Web-{C13B2254-B689-6F13-73A5-F0E61286CF5D}" dt="2024-11-12T10:11:42.764" v="237" actId="20577"/>
          <ac:spMkLst>
            <pc:docMk/>
            <pc:sldMk cId="1862448512" sldId="1156"/>
            <ac:spMk id="2" creationId="{DD2D7A3A-1FA2-AA7A-A5E4-A9DBF735CB71}"/>
          </ac:spMkLst>
        </pc:spChg>
        <pc:picChg chg="mod">
          <ac:chgData name="Guest User" userId="S::urn:spo:anon#2fa46d378d0184541fc1565a0df301943572335791d7cf090728136ab9d927f2::" providerId="AD" clId="Web-{C13B2254-B689-6F13-73A5-F0E61286CF5D}" dt="2024-11-12T10:11:45.201" v="238" actId="1076"/>
          <ac:picMkLst>
            <pc:docMk/>
            <pc:sldMk cId="1862448512" sldId="1156"/>
            <ac:picMk id="12" creationId="{350C5E47-751A-4EBB-B784-C86238B4F0D4}"/>
          </ac:picMkLst>
        </pc:picChg>
      </pc:sldChg>
    </pc:docChg>
  </pc:docChgLst>
  <pc:docChgLst>
    <pc:chgData name="Samuel Eriksen" userId="S::ak18773@bristol.ac.uk::5ff6e1ed-1738-463f-8cf3-306224ed0ce0" providerId="AD" clId="Web-{67A20399-5A72-6E0C-4FB5-E0A52AC6D97D}"/>
    <pc:docChg chg="addSld delSld modSld">
      <pc:chgData name="Samuel Eriksen" userId="S::ak18773@bristol.ac.uk::5ff6e1ed-1738-463f-8cf3-306224ed0ce0" providerId="AD" clId="Web-{67A20399-5A72-6E0C-4FB5-E0A52AC6D97D}" dt="2023-09-28T22:54:47.057" v="640" actId="20577"/>
      <pc:docMkLst>
        <pc:docMk/>
      </pc:docMkLst>
      <pc:sldChg chg="modSp">
        <pc:chgData name="Samuel Eriksen" userId="S::ak18773@bristol.ac.uk::5ff6e1ed-1738-463f-8cf3-306224ed0ce0" providerId="AD" clId="Web-{67A20399-5A72-6E0C-4FB5-E0A52AC6D97D}" dt="2023-09-28T22:54:47.057" v="640" actId="20577"/>
        <pc:sldMkLst>
          <pc:docMk/>
          <pc:sldMk cId="63791839" sldId="1057"/>
        </pc:sldMkLst>
      </pc:sldChg>
      <pc:sldChg chg="modSp">
        <pc:chgData name="Samuel Eriksen" userId="S::ak18773@bristol.ac.uk::5ff6e1ed-1738-463f-8cf3-306224ed0ce0" providerId="AD" clId="Web-{67A20399-5A72-6E0C-4FB5-E0A52AC6D97D}" dt="2023-09-28T22:18:57.318" v="389" actId="20577"/>
        <pc:sldMkLst>
          <pc:docMk/>
          <pc:sldMk cId="601908858" sldId="1061"/>
        </pc:sldMkLst>
      </pc:sldChg>
      <pc:sldChg chg="modSp">
        <pc:chgData name="Samuel Eriksen" userId="S::ak18773@bristol.ac.uk::5ff6e1ed-1738-463f-8cf3-306224ed0ce0" providerId="AD" clId="Web-{67A20399-5A72-6E0C-4FB5-E0A52AC6D97D}" dt="2023-09-28T22:22:27.575" v="522" actId="20577"/>
        <pc:sldMkLst>
          <pc:docMk/>
          <pc:sldMk cId="727249004" sldId="1063"/>
        </pc:sldMkLst>
      </pc:sldChg>
      <pc:sldChg chg="modSp">
        <pc:chgData name="Samuel Eriksen" userId="S::ak18773@bristol.ac.uk::5ff6e1ed-1738-463f-8cf3-306224ed0ce0" providerId="AD" clId="Web-{67A20399-5A72-6E0C-4FB5-E0A52AC6D97D}" dt="2023-09-28T22:49:44.325" v="611" actId="20577"/>
        <pc:sldMkLst>
          <pc:docMk/>
          <pc:sldMk cId="726563327" sldId="1066"/>
        </pc:sldMkLst>
      </pc:sldChg>
      <pc:sldChg chg="modSp">
        <pc:chgData name="Samuel Eriksen" userId="S::ak18773@bristol.ac.uk::5ff6e1ed-1738-463f-8cf3-306224ed0ce0" providerId="AD" clId="Web-{67A20399-5A72-6E0C-4FB5-E0A52AC6D97D}" dt="2023-09-28T22:02:16.530" v="360" actId="20577"/>
        <pc:sldMkLst>
          <pc:docMk/>
          <pc:sldMk cId="3926472248" sldId="1067"/>
        </pc:sldMkLst>
      </pc:sldChg>
      <pc:sldChg chg="addSp delSp modSp add del replId">
        <pc:chgData name="Samuel Eriksen" userId="S::ak18773@bristol.ac.uk::5ff6e1ed-1738-463f-8cf3-306224ed0ce0" providerId="AD" clId="Web-{67A20399-5A72-6E0C-4FB5-E0A52AC6D97D}" dt="2023-09-28T21:26:20.785" v="317"/>
        <pc:sldMkLst>
          <pc:docMk/>
          <pc:sldMk cId="2096290046" sldId="1068"/>
        </pc:sldMkLst>
      </pc:sldChg>
      <pc:sldChg chg="addSp delSp modSp add replId">
        <pc:chgData name="Samuel Eriksen" userId="S::ak18773@bristol.ac.uk::5ff6e1ed-1738-463f-8cf3-306224ed0ce0" providerId="AD" clId="Web-{67A20399-5A72-6E0C-4FB5-E0A52AC6D97D}" dt="2023-09-28T21:26:50.536" v="336" actId="20577"/>
        <pc:sldMkLst>
          <pc:docMk/>
          <pc:sldMk cId="3213924443" sldId="1069"/>
        </pc:sldMkLst>
      </pc:sldChg>
      <pc:sldChg chg="add replId">
        <pc:chgData name="Samuel Eriksen" userId="S::ak18773@bristol.ac.uk::5ff6e1ed-1738-463f-8cf3-306224ed0ce0" providerId="AD" clId="Web-{67A20399-5A72-6E0C-4FB5-E0A52AC6D97D}" dt="2023-09-28T21:26:54.926" v="337"/>
        <pc:sldMkLst>
          <pc:docMk/>
          <pc:sldMk cId="2533331456" sldId="1070"/>
        </pc:sldMkLst>
      </pc:sldChg>
      <pc:sldChg chg="addSp delSp modSp add replId">
        <pc:chgData name="Samuel Eriksen" userId="S::ak18773@bristol.ac.uk::5ff6e1ed-1738-463f-8cf3-306224ed0ce0" providerId="AD" clId="Web-{67A20399-5A72-6E0C-4FB5-E0A52AC6D97D}" dt="2023-09-28T22:32:39.519" v="525" actId="1076"/>
        <pc:sldMkLst>
          <pc:docMk/>
          <pc:sldMk cId="3668756845" sldId="1071"/>
        </pc:sldMkLst>
      </pc:sldChg>
    </pc:docChg>
  </pc:docChgLst>
  <pc:docChgLst>
    <pc:chgData name="Luke Kreczko" userId="S::phxlk@bristol.ac.uk::1f6b659e-cae3-4e09-bd8e-efe7b15f0ea1" providerId="AD" clId="Web-{A0AFD38C-50E9-6554-E3FF-320E494895E4}"/>
    <pc:docChg chg="modSld">
      <pc:chgData name="Luke Kreczko" userId="S::phxlk@bristol.ac.uk::1f6b659e-cae3-4e09-bd8e-efe7b15f0ea1" providerId="AD" clId="Web-{A0AFD38C-50E9-6554-E3FF-320E494895E4}" dt="2024-11-05T16:21:40.024" v="82" actId="20577"/>
      <pc:docMkLst>
        <pc:docMk/>
      </pc:docMkLst>
      <pc:sldChg chg="modSp">
        <pc:chgData name="Luke Kreczko" userId="S::phxlk@bristol.ac.uk::1f6b659e-cae3-4e09-bd8e-efe7b15f0ea1" providerId="AD" clId="Web-{A0AFD38C-50E9-6554-E3FF-320E494895E4}" dt="2024-11-05T16:15:43.959" v="46" actId="20577"/>
        <pc:sldMkLst>
          <pc:docMk/>
          <pc:sldMk cId="1238399369" sldId="1108"/>
        </pc:sldMkLst>
        <pc:spChg chg="mod">
          <ac:chgData name="Luke Kreczko" userId="S::phxlk@bristol.ac.uk::1f6b659e-cae3-4e09-bd8e-efe7b15f0ea1" providerId="AD" clId="Web-{A0AFD38C-50E9-6554-E3FF-320E494895E4}" dt="2024-11-05T16:15:43.959" v="46" actId="20577"/>
          <ac:spMkLst>
            <pc:docMk/>
            <pc:sldMk cId="1238399369" sldId="1108"/>
            <ac:spMk id="2" creationId="{DD2D7A3A-1FA2-AA7A-A5E4-A9DBF735CB71}"/>
          </ac:spMkLst>
        </pc:spChg>
      </pc:sldChg>
      <pc:sldChg chg="modSp">
        <pc:chgData name="Luke Kreczko" userId="S::phxlk@bristol.ac.uk::1f6b659e-cae3-4e09-bd8e-efe7b15f0ea1" providerId="AD" clId="Web-{A0AFD38C-50E9-6554-E3FF-320E494895E4}" dt="2024-11-05T13:27:54.826" v="2" actId="20577"/>
        <pc:sldMkLst>
          <pc:docMk/>
          <pc:sldMk cId="1909299429" sldId="1132"/>
        </pc:sldMkLst>
        <pc:spChg chg="mod">
          <ac:chgData name="Luke Kreczko" userId="S::phxlk@bristol.ac.uk::1f6b659e-cae3-4e09-bd8e-efe7b15f0ea1" providerId="AD" clId="Web-{A0AFD38C-50E9-6554-E3FF-320E494895E4}" dt="2024-11-05T13:27:54.826" v="2" actId="20577"/>
          <ac:spMkLst>
            <pc:docMk/>
            <pc:sldMk cId="1909299429" sldId="1132"/>
            <ac:spMk id="11" creationId="{3B7A49DF-8F61-18D6-5C92-634241F1F226}"/>
          </ac:spMkLst>
        </pc:spChg>
      </pc:sldChg>
      <pc:sldChg chg="modSp">
        <pc:chgData name="Luke Kreczko" userId="S::phxlk@bristol.ac.uk::1f6b659e-cae3-4e09-bd8e-efe7b15f0ea1" providerId="AD" clId="Web-{A0AFD38C-50E9-6554-E3FF-320E494895E4}" dt="2024-11-05T16:12:02.102" v="32" actId="20577"/>
        <pc:sldMkLst>
          <pc:docMk/>
          <pc:sldMk cId="3912557894" sldId="1133"/>
        </pc:sldMkLst>
        <pc:spChg chg="mod">
          <ac:chgData name="Luke Kreczko" userId="S::phxlk@bristol.ac.uk::1f6b659e-cae3-4e09-bd8e-efe7b15f0ea1" providerId="AD" clId="Web-{A0AFD38C-50E9-6554-E3FF-320E494895E4}" dt="2024-11-05T16:12:02.102" v="32" actId="20577"/>
          <ac:spMkLst>
            <pc:docMk/>
            <pc:sldMk cId="3912557894" sldId="1133"/>
            <ac:spMk id="11" creationId="{3B7A49DF-8F61-18D6-5C92-634241F1F226}"/>
          </ac:spMkLst>
        </pc:spChg>
        <pc:spChg chg="mod">
          <ac:chgData name="Luke Kreczko" userId="S::phxlk@bristol.ac.uk::1f6b659e-cae3-4e09-bd8e-efe7b15f0ea1" providerId="AD" clId="Web-{A0AFD38C-50E9-6554-E3FF-320E494895E4}" dt="2024-11-05T16:09:32.047" v="21" actId="14100"/>
          <ac:spMkLst>
            <pc:docMk/>
            <pc:sldMk cId="3912557894" sldId="1133"/>
            <ac:spMk id="12" creationId="{5E50008F-F84F-37DE-F914-95DF411101AD}"/>
          </ac:spMkLst>
        </pc:spChg>
      </pc:sldChg>
      <pc:sldChg chg="modSp">
        <pc:chgData name="Luke Kreczko" userId="S::phxlk@bristol.ac.uk::1f6b659e-cae3-4e09-bd8e-efe7b15f0ea1" providerId="AD" clId="Web-{A0AFD38C-50E9-6554-E3FF-320E494895E4}" dt="2024-11-05T16:16:43.430" v="61" actId="20577"/>
        <pc:sldMkLst>
          <pc:docMk/>
          <pc:sldMk cId="651879426" sldId="1135"/>
        </pc:sldMkLst>
        <pc:spChg chg="mod">
          <ac:chgData name="Luke Kreczko" userId="S::phxlk@bristol.ac.uk::1f6b659e-cae3-4e09-bd8e-efe7b15f0ea1" providerId="AD" clId="Web-{A0AFD38C-50E9-6554-E3FF-320E494895E4}" dt="2024-11-05T16:16:43.430" v="61" actId="20577"/>
          <ac:spMkLst>
            <pc:docMk/>
            <pc:sldMk cId="651879426" sldId="1135"/>
            <ac:spMk id="2" creationId="{DD2D7A3A-1FA2-AA7A-A5E4-A9DBF735CB71}"/>
          </ac:spMkLst>
        </pc:spChg>
        <pc:spChg chg="mod">
          <ac:chgData name="Luke Kreczko" userId="S::phxlk@bristol.ac.uk::1f6b659e-cae3-4e09-bd8e-efe7b15f0ea1" providerId="AD" clId="Web-{A0AFD38C-50E9-6554-E3FF-320E494895E4}" dt="2024-11-05T13:28:31.561" v="4" actId="14100"/>
          <ac:spMkLst>
            <pc:docMk/>
            <pc:sldMk cId="651879426" sldId="1135"/>
            <ac:spMk id="4" creationId="{34588483-4DFB-F6FE-8733-B5218F4C27BD}"/>
          </ac:spMkLst>
        </pc:spChg>
      </pc:sldChg>
      <pc:sldChg chg="addSp delSp modSp">
        <pc:chgData name="Luke Kreczko" userId="S::phxlk@bristol.ac.uk::1f6b659e-cae3-4e09-bd8e-efe7b15f0ea1" providerId="AD" clId="Web-{A0AFD38C-50E9-6554-E3FF-320E494895E4}" dt="2024-11-05T16:19:02.734" v="63" actId="20577"/>
        <pc:sldMkLst>
          <pc:docMk/>
          <pc:sldMk cId="2267487558" sldId="1136"/>
        </pc:sldMkLst>
        <pc:spChg chg="mod">
          <ac:chgData name="Luke Kreczko" userId="S::phxlk@bristol.ac.uk::1f6b659e-cae3-4e09-bd8e-efe7b15f0ea1" providerId="AD" clId="Web-{A0AFD38C-50E9-6554-E3FF-320E494895E4}" dt="2024-11-05T16:19:02.734" v="63" actId="20577"/>
          <ac:spMkLst>
            <pc:docMk/>
            <pc:sldMk cId="2267487558" sldId="1136"/>
            <ac:spMk id="2" creationId="{DD2D7A3A-1FA2-AA7A-A5E4-A9DBF735CB71}"/>
          </ac:spMkLst>
        </pc:spChg>
        <pc:spChg chg="add">
          <ac:chgData name="Luke Kreczko" userId="S::phxlk@bristol.ac.uk::1f6b659e-cae3-4e09-bd8e-efe7b15f0ea1" providerId="AD" clId="Web-{A0AFD38C-50E9-6554-E3FF-320E494895E4}" dt="2024-11-05T13:29:18.219" v="6"/>
          <ac:spMkLst>
            <pc:docMk/>
            <pc:sldMk cId="2267487558" sldId="1136"/>
            <ac:spMk id="6" creationId="{37B32244-F7E0-3633-597D-20A4ECF3FEDD}"/>
          </ac:spMkLst>
        </pc:spChg>
      </pc:sldChg>
      <pc:sldChg chg="addSp delSp">
        <pc:chgData name="Luke Kreczko" userId="S::phxlk@bristol.ac.uk::1f6b659e-cae3-4e09-bd8e-efe7b15f0ea1" providerId="AD" clId="Web-{A0AFD38C-50E9-6554-E3FF-320E494895E4}" dt="2024-11-05T13:29:27.641" v="10"/>
        <pc:sldMkLst>
          <pc:docMk/>
          <pc:sldMk cId="1527484573" sldId="1137"/>
        </pc:sldMkLst>
        <pc:spChg chg="add">
          <ac:chgData name="Luke Kreczko" userId="S::phxlk@bristol.ac.uk::1f6b659e-cae3-4e09-bd8e-efe7b15f0ea1" providerId="AD" clId="Web-{A0AFD38C-50E9-6554-E3FF-320E494895E4}" dt="2024-11-05T13:29:27.641" v="10"/>
          <ac:spMkLst>
            <pc:docMk/>
            <pc:sldMk cId="1527484573" sldId="1137"/>
            <ac:spMk id="7" creationId="{FD125382-81E9-B95B-2117-80CD7B7C7B29}"/>
          </ac:spMkLst>
        </pc:spChg>
      </pc:sldChg>
      <pc:sldChg chg="addSp delSp modSp">
        <pc:chgData name="Luke Kreczko" userId="S::phxlk@bristol.ac.uk::1f6b659e-cae3-4e09-bd8e-efe7b15f0ea1" providerId="AD" clId="Web-{A0AFD38C-50E9-6554-E3FF-320E494895E4}" dt="2024-11-05T16:21:40.024" v="82" actId="20577"/>
        <pc:sldMkLst>
          <pc:docMk/>
          <pc:sldMk cId="803201433" sldId="1140"/>
        </pc:sldMkLst>
        <pc:spChg chg="mod">
          <ac:chgData name="Luke Kreczko" userId="S::phxlk@bristol.ac.uk::1f6b659e-cae3-4e09-bd8e-efe7b15f0ea1" providerId="AD" clId="Web-{A0AFD38C-50E9-6554-E3FF-320E494895E4}" dt="2024-11-05T16:21:40.024" v="82" actId="20577"/>
          <ac:spMkLst>
            <pc:docMk/>
            <pc:sldMk cId="803201433" sldId="1140"/>
            <ac:spMk id="2" creationId="{DD2D7A3A-1FA2-AA7A-A5E4-A9DBF735CB71}"/>
          </ac:spMkLst>
        </pc:spChg>
        <pc:spChg chg="add">
          <ac:chgData name="Luke Kreczko" userId="S::phxlk@bristol.ac.uk::1f6b659e-cae3-4e09-bd8e-efe7b15f0ea1" providerId="AD" clId="Web-{A0AFD38C-50E9-6554-E3FF-320E494895E4}" dt="2024-11-05T13:29:21.703" v="8"/>
          <ac:spMkLst>
            <pc:docMk/>
            <pc:sldMk cId="803201433" sldId="1140"/>
            <ac:spMk id="9" creationId="{EE483FDA-B9A8-1F3D-1D0A-7124532AD431}"/>
          </ac:spMkLst>
        </pc:spChg>
      </pc:sldChg>
      <pc:sldChg chg="addSp delSp modSp">
        <pc:chgData name="Luke Kreczko" userId="S::phxlk@bristol.ac.uk::1f6b659e-cae3-4e09-bd8e-efe7b15f0ea1" providerId="AD" clId="Web-{A0AFD38C-50E9-6554-E3FF-320E494895E4}" dt="2024-11-05T13:48:11.120" v="20" actId="20577"/>
        <pc:sldMkLst>
          <pc:docMk/>
          <pc:sldMk cId="3872398627" sldId="1141"/>
        </pc:sldMkLst>
        <pc:spChg chg="mod">
          <ac:chgData name="Luke Kreczko" userId="S::phxlk@bristol.ac.uk::1f6b659e-cae3-4e09-bd8e-efe7b15f0ea1" providerId="AD" clId="Web-{A0AFD38C-50E9-6554-E3FF-320E494895E4}" dt="2024-11-05T13:48:11.120" v="20" actId="20577"/>
          <ac:spMkLst>
            <pc:docMk/>
            <pc:sldMk cId="3872398627" sldId="1141"/>
            <ac:spMk id="2" creationId="{DD2D7A3A-1FA2-AA7A-A5E4-A9DBF735CB71}"/>
          </ac:spMkLst>
        </pc:spChg>
        <pc:spChg chg="add">
          <ac:chgData name="Luke Kreczko" userId="S::phxlk@bristol.ac.uk::1f6b659e-cae3-4e09-bd8e-efe7b15f0ea1" providerId="AD" clId="Web-{A0AFD38C-50E9-6554-E3FF-320E494895E4}" dt="2024-11-05T13:29:31.328" v="12"/>
          <ac:spMkLst>
            <pc:docMk/>
            <pc:sldMk cId="3872398627" sldId="1141"/>
            <ac:spMk id="7" creationId="{DB12C808-3A81-DC26-1AD0-2742EEC3EFA4}"/>
          </ac:spMkLst>
        </pc:spChg>
      </pc:sldChg>
      <pc:sldChg chg="addSp delSp">
        <pc:chgData name="Luke Kreczko" userId="S::phxlk@bristol.ac.uk::1f6b659e-cae3-4e09-bd8e-efe7b15f0ea1" providerId="AD" clId="Web-{A0AFD38C-50E9-6554-E3FF-320E494895E4}" dt="2024-11-05T13:29:34.969" v="14"/>
        <pc:sldMkLst>
          <pc:docMk/>
          <pc:sldMk cId="3657532853" sldId="1144"/>
        </pc:sldMkLst>
        <pc:spChg chg="add">
          <ac:chgData name="Luke Kreczko" userId="S::phxlk@bristol.ac.uk::1f6b659e-cae3-4e09-bd8e-efe7b15f0ea1" providerId="AD" clId="Web-{A0AFD38C-50E9-6554-E3FF-320E494895E4}" dt="2024-11-05T13:29:34.969" v="14"/>
          <ac:spMkLst>
            <pc:docMk/>
            <pc:sldMk cId="3657532853" sldId="1144"/>
            <ac:spMk id="7" creationId="{6AC886EE-F755-EDFD-A709-5DAFFD5E2BF6}"/>
          </ac:spMkLst>
        </pc:spChg>
      </pc:sldChg>
      <pc:sldChg chg="addSp delSp">
        <pc:chgData name="Luke Kreczko" userId="S::phxlk@bristol.ac.uk::1f6b659e-cae3-4e09-bd8e-efe7b15f0ea1" providerId="AD" clId="Web-{A0AFD38C-50E9-6554-E3FF-320E494895E4}" dt="2024-11-05T13:29:38.391" v="16"/>
        <pc:sldMkLst>
          <pc:docMk/>
          <pc:sldMk cId="3043260789" sldId="1145"/>
        </pc:sldMkLst>
        <pc:spChg chg="add">
          <ac:chgData name="Luke Kreczko" userId="S::phxlk@bristol.ac.uk::1f6b659e-cae3-4e09-bd8e-efe7b15f0ea1" providerId="AD" clId="Web-{A0AFD38C-50E9-6554-E3FF-320E494895E4}" dt="2024-11-05T13:29:38.391" v="16"/>
          <ac:spMkLst>
            <pc:docMk/>
            <pc:sldMk cId="3043260789" sldId="1145"/>
            <ac:spMk id="10" creationId="{E99F7AB6-2A25-5269-BF43-2A045C5FF946}"/>
          </ac:spMkLst>
        </pc:spChg>
      </pc:sldChg>
      <pc:sldChg chg="addSp delSp">
        <pc:chgData name="Luke Kreczko" userId="S::phxlk@bristol.ac.uk::1f6b659e-cae3-4e09-bd8e-efe7b15f0ea1" providerId="AD" clId="Web-{A0AFD38C-50E9-6554-E3FF-320E494895E4}" dt="2024-11-05T13:29:41.266" v="18"/>
        <pc:sldMkLst>
          <pc:docMk/>
          <pc:sldMk cId="1958982141" sldId="1146"/>
        </pc:sldMkLst>
      </pc:sldChg>
    </pc:docChg>
  </pc:docChgLst>
  <pc:docChgLst>
    <pc:chgData name="Guest User" userId="S::urn:spo:anon#2fa46d378d0184541fc1565a0df301943572335791d7cf090728136ab9d927f2::" providerId="AD" clId="Web-{A11C1C95-5D6E-3A96-2614-ECC8E5BC641E}"/>
    <pc:docChg chg="addSld modSld sldOrd">
      <pc:chgData name="Guest User" userId="S::urn:spo:anon#2fa46d378d0184541fc1565a0df301943572335791d7cf090728136ab9d927f2::" providerId="AD" clId="Web-{A11C1C95-5D6E-3A96-2614-ECC8E5BC641E}" dt="2024-11-11T16:17:15.976" v="469" actId="20577"/>
      <pc:docMkLst>
        <pc:docMk/>
      </pc:docMkLst>
      <pc:sldChg chg="modSp">
        <pc:chgData name="Guest User" userId="S::urn:spo:anon#2fa46d378d0184541fc1565a0df301943572335791d7cf090728136ab9d927f2::" providerId="AD" clId="Web-{A11C1C95-5D6E-3A96-2614-ECC8E5BC641E}" dt="2024-11-11T16:17:15.976" v="469" actId="20577"/>
        <pc:sldMkLst>
          <pc:docMk/>
          <pc:sldMk cId="3063756544" sldId="1151"/>
        </pc:sldMkLst>
        <pc:spChg chg="mod">
          <ac:chgData name="Guest User" userId="S::urn:spo:anon#2fa46d378d0184541fc1565a0df301943572335791d7cf090728136ab9d927f2::" providerId="AD" clId="Web-{A11C1C95-5D6E-3A96-2614-ECC8E5BC641E}" dt="2024-11-11T16:17:15.976" v="469" actId="20577"/>
          <ac:spMkLst>
            <pc:docMk/>
            <pc:sldMk cId="3063756544" sldId="1151"/>
            <ac:spMk id="2" creationId="{DD2D7A3A-1FA2-AA7A-A5E4-A9DBF735CB71}"/>
          </ac:spMkLst>
        </pc:spChg>
      </pc:sldChg>
      <pc:sldChg chg="modSp add ord replId">
        <pc:chgData name="Guest User" userId="S::urn:spo:anon#2fa46d378d0184541fc1565a0df301943572335791d7cf090728136ab9d927f2::" providerId="AD" clId="Web-{A11C1C95-5D6E-3A96-2614-ECC8E5BC641E}" dt="2024-11-11T14:34:10.218" v="38" actId="20577"/>
        <pc:sldMkLst>
          <pc:docMk/>
          <pc:sldMk cId="2260245534" sldId="1155"/>
        </pc:sldMkLst>
        <pc:spChg chg="mod">
          <ac:chgData name="Guest User" userId="S::urn:spo:anon#2fa46d378d0184541fc1565a0df301943572335791d7cf090728136ab9d927f2::" providerId="AD" clId="Web-{A11C1C95-5D6E-3A96-2614-ECC8E5BC641E}" dt="2024-11-11T14:34:10.218" v="38" actId="20577"/>
          <ac:spMkLst>
            <pc:docMk/>
            <pc:sldMk cId="2260245534" sldId="1155"/>
            <ac:spMk id="225" creationId="{00000000-0000-0000-0000-000000000000}"/>
          </ac:spMkLst>
        </pc:spChg>
      </pc:sldChg>
      <pc:sldChg chg="addSp delSp modSp add ord replId">
        <pc:chgData name="Guest User" userId="S::urn:spo:anon#2fa46d378d0184541fc1565a0df301943572335791d7cf090728136ab9d927f2::" providerId="AD" clId="Web-{A11C1C95-5D6E-3A96-2614-ECC8E5BC641E}" dt="2024-11-11T14:58:37.949" v="429" actId="20577"/>
        <pc:sldMkLst>
          <pc:docMk/>
          <pc:sldMk cId="1862448512" sldId="1156"/>
        </pc:sldMkLst>
        <pc:spChg chg="mod">
          <ac:chgData name="Guest User" userId="S::urn:spo:anon#2fa46d378d0184541fc1565a0df301943572335791d7cf090728136ab9d927f2::" providerId="AD" clId="Web-{A11C1C95-5D6E-3A96-2614-ECC8E5BC641E}" dt="2024-11-11T14:43:38.882" v="363" actId="20577"/>
          <ac:spMkLst>
            <pc:docMk/>
            <pc:sldMk cId="1862448512" sldId="1156"/>
            <ac:spMk id="2" creationId="{DD2D7A3A-1FA2-AA7A-A5E4-A9DBF735CB71}"/>
          </ac:spMkLst>
        </pc:spChg>
        <pc:spChg chg="mod">
          <ac:chgData name="Guest User" userId="S::urn:spo:anon#2fa46d378d0184541fc1565a0df301943572335791d7cf090728136ab9d927f2::" providerId="AD" clId="Web-{A11C1C95-5D6E-3A96-2614-ECC8E5BC641E}" dt="2024-11-11T14:34:39.891" v="46" actId="20577"/>
          <ac:spMkLst>
            <pc:docMk/>
            <pc:sldMk cId="1862448512" sldId="1156"/>
            <ac:spMk id="3" creationId="{C61FD94A-2C93-58D1-A26B-2DF27F3788D0}"/>
          </ac:spMkLst>
        </pc:spChg>
        <pc:spChg chg="add mod">
          <ac:chgData name="Guest User" userId="S::urn:spo:anon#2fa46d378d0184541fc1565a0df301943572335791d7cf090728136ab9d927f2::" providerId="AD" clId="Web-{A11C1C95-5D6E-3A96-2614-ECC8E5BC641E}" dt="2024-11-11T14:48:30.737" v="423" actId="1076"/>
          <ac:spMkLst>
            <pc:docMk/>
            <pc:sldMk cId="1862448512" sldId="1156"/>
            <ac:spMk id="14" creationId="{69DDA272-E1CB-9164-5FA2-D1995AB6EDBF}"/>
          </ac:spMkLst>
        </pc:spChg>
        <pc:spChg chg="add mod">
          <ac:chgData name="Guest User" userId="S::urn:spo:anon#2fa46d378d0184541fc1565a0df301943572335791d7cf090728136ab9d927f2::" providerId="AD" clId="Web-{A11C1C95-5D6E-3A96-2614-ECC8E5BC641E}" dt="2024-11-11T14:48:30.768" v="425" actId="1076"/>
          <ac:spMkLst>
            <pc:docMk/>
            <pc:sldMk cId="1862448512" sldId="1156"/>
            <ac:spMk id="17" creationId="{116D5671-8E80-4EA8-0FAC-666756FD6B00}"/>
          </ac:spMkLst>
        </pc:spChg>
        <pc:spChg chg="add mod">
          <ac:chgData name="Guest User" userId="S::urn:spo:anon#2fa46d378d0184541fc1565a0df301943572335791d7cf090728136ab9d927f2::" providerId="AD" clId="Web-{A11C1C95-5D6E-3A96-2614-ECC8E5BC641E}" dt="2024-11-11T14:48:30.784" v="426" actId="1076"/>
          <ac:spMkLst>
            <pc:docMk/>
            <pc:sldMk cId="1862448512" sldId="1156"/>
            <ac:spMk id="18" creationId="{FA6D6CF2-05EA-DE9F-F484-555C76558AC3}"/>
          </ac:spMkLst>
        </pc:spChg>
        <pc:spChg chg="add mod">
          <ac:chgData name="Guest User" userId="S::urn:spo:anon#2fa46d378d0184541fc1565a0df301943572335791d7cf090728136ab9d927f2::" providerId="AD" clId="Web-{A11C1C95-5D6E-3A96-2614-ECC8E5BC641E}" dt="2024-11-11T14:58:37.949" v="429" actId="20577"/>
          <ac:spMkLst>
            <pc:docMk/>
            <pc:sldMk cId="1862448512" sldId="1156"/>
            <ac:spMk id="19" creationId="{7A09C15B-9ADA-CFCC-BEA7-FF65EFF11003}"/>
          </ac:spMkLst>
        </pc:spChg>
        <pc:spChg chg="add mod">
          <ac:chgData name="Guest User" userId="S::urn:spo:anon#2fa46d378d0184541fc1565a0df301943572335791d7cf090728136ab9d927f2::" providerId="AD" clId="Web-{A11C1C95-5D6E-3A96-2614-ECC8E5BC641E}" dt="2024-11-11T14:48:30.815" v="428" actId="1076"/>
          <ac:spMkLst>
            <pc:docMk/>
            <pc:sldMk cId="1862448512" sldId="1156"/>
            <ac:spMk id="21" creationId="{0E8DEDFC-5E11-0521-7FA8-9E3634D27700}"/>
          </ac:spMkLst>
        </pc:spChg>
        <pc:picChg chg="del">
          <ac:chgData name="Guest User" userId="S::urn:spo:anon#2fa46d378d0184541fc1565a0df301943572335791d7cf090728136ab9d927f2::" providerId="AD" clId="Web-{A11C1C95-5D6E-3A96-2614-ECC8E5BC641E}" dt="2024-11-11T14:37:39.586" v="185"/>
          <ac:picMkLst>
            <pc:docMk/>
            <pc:sldMk cId="1862448512" sldId="1156"/>
            <ac:picMk id="4" creationId="{EBA62FB9-9CC6-A6FB-917B-3B185E2BAFFD}"/>
          </ac:picMkLst>
        </pc:picChg>
        <pc:picChg chg="del">
          <ac:chgData name="Guest User" userId="S::urn:spo:anon#2fa46d378d0184541fc1565a0df301943572335791d7cf090728136ab9d927f2::" providerId="AD" clId="Web-{A11C1C95-5D6E-3A96-2614-ECC8E5BC641E}" dt="2024-11-11T14:40:14.108" v="244"/>
          <ac:picMkLst>
            <pc:docMk/>
            <pc:sldMk cId="1862448512" sldId="1156"/>
            <ac:picMk id="5" creationId="{B6A5817B-5A64-5D17-302A-88433E0902AE}"/>
          </ac:picMkLst>
        </pc:picChg>
        <pc:picChg chg="del">
          <ac:chgData name="Guest User" userId="S::urn:spo:anon#2fa46d378d0184541fc1565a0df301943572335791d7cf090728136ab9d927f2::" providerId="AD" clId="Web-{A11C1C95-5D6E-3A96-2614-ECC8E5BC641E}" dt="2024-11-11T14:40:13.154" v="243"/>
          <ac:picMkLst>
            <pc:docMk/>
            <pc:sldMk cId="1862448512" sldId="1156"/>
            <ac:picMk id="6" creationId="{95F16629-AF25-7E8F-4002-0448F0EC0612}"/>
          </ac:picMkLst>
        </pc:picChg>
        <pc:picChg chg="del">
          <ac:chgData name="Guest User" userId="S::urn:spo:anon#2fa46d378d0184541fc1565a0df301943572335791d7cf090728136ab9d927f2::" providerId="AD" clId="Web-{A11C1C95-5D6E-3A96-2614-ECC8E5BC641E}" dt="2024-11-11T14:40:15.326" v="245"/>
          <ac:picMkLst>
            <pc:docMk/>
            <pc:sldMk cId="1862448512" sldId="1156"/>
            <ac:picMk id="7" creationId="{8F6495B4-DA43-36A4-9D64-097C6620FDB1}"/>
          </ac:picMkLst>
        </pc:picChg>
        <pc:picChg chg="add mod">
          <ac:chgData name="Guest User" userId="S::urn:spo:anon#2fa46d378d0184541fc1565a0df301943572335791d7cf090728136ab9d927f2::" providerId="AD" clId="Web-{A11C1C95-5D6E-3A96-2614-ECC8E5BC641E}" dt="2024-11-11T14:40:59.172" v="250" actId="1076"/>
          <ac:picMkLst>
            <pc:docMk/>
            <pc:sldMk cId="1862448512" sldId="1156"/>
            <ac:picMk id="9" creationId="{C1E9C973-71C9-3F48-997C-9EEA9FC9B2B2}"/>
          </ac:picMkLst>
        </pc:picChg>
        <pc:picChg chg="add mod">
          <ac:chgData name="Guest User" userId="S::urn:spo:anon#2fa46d378d0184541fc1565a0df301943572335791d7cf090728136ab9d927f2::" providerId="AD" clId="Web-{A11C1C95-5D6E-3A96-2614-ECC8E5BC641E}" dt="2024-11-11T14:43:00.302" v="359" actId="1076"/>
          <ac:picMkLst>
            <pc:docMk/>
            <pc:sldMk cId="1862448512" sldId="1156"/>
            <ac:picMk id="12" creationId="{350C5E47-751A-4EBB-B784-C86238B4F0D4}"/>
          </ac:picMkLst>
        </pc:picChg>
        <pc:picChg chg="add mod">
          <ac:chgData name="Guest User" userId="S::urn:spo:anon#2fa46d378d0184541fc1565a0df301943572335791d7cf090728136ab9d927f2::" providerId="AD" clId="Web-{A11C1C95-5D6E-3A96-2614-ECC8E5BC641E}" dt="2024-11-11T14:48:30.753" v="424" actId="1076"/>
          <ac:picMkLst>
            <pc:docMk/>
            <pc:sldMk cId="1862448512" sldId="1156"/>
            <ac:picMk id="16" creationId="{2FAA62EB-D01D-4D56-B3E5-0BA5DB7C9546}"/>
          </ac:picMkLst>
        </pc:picChg>
        <pc:cxnChg chg="add mod ord">
          <ac:chgData name="Guest User" userId="S::urn:spo:anon#2fa46d378d0184541fc1565a0df301943572335791d7cf090728136ab9d927f2::" providerId="AD" clId="Web-{A11C1C95-5D6E-3A96-2614-ECC8E5BC641E}" dt="2024-11-11T14:48:30.706" v="422" actId="1076"/>
          <ac:cxnSpMkLst>
            <pc:docMk/>
            <pc:sldMk cId="1862448512" sldId="1156"/>
            <ac:cxnSpMk id="20" creationId="{CEE79618-484D-FF7F-D24F-C324BEF2A305}"/>
          </ac:cxnSpMkLst>
        </pc:cxnChg>
        <pc:cxnChg chg="add mod ord">
          <ac:chgData name="Guest User" userId="S::urn:spo:anon#2fa46d378d0184541fc1565a0df301943572335791d7cf090728136ab9d927f2::" providerId="AD" clId="Web-{A11C1C95-5D6E-3A96-2614-ECC8E5BC641E}" dt="2024-11-11T14:48:30.706" v="421" actId="1076"/>
          <ac:cxnSpMkLst>
            <pc:docMk/>
            <pc:sldMk cId="1862448512" sldId="1156"/>
            <ac:cxnSpMk id="22" creationId="{63A13061-9384-B051-FCD4-971C5079F59F}"/>
          </ac:cxnSpMkLst>
        </pc:cxnChg>
      </pc:sldChg>
    </pc:docChg>
  </pc:docChgLst>
  <pc:docChgLst>
    <pc:chgData name="Samuel Eriksen" userId="S::ak18773@bristol.ac.uk::5ff6e1ed-1738-463f-8cf3-306224ed0ce0" providerId="AD" clId="Web-{F38A7BCE-0D02-2136-0875-BD761D67687D}"/>
    <pc:docChg chg="modSld">
      <pc:chgData name="Samuel Eriksen" userId="S::ak18773@bristol.ac.uk::5ff6e1ed-1738-463f-8cf3-306224ed0ce0" providerId="AD" clId="Web-{F38A7BCE-0D02-2136-0875-BD761D67687D}" dt="2023-09-09T21:44:19.969" v="2" actId="20577"/>
      <pc:docMkLst>
        <pc:docMk/>
      </pc:docMkLst>
      <pc:sldChg chg="modSp">
        <pc:chgData name="Samuel Eriksen" userId="S::ak18773@bristol.ac.uk::5ff6e1ed-1738-463f-8cf3-306224ed0ce0" providerId="AD" clId="Web-{F38A7BCE-0D02-2136-0875-BD761D67687D}" dt="2023-09-09T21:44:19.969" v="2" actId="20577"/>
        <pc:sldMkLst>
          <pc:docMk/>
          <pc:sldMk cId="1805849594" sldId="1002"/>
        </pc:sldMkLst>
      </pc:sldChg>
    </pc:docChg>
  </pc:docChgLst>
</pc:chgInfo>
</file>

<file path=ppt/comments/modernComment_42B_EA093638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6900571F-8DCF-43EA-936A-D985E86268A4}" authorId="{210812BC-46B3-0BFF-32D0-9114B0F34C2D}" status="resolved" created="2024-03-22T09:39:37.075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3926472248" sldId="1067"/>
      <ac:spMk id="476" creationId="{00000000-0000-0000-0000-000000000000}"/>
      <ac:txMk cp="599">
        <ac:context len="600" hash="104483069"/>
      </ac:txMk>
    </ac:txMkLst>
    <p188:pos x="3747300" y="2147728"/>
    <p188:txBody>
      <a:bodyPr/>
      <a:lstStyle/>
      <a:p>
        <a:r>
          <a:rPr lang="en-GB"/>
          <a:t>There will be a talk by Daniela on this. The short version: there will be delays to tokens</a:t>
        </a:r>
      </a:p>
    </p188:txBody>
  </p188:cm>
  <p188:cm id="{339B4348-6E1F-4E51-B167-9FE36896A8DE}" authorId="{210812BC-46B3-0BFF-32D0-9114B0F34C2D}" status="resolved" created="2024-03-22T09:52:07.688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3926472248" sldId="1067"/>
      <ac:spMk id="476" creationId="{00000000-0000-0000-0000-000000000000}"/>
      <ac:txMk cp="84">
        <ac:context len="381" hash="3586986407"/>
      </ac:txMk>
    </ac:txMkLst>
    <p188:pos x="3404400" y="1199710"/>
    <p188:txBody>
      <a:bodyPr/>
      <a:lstStyle/>
      <a:p>
        <a:r>
          <a:rPr lang="en-GB"/>
          <a:t>You can be a bit more positive: Dask plugins for data lake are being worked on. Once that is done, move to caching.
or something like that</a:t>
        </a:r>
      </a:p>
    </p188:txBody>
  </p188:cm>
</p188:cmLst>
</file>

<file path=ppt/comments/modernComment_46D_E934E546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196AFBCE-6035-4B3A-91E9-DEBC6879BCD7}" authorId="{210812BC-46B3-0BFF-32D0-9114B0F34C2D}" status="resolved" created="2024-11-05T16:12:56.558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3912557894" sldId="1133"/>
      <ac:spMk id="11" creationId="{3B7A49DF-8F61-18D6-5C92-634241F1F226}"/>
      <ac:txMk cp="182" len="77">
        <ac:context len="260" hash="694869734"/>
      </ac:txMk>
    </ac:txMkLst>
    <p188:pos x="2445151" y="1526411"/>
    <p188:txBody>
      <a:bodyPr/>
      <a:lstStyle/>
      <a:p>
        <a:r>
          <a:rPr lang="en-US"/>
          <a:t>idea: perform check (ideally via RUCIO) if result exists before a task starts</a:t>
        </a:r>
      </a:p>
    </p188:txBody>
    <p188:extLst>
      <p:ext xmlns:p="http://schemas.openxmlformats.org/presentationml/2006/main" uri="{57CB4572-C831-44C2-8A1C-0ADB6CCDFE69}">
        <p223:reactions xmlns:p223="http://schemas.microsoft.com/office/powerpoint/2022/03/main">
          <p223:rxn type="👍">
            <p223:instance time="2024-11-05T16:13:56.185" authorId="{D77A4F68-328C-9175-0772-433296627E4D}"/>
          </p223:rxn>
        </p223:reactions>
      </p:ext>
    </p188:extLst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5b96054ab1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5b96054ab1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867280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g1dfe9d4afb8_1_4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2" name="Google Shape;472;g1dfe9d4afb8_1_4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34309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5b96054ab1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5b96054ab1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637522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22330b49a5a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22330b49a5a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176846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g1dfe9d4afb8_1_4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2" name="Google Shape;472;g1dfe9d4afb8_1_4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22330b49a5a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22330b49a5a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1dfd062f72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1dfd062f72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22330b49a5a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22330b49a5a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525301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22330b49a5a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22330b49a5a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202361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g1dfe9d4afb8_1_4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2" name="Google Shape;472;g1dfe9d4afb8_1_4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655864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22330b49a5a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22330b49a5a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781928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1dfd062f72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1dfd062f72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13309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5 1" preserve="1">
  <p:cSld name="1_Custom layout 5 1">
    <p:bg>
      <p:bgPr>
        <a:solidFill>
          <a:srgbClr val="FFFFFF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3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p13"/>
          <p:cNvSpPr/>
          <p:nvPr userDrawn="1"/>
        </p:nvSpPr>
        <p:spPr>
          <a:xfrm>
            <a:off x="3396590" y="0"/>
            <a:ext cx="3250800" cy="51435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13"/>
          <p:cNvSpPr/>
          <p:nvPr userDrawn="1"/>
        </p:nvSpPr>
        <p:spPr>
          <a:xfrm>
            <a:off x="0" y="0"/>
            <a:ext cx="34158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13"/>
          <p:cNvSpPr/>
          <p:nvPr/>
        </p:nvSpPr>
        <p:spPr>
          <a:xfrm>
            <a:off x="685175" y="2731725"/>
            <a:ext cx="61200" cy="1455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13"/>
          <p:cNvSpPr txBox="1">
            <a:spLocks noGrp="1"/>
          </p:cNvSpPr>
          <p:nvPr>
            <p:ph type="ctrTitle"/>
          </p:nvPr>
        </p:nvSpPr>
        <p:spPr>
          <a:xfrm>
            <a:off x="992425" y="2536400"/>
            <a:ext cx="3136800" cy="1884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31472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5 1" preserve="1">
  <p:cSld name="Custom layout 5 1">
    <p:bg>
      <p:bgPr>
        <a:solidFill>
          <a:srgbClr val="FFFFFF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" name="Google Shape;109;p19">
            <a:extLst>
              <a:ext uri="{FF2B5EF4-FFF2-40B4-BE49-F238E27FC236}">
                <a16:creationId xmlns:a16="http://schemas.microsoft.com/office/drawing/2014/main" id="{D6ECA19D-549A-A6E2-19D4-4EEB16034392}"/>
              </a:ext>
            </a:extLst>
          </p:cNvPr>
          <p:cNvPicPr/>
          <p:nvPr userDrawn="1"/>
        </p:nvPicPr>
        <p:blipFill>
          <a:blip r:embed="rId2"/>
          <a:srcRect t="34802" r="45307" b="10093"/>
          <a:stretch/>
        </p:blipFill>
        <p:spPr>
          <a:xfrm>
            <a:off x="2425326" y="8131"/>
            <a:ext cx="6718680" cy="5138280"/>
          </a:xfrm>
          <a:prstGeom prst="rect">
            <a:avLst/>
          </a:prstGeom>
          <a:ln>
            <a:noFill/>
          </a:ln>
        </p:spPr>
      </p:pic>
      <p:grpSp>
        <p:nvGrpSpPr>
          <p:cNvPr id="69" name="Google Shape;69;p13"/>
          <p:cNvGrpSpPr/>
          <p:nvPr userDrawn="1"/>
        </p:nvGrpSpPr>
        <p:grpSpPr>
          <a:xfrm>
            <a:off x="2105247" y="1"/>
            <a:ext cx="7038765" cy="5138761"/>
            <a:chOff x="3388636" y="43347"/>
            <a:chExt cx="5755327" cy="4201767"/>
          </a:xfrm>
        </p:grpSpPr>
        <p:sp>
          <p:nvSpPr>
            <p:cNvPr id="70" name="Google Shape;70;p13"/>
            <p:cNvSpPr/>
            <p:nvPr/>
          </p:nvSpPr>
          <p:spPr>
            <a:xfrm>
              <a:off x="3837147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13"/>
            <p:cNvSpPr/>
            <p:nvPr/>
          </p:nvSpPr>
          <p:spPr>
            <a:xfrm>
              <a:off x="4285658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3"/>
            <p:cNvSpPr/>
            <p:nvPr/>
          </p:nvSpPr>
          <p:spPr>
            <a:xfrm>
              <a:off x="4734169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13"/>
            <p:cNvSpPr/>
            <p:nvPr/>
          </p:nvSpPr>
          <p:spPr>
            <a:xfrm>
              <a:off x="5182681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3"/>
            <p:cNvSpPr/>
            <p:nvPr/>
          </p:nvSpPr>
          <p:spPr>
            <a:xfrm>
              <a:off x="5631192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13"/>
            <p:cNvSpPr/>
            <p:nvPr/>
          </p:nvSpPr>
          <p:spPr>
            <a:xfrm>
              <a:off x="6079703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3"/>
            <p:cNvSpPr/>
            <p:nvPr/>
          </p:nvSpPr>
          <p:spPr>
            <a:xfrm>
              <a:off x="6528215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13"/>
            <p:cNvSpPr/>
            <p:nvPr/>
          </p:nvSpPr>
          <p:spPr>
            <a:xfrm>
              <a:off x="6976726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13"/>
            <p:cNvSpPr/>
            <p:nvPr/>
          </p:nvSpPr>
          <p:spPr>
            <a:xfrm>
              <a:off x="7425229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13"/>
            <p:cNvSpPr/>
            <p:nvPr/>
          </p:nvSpPr>
          <p:spPr>
            <a:xfrm>
              <a:off x="7873740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13"/>
            <p:cNvSpPr/>
            <p:nvPr/>
          </p:nvSpPr>
          <p:spPr>
            <a:xfrm>
              <a:off x="8322251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13"/>
            <p:cNvSpPr/>
            <p:nvPr/>
          </p:nvSpPr>
          <p:spPr>
            <a:xfrm>
              <a:off x="8770763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13"/>
            <p:cNvSpPr/>
            <p:nvPr/>
          </p:nvSpPr>
          <p:spPr>
            <a:xfrm>
              <a:off x="3837147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13"/>
            <p:cNvSpPr/>
            <p:nvPr/>
          </p:nvSpPr>
          <p:spPr>
            <a:xfrm>
              <a:off x="4285658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13"/>
            <p:cNvSpPr/>
            <p:nvPr/>
          </p:nvSpPr>
          <p:spPr>
            <a:xfrm>
              <a:off x="4734169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13"/>
            <p:cNvSpPr/>
            <p:nvPr/>
          </p:nvSpPr>
          <p:spPr>
            <a:xfrm>
              <a:off x="5182681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13"/>
            <p:cNvSpPr/>
            <p:nvPr/>
          </p:nvSpPr>
          <p:spPr>
            <a:xfrm>
              <a:off x="5631192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13"/>
            <p:cNvSpPr/>
            <p:nvPr/>
          </p:nvSpPr>
          <p:spPr>
            <a:xfrm>
              <a:off x="6079703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13"/>
            <p:cNvSpPr/>
            <p:nvPr/>
          </p:nvSpPr>
          <p:spPr>
            <a:xfrm>
              <a:off x="6528215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6976726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7425229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7873740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13"/>
            <p:cNvSpPr/>
            <p:nvPr/>
          </p:nvSpPr>
          <p:spPr>
            <a:xfrm>
              <a:off x="8322251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13"/>
            <p:cNvSpPr/>
            <p:nvPr/>
          </p:nvSpPr>
          <p:spPr>
            <a:xfrm>
              <a:off x="8770763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13"/>
            <p:cNvSpPr/>
            <p:nvPr/>
          </p:nvSpPr>
          <p:spPr>
            <a:xfrm>
              <a:off x="3837147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13"/>
            <p:cNvSpPr/>
            <p:nvPr/>
          </p:nvSpPr>
          <p:spPr>
            <a:xfrm>
              <a:off x="4285658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13"/>
            <p:cNvSpPr/>
            <p:nvPr/>
          </p:nvSpPr>
          <p:spPr>
            <a:xfrm>
              <a:off x="4734169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13"/>
            <p:cNvSpPr/>
            <p:nvPr/>
          </p:nvSpPr>
          <p:spPr>
            <a:xfrm>
              <a:off x="5182681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13"/>
            <p:cNvSpPr/>
            <p:nvPr/>
          </p:nvSpPr>
          <p:spPr>
            <a:xfrm>
              <a:off x="5631192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13"/>
            <p:cNvSpPr/>
            <p:nvPr/>
          </p:nvSpPr>
          <p:spPr>
            <a:xfrm>
              <a:off x="6079703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13"/>
            <p:cNvSpPr/>
            <p:nvPr/>
          </p:nvSpPr>
          <p:spPr>
            <a:xfrm>
              <a:off x="6528215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13"/>
            <p:cNvSpPr/>
            <p:nvPr/>
          </p:nvSpPr>
          <p:spPr>
            <a:xfrm>
              <a:off x="6976726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13"/>
            <p:cNvSpPr/>
            <p:nvPr/>
          </p:nvSpPr>
          <p:spPr>
            <a:xfrm>
              <a:off x="7425229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13"/>
            <p:cNvSpPr/>
            <p:nvPr/>
          </p:nvSpPr>
          <p:spPr>
            <a:xfrm>
              <a:off x="7873740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13"/>
            <p:cNvSpPr/>
            <p:nvPr/>
          </p:nvSpPr>
          <p:spPr>
            <a:xfrm>
              <a:off x="8322251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13"/>
            <p:cNvSpPr/>
            <p:nvPr/>
          </p:nvSpPr>
          <p:spPr>
            <a:xfrm>
              <a:off x="8770763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13"/>
            <p:cNvSpPr/>
            <p:nvPr/>
          </p:nvSpPr>
          <p:spPr>
            <a:xfrm>
              <a:off x="3388636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13"/>
            <p:cNvSpPr/>
            <p:nvPr/>
          </p:nvSpPr>
          <p:spPr>
            <a:xfrm>
              <a:off x="3837147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3"/>
            <p:cNvSpPr/>
            <p:nvPr/>
          </p:nvSpPr>
          <p:spPr>
            <a:xfrm>
              <a:off x="4285658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13"/>
            <p:cNvSpPr/>
            <p:nvPr/>
          </p:nvSpPr>
          <p:spPr>
            <a:xfrm>
              <a:off x="4734169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13"/>
            <p:cNvSpPr/>
            <p:nvPr/>
          </p:nvSpPr>
          <p:spPr>
            <a:xfrm>
              <a:off x="5182681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13"/>
            <p:cNvSpPr/>
            <p:nvPr/>
          </p:nvSpPr>
          <p:spPr>
            <a:xfrm>
              <a:off x="5631192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13"/>
            <p:cNvSpPr/>
            <p:nvPr/>
          </p:nvSpPr>
          <p:spPr>
            <a:xfrm>
              <a:off x="6079703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3"/>
            <p:cNvSpPr/>
            <p:nvPr/>
          </p:nvSpPr>
          <p:spPr>
            <a:xfrm>
              <a:off x="6528215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3"/>
            <p:cNvSpPr/>
            <p:nvPr/>
          </p:nvSpPr>
          <p:spPr>
            <a:xfrm>
              <a:off x="6976726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13"/>
            <p:cNvSpPr/>
            <p:nvPr/>
          </p:nvSpPr>
          <p:spPr>
            <a:xfrm>
              <a:off x="7425229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13"/>
            <p:cNvSpPr/>
            <p:nvPr/>
          </p:nvSpPr>
          <p:spPr>
            <a:xfrm>
              <a:off x="7873740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3"/>
            <p:cNvSpPr/>
            <p:nvPr/>
          </p:nvSpPr>
          <p:spPr>
            <a:xfrm>
              <a:off x="8322251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3"/>
            <p:cNvSpPr/>
            <p:nvPr/>
          </p:nvSpPr>
          <p:spPr>
            <a:xfrm>
              <a:off x="8770763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13"/>
            <p:cNvSpPr/>
            <p:nvPr/>
          </p:nvSpPr>
          <p:spPr>
            <a:xfrm>
              <a:off x="3388636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13"/>
            <p:cNvSpPr/>
            <p:nvPr/>
          </p:nvSpPr>
          <p:spPr>
            <a:xfrm>
              <a:off x="3837147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13"/>
            <p:cNvSpPr/>
            <p:nvPr/>
          </p:nvSpPr>
          <p:spPr>
            <a:xfrm>
              <a:off x="4285658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13"/>
            <p:cNvSpPr/>
            <p:nvPr/>
          </p:nvSpPr>
          <p:spPr>
            <a:xfrm>
              <a:off x="4734169" y="4336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13"/>
            <p:cNvSpPr/>
            <p:nvPr/>
          </p:nvSpPr>
          <p:spPr>
            <a:xfrm>
              <a:off x="5182681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13"/>
            <p:cNvSpPr/>
            <p:nvPr/>
          </p:nvSpPr>
          <p:spPr>
            <a:xfrm>
              <a:off x="5631192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13"/>
            <p:cNvSpPr/>
            <p:nvPr/>
          </p:nvSpPr>
          <p:spPr>
            <a:xfrm>
              <a:off x="6079703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13"/>
            <p:cNvSpPr/>
            <p:nvPr/>
          </p:nvSpPr>
          <p:spPr>
            <a:xfrm>
              <a:off x="6528215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13"/>
            <p:cNvSpPr/>
            <p:nvPr/>
          </p:nvSpPr>
          <p:spPr>
            <a:xfrm>
              <a:off x="6976726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3"/>
            <p:cNvSpPr/>
            <p:nvPr/>
          </p:nvSpPr>
          <p:spPr>
            <a:xfrm>
              <a:off x="7425229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13"/>
            <p:cNvSpPr/>
            <p:nvPr/>
          </p:nvSpPr>
          <p:spPr>
            <a:xfrm>
              <a:off x="7873740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13"/>
            <p:cNvSpPr/>
            <p:nvPr/>
          </p:nvSpPr>
          <p:spPr>
            <a:xfrm>
              <a:off x="8322251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13"/>
            <p:cNvSpPr/>
            <p:nvPr/>
          </p:nvSpPr>
          <p:spPr>
            <a:xfrm>
              <a:off x="8770763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13"/>
            <p:cNvSpPr/>
            <p:nvPr/>
          </p:nvSpPr>
          <p:spPr>
            <a:xfrm>
              <a:off x="3837147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13"/>
            <p:cNvSpPr/>
            <p:nvPr/>
          </p:nvSpPr>
          <p:spPr>
            <a:xfrm>
              <a:off x="4285658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13"/>
            <p:cNvSpPr/>
            <p:nvPr/>
          </p:nvSpPr>
          <p:spPr>
            <a:xfrm>
              <a:off x="4734169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13"/>
            <p:cNvSpPr/>
            <p:nvPr/>
          </p:nvSpPr>
          <p:spPr>
            <a:xfrm>
              <a:off x="5182681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13"/>
            <p:cNvSpPr/>
            <p:nvPr/>
          </p:nvSpPr>
          <p:spPr>
            <a:xfrm>
              <a:off x="5631192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13"/>
            <p:cNvSpPr/>
            <p:nvPr/>
          </p:nvSpPr>
          <p:spPr>
            <a:xfrm>
              <a:off x="6079703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13"/>
            <p:cNvSpPr/>
            <p:nvPr/>
          </p:nvSpPr>
          <p:spPr>
            <a:xfrm>
              <a:off x="6528215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13"/>
            <p:cNvSpPr/>
            <p:nvPr/>
          </p:nvSpPr>
          <p:spPr>
            <a:xfrm>
              <a:off x="6976726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13"/>
            <p:cNvSpPr/>
            <p:nvPr/>
          </p:nvSpPr>
          <p:spPr>
            <a:xfrm>
              <a:off x="7425229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13"/>
            <p:cNvSpPr/>
            <p:nvPr/>
          </p:nvSpPr>
          <p:spPr>
            <a:xfrm>
              <a:off x="7873740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13"/>
            <p:cNvSpPr/>
            <p:nvPr/>
          </p:nvSpPr>
          <p:spPr>
            <a:xfrm>
              <a:off x="8322251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13"/>
            <p:cNvSpPr/>
            <p:nvPr/>
          </p:nvSpPr>
          <p:spPr>
            <a:xfrm>
              <a:off x="8770763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13"/>
            <p:cNvSpPr/>
            <p:nvPr/>
          </p:nvSpPr>
          <p:spPr>
            <a:xfrm>
              <a:off x="3837147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13"/>
            <p:cNvSpPr/>
            <p:nvPr/>
          </p:nvSpPr>
          <p:spPr>
            <a:xfrm>
              <a:off x="4285658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13"/>
            <p:cNvSpPr/>
            <p:nvPr/>
          </p:nvSpPr>
          <p:spPr>
            <a:xfrm>
              <a:off x="4734169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13"/>
            <p:cNvSpPr/>
            <p:nvPr/>
          </p:nvSpPr>
          <p:spPr>
            <a:xfrm>
              <a:off x="5182681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13"/>
            <p:cNvSpPr/>
            <p:nvPr/>
          </p:nvSpPr>
          <p:spPr>
            <a:xfrm>
              <a:off x="5631192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13"/>
            <p:cNvSpPr/>
            <p:nvPr/>
          </p:nvSpPr>
          <p:spPr>
            <a:xfrm>
              <a:off x="6079703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13"/>
            <p:cNvSpPr/>
            <p:nvPr/>
          </p:nvSpPr>
          <p:spPr>
            <a:xfrm>
              <a:off x="6528215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13"/>
            <p:cNvSpPr/>
            <p:nvPr/>
          </p:nvSpPr>
          <p:spPr>
            <a:xfrm>
              <a:off x="6976726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13"/>
            <p:cNvSpPr/>
            <p:nvPr/>
          </p:nvSpPr>
          <p:spPr>
            <a:xfrm>
              <a:off x="7425229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13"/>
            <p:cNvSpPr/>
            <p:nvPr/>
          </p:nvSpPr>
          <p:spPr>
            <a:xfrm>
              <a:off x="7873740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13"/>
            <p:cNvSpPr/>
            <p:nvPr/>
          </p:nvSpPr>
          <p:spPr>
            <a:xfrm>
              <a:off x="8322251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13"/>
            <p:cNvSpPr/>
            <p:nvPr/>
          </p:nvSpPr>
          <p:spPr>
            <a:xfrm>
              <a:off x="8770763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13"/>
            <p:cNvSpPr/>
            <p:nvPr/>
          </p:nvSpPr>
          <p:spPr>
            <a:xfrm>
              <a:off x="3837147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13"/>
            <p:cNvSpPr/>
            <p:nvPr/>
          </p:nvSpPr>
          <p:spPr>
            <a:xfrm>
              <a:off x="4285658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13"/>
            <p:cNvSpPr/>
            <p:nvPr/>
          </p:nvSpPr>
          <p:spPr>
            <a:xfrm>
              <a:off x="4734169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13"/>
            <p:cNvSpPr/>
            <p:nvPr/>
          </p:nvSpPr>
          <p:spPr>
            <a:xfrm>
              <a:off x="5182681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13"/>
            <p:cNvSpPr/>
            <p:nvPr/>
          </p:nvSpPr>
          <p:spPr>
            <a:xfrm>
              <a:off x="5631192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13"/>
            <p:cNvSpPr/>
            <p:nvPr/>
          </p:nvSpPr>
          <p:spPr>
            <a:xfrm>
              <a:off x="6079703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13"/>
            <p:cNvSpPr/>
            <p:nvPr/>
          </p:nvSpPr>
          <p:spPr>
            <a:xfrm>
              <a:off x="6528215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13"/>
            <p:cNvSpPr/>
            <p:nvPr/>
          </p:nvSpPr>
          <p:spPr>
            <a:xfrm>
              <a:off x="6976726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13"/>
            <p:cNvSpPr/>
            <p:nvPr/>
          </p:nvSpPr>
          <p:spPr>
            <a:xfrm>
              <a:off x="7425229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13"/>
            <p:cNvSpPr/>
            <p:nvPr/>
          </p:nvSpPr>
          <p:spPr>
            <a:xfrm>
              <a:off x="7873740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13"/>
            <p:cNvSpPr/>
            <p:nvPr/>
          </p:nvSpPr>
          <p:spPr>
            <a:xfrm>
              <a:off x="8322251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13"/>
            <p:cNvSpPr/>
            <p:nvPr/>
          </p:nvSpPr>
          <p:spPr>
            <a:xfrm>
              <a:off x="8770763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13"/>
            <p:cNvSpPr/>
            <p:nvPr/>
          </p:nvSpPr>
          <p:spPr>
            <a:xfrm>
              <a:off x="3837147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13"/>
            <p:cNvSpPr/>
            <p:nvPr/>
          </p:nvSpPr>
          <p:spPr>
            <a:xfrm>
              <a:off x="4285658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13"/>
            <p:cNvSpPr/>
            <p:nvPr/>
          </p:nvSpPr>
          <p:spPr>
            <a:xfrm>
              <a:off x="4734169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13"/>
            <p:cNvSpPr/>
            <p:nvPr/>
          </p:nvSpPr>
          <p:spPr>
            <a:xfrm>
              <a:off x="5182681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13"/>
            <p:cNvSpPr/>
            <p:nvPr/>
          </p:nvSpPr>
          <p:spPr>
            <a:xfrm>
              <a:off x="5631192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13"/>
            <p:cNvSpPr/>
            <p:nvPr/>
          </p:nvSpPr>
          <p:spPr>
            <a:xfrm>
              <a:off x="6079703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13"/>
            <p:cNvSpPr/>
            <p:nvPr/>
          </p:nvSpPr>
          <p:spPr>
            <a:xfrm>
              <a:off x="6528215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13"/>
            <p:cNvSpPr/>
            <p:nvPr/>
          </p:nvSpPr>
          <p:spPr>
            <a:xfrm>
              <a:off x="6976726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13"/>
            <p:cNvSpPr/>
            <p:nvPr/>
          </p:nvSpPr>
          <p:spPr>
            <a:xfrm>
              <a:off x="7425229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13"/>
            <p:cNvSpPr/>
            <p:nvPr/>
          </p:nvSpPr>
          <p:spPr>
            <a:xfrm>
              <a:off x="7873740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13"/>
            <p:cNvSpPr/>
            <p:nvPr/>
          </p:nvSpPr>
          <p:spPr>
            <a:xfrm>
              <a:off x="8322251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13"/>
            <p:cNvSpPr/>
            <p:nvPr/>
          </p:nvSpPr>
          <p:spPr>
            <a:xfrm>
              <a:off x="8770763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13"/>
            <p:cNvSpPr/>
            <p:nvPr/>
          </p:nvSpPr>
          <p:spPr>
            <a:xfrm>
              <a:off x="3837147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13"/>
            <p:cNvSpPr/>
            <p:nvPr/>
          </p:nvSpPr>
          <p:spPr>
            <a:xfrm>
              <a:off x="4285658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13"/>
            <p:cNvSpPr/>
            <p:nvPr/>
          </p:nvSpPr>
          <p:spPr>
            <a:xfrm>
              <a:off x="4734169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13"/>
            <p:cNvSpPr/>
            <p:nvPr/>
          </p:nvSpPr>
          <p:spPr>
            <a:xfrm>
              <a:off x="5182681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13"/>
            <p:cNvSpPr/>
            <p:nvPr/>
          </p:nvSpPr>
          <p:spPr>
            <a:xfrm>
              <a:off x="5631192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13"/>
            <p:cNvSpPr/>
            <p:nvPr/>
          </p:nvSpPr>
          <p:spPr>
            <a:xfrm>
              <a:off x="6079703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13"/>
            <p:cNvSpPr/>
            <p:nvPr/>
          </p:nvSpPr>
          <p:spPr>
            <a:xfrm>
              <a:off x="6528215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13"/>
            <p:cNvSpPr/>
            <p:nvPr/>
          </p:nvSpPr>
          <p:spPr>
            <a:xfrm>
              <a:off x="6976726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13"/>
            <p:cNvSpPr/>
            <p:nvPr/>
          </p:nvSpPr>
          <p:spPr>
            <a:xfrm>
              <a:off x="7425229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13"/>
            <p:cNvSpPr/>
            <p:nvPr/>
          </p:nvSpPr>
          <p:spPr>
            <a:xfrm>
              <a:off x="7873740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13"/>
            <p:cNvSpPr/>
            <p:nvPr/>
          </p:nvSpPr>
          <p:spPr>
            <a:xfrm>
              <a:off x="8322251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13"/>
            <p:cNvSpPr/>
            <p:nvPr/>
          </p:nvSpPr>
          <p:spPr>
            <a:xfrm>
              <a:off x="8770763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2" name="Google Shape;192;p13"/>
          <p:cNvSpPr/>
          <p:nvPr/>
        </p:nvSpPr>
        <p:spPr>
          <a:xfrm>
            <a:off x="3396590" y="0"/>
            <a:ext cx="3250800" cy="51435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13"/>
          <p:cNvSpPr/>
          <p:nvPr/>
        </p:nvSpPr>
        <p:spPr>
          <a:xfrm>
            <a:off x="0" y="0"/>
            <a:ext cx="34158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13"/>
          <p:cNvSpPr txBox="1">
            <a:spLocks noGrp="1"/>
          </p:cNvSpPr>
          <p:nvPr>
            <p:ph type="ctrTitle"/>
          </p:nvPr>
        </p:nvSpPr>
        <p:spPr>
          <a:xfrm>
            <a:off x="992425" y="2536400"/>
            <a:ext cx="3136800" cy="1884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01695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2E2D83-C6CD-591B-77B4-0561AA170F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866A0E-DD33-95CF-01C2-B83CB01FC2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194B5C-8B57-B5C3-DE90-0615E5914F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4BD7CE2E-F1E8-494B-B3BC-3FC8B852981C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6ADE60-4C3A-52B6-E7ED-3D2BF1BA01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CED7FB-3A3D-1C35-E8D2-EFCABA91F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E17D7472-955A-4A2F-ACCD-E1CFA1F8F7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934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E0660-25A8-6F99-8419-A5EC360C2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BA1F4F-036F-8E09-D11B-6FDD87691E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9C6D6C-6C69-A515-D32C-3E12C54E01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4BD7CE2E-F1E8-494B-B3BC-3FC8B852981C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CF1346-692B-AEC6-3BDB-03B4ABBC3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993350-D7AD-02EA-CBF0-F82BA2CF4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E17D7472-955A-4A2F-ACCD-E1CFA1F8F7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6775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CFB6B1-4088-30E9-20FF-0EE191403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85F89C-5E81-F6E4-769F-BF5C9F38F4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1AF2E5-67E2-E01C-41FE-D6CFE144FB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4BD7CE2E-F1E8-494B-B3BC-3FC8B852981C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8CA762-2B8E-929F-8398-850FF5081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4B991F-0907-0230-F65A-CB8E56139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E17D7472-955A-4A2F-ACCD-E1CFA1F8F7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252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E3CA4-CF9D-9841-169A-C540BFFB2A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73F990-A0BF-71A5-BA46-3C20181F2F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676FFA-C4D5-3E06-30B2-46365CC95D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8E0547-A871-7AF5-91A3-86742D2C3B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4BD7CE2E-F1E8-494B-B3BC-3FC8B852981C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AC5393-578F-5D73-A363-62C889637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07A307-DC5C-161B-5A5A-C39A71FA5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E17D7472-955A-4A2F-ACCD-E1CFA1F8F7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98319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18E7B-3C36-F23A-F9EB-1A470CB649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1D0638-1180-8606-5DD9-7E46D5FA51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C7230B-4C47-C6A9-2E19-76E5F7700C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7961B-0120-0B39-4106-CD4A219CCE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E5294B-C50A-9C20-A940-C359A7B38B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241DFF-2E7E-3746-A7EA-CD281388C1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4BD7CE2E-F1E8-494B-B3BC-3FC8B852981C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AA77681-0293-F5D7-C34E-8B761E95D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5A5081-E14F-C394-95D1-22BC9A472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E17D7472-955A-4A2F-ACCD-E1CFA1F8F7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39119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2F29A6-F0C3-7182-2AF4-4FB4A04775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002AF5-78AF-ABEB-4BA5-6674627FEA8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4BD7CE2E-F1E8-494B-B3BC-3FC8B852981C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C8475D-7757-3400-95F7-62BEDE1A1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4DBDA2-07E3-4D8A-2FF5-A9DD56609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E17D7472-955A-4A2F-ACCD-E1CFA1F8F7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16988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ECD0D0-6E19-AC10-73B0-24F4308735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4BD7CE2E-F1E8-494B-B3BC-3FC8B852981C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6EB21B-572E-E698-15B6-07B4715FB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E79538-FD82-8716-D465-43B7BCF87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E17D7472-955A-4A2F-ACCD-E1CFA1F8F7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0505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76E41-9DAB-FB62-53BB-9C42258064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97AD85-9697-C8DB-0415-2E2A1CA636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7293EF-2C84-5C4B-927C-52808E67D5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4ABAF-3620-456B-3569-CDC8903DCA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4BD7CE2E-F1E8-494B-B3BC-3FC8B852981C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DA71D4-F8E1-BCCC-7106-25BB9E8C3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34149A-5115-DBC2-2C33-EF22FECDC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E17D7472-955A-4A2F-ACCD-E1CFA1F8F7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89044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E23711-4D32-83C7-7E46-A218E307A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5886A32-5A8E-F314-38DE-6535D2CE0C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48E5A8-5700-6DA9-0CA5-97A6FF8084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C3E292-DBB4-34C4-465B-BA7A3F41BBD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4BD7CE2E-F1E8-494B-B3BC-3FC8B852981C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A5F455-58C8-17AC-B379-DAD19B36C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3FF70A-2099-7846-783E-F742B10D5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E17D7472-955A-4A2F-ACCD-E1CFA1F8F7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4142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4BB9B2-3AAE-A4C2-1564-F7047EE58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29810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BFA2C-AF4B-38F4-7EFA-9E2441A7D3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C6AF3A-FA49-458E-B846-23BD71CBCC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5F1560-B0FD-7035-859F-8874467146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4BD7CE2E-F1E8-494B-B3BC-3FC8B852981C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E9CB8D-A7F5-F8FD-E0EE-9A04E7D33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98FC1D-243D-CAAD-28D3-926F7ECC6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E17D7472-955A-4A2F-ACCD-E1CFA1F8F7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58673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F141956-7505-8E5E-5F9D-8E2B354682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B9919B-99BA-BD93-09EB-10B0880D32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271241-5D7E-5054-0D88-8F39A52F512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4BD7CE2E-F1E8-494B-B3BC-3FC8B852981C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7C5247-6BB0-7CAD-DAD4-410A1CD51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C01359-5333-AC4C-AE01-0BC79EAEB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E17D7472-955A-4A2F-ACCD-E1CFA1F8F7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54167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" name="Google Shape;11;p2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" name="Google Shape;12;p2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1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8" name="Google Shape;18;p3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" name="Google Shape;19;p3"/>
          <p:cNvSpPr txBox="1">
            <a:spLocks noGrp="1"/>
          </p:cNvSpPr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Google Shape;40;p7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319500" y="936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319500" y="1846804"/>
            <a:ext cx="2808000" cy="280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lt2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Google Shape;45;p8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283103" y="712141"/>
            <a:ext cx="6244200" cy="383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" name="Google Shape;60;p11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1" name="Google Shape;61;p11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2" name="Google Shape;62;p11"/>
          <p:cNvSpPr txBox="1">
            <a:spLocks noGrp="1"/>
          </p:cNvSpPr>
          <p:nvPr>
            <p:ph type="title" hasCustomPrompt="1"/>
          </p:nvPr>
        </p:nvSpPr>
        <p:spPr>
          <a:xfrm>
            <a:off x="853950" y="1304850"/>
            <a:ext cx="7436100" cy="15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63" name="Google Shape;63;p11"/>
          <p:cNvSpPr txBox="1">
            <a:spLocks noGrp="1"/>
          </p:cNvSpPr>
          <p:nvPr>
            <p:ph type="body" idx="1"/>
          </p:nvPr>
        </p:nvSpPr>
        <p:spPr>
          <a:xfrm>
            <a:off x="853950" y="2919450"/>
            <a:ext cx="74361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4" name="Google Shape;64;p11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2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5 1">
  <p:cSld name="AUTOLAYOUT_25">
    <p:bg>
      <p:bgPr>
        <a:solidFill>
          <a:srgbClr val="FFFFFF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9" name="Google Shape;69;p13"/>
          <p:cNvGrpSpPr/>
          <p:nvPr/>
        </p:nvGrpSpPr>
        <p:grpSpPr>
          <a:xfrm>
            <a:off x="2105247" y="1"/>
            <a:ext cx="7038765" cy="5138761"/>
            <a:chOff x="3388636" y="43347"/>
            <a:chExt cx="5755327" cy="4201767"/>
          </a:xfrm>
        </p:grpSpPr>
        <p:sp>
          <p:nvSpPr>
            <p:cNvPr id="70" name="Google Shape;70;p13"/>
            <p:cNvSpPr/>
            <p:nvPr/>
          </p:nvSpPr>
          <p:spPr>
            <a:xfrm>
              <a:off x="3837147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13"/>
            <p:cNvSpPr/>
            <p:nvPr/>
          </p:nvSpPr>
          <p:spPr>
            <a:xfrm>
              <a:off x="4285658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3"/>
            <p:cNvSpPr/>
            <p:nvPr/>
          </p:nvSpPr>
          <p:spPr>
            <a:xfrm>
              <a:off x="4734169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13"/>
            <p:cNvSpPr/>
            <p:nvPr/>
          </p:nvSpPr>
          <p:spPr>
            <a:xfrm>
              <a:off x="5182681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3"/>
            <p:cNvSpPr/>
            <p:nvPr/>
          </p:nvSpPr>
          <p:spPr>
            <a:xfrm>
              <a:off x="5631192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13"/>
            <p:cNvSpPr/>
            <p:nvPr/>
          </p:nvSpPr>
          <p:spPr>
            <a:xfrm>
              <a:off x="6079703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3"/>
            <p:cNvSpPr/>
            <p:nvPr/>
          </p:nvSpPr>
          <p:spPr>
            <a:xfrm>
              <a:off x="6528215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13"/>
            <p:cNvSpPr/>
            <p:nvPr/>
          </p:nvSpPr>
          <p:spPr>
            <a:xfrm>
              <a:off x="6976726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13"/>
            <p:cNvSpPr/>
            <p:nvPr/>
          </p:nvSpPr>
          <p:spPr>
            <a:xfrm>
              <a:off x="7425229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13"/>
            <p:cNvSpPr/>
            <p:nvPr/>
          </p:nvSpPr>
          <p:spPr>
            <a:xfrm>
              <a:off x="7873740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13"/>
            <p:cNvSpPr/>
            <p:nvPr/>
          </p:nvSpPr>
          <p:spPr>
            <a:xfrm>
              <a:off x="8322251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13"/>
            <p:cNvSpPr/>
            <p:nvPr/>
          </p:nvSpPr>
          <p:spPr>
            <a:xfrm>
              <a:off x="8770763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13"/>
            <p:cNvSpPr/>
            <p:nvPr/>
          </p:nvSpPr>
          <p:spPr>
            <a:xfrm>
              <a:off x="3837147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13"/>
            <p:cNvSpPr/>
            <p:nvPr/>
          </p:nvSpPr>
          <p:spPr>
            <a:xfrm>
              <a:off x="4285658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13"/>
            <p:cNvSpPr/>
            <p:nvPr/>
          </p:nvSpPr>
          <p:spPr>
            <a:xfrm>
              <a:off x="4734169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13"/>
            <p:cNvSpPr/>
            <p:nvPr/>
          </p:nvSpPr>
          <p:spPr>
            <a:xfrm>
              <a:off x="5182681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13"/>
            <p:cNvSpPr/>
            <p:nvPr/>
          </p:nvSpPr>
          <p:spPr>
            <a:xfrm>
              <a:off x="5631192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13"/>
            <p:cNvSpPr/>
            <p:nvPr/>
          </p:nvSpPr>
          <p:spPr>
            <a:xfrm>
              <a:off x="6079703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13"/>
            <p:cNvSpPr/>
            <p:nvPr/>
          </p:nvSpPr>
          <p:spPr>
            <a:xfrm>
              <a:off x="6528215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6976726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7425229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7873740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13"/>
            <p:cNvSpPr/>
            <p:nvPr/>
          </p:nvSpPr>
          <p:spPr>
            <a:xfrm>
              <a:off x="8322251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13"/>
            <p:cNvSpPr/>
            <p:nvPr/>
          </p:nvSpPr>
          <p:spPr>
            <a:xfrm>
              <a:off x="8770763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13"/>
            <p:cNvSpPr/>
            <p:nvPr/>
          </p:nvSpPr>
          <p:spPr>
            <a:xfrm>
              <a:off x="3837147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13"/>
            <p:cNvSpPr/>
            <p:nvPr/>
          </p:nvSpPr>
          <p:spPr>
            <a:xfrm>
              <a:off x="4285658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13"/>
            <p:cNvSpPr/>
            <p:nvPr/>
          </p:nvSpPr>
          <p:spPr>
            <a:xfrm>
              <a:off x="4734169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13"/>
            <p:cNvSpPr/>
            <p:nvPr/>
          </p:nvSpPr>
          <p:spPr>
            <a:xfrm>
              <a:off x="5182681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13"/>
            <p:cNvSpPr/>
            <p:nvPr/>
          </p:nvSpPr>
          <p:spPr>
            <a:xfrm>
              <a:off x="5631192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13"/>
            <p:cNvSpPr/>
            <p:nvPr/>
          </p:nvSpPr>
          <p:spPr>
            <a:xfrm>
              <a:off x="6079703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13"/>
            <p:cNvSpPr/>
            <p:nvPr/>
          </p:nvSpPr>
          <p:spPr>
            <a:xfrm>
              <a:off x="6528215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13"/>
            <p:cNvSpPr/>
            <p:nvPr/>
          </p:nvSpPr>
          <p:spPr>
            <a:xfrm>
              <a:off x="6976726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13"/>
            <p:cNvSpPr/>
            <p:nvPr/>
          </p:nvSpPr>
          <p:spPr>
            <a:xfrm>
              <a:off x="7425229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13"/>
            <p:cNvSpPr/>
            <p:nvPr/>
          </p:nvSpPr>
          <p:spPr>
            <a:xfrm>
              <a:off x="7873740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13"/>
            <p:cNvSpPr/>
            <p:nvPr/>
          </p:nvSpPr>
          <p:spPr>
            <a:xfrm>
              <a:off x="8322251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13"/>
            <p:cNvSpPr/>
            <p:nvPr/>
          </p:nvSpPr>
          <p:spPr>
            <a:xfrm>
              <a:off x="8770763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13"/>
            <p:cNvSpPr/>
            <p:nvPr/>
          </p:nvSpPr>
          <p:spPr>
            <a:xfrm>
              <a:off x="3388636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13"/>
            <p:cNvSpPr/>
            <p:nvPr/>
          </p:nvSpPr>
          <p:spPr>
            <a:xfrm>
              <a:off x="3837147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3"/>
            <p:cNvSpPr/>
            <p:nvPr/>
          </p:nvSpPr>
          <p:spPr>
            <a:xfrm>
              <a:off x="4285658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13"/>
            <p:cNvSpPr/>
            <p:nvPr/>
          </p:nvSpPr>
          <p:spPr>
            <a:xfrm>
              <a:off x="4734169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13"/>
            <p:cNvSpPr/>
            <p:nvPr/>
          </p:nvSpPr>
          <p:spPr>
            <a:xfrm>
              <a:off x="5182681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13"/>
            <p:cNvSpPr/>
            <p:nvPr/>
          </p:nvSpPr>
          <p:spPr>
            <a:xfrm>
              <a:off x="5631192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13"/>
            <p:cNvSpPr/>
            <p:nvPr/>
          </p:nvSpPr>
          <p:spPr>
            <a:xfrm>
              <a:off x="6079703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3"/>
            <p:cNvSpPr/>
            <p:nvPr/>
          </p:nvSpPr>
          <p:spPr>
            <a:xfrm>
              <a:off x="6528215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3"/>
            <p:cNvSpPr/>
            <p:nvPr/>
          </p:nvSpPr>
          <p:spPr>
            <a:xfrm>
              <a:off x="6976726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13"/>
            <p:cNvSpPr/>
            <p:nvPr/>
          </p:nvSpPr>
          <p:spPr>
            <a:xfrm>
              <a:off x="7425229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13"/>
            <p:cNvSpPr/>
            <p:nvPr/>
          </p:nvSpPr>
          <p:spPr>
            <a:xfrm>
              <a:off x="7873740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3"/>
            <p:cNvSpPr/>
            <p:nvPr/>
          </p:nvSpPr>
          <p:spPr>
            <a:xfrm>
              <a:off x="8322251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3"/>
            <p:cNvSpPr/>
            <p:nvPr/>
          </p:nvSpPr>
          <p:spPr>
            <a:xfrm>
              <a:off x="8770763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13"/>
            <p:cNvSpPr/>
            <p:nvPr/>
          </p:nvSpPr>
          <p:spPr>
            <a:xfrm>
              <a:off x="3388636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13"/>
            <p:cNvSpPr/>
            <p:nvPr/>
          </p:nvSpPr>
          <p:spPr>
            <a:xfrm>
              <a:off x="3837147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13"/>
            <p:cNvSpPr/>
            <p:nvPr/>
          </p:nvSpPr>
          <p:spPr>
            <a:xfrm>
              <a:off x="4285658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13"/>
            <p:cNvSpPr/>
            <p:nvPr/>
          </p:nvSpPr>
          <p:spPr>
            <a:xfrm>
              <a:off x="4734169" y="4336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13"/>
            <p:cNvSpPr/>
            <p:nvPr/>
          </p:nvSpPr>
          <p:spPr>
            <a:xfrm>
              <a:off x="5182681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13"/>
            <p:cNvSpPr/>
            <p:nvPr/>
          </p:nvSpPr>
          <p:spPr>
            <a:xfrm>
              <a:off x="5631192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13"/>
            <p:cNvSpPr/>
            <p:nvPr/>
          </p:nvSpPr>
          <p:spPr>
            <a:xfrm>
              <a:off x="6079703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13"/>
            <p:cNvSpPr/>
            <p:nvPr/>
          </p:nvSpPr>
          <p:spPr>
            <a:xfrm>
              <a:off x="6528215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13"/>
            <p:cNvSpPr/>
            <p:nvPr/>
          </p:nvSpPr>
          <p:spPr>
            <a:xfrm>
              <a:off x="6976726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3"/>
            <p:cNvSpPr/>
            <p:nvPr/>
          </p:nvSpPr>
          <p:spPr>
            <a:xfrm>
              <a:off x="7425229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13"/>
            <p:cNvSpPr/>
            <p:nvPr/>
          </p:nvSpPr>
          <p:spPr>
            <a:xfrm>
              <a:off x="7873740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13"/>
            <p:cNvSpPr/>
            <p:nvPr/>
          </p:nvSpPr>
          <p:spPr>
            <a:xfrm>
              <a:off x="8322251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13"/>
            <p:cNvSpPr/>
            <p:nvPr/>
          </p:nvSpPr>
          <p:spPr>
            <a:xfrm>
              <a:off x="8770763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13"/>
            <p:cNvSpPr/>
            <p:nvPr/>
          </p:nvSpPr>
          <p:spPr>
            <a:xfrm>
              <a:off x="3837147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13"/>
            <p:cNvSpPr/>
            <p:nvPr/>
          </p:nvSpPr>
          <p:spPr>
            <a:xfrm>
              <a:off x="4285658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13"/>
            <p:cNvSpPr/>
            <p:nvPr/>
          </p:nvSpPr>
          <p:spPr>
            <a:xfrm>
              <a:off x="4734169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13"/>
            <p:cNvSpPr/>
            <p:nvPr/>
          </p:nvSpPr>
          <p:spPr>
            <a:xfrm>
              <a:off x="5182681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13"/>
            <p:cNvSpPr/>
            <p:nvPr/>
          </p:nvSpPr>
          <p:spPr>
            <a:xfrm>
              <a:off x="5631192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13"/>
            <p:cNvSpPr/>
            <p:nvPr/>
          </p:nvSpPr>
          <p:spPr>
            <a:xfrm>
              <a:off x="6079703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13"/>
            <p:cNvSpPr/>
            <p:nvPr/>
          </p:nvSpPr>
          <p:spPr>
            <a:xfrm>
              <a:off x="6528215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13"/>
            <p:cNvSpPr/>
            <p:nvPr/>
          </p:nvSpPr>
          <p:spPr>
            <a:xfrm>
              <a:off x="6976726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13"/>
            <p:cNvSpPr/>
            <p:nvPr/>
          </p:nvSpPr>
          <p:spPr>
            <a:xfrm>
              <a:off x="7425229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13"/>
            <p:cNvSpPr/>
            <p:nvPr/>
          </p:nvSpPr>
          <p:spPr>
            <a:xfrm>
              <a:off x="7873740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13"/>
            <p:cNvSpPr/>
            <p:nvPr/>
          </p:nvSpPr>
          <p:spPr>
            <a:xfrm>
              <a:off x="8322251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13"/>
            <p:cNvSpPr/>
            <p:nvPr/>
          </p:nvSpPr>
          <p:spPr>
            <a:xfrm>
              <a:off x="8770763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13"/>
            <p:cNvSpPr/>
            <p:nvPr/>
          </p:nvSpPr>
          <p:spPr>
            <a:xfrm>
              <a:off x="3837147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13"/>
            <p:cNvSpPr/>
            <p:nvPr/>
          </p:nvSpPr>
          <p:spPr>
            <a:xfrm>
              <a:off x="4285658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13"/>
            <p:cNvSpPr/>
            <p:nvPr/>
          </p:nvSpPr>
          <p:spPr>
            <a:xfrm>
              <a:off x="4734169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13"/>
            <p:cNvSpPr/>
            <p:nvPr/>
          </p:nvSpPr>
          <p:spPr>
            <a:xfrm>
              <a:off x="5182681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13"/>
            <p:cNvSpPr/>
            <p:nvPr/>
          </p:nvSpPr>
          <p:spPr>
            <a:xfrm>
              <a:off x="5631192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13"/>
            <p:cNvSpPr/>
            <p:nvPr/>
          </p:nvSpPr>
          <p:spPr>
            <a:xfrm>
              <a:off x="6079703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13"/>
            <p:cNvSpPr/>
            <p:nvPr/>
          </p:nvSpPr>
          <p:spPr>
            <a:xfrm>
              <a:off x="6528215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13"/>
            <p:cNvSpPr/>
            <p:nvPr/>
          </p:nvSpPr>
          <p:spPr>
            <a:xfrm>
              <a:off x="6976726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13"/>
            <p:cNvSpPr/>
            <p:nvPr/>
          </p:nvSpPr>
          <p:spPr>
            <a:xfrm>
              <a:off x="7425229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13"/>
            <p:cNvSpPr/>
            <p:nvPr/>
          </p:nvSpPr>
          <p:spPr>
            <a:xfrm>
              <a:off x="7873740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13"/>
            <p:cNvSpPr/>
            <p:nvPr/>
          </p:nvSpPr>
          <p:spPr>
            <a:xfrm>
              <a:off x="8322251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13"/>
            <p:cNvSpPr/>
            <p:nvPr/>
          </p:nvSpPr>
          <p:spPr>
            <a:xfrm>
              <a:off x="8770763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13"/>
            <p:cNvSpPr/>
            <p:nvPr/>
          </p:nvSpPr>
          <p:spPr>
            <a:xfrm>
              <a:off x="3837147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13"/>
            <p:cNvSpPr/>
            <p:nvPr/>
          </p:nvSpPr>
          <p:spPr>
            <a:xfrm>
              <a:off x="4285658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13"/>
            <p:cNvSpPr/>
            <p:nvPr/>
          </p:nvSpPr>
          <p:spPr>
            <a:xfrm>
              <a:off x="4734169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13"/>
            <p:cNvSpPr/>
            <p:nvPr/>
          </p:nvSpPr>
          <p:spPr>
            <a:xfrm>
              <a:off x="5182681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13"/>
            <p:cNvSpPr/>
            <p:nvPr/>
          </p:nvSpPr>
          <p:spPr>
            <a:xfrm>
              <a:off x="5631192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13"/>
            <p:cNvSpPr/>
            <p:nvPr/>
          </p:nvSpPr>
          <p:spPr>
            <a:xfrm>
              <a:off x="6079703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13"/>
            <p:cNvSpPr/>
            <p:nvPr/>
          </p:nvSpPr>
          <p:spPr>
            <a:xfrm>
              <a:off x="6528215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13"/>
            <p:cNvSpPr/>
            <p:nvPr/>
          </p:nvSpPr>
          <p:spPr>
            <a:xfrm>
              <a:off x="6976726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13"/>
            <p:cNvSpPr/>
            <p:nvPr/>
          </p:nvSpPr>
          <p:spPr>
            <a:xfrm>
              <a:off x="7425229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13"/>
            <p:cNvSpPr/>
            <p:nvPr/>
          </p:nvSpPr>
          <p:spPr>
            <a:xfrm>
              <a:off x="7873740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13"/>
            <p:cNvSpPr/>
            <p:nvPr/>
          </p:nvSpPr>
          <p:spPr>
            <a:xfrm>
              <a:off x="8322251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13"/>
            <p:cNvSpPr/>
            <p:nvPr/>
          </p:nvSpPr>
          <p:spPr>
            <a:xfrm>
              <a:off x="8770763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13"/>
            <p:cNvSpPr/>
            <p:nvPr/>
          </p:nvSpPr>
          <p:spPr>
            <a:xfrm>
              <a:off x="3837147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13"/>
            <p:cNvSpPr/>
            <p:nvPr/>
          </p:nvSpPr>
          <p:spPr>
            <a:xfrm>
              <a:off x="4285658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13"/>
            <p:cNvSpPr/>
            <p:nvPr/>
          </p:nvSpPr>
          <p:spPr>
            <a:xfrm>
              <a:off x="4734169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13"/>
            <p:cNvSpPr/>
            <p:nvPr/>
          </p:nvSpPr>
          <p:spPr>
            <a:xfrm>
              <a:off x="5182681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13"/>
            <p:cNvSpPr/>
            <p:nvPr/>
          </p:nvSpPr>
          <p:spPr>
            <a:xfrm>
              <a:off x="5631192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13"/>
            <p:cNvSpPr/>
            <p:nvPr/>
          </p:nvSpPr>
          <p:spPr>
            <a:xfrm>
              <a:off x="6079703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13"/>
            <p:cNvSpPr/>
            <p:nvPr/>
          </p:nvSpPr>
          <p:spPr>
            <a:xfrm>
              <a:off x="6528215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13"/>
            <p:cNvSpPr/>
            <p:nvPr/>
          </p:nvSpPr>
          <p:spPr>
            <a:xfrm>
              <a:off x="6976726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13"/>
            <p:cNvSpPr/>
            <p:nvPr/>
          </p:nvSpPr>
          <p:spPr>
            <a:xfrm>
              <a:off x="7425229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13"/>
            <p:cNvSpPr/>
            <p:nvPr/>
          </p:nvSpPr>
          <p:spPr>
            <a:xfrm>
              <a:off x="7873740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13"/>
            <p:cNvSpPr/>
            <p:nvPr/>
          </p:nvSpPr>
          <p:spPr>
            <a:xfrm>
              <a:off x="8322251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13"/>
            <p:cNvSpPr/>
            <p:nvPr/>
          </p:nvSpPr>
          <p:spPr>
            <a:xfrm>
              <a:off x="8770763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13"/>
            <p:cNvSpPr/>
            <p:nvPr/>
          </p:nvSpPr>
          <p:spPr>
            <a:xfrm>
              <a:off x="3837147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13"/>
            <p:cNvSpPr/>
            <p:nvPr/>
          </p:nvSpPr>
          <p:spPr>
            <a:xfrm>
              <a:off x="4285658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13"/>
            <p:cNvSpPr/>
            <p:nvPr/>
          </p:nvSpPr>
          <p:spPr>
            <a:xfrm>
              <a:off x="4734169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13"/>
            <p:cNvSpPr/>
            <p:nvPr/>
          </p:nvSpPr>
          <p:spPr>
            <a:xfrm>
              <a:off x="5182681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13"/>
            <p:cNvSpPr/>
            <p:nvPr/>
          </p:nvSpPr>
          <p:spPr>
            <a:xfrm>
              <a:off x="5631192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13"/>
            <p:cNvSpPr/>
            <p:nvPr/>
          </p:nvSpPr>
          <p:spPr>
            <a:xfrm>
              <a:off x="6079703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13"/>
            <p:cNvSpPr/>
            <p:nvPr/>
          </p:nvSpPr>
          <p:spPr>
            <a:xfrm>
              <a:off x="6528215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13"/>
            <p:cNvSpPr/>
            <p:nvPr/>
          </p:nvSpPr>
          <p:spPr>
            <a:xfrm>
              <a:off x="6976726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13"/>
            <p:cNvSpPr/>
            <p:nvPr/>
          </p:nvSpPr>
          <p:spPr>
            <a:xfrm>
              <a:off x="7425229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13"/>
            <p:cNvSpPr/>
            <p:nvPr/>
          </p:nvSpPr>
          <p:spPr>
            <a:xfrm>
              <a:off x="7873740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13"/>
            <p:cNvSpPr/>
            <p:nvPr/>
          </p:nvSpPr>
          <p:spPr>
            <a:xfrm>
              <a:off x="8322251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13"/>
            <p:cNvSpPr/>
            <p:nvPr/>
          </p:nvSpPr>
          <p:spPr>
            <a:xfrm>
              <a:off x="8770763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2" name="Google Shape;192;p13"/>
          <p:cNvSpPr/>
          <p:nvPr/>
        </p:nvSpPr>
        <p:spPr>
          <a:xfrm>
            <a:off x="3396590" y="0"/>
            <a:ext cx="3250800" cy="51435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13"/>
          <p:cNvSpPr/>
          <p:nvPr/>
        </p:nvSpPr>
        <p:spPr>
          <a:xfrm>
            <a:off x="0" y="0"/>
            <a:ext cx="34158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13"/>
          <p:cNvSpPr/>
          <p:nvPr/>
        </p:nvSpPr>
        <p:spPr>
          <a:xfrm>
            <a:off x="685175" y="2731725"/>
            <a:ext cx="61200" cy="1455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13"/>
          <p:cNvSpPr txBox="1">
            <a:spLocks noGrp="1"/>
          </p:cNvSpPr>
          <p:nvPr>
            <p:ph type="ctrTitle"/>
          </p:nvPr>
        </p:nvSpPr>
        <p:spPr>
          <a:xfrm>
            <a:off x="992425" y="2536400"/>
            <a:ext cx="3136800" cy="1884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96" name="Google Shape;196;p13"/>
          <p:cNvSpPr txBox="1">
            <a:spLocks noGrp="1"/>
          </p:cNvSpPr>
          <p:nvPr>
            <p:ph type="sldNum" idx="12"/>
          </p:nvPr>
        </p:nvSpPr>
        <p:spPr>
          <a:xfrm>
            <a:off x="8472458" y="4706554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1pPr>
            <a:lvl2pPr lvl="1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2pPr>
            <a:lvl3pPr lvl="2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3pPr>
            <a:lvl4pPr lvl="3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4pPr>
            <a:lvl5pPr lvl="4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5pPr>
            <a:lvl6pPr lvl="5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6pPr>
            <a:lvl7pPr lvl="6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7pPr>
            <a:lvl8pPr lvl="7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8pPr>
            <a:lvl9pPr lvl="8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/>
          <p:nvPr/>
        </p:nvSpPr>
        <p:spPr>
          <a:xfrm>
            <a:off x="4572000" y="1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subTitle" idx="1"/>
          </p:nvPr>
        </p:nvSpPr>
        <p:spPr>
          <a:xfrm>
            <a:off x="265500" y="273537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57520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 preserve="1">
  <p:cSld name="1_Title and bod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Google Shape;23;p4"/>
          <p:cNvCxnSpPr>
            <a:cxnSpLocks/>
          </p:cNvCxnSpPr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5" name="Google Shape;25;p4"/>
          <p:cNvSpPr txBox="1">
            <a:spLocks noGrp="1"/>
          </p:cNvSpPr>
          <p:nvPr>
            <p:ph type="title"/>
          </p:nvPr>
        </p:nvSpPr>
        <p:spPr>
          <a:xfrm>
            <a:off x="195314" y="154418"/>
            <a:ext cx="6321600" cy="63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body" idx="1"/>
          </p:nvPr>
        </p:nvSpPr>
        <p:spPr>
          <a:xfrm>
            <a:off x="195314" y="854469"/>
            <a:ext cx="6321600" cy="300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38800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 preserve="1">
  <p:cSld name="1_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49;p9">
            <a:extLst>
              <a:ext uri="{FF2B5EF4-FFF2-40B4-BE49-F238E27FC236}">
                <a16:creationId xmlns:a16="http://schemas.microsoft.com/office/drawing/2014/main" id="{41273939-F0E1-25DC-DB4C-9AA011F2CDB2}"/>
              </a:ext>
            </a:extLst>
          </p:cNvPr>
          <p:cNvSpPr/>
          <p:nvPr userDrawn="1"/>
        </p:nvSpPr>
        <p:spPr>
          <a:xfrm>
            <a:off x="0" y="4902127"/>
            <a:ext cx="9144000" cy="241498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56" name="Google Shape;56;p10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7" name="Google Shape;57;p10"/>
          <p:cNvSpPr txBox="1">
            <a:spLocks noGrp="1"/>
          </p:cNvSpPr>
          <p:nvPr>
            <p:ph type="body" idx="1"/>
          </p:nvPr>
        </p:nvSpPr>
        <p:spPr>
          <a:xfrm>
            <a:off x="328017" y="531779"/>
            <a:ext cx="8388600" cy="408784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2" name="Google Shape;71;p14">
            <a:extLst>
              <a:ext uri="{FF2B5EF4-FFF2-40B4-BE49-F238E27FC236}">
                <a16:creationId xmlns:a16="http://schemas.microsoft.com/office/drawing/2014/main" id="{C79E5051-FB14-231C-F9B1-08B8B6844167}"/>
              </a:ext>
            </a:extLst>
          </p:cNvPr>
          <p:cNvSpPr txBox="1">
            <a:spLocks/>
          </p:cNvSpPr>
          <p:nvPr userDrawn="1"/>
        </p:nvSpPr>
        <p:spPr>
          <a:xfrm>
            <a:off x="8668970" y="4856570"/>
            <a:ext cx="527700" cy="34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196145BC-F751-86AC-AA2C-056003FC31BC}"/>
              </a:ext>
            </a:extLst>
          </p:cNvPr>
          <p:cNvSpPr txBox="1">
            <a:spLocks/>
          </p:cNvSpPr>
          <p:nvPr userDrawn="1"/>
        </p:nvSpPr>
        <p:spPr>
          <a:xfrm>
            <a:off x="3448853" y="4856569"/>
            <a:ext cx="2246293" cy="346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>
                <a:solidFill>
                  <a:schemeClr val="bg1"/>
                </a:solidFill>
              </a:rPr>
              <a:t>11</a:t>
            </a:r>
            <a:r>
              <a:rPr lang="en-US" baseline="30000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chemeClr val="bg1"/>
                </a:solidFill>
              </a:rPr>
              <a:t>August 2022</a:t>
            </a:r>
            <a:endParaRPr lang="en-GB">
              <a:solidFill>
                <a:schemeClr val="bg1"/>
              </a:solidFill>
            </a:endParaRP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79D86D77-99AC-2820-088C-D0F8116CFB21}"/>
              </a:ext>
            </a:extLst>
          </p:cNvPr>
          <p:cNvSpPr txBox="1">
            <a:spLocks/>
          </p:cNvSpPr>
          <p:nvPr userDrawn="1"/>
        </p:nvSpPr>
        <p:spPr>
          <a:xfrm>
            <a:off x="0" y="4856568"/>
            <a:ext cx="3088773" cy="346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n-GB">
                <a:solidFill>
                  <a:schemeClr val="bg1"/>
                </a:solidFill>
              </a:rPr>
              <a:t>Sam Eriksen</a:t>
            </a:r>
          </a:p>
        </p:txBody>
      </p:sp>
    </p:spTree>
    <p:extLst>
      <p:ext uri="{BB962C8B-B14F-4D97-AF65-F5344CB8AC3E}">
        <p14:creationId xmlns:p14="http://schemas.microsoft.com/office/powerpoint/2010/main" val="3434934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 preserve="1">
  <p:cSld name="1_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49;p9">
            <a:extLst>
              <a:ext uri="{FF2B5EF4-FFF2-40B4-BE49-F238E27FC236}">
                <a16:creationId xmlns:a16="http://schemas.microsoft.com/office/drawing/2014/main" id="{41273939-F0E1-25DC-DB4C-9AA011F2CDB2}"/>
              </a:ext>
            </a:extLst>
          </p:cNvPr>
          <p:cNvSpPr/>
          <p:nvPr userDrawn="1"/>
        </p:nvSpPr>
        <p:spPr>
          <a:xfrm>
            <a:off x="0" y="4954621"/>
            <a:ext cx="9144000" cy="189004"/>
          </a:xfrm>
          <a:prstGeom prst="rect">
            <a:avLst/>
          </a:prstGeom>
          <a:solidFill>
            <a:schemeClr val="dk1"/>
          </a:solidFill>
          <a:ln>
            <a:solidFill>
              <a:schemeClr val="tx1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56" name="Google Shape;56;p10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7" name="Google Shape;57;p10"/>
          <p:cNvSpPr txBox="1">
            <a:spLocks noGrp="1"/>
          </p:cNvSpPr>
          <p:nvPr>
            <p:ph type="body" idx="1"/>
          </p:nvPr>
        </p:nvSpPr>
        <p:spPr>
          <a:xfrm>
            <a:off x="328017" y="531779"/>
            <a:ext cx="8388600" cy="408784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2" name="Google Shape;71;p14">
            <a:extLst>
              <a:ext uri="{FF2B5EF4-FFF2-40B4-BE49-F238E27FC236}">
                <a16:creationId xmlns:a16="http://schemas.microsoft.com/office/drawing/2014/main" id="{C79E5051-FB14-231C-F9B1-08B8B6844167}"/>
              </a:ext>
            </a:extLst>
          </p:cNvPr>
          <p:cNvSpPr txBox="1">
            <a:spLocks/>
          </p:cNvSpPr>
          <p:nvPr userDrawn="1"/>
        </p:nvSpPr>
        <p:spPr>
          <a:xfrm>
            <a:off x="8668970" y="4954621"/>
            <a:ext cx="527700" cy="188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GB" sz="800" smtClean="0">
                <a:solidFill>
                  <a:schemeClr val="bg1"/>
                </a:solidFill>
              </a:rPr>
              <a:pPr/>
              <a:t>‹#›</a:t>
            </a:fld>
            <a:endParaRPr lang="en-GB" sz="800">
              <a:solidFill>
                <a:schemeClr val="bg1"/>
              </a:solidFill>
            </a:endParaRPr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196145BC-F751-86AC-AA2C-056003FC31BC}"/>
              </a:ext>
            </a:extLst>
          </p:cNvPr>
          <p:cNvSpPr txBox="1">
            <a:spLocks/>
          </p:cNvSpPr>
          <p:nvPr userDrawn="1"/>
        </p:nvSpPr>
        <p:spPr>
          <a:xfrm>
            <a:off x="3448853" y="4954621"/>
            <a:ext cx="2246293" cy="1888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900">
                <a:solidFill>
                  <a:schemeClr val="bg1"/>
                </a:solidFill>
              </a:rPr>
              <a:t>12 November 2024</a:t>
            </a:r>
            <a:endParaRPr lang="en-GB" sz="900">
              <a:solidFill>
                <a:schemeClr val="bg1"/>
              </a:solidFill>
            </a:endParaRP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79D86D77-99AC-2820-088C-D0F8116CFB21}"/>
              </a:ext>
            </a:extLst>
          </p:cNvPr>
          <p:cNvSpPr txBox="1">
            <a:spLocks/>
          </p:cNvSpPr>
          <p:nvPr userDrawn="1"/>
        </p:nvSpPr>
        <p:spPr>
          <a:xfrm>
            <a:off x="1" y="4954621"/>
            <a:ext cx="2246294" cy="1888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GB" sz="900" dirty="0">
                <a:solidFill>
                  <a:schemeClr val="bg1"/>
                </a:solidFill>
              </a:rPr>
              <a:t>Sam Eriksen &amp; </a:t>
            </a:r>
            <a:r>
              <a:rPr lang="en-US" sz="900" b="0" dirty="0">
                <a:solidFill>
                  <a:schemeClr val="bg1"/>
                </a:solidFill>
                <a:sym typeface="Lato Light"/>
              </a:rPr>
              <a:t>Timothy Noble</a:t>
            </a:r>
            <a:endParaRPr lang="en-US" sz="9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888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 preserve="1">
  <p:cSld name="1_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49;p9">
            <a:extLst>
              <a:ext uri="{FF2B5EF4-FFF2-40B4-BE49-F238E27FC236}">
                <a16:creationId xmlns:a16="http://schemas.microsoft.com/office/drawing/2014/main" id="{41273939-F0E1-25DC-DB4C-9AA011F2CDB2}"/>
              </a:ext>
            </a:extLst>
          </p:cNvPr>
          <p:cNvSpPr/>
          <p:nvPr userDrawn="1"/>
        </p:nvSpPr>
        <p:spPr>
          <a:xfrm>
            <a:off x="0" y="4954621"/>
            <a:ext cx="9144000" cy="189004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56" name="Google Shape;56;p10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7" name="Google Shape;57;p10"/>
          <p:cNvSpPr txBox="1">
            <a:spLocks noGrp="1"/>
          </p:cNvSpPr>
          <p:nvPr>
            <p:ph type="body" idx="1"/>
          </p:nvPr>
        </p:nvSpPr>
        <p:spPr>
          <a:xfrm>
            <a:off x="328017" y="531779"/>
            <a:ext cx="8388600" cy="408784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2" name="Google Shape;71;p14">
            <a:extLst>
              <a:ext uri="{FF2B5EF4-FFF2-40B4-BE49-F238E27FC236}">
                <a16:creationId xmlns:a16="http://schemas.microsoft.com/office/drawing/2014/main" id="{C79E5051-FB14-231C-F9B1-08B8B6844167}"/>
              </a:ext>
            </a:extLst>
          </p:cNvPr>
          <p:cNvSpPr txBox="1">
            <a:spLocks/>
          </p:cNvSpPr>
          <p:nvPr userDrawn="1"/>
        </p:nvSpPr>
        <p:spPr>
          <a:xfrm>
            <a:off x="8668970" y="4954621"/>
            <a:ext cx="527700" cy="188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GB" sz="800" smtClean="0">
                <a:solidFill>
                  <a:schemeClr val="bg1"/>
                </a:solidFill>
              </a:rPr>
              <a:pPr/>
              <a:t>‹#›</a:t>
            </a:fld>
            <a:endParaRPr lang="en-GB" sz="800">
              <a:solidFill>
                <a:schemeClr val="bg1"/>
              </a:solidFill>
            </a:endParaRPr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196145BC-F751-86AC-AA2C-056003FC31BC}"/>
              </a:ext>
            </a:extLst>
          </p:cNvPr>
          <p:cNvSpPr txBox="1">
            <a:spLocks/>
          </p:cNvSpPr>
          <p:nvPr userDrawn="1"/>
        </p:nvSpPr>
        <p:spPr>
          <a:xfrm>
            <a:off x="3448853" y="4954621"/>
            <a:ext cx="2246293" cy="1888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900">
                <a:solidFill>
                  <a:schemeClr val="bg1"/>
                </a:solidFill>
              </a:rPr>
              <a:t>11</a:t>
            </a:r>
            <a:r>
              <a:rPr lang="en-US" sz="900" baseline="30000">
                <a:solidFill>
                  <a:schemeClr val="bg1"/>
                </a:solidFill>
              </a:rPr>
              <a:t> </a:t>
            </a:r>
            <a:r>
              <a:rPr lang="en-US" sz="900">
                <a:solidFill>
                  <a:schemeClr val="bg1"/>
                </a:solidFill>
              </a:rPr>
              <a:t>August 2022</a:t>
            </a:r>
            <a:endParaRPr lang="en-GB" sz="900">
              <a:solidFill>
                <a:schemeClr val="bg1"/>
              </a:solidFill>
            </a:endParaRP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79D86D77-99AC-2820-088C-D0F8116CFB21}"/>
              </a:ext>
            </a:extLst>
          </p:cNvPr>
          <p:cNvSpPr txBox="1">
            <a:spLocks/>
          </p:cNvSpPr>
          <p:nvPr userDrawn="1"/>
        </p:nvSpPr>
        <p:spPr>
          <a:xfrm>
            <a:off x="1" y="4954621"/>
            <a:ext cx="2246294" cy="1888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n-GB" sz="900">
                <a:solidFill>
                  <a:schemeClr val="bg1"/>
                </a:solidFill>
              </a:rPr>
              <a:t>Sam Eriksen</a:t>
            </a:r>
          </a:p>
        </p:txBody>
      </p:sp>
    </p:spTree>
    <p:extLst>
      <p:ext uri="{BB962C8B-B14F-4D97-AF65-F5344CB8AC3E}">
        <p14:creationId xmlns:p14="http://schemas.microsoft.com/office/powerpoint/2010/main" val="558728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2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 preserve="1">
  <p:cSld name="1_Title and bod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Google Shape;22;p4"/>
          <p:cNvCxnSpPr>
            <a:cxnSpLocks/>
          </p:cNvCxnSpPr>
          <p:nvPr/>
        </p:nvCxnSpPr>
        <p:spPr>
          <a:xfrm>
            <a:off x="-58366" y="538867"/>
            <a:ext cx="9202366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3" name="Google Shape;23;p4"/>
          <p:cNvCxnSpPr>
            <a:cxnSpLocks/>
          </p:cNvCxnSpPr>
          <p:nvPr/>
        </p:nvCxnSpPr>
        <p:spPr>
          <a:xfrm>
            <a:off x="0" y="4885559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5" name="Google Shape;25;p4"/>
          <p:cNvSpPr txBox="1">
            <a:spLocks noGrp="1"/>
          </p:cNvSpPr>
          <p:nvPr>
            <p:ph type="title"/>
          </p:nvPr>
        </p:nvSpPr>
        <p:spPr>
          <a:xfrm>
            <a:off x="143432" y="20721"/>
            <a:ext cx="6321600" cy="63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body" idx="1"/>
          </p:nvPr>
        </p:nvSpPr>
        <p:spPr>
          <a:xfrm>
            <a:off x="143432" y="765682"/>
            <a:ext cx="6321600" cy="300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595300" y="4885559"/>
            <a:ext cx="548700" cy="25794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79721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/>
          <p:nvPr/>
        </p:nvSpPr>
        <p:spPr>
          <a:xfrm>
            <a:off x="4572000" y="1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subTitle" idx="1"/>
          </p:nvPr>
        </p:nvSpPr>
        <p:spPr>
          <a:xfrm>
            <a:off x="265500" y="273537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6503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wiss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2" name="Google Shape;71;p14">
            <a:extLst>
              <a:ext uri="{FF2B5EF4-FFF2-40B4-BE49-F238E27FC236}">
                <a16:creationId xmlns:a16="http://schemas.microsoft.com/office/drawing/2014/main" id="{336E7BD6-6C78-CB0E-DA5E-12CE37D5D56C}"/>
              </a:ext>
            </a:extLst>
          </p:cNvPr>
          <p:cNvSpPr txBox="1">
            <a:spLocks/>
          </p:cNvSpPr>
          <p:nvPr userDrawn="1"/>
        </p:nvSpPr>
        <p:spPr>
          <a:xfrm>
            <a:off x="8668970" y="4856570"/>
            <a:ext cx="527700" cy="34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4AB4AD70-B21D-3D38-A9A3-B83966C2A41D}"/>
              </a:ext>
            </a:extLst>
          </p:cNvPr>
          <p:cNvSpPr txBox="1">
            <a:spLocks/>
          </p:cNvSpPr>
          <p:nvPr userDrawn="1"/>
        </p:nvSpPr>
        <p:spPr>
          <a:xfrm>
            <a:off x="3448853" y="4856569"/>
            <a:ext cx="2246293" cy="346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11</a:t>
            </a:r>
            <a:r>
              <a:rPr lang="en-US" baseline="30000"/>
              <a:t> </a:t>
            </a:r>
            <a:r>
              <a:rPr lang="en-US"/>
              <a:t>August 2022</a:t>
            </a:r>
            <a:endParaRPr lang="en-GB"/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1E7CE564-1CFC-6133-E4E7-B618DC94A1F0}"/>
              </a:ext>
            </a:extLst>
          </p:cNvPr>
          <p:cNvSpPr txBox="1">
            <a:spLocks/>
          </p:cNvSpPr>
          <p:nvPr userDrawn="1"/>
        </p:nvSpPr>
        <p:spPr>
          <a:xfrm>
            <a:off x="0" y="4856568"/>
            <a:ext cx="3088773" cy="346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n-GB">
                <a:solidFill>
                  <a:srgbClr val="FFFFFF"/>
                </a:solidFill>
              </a:rPr>
              <a:t>Sam Eriksen</a:t>
            </a: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9" r:id="rId1"/>
    <p:sldLayoutId id="2147483678" r:id="rId2"/>
    <p:sldLayoutId id="2147483680" r:id="rId3"/>
    <p:sldLayoutId id="2147483677" r:id="rId4"/>
    <p:sldLayoutId id="2147483682" r:id="rId5"/>
    <p:sldLayoutId id="2147483683" r:id="rId6"/>
    <p:sldLayoutId id="2147483658" r:id="rId7"/>
    <p:sldLayoutId id="2147483663" r:id="rId8"/>
    <p:sldLayoutId id="2147483686" r:id="rId9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F62516-7241-2249-D1E4-0A3652CF52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1517FF-9E40-5C93-410E-13B5E90970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572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wiss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3" r:id="rId3"/>
    <p:sldLayoutId id="2147483654" r:id="rId4"/>
    <p:sldLayoutId id="2147483657" r:id="rId5"/>
    <p:sldLayoutId id="2147483685" r:id="rId6"/>
    <p:sldLayoutId id="2147483659" r:id="rId7"/>
    <p:sldLayoutId id="2147483661" r:id="rId8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hyperlink" Target="https://github.com/SWIFT-HEP/dask-dirac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6.png"/><Relationship Id="rId7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hyperlink" Target="https://distributed.dask.org/en/stable/plugins.html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6.png"/><Relationship Id="rId7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hyperlink" Target="https://distributed.dask.org/en/stable/plugins.html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hyperlink" Target="https://distributed.dask.org/en/stable/plugins.html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hyperlink" Target="https://distributed.dask.org/en/stable/plugins.html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234156/contributions/5510691/attachments/2688761/4668070/LindseyIntro_PyHEP_25072023.pdf" TargetMode="External"/><Relationship Id="rId3" Type="http://schemas.openxmlformats.org/officeDocument/2006/relationships/image" Target="../media/image6.png"/><Relationship Id="rId7" Type="http://schemas.openxmlformats.org/officeDocument/2006/relationships/image" Target="../media/image2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png"/><Relationship Id="rId5" Type="http://schemas.openxmlformats.org/officeDocument/2006/relationships/hyperlink" Target="https://distributed.dask.org/en/latest/api.html#distributed.Client.collections_to_dsk" TargetMode="External"/><Relationship Id="rId4" Type="http://schemas.openxmlformats.org/officeDocument/2006/relationships/hyperlink" Target="https://distributed.dask.org/en/latest/_modules/distributed/client.html#Client.submit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249939/contributions/5281648/attachments/2599865/4488840/SE_25Feb2023_2.pdf" TargetMode="External"/><Relationship Id="rId3" Type="http://schemas.openxmlformats.org/officeDocument/2006/relationships/hyperlink" Target="https://indico.cern.ch/event/1366954/contributions/5871404/attachments/2828000/4940987/2024_04_SWIFT-HEP_Meeting.pdf" TargetMode="External"/><Relationship Id="rId7" Type="http://schemas.openxmlformats.org/officeDocument/2006/relationships/hyperlink" Target="https://indico.cern.ch/event/1215829/contributions/5306513/attachments/2620665/4530829/SWIFT-HEP_March2023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s://indico.cern.ch/event/1290054/contributions/5420864/attachments/2654888/4597700/SE_SWIFT-HEP_monthly_update_May2023.pdf" TargetMode="External"/><Relationship Id="rId5" Type="http://schemas.openxmlformats.org/officeDocument/2006/relationships/hyperlink" Target="https://indico.cern.ch/event/1325046/contributions/5575746/attachments/2724511/4734462/2023_09_29_SWIFT-HEP_monthly_update.pdf" TargetMode="External"/><Relationship Id="rId4" Type="http://schemas.openxmlformats.org/officeDocument/2006/relationships/hyperlink" Target="https://indico.cern.ch/event/1324606/contributions/5639228/attachments/2757250/4800888/2023_11_22_SWIFT-HEP_Meeting.pdf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hyperlink" Target="https://github.com/SWIFT-HEP/dask-dirac/blob/main/src/dask_dirac/_dask.py#L116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3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microsoft.com/office/2018/10/relationships/comments" Target="../comments/modernComment_42B_EA093638.xml"/><Relationship Id="rId7" Type="http://schemas.openxmlformats.org/officeDocument/2006/relationships/image" Target="../media/image10.sv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.png"/><Relationship Id="rId5" Type="http://schemas.openxmlformats.org/officeDocument/2006/relationships/hyperlink" Target="https://indico.cern.ch/event/1107386/contributions/4827830/attachments/2438557/4176958/DIRAC_WMS_Resources_2022.pdf" TargetMode="External"/><Relationship Id="rId4" Type="http://schemas.openxmlformats.org/officeDocument/2006/relationships/hyperlink" Target="https://github.com/SWIFT-HEP/dask-dirac" TargetMode="External"/><Relationship Id="rId9" Type="http://schemas.openxmlformats.org/officeDocument/2006/relationships/image" Target="../media/image12.sv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2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hyperlink" Target="https://indico.cern.ch/event/1366954/contributions/5749554/attachments/2779191/4939525/TNoble%20Swift-HEP%20update.pdf" TargetMode="External"/><Relationship Id="rId7" Type="http://schemas.openxmlformats.org/officeDocument/2006/relationships/image" Target="../media/image3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hyperlink" Target="https://indico.cern.ch/event/1343110/contributions/6096503/" TargetMode="External"/><Relationship Id="rId9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iris-hep.org/projects/servicex.html" TargetMode="External"/><Relationship Id="rId7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8.png"/><Relationship Id="rId5" Type="http://schemas.openxmlformats.org/officeDocument/2006/relationships/image" Target="../media/image37.svg"/><Relationship Id="rId4" Type="http://schemas.openxmlformats.org/officeDocument/2006/relationships/image" Target="../media/image3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png"/><Relationship Id="rId4" Type="http://schemas.openxmlformats.org/officeDocument/2006/relationships/image" Target="../media/image37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7.sv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1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0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5.png"/><Relationship Id="rId7" Type="http://schemas.openxmlformats.org/officeDocument/2006/relationships/image" Target="../media/image10.svg"/><Relationship Id="rId2" Type="http://schemas.microsoft.com/office/2018/10/relationships/comments" Target="../comments/modernComment_46D_E934E54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11" Type="http://schemas.openxmlformats.org/officeDocument/2006/relationships/image" Target="../media/image52.png"/><Relationship Id="rId5" Type="http://schemas.openxmlformats.org/officeDocument/2006/relationships/image" Target="../media/image8.png"/><Relationship Id="rId10" Type="http://schemas.openxmlformats.org/officeDocument/2006/relationships/image" Target="../media/image51.png"/><Relationship Id="rId4" Type="http://schemas.openxmlformats.org/officeDocument/2006/relationships/image" Target="../media/image6.png"/><Relationship Id="rId9" Type="http://schemas.openxmlformats.org/officeDocument/2006/relationships/image" Target="../media/image12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docs.google.com/presentation/d/1WplKw9tjYMW3TOTULRLbxSHUWJ_tO2TRQvmp3F3srfg/edit#slide=id.g61d98b96ec_0_152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SWIFT-HEP/dask-dirac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hyperlink" Target="https://docs.google.com/presentation/d/1hIwuAaIavxmtL0ckPLyLLw3b4Csuya2lUtUKhK82JQw/edit#slide=id.g12a7c0b9631_0_7" TargetMode="External"/><Relationship Id="rId4" Type="http://schemas.openxmlformats.org/officeDocument/2006/relationships/hyperlink" Target="https://indico.cern.ch/event/1107386/contributions/4827830/attachments/2438557/4176958/DIRAC_WMS_Resources_2022.pdf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SWIFT-HEP/dask-dirac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docs.google.com/presentation/d/1WplKw9tjYMW3TOTULRLbxSHUWJ_tO2TRQvmp3F3srfg/edit#slide=id.g61d98b96ec_0_152" TargetMode="Externa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69;p13">
            <a:extLst>
              <a:ext uri="{FF2B5EF4-FFF2-40B4-BE49-F238E27FC236}">
                <a16:creationId xmlns:a16="http://schemas.microsoft.com/office/drawing/2014/main" id="{C07E0DD3-5B08-B594-2CD1-3483130EB172}"/>
              </a:ext>
            </a:extLst>
          </p:cNvPr>
          <p:cNvGrpSpPr/>
          <p:nvPr/>
        </p:nvGrpSpPr>
        <p:grpSpPr>
          <a:xfrm>
            <a:off x="2076660" y="-26606"/>
            <a:ext cx="7038765" cy="5138761"/>
            <a:chOff x="3388636" y="43347"/>
            <a:chExt cx="5755327" cy="4201767"/>
          </a:xfrm>
        </p:grpSpPr>
        <p:sp>
          <p:nvSpPr>
            <p:cNvPr id="12" name="Google Shape;70;p13">
              <a:extLst>
                <a:ext uri="{FF2B5EF4-FFF2-40B4-BE49-F238E27FC236}">
                  <a16:creationId xmlns:a16="http://schemas.microsoft.com/office/drawing/2014/main" id="{2023F75A-5D8F-90A3-C94B-62322E1AFAC4}"/>
                </a:ext>
              </a:extLst>
            </p:cNvPr>
            <p:cNvSpPr/>
            <p:nvPr/>
          </p:nvSpPr>
          <p:spPr>
            <a:xfrm>
              <a:off x="3837147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71;p13">
              <a:extLst>
                <a:ext uri="{FF2B5EF4-FFF2-40B4-BE49-F238E27FC236}">
                  <a16:creationId xmlns:a16="http://schemas.microsoft.com/office/drawing/2014/main" id="{57F9F525-7223-A56A-14E7-D67F26C7F711}"/>
                </a:ext>
              </a:extLst>
            </p:cNvPr>
            <p:cNvSpPr/>
            <p:nvPr/>
          </p:nvSpPr>
          <p:spPr>
            <a:xfrm>
              <a:off x="4285658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72;p13">
              <a:extLst>
                <a:ext uri="{FF2B5EF4-FFF2-40B4-BE49-F238E27FC236}">
                  <a16:creationId xmlns:a16="http://schemas.microsoft.com/office/drawing/2014/main" id="{6AF4CE15-4A0B-A298-BAA0-7171C0257F07}"/>
                </a:ext>
              </a:extLst>
            </p:cNvPr>
            <p:cNvSpPr/>
            <p:nvPr/>
          </p:nvSpPr>
          <p:spPr>
            <a:xfrm>
              <a:off x="4734169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73;p13">
              <a:extLst>
                <a:ext uri="{FF2B5EF4-FFF2-40B4-BE49-F238E27FC236}">
                  <a16:creationId xmlns:a16="http://schemas.microsoft.com/office/drawing/2014/main" id="{40CDEB3A-DA29-FF57-2098-3E8D1C3BBD21}"/>
                </a:ext>
              </a:extLst>
            </p:cNvPr>
            <p:cNvSpPr/>
            <p:nvPr/>
          </p:nvSpPr>
          <p:spPr>
            <a:xfrm>
              <a:off x="5182681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74;p13">
              <a:extLst>
                <a:ext uri="{FF2B5EF4-FFF2-40B4-BE49-F238E27FC236}">
                  <a16:creationId xmlns:a16="http://schemas.microsoft.com/office/drawing/2014/main" id="{9DCA4D76-BCCF-09DC-27AB-EC5FBCA00DFB}"/>
                </a:ext>
              </a:extLst>
            </p:cNvPr>
            <p:cNvSpPr/>
            <p:nvPr/>
          </p:nvSpPr>
          <p:spPr>
            <a:xfrm>
              <a:off x="5631192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75;p13">
              <a:extLst>
                <a:ext uri="{FF2B5EF4-FFF2-40B4-BE49-F238E27FC236}">
                  <a16:creationId xmlns:a16="http://schemas.microsoft.com/office/drawing/2014/main" id="{4219A02B-B682-CEEB-59F2-D0BD517E9009}"/>
                </a:ext>
              </a:extLst>
            </p:cNvPr>
            <p:cNvSpPr/>
            <p:nvPr/>
          </p:nvSpPr>
          <p:spPr>
            <a:xfrm>
              <a:off x="6079703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76;p13">
              <a:extLst>
                <a:ext uri="{FF2B5EF4-FFF2-40B4-BE49-F238E27FC236}">
                  <a16:creationId xmlns:a16="http://schemas.microsoft.com/office/drawing/2014/main" id="{B62BD44E-599C-B8CB-9806-914AEB9400F2}"/>
                </a:ext>
              </a:extLst>
            </p:cNvPr>
            <p:cNvSpPr/>
            <p:nvPr/>
          </p:nvSpPr>
          <p:spPr>
            <a:xfrm>
              <a:off x="6528215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77;p13">
              <a:extLst>
                <a:ext uri="{FF2B5EF4-FFF2-40B4-BE49-F238E27FC236}">
                  <a16:creationId xmlns:a16="http://schemas.microsoft.com/office/drawing/2014/main" id="{9683A31C-C162-D5E4-AFC2-2A36F47EC673}"/>
                </a:ext>
              </a:extLst>
            </p:cNvPr>
            <p:cNvSpPr/>
            <p:nvPr/>
          </p:nvSpPr>
          <p:spPr>
            <a:xfrm>
              <a:off x="6976726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78;p13">
              <a:extLst>
                <a:ext uri="{FF2B5EF4-FFF2-40B4-BE49-F238E27FC236}">
                  <a16:creationId xmlns:a16="http://schemas.microsoft.com/office/drawing/2014/main" id="{1E1A2FA5-22CF-4CFD-5561-5093000E881E}"/>
                </a:ext>
              </a:extLst>
            </p:cNvPr>
            <p:cNvSpPr/>
            <p:nvPr/>
          </p:nvSpPr>
          <p:spPr>
            <a:xfrm>
              <a:off x="7425229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79;p13">
              <a:extLst>
                <a:ext uri="{FF2B5EF4-FFF2-40B4-BE49-F238E27FC236}">
                  <a16:creationId xmlns:a16="http://schemas.microsoft.com/office/drawing/2014/main" id="{A4E6CB74-EDE6-0501-86CF-36B534B5C3EA}"/>
                </a:ext>
              </a:extLst>
            </p:cNvPr>
            <p:cNvSpPr/>
            <p:nvPr/>
          </p:nvSpPr>
          <p:spPr>
            <a:xfrm>
              <a:off x="7873740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80;p13">
              <a:extLst>
                <a:ext uri="{FF2B5EF4-FFF2-40B4-BE49-F238E27FC236}">
                  <a16:creationId xmlns:a16="http://schemas.microsoft.com/office/drawing/2014/main" id="{F3EABA38-23AA-94DB-46F7-BA046A0CE82A}"/>
                </a:ext>
              </a:extLst>
            </p:cNvPr>
            <p:cNvSpPr/>
            <p:nvPr/>
          </p:nvSpPr>
          <p:spPr>
            <a:xfrm>
              <a:off x="8322251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81;p13">
              <a:extLst>
                <a:ext uri="{FF2B5EF4-FFF2-40B4-BE49-F238E27FC236}">
                  <a16:creationId xmlns:a16="http://schemas.microsoft.com/office/drawing/2014/main" id="{190582DF-5A72-9909-55AE-79237A13E356}"/>
                </a:ext>
              </a:extLst>
            </p:cNvPr>
            <p:cNvSpPr/>
            <p:nvPr/>
          </p:nvSpPr>
          <p:spPr>
            <a:xfrm>
              <a:off x="8770763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82;p13">
              <a:extLst>
                <a:ext uri="{FF2B5EF4-FFF2-40B4-BE49-F238E27FC236}">
                  <a16:creationId xmlns:a16="http://schemas.microsoft.com/office/drawing/2014/main" id="{D80C34E4-A8D2-985B-558F-7E2B44E25E31}"/>
                </a:ext>
              </a:extLst>
            </p:cNvPr>
            <p:cNvSpPr/>
            <p:nvPr/>
          </p:nvSpPr>
          <p:spPr>
            <a:xfrm>
              <a:off x="3837147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83;p13">
              <a:extLst>
                <a:ext uri="{FF2B5EF4-FFF2-40B4-BE49-F238E27FC236}">
                  <a16:creationId xmlns:a16="http://schemas.microsoft.com/office/drawing/2014/main" id="{0F4B2F05-A8BD-84C5-38A6-DB70696919F5}"/>
                </a:ext>
              </a:extLst>
            </p:cNvPr>
            <p:cNvSpPr/>
            <p:nvPr/>
          </p:nvSpPr>
          <p:spPr>
            <a:xfrm>
              <a:off x="4285658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84;p13">
              <a:extLst>
                <a:ext uri="{FF2B5EF4-FFF2-40B4-BE49-F238E27FC236}">
                  <a16:creationId xmlns:a16="http://schemas.microsoft.com/office/drawing/2014/main" id="{DDFF2940-1A1E-DDA7-F8F9-21B16D3C1282}"/>
                </a:ext>
              </a:extLst>
            </p:cNvPr>
            <p:cNvSpPr/>
            <p:nvPr/>
          </p:nvSpPr>
          <p:spPr>
            <a:xfrm>
              <a:off x="4734169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85;p13">
              <a:extLst>
                <a:ext uri="{FF2B5EF4-FFF2-40B4-BE49-F238E27FC236}">
                  <a16:creationId xmlns:a16="http://schemas.microsoft.com/office/drawing/2014/main" id="{11641DB8-9488-CBA2-7E6C-C44DF6B092C4}"/>
                </a:ext>
              </a:extLst>
            </p:cNvPr>
            <p:cNvSpPr/>
            <p:nvPr/>
          </p:nvSpPr>
          <p:spPr>
            <a:xfrm>
              <a:off x="5182681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86;p13">
              <a:extLst>
                <a:ext uri="{FF2B5EF4-FFF2-40B4-BE49-F238E27FC236}">
                  <a16:creationId xmlns:a16="http://schemas.microsoft.com/office/drawing/2014/main" id="{B58B4548-C673-4F61-DC7C-06CFA694AED3}"/>
                </a:ext>
              </a:extLst>
            </p:cNvPr>
            <p:cNvSpPr/>
            <p:nvPr/>
          </p:nvSpPr>
          <p:spPr>
            <a:xfrm>
              <a:off x="5631192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87;p13">
              <a:extLst>
                <a:ext uri="{FF2B5EF4-FFF2-40B4-BE49-F238E27FC236}">
                  <a16:creationId xmlns:a16="http://schemas.microsoft.com/office/drawing/2014/main" id="{542CA133-9775-D913-8255-E234F73ED306}"/>
                </a:ext>
              </a:extLst>
            </p:cNvPr>
            <p:cNvSpPr/>
            <p:nvPr/>
          </p:nvSpPr>
          <p:spPr>
            <a:xfrm>
              <a:off x="6079703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88;p13">
              <a:extLst>
                <a:ext uri="{FF2B5EF4-FFF2-40B4-BE49-F238E27FC236}">
                  <a16:creationId xmlns:a16="http://schemas.microsoft.com/office/drawing/2014/main" id="{0DF006E9-D5EA-C686-8266-E87FD23C9EB6}"/>
                </a:ext>
              </a:extLst>
            </p:cNvPr>
            <p:cNvSpPr/>
            <p:nvPr/>
          </p:nvSpPr>
          <p:spPr>
            <a:xfrm>
              <a:off x="6528215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89;p13">
              <a:extLst>
                <a:ext uri="{FF2B5EF4-FFF2-40B4-BE49-F238E27FC236}">
                  <a16:creationId xmlns:a16="http://schemas.microsoft.com/office/drawing/2014/main" id="{4DE8C21A-BD4F-226C-E6A7-51FCB7203B36}"/>
                </a:ext>
              </a:extLst>
            </p:cNvPr>
            <p:cNvSpPr/>
            <p:nvPr/>
          </p:nvSpPr>
          <p:spPr>
            <a:xfrm>
              <a:off x="6976726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90;p13">
              <a:extLst>
                <a:ext uri="{FF2B5EF4-FFF2-40B4-BE49-F238E27FC236}">
                  <a16:creationId xmlns:a16="http://schemas.microsoft.com/office/drawing/2014/main" id="{F37BD151-33E5-6AA5-A751-FDE5B70179CA}"/>
                </a:ext>
              </a:extLst>
            </p:cNvPr>
            <p:cNvSpPr/>
            <p:nvPr/>
          </p:nvSpPr>
          <p:spPr>
            <a:xfrm>
              <a:off x="7425229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91;p13">
              <a:extLst>
                <a:ext uri="{FF2B5EF4-FFF2-40B4-BE49-F238E27FC236}">
                  <a16:creationId xmlns:a16="http://schemas.microsoft.com/office/drawing/2014/main" id="{5C6E2C85-BB23-6049-99DC-70FB62E3FFA3}"/>
                </a:ext>
              </a:extLst>
            </p:cNvPr>
            <p:cNvSpPr/>
            <p:nvPr/>
          </p:nvSpPr>
          <p:spPr>
            <a:xfrm>
              <a:off x="7873740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92;p13">
              <a:extLst>
                <a:ext uri="{FF2B5EF4-FFF2-40B4-BE49-F238E27FC236}">
                  <a16:creationId xmlns:a16="http://schemas.microsoft.com/office/drawing/2014/main" id="{8FB38F3E-C6A3-530D-EB7B-8A219CCA35B2}"/>
                </a:ext>
              </a:extLst>
            </p:cNvPr>
            <p:cNvSpPr/>
            <p:nvPr/>
          </p:nvSpPr>
          <p:spPr>
            <a:xfrm>
              <a:off x="8322251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93;p13">
              <a:extLst>
                <a:ext uri="{FF2B5EF4-FFF2-40B4-BE49-F238E27FC236}">
                  <a16:creationId xmlns:a16="http://schemas.microsoft.com/office/drawing/2014/main" id="{848CAAAD-BB8D-40F9-30BD-C9E549E828DF}"/>
                </a:ext>
              </a:extLst>
            </p:cNvPr>
            <p:cNvSpPr/>
            <p:nvPr/>
          </p:nvSpPr>
          <p:spPr>
            <a:xfrm>
              <a:off x="8770763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94;p13">
              <a:extLst>
                <a:ext uri="{FF2B5EF4-FFF2-40B4-BE49-F238E27FC236}">
                  <a16:creationId xmlns:a16="http://schemas.microsoft.com/office/drawing/2014/main" id="{F9BB4E85-2AA7-E533-71DA-81B765A1EB2D}"/>
                </a:ext>
              </a:extLst>
            </p:cNvPr>
            <p:cNvSpPr/>
            <p:nvPr/>
          </p:nvSpPr>
          <p:spPr>
            <a:xfrm>
              <a:off x="3837147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95;p13">
              <a:extLst>
                <a:ext uri="{FF2B5EF4-FFF2-40B4-BE49-F238E27FC236}">
                  <a16:creationId xmlns:a16="http://schemas.microsoft.com/office/drawing/2014/main" id="{D05EE77A-0961-4B79-8028-56B7F00E02D0}"/>
                </a:ext>
              </a:extLst>
            </p:cNvPr>
            <p:cNvSpPr/>
            <p:nvPr/>
          </p:nvSpPr>
          <p:spPr>
            <a:xfrm>
              <a:off x="4285658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96;p13">
              <a:extLst>
                <a:ext uri="{FF2B5EF4-FFF2-40B4-BE49-F238E27FC236}">
                  <a16:creationId xmlns:a16="http://schemas.microsoft.com/office/drawing/2014/main" id="{E2210E16-F646-27C1-B2C9-BBEFE9A8D54C}"/>
                </a:ext>
              </a:extLst>
            </p:cNvPr>
            <p:cNvSpPr/>
            <p:nvPr/>
          </p:nvSpPr>
          <p:spPr>
            <a:xfrm>
              <a:off x="4734169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97;p13">
              <a:extLst>
                <a:ext uri="{FF2B5EF4-FFF2-40B4-BE49-F238E27FC236}">
                  <a16:creationId xmlns:a16="http://schemas.microsoft.com/office/drawing/2014/main" id="{F263F8CE-16D6-91AC-75CC-394894069E9B}"/>
                </a:ext>
              </a:extLst>
            </p:cNvPr>
            <p:cNvSpPr/>
            <p:nvPr/>
          </p:nvSpPr>
          <p:spPr>
            <a:xfrm>
              <a:off x="5182681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98;p13">
              <a:extLst>
                <a:ext uri="{FF2B5EF4-FFF2-40B4-BE49-F238E27FC236}">
                  <a16:creationId xmlns:a16="http://schemas.microsoft.com/office/drawing/2014/main" id="{4F79756F-D4C8-CAF5-6777-107CBFF47DFA}"/>
                </a:ext>
              </a:extLst>
            </p:cNvPr>
            <p:cNvSpPr/>
            <p:nvPr/>
          </p:nvSpPr>
          <p:spPr>
            <a:xfrm>
              <a:off x="5631192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99;p13">
              <a:extLst>
                <a:ext uri="{FF2B5EF4-FFF2-40B4-BE49-F238E27FC236}">
                  <a16:creationId xmlns:a16="http://schemas.microsoft.com/office/drawing/2014/main" id="{40656016-3CD9-26AB-26DD-0D3428D3B57A}"/>
                </a:ext>
              </a:extLst>
            </p:cNvPr>
            <p:cNvSpPr/>
            <p:nvPr/>
          </p:nvSpPr>
          <p:spPr>
            <a:xfrm>
              <a:off x="6079703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100;p13">
              <a:extLst>
                <a:ext uri="{FF2B5EF4-FFF2-40B4-BE49-F238E27FC236}">
                  <a16:creationId xmlns:a16="http://schemas.microsoft.com/office/drawing/2014/main" id="{8A390BA0-C3F5-0F53-6B12-6B0B72D72518}"/>
                </a:ext>
              </a:extLst>
            </p:cNvPr>
            <p:cNvSpPr/>
            <p:nvPr/>
          </p:nvSpPr>
          <p:spPr>
            <a:xfrm>
              <a:off x="6528215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101;p13">
              <a:extLst>
                <a:ext uri="{FF2B5EF4-FFF2-40B4-BE49-F238E27FC236}">
                  <a16:creationId xmlns:a16="http://schemas.microsoft.com/office/drawing/2014/main" id="{D56CCC66-D25E-3AF2-34ED-0C2FE0245FA3}"/>
                </a:ext>
              </a:extLst>
            </p:cNvPr>
            <p:cNvSpPr/>
            <p:nvPr/>
          </p:nvSpPr>
          <p:spPr>
            <a:xfrm>
              <a:off x="6976726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102;p13">
              <a:extLst>
                <a:ext uri="{FF2B5EF4-FFF2-40B4-BE49-F238E27FC236}">
                  <a16:creationId xmlns:a16="http://schemas.microsoft.com/office/drawing/2014/main" id="{36BC7D86-CBA8-FF86-E597-06FCBFD5364D}"/>
                </a:ext>
              </a:extLst>
            </p:cNvPr>
            <p:cNvSpPr/>
            <p:nvPr/>
          </p:nvSpPr>
          <p:spPr>
            <a:xfrm>
              <a:off x="7425229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103;p13">
              <a:extLst>
                <a:ext uri="{FF2B5EF4-FFF2-40B4-BE49-F238E27FC236}">
                  <a16:creationId xmlns:a16="http://schemas.microsoft.com/office/drawing/2014/main" id="{E692DB0A-FC4F-184D-BDBF-AEFE5BAF00DE}"/>
                </a:ext>
              </a:extLst>
            </p:cNvPr>
            <p:cNvSpPr/>
            <p:nvPr/>
          </p:nvSpPr>
          <p:spPr>
            <a:xfrm>
              <a:off x="7873740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104;p13">
              <a:extLst>
                <a:ext uri="{FF2B5EF4-FFF2-40B4-BE49-F238E27FC236}">
                  <a16:creationId xmlns:a16="http://schemas.microsoft.com/office/drawing/2014/main" id="{4C47729D-30C3-3E28-A82E-603643954D6A}"/>
                </a:ext>
              </a:extLst>
            </p:cNvPr>
            <p:cNvSpPr/>
            <p:nvPr/>
          </p:nvSpPr>
          <p:spPr>
            <a:xfrm>
              <a:off x="8322251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105;p13">
              <a:extLst>
                <a:ext uri="{FF2B5EF4-FFF2-40B4-BE49-F238E27FC236}">
                  <a16:creationId xmlns:a16="http://schemas.microsoft.com/office/drawing/2014/main" id="{8017D869-A2A9-571D-B6F5-21CF532D74C7}"/>
                </a:ext>
              </a:extLst>
            </p:cNvPr>
            <p:cNvSpPr/>
            <p:nvPr/>
          </p:nvSpPr>
          <p:spPr>
            <a:xfrm>
              <a:off x="8770763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106;p13">
              <a:extLst>
                <a:ext uri="{FF2B5EF4-FFF2-40B4-BE49-F238E27FC236}">
                  <a16:creationId xmlns:a16="http://schemas.microsoft.com/office/drawing/2014/main" id="{2C12C54B-DE02-57F3-1CD1-66544813C7A9}"/>
                </a:ext>
              </a:extLst>
            </p:cNvPr>
            <p:cNvSpPr/>
            <p:nvPr/>
          </p:nvSpPr>
          <p:spPr>
            <a:xfrm>
              <a:off x="3388636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107;p13">
              <a:extLst>
                <a:ext uri="{FF2B5EF4-FFF2-40B4-BE49-F238E27FC236}">
                  <a16:creationId xmlns:a16="http://schemas.microsoft.com/office/drawing/2014/main" id="{E25532F7-E2D2-2E88-F25B-37786768B6E5}"/>
                </a:ext>
              </a:extLst>
            </p:cNvPr>
            <p:cNvSpPr/>
            <p:nvPr/>
          </p:nvSpPr>
          <p:spPr>
            <a:xfrm>
              <a:off x="3837147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108;p13">
              <a:extLst>
                <a:ext uri="{FF2B5EF4-FFF2-40B4-BE49-F238E27FC236}">
                  <a16:creationId xmlns:a16="http://schemas.microsoft.com/office/drawing/2014/main" id="{AE6B2865-D046-4C7F-234B-54F3B2374FD5}"/>
                </a:ext>
              </a:extLst>
            </p:cNvPr>
            <p:cNvSpPr/>
            <p:nvPr/>
          </p:nvSpPr>
          <p:spPr>
            <a:xfrm>
              <a:off x="4285658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109;p13">
              <a:extLst>
                <a:ext uri="{FF2B5EF4-FFF2-40B4-BE49-F238E27FC236}">
                  <a16:creationId xmlns:a16="http://schemas.microsoft.com/office/drawing/2014/main" id="{EFD6196F-1739-380F-DEE4-78E92A432631}"/>
                </a:ext>
              </a:extLst>
            </p:cNvPr>
            <p:cNvSpPr/>
            <p:nvPr/>
          </p:nvSpPr>
          <p:spPr>
            <a:xfrm>
              <a:off x="4734169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110;p13">
              <a:extLst>
                <a:ext uri="{FF2B5EF4-FFF2-40B4-BE49-F238E27FC236}">
                  <a16:creationId xmlns:a16="http://schemas.microsoft.com/office/drawing/2014/main" id="{E0443D10-6DD0-DFD7-0F60-0637850F38DB}"/>
                </a:ext>
              </a:extLst>
            </p:cNvPr>
            <p:cNvSpPr/>
            <p:nvPr/>
          </p:nvSpPr>
          <p:spPr>
            <a:xfrm>
              <a:off x="5182681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111;p13">
              <a:extLst>
                <a:ext uri="{FF2B5EF4-FFF2-40B4-BE49-F238E27FC236}">
                  <a16:creationId xmlns:a16="http://schemas.microsoft.com/office/drawing/2014/main" id="{FC00B35C-075F-A18C-9C1A-CDCD7865B3E4}"/>
                </a:ext>
              </a:extLst>
            </p:cNvPr>
            <p:cNvSpPr/>
            <p:nvPr/>
          </p:nvSpPr>
          <p:spPr>
            <a:xfrm>
              <a:off x="5631192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112;p13">
              <a:extLst>
                <a:ext uri="{FF2B5EF4-FFF2-40B4-BE49-F238E27FC236}">
                  <a16:creationId xmlns:a16="http://schemas.microsoft.com/office/drawing/2014/main" id="{0595E87D-5A60-7328-C8D7-FF9991C902AA}"/>
                </a:ext>
              </a:extLst>
            </p:cNvPr>
            <p:cNvSpPr/>
            <p:nvPr/>
          </p:nvSpPr>
          <p:spPr>
            <a:xfrm>
              <a:off x="6079703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113;p13">
              <a:extLst>
                <a:ext uri="{FF2B5EF4-FFF2-40B4-BE49-F238E27FC236}">
                  <a16:creationId xmlns:a16="http://schemas.microsoft.com/office/drawing/2014/main" id="{1C80C5D1-9530-98CA-19A3-67AC2C164FE7}"/>
                </a:ext>
              </a:extLst>
            </p:cNvPr>
            <p:cNvSpPr/>
            <p:nvPr/>
          </p:nvSpPr>
          <p:spPr>
            <a:xfrm>
              <a:off x="6528215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114;p13">
              <a:extLst>
                <a:ext uri="{FF2B5EF4-FFF2-40B4-BE49-F238E27FC236}">
                  <a16:creationId xmlns:a16="http://schemas.microsoft.com/office/drawing/2014/main" id="{C5A7B550-087D-20C0-8487-AD98A30E68F0}"/>
                </a:ext>
              </a:extLst>
            </p:cNvPr>
            <p:cNvSpPr/>
            <p:nvPr/>
          </p:nvSpPr>
          <p:spPr>
            <a:xfrm>
              <a:off x="6976726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115;p13">
              <a:extLst>
                <a:ext uri="{FF2B5EF4-FFF2-40B4-BE49-F238E27FC236}">
                  <a16:creationId xmlns:a16="http://schemas.microsoft.com/office/drawing/2014/main" id="{85F817B9-8514-A3D5-0DC3-012D8093FE19}"/>
                </a:ext>
              </a:extLst>
            </p:cNvPr>
            <p:cNvSpPr/>
            <p:nvPr/>
          </p:nvSpPr>
          <p:spPr>
            <a:xfrm>
              <a:off x="7425229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116;p13">
              <a:extLst>
                <a:ext uri="{FF2B5EF4-FFF2-40B4-BE49-F238E27FC236}">
                  <a16:creationId xmlns:a16="http://schemas.microsoft.com/office/drawing/2014/main" id="{BF7CA644-FB87-997F-CE53-74059EC9AB86}"/>
                </a:ext>
              </a:extLst>
            </p:cNvPr>
            <p:cNvSpPr/>
            <p:nvPr/>
          </p:nvSpPr>
          <p:spPr>
            <a:xfrm>
              <a:off x="7873740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117;p13">
              <a:extLst>
                <a:ext uri="{FF2B5EF4-FFF2-40B4-BE49-F238E27FC236}">
                  <a16:creationId xmlns:a16="http://schemas.microsoft.com/office/drawing/2014/main" id="{F3D1D3EB-A8F6-8A55-C2D6-7CFD0D069737}"/>
                </a:ext>
              </a:extLst>
            </p:cNvPr>
            <p:cNvSpPr/>
            <p:nvPr/>
          </p:nvSpPr>
          <p:spPr>
            <a:xfrm>
              <a:off x="8322251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118;p13">
              <a:extLst>
                <a:ext uri="{FF2B5EF4-FFF2-40B4-BE49-F238E27FC236}">
                  <a16:creationId xmlns:a16="http://schemas.microsoft.com/office/drawing/2014/main" id="{76BA3BCE-E497-B62B-9082-F992449DD3A8}"/>
                </a:ext>
              </a:extLst>
            </p:cNvPr>
            <p:cNvSpPr/>
            <p:nvPr/>
          </p:nvSpPr>
          <p:spPr>
            <a:xfrm>
              <a:off x="8770763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119;p13">
              <a:extLst>
                <a:ext uri="{FF2B5EF4-FFF2-40B4-BE49-F238E27FC236}">
                  <a16:creationId xmlns:a16="http://schemas.microsoft.com/office/drawing/2014/main" id="{DEF4BC86-C9DD-6A60-6F51-7AB12429DA47}"/>
                </a:ext>
              </a:extLst>
            </p:cNvPr>
            <p:cNvSpPr/>
            <p:nvPr/>
          </p:nvSpPr>
          <p:spPr>
            <a:xfrm>
              <a:off x="3388636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120;p13">
              <a:extLst>
                <a:ext uri="{FF2B5EF4-FFF2-40B4-BE49-F238E27FC236}">
                  <a16:creationId xmlns:a16="http://schemas.microsoft.com/office/drawing/2014/main" id="{3A964081-7C6E-B883-93BB-C14E9F40C30C}"/>
                </a:ext>
              </a:extLst>
            </p:cNvPr>
            <p:cNvSpPr/>
            <p:nvPr/>
          </p:nvSpPr>
          <p:spPr>
            <a:xfrm>
              <a:off x="3837147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121;p13">
              <a:extLst>
                <a:ext uri="{FF2B5EF4-FFF2-40B4-BE49-F238E27FC236}">
                  <a16:creationId xmlns:a16="http://schemas.microsoft.com/office/drawing/2014/main" id="{DBAE0A1C-B65F-E22C-C051-7D686CACA367}"/>
                </a:ext>
              </a:extLst>
            </p:cNvPr>
            <p:cNvSpPr/>
            <p:nvPr/>
          </p:nvSpPr>
          <p:spPr>
            <a:xfrm>
              <a:off x="4285658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122;p13">
              <a:extLst>
                <a:ext uri="{FF2B5EF4-FFF2-40B4-BE49-F238E27FC236}">
                  <a16:creationId xmlns:a16="http://schemas.microsoft.com/office/drawing/2014/main" id="{A8690894-DC8C-AD22-46CC-16CE4DD0D872}"/>
                </a:ext>
              </a:extLst>
            </p:cNvPr>
            <p:cNvSpPr/>
            <p:nvPr/>
          </p:nvSpPr>
          <p:spPr>
            <a:xfrm>
              <a:off x="4734169" y="4336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123;p13">
              <a:extLst>
                <a:ext uri="{FF2B5EF4-FFF2-40B4-BE49-F238E27FC236}">
                  <a16:creationId xmlns:a16="http://schemas.microsoft.com/office/drawing/2014/main" id="{819AE3C0-B444-4D61-F748-77FF8F33458A}"/>
                </a:ext>
              </a:extLst>
            </p:cNvPr>
            <p:cNvSpPr/>
            <p:nvPr/>
          </p:nvSpPr>
          <p:spPr>
            <a:xfrm>
              <a:off x="5182681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124;p13">
              <a:extLst>
                <a:ext uri="{FF2B5EF4-FFF2-40B4-BE49-F238E27FC236}">
                  <a16:creationId xmlns:a16="http://schemas.microsoft.com/office/drawing/2014/main" id="{AB3BE458-B059-CFB5-1F58-BD2A6E130D2B}"/>
                </a:ext>
              </a:extLst>
            </p:cNvPr>
            <p:cNvSpPr/>
            <p:nvPr/>
          </p:nvSpPr>
          <p:spPr>
            <a:xfrm>
              <a:off x="5631192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125;p13">
              <a:extLst>
                <a:ext uri="{FF2B5EF4-FFF2-40B4-BE49-F238E27FC236}">
                  <a16:creationId xmlns:a16="http://schemas.microsoft.com/office/drawing/2014/main" id="{9F1FF14D-CF65-4EF7-816A-5EAEB24A8954}"/>
                </a:ext>
              </a:extLst>
            </p:cNvPr>
            <p:cNvSpPr/>
            <p:nvPr/>
          </p:nvSpPr>
          <p:spPr>
            <a:xfrm>
              <a:off x="6079703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126;p13">
              <a:extLst>
                <a:ext uri="{FF2B5EF4-FFF2-40B4-BE49-F238E27FC236}">
                  <a16:creationId xmlns:a16="http://schemas.microsoft.com/office/drawing/2014/main" id="{6D736BB8-52B2-73FB-EB7F-C05783706C7B}"/>
                </a:ext>
              </a:extLst>
            </p:cNvPr>
            <p:cNvSpPr/>
            <p:nvPr/>
          </p:nvSpPr>
          <p:spPr>
            <a:xfrm>
              <a:off x="6528215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127;p13">
              <a:extLst>
                <a:ext uri="{FF2B5EF4-FFF2-40B4-BE49-F238E27FC236}">
                  <a16:creationId xmlns:a16="http://schemas.microsoft.com/office/drawing/2014/main" id="{5C09A3DB-2499-2C18-84F9-65CCAB10BF64}"/>
                </a:ext>
              </a:extLst>
            </p:cNvPr>
            <p:cNvSpPr/>
            <p:nvPr/>
          </p:nvSpPr>
          <p:spPr>
            <a:xfrm>
              <a:off x="6976726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128;p13">
              <a:extLst>
                <a:ext uri="{FF2B5EF4-FFF2-40B4-BE49-F238E27FC236}">
                  <a16:creationId xmlns:a16="http://schemas.microsoft.com/office/drawing/2014/main" id="{F70CD476-60C0-45DC-DC99-1574EC04A99E}"/>
                </a:ext>
              </a:extLst>
            </p:cNvPr>
            <p:cNvSpPr/>
            <p:nvPr/>
          </p:nvSpPr>
          <p:spPr>
            <a:xfrm>
              <a:off x="7425229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129;p13">
              <a:extLst>
                <a:ext uri="{FF2B5EF4-FFF2-40B4-BE49-F238E27FC236}">
                  <a16:creationId xmlns:a16="http://schemas.microsoft.com/office/drawing/2014/main" id="{6F2D516B-4EE2-4930-8769-1B0F3F9B8D71}"/>
                </a:ext>
              </a:extLst>
            </p:cNvPr>
            <p:cNvSpPr/>
            <p:nvPr/>
          </p:nvSpPr>
          <p:spPr>
            <a:xfrm>
              <a:off x="7873740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130;p13">
              <a:extLst>
                <a:ext uri="{FF2B5EF4-FFF2-40B4-BE49-F238E27FC236}">
                  <a16:creationId xmlns:a16="http://schemas.microsoft.com/office/drawing/2014/main" id="{B53C9B6D-FC0C-9039-C55A-9FE838F80195}"/>
                </a:ext>
              </a:extLst>
            </p:cNvPr>
            <p:cNvSpPr/>
            <p:nvPr/>
          </p:nvSpPr>
          <p:spPr>
            <a:xfrm>
              <a:off x="8322251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131;p13">
              <a:extLst>
                <a:ext uri="{FF2B5EF4-FFF2-40B4-BE49-F238E27FC236}">
                  <a16:creationId xmlns:a16="http://schemas.microsoft.com/office/drawing/2014/main" id="{0E291191-B545-0357-0B64-548256401D21}"/>
                </a:ext>
              </a:extLst>
            </p:cNvPr>
            <p:cNvSpPr/>
            <p:nvPr/>
          </p:nvSpPr>
          <p:spPr>
            <a:xfrm>
              <a:off x="8770763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132;p13">
              <a:extLst>
                <a:ext uri="{FF2B5EF4-FFF2-40B4-BE49-F238E27FC236}">
                  <a16:creationId xmlns:a16="http://schemas.microsoft.com/office/drawing/2014/main" id="{055BBF8C-12AF-60BA-FD4B-87CBE9A2A402}"/>
                </a:ext>
              </a:extLst>
            </p:cNvPr>
            <p:cNvSpPr/>
            <p:nvPr/>
          </p:nvSpPr>
          <p:spPr>
            <a:xfrm>
              <a:off x="3837147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133;p13">
              <a:extLst>
                <a:ext uri="{FF2B5EF4-FFF2-40B4-BE49-F238E27FC236}">
                  <a16:creationId xmlns:a16="http://schemas.microsoft.com/office/drawing/2014/main" id="{79082D3E-CB93-7C37-F913-8CDB1AE35644}"/>
                </a:ext>
              </a:extLst>
            </p:cNvPr>
            <p:cNvSpPr/>
            <p:nvPr/>
          </p:nvSpPr>
          <p:spPr>
            <a:xfrm>
              <a:off x="4285658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134;p13">
              <a:extLst>
                <a:ext uri="{FF2B5EF4-FFF2-40B4-BE49-F238E27FC236}">
                  <a16:creationId xmlns:a16="http://schemas.microsoft.com/office/drawing/2014/main" id="{32137B47-DD5B-F437-3DC5-28D0F1F3F845}"/>
                </a:ext>
              </a:extLst>
            </p:cNvPr>
            <p:cNvSpPr/>
            <p:nvPr/>
          </p:nvSpPr>
          <p:spPr>
            <a:xfrm>
              <a:off x="4734169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135;p13">
              <a:extLst>
                <a:ext uri="{FF2B5EF4-FFF2-40B4-BE49-F238E27FC236}">
                  <a16:creationId xmlns:a16="http://schemas.microsoft.com/office/drawing/2014/main" id="{0A312F75-B6F8-D7EC-08E5-274C6345A2AC}"/>
                </a:ext>
              </a:extLst>
            </p:cNvPr>
            <p:cNvSpPr/>
            <p:nvPr/>
          </p:nvSpPr>
          <p:spPr>
            <a:xfrm>
              <a:off x="5182681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136;p13">
              <a:extLst>
                <a:ext uri="{FF2B5EF4-FFF2-40B4-BE49-F238E27FC236}">
                  <a16:creationId xmlns:a16="http://schemas.microsoft.com/office/drawing/2014/main" id="{34092567-6BB9-025C-00ED-760A0FD94455}"/>
                </a:ext>
              </a:extLst>
            </p:cNvPr>
            <p:cNvSpPr/>
            <p:nvPr/>
          </p:nvSpPr>
          <p:spPr>
            <a:xfrm>
              <a:off x="5631192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137;p13">
              <a:extLst>
                <a:ext uri="{FF2B5EF4-FFF2-40B4-BE49-F238E27FC236}">
                  <a16:creationId xmlns:a16="http://schemas.microsoft.com/office/drawing/2014/main" id="{87D0D925-7FA4-BCEF-C999-6964DFDDCF77}"/>
                </a:ext>
              </a:extLst>
            </p:cNvPr>
            <p:cNvSpPr/>
            <p:nvPr/>
          </p:nvSpPr>
          <p:spPr>
            <a:xfrm>
              <a:off x="6079703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138;p13">
              <a:extLst>
                <a:ext uri="{FF2B5EF4-FFF2-40B4-BE49-F238E27FC236}">
                  <a16:creationId xmlns:a16="http://schemas.microsoft.com/office/drawing/2014/main" id="{C23BF6C0-1798-B645-1736-309C455AD4F7}"/>
                </a:ext>
              </a:extLst>
            </p:cNvPr>
            <p:cNvSpPr/>
            <p:nvPr/>
          </p:nvSpPr>
          <p:spPr>
            <a:xfrm>
              <a:off x="6528215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139;p13">
              <a:extLst>
                <a:ext uri="{FF2B5EF4-FFF2-40B4-BE49-F238E27FC236}">
                  <a16:creationId xmlns:a16="http://schemas.microsoft.com/office/drawing/2014/main" id="{851DAAE4-EB62-5CDF-0D22-A267FA5A5C9E}"/>
                </a:ext>
              </a:extLst>
            </p:cNvPr>
            <p:cNvSpPr/>
            <p:nvPr/>
          </p:nvSpPr>
          <p:spPr>
            <a:xfrm>
              <a:off x="6976726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140;p13">
              <a:extLst>
                <a:ext uri="{FF2B5EF4-FFF2-40B4-BE49-F238E27FC236}">
                  <a16:creationId xmlns:a16="http://schemas.microsoft.com/office/drawing/2014/main" id="{C44D42AD-D7DE-CF25-3CF3-9B617ECA63FE}"/>
                </a:ext>
              </a:extLst>
            </p:cNvPr>
            <p:cNvSpPr/>
            <p:nvPr/>
          </p:nvSpPr>
          <p:spPr>
            <a:xfrm>
              <a:off x="7425229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141;p13">
              <a:extLst>
                <a:ext uri="{FF2B5EF4-FFF2-40B4-BE49-F238E27FC236}">
                  <a16:creationId xmlns:a16="http://schemas.microsoft.com/office/drawing/2014/main" id="{C2346F05-5F23-91A8-3ED0-F6D8789F914B}"/>
                </a:ext>
              </a:extLst>
            </p:cNvPr>
            <p:cNvSpPr/>
            <p:nvPr/>
          </p:nvSpPr>
          <p:spPr>
            <a:xfrm>
              <a:off x="7873740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142;p13">
              <a:extLst>
                <a:ext uri="{FF2B5EF4-FFF2-40B4-BE49-F238E27FC236}">
                  <a16:creationId xmlns:a16="http://schemas.microsoft.com/office/drawing/2014/main" id="{0062A19D-BB42-F50C-1D6C-AE2F41980EC7}"/>
                </a:ext>
              </a:extLst>
            </p:cNvPr>
            <p:cNvSpPr/>
            <p:nvPr/>
          </p:nvSpPr>
          <p:spPr>
            <a:xfrm>
              <a:off x="8322251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143;p13">
              <a:extLst>
                <a:ext uri="{FF2B5EF4-FFF2-40B4-BE49-F238E27FC236}">
                  <a16:creationId xmlns:a16="http://schemas.microsoft.com/office/drawing/2014/main" id="{1F0DFC35-9F8B-4142-9044-8BB937C852E5}"/>
                </a:ext>
              </a:extLst>
            </p:cNvPr>
            <p:cNvSpPr/>
            <p:nvPr/>
          </p:nvSpPr>
          <p:spPr>
            <a:xfrm>
              <a:off x="8770763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144;p13">
              <a:extLst>
                <a:ext uri="{FF2B5EF4-FFF2-40B4-BE49-F238E27FC236}">
                  <a16:creationId xmlns:a16="http://schemas.microsoft.com/office/drawing/2014/main" id="{6481AF21-2532-F1B4-188A-5193D88989F5}"/>
                </a:ext>
              </a:extLst>
            </p:cNvPr>
            <p:cNvSpPr/>
            <p:nvPr/>
          </p:nvSpPr>
          <p:spPr>
            <a:xfrm>
              <a:off x="3837147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145;p13">
              <a:extLst>
                <a:ext uri="{FF2B5EF4-FFF2-40B4-BE49-F238E27FC236}">
                  <a16:creationId xmlns:a16="http://schemas.microsoft.com/office/drawing/2014/main" id="{AC876D1F-90A9-5D95-510E-D85A93726EDC}"/>
                </a:ext>
              </a:extLst>
            </p:cNvPr>
            <p:cNvSpPr/>
            <p:nvPr/>
          </p:nvSpPr>
          <p:spPr>
            <a:xfrm>
              <a:off x="4285658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146;p13">
              <a:extLst>
                <a:ext uri="{FF2B5EF4-FFF2-40B4-BE49-F238E27FC236}">
                  <a16:creationId xmlns:a16="http://schemas.microsoft.com/office/drawing/2014/main" id="{36EA7EB7-4ED1-D97E-EE1E-CAE80AE567F9}"/>
                </a:ext>
              </a:extLst>
            </p:cNvPr>
            <p:cNvSpPr/>
            <p:nvPr/>
          </p:nvSpPr>
          <p:spPr>
            <a:xfrm>
              <a:off x="4734169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147;p13">
              <a:extLst>
                <a:ext uri="{FF2B5EF4-FFF2-40B4-BE49-F238E27FC236}">
                  <a16:creationId xmlns:a16="http://schemas.microsoft.com/office/drawing/2014/main" id="{C5B953E6-755B-6AA9-81F1-AC374DFF140E}"/>
                </a:ext>
              </a:extLst>
            </p:cNvPr>
            <p:cNvSpPr/>
            <p:nvPr/>
          </p:nvSpPr>
          <p:spPr>
            <a:xfrm>
              <a:off x="5182681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148;p13">
              <a:extLst>
                <a:ext uri="{FF2B5EF4-FFF2-40B4-BE49-F238E27FC236}">
                  <a16:creationId xmlns:a16="http://schemas.microsoft.com/office/drawing/2014/main" id="{F3656E11-D2AF-7195-E090-979736F2E66C}"/>
                </a:ext>
              </a:extLst>
            </p:cNvPr>
            <p:cNvSpPr/>
            <p:nvPr/>
          </p:nvSpPr>
          <p:spPr>
            <a:xfrm>
              <a:off x="5631192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149;p13">
              <a:extLst>
                <a:ext uri="{FF2B5EF4-FFF2-40B4-BE49-F238E27FC236}">
                  <a16:creationId xmlns:a16="http://schemas.microsoft.com/office/drawing/2014/main" id="{6A8FB957-87C5-F5B6-D5AE-D14B1CFBAE89}"/>
                </a:ext>
              </a:extLst>
            </p:cNvPr>
            <p:cNvSpPr/>
            <p:nvPr/>
          </p:nvSpPr>
          <p:spPr>
            <a:xfrm>
              <a:off x="6079703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150;p13">
              <a:extLst>
                <a:ext uri="{FF2B5EF4-FFF2-40B4-BE49-F238E27FC236}">
                  <a16:creationId xmlns:a16="http://schemas.microsoft.com/office/drawing/2014/main" id="{DA64DB61-E1E2-F8E1-3880-E0D098125065}"/>
                </a:ext>
              </a:extLst>
            </p:cNvPr>
            <p:cNvSpPr/>
            <p:nvPr/>
          </p:nvSpPr>
          <p:spPr>
            <a:xfrm>
              <a:off x="6528215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151;p13">
              <a:extLst>
                <a:ext uri="{FF2B5EF4-FFF2-40B4-BE49-F238E27FC236}">
                  <a16:creationId xmlns:a16="http://schemas.microsoft.com/office/drawing/2014/main" id="{F6E51B8F-AFC9-E908-5C54-81F2BE468496}"/>
                </a:ext>
              </a:extLst>
            </p:cNvPr>
            <p:cNvSpPr/>
            <p:nvPr/>
          </p:nvSpPr>
          <p:spPr>
            <a:xfrm>
              <a:off x="6976726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152;p13">
              <a:extLst>
                <a:ext uri="{FF2B5EF4-FFF2-40B4-BE49-F238E27FC236}">
                  <a16:creationId xmlns:a16="http://schemas.microsoft.com/office/drawing/2014/main" id="{0467AEB0-AE4F-AF5D-0406-74ACB5123C44}"/>
                </a:ext>
              </a:extLst>
            </p:cNvPr>
            <p:cNvSpPr/>
            <p:nvPr/>
          </p:nvSpPr>
          <p:spPr>
            <a:xfrm>
              <a:off x="7425229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153;p13">
              <a:extLst>
                <a:ext uri="{FF2B5EF4-FFF2-40B4-BE49-F238E27FC236}">
                  <a16:creationId xmlns:a16="http://schemas.microsoft.com/office/drawing/2014/main" id="{D8B8DED0-ACDC-C252-7054-B584E3695436}"/>
                </a:ext>
              </a:extLst>
            </p:cNvPr>
            <p:cNvSpPr/>
            <p:nvPr/>
          </p:nvSpPr>
          <p:spPr>
            <a:xfrm>
              <a:off x="7873740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154;p13">
              <a:extLst>
                <a:ext uri="{FF2B5EF4-FFF2-40B4-BE49-F238E27FC236}">
                  <a16:creationId xmlns:a16="http://schemas.microsoft.com/office/drawing/2014/main" id="{D2F26F31-BDC8-AD15-4A91-8D9B74A03704}"/>
                </a:ext>
              </a:extLst>
            </p:cNvPr>
            <p:cNvSpPr/>
            <p:nvPr/>
          </p:nvSpPr>
          <p:spPr>
            <a:xfrm>
              <a:off x="8322251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155;p13">
              <a:extLst>
                <a:ext uri="{FF2B5EF4-FFF2-40B4-BE49-F238E27FC236}">
                  <a16:creationId xmlns:a16="http://schemas.microsoft.com/office/drawing/2014/main" id="{6F1F6933-B71A-2397-A9E5-4A98E04D8FE3}"/>
                </a:ext>
              </a:extLst>
            </p:cNvPr>
            <p:cNvSpPr/>
            <p:nvPr/>
          </p:nvSpPr>
          <p:spPr>
            <a:xfrm>
              <a:off x="8770763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156;p13">
              <a:extLst>
                <a:ext uri="{FF2B5EF4-FFF2-40B4-BE49-F238E27FC236}">
                  <a16:creationId xmlns:a16="http://schemas.microsoft.com/office/drawing/2014/main" id="{CC69ABB8-5E57-73DB-4CFE-2B23BFB2E2CB}"/>
                </a:ext>
              </a:extLst>
            </p:cNvPr>
            <p:cNvSpPr/>
            <p:nvPr/>
          </p:nvSpPr>
          <p:spPr>
            <a:xfrm>
              <a:off x="3837147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157;p13">
              <a:extLst>
                <a:ext uri="{FF2B5EF4-FFF2-40B4-BE49-F238E27FC236}">
                  <a16:creationId xmlns:a16="http://schemas.microsoft.com/office/drawing/2014/main" id="{620662E3-3FCD-C375-EC39-E24949645FFF}"/>
                </a:ext>
              </a:extLst>
            </p:cNvPr>
            <p:cNvSpPr/>
            <p:nvPr/>
          </p:nvSpPr>
          <p:spPr>
            <a:xfrm>
              <a:off x="4285658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158;p13">
              <a:extLst>
                <a:ext uri="{FF2B5EF4-FFF2-40B4-BE49-F238E27FC236}">
                  <a16:creationId xmlns:a16="http://schemas.microsoft.com/office/drawing/2014/main" id="{00D61A4D-0E8D-E9AE-EEA7-DCBF35F6B160}"/>
                </a:ext>
              </a:extLst>
            </p:cNvPr>
            <p:cNvSpPr/>
            <p:nvPr/>
          </p:nvSpPr>
          <p:spPr>
            <a:xfrm>
              <a:off x="4734169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159;p13">
              <a:extLst>
                <a:ext uri="{FF2B5EF4-FFF2-40B4-BE49-F238E27FC236}">
                  <a16:creationId xmlns:a16="http://schemas.microsoft.com/office/drawing/2014/main" id="{E610041F-1929-34F3-F91E-0AE6C7E9CEB1}"/>
                </a:ext>
              </a:extLst>
            </p:cNvPr>
            <p:cNvSpPr/>
            <p:nvPr/>
          </p:nvSpPr>
          <p:spPr>
            <a:xfrm>
              <a:off x="5182681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160;p13">
              <a:extLst>
                <a:ext uri="{FF2B5EF4-FFF2-40B4-BE49-F238E27FC236}">
                  <a16:creationId xmlns:a16="http://schemas.microsoft.com/office/drawing/2014/main" id="{24D9C9F3-3E70-939E-14BF-4971E9BE999D}"/>
                </a:ext>
              </a:extLst>
            </p:cNvPr>
            <p:cNvSpPr/>
            <p:nvPr/>
          </p:nvSpPr>
          <p:spPr>
            <a:xfrm>
              <a:off x="5631192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161;p13">
              <a:extLst>
                <a:ext uri="{FF2B5EF4-FFF2-40B4-BE49-F238E27FC236}">
                  <a16:creationId xmlns:a16="http://schemas.microsoft.com/office/drawing/2014/main" id="{56BCF8FD-4151-6FE1-18DA-5B6808942CB7}"/>
                </a:ext>
              </a:extLst>
            </p:cNvPr>
            <p:cNvSpPr/>
            <p:nvPr/>
          </p:nvSpPr>
          <p:spPr>
            <a:xfrm>
              <a:off x="6079703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162;p13">
              <a:extLst>
                <a:ext uri="{FF2B5EF4-FFF2-40B4-BE49-F238E27FC236}">
                  <a16:creationId xmlns:a16="http://schemas.microsoft.com/office/drawing/2014/main" id="{A047B955-FB07-A56A-4971-DA9FA70377D2}"/>
                </a:ext>
              </a:extLst>
            </p:cNvPr>
            <p:cNvSpPr/>
            <p:nvPr/>
          </p:nvSpPr>
          <p:spPr>
            <a:xfrm>
              <a:off x="6528215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163;p13">
              <a:extLst>
                <a:ext uri="{FF2B5EF4-FFF2-40B4-BE49-F238E27FC236}">
                  <a16:creationId xmlns:a16="http://schemas.microsoft.com/office/drawing/2014/main" id="{6B6D4C44-82F4-4100-D362-2DE0668D5747}"/>
                </a:ext>
              </a:extLst>
            </p:cNvPr>
            <p:cNvSpPr/>
            <p:nvPr/>
          </p:nvSpPr>
          <p:spPr>
            <a:xfrm>
              <a:off x="6976726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164;p13">
              <a:extLst>
                <a:ext uri="{FF2B5EF4-FFF2-40B4-BE49-F238E27FC236}">
                  <a16:creationId xmlns:a16="http://schemas.microsoft.com/office/drawing/2014/main" id="{41D69E8C-A730-7C97-E53E-D13E5A708639}"/>
                </a:ext>
              </a:extLst>
            </p:cNvPr>
            <p:cNvSpPr/>
            <p:nvPr/>
          </p:nvSpPr>
          <p:spPr>
            <a:xfrm>
              <a:off x="7425229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165;p13">
              <a:extLst>
                <a:ext uri="{FF2B5EF4-FFF2-40B4-BE49-F238E27FC236}">
                  <a16:creationId xmlns:a16="http://schemas.microsoft.com/office/drawing/2014/main" id="{44A9DC91-D174-7091-3AE7-57CE178DB182}"/>
                </a:ext>
              </a:extLst>
            </p:cNvPr>
            <p:cNvSpPr/>
            <p:nvPr/>
          </p:nvSpPr>
          <p:spPr>
            <a:xfrm>
              <a:off x="7873740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166;p13">
              <a:extLst>
                <a:ext uri="{FF2B5EF4-FFF2-40B4-BE49-F238E27FC236}">
                  <a16:creationId xmlns:a16="http://schemas.microsoft.com/office/drawing/2014/main" id="{91511930-3509-28C2-E256-A6D838E0D78E}"/>
                </a:ext>
              </a:extLst>
            </p:cNvPr>
            <p:cNvSpPr/>
            <p:nvPr/>
          </p:nvSpPr>
          <p:spPr>
            <a:xfrm>
              <a:off x="8322251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167;p13">
              <a:extLst>
                <a:ext uri="{FF2B5EF4-FFF2-40B4-BE49-F238E27FC236}">
                  <a16:creationId xmlns:a16="http://schemas.microsoft.com/office/drawing/2014/main" id="{B9BFE9F3-5965-A101-A59F-E26F294A836C}"/>
                </a:ext>
              </a:extLst>
            </p:cNvPr>
            <p:cNvSpPr/>
            <p:nvPr/>
          </p:nvSpPr>
          <p:spPr>
            <a:xfrm>
              <a:off x="8770763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168;p13">
              <a:extLst>
                <a:ext uri="{FF2B5EF4-FFF2-40B4-BE49-F238E27FC236}">
                  <a16:creationId xmlns:a16="http://schemas.microsoft.com/office/drawing/2014/main" id="{665D77E1-1782-37BD-5584-AAFCBF2E83C7}"/>
                </a:ext>
              </a:extLst>
            </p:cNvPr>
            <p:cNvSpPr/>
            <p:nvPr/>
          </p:nvSpPr>
          <p:spPr>
            <a:xfrm>
              <a:off x="3837147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169;p13">
              <a:extLst>
                <a:ext uri="{FF2B5EF4-FFF2-40B4-BE49-F238E27FC236}">
                  <a16:creationId xmlns:a16="http://schemas.microsoft.com/office/drawing/2014/main" id="{4D1E6D65-A347-7D56-FBB3-383AED527684}"/>
                </a:ext>
              </a:extLst>
            </p:cNvPr>
            <p:cNvSpPr/>
            <p:nvPr/>
          </p:nvSpPr>
          <p:spPr>
            <a:xfrm>
              <a:off x="4285658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170;p13">
              <a:extLst>
                <a:ext uri="{FF2B5EF4-FFF2-40B4-BE49-F238E27FC236}">
                  <a16:creationId xmlns:a16="http://schemas.microsoft.com/office/drawing/2014/main" id="{75E8636E-73E7-792A-DF11-F5654008DE8D}"/>
                </a:ext>
              </a:extLst>
            </p:cNvPr>
            <p:cNvSpPr/>
            <p:nvPr/>
          </p:nvSpPr>
          <p:spPr>
            <a:xfrm>
              <a:off x="4734169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171;p13">
              <a:extLst>
                <a:ext uri="{FF2B5EF4-FFF2-40B4-BE49-F238E27FC236}">
                  <a16:creationId xmlns:a16="http://schemas.microsoft.com/office/drawing/2014/main" id="{D5B454CB-C5B1-E90F-4FCB-508B0CAC919E}"/>
                </a:ext>
              </a:extLst>
            </p:cNvPr>
            <p:cNvSpPr/>
            <p:nvPr/>
          </p:nvSpPr>
          <p:spPr>
            <a:xfrm>
              <a:off x="5182681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172;p13">
              <a:extLst>
                <a:ext uri="{FF2B5EF4-FFF2-40B4-BE49-F238E27FC236}">
                  <a16:creationId xmlns:a16="http://schemas.microsoft.com/office/drawing/2014/main" id="{1DED925E-3EC3-568E-3FF8-167E5B652D55}"/>
                </a:ext>
              </a:extLst>
            </p:cNvPr>
            <p:cNvSpPr/>
            <p:nvPr/>
          </p:nvSpPr>
          <p:spPr>
            <a:xfrm>
              <a:off x="5631192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173;p13">
              <a:extLst>
                <a:ext uri="{FF2B5EF4-FFF2-40B4-BE49-F238E27FC236}">
                  <a16:creationId xmlns:a16="http://schemas.microsoft.com/office/drawing/2014/main" id="{B8B51B65-094D-ED5C-C56E-61C91A7FA19F}"/>
                </a:ext>
              </a:extLst>
            </p:cNvPr>
            <p:cNvSpPr/>
            <p:nvPr/>
          </p:nvSpPr>
          <p:spPr>
            <a:xfrm>
              <a:off x="6079703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174;p13">
              <a:extLst>
                <a:ext uri="{FF2B5EF4-FFF2-40B4-BE49-F238E27FC236}">
                  <a16:creationId xmlns:a16="http://schemas.microsoft.com/office/drawing/2014/main" id="{55CE7AC0-CABB-0353-E505-9442DA1C313D}"/>
                </a:ext>
              </a:extLst>
            </p:cNvPr>
            <p:cNvSpPr/>
            <p:nvPr/>
          </p:nvSpPr>
          <p:spPr>
            <a:xfrm>
              <a:off x="6528215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175;p13">
              <a:extLst>
                <a:ext uri="{FF2B5EF4-FFF2-40B4-BE49-F238E27FC236}">
                  <a16:creationId xmlns:a16="http://schemas.microsoft.com/office/drawing/2014/main" id="{D57DF269-9AC0-1314-CBB7-9C3098FDC8CB}"/>
                </a:ext>
              </a:extLst>
            </p:cNvPr>
            <p:cNvSpPr/>
            <p:nvPr/>
          </p:nvSpPr>
          <p:spPr>
            <a:xfrm>
              <a:off x="6976726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176;p13">
              <a:extLst>
                <a:ext uri="{FF2B5EF4-FFF2-40B4-BE49-F238E27FC236}">
                  <a16:creationId xmlns:a16="http://schemas.microsoft.com/office/drawing/2014/main" id="{DE41B970-A3F1-2D8A-51F7-712E68AE7C68}"/>
                </a:ext>
              </a:extLst>
            </p:cNvPr>
            <p:cNvSpPr/>
            <p:nvPr/>
          </p:nvSpPr>
          <p:spPr>
            <a:xfrm>
              <a:off x="7425229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177;p13">
              <a:extLst>
                <a:ext uri="{FF2B5EF4-FFF2-40B4-BE49-F238E27FC236}">
                  <a16:creationId xmlns:a16="http://schemas.microsoft.com/office/drawing/2014/main" id="{BBCEEE3C-1E59-9A07-4742-E13DDF4EE537}"/>
                </a:ext>
              </a:extLst>
            </p:cNvPr>
            <p:cNvSpPr/>
            <p:nvPr/>
          </p:nvSpPr>
          <p:spPr>
            <a:xfrm>
              <a:off x="7873740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178;p13">
              <a:extLst>
                <a:ext uri="{FF2B5EF4-FFF2-40B4-BE49-F238E27FC236}">
                  <a16:creationId xmlns:a16="http://schemas.microsoft.com/office/drawing/2014/main" id="{B7022EB3-87C3-7884-4E1A-E30D68C58B03}"/>
                </a:ext>
              </a:extLst>
            </p:cNvPr>
            <p:cNvSpPr/>
            <p:nvPr/>
          </p:nvSpPr>
          <p:spPr>
            <a:xfrm>
              <a:off x="8322251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179;p13">
              <a:extLst>
                <a:ext uri="{FF2B5EF4-FFF2-40B4-BE49-F238E27FC236}">
                  <a16:creationId xmlns:a16="http://schemas.microsoft.com/office/drawing/2014/main" id="{EC29C5A8-9D70-FF31-D839-0676F0188101}"/>
                </a:ext>
              </a:extLst>
            </p:cNvPr>
            <p:cNvSpPr/>
            <p:nvPr/>
          </p:nvSpPr>
          <p:spPr>
            <a:xfrm>
              <a:off x="8770763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180;p13">
              <a:extLst>
                <a:ext uri="{FF2B5EF4-FFF2-40B4-BE49-F238E27FC236}">
                  <a16:creationId xmlns:a16="http://schemas.microsoft.com/office/drawing/2014/main" id="{FCC82945-A641-06D9-CE2A-3B6777ECF38E}"/>
                </a:ext>
              </a:extLst>
            </p:cNvPr>
            <p:cNvSpPr/>
            <p:nvPr/>
          </p:nvSpPr>
          <p:spPr>
            <a:xfrm>
              <a:off x="3837147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181;p13">
              <a:extLst>
                <a:ext uri="{FF2B5EF4-FFF2-40B4-BE49-F238E27FC236}">
                  <a16:creationId xmlns:a16="http://schemas.microsoft.com/office/drawing/2014/main" id="{0A7FA557-ADBD-BBF2-EF5A-47DA6D748212}"/>
                </a:ext>
              </a:extLst>
            </p:cNvPr>
            <p:cNvSpPr/>
            <p:nvPr/>
          </p:nvSpPr>
          <p:spPr>
            <a:xfrm>
              <a:off x="4285658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182;p13">
              <a:extLst>
                <a:ext uri="{FF2B5EF4-FFF2-40B4-BE49-F238E27FC236}">
                  <a16:creationId xmlns:a16="http://schemas.microsoft.com/office/drawing/2014/main" id="{C0F0FCB6-2C17-3243-2C5F-412BC7C4F264}"/>
                </a:ext>
              </a:extLst>
            </p:cNvPr>
            <p:cNvSpPr/>
            <p:nvPr/>
          </p:nvSpPr>
          <p:spPr>
            <a:xfrm>
              <a:off x="4734169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183;p13">
              <a:extLst>
                <a:ext uri="{FF2B5EF4-FFF2-40B4-BE49-F238E27FC236}">
                  <a16:creationId xmlns:a16="http://schemas.microsoft.com/office/drawing/2014/main" id="{B2C5D25E-D7FA-A472-CEE9-F7BD3B29F060}"/>
                </a:ext>
              </a:extLst>
            </p:cNvPr>
            <p:cNvSpPr/>
            <p:nvPr/>
          </p:nvSpPr>
          <p:spPr>
            <a:xfrm>
              <a:off x="5182681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184;p13">
              <a:extLst>
                <a:ext uri="{FF2B5EF4-FFF2-40B4-BE49-F238E27FC236}">
                  <a16:creationId xmlns:a16="http://schemas.microsoft.com/office/drawing/2014/main" id="{06B993E5-DF95-91F6-B4C8-66DC59B68FC3}"/>
                </a:ext>
              </a:extLst>
            </p:cNvPr>
            <p:cNvSpPr/>
            <p:nvPr/>
          </p:nvSpPr>
          <p:spPr>
            <a:xfrm>
              <a:off x="5631192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185;p13">
              <a:extLst>
                <a:ext uri="{FF2B5EF4-FFF2-40B4-BE49-F238E27FC236}">
                  <a16:creationId xmlns:a16="http://schemas.microsoft.com/office/drawing/2014/main" id="{37560AF0-ED3A-F066-5D9D-6E0BA78A551F}"/>
                </a:ext>
              </a:extLst>
            </p:cNvPr>
            <p:cNvSpPr/>
            <p:nvPr/>
          </p:nvSpPr>
          <p:spPr>
            <a:xfrm>
              <a:off x="6079703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186;p13">
              <a:extLst>
                <a:ext uri="{FF2B5EF4-FFF2-40B4-BE49-F238E27FC236}">
                  <a16:creationId xmlns:a16="http://schemas.microsoft.com/office/drawing/2014/main" id="{0D7D4BC9-9E83-BFC5-A999-2EA34CFA418B}"/>
                </a:ext>
              </a:extLst>
            </p:cNvPr>
            <p:cNvSpPr/>
            <p:nvPr/>
          </p:nvSpPr>
          <p:spPr>
            <a:xfrm>
              <a:off x="6528215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187;p13">
              <a:extLst>
                <a:ext uri="{FF2B5EF4-FFF2-40B4-BE49-F238E27FC236}">
                  <a16:creationId xmlns:a16="http://schemas.microsoft.com/office/drawing/2014/main" id="{687F7C08-736D-0607-2DAE-2549F1A937B7}"/>
                </a:ext>
              </a:extLst>
            </p:cNvPr>
            <p:cNvSpPr/>
            <p:nvPr/>
          </p:nvSpPr>
          <p:spPr>
            <a:xfrm>
              <a:off x="6976726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188;p13">
              <a:extLst>
                <a:ext uri="{FF2B5EF4-FFF2-40B4-BE49-F238E27FC236}">
                  <a16:creationId xmlns:a16="http://schemas.microsoft.com/office/drawing/2014/main" id="{AD6968D9-A475-B449-E151-A5525C1CD9DC}"/>
                </a:ext>
              </a:extLst>
            </p:cNvPr>
            <p:cNvSpPr/>
            <p:nvPr/>
          </p:nvSpPr>
          <p:spPr>
            <a:xfrm>
              <a:off x="7425229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189;p13">
              <a:extLst>
                <a:ext uri="{FF2B5EF4-FFF2-40B4-BE49-F238E27FC236}">
                  <a16:creationId xmlns:a16="http://schemas.microsoft.com/office/drawing/2014/main" id="{8D671C12-958A-4E73-6C2C-4A071C9BF482}"/>
                </a:ext>
              </a:extLst>
            </p:cNvPr>
            <p:cNvSpPr/>
            <p:nvPr/>
          </p:nvSpPr>
          <p:spPr>
            <a:xfrm>
              <a:off x="7873740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190;p13">
              <a:extLst>
                <a:ext uri="{FF2B5EF4-FFF2-40B4-BE49-F238E27FC236}">
                  <a16:creationId xmlns:a16="http://schemas.microsoft.com/office/drawing/2014/main" id="{1EE01553-1359-9594-25EA-6819443B803E}"/>
                </a:ext>
              </a:extLst>
            </p:cNvPr>
            <p:cNvSpPr/>
            <p:nvPr/>
          </p:nvSpPr>
          <p:spPr>
            <a:xfrm>
              <a:off x="8322251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191;p13">
              <a:extLst>
                <a:ext uri="{FF2B5EF4-FFF2-40B4-BE49-F238E27FC236}">
                  <a16:creationId xmlns:a16="http://schemas.microsoft.com/office/drawing/2014/main" id="{A33E083A-3A10-5642-5AB5-FFDC71D988DE}"/>
                </a:ext>
              </a:extLst>
            </p:cNvPr>
            <p:cNvSpPr/>
            <p:nvPr/>
          </p:nvSpPr>
          <p:spPr>
            <a:xfrm>
              <a:off x="8770763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Google Shape;192;p13">
            <a:extLst>
              <a:ext uri="{FF2B5EF4-FFF2-40B4-BE49-F238E27FC236}">
                <a16:creationId xmlns:a16="http://schemas.microsoft.com/office/drawing/2014/main" id="{F446C36B-A63B-E9E6-2579-86A62F5B1642}"/>
              </a:ext>
            </a:extLst>
          </p:cNvPr>
          <p:cNvSpPr/>
          <p:nvPr/>
        </p:nvSpPr>
        <p:spPr>
          <a:xfrm>
            <a:off x="3396590" y="0"/>
            <a:ext cx="3250800" cy="51435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Google Shape;193;p13">
            <a:extLst>
              <a:ext uri="{FF2B5EF4-FFF2-40B4-BE49-F238E27FC236}">
                <a16:creationId xmlns:a16="http://schemas.microsoft.com/office/drawing/2014/main" id="{00ACA4C9-E025-1BCD-DF3D-DD49419D62DF}"/>
              </a:ext>
            </a:extLst>
          </p:cNvPr>
          <p:cNvSpPr/>
          <p:nvPr/>
        </p:nvSpPr>
        <p:spPr>
          <a:xfrm>
            <a:off x="0" y="0"/>
            <a:ext cx="34158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3" name="Google Shape;253;p22"/>
          <p:cNvSpPr/>
          <p:nvPr/>
        </p:nvSpPr>
        <p:spPr>
          <a:xfrm>
            <a:off x="114850" y="3481025"/>
            <a:ext cx="1083900" cy="1225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202;p14">
            <a:extLst>
              <a:ext uri="{FF2B5EF4-FFF2-40B4-BE49-F238E27FC236}">
                <a16:creationId xmlns:a16="http://schemas.microsoft.com/office/drawing/2014/main" id="{B4CE4917-C04E-3D5F-2C7D-6BC9E3C2C796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71166" y="2243142"/>
            <a:ext cx="4561943" cy="185816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sz="2800" dirty="0"/>
              <a:t>SWIFT-HEP </a:t>
            </a:r>
            <a:br>
              <a:rPr lang="en" sz="2800" dirty="0"/>
            </a:br>
            <a:r>
              <a:rPr lang="en" sz="2800" dirty="0"/>
              <a:t>WP5 Analysis Systems</a:t>
            </a:r>
            <a:br>
              <a:rPr lang="en" sz="2800" dirty="0"/>
            </a:br>
            <a:r>
              <a:rPr lang="en" sz="2800" dirty="0"/>
              <a:t>WP1 Data Management</a:t>
            </a:r>
            <a:endParaRPr sz="2000" dirty="0"/>
          </a:p>
        </p:txBody>
      </p:sp>
      <p:sp>
        <p:nvSpPr>
          <p:cNvPr id="8" name="Google Shape;203;p14">
            <a:extLst>
              <a:ext uri="{FF2B5EF4-FFF2-40B4-BE49-F238E27FC236}">
                <a16:creationId xmlns:a16="http://schemas.microsoft.com/office/drawing/2014/main" id="{93E300A2-188E-0165-EC75-67ED63FE845A}"/>
              </a:ext>
            </a:extLst>
          </p:cNvPr>
          <p:cNvSpPr txBox="1">
            <a:spLocks/>
          </p:cNvSpPr>
          <p:nvPr/>
        </p:nvSpPr>
        <p:spPr>
          <a:xfrm>
            <a:off x="114850" y="3981225"/>
            <a:ext cx="6061500" cy="126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2100" b="1" dirty="0">
                <a:solidFill>
                  <a:srgbClr val="000000"/>
                </a:solidFill>
                <a:sym typeface="Lato Light"/>
              </a:rPr>
              <a:t>Sam Eriksen &amp; Timothy Noble</a:t>
            </a:r>
            <a:endParaRPr lang="en-US" sz="2100" b="1" dirty="0">
              <a:solidFill>
                <a:srgbClr val="000000"/>
              </a:solidFill>
            </a:endParaRPr>
          </a:p>
          <a:p>
            <a:pPr marL="0" indent="0">
              <a:lnSpc>
                <a:spcPct val="100000"/>
              </a:lnSpc>
              <a:buFont typeface="Lato"/>
              <a:buNone/>
            </a:pPr>
            <a:endParaRPr lang="en-US" sz="2100" dirty="0">
              <a:solidFill>
                <a:srgbClr val="000000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0" indent="0">
              <a:lnSpc>
                <a:spcPct val="100000"/>
              </a:lnSpc>
              <a:buFont typeface="Lato"/>
              <a:buNone/>
            </a:pPr>
            <a:r>
              <a:rPr lang="en-US" sz="2100" dirty="0">
                <a:solidFill>
                  <a:srgbClr val="000000"/>
                </a:solidFill>
                <a:sym typeface="Lato Light"/>
              </a:rPr>
              <a:t>12</a:t>
            </a:r>
            <a:r>
              <a:rPr lang="en-US" sz="2100" baseline="30000" dirty="0">
                <a:solidFill>
                  <a:srgbClr val="000000"/>
                </a:solidFill>
                <a:sym typeface="Lato Light"/>
              </a:rPr>
              <a:t>th</a:t>
            </a:r>
            <a:r>
              <a:rPr lang="en-US" sz="2100" dirty="0">
                <a:solidFill>
                  <a:srgbClr val="000000"/>
                </a:solidFill>
                <a:sym typeface="Lato Light"/>
              </a:rPr>
              <a:t> November 2024</a:t>
            </a:r>
            <a:endParaRPr lang="en-US" sz="2100" dirty="0">
              <a:solidFill>
                <a:srgbClr val="000000"/>
              </a:solidFill>
            </a:endParaRPr>
          </a:p>
          <a:p>
            <a:pPr marL="0" indent="0">
              <a:lnSpc>
                <a:spcPct val="100000"/>
              </a:lnSpc>
              <a:buFont typeface="Lato"/>
              <a:buNone/>
            </a:pPr>
            <a:endParaRPr lang="en-US" sz="2100" dirty="0">
              <a:solidFill>
                <a:srgbClr val="000000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pic>
        <p:nvPicPr>
          <p:cNvPr id="10" name="Picture 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BF615C3C-B827-F1AA-5604-A78D90BBAD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64" y="31346"/>
            <a:ext cx="1656131" cy="500254"/>
          </a:xfrm>
          <a:prstGeom prst="rect">
            <a:avLst/>
          </a:prstGeom>
        </p:spPr>
      </p:pic>
      <p:pic>
        <p:nvPicPr>
          <p:cNvPr id="11" name="Picture 10" descr="A logo with black and blue lines&#10;&#10;Description automatically generated">
            <a:extLst>
              <a:ext uri="{FF2B5EF4-FFF2-40B4-BE49-F238E27FC236}">
                <a16:creationId xmlns:a16="http://schemas.microsoft.com/office/drawing/2014/main" id="{012A1FC6-C341-51D3-CE1E-90CFC88AD55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79" t="2841" r="1318" b="3220"/>
          <a:stretch/>
        </p:blipFill>
        <p:spPr>
          <a:xfrm>
            <a:off x="0" y="1019177"/>
            <a:ext cx="2048085" cy="91361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BE2D62C-A19B-F8BC-DACF-A64E8FB8B08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21" y="531600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8495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61FD94A-2C93-58D1-A26B-2DF27F3788D0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/>
              <a:t>   Where we left things last time</a:t>
            </a:r>
            <a:endParaRPr lang="en-GB" sz="240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D958F9C5-E4B7-DDFF-76EB-BAF08150674E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1122A998-D972-1E1D-8C0F-391EEFECA7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11" name="Google Shape;213;p15">
            <a:extLst>
              <a:ext uri="{FF2B5EF4-FFF2-40B4-BE49-F238E27FC236}">
                <a16:creationId xmlns:a16="http://schemas.microsoft.com/office/drawing/2014/main" id="{3B7A49DF-8F61-18D6-5C92-634241F1F226}"/>
              </a:ext>
            </a:extLst>
          </p:cNvPr>
          <p:cNvSpPr txBox="1">
            <a:spLocks noGrp="1"/>
          </p:cNvSpPr>
          <p:nvPr/>
        </p:nvSpPr>
        <p:spPr>
          <a:xfrm>
            <a:off x="0" y="3353585"/>
            <a:ext cx="4607831" cy="13053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Reliable </a:t>
            </a:r>
            <a:r>
              <a:rPr lang="en-GB" dirty="0" err="1"/>
              <a:t>dask</a:t>
            </a:r>
            <a:r>
              <a:rPr lang="en-GB" dirty="0"/>
              <a:t>-DIRAC  interface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Multi-site submission / fine control possible on distribution of workers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Integrated with CMS AGC</a:t>
            </a:r>
          </a:p>
          <a:p>
            <a:pPr marL="114300" indent="0">
              <a:buNone/>
            </a:pPr>
            <a:endParaRPr lang="en-GB" dirty="0"/>
          </a:p>
          <a:p>
            <a:pPr marL="596900" lvl="1" indent="0">
              <a:spcBef>
                <a:spcPts val="0"/>
              </a:spcBef>
              <a:buSzPts val="1800"/>
              <a:buNone/>
            </a:pPr>
            <a:endParaRPr lang="en-GB" b="1" dirty="0"/>
          </a:p>
          <a:p>
            <a:pPr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endParaRPr lang="en-GB" b="1" dirty="0"/>
          </a:p>
          <a:p>
            <a:pPr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endParaRPr lang="en-US" dirty="0"/>
          </a:p>
        </p:txBody>
      </p:sp>
      <p:sp>
        <p:nvSpPr>
          <p:cNvPr id="12" name="Google Shape;318;p20">
            <a:extLst>
              <a:ext uri="{FF2B5EF4-FFF2-40B4-BE49-F238E27FC236}">
                <a16:creationId xmlns:a16="http://schemas.microsoft.com/office/drawing/2014/main" id="{5E50008F-F84F-37DE-F914-95DF411101AD}"/>
              </a:ext>
            </a:extLst>
          </p:cNvPr>
          <p:cNvSpPr/>
          <p:nvPr/>
        </p:nvSpPr>
        <p:spPr>
          <a:xfrm>
            <a:off x="915981" y="2841771"/>
            <a:ext cx="3352829" cy="337123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</a:rPr>
              <a:t>Dask to DIRAC interface (</a:t>
            </a:r>
            <a:r>
              <a:rPr lang="en" b="1" u="sng">
                <a:solidFill>
                  <a:schemeClr val="hlink"/>
                </a:solidFill>
                <a:hlinkClick r:id="rId4"/>
              </a:rPr>
              <a:t>dask-dirac</a:t>
            </a:r>
            <a:r>
              <a:rPr lang="en" b="1">
                <a:solidFill>
                  <a:schemeClr val="lt1"/>
                </a:solidFill>
              </a:rPr>
              <a:t>)</a:t>
            </a:r>
            <a:endParaRPr b="1">
              <a:solidFill>
                <a:schemeClr val="lt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0D1ED0B-E0DF-A63C-78E3-8BA10C68E1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66069" y="514932"/>
            <a:ext cx="3812935" cy="3252876"/>
          </a:xfrm>
          <a:prstGeom prst="rect">
            <a:avLst/>
          </a:prstGeom>
          <a:ln>
            <a:solidFill>
              <a:schemeClr val="bg2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FCBA45D-188F-E25D-F410-F777BFEAB1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996" y="514932"/>
            <a:ext cx="5054801" cy="2248325"/>
          </a:xfrm>
          <a:prstGeom prst="rect">
            <a:avLst/>
          </a:prstGeom>
          <a:ln>
            <a:solidFill>
              <a:schemeClr val="bg2"/>
            </a:solidFill>
          </a:ln>
        </p:spPr>
      </p:pic>
      <p:pic>
        <p:nvPicPr>
          <p:cNvPr id="7" name="Graphic 6" descr="Badge Tick1 with solid fill">
            <a:extLst>
              <a:ext uri="{FF2B5EF4-FFF2-40B4-BE49-F238E27FC236}">
                <a16:creationId xmlns:a16="http://schemas.microsoft.com/office/drawing/2014/main" id="{77AEA48C-324A-03EA-37AF-ADFD45324F1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38659" y="2375572"/>
            <a:ext cx="451732" cy="411699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328F0C7B-AC66-4801-0A42-B42E46E2EAB8}"/>
              </a:ext>
            </a:extLst>
          </p:cNvPr>
          <p:cNvSpPr/>
          <p:nvPr/>
        </p:nvSpPr>
        <p:spPr>
          <a:xfrm>
            <a:off x="5266069" y="3846322"/>
            <a:ext cx="3717440" cy="1030743"/>
          </a:xfrm>
          <a:prstGeom prst="roundRect">
            <a:avLst>
              <a:gd name="adj" fmla="val 19744"/>
            </a:avLst>
          </a:prstGeom>
          <a:solidFill>
            <a:schemeClr val="bg2">
              <a:alpha val="50000"/>
            </a:schemeClr>
          </a:solidFill>
          <a:ln>
            <a:solidFill>
              <a:schemeClr val="bg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90000" rtlCol="0" anchor="ctr"/>
          <a:lstStyle/>
          <a:p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# Local workers</a:t>
            </a:r>
          </a:p>
          <a:p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cluster = </a:t>
            </a:r>
            <a:r>
              <a:rPr lang="en-GB" sz="1100" dirty="0" err="1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LocalCluster</a:t>
            </a:r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()</a:t>
            </a:r>
          </a:p>
          <a:p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# PBS</a:t>
            </a:r>
          </a:p>
          <a:p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cluster = </a:t>
            </a:r>
            <a:r>
              <a:rPr lang="en-GB" sz="1100" dirty="0" err="1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PBSCluster</a:t>
            </a:r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()</a:t>
            </a:r>
          </a:p>
          <a:p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# Dirac workers</a:t>
            </a:r>
          </a:p>
          <a:p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cluster = </a:t>
            </a:r>
            <a:r>
              <a:rPr lang="en-GB" sz="1100" dirty="0" err="1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DiracCluster</a:t>
            </a:r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2144996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61FD94A-2C93-58D1-A26B-2DF27F3788D0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/>
              <a:t>   Where we left things last time</a:t>
            </a:r>
            <a:endParaRPr lang="en-GB" sz="240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D958F9C5-E4B7-DDFF-76EB-BAF08150674E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1122A998-D972-1E1D-8C0F-391EEFECA7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11" name="Google Shape;213;p15">
            <a:extLst>
              <a:ext uri="{FF2B5EF4-FFF2-40B4-BE49-F238E27FC236}">
                <a16:creationId xmlns:a16="http://schemas.microsoft.com/office/drawing/2014/main" id="{3B7A49DF-8F61-18D6-5C92-634241F1F226}"/>
              </a:ext>
            </a:extLst>
          </p:cNvPr>
          <p:cNvSpPr txBox="1">
            <a:spLocks noGrp="1"/>
          </p:cNvSpPr>
          <p:nvPr/>
        </p:nvSpPr>
        <p:spPr>
          <a:xfrm>
            <a:off x="0" y="3267860"/>
            <a:ext cx="5056043" cy="13053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/>
              <a:t>Interact with </a:t>
            </a:r>
            <a:r>
              <a:rPr lang="en-GB" err="1"/>
              <a:t>diracdev</a:t>
            </a:r>
            <a:r>
              <a:rPr lang="en-GB"/>
              <a:t> </a:t>
            </a:r>
            <a:r>
              <a:rPr lang="en-GB" err="1"/>
              <a:t>StorageElement</a:t>
            </a:r>
            <a:r>
              <a:rPr lang="en-GB"/>
              <a:t> via HTTP + x509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err="1"/>
              <a:t>gfal</a:t>
            </a:r>
            <a:r>
              <a:rPr lang="en-GB"/>
              <a:t> underneath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/>
              <a:t>Painful and wanted to move away from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/>
              <a:t>RUCIO via tokens was ideal</a:t>
            </a:r>
          </a:p>
          <a:p>
            <a:pPr marL="114300" indent="0">
              <a:buNone/>
            </a:pPr>
            <a:endParaRPr lang="en-GB"/>
          </a:p>
          <a:p>
            <a:pPr marL="596900" lvl="1" indent="0">
              <a:spcBef>
                <a:spcPts val="0"/>
              </a:spcBef>
              <a:buSzPts val="1800"/>
              <a:buNone/>
            </a:pPr>
            <a:endParaRPr lang="en-GB" b="1"/>
          </a:p>
          <a:p>
            <a:pPr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endParaRPr lang="en-GB" b="1"/>
          </a:p>
          <a:p>
            <a:pPr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endParaRPr lang="en-US"/>
          </a:p>
        </p:txBody>
      </p:sp>
      <p:sp>
        <p:nvSpPr>
          <p:cNvPr id="12" name="Google Shape;318;p20">
            <a:extLst>
              <a:ext uri="{FF2B5EF4-FFF2-40B4-BE49-F238E27FC236}">
                <a16:creationId xmlns:a16="http://schemas.microsoft.com/office/drawing/2014/main" id="{5E50008F-F84F-37DE-F914-95DF411101AD}"/>
              </a:ext>
            </a:extLst>
          </p:cNvPr>
          <p:cNvSpPr/>
          <p:nvPr/>
        </p:nvSpPr>
        <p:spPr>
          <a:xfrm>
            <a:off x="1599759" y="2841771"/>
            <a:ext cx="1985274" cy="337123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chemeClr val="lt1"/>
                </a:solidFill>
              </a:rPr>
              <a:t>Connect to data lake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FCBA45D-188F-E25D-F410-F777BFEAB1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96" y="514932"/>
            <a:ext cx="5054801" cy="2248325"/>
          </a:xfrm>
          <a:prstGeom prst="rect">
            <a:avLst/>
          </a:prstGeom>
          <a:ln>
            <a:solidFill>
              <a:schemeClr val="bg2"/>
            </a:solidFill>
          </a:ln>
        </p:spPr>
      </p:pic>
      <p:pic>
        <p:nvPicPr>
          <p:cNvPr id="7" name="Graphic 6" descr="Badge Tick1 with solid fill">
            <a:extLst>
              <a:ext uri="{FF2B5EF4-FFF2-40B4-BE49-F238E27FC236}">
                <a16:creationId xmlns:a16="http://schemas.microsoft.com/office/drawing/2014/main" id="{77AEA48C-324A-03EA-37AF-ADFD45324F1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38659" y="2375572"/>
            <a:ext cx="451732" cy="411699"/>
          </a:xfrm>
          <a:prstGeom prst="rect">
            <a:avLst/>
          </a:prstGeom>
        </p:spPr>
      </p:pic>
      <p:pic>
        <p:nvPicPr>
          <p:cNvPr id="2" name="Graphic 1" descr="Run with solid fill">
            <a:extLst>
              <a:ext uri="{FF2B5EF4-FFF2-40B4-BE49-F238E27FC236}">
                <a16:creationId xmlns:a16="http://schemas.microsoft.com/office/drawing/2014/main" id="{000D65D2-74C4-9178-A696-0FF785E2295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669133" y="2317991"/>
            <a:ext cx="411699" cy="411699"/>
          </a:xfrm>
          <a:prstGeom prst="rect">
            <a:avLst/>
          </a:prstGeom>
        </p:spPr>
      </p:pic>
      <p:pic>
        <p:nvPicPr>
          <p:cNvPr id="5" name="Graphic 4" descr="Run with solid fill">
            <a:extLst>
              <a:ext uri="{FF2B5EF4-FFF2-40B4-BE49-F238E27FC236}">
                <a16:creationId xmlns:a16="http://schemas.microsoft.com/office/drawing/2014/main" id="{6F372F04-D63E-1DB7-BCAA-D6AD63755C1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136559" y="2375571"/>
            <a:ext cx="411699" cy="411699"/>
          </a:xfrm>
          <a:prstGeom prst="rect">
            <a:avLst/>
          </a:prstGeom>
        </p:spPr>
      </p:pic>
      <p:sp>
        <p:nvSpPr>
          <p:cNvPr id="10" name="Google Shape;318;p20">
            <a:extLst>
              <a:ext uri="{FF2B5EF4-FFF2-40B4-BE49-F238E27FC236}">
                <a16:creationId xmlns:a16="http://schemas.microsoft.com/office/drawing/2014/main" id="{B352CF84-2EA6-1AB0-FAD2-349582B54180}"/>
              </a:ext>
            </a:extLst>
          </p:cNvPr>
          <p:cNvSpPr/>
          <p:nvPr/>
        </p:nvSpPr>
        <p:spPr>
          <a:xfrm>
            <a:off x="5928310" y="577202"/>
            <a:ext cx="2809234" cy="337123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lt1"/>
                </a:solidFill>
              </a:rPr>
              <a:t>Caching at analysis step level</a:t>
            </a:r>
          </a:p>
        </p:txBody>
      </p:sp>
      <p:sp>
        <p:nvSpPr>
          <p:cNvPr id="14" name="Google Shape;213;p15">
            <a:extLst>
              <a:ext uri="{FF2B5EF4-FFF2-40B4-BE49-F238E27FC236}">
                <a16:creationId xmlns:a16="http://schemas.microsoft.com/office/drawing/2014/main" id="{C5E99C66-A807-E7DB-D883-FE8C48B25E4F}"/>
              </a:ext>
            </a:extLst>
          </p:cNvPr>
          <p:cNvSpPr txBox="1">
            <a:spLocks noGrp="1"/>
          </p:cNvSpPr>
          <p:nvPr/>
        </p:nvSpPr>
        <p:spPr>
          <a:xfrm>
            <a:off x="5286375" y="1067585"/>
            <a:ext cx="3775580" cy="3795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Began looking at intermediate result caching using scheduler plugins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Allows for tasks to be run when a worker connects/disconnects or transitions (e.g. from running to memory) a job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Idea: perform check (ideally via RUCIO) if result exists before a task starts</a:t>
            </a:r>
          </a:p>
        </p:txBody>
      </p:sp>
    </p:spTree>
    <p:extLst>
      <p:ext uri="{BB962C8B-B14F-4D97-AF65-F5344CB8AC3E}">
        <p14:creationId xmlns:p14="http://schemas.microsoft.com/office/powerpoint/2010/main" val="19092994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6"/>
          <p:cNvSpPr txBox="1">
            <a:spLocks noGrp="1"/>
          </p:cNvSpPr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What’s happened since the last workshop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531336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61FD94A-2C93-58D1-A26B-2DF27F3788D0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/>
              <a:t>   What have we been focusing on</a:t>
            </a:r>
            <a:endParaRPr lang="en-GB" sz="240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D958F9C5-E4B7-DDFF-76EB-BAF08150674E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1122A998-D972-1E1D-8C0F-391EEFECA7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2" name="Google Shape;213;p15">
            <a:extLst>
              <a:ext uri="{FF2B5EF4-FFF2-40B4-BE49-F238E27FC236}">
                <a16:creationId xmlns:a16="http://schemas.microsoft.com/office/drawing/2014/main" id="{DD2D7A3A-1FA2-AA7A-A5E4-A9DBF735CB71}"/>
              </a:ext>
            </a:extLst>
          </p:cNvPr>
          <p:cNvSpPr txBox="1">
            <a:spLocks noGrp="1"/>
          </p:cNvSpPr>
          <p:nvPr/>
        </p:nvSpPr>
        <p:spPr>
          <a:xfrm>
            <a:off x="-123031" y="1004455"/>
            <a:ext cx="8540782" cy="3699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Wanted to communicate with RUCIO via REST-API with tokens</a:t>
            </a:r>
          </a:p>
          <a:p>
            <a:pPr lvl="1">
              <a:buSzPts val="1800"/>
              <a:buFont typeface="Courier New" panose="020B0604020202020204" pitchFamily="34" charset="0"/>
              <a:buChar char="o"/>
            </a:pPr>
            <a:r>
              <a:rPr lang="en-GB" dirty="0"/>
              <a:t>Able to interact with RUCIO, but only with x509</a:t>
            </a:r>
          </a:p>
          <a:p>
            <a:pPr lvl="1">
              <a:lnSpc>
                <a:spcPct val="114999"/>
              </a:lnSpc>
              <a:buFont typeface="Courier New,monospace" panose="020B0604020202020204" pitchFamily="34" charset="0"/>
              <a:buChar char="o"/>
            </a:pPr>
            <a:r>
              <a:rPr lang="en-GB" dirty="0"/>
              <a:t>Tokens generated from the OIDC-Agent and </a:t>
            </a:r>
            <a:r>
              <a:rPr lang="en-GB" dirty="0" err="1"/>
              <a:t>Rucio</a:t>
            </a:r>
            <a:r>
              <a:rPr lang="en-GB" dirty="0"/>
              <a:t> at least with the IRIS-IAM varied, to the point where </a:t>
            </a:r>
            <a:r>
              <a:rPr lang="en-GB" dirty="0" err="1"/>
              <a:t>Rucio</a:t>
            </a:r>
            <a:r>
              <a:rPr lang="en-GB" dirty="0"/>
              <a:t> would not accept the OIDC-Agent tokens. Investigation underway in association with James </a:t>
            </a:r>
            <a:r>
              <a:rPr lang="en-GB" dirty="0" err="1"/>
              <a:t>Walder</a:t>
            </a:r>
            <a:r>
              <a:rPr lang="en-GB" dirty="0"/>
              <a:t> from SKAO (Full token stack </a:t>
            </a:r>
            <a:r>
              <a:rPr lang="en-GB" dirty="0" err="1"/>
              <a:t>Rucio</a:t>
            </a:r>
            <a:r>
              <a:rPr lang="en-GB" dirty="0"/>
              <a:t> instance)</a:t>
            </a:r>
            <a:endParaRPr lang="en-US" dirty="0"/>
          </a:p>
          <a:p>
            <a:pPr lvl="1">
              <a:lnSpc>
                <a:spcPct val="114999"/>
              </a:lnSpc>
              <a:buFont typeface="Courier New,monospace" panose="020B0604020202020204" pitchFamily="34" charset="0"/>
              <a:buChar char="o"/>
            </a:pPr>
            <a:r>
              <a:rPr lang="en-GB" dirty="0"/>
              <a:t>Token Authentication in </a:t>
            </a:r>
            <a:r>
              <a:rPr lang="en-GB" dirty="0" err="1"/>
              <a:t>Rucio</a:t>
            </a:r>
            <a:r>
              <a:rPr lang="en-GB" dirty="0"/>
              <a:t> is being redesigned by a token auth SIG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We’ve parked progress on this until Tim has investigated further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6" name="Google Shape;318;p20">
            <a:extLst>
              <a:ext uri="{FF2B5EF4-FFF2-40B4-BE49-F238E27FC236}">
                <a16:creationId xmlns:a16="http://schemas.microsoft.com/office/drawing/2014/main" id="{610479DD-E953-B395-7718-7E602805CD42}"/>
              </a:ext>
            </a:extLst>
          </p:cNvPr>
          <p:cNvSpPr/>
          <p:nvPr/>
        </p:nvSpPr>
        <p:spPr>
          <a:xfrm>
            <a:off x="173807" y="514932"/>
            <a:ext cx="1985274" cy="337123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chemeClr val="lt1"/>
                </a:solidFill>
              </a:rPr>
              <a:t>Connect to data lake</a:t>
            </a:r>
          </a:p>
        </p:txBody>
      </p:sp>
    </p:spTree>
    <p:extLst>
      <p:ext uri="{BB962C8B-B14F-4D97-AF65-F5344CB8AC3E}">
        <p14:creationId xmlns:p14="http://schemas.microsoft.com/office/powerpoint/2010/main" val="12383993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318;p20">
            <a:extLst>
              <a:ext uri="{FF2B5EF4-FFF2-40B4-BE49-F238E27FC236}">
                <a16:creationId xmlns:a16="http://schemas.microsoft.com/office/drawing/2014/main" id="{34588483-4DFB-F6FE-8733-B5218F4C27BD}"/>
              </a:ext>
            </a:extLst>
          </p:cNvPr>
          <p:cNvSpPr/>
          <p:nvPr/>
        </p:nvSpPr>
        <p:spPr>
          <a:xfrm>
            <a:off x="173807" y="514931"/>
            <a:ext cx="2907557" cy="337123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lt1"/>
                </a:solidFill>
              </a:rPr>
              <a:t>Caching at analysis step level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61FD94A-2C93-58D1-A26B-2DF27F3788D0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/>
              <a:t>   What have we been focusing on</a:t>
            </a:r>
            <a:endParaRPr lang="en-GB" sz="240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D958F9C5-E4B7-DDFF-76EB-BAF08150674E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1122A998-D972-1E1D-8C0F-391EEFECA7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2" name="Google Shape;213;p15">
            <a:extLst>
              <a:ext uri="{FF2B5EF4-FFF2-40B4-BE49-F238E27FC236}">
                <a16:creationId xmlns:a16="http://schemas.microsoft.com/office/drawing/2014/main" id="{DD2D7A3A-1FA2-AA7A-A5E4-A9DBF735CB71}"/>
              </a:ext>
            </a:extLst>
          </p:cNvPr>
          <p:cNvSpPr txBox="1">
            <a:spLocks noGrp="1"/>
          </p:cNvSpPr>
          <p:nvPr/>
        </p:nvSpPr>
        <p:spPr>
          <a:xfrm>
            <a:off x="-1" y="782783"/>
            <a:ext cx="4696265" cy="4128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114300" indent="0">
              <a:buNone/>
            </a:pPr>
            <a:r>
              <a:rPr lang="en-GB" sz="1600"/>
              <a:t>Initial idea; </a:t>
            </a:r>
            <a:r>
              <a:rPr lang="en-GB" sz="1600">
                <a:hlinkClick r:id="rId4"/>
              </a:rPr>
              <a:t>dask plugins</a:t>
            </a:r>
            <a:endParaRPr lang="en-GB" sz="1600"/>
          </a:p>
          <a:p>
            <a:pPr marL="114300" indent="0">
              <a:buNone/>
            </a:pPr>
            <a:endParaRPr lang="en-GB" sz="1600"/>
          </a:p>
          <a:p>
            <a:pPr marL="114300" indent="0">
              <a:buNone/>
            </a:pPr>
            <a:r>
              <a:rPr lang="en-GB" sz="1400" b="1"/>
              <a:t>Scheduler Plugins</a:t>
            </a:r>
          </a:p>
          <a:p>
            <a:pPr>
              <a:buFontTx/>
              <a:buChar char="-"/>
            </a:pPr>
            <a:r>
              <a:rPr lang="en-GB" sz="1100"/>
              <a:t>Allows you to run custom Python code on scheduler when certain things happen</a:t>
            </a:r>
          </a:p>
          <a:p>
            <a:pPr>
              <a:buFontTx/>
              <a:buChar char="-"/>
            </a:pPr>
            <a:r>
              <a:rPr lang="en-GB" sz="1100"/>
              <a:t>Example;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en-GB" sz="700"/>
              <a:t>Scheduler checks if output exists; if exists, load and don’t run job, else, run job as normal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en-GB" sz="700"/>
              <a:t>Workers send all data back to Scheduler which then perform ‘saves’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en-GB" sz="700"/>
              <a:t>Essentially intercepts result before it’s passed to the user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FontTx/>
              <a:buChar char="-"/>
            </a:pPr>
            <a:endParaRPr lang="en-GB"/>
          </a:p>
          <a:p>
            <a:pPr marL="114300" indent="0">
              <a:buNone/>
            </a:pPr>
            <a:r>
              <a:rPr lang="en-GB" sz="1400" b="1"/>
              <a:t>Worker Plugin</a:t>
            </a:r>
          </a:p>
          <a:p>
            <a:pPr>
              <a:buFontTx/>
              <a:buChar char="-"/>
            </a:pPr>
            <a:r>
              <a:rPr lang="en-GB" sz="1100"/>
              <a:t>Allows you to run custom Python code on all workers at certain event in the worker’s lifecycle (such as when a process finishes)</a:t>
            </a:r>
          </a:p>
          <a:p>
            <a:pPr>
              <a:buFontTx/>
              <a:buChar char="-"/>
            </a:pPr>
            <a:r>
              <a:rPr lang="en-GB" sz="1100"/>
              <a:t>Example;</a:t>
            </a:r>
          </a:p>
          <a:p>
            <a:pPr lvl="1">
              <a:spcBef>
                <a:spcPts val="0"/>
              </a:spcBef>
              <a:buFontTx/>
              <a:buChar char="-"/>
            </a:pPr>
            <a:r>
              <a:rPr lang="en-GB" sz="700"/>
              <a:t>Workers check if output exists; if exists, load and don’t run job, else run job as normal</a:t>
            </a:r>
          </a:p>
          <a:p>
            <a:pPr lvl="1">
              <a:spcBef>
                <a:spcPts val="0"/>
              </a:spcBef>
              <a:buFontTx/>
              <a:buChar char="-"/>
            </a:pPr>
            <a:r>
              <a:rPr lang="en-GB" sz="700"/>
              <a:t>In this case, workers interact with storage</a:t>
            </a:r>
          </a:p>
          <a:p>
            <a:pPr lvl="1">
              <a:spcBef>
                <a:spcPts val="0"/>
              </a:spcBef>
              <a:buFontTx/>
              <a:buChar char="-"/>
            </a:pPr>
            <a:endParaRPr lang="en-GB" sz="700"/>
          </a:p>
          <a:p>
            <a:pPr marL="114300" indent="0">
              <a:buNone/>
            </a:pPr>
            <a:r>
              <a:rPr lang="en-GB" sz="1400" b="1"/>
              <a:t>Note</a:t>
            </a:r>
            <a:endParaRPr lang="en-GB" sz="1500" b="1"/>
          </a:p>
          <a:p>
            <a:pPr>
              <a:buFontTx/>
              <a:buChar char="-"/>
            </a:pPr>
            <a:r>
              <a:rPr lang="en-GB" sz="1100"/>
              <a:t>Dask already does caching which does similar to the above, but we want </a:t>
            </a:r>
            <a:r>
              <a:rPr lang="en-GB" sz="1100" b="1" u="sng"/>
              <a:t>persistency between </a:t>
            </a:r>
            <a:r>
              <a:rPr lang="en-GB" sz="1100" b="1" u="sng" err="1"/>
              <a:t>dask</a:t>
            </a:r>
            <a:r>
              <a:rPr lang="en-GB" sz="1100" b="1" u="sng"/>
              <a:t> sessions</a:t>
            </a:r>
          </a:p>
          <a:p>
            <a:pPr>
              <a:buFontTx/>
              <a:buChar char="-"/>
            </a:pPr>
            <a:r>
              <a:rPr lang="en-GB" sz="1100"/>
              <a:t>There’s also the option for scheduler and worker plugins together</a:t>
            </a:r>
            <a:endParaRPr lang="en-GB"/>
          </a:p>
          <a:p>
            <a:pPr>
              <a:buFont typeface="Arial" panose="020B0604020202020204" pitchFamily="34" charset="0"/>
              <a:buChar char="•"/>
            </a:pPr>
            <a:endParaRPr lang="en-GB"/>
          </a:p>
        </p:txBody>
      </p:sp>
      <p:pic>
        <p:nvPicPr>
          <p:cNvPr id="5" name="Picture 4" descr="A diagram of a workflow&#10;&#10;Description automatically generated">
            <a:extLst>
              <a:ext uri="{FF2B5EF4-FFF2-40B4-BE49-F238E27FC236}">
                <a16:creationId xmlns:a16="http://schemas.microsoft.com/office/drawing/2014/main" id="{31972F54-D64F-B2ED-E1A7-43597CED57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32822" y="852054"/>
            <a:ext cx="2758342" cy="1902145"/>
          </a:xfrm>
          <a:prstGeom prst="rect">
            <a:avLst/>
          </a:prstGeom>
          <a:ln>
            <a:solidFill>
              <a:schemeClr val="bg2"/>
            </a:solidFill>
          </a:ln>
        </p:spPr>
      </p:pic>
      <p:pic>
        <p:nvPicPr>
          <p:cNvPr id="7" name="Picture 6" descr="A diagram of a construction site&#10;&#10;Description automatically generated">
            <a:extLst>
              <a:ext uri="{FF2B5EF4-FFF2-40B4-BE49-F238E27FC236}">
                <a16:creationId xmlns:a16="http://schemas.microsoft.com/office/drawing/2014/main" id="{A27E2A55-EE40-8C5E-51C7-3E43EF53E6F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96265" y="3070376"/>
            <a:ext cx="4431457" cy="1549326"/>
          </a:xfrm>
          <a:prstGeom prst="rect">
            <a:avLst/>
          </a:prstGeom>
          <a:ln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6518794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61FD94A-2C93-58D1-A26B-2DF27F3788D0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/>
              <a:t>   What have we been focusing on</a:t>
            </a:r>
            <a:endParaRPr lang="en-GB" sz="240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D958F9C5-E4B7-DDFF-76EB-BAF08150674E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1122A998-D972-1E1D-8C0F-391EEFECA7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2" name="Google Shape;213;p15">
            <a:extLst>
              <a:ext uri="{FF2B5EF4-FFF2-40B4-BE49-F238E27FC236}">
                <a16:creationId xmlns:a16="http://schemas.microsoft.com/office/drawing/2014/main" id="{DD2D7A3A-1FA2-AA7A-A5E4-A9DBF735CB71}"/>
              </a:ext>
            </a:extLst>
          </p:cNvPr>
          <p:cNvSpPr txBox="1">
            <a:spLocks noGrp="1"/>
          </p:cNvSpPr>
          <p:nvPr/>
        </p:nvSpPr>
        <p:spPr>
          <a:xfrm>
            <a:off x="0" y="930567"/>
            <a:ext cx="4572000" cy="39808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114300" indent="0">
              <a:buNone/>
            </a:pPr>
            <a:r>
              <a:rPr lang="en-GB" sz="1600" dirty="0"/>
              <a:t>Initial idea; </a:t>
            </a:r>
            <a:r>
              <a:rPr lang="en-GB" sz="1600" dirty="0" err="1">
                <a:hlinkClick r:id="rId4"/>
              </a:rPr>
              <a:t>dask</a:t>
            </a:r>
            <a:r>
              <a:rPr lang="en-GB" sz="1600" dirty="0">
                <a:hlinkClick r:id="rId4"/>
              </a:rPr>
              <a:t> plugins</a:t>
            </a:r>
            <a:endParaRPr lang="en-GB" sz="1600" dirty="0"/>
          </a:p>
          <a:p>
            <a:pPr marL="114300" indent="0">
              <a:buNone/>
            </a:pPr>
            <a:endParaRPr lang="en-GB" dirty="0"/>
          </a:p>
          <a:p>
            <a:pPr marL="114300" indent="0">
              <a:buNone/>
            </a:pPr>
            <a:r>
              <a:rPr lang="en-GB" sz="1400" b="1" dirty="0"/>
              <a:t>Worker Plugin – where did we get to</a:t>
            </a:r>
          </a:p>
          <a:p>
            <a:pPr>
              <a:buFontTx/>
              <a:buChar char="-"/>
            </a:pPr>
            <a:r>
              <a:rPr lang="en-GB" sz="1100" dirty="0"/>
              <a:t>Created examples to explore what information we can get from the worker at each stage</a:t>
            </a:r>
          </a:p>
          <a:p>
            <a:pPr>
              <a:buFontTx/>
              <a:buChar char="-"/>
            </a:pPr>
            <a:r>
              <a:rPr lang="en-GB" sz="1100" dirty="0"/>
              <a:t>Created worker plugin to show what in the worker directory</a:t>
            </a:r>
          </a:p>
          <a:p>
            <a:pPr>
              <a:buFontTx/>
              <a:buChar char="-"/>
            </a:pPr>
            <a:endParaRPr lang="en-GB" sz="1100" dirty="0"/>
          </a:p>
          <a:p>
            <a:pPr>
              <a:buFontTx/>
              <a:buChar char="-"/>
            </a:pPr>
            <a:endParaRPr lang="en-GB" sz="1100" dirty="0"/>
          </a:p>
          <a:p>
            <a:pPr>
              <a:buFontTx/>
              <a:buChar char="-"/>
            </a:pPr>
            <a:endParaRPr lang="en-GB" sz="700" dirty="0"/>
          </a:p>
          <a:p>
            <a:pPr marL="114300" indent="0">
              <a:buNone/>
            </a:pPr>
            <a:r>
              <a:rPr lang="en-GB" sz="1400" b="1" dirty="0"/>
              <a:t>Problem</a:t>
            </a:r>
            <a:endParaRPr lang="en-GB" sz="1500" b="1" dirty="0"/>
          </a:p>
          <a:p>
            <a:pPr>
              <a:buFontTx/>
              <a:buChar char="-"/>
            </a:pPr>
            <a:r>
              <a:rPr lang="en-GB" sz="1100" dirty="0"/>
              <a:t>This is only done when the worker is killed (or the plugin removed)</a:t>
            </a:r>
          </a:p>
          <a:p>
            <a:pPr>
              <a:buFontTx/>
              <a:buChar char="-"/>
            </a:pPr>
            <a:r>
              <a:rPr lang="en-GB" sz="1100" dirty="0"/>
              <a:t>Limited by access to analysis step information / would require interrupting the processes</a:t>
            </a:r>
          </a:p>
          <a:p>
            <a:pPr>
              <a:buFontTx/>
              <a:buChar char="-"/>
            </a:pPr>
            <a:r>
              <a:rPr lang="en-GB" sz="1100" dirty="0"/>
              <a:t>Very difficult to alter task graph on the fly</a:t>
            </a: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D4254FB-F9A6-AF86-35D1-45B25585FC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1249" y="653477"/>
            <a:ext cx="3629266" cy="18287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31EF857-F6B6-2541-CE9A-BAB245BF08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91249" y="2676796"/>
            <a:ext cx="2149988" cy="73948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82E4C24-23D8-FA0D-BC46-0C0C1760A24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91249" y="3416282"/>
            <a:ext cx="2149988" cy="22719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ED446F3-CAC7-1FBC-7E5F-4415FECCD7E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91249" y="3838091"/>
            <a:ext cx="4336473" cy="634606"/>
          </a:xfrm>
          <a:prstGeom prst="rect">
            <a:avLst/>
          </a:prstGeom>
        </p:spPr>
      </p:pic>
      <p:sp>
        <p:nvSpPr>
          <p:cNvPr id="6" name="Google Shape;318;p20">
            <a:extLst>
              <a:ext uri="{FF2B5EF4-FFF2-40B4-BE49-F238E27FC236}">
                <a16:creationId xmlns:a16="http://schemas.microsoft.com/office/drawing/2014/main" id="{37B32244-F7E0-3633-597D-20A4ECF3FEDD}"/>
              </a:ext>
            </a:extLst>
          </p:cNvPr>
          <p:cNvSpPr/>
          <p:nvPr/>
        </p:nvSpPr>
        <p:spPr>
          <a:xfrm>
            <a:off x="173807" y="514931"/>
            <a:ext cx="2907557" cy="337123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lt1"/>
                </a:solidFill>
              </a:rPr>
              <a:t>Caching at analysis step level</a:t>
            </a:r>
          </a:p>
        </p:txBody>
      </p:sp>
    </p:spTree>
    <p:extLst>
      <p:ext uri="{BB962C8B-B14F-4D97-AF65-F5344CB8AC3E}">
        <p14:creationId xmlns:p14="http://schemas.microsoft.com/office/powerpoint/2010/main" val="22674875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61FD94A-2C93-58D1-A26B-2DF27F3788D0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/>
              <a:t>   What have we been focusing on</a:t>
            </a:r>
            <a:endParaRPr lang="en-GB" sz="240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D958F9C5-E4B7-DDFF-76EB-BAF08150674E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1122A998-D972-1E1D-8C0F-391EEFECA7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2" name="Google Shape;213;p15">
            <a:extLst>
              <a:ext uri="{FF2B5EF4-FFF2-40B4-BE49-F238E27FC236}">
                <a16:creationId xmlns:a16="http://schemas.microsoft.com/office/drawing/2014/main" id="{DD2D7A3A-1FA2-AA7A-A5E4-A9DBF735CB71}"/>
              </a:ext>
            </a:extLst>
          </p:cNvPr>
          <p:cNvSpPr txBox="1">
            <a:spLocks noGrp="1"/>
          </p:cNvSpPr>
          <p:nvPr/>
        </p:nvSpPr>
        <p:spPr>
          <a:xfrm>
            <a:off x="0" y="930567"/>
            <a:ext cx="4572000" cy="39808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114300" indent="0">
              <a:buNone/>
            </a:pPr>
            <a:r>
              <a:rPr lang="en-GB"/>
              <a:t>Initial idea; </a:t>
            </a:r>
            <a:r>
              <a:rPr lang="en-GB">
                <a:hlinkClick r:id="rId4"/>
              </a:rPr>
              <a:t>dask plugins</a:t>
            </a:r>
            <a:endParaRPr lang="en-GB"/>
          </a:p>
          <a:p>
            <a:pPr marL="114300" indent="0">
              <a:buNone/>
            </a:pPr>
            <a:endParaRPr lang="en-GB"/>
          </a:p>
          <a:p>
            <a:pPr marL="114300" indent="0">
              <a:buNone/>
            </a:pPr>
            <a:r>
              <a:rPr lang="en-GB" sz="1400" b="1"/>
              <a:t>Scheduler Plugin – where did we get to</a:t>
            </a:r>
          </a:p>
          <a:p>
            <a:pPr>
              <a:buFontTx/>
              <a:buChar char="-"/>
            </a:pPr>
            <a:r>
              <a:rPr lang="en-GB" sz="1100"/>
              <a:t>Created examples to explore what information we can get from the scheduler at each stage</a:t>
            </a:r>
          </a:p>
          <a:p>
            <a:pPr>
              <a:buFontTx/>
              <a:buChar char="-"/>
            </a:pPr>
            <a:r>
              <a:rPr lang="en-GB" sz="1100"/>
              <a:t>Created example to check if a task (via hash) had already been run (in backup)</a:t>
            </a:r>
          </a:p>
          <a:p>
            <a:pPr>
              <a:buFontTx/>
              <a:buChar char="-"/>
            </a:pPr>
            <a:endParaRPr lang="en-GB" sz="1100"/>
          </a:p>
          <a:p>
            <a:pPr>
              <a:buFontTx/>
              <a:buChar char="-"/>
            </a:pPr>
            <a:endParaRPr lang="en-GB" sz="1100"/>
          </a:p>
          <a:p>
            <a:pPr>
              <a:buFontTx/>
              <a:buChar char="-"/>
            </a:pPr>
            <a:endParaRPr lang="en-GB" sz="1100"/>
          </a:p>
          <a:p>
            <a:pPr>
              <a:buFontTx/>
              <a:buChar char="-"/>
            </a:pPr>
            <a:endParaRPr lang="en-GB" sz="1100"/>
          </a:p>
          <a:p>
            <a:pPr>
              <a:buFontTx/>
              <a:buChar char="-"/>
            </a:pPr>
            <a:endParaRPr lang="en-GB" sz="1100"/>
          </a:p>
          <a:p>
            <a:pPr>
              <a:buFontTx/>
              <a:buChar char="-"/>
            </a:pPr>
            <a:endParaRPr lang="en-GB" sz="1100"/>
          </a:p>
          <a:p>
            <a:pPr>
              <a:buFontTx/>
              <a:buChar char="-"/>
            </a:pPr>
            <a:endParaRPr lang="en-GB" sz="1100"/>
          </a:p>
          <a:p>
            <a:pPr marL="114300" indent="0">
              <a:buNone/>
            </a:pPr>
            <a:r>
              <a:rPr lang="en-GB" sz="1100"/>
              <a:t>Workflow would be;</a:t>
            </a:r>
          </a:p>
          <a:p>
            <a:pPr>
              <a:buFontTx/>
              <a:buChar char="-"/>
            </a:pPr>
            <a:r>
              <a:rPr lang="en-GB" sz="1100"/>
              <a:t>Some kind of combination of scheduler and worker plugin</a:t>
            </a:r>
          </a:p>
          <a:p>
            <a:pPr>
              <a:buFontTx/>
              <a:buChar char="-"/>
            </a:pPr>
            <a:r>
              <a:rPr lang="en-GB" sz="1100"/>
              <a:t>Access task hash, check if it exists, and then replace with loading or saving data </a:t>
            </a:r>
          </a:p>
          <a:p>
            <a:pPr marL="114300" indent="0">
              <a:buNone/>
            </a:pPr>
            <a:endParaRPr lang="en-GB" sz="110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84957A8-89A4-C274-7174-D72EF1819C8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3740"/>
          <a:stretch/>
        </p:blipFill>
        <p:spPr>
          <a:xfrm>
            <a:off x="4791249" y="601441"/>
            <a:ext cx="3872586" cy="184816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1A4E70E-5AA7-EF0F-BC8E-DA6EC4EDE591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23751"/>
          <a:stretch/>
        </p:blipFill>
        <p:spPr>
          <a:xfrm>
            <a:off x="4791249" y="2571750"/>
            <a:ext cx="2233006" cy="2356698"/>
          </a:xfrm>
          <a:prstGeom prst="rect">
            <a:avLst/>
          </a:prstGeom>
        </p:spPr>
      </p:pic>
      <p:sp>
        <p:nvSpPr>
          <p:cNvPr id="9" name="Google Shape;318;p20">
            <a:extLst>
              <a:ext uri="{FF2B5EF4-FFF2-40B4-BE49-F238E27FC236}">
                <a16:creationId xmlns:a16="http://schemas.microsoft.com/office/drawing/2014/main" id="{EE483FDA-B9A8-1F3D-1D0A-7124532AD431}"/>
              </a:ext>
            </a:extLst>
          </p:cNvPr>
          <p:cNvSpPr/>
          <p:nvPr/>
        </p:nvSpPr>
        <p:spPr>
          <a:xfrm>
            <a:off x="173807" y="514931"/>
            <a:ext cx="2907557" cy="337123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lt1"/>
                </a:solidFill>
              </a:rPr>
              <a:t>Caching at analysis step level</a:t>
            </a:r>
          </a:p>
        </p:txBody>
      </p:sp>
    </p:spTree>
    <p:extLst>
      <p:ext uri="{BB962C8B-B14F-4D97-AF65-F5344CB8AC3E}">
        <p14:creationId xmlns:p14="http://schemas.microsoft.com/office/powerpoint/2010/main" val="8032014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C43238F-CE79-E488-0CAB-A92C413C1AC7}"/>
              </a:ext>
            </a:extLst>
          </p:cNvPr>
          <p:cNvSpPr/>
          <p:nvPr/>
        </p:nvSpPr>
        <p:spPr>
          <a:xfrm>
            <a:off x="5257800" y="685800"/>
            <a:ext cx="3803073" cy="2535382"/>
          </a:xfrm>
          <a:prstGeom prst="roundRect">
            <a:avLst>
              <a:gd name="adj" fmla="val 3627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>
                <a:solidFill>
                  <a:schemeClr val="bg2"/>
                </a:solidFill>
              </a:rPr>
              <a:t>deterministic hash test</a:t>
            </a:r>
          </a:p>
          <a:p>
            <a:pPr algn="ctr"/>
            <a:endParaRPr lang="en-GB" sz="1800">
              <a:solidFill>
                <a:schemeClr val="bg2"/>
              </a:solidFill>
            </a:endParaRPr>
          </a:p>
          <a:p>
            <a:pPr algn="ctr"/>
            <a:endParaRPr lang="en-GB"/>
          </a:p>
          <a:p>
            <a:pPr algn="ctr"/>
            <a:endParaRPr lang="en-GB"/>
          </a:p>
          <a:p>
            <a:pPr algn="ctr"/>
            <a:endParaRPr lang="en-GB"/>
          </a:p>
          <a:p>
            <a:pPr algn="ctr"/>
            <a:endParaRPr lang="en-GB"/>
          </a:p>
          <a:p>
            <a:pPr algn="ctr"/>
            <a:endParaRPr lang="en-GB"/>
          </a:p>
          <a:p>
            <a:pPr algn="ctr"/>
            <a:endParaRPr lang="en-GB"/>
          </a:p>
          <a:p>
            <a:pPr algn="ctr"/>
            <a:endParaRPr lang="en-GB"/>
          </a:p>
          <a:p>
            <a:pPr algn="ctr"/>
            <a:endParaRPr lang="en-GB"/>
          </a:p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61FD94A-2C93-58D1-A26B-2DF27F3788D0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/>
              <a:t>   What have we been focusing on</a:t>
            </a:r>
            <a:endParaRPr lang="en-GB" sz="240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D958F9C5-E4B7-DDFF-76EB-BAF08150674E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1122A998-D972-1E1D-8C0F-391EEFECA7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2" name="Google Shape;213;p15">
            <a:extLst>
              <a:ext uri="{FF2B5EF4-FFF2-40B4-BE49-F238E27FC236}">
                <a16:creationId xmlns:a16="http://schemas.microsoft.com/office/drawing/2014/main" id="{DD2D7A3A-1FA2-AA7A-A5E4-A9DBF735CB71}"/>
              </a:ext>
            </a:extLst>
          </p:cNvPr>
          <p:cNvSpPr txBox="1">
            <a:spLocks noGrp="1"/>
          </p:cNvSpPr>
          <p:nvPr/>
        </p:nvSpPr>
        <p:spPr>
          <a:xfrm>
            <a:off x="0" y="930567"/>
            <a:ext cx="4572000" cy="39808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114300" indent="0">
              <a:buNone/>
            </a:pPr>
            <a:r>
              <a:rPr lang="en-GB" sz="1600"/>
              <a:t>Initial idea; </a:t>
            </a:r>
            <a:r>
              <a:rPr lang="en-GB" sz="1600">
                <a:hlinkClick r:id="rId4"/>
              </a:rPr>
              <a:t>dask plugins</a:t>
            </a:r>
            <a:endParaRPr lang="en-GB" sz="1600"/>
          </a:p>
          <a:p>
            <a:pPr marL="114300" indent="0">
              <a:buNone/>
            </a:pPr>
            <a:endParaRPr lang="en-GB"/>
          </a:p>
          <a:p>
            <a:pPr marL="114300" indent="0">
              <a:buNone/>
            </a:pPr>
            <a:r>
              <a:rPr lang="en-GB" sz="1400" b="1"/>
              <a:t>Problems with this approach</a:t>
            </a:r>
          </a:p>
          <a:p>
            <a:pPr>
              <a:buFontTx/>
              <a:buChar char="-"/>
            </a:pPr>
            <a:r>
              <a:rPr lang="en-GB" sz="1100"/>
              <a:t>Very hard to manipulate task graphs in this approach; hashes associated with tasks are only semi-deterministic -&gt; change between </a:t>
            </a:r>
            <a:r>
              <a:rPr lang="en-GB" sz="1100" err="1"/>
              <a:t>dask</a:t>
            </a:r>
            <a:r>
              <a:rPr lang="en-GB" sz="1100"/>
              <a:t> sessions for the same code</a:t>
            </a:r>
          </a:p>
          <a:p>
            <a:pPr>
              <a:buFontTx/>
              <a:buChar char="-"/>
            </a:pPr>
            <a:r>
              <a:rPr lang="en-GB" sz="1100"/>
              <a:t>Very difficult to access individual steps in a task graph. Very coarse; approach was more limited to final task.</a:t>
            </a:r>
          </a:p>
          <a:p>
            <a:pPr>
              <a:buFontTx/>
              <a:buChar char="-"/>
            </a:pPr>
            <a:endParaRPr lang="en-GB" sz="1100"/>
          </a:p>
          <a:p>
            <a:pPr>
              <a:buFontTx/>
              <a:buChar char="-"/>
            </a:pPr>
            <a:endParaRPr lang="en-GB" sz="1100"/>
          </a:p>
          <a:p>
            <a:pPr>
              <a:buFontTx/>
              <a:buChar char="-"/>
            </a:pPr>
            <a:endParaRPr lang="en-GB" sz="1100"/>
          </a:p>
          <a:p>
            <a:pPr>
              <a:buFontTx/>
              <a:buChar char="-"/>
            </a:pPr>
            <a:endParaRPr lang="en-GB" sz="700"/>
          </a:p>
          <a:p>
            <a:pPr marL="114300" indent="0">
              <a:buNone/>
            </a:pPr>
            <a:r>
              <a:rPr lang="en-GB" sz="1400" b="1"/>
              <a:t>Solution</a:t>
            </a:r>
            <a:endParaRPr lang="en-GB" sz="1500" b="1"/>
          </a:p>
          <a:p>
            <a:pPr>
              <a:buFontTx/>
              <a:buChar char="-"/>
            </a:pPr>
            <a:r>
              <a:rPr lang="en-GB" sz="1100"/>
              <a:t>Work on calculating hash that is independent of scheduler state and without plugins</a:t>
            </a:r>
            <a:endParaRPr lang="en-GB"/>
          </a:p>
          <a:p>
            <a:pPr>
              <a:buFont typeface="Arial" panose="020B0604020202020204" pitchFamily="34" charset="0"/>
              <a:buChar char="•"/>
            </a:pPr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16647A0-2D75-47D7-B33C-5C6675BF61F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59621"/>
          <a:stretch/>
        </p:blipFill>
        <p:spPr>
          <a:xfrm>
            <a:off x="5312594" y="984057"/>
            <a:ext cx="3692236" cy="104986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39E52DC-F123-82BE-B7E8-A2C009EAC6D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60368"/>
          <a:stretch/>
        </p:blipFill>
        <p:spPr>
          <a:xfrm>
            <a:off x="5312593" y="2158347"/>
            <a:ext cx="3692235" cy="1005109"/>
          </a:xfrm>
          <a:prstGeom prst="rect">
            <a:avLst/>
          </a:prstGeom>
        </p:spPr>
      </p:pic>
      <p:sp>
        <p:nvSpPr>
          <p:cNvPr id="7" name="Google Shape;318;p20">
            <a:extLst>
              <a:ext uri="{FF2B5EF4-FFF2-40B4-BE49-F238E27FC236}">
                <a16:creationId xmlns:a16="http://schemas.microsoft.com/office/drawing/2014/main" id="{FD125382-81E9-B95B-2117-80CD7B7C7B29}"/>
              </a:ext>
            </a:extLst>
          </p:cNvPr>
          <p:cNvSpPr/>
          <p:nvPr/>
        </p:nvSpPr>
        <p:spPr>
          <a:xfrm>
            <a:off x="173807" y="514931"/>
            <a:ext cx="2907557" cy="337123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lt1"/>
                </a:solidFill>
              </a:rPr>
              <a:t>Caching at analysis step level</a:t>
            </a:r>
          </a:p>
        </p:txBody>
      </p:sp>
    </p:spTree>
    <p:extLst>
      <p:ext uri="{BB962C8B-B14F-4D97-AF65-F5344CB8AC3E}">
        <p14:creationId xmlns:p14="http://schemas.microsoft.com/office/powerpoint/2010/main" val="15274845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61FD94A-2C93-58D1-A26B-2DF27F3788D0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/>
              <a:t>   What have we been focusing on</a:t>
            </a:r>
            <a:endParaRPr lang="en-GB" sz="240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D958F9C5-E4B7-DDFF-76EB-BAF08150674E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1122A998-D972-1E1D-8C0F-391EEFECA7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2" name="Google Shape;213;p15">
            <a:extLst>
              <a:ext uri="{FF2B5EF4-FFF2-40B4-BE49-F238E27FC236}">
                <a16:creationId xmlns:a16="http://schemas.microsoft.com/office/drawing/2014/main" id="{DD2D7A3A-1FA2-AA7A-A5E4-A9DBF735CB71}"/>
              </a:ext>
            </a:extLst>
          </p:cNvPr>
          <p:cNvSpPr txBox="1">
            <a:spLocks noGrp="1"/>
          </p:cNvSpPr>
          <p:nvPr/>
        </p:nvSpPr>
        <p:spPr>
          <a:xfrm>
            <a:off x="-1" y="930567"/>
            <a:ext cx="8737920" cy="39808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114300" indent="0">
              <a:buNone/>
            </a:pPr>
            <a:r>
              <a:rPr lang="en-GB" b="1" dirty="0"/>
              <a:t>Ways to interact with </a:t>
            </a:r>
            <a:r>
              <a:rPr lang="en-GB" b="1" dirty="0" err="1"/>
              <a:t>dask</a:t>
            </a:r>
            <a:r>
              <a:rPr lang="en-GB" b="1" dirty="0"/>
              <a:t> submission</a:t>
            </a:r>
            <a:endParaRPr lang="en-US" dirty="0"/>
          </a:p>
          <a:p>
            <a:pPr lvl="1">
              <a:lnSpc>
                <a:spcPct val="114999"/>
              </a:lnSpc>
              <a:buFontTx/>
              <a:buChar char="-"/>
            </a:pPr>
            <a:r>
              <a:rPr lang="en-GB" sz="1600" dirty="0" err="1"/>
              <a:t>client.get</a:t>
            </a:r>
            <a:endParaRPr lang="en-GB" sz="1600" dirty="0"/>
          </a:p>
          <a:p>
            <a:pPr lvl="1">
              <a:lnSpc>
                <a:spcPct val="114999"/>
              </a:lnSpc>
              <a:spcBef>
                <a:spcPts val="0"/>
              </a:spcBef>
              <a:buFontTx/>
              <a:buChar char="-"/>
            </a:pPr>
            <a:r>
              <a:rPr lang="en-GB" sz="1600" dirty="0" err="1"/>
              <a:t>client.map</a:t>
            </a:r>
            <a:r>
              <a:rPr lang="en-GB" sz="1600" dirty="0"/>
              <a:t> (this is what CMS AGC uses)</a:t>
            </a:r>
          </a:p>
          <a:p>
            <a:pPr lvl="1">
              <a:lnSpc>
                <a:spcPct val="114999"/>
              </a:lnSpc>
              <a:spcBef>
                <a:spcPts val="0"/>
              </a:spcBef>
              <a:buFontTx/>
              <a:buChar char="-"/>
            </a:pPr>
            <a:r>
              <a:rPr lang="en-GB" sz="1600" dirty="0" err="1"/>
              <a:t>client.submit</a:t>
            </a:r>
            <a:endParaRPr lang="en-GB" sz="1600" dirty="0"/>
          </a:p>
          <a:p>
            <a:pPr lvl="1">
              <a:lnSpc>
                <a:spcPct val="114999"/>
              </a:lnSpc>
              <a:spcBef>
                <a:spcPts val="0"/>
              </a:spcBef>
              <a:buFontTx/>
              <a:buChar char="-"/>
            </a:pPr>
            <a:r>
              <a:rPr lang="en-GB" sz="1600" dirty="0" err="1"/>
              <a:t>client.compute</a:t>
            </a:r>
            <a:endParaRPr lang="en-GB" sz="1600" dirty="0"/>
          </a:p>
          <a:p>
            <a:pPr>
              <a:buFont typeface="Calibri"/>
              <a:buChar char="-"/>
            </a:pPr>
            <a:r>
              <a:rPr lang="en-GB" sz="1600" dirty="0"/>
              <a:t>Find a common area where we can intercept the task graph and manipulate it</a:t>
            </a:r>
          </a:p>
          <a:p>
            <a:pPr>
              <a:buFont typeface="Calibri"/>
              <a:buChar char="-"/>
            </a:pPr>
            <a:r>
              <a:rPr lang="en-GB" sz="1600" dirty="0"/>
              <a:t>Found </a:t>
            </a:r>
            <a:r>
              <a:rPr lang="en-GB" sz="1600" dirty="0">
                <a:hlinkClick r:id="rId4"/>
              </a:rPr>
              <a:t>_</a:t>
            </a:r>
            <a:r>
              <a:rPr lang="en-GB" sz="1600" dirty="0" err="1">
                <a:hlinkClick r:id="rId4"/>
              </a:rPr>
              <a:t>graph_to_futures</a:t>
            </a:r>
            <a:r>
              <a:rPr lang="en-GB" sz="1600" dirty="0"/>
              <a:t>* where we have access to the full graph</a:t>
            </a:r>
          </a:p>
          <a:p>
            <a:pPr marL="114300" indent="0">
              <a:buNone/>
            </a:pPr>
            <a:endParaRPr lang="en-GB" sz="1100" dirty="0"/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218FAE-B7A5-ABDC-0E1C-4F6012267FC0}"/>
              </a:ext>
            </a:extLst>
          </p:cNvPr>
          <p:cNvSpPr txBox="1"/>
          <p:nvPr/>
        </p:nvSpPr>
        <p:spPr>
          <a:xfrm>
            <a:off x="0" y="4766811"/>
            <a:ext cx="9033165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/>
              <a:t>*Actually, started with </a:t>
            </a:r>
            <a:r>
              <a:rPr lang="en-GB" sz="900">
                <a:hlinkClick r:id="rId5"/>
              </a:rPr>
              <a:t>collections_to_dsk </a:t>
            </a:r>
            <a:r>
              <a:rPr lang="en-GB" sz="900"/>
              <a:t>which only works with </a:t>
            </a:r>
            <a:r>
              <a:rPr lang="en-GB" sz="900" err="1"/>
              <a:t>client.compute</a:t>
            </a:r>
            <a:r>
              <a:rPr lang="en-GB" sz="900"/>
              <a:t> and developed a lot of this there before changing to _</a:t>
            </a:r>
            <a:r>
              <a:rPr lang="en-GB" sz="900" err="1"/>
              <a:t>graph_to_futures</a:t>
            </a:r>
            <a:endParaRPr lang="en-GB" sz="900"/>
          </a:p>
          <a:p>
            <a:endParaRPr lang="en-GB"/>
          </a:p>
        </p:txBody>
      </p:sp>
      <p:sp>
        <p:nvSpPr>
          <p:cNvPr id="7" name="Google Shape;318;p20">
            <a:extLst>
              <a:ext uri="{FF2B5EF4-FFF2-40B4-BE49-F238E27FC236}">
                <a16:creationId xmlns:a16="http://schemas.microsoft.com/office/drawing/2014/main" id="{DB12C808-3A81-DC26-1AD0-2742EEC3EFA4}"/>
              </a:ext>
            </a:extLst>
          </p:cNvPr>
          <p:cNvSpPr/>
          <p:nvPr/>
        </p:nvSpPr>
        <p:spPr>
          <a:xfrm>
            <a:off x="173807" y="514931"/>
            <a:ext cx="2907557" cy="337123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lt1"/>
                </a:solidFill>
              </a:rPr>
              <a:t>Caching at analysis step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E22CD2D-B537-1281-9D21-4B08D16A45B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2548" y="3456816"/>
            <a:ext cx="8538904" cy="1078115"/>
          </a:xfrm>
          <a:prstGeom prst="rect">
            <a:avLst/>
          </a:prstGeom>
          <a:ln>
            <a:solidFill>
              <a:schemeClr val="bg2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B692508-3E60-98EC-E5B3-3528D676483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30498" y="3519844"/>
            <a:ext cx="1359188" cy="47602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25A47EC-9082-27D7-42A0-E6DB702D15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2547" y="3519844"/>
            <a:ext cx="1359188" cy="47602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12F5783-B9A2-DBE5-7E0F-03B07EEBDBD5}"/>
              </a:ext>
            </a:extLst>
          </p:cNvPr>
          <p:cNvSpPr txBox="1"/>
          <p:nvPr/>
        </p:nvSpPr>
        <p:spPr>
          <a:xfrm>
            <a:off x="6991870" y="3519844"/>
            <a:ext cx="184958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Taken from </a:t>
            </a:r>
            <a:r>
              <a:rPr lang="en-GB" sz="800" dirty="0">
                <a:hlinkClick r:id="rId8"/>
              </a:rPr>
              <a:t>L.Gray PyHEP.dev 2023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38723986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61FD94A-2C93-58D1-A26B-2DF27F3788D0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/>
              <a:t>   What have we been focusing on</a:t>
            </a:r>
            <a:endParaRPr lang="en-GB" sz="240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D958F9C5-E4B7-DDFF-76EB-BAF08150674E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1122A998-D972-1E1D-8C0F-391EEFECA7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2" name="Google Shape;213;p15">
            <a:extLst>
              <a:ext uri="{FF2B5EF4-FFF2-40B4-BE49-F238E27FC236}">
                <a16:creationId xmlns:a16="http://schemas.microsoft.com/office/drawing/2014/main" id="{DD2D7A3A-1FA2-AA7A-A5E4-A9DBF735CB71}"/>
              </a:ext>
            </a:extLst>
          </p:cNvPr>
          <p:cNvSpPr txBox="1">
            <a:spLocks noGrp="1"/>
          </p:cNvSpPr>
          <p:nvPr/>
        </p:nvSpPr>
        <p:spPr>
          <a:xfrm>
            <a:off x="4848917" y="514930"/>
            <a:ext cx="3889002" cy="44727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114300" indent="0">
              <a:buNone/>
            </a:pPr>
            <a:r>
              <a:rPr lang="en-GB" b="1" dirty="0"/>
              <a:t>Scenarios to take into account for a demonstrator</a:t>
            </a:r>
          </a:p>
          <a:p>
            <a:pPr marL="114300" indent="0">
              <a:buNone/>
            </a:pPr>
            <a:endParaRPr lang="en-GB" b="1" dirty="0"/>
          </a:p>
          <a:p>
            <a:pPr>
              <a:lnSpc>
                <a:spcPct val="150000"/>
              </a:lnSpc>
              <a:buSzPct val="130000"/>
              <a:buFont typeface="+mj-lt"/>
              <a:buAutoNum type="arabicPeriod"/>
            </a:pPr>
            <a:r>
              <a:rPr lang="en-US" sz="1000" dirty="0"/>
              <a:t>Nothing changes -&gt; read &amp; return Cache(Y)</a:t>
            </a:r>
          </a:p>
          <a:p>
            <a:pPr>
              <a:lnSpc>
                <a:spcPct val="150000"/>
              </a:lnSpc>
              <a:buSzPct val="130000"/>
              <a:buFont typeface="+mj-lt"/>
              <a:buAutoNum type="arabicPeriod"/>
            </a:pPr>
            <a:r>
              <a:rPr lang="en-US" sz="1000" dirty="0"/>
              <a:t>A changes -&gt; read Cache(D), calculate the rest</a:t>
            </a:r>
          </a:p>
          <a:p>
            <a:pPr>
              <a:lnSpc>
                <a:spcPct val="150000"/>
              </a:lnSpc>
              <a:buSzPct val="130000"/>
              <a:buFont typeface="+mj-lt"/>
              <a:buAutoNum type="arabicPeriod"/>
            </a:pPr>
            <a:r>
              <a:rPr lang="en-US" sz="1000" dirty="0"/>
              <a:t>D changes -&gt; read Cache(C, B), calculate the rest</a:t>
            </a:r>
          </a:p>
          <a:p>
            <a:pPr>
              <a:lnSpc>
                <a:spcPct val="150000"/>
              </a:lnSpc>
              <a:buSzPct val="130000"/>
              <a:buFont typeface="+mj-lt"/>
              <a:buAutoNum type="arabicPeriod"/>
            </a:pPr>
            <a:r>
              <a:rPr lang="en-US" sz="1000" dirty="0"/>
              <a:t>Y changes -&gt; read Cache(C, D), calculate Y</a:t>
            </a:r>
          </a:p>
          <a:p>
            <a:pPr>
              <a:lnSpc>
                <a:spcPct val="150000"/>
              </a:lnSpc>
              <a:buSzPct val="130000"/>
              <a:buFont typeface="+mj-lt"/>
              <a:buAutoNum type="arabicPeriod"/>
            </a:pPr>
            <a:endParaRPr lang="en-US" sz="1000" dirty="0"/>
          </a:p>
          <a:p>
            <a:pPr>
              <a:lnSpc>
                <a:spcPct val="150000"/>
              </a:lnSpc>
              <a:buSzPct val="130000"/>
              <a:buFont typeface="+mj-lt"/>
              <a:buAutoNum type="arabicPeriod"/>
            </a:pPr>
            <a:endParaRPr lang="en-US" sz="1000" dirty="0"/>
          </a:p>
          <a:p>
            <a:pPr marL="114300" indent="0">
              <a:buNone/>
            </a:pPr>
            <a:r>
              <a:rPr lang="en-GB" b="1" dirty="0"/>
              <a:t>Requires</a:t>
            </a:r>
          </a:p>
          <a:p>
            <a:pPr marL="114300" indent="0">
              <a:buNone/>
            </a:pPr>
            <a:endParaRPr lang="en-GB" sz="800" b="1" dirty="0"/>
          </a:p>
          <a:p>
            <a:pPr>
              <a:lnSpc>
                <a:spcPct val="150000"/>
              </a:lnSpc>
              <a:buSzPct val="130000"/>
              <a:buFont typeface="+mj-lt"/>
              <a:buAutoNum type="arabicPeriod"/>
            </a:pPr>
            <a:r>
              <a:rPr lang="en-US" sz="1000" dirty="0"/>
              <a:t>Probing task graph to work out output / input</a:t>
            </a:r>
          </a:p>
          <a:p>
            <a:pPr>
              <a:lnSpc>
                <a:spcPct val="150000"/>
              </a:lnSpc>
              <a:buSzPct val="130000"/>
              <a:buFont typeface="+mj-lt"/>
              <a:buAutoNum type="arabicPeriod"/>
            </a:pPr>
            <a:r>
              <a:rPr lang="en-US" sz="1000" dirty="0"/>
              <a:t>Checking storage area for if it exists</a:t>
            </a:r>
          </a:p>
          <a:p>
            <a:pPr>
              <a:lnSpc>
                <a:spcPct val="150000"/>
              </a:lnSpc>
              <a:buSzPct val="130000"/>
              <a:buFont typeface="+mj-lt"/>
              <a:buAutoNum type="arabicPeriod"/>
            </a:pPr>
            <a:r>
              <a:rPr lang="en-US" sz="1000" dirty="0"/>
              <a:t>Insert loading / saving stages into graph</a:t>
            </a:r>
          </a:p>
          <a:p>
            <a:pPr marL="114300" indent="0">
              <a:lnSpc>
                <a:spcPct val="150000"/>
              </a:lnSpc>
              <a:buSzPct val="130000"/>
              <a:buNone/>
            </a:pPr>
            <a:endParaRPr lang="en-US" sz="1000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04A9175B-C6DF-9002-4FAF-EC3ABF4C74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56" y="955963"/>
            <a:ext cx="4185029" cy="3470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Google Shape;318;p20">
            <a:extLst>
              <a:ext uri="{FF2B5EF4-FFF2-40B4-BE49-F238E27FC236}">
                <a16:creationId xmlns:a16="http://schemas.microsoft.com/office/drawing/2014/main" id="{6AC886EE-F755-EDFD-A709-5DAFFD5E2BF6}"/>
              </a:ext>
            </a:extLst>
          </p:cNvPr>
          <p:cNvSpPr/>
          <p:nvPr/>
        </p:nvSpPr>
        <p:spPr>
          <a:xfrm>
            <a:off x="173807" y="514931"/>
            <a:ext cx="2907557" cy="337123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lt1"/>
                </a:solidFill>
              </a:rPr>
              <a:t>Caching at analysis step level</a:t>
            </a:r>
          </a:p>
        </p:txBody>
      </p:sp>
    </p:spTree>
    <p:extLst>
      <p:ext uri="{BB962C8B-B14F-4D97-AF65-F5344CB8AC3E}">
        <p14:creationId xmlns:p14="http://schemas.microsoft.com/office/powerpoint/2010/main" val="3657532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30"/>
          <p:cNvSpPr txBox="1">
            <a:spLocks noGrp="1"/>
          </p:cNvSpPr>
          <p:nvPr>
            <p:ph type="title"/>
          </p:nvPr>
        </p:nvSpPr>
        <p:spPr>
          <a:xfrm>
            <a:off x="367500" y="1670125"/>
            <a:ext cx="4045200" cy="131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</a:t>
            </a:r>
            <a:endParaRPr/>
          </a:p>
        </p:txBody>
      </p:sp>
      <p:sp>
        <p:nvSpPr>
          <p:cNvPr id="476" name="Google Shape;476;p30"/>
          <p:cNvSpPr txBox="1">
            <a:spLocks noGrp="1"/>
          </p:cNvSpPr>
          <p:nvPr>
            <p:ph type="body" idx="2"/>
          </p:nvPr>
        </p:nvSpPr>
        <p:spPr>
          <a:xfrm>
            <a:off x="4786744" y="239125"/>
            <a:ext cx="4357255" cy="484323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WP5 (Analysis Systems)</a:t>
            </a:r>
          </a:p>
          <a:p>
            <a:pPr marL="7429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/>
              <a:t>overview + roadmap</a:t>
            </a:r>
          </a:p>
          <a:p>
            <a:pPr marL="7429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/>
              <a:t>Current progress in WP5</a:t>
            </a:r>
          </a:p>
          <a:p>
            <a:pPr marL="7429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/>
              <a:t>Future for WP5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WP1 (Data + workflow management)</a:t>
            </a:r>
          </a:p>
          <a:p>
            <a:pPr marL="7429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/>
              <a:t>overview</a:t>
            </a:r>
          </a:p>
          <a:p>
            <a:pPr marL="7429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/>
              <a:t>Current progress in WP1</a:t>
            </a:r>
          </a:p>
          <a:p>
            <a:pPr marL="7429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/>
              <a:t>Future for WP1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 dirty="0"/>
              <a:t>Previous updates</a:t>
            </a:r>
          </a:p>
          <a:p>
            <a:pPr marL="285750" indent="-285750">
              <a:lnSpc>
                <a:spcPct val="114999"/>
              </a:lnSpc>
              <a:buFont typeface="Calibri"/>
              <a:buChar char="-"/>
            </a:pPr>
            <a:r>
              <a:rPr lang="en-GB" sz="1100" dirty="0">
                <a:hlinkClick r:id="rId3"/>
              </a:rPr>
              <a:t>March 2024</a:t>
            </a:r>
            <a:endParaRPr lang="en-GB" sz="1100" dirty="0">
              <a:hlinkClick r:id="rId4"/>
            </a:endParaRPr>
          </a:p>
          <a:p>
            <a:pPr marL="285750" indent="-285750">
              <a:lnSpc>
                <a:spcPct val="114999"/>
              </a:lnSpc>
              <a:buFont typeface="Calibri"/>
              <a:buChar char="-"/>
            </a:pPr>
            <a:r>
              <a:rPr lang="en-GB" sz="1100" dirty="0">
                <a:hlinkClick r:id="rId4"/>
              </a:rPr>
              <a:t>November 2023</a:t>
            </a:r>
            <a:endParaRPr lang="en-GB" sz="1100" dirty="0">
              <a:hlinkClick r:id="rId5"/>
            </a:endParaRPr>
          </a:p>
          <a:p>
            <a:pPr marL="285750" indent="-285750">
              <a:lnSpc>
                <a:spcPct val="114999"/>
              </a:lnSpc>
              <a:buFont typeface="Calibri"/>
              <a:buChar char="-"/>
            </a:pPr>
            <a:r>
              <a:rPr lang="en-GB" sz="1100" dirty="0">
                <a:hlinkClick r:id="rId5"/>
              </a:rPr>
              <a:t>September 2023</a:t>
            </a:r>
            <a:endParaRPr lang="en-GB" sz="1100" dirty="0"/>
          </a:p>
          <a:p>
            <a:pPr marL="285750" indent="-285750">
              <a:lnSpc>
                <a:spcPct val="114999"/>
              </a:lnSpc>
              <a:buFont typeface="Calibri"/>
              <a:buChar char="-"/>
            </a:pPr>
            <a:r>
              <a:rPr lang="en-GB" sz="1100" dirty="0">
                <a:hlinkClick r:id="rId6"/>
              </a:rPr>
              <a:t>May 2023</a:t>
            </a:r>
            <a:endParaRPr lang="en-GB" sz="1100" dirty="0"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1100" dirty="0">
                <a:hlinkClick r:id="rId7"/>
              </a:rPr>
              <a:t>March 2023</a:t>
            </a:r>
            <a:endParaRPr lang="en-GB" sz="1100" dirty="0"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1100" dirty="0">
                <a:hlinkClick r:id="rId8"/>
              </a:rPr>
              <a:t>February 2023</a:t>
            </a:r>
            <a:endParaRPr lang="en-GB" sz="1100" dirty="0"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dirty="0"/>
          </a:p>
        </p:txBody>
      </p:sp>
      <p:sp>
        <p:nvSpPr>
          <p:cNvPr id="477" name="Google Shape;477;p30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449882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>
            <a:extLst>
              <a:ext uri="{FF2B5EF4-FFF2-40B4-BE49-F238E27FC236}">
                <a16:creationId xmlns:a16="http://schemas.microsoft.com/office/drawing/2014/main" id="{DFED4E18-3389-2211-24D6-1C5078AB7B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848" y="484543"/>
            <a:ext cx="2856847" cy="2369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C61FD94A-2C93-58D1-A26B-2DF27F3788D0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/>
              <a:t>   What have we been focusing on</a:t>
            </a:r>
            <a:endParaRPr lang="en-GB" sz="240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D958F9C5-E4B7-DDFF-76EB-BAF08150674E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1122A998-D972-1E1D-8C0F-391EEFECA7E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2" name="Google Shape;213;p15">
            <a:extLst>
              <a:ext uri="{FF2B5EF4-FFF2-40B4-BE49-F238E27FC236}">
                <a16:creationId xmlns:a16="http://schemas.microsoft.com/office/drawing/2014/main" id="{DD2D7A3A-1FA2-AA7A-A5E4-A9DBF735CB71}"/>
              </a:ext>
            </a:extLst>
          </p:cNvPr>
          <p:cNvSpPr txBox="1">
            <a:spLocks noGrp="1"/>
          </p:cNvSpPr>
          <p:nvPr/>
        </p:nvSpPr>
        <p:spPr>
          <a:xfrm>
            <a:off x="-123031" y="3338946"/>
            <a:ext cx="3205667" cy="1406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114300" indent="0">
              <a:buNone/>
            </a:pPr>
            <a:r>
              <a:rPr lang="en-GB" sz="1400" b="1" dirty="0"/>
              <a:t>Scenarios to take into account for a demonstrator</a:t>
            </a:r>
          </a:p>
          <a:p>
            <a:pPr marL="114300" indent="0">
              <a:buNone/>
            </a:pPr>
            <a:endParaRPr lang="en-GB" sz="1400" b="1" dirty="0"/>
          </a:p>
          <a:p>
            <a:pPr>
              <a:lnSpc>
                <a:spcPct val="150000"/>
              </a:lnSpc>
              <a:buSzPct val="130000"/>
              <a:buFont typeface="+mj-lt"/>
              <a:buAutoNum type="arabicPeriod"/>
            </a:pPr>
            <a:r>
              <a:rPr lang="en-US" sz="800" dirty="0"/>
              <a:t>Nothing changes -&gt; read &amp; return Cache(Y)</a:t>
            </a:r>
          </a:p>
          <a:p>
            <a:pPr>
              <a:lnSpc>
                <a:spcPct val="150000"/>
              </a:lnSpc>
              <a:buSzPct val="130000"/>
              <a:buFont typeface="+mj-lt"/>
              <a:buAutoNum type="arabicPeriod"/>
            </a:pPr>
            <a:r>
              <a:rPr lang="en-US" sz="800" dirty="0"/>
              <a:t>A changes -&gt; read Cache(D), calculate the rest</a:t>
            </a:r>
          </a:p>
          <a:p>
            <a:pPr>
              <a:lnSpc>
                <a:spcPct val="150000"/>
              </a:lnSpc>
              <a:buSzPct val="130000"/>
              <a:buFont typeface="+mj-lt"/>
              <a:buAutoNum type="arabicPeriod"/>
            </a:pPr>
            <a:r>
              <a:rPr lang="en-US" sz="800" dirty="0"/>
              <a:t>D changes -&gt; read Cache(C, B), calculate the rest</a:t>
            </a:r>
          </a:p>
          <a:p>
            <a:pPr>
              <a:lnSpc>
                <a:spcPct val="150000"/>
              </a:lnSpc>
              <a:buSzPct val="130000"/>
              <a:buFont typeface="+mj-lt"/>
              <a:buAutoNum type="arabicPeriod"/>
            </a:pPr>
            <a:r>
              <a:rPr lang="en-US" sz="800" dirty="0"/>
              <a:t>Y changes -&gt; read Cache(C, D), calculate Y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04A9175B-C6DF-9002-4FAF-EC3ABF4C74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56" y="955963"/>
            <a:ext cx="2856847" cy="2369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&quot;Not Allowed&quot; Symbol 6">
            <a:extLst>
              <a:ext uri="{FF2B5EF4-FFF2-40B4-BE49-F238E27FC236}">
                <a16:creationId xmlns:a16="http://schemas.microsoft.com/office/drawing/2014/main" id="{D3BE4159-F0F4-60B0-22A6-CA6080C061F7}"/>
              </a:ext>
            </a:extLst>
          </p:cNvPr>
          <p:cNvSpPr/>
          <p:nvPr/>
        </p:nvSpPr>
        <p:spPr>
          <a:xfrm>
            <a:off x="8018420" y="1183332"/>
            <a:ext cx="914400" cy="914400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BC8FD1D-4B9E-B3D3-BB7C-0D294BD3C141}"/>
              </a:ext>
            </a:extLst>
          </p:cNvPr>
          <p:cNvSpPr/>
          <p:nvPr/>
        </p:nvSpPr>
        <p:spPr>
          <a:xfrm>
            <a:off x="7153280" y="962526"/>
            <a:ext cx="914400" cy="379268"/>
          </a:xfrm>
          <a:prstGeom prst="rect">
            <a:avLst/>
          </a:prstGeom>
          <a:solidFill>
            <a:srgbClr val="ECECFF"/>
          </a:solidFill>
          <a:ln>
            <a:solidFill>
              <a:srgbClr val="9776D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b="1" err="1">
                <a:solidFill>
                  <a:srgbClr val="2B2B2A"/>
                </a:solidFill>
              </a:rPr>
              <a:t>func</a:t>
            </a:r>
            <a:r>
              <a:rPr lang="en-GB" sz="1050" b="1">
                <a:solidFill>
                  <a:srgbClr val="2B2B2A"/>
                </a:solidFill>
              </a:rPr>
              <a:t> load()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1CC2C78-FDA4-6035-68E4-2AD45BFFFE9B}"/>
              </a:ext>
            </a:extLst>
          </p:cNvPr>
          <p:cNvCxnSpPr>
            <a:cxnSpLocks/>
            <a:stCxn id="9" idx="2"/>
          </p:cNvCxnSpPr>
          <p:nvPr/>
        </p:nvCxnSpPr>
        <p:spPr>
          <a:xfrm>
            <a:off x="7610480" y="1341794"/>
            <a:ext cx="369738" cy="1061970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0" name="Picture 2">
            <a:extLst>
              <a:ext uri="{FF2B5EF4-FFF2-40B4-BE49-F238E27FC236}">
                <a16:creationId xmlns:a16="http://schemas.microsoft.com/office/drawing/2014/main" id="{0E28E671-6FC1-FA68-795E-46076B4848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1279" y="2571750"/>
            <a:ext cx="2856847" cy="2369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&quot;Not Allowed&quot; Symbol 20">
            <a:extLst>
              <a:ext uri="{FF2B5EF4-FFF2-40B4-BE49-F238E27FC236}">
                <a16:creationId xmlns:a16="http://schemas.microsoft.com/office/drawing/2014/main" id="{0BC7C27F-4487-CD2A-ED78-BF51A375A3BF}"/>
              </a:ext>
            </a:extLst>
          </p:cNvPr>
          <p:cNvSpPr/>
          <p:nvPr/>
        </p:nvSpPr>
        <p:spPr>
          <a:xfrm>
            <a:off x="3476173" y="3388305"/>
            <a:ext cx="914400" cy="914400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9" name="&quot;Not Allowed&quot; Symbol 28">
            <a:extLst>
              <a:ext uri="{FF2B5EF4-FFF2-40B4-BE49-F238E27FC236}">
                <a16:creationId xmlns:a16="http://schemas.microsoft.com/office/drawing/2014/main" id="{7DAF18E2-ABA9-80F5-5CC5-CCEC116F01A8}"/>
              </a:ext>
            </a:extLst>
          </p:cNvPr>
          <p:cNvSpPr/>
          <p:nvPr/>
        </p:nvSpPr>
        <p:spPr>
          <a:xfrm>
            <a:off x="8051742" y="340491"/>
            <a:ext cx="914400" cy="914400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5B10BDF-650E-713C-73B6-0F7E7C06976D}"/>
              </a:ext>
            </a:extLst>
          </p:cNvPr>
          <p:cNvSpPr txBox="1"/>
          <p:nvPr/>
        </p:nvSpPr>
        <p:spPr>
          <a:xfrm>
            <a:off x="4330606" y="2266085"/>
            <a:ext cx="7927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Case 3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CD806EF-B0E8-3096-8055-6319E9087348}"/>
              </a:ext>
            </a:extLst>
          </p:cNvPr>
          <p:cNvSpPr txBox="1"/>
          <p:nvPr/>
        </p:nvSpPr>
        <p:spPr>
          <a:xfrm>
            <a:off x="7191289" y="2853671"/>
            <a:ext cx="914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Case 2</a:t>
            </a:r>
          </a:p>
        </p:txBody>
      </p:sp>
      <p:sp>
        <p:nvSpPr>
          <p:cNvPr id="10" name="Google Shape;318;p20">
            <a:extLst>
              <a:ext uri="{FF2B5EF4-FFF2-40B4-BE49-F238E27FC236}">
                <a16:creationId xmlns:a16="http://schemas.microsoft.com/office/drawing/2014/main" id="{E99F7AB6-2A25-5269-BF43-2A045C5FF946}"/>
              </a:ext>
            </a:extLst>
          </p:cNvPr>
          <p:cNvSpPr/>
          <p:nvPr/>
        </p:nvSpPr>
        <p:spPr>
          <a:xfrm>
            <a:off x="173807" y="514931"/>
            <a:ext cx="2907557" cy="337123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lt1"/>
                </a:solidFill>
              </a:rPr>
              <a:t>Caching at analysis step level</a:t>
            </a:r>
          </a:p>
        </p:txBody>
      </p:sp>
      <p:sp>
        <p:nvSpPr>
          <p:cNvPr id="4" name="&quot;Not Allowed&quot; Symbol 3">
            <a:extLst>
              <a:ext uri="{FF2B5EF4-FFF2-40B4-BE49-F238E27FC236}">
                <a16:creationId xmlns:a16="http://schemas.microsoft.com/office/drawing/2014/main" id="{B2E57948-2EB9-03D2-2F59-0C5B565772A0}"/>
              </a:ext>
            </a:extLst>
          </p:cNvPr>
          <p:cNvSpPr/>
          <p:nvPr/>
        </p:nvSpPr>
        <p:spPr>
          <a:xfrm>
            <a:off x="5116962" y="2376923"/>
            <a:ext cx="914400" cy="914400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12540D3-72F3-CA39-C56B-3EDEC134A290}"/>
              </a:ext>
            </a:extLst>
          </p:cNvPr>
          <p:cNvSpPr/>
          <p:nvPr/>
        </p:nvSpPr>
        <p:spPr>
          <a:xfrm>
            <a:off x="5880516" y="3078308"/>
            <a:ext cx="914400" cy="379268"/>
          </a:xfrm>
          <a:prstGeom prst="rect">
            <a:avLst/>
          </a:prstGeom>
          <a:solidFill>
            <a:srgbClr val="ECECFF"/>
          </a:solidFill>
          <a:ln>
            <a:solidFill>
              <a:srgbClr val="9776D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b="1" err="1">
                <a:solidFill>
                  <a:srgbClr val="2B2B2A"/>
                </a:solidFill>
              </a:rPr>
              <a:t>func</a:t>
            </a:r>
            <a:r>
              <a:rPr lang="en-GB" sz="1050" b="1">
                <a:solidFill>
                  <a:srgbClr val="2B2B2A"/>
                </a:solidFill>
              </a:rPr>
              <a:t> load()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8A58D35-2187-3448-D3E4-BC5B141943A3}"/>
              </a:ext>
            </a:extLst>
          </p:cNvPr>
          <p:cNvCxnSpPr>
            <a:cxnSpLocks/>
            <a:stCxn id="6" idx="2"/>
          </p:cNvCxnSpPr>
          <p:nvPr/>
        </p:nvCxnSpPr>
        <p:spPr>
          <a:xfrm flipH="1">
            <a:off x="5631873" y="3457576"/>
            <a:ext cx="705843" cy="116897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&quot;Not Allowed&quot; Symbol 14">
            <a:extLst>
              <a:ext uri="{FF2B5EF4-FFF2-40B4-BE49-F238E27FC236}">
                <a16:creationId xmlns:a16="http://schemas.microsoft.com/office/drawing/2014/main" id="{DDD63F2C-C0E6-8E4F-80FC-897CE43AED17}"/>
              </a:ext>
            </a:extLst>
          </p:cNvPr>
          <p:cNvSpPr/>
          <p:nvPr/>
        </p:nvSpPr>
        <p:spPr>
          <a:xfrm>
            <a:off x="3465977" y="2396471"/>
            <a:ext cx="914400" cy="914400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59DD24B-B75C-412E-AADD-474C708991DE}"/>
              </a:ext>
            </a:extLst>
          </p:cNvPr>
          <p:cNvSpPr/>
          <p:nvPr/>
        </p:nvSpPr>
        <p:spPr>
          <a:xfrm>
            <a:off x="4279379" y="3078308"/>
            <a:ext cx="914400" cy="379268"/>
          </a:xfrm>
          <a:prstGeom prst="rect">
            <a:avLst/>
          </a:prstGeom>
          <a:solidFill>
            <a:srgbClr val="ECECFF"/>
          </a:solidFill>
          <a:ln>
            <a:solidFill>
              <a:srgbClr val="9776D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b="1" err="1">
                <a:solidFill>
                  <a:srgbClr val="2B2B2A"/>
                </a:solidFill>
              </a:rPr>
              <a:t>func</a:t>
            </a:r>
            <a:r>
              <a:rPr lang="en-GB" sz="1050" b="1">
                <a:solidFill>
                  <a:srgbClr val="2B2B2A"/>
                </a:solidFill>
              </a:rPr>
              <a:t> load()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3215BD0-8DBE-67D6-38DB-ADCF570124E3}"/>
              </a:ext>
            </a:extLst>
          </p:cNvPr>
          <p:cNvCxnSpPr>
            <a:cxnSpLocks/>
            <a:stCxn id="22" idx="2"/>
          </p:cNvCxnSpPr>
          <p:nvPr/>
        </p:nvCxnSpPr>
        <p:spPr>
          <a:xfrm flipH="1">
            <a:off x="4407423" y="3457576"/>
            <a:ext cx="329156" cy="1033410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32607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61FD94A-2C93-58D1-A26B-2DF27F3788D0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/>
              <a:t>   What have we been focusing on</a:t>
            </a:r>
            <a:endParaRPr lang="en-GB" sz="240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D958F9C5-E4B7-DDFF-76EB-BAF08150674E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1122A998-D972-1E1D-8C0F-391EEFECA7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2" name="Google Shape;213;p15">
            <a:extLst>
              <a:ext uri="{FF2B5EF4-FFF2-40B4-BE49-F238E27FC236}">
                <a16:creationId xmlns:a16="http://schemas.microsoft.com/office/drawing/2014/main" id="{DD2D7A3A-1FA2-AA7A-A5E4-A9DBF735CB71}"/>
              </a:ext>
            </a:extLst>
          </p:cNvPr>
          <p:cNvSpPr txBox="1">
            <a:spLocks noGrp="1"/>
          </p:cNvSpPr>
          <p:nvPr/>
        </p:nvSpPr>
        <p:spPr>
          <a:xfrm>
            <a:off x="-1" y="930567"/>
            <a:ext cx="4655128" cy="4059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114300" indent="0">
              <a:buNone/>
            </a:pPr>
            <a:r>
              <a:rPr lang="en-GB" sz="1400" b="1" dirty="0"/>
              <a:t>Development State</a:t>
            </a:r>
          </a:p>
          <a:p>
            <a:pPr>
              <a:buFontTx/>
              <a:buChar char="-"/>
            </a:pPr>
            <a:r>
              <a:rPr lang="en-GB" sz="1100" dirty="0"/>
              <a:t>We’ve created a new </a:t>
            </a:r>
            <a:r>
              <a:rPr lang="en-GB" sz="1100" dirty="0" err="1"/>
              <a:t>dask</a:t>
            </a:r>
            <a:r>
              <a:rPr lang="en-GB" sz="1100" dirty="0"/>
              <a:t> client (</a:t>
            </a:r>
            <a:r>
              <a:rPr lang="en-GB" sz="1100" dirty="0" err="1">
                <a:hlinkClick r:id="rId4"/>
              </a:rPr>
              <a:t>DiracClient</a:t>
            </a:r>
            <a:r>
              <a:rPr lang="en-GB" sz="1100" dirty="0"/>
              <a:t>) which adds persistent caching functionality </a:t>
            </a:r>
          </a:p>
          <a:p>
            <a:pPr>
              <a:buFontTx/>
              <a:buChar char="-"/>
            </a:pPr>
            <a:endParaRPr lang="en-GB" sz="1100" dirty="0"/>
          </a:p>
          <a:p>
            <a:pPr>
              <a:buFontTx/>
              <a:buChar char="-"/>
            </a:pPr>
            <a:endParaRPr lang="en-GB" sz="1100" dirty="0"/>
          </a:p>
          <a:p>
            <a:pPr>
              <a:buFontTx/>
              <a:buChar char="-"/>
            </a:pPr>
            <a:endParaRPr lang="en-GB" sz="1100" dirty="0"/>
          </a:p>
          <a:p>
            <a:pPr>
              <a:buFontTx/>
              <a:buChar char="-"/>
            </a:pPr>
            <a:endParaRPr lang="en-GB" sz="1100" dirty="0"/>
          </a:p>
          <a:p>
            <a:pPr>
              <a:buFontTx/>
              <a:buChar char="-"/>
            </a:pPr>
            <a:endParaRPr lang="en-GB" sz="1100" dirty="0"/>
          </a:p>
          <a:p>
            <a:pPr>
              <a:buFontTx/>
              <a:buChar char="-"/>
            </a:pPr>
            <a:endParaRPr lang="en-GB" sz="1100" dirty="0"/>
          </a:p>
          <a:p>
            <a:pPr>
              <a:buFontTx/>
              <a:buChar char="-"/>
            </a:pPr>
            <a:endParaRPr lang="en-GB" sz="1100" dirty="0"/>
          </a:p>
          <a:p>
            <a:pPr>
              <a:buFontTx/>
              <a:buChar char="-"/>
            </a:pPr>
            <a:endParaRPr lang="en-GB" sz="1100" dirty="0"/>
          </a:p>
          <a:p>
            <a:pPr>
              <a:buFontTx/>
              <a:buChar char="-"/>
            </a:pPr>
            <a:endParaRPr lang="en-GB" sz="1100" dirty="0"/>
          </a:p>
          <a:p>
            <a:pPr>
              <a:buFontTx/>
              <a:buChar char="-"/>
            </a:pPr>
            <a:endParaRPr lang="en-GB" sz="1100" dirty="0"/>
          </a:p>
          <a:p>
            <a:pPr marL="114300" indent="0">
              <a:buNone/>
            </a:pPr>
            <a:r>
              <a:rPr lang="en-GB" sz="1200" b="1" dirty="0"/>
              <a:t>Additional functionality in the works/what needs more thought;</a:t>
            </a:r>
          </a:p>
          <a:p>
            <a:pPr marL="114300" indent="0">
              <a:buNone/>
            </a:pPr>
            <a:endParaRPr lang="en-GB" sz="1100" dirty="0"/>
          </a:p>
          <a:p>
            <a:pPr>
              <a:buFontTx/>
              <a:buChar char="-"/>
            </a:pPr>
            <a:r>
              <a:rPr lang="en-GB" sz="1100" dirty="0"/>
              <a:t>Changeable location of </a:t>
            </a:r>
            <a:r>
              <a:rPr lang="en-US" sz="1000" dirty="0"/>
              <a:t>Persistent Cache; want RUCIO and local options at the very least</a:t>
            </a:r>
          </a:p>
          <a:p>
            <a:pPr>
              <a:buFontTx/>
              <a:buChar char="-"/>
            </a:pPr>
            <a:r>
              <a:rPr lang="en-US" sz="1000" dirty="0"/>
              <a:t>More work is needed to be compatible with CMS ACG; should wait for coffea-2024</a:t>
            </a:r>
          </a:p>
          <a:p>
            <a:pPr>
              <a:buFontTx/>
              <a:buChar char="-"/>
            </a:pPr>
            <a:r>
              <a:rPr lang="en-US" sz="1000" dirty="0"/>
              <a:t>Default is to cache everything, good option to have but likely no ideal</a:t>
            </a:r>
          </a:p>
          <a:p>
            <a:pPr>
              <a:buFontTx/>
              <a:buChar char="-"/>
            </a:pPr>
            <a:endParaRPr lang="en-GB" sz="1100" dirty="0"/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CDFDDD3-45C9-8136-8CD4-59BB85B5E8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14455" y="1489364"/>
            <a:ext cx="4231758" cy="2562976"/>
          </a:xfrm>
          <a:prstGeom prst="rect">
            <a:avLst/>
          </a:prstGeom>
        </p:spPr>
      </p:pic>
      <p:sp>
        <p:nvSpPr>
          <p:cNvPr id="6" name="Google Shape;318;p20">
            <a:extLst>
              <a:ext uri="{FF2B5EF4-FFF2-40B4-BE49-F238E27FC236}">
                <a16:creationId xmlns:a16="http://schemas.microsoft.com/office/drawing/2014/main" id="{A555BE14-80A5-2AAD-83DD-0326DBAE8CEC}"/>
              </a:ext>
            </a:extLst>
          </p:cNvPr>
          <p:cNvSpPr/>
          <p:nvPr/>
        </p:nvSpPr>
        <p:spPr>
          <a:xfrm>
            <a:off x="173807" y="514931"/>
            <a:ext cx="2907557" cy="337123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lt1"/>
                </a:solidFill>
              </a:rPr>
              <a:t>Caching at analysis step level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65E68A2-49FB-539A-C440-70577C125DAF}"/>
              </a:ext>
            </a:extLst>
          </p:cNvPr>
          <p:cNvSpPr/>
          <p:nvPr/>
        </p:nvSpPr>
        <p:spPr>
          <a:xfrm>
            <a:off x="228601" y="1722664"/>
            <a:ext cx="4042954" cy="1698171"/>
          </a:xfrm>
          <a:prstGeom prst="roundRect">
            <a:avLst>
              <a:gd name="adj" fmla="val 19744"/>
            </a:avLst>
          </a:prstGeom>
          <a:solidFill>
            <a:schemeClr val="bg2">
              <a:alpha val="50000"/>
            </a:schemeClr>
          </a:solidFill>
          <a:ln>
            <a:solidFill>
              <a:schemeClr val="bg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90000" rtlCol="0" anchor="ctr"/>
          <a:lstStyle/>
          <a:p>
            <a:r>
              <a:rPr lang="en-GB" sz="110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For task in Tasks:</a:t>
            </a:r>
          </a:p>
          <a:p>
            <a:r>
              <a:rPr lang="en-GB" sz="110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    hash = </a:t>
            </a:r>
            <a:r>
              <a:rPr lang="en-GB" sz="1100" err="1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calculate_task_hash</a:t>
            </a:r>
            <a:r>
              <a:rPr lang="en-GB" sz="110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(task)</a:t>
            </a:r>
          </a:p>
          <a:p>
            <a:r>
              <a:rPr lang="en-GB" sz="110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    </a:t>
            </a:r>
            <a:r>
              <a:rPr lang="en-GB" sz="1100" err="1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hash_found</a:t>
            </a:r>
            <a:r>
              <a:rPr lang="en-GB" sz="110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 = </a:t>
            </a:r>
            <a:r>
              <a:rPr lang="en-GB" sz="1100" err="1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check_storage</a:t>
            </a:r>
            <a:r>
              <a:rPr lang="en-GB" sz="110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(hash)</a:t>
            </a:r>
          </a:p>
          <a:p>
            <a:r>
              <a:rPr lang="en-GB" sz="110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    if </a:t>
            </a:r>
            <a:r>
              <a:rPr lang="en-GB" sz="1100" err="1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hash_found</a:t>
            </a:r>
            <a:r>
              <a:rPr lang="en-GB" sz="110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:</a:t>
            </a:r>
          </a:p>
          <a:p>
            <a:r>
              <a:rPr lang="en-GB" sz="110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        task = </a:t>
            </a:r>
            <a:r>
              <a:rPr lang="en-GB" sz="1100" err="1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load_from_storage</a:t>
            </a:r>
            <a:r>
              <a:rPr lang="en-GB" sz="110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(hash)</a:t>
            </a:r>
          </a:p>
          <a:p>
            <a:r>
              <a:rPr lang="en-GB" sz="110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    else:</a:t>
            </a:r>
          </a:p>
          <a:p>
            <a:r>
              <a:rPr lang="en-GB" sz="110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        task = task + </a:t>
            </a:r>
            <a:r>
              <a:rPr lang="en-GB" sz="1100" err="1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write_to_storage</a:t>
            </a:r>
            <a:r>
              <a:rPr lang="en-GB" sz="110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(hash)</a:t>
            </a:r>
          </a:p>
        </p:txBody>
      </p:sp>
    </p:spTree>
    <p:extLst>
      <p:ext uri="{BB962C8B-B14F-4D97-AF65-F5344CB8AC3E}">
        <p14:creationId xmlns:p14="http://schemas.microsoft.com/office/powerpoint/2010/main" val="13197582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318;p20">
            <a:extLst>
              <a:ext uri="{FF2B5EF4-FFF2-40B4-BE49-F238E27FC236}">
                <a16:creationId xmlns:a16="http://schemas.microsoft.com/office/drawing/2014/main" id="{34588483-4DFB-F6FE-8733-B5218F4C27BD}"/>
              </a:ext>
            </a:extLst>
          </p:cNvPr>
          <p:cNvSpPr/>
          <p:nvPr/>
        </p:nvSpPr>
        <p:spPr>
          <a:xfrm>
            <a:off x="173807" y="514931"/>
            <a:ext cx="2729347" cy="337123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lt1"/>
                </a:solidFill>
              </a:rPr>
              <a:t>Caching at analysis step level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61FD94A-2C93-58D1-A26B-2DF27F3788D0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/>
              <a:t>   What have we been focusing on</a:t>
            </a:r>
            <a:endParaRPr lang="en-GB" sz="240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D958F9C5-E4B7-DDFF-76EB-BAF08150674E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1122A998-D972-1E1D-8C0F-391EEFECA7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4848C18-82F6-DCA7-EC3E-9B872E50B9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637" y="975426"/>
            <a:ext cx="1158313" cy="17400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AA2CC9E-0CC4-E3F3-6A10-5DDE55FA1A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58096" y="976090"/>
            <a:ext cx="1654553" cy="1739402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8A4B480-1168-AC13-6BC3-D77A435F047B}"/>
              </a:ext>
            </a:extLst>
          </p:cNvPr>
          <p:cNvSpPr/>
          <p:nvPr/>
        </p:nvSpPr>
        <p:spPr>
          <a:xfrm>
            <a:off x="173807" y="907473"/>
            <a:ext cx="3130502" cy="1863436"/>
          </a:xfrm>
          <a:prstGeom prst="roundRect">
            <a:avLst>
              <a:gd name="adj" fmla="val 1797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82AA299-75DB-DB83-AB56-B68705E70B25}"/>
              </a:ext>
            </a:extLst>
          </p:cNvPr>
          <p:cNvSpPr/>
          <p:nvPr/>
        </p:nvSpPr>
        <p:spPr>
          <a:xfrm>
            <a:off x="3641634" y="1288472"/>
            <a:ext cx="2128783" cy="3611415"/>
          </a:xfrm>
          <a:prstGeom prst="roundRect">
            <a:avLst>
              <a:gd name="adj" fmla="val 1797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5733056-1192-589B-A2A9-DB292014CA8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063" r="1"/>
          <a:stretch/>
        </p:blipFill>
        <p:spPr>
          <a:xfrm>
            <a:off x="3728950" y="2053271"/>
            <a:ext cx="1954152" cy="277041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124AC4C-8673-5B31-AD1E-B10F2CA17F3B}"/>
              </a:ext>
            </a:extLst>
          </p:cNvPr>
          <p:cNvSpPr txBox="1"/>
          <p:nvPr/>
        </p:nvSpPr>
        <p:spPr>
          <a:xfrm>
            <a:off x="3641633" y="1364673"/>
            <a:ext cx="21287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Case if no cache entries have been found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7516041-EE33-E421-7564-73A48BF47794}"/>
              </a:ext>
            </a:extLst>
          </p:cNvPr>
          <p:cNvSpPr/>
          <p:nvPr/>
        </p:nvSpPr>
        <p:spPr>
          <a:xfrm>
            <a:off x="6331527" y="1288472"/>
            <a:ext cx="2592835" cy="3611415"/>
          </a:xfrm>
          <a:prstGeom prst="roundRect">
            <a:avLst>
              <a:gd name="adj" fmla="val 1797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6DEF13D-7D29-9A2B-40DA-02AD09CB814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87327" y="2129368"/>
            <a:ext cx="2281234" cy="269432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9EDD2BF-F9D8-F7A7-BAA8-6CC4EFC3FC08}"/>
              </a:ext>
            </a:extLst>
          </p:cNvPr>
          <p:cNvSpPr txBox="1"/>
          <p:nvPr/>
        </p:nvSpPr>
        <p:spPr>
          <a:xfrm>
            <a:off x="6393873" y="1364673"/>
            <a:ext cx="24453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Case if cache b and cache c are found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DE86D79-D85E-AF8D-A3B5-6E894AD642A4}"/>
              </a:ext>
            </a:extLst>
          </p:cNvPr>
          <p:cNvSpPr txBox="1"/>
          <p:nvPr/>
        </p:nvSpPr>
        <p:spPr>
          <a:xfrm>
            <a:off x="173807" y="2953309"/>
            <a:ext cx="33805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Example of what the output is from simple 5-function graph</a:t>
            </a:r>
          </a:p>
          <a:p>
            <a:endParaRPr lang="en-GB"/>
          </a:p>
          <a:p>
            <a:r>
              <a:rPr lang="en-GB" b="1"/>
              <a:t>Path 1</a:t>
            </a:r>
          </a:p>
          <a:p>
            <a:r>
              <a:rPr lang="en-GB"/>
              <a:t>first time running</a:t>
            </a:r>
          </a:p>
          <a:p>
            <a:endParaRPr lang="en-GB"/>
          </a:p>
          <a:p>
            <a:r>
              <a:rPr lang="en-GB" b="1"/>
              <a:t>Path 2</a:t>
            </a:r>
          </a:p>
          <a:p>
            <a:r>
              <a:rPr lang="en-GB"/>
              <a:t>second run, but function d has been edited</a:t>
            </a:r>
          </a:p>
        </p:txBody>
      </p: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11533E9F-456E-3232-F187-4D06371A440C}"/>
              </a:ext>
            </a:extLst>
          </p:cNvPr>
          <p:cNvCxnSpPr>
            <a:endCxn id="10" idx="0"/>
          </p:cNvCxnSpPr>
          <p:nvPr/>
        </p:nvCxnSpPr>
        <p:spPr>
          <a:xfrm flipV="1">
            <a:off x="3304309" y="1288472"/>
            <a:ext cx="1401717" cy="221673"/>
          </a:xfrm>
          <a:prstGeom prst="bentConnector4">
            <a:avLst>
              <a:gd name="adj1" fmla="val 16975"/>
              <a:gd name="adj2" fmla="val 203125"/>
            </a:avLst>
          </a:prstGeom>
          <a:ln w="190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0B245177-C4DC-24C5-8428-51DA5F2F936F}"/>
              </a:ext>
            </a:extLst>
          </p:cNvPr>
          <p:cNvCxnSpPr>
            <a:endCxn id="14" idx="0"/>
          </p:cNvCxnSpPr>
          <p:nvPr/>
        </p:nvCxnSpPr>
        <p:spPr>
          <a:xfrm flipV="1">
            <a:off x="3299964" y="1288472"/>
            <a:ext cx="4327981" cy="76201"/>
          </a:xfrm>
          <a:prstGeom prst="bentConnector4">
            <a:avLst>
              <a:gd name="adj1" fmla="val 2531"/>
              <a:gd name="adj2" fmla="val 818173"/>
            </a:avLst>
          </a:prstGeom>
          <a:ln w="190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0DE8E533-7546-CAB4-8165-7C920A7749E8}"/>
              </a:ext>
            </a:extLst>
          </p:cNvPr>
          <p:cNvSpPr txBox="1"/>
          <p:nvPr/>
        </p:nvSpPr>
        <p:spPr>
          <a:xfrm>
            <a:off x="5048201" y="504420"/>
            <a:ext cx="6349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/>
              <a:t>Path 2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0D4445C-7A20-BC91-58D4-AC0443993AEE}"/>
              </a:ext>
            </a:extLst>
          </p:cNvPr>
          <p:cNvSpPr txBox="1"/>
          <p:nvPr/>
        </p:nvSpPr>
        <p:spPr>
          <a:xfrm>
            <a:off x="3781861" y="817417"/>
            <a:ext cx="6349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/>
              <a:t>Path 1</a:t>
            </a:r>
          </a:p>
        </p:txBody>
      </p:sp>
    </p:spTree>
    <p:extLst>
      <p:ext uri="{BB962C8B-B14F-4D97-AF65-F5344CB8AC3E}">
        <p14:creationId xmlns:p14="http://schemas.microsoft.com/office/powerpoint/2010/main" val="5635647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30"/>
          <p:cNvSpPr txBox="1">
            <a:spLocks noGrp="1"/>
          </p:cNvSpPr>
          <p:nvPr>
            <p:ph type="title"/>
          </p:nvPr>
        </p:nvSpPr>
        <p:spPr>
          <a:xfrm>
            <a:off x="367500" y="111035"/>
            <a:ext cx="4045200" cy="164592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Summary and plan going forward</a:t>
            </a:r>
            <a:endParaRPr/>
          </a:p>
        </p:txBody>
      </p:sp>
      <p:sp>
        <p:nvSpPr>
          <p:cNvPr id="476" name="Google Shape;476;p30"/>
          <p:cNvSpPr txBox="1">
            <a:spLocks noGrp="1"/>
          </p:cNvSpPr>
          <p:nvPr>
            <p:ph type="body" idx="2"/>
          </p:nvPr>
        </p:nvSpPr>
        <p:spPr>
          <a:xfrm>
            <a:off x="4939500" y="239125"/>
            <a:ext cx="3837000" cy="418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>
              <a:buFontTx/>
              <a:buChar char="-"/>
            </a:pPr>
            <a:r>
              <a:rPr lang="en-US"/>
              <a:t>We have a </a:t>
            </a:r>
            <a:r>
              <a:rPr lang="en-US" err="1"/>
              <a:t>dask-dirac</a:t>
            </a:r>
            <a:r>
              <a:rPr lang="en-US"/>
              <a:t> interface</a:t>
            </a:r>
          </a:p>
          <a:p>
            <a:pPr marL="742950" lvl="1" indent="-28575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en-US"/>
              <a:t>Workers are split across sites</a:t>
            </a:r>
          </a:p>
          <a:p>
            <a:pPr marL="742950" lvl="1" indent="-28575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en-US"/>
              <a:t>Effectively splits up work across these sites</a:t>
            </a:r>
          </a:p>
          <a:p>
            <a:pPr marL="285750" indent="-285750">
              <a:buFontTx/>
              <a:buChar char="-"/>
            </a:pPr>
            <a:endParaRPr lang="en-US"/>
          </a:p>
          <a:p>
            <a:pPr marL="285750" indent="-285750">
              <a:buFontTx/>
              <a:buChar char="-"/>
            </a:pPr>
            <a:r>
              <a:rPr lang="en-US"/>
              <a:t>We have been looking at task graph manipulation</a:t>
            </a:r>
          </a:p>
          <a:p>
            <a:pPr marL="742950" lvl="1" indent="-28575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en-US"/>
              <a:t>Found entry point giving fine-grain access to a graph</a:t>
            </a:r>
          </a:p>
          <a:p>
            <a:pPr marL="742950" lvl="1" indent="-28575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en-US"/>
              <a:t>Implemented caching that persists between </a:t>
            </a:r>
            <a:r>
              <a:rPr lang="en-US" err="1"/>
              <a:t>dask</a:t>
            </a:r>
            <a:r>
              <a:rPr lang="en-US"/>
              <a:t> sessions</a:t>
            </a:r>
          </a:p>
          <a:p>
            <a:pPr marL="742950" lvl="1" indent="-28575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en-US"/>
              <a:t>Avoid rerunning tasks where result exists</a:t>
            </a:r>
          </a:p>
          <a:p>
            <a:pPr marL="285750" indent="-285750">
              <a:buFontTx/>
              <a:buChar char="-"/>
            </a:pPr>
            <a:endParaRPr lang="en-US"/>
          </a:p>
          <a:p>
            <a:pPr marL="285750" indent="-285750">
              <a:buFontTx/>
              <a:buChar char="-"/>
            </a:pPr>
            <a:r>
              <a:rPr lang="en-US"/>
              <a:t>Where are we going</a:t>
            </a:r>
          </a:p>
          <a:p>
            <a:pPr marL="742950" lvl="1" indent="-28575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en-US"/>
              <a:t>Awaiting tokens</a:t>
            </a:r>
          </a:p>
          <a:p>
            <a:pPr marL="742950" lvl="1" indent="-28575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en-US"/>
              <a:t>Awaiting ACG update -&gt; coffea.2024</a:t>
            </a:r>
          </a:p>
          <a:p>
            <a:pPr marL="742950" lvl="1" indent="-28575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endParaRPr lang="en-US"/>
          </a:p>
        </p:txBody>
      </p:sp>
      <p:sp>
        <p:nvSpPr>
          <p:cNvPr id="477" name="Google Shape;477;p30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/>
              <a:t>23</a:t>
            </a:fld>
            <a:endParaRPr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3A527EF-1695-F453-32C9-45C10C9ED933}"/>
              </a:ext>
            </a:extLst>
          </p:cNvPr>
          <p:cNvGrpSpPr/>
          <p:nvPr/>
        </p:nvGrpSpPr>
        <p:grpSpPr>
          <a:xfrm>
            <a:off x="256580" y="2005150"/>
            <a:ext cx="4045200" cy="1990020"/>
            <a:chOff x="306150" y="1064727"/>
            <a:chExt cx="8539400" cy="3425490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7D25A3EB-AEAE-4AF4-FEEB-D9B2A160C8C7}"/>
                </a:ext>
              </a:extLst>
            </p:cNvPr>
            <p:cNvGrpSpPr/>
            <p:nvPr/>
          </p:nvGrpSpPr>
          <p:grpSpPr>
            <a:xfrm>
              <a:off x="306150" y="1269207"/>
              <a:ext cx="8539400" cy="3221010"/>
              <a:chOff x="306150" y="1269207"/>
              <a:chExt cx="8539400" cy="3221010"/>
            </a:xfrm>
          </p:grpSpPr>
          <p:sp>
            <p:nvSpPr>
              <p:cNvPr id="5" name="Google Shape;318;p20">
                <a:extLst>
                  <a:ext uri="{FF2B5EF4-FFF2-40B4-BE49-F238E27FC236}">
                    <a16:creationId xmlns:a16="http://schemas.microsoft.com/office/drawing/2014/main" id="{54242D8A-84CD-6ECE-7FE9-E3D729A8FDC7}"/>
                  </a:ext>
                </a:extLst>
              </p:cNvPr>
              <p:cNvSpPr/>
              <p:nvPr/>
            </p:nvSpPr>
            <p:spPr>
              <a:xfrm>
                <a:off x="306150" y="3352332"/>
                <a:ext cx="1776600" cy="898200"/>
              </a:xfrm>
              <a:prstGeom prst="roundRect">
                <a:avLst>
                  <a:gd name="adj" fmla="val 16667"/>
                </a:avLst>
              </a:prstGeom>
              <a:solidFill>
                <a:schemeClr val="accent5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600" b="1">
                    <a:solidFill>
                      <a:schemeClr val="lt1"/>
                    </a:solidFill>
                  </a:rPr>
                  <a:t>Dask to DIRAC interface </a:t>
                </a: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600" b="1">
                    <a:solidFill>
                      <a:schemeClr val="lt1"/>
                    </a:solidFill>
                  </a:rPr>
                  <a:t>(</a:t>
                </a:r>
                <a:r>
                  <a:rPr lang="en" sz="600" b="1" u="sng">
                    <a:solidFill>
                      <a:schemeClr val="hlink"/>
                    </a:solidFill>
                    <a:hlinkClick r:id="rId4"/>
                  </a:rPr>
                  <a:t>dask-dirac</a:t>
                </a:r>
                <a:r>
                  <a:rPr lang="en" sz="600" b="1">
                    <a:solidFill>
                      <a:schemeClr val="lt1"/>
                    </a:solidFill>
                  </a:rPr>
                  <a:t>)</a:t>
                </a:r>
                <a:endParaRPr sz="600" b="1">
                  <a:solidFill>
                    <a:schemeClr val="lt1"/>
                  </a:solidFill>
                </a:endParaRPr>
              </a:p>
            </p:txBody>
          </p:sp>
          <p:sp>
            <p:nvSpPr>
              <p:cNvPr id="6" name="Google Shape;319;p20">
                <a:extLst>
                  <a:ext uri="{FF2B5EF4-FFF2-40B4-BE49-F238E27FC236}">
                    <a16:creationId xmlns:a16="http://schemas.microsoft.com/office/drawing/2014/main" id="{51D1D834-8686-110D-5312-337D0CC9F02C}"/>
                  </a:ext>
                </a:extLst>
              </p:cNvPr>
              <p:cNvSpPr/>
              <p:nvPr/>
            </p:nvSpPr>
            <p:spPr>
              <a:xfrm>
                <a:off x="2548793" y="3352332"/>
                <a:ext cx="1684500" cy="846300"/>
              </a:xfrm>
              <a:prstGeom prst="roundRect">
                <a:avLst>
                  <a:gd name="adj" fmla="val 16667"/>
                </a:avLst>
              </a:prstGeom>
              <a:solidFill>
                <a:schemeClr val="accent5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600" b="1">
                    <a:solidFill>
                      <a:schemeClr val="lt1"/>
                    </a:solidFill>
                  </a:rPr>
                  <a:t>Connect to data lake (caching)</a:t>
                </a:r>
                <a:endParaRPr sz="600" b="1">
                  <a:solidFill>
                    <a:schemeClr val="lt1"/>
                  </a:solidFill>
                </a:endParaRPr>
              </a:p>
            </p:txBody>
          </p:sp>
          <p:sp>
            <p:nvSpPr>
              <p:cNvPr id="7" name="Google Shape;320;p20">
                <a:extLst>
                  <a:ext uri="{FF2B5EF4-FFF2-40B4-BE49-F238E27FC236}">
                    <a16:creationId xmlns:a16="http://schemas.microsoft.com/office/drawing/2014/main" id="{77AE9D28-F1F3-7E4D-59B4-ADA3BB47AC48}"/>
                  </a:ext>
                </a:extLst>
              </p:cNvPr>
              <p:cNvSpPr/>
              <p:nvPr/>
            </p:nvSpPr>
            <p:spPr>
              <a:xfrm>
                <a:off x="5845250" y="2365932"/>
                <a:ext cx="3000300" cy="846300"/>
              </a:xfrm>
              <a:prstGeom prst="roundRect">
                <a:avLst>
                  <a:gd name="adj" fmla="val 16667"/>
                </a:avLst>
              </a:prstGeom>
              <a:solidFill>
                <a:schemeClr val="accent5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600" b="1">
                    <a:solidFill>
                      <a:schemeClr val="lt1"/>
                    </a:solidFill>
                  </a:rPr>
                  <a:t>Specify resource requirements per analysis component (portability)</a:t>
                </a:r>
                <a:endParaRPr sz="600" b="1">
                  <a:solidFill>
                    <a:schemeClr val="lt1"/>
                  </a:solidFill>
                </a:endParaRPr>
              </a:p>
            </p:txBody>
          </p:sp>
          <p:sp>
            <p:nvSpPr>
              <p:cNvPr id="8" name="Google Shape;321;p20">
                <a:extLst>
                  <a:ext uri="{FF2B5EF4-FFF2-40B4-BE49-F238E27FC236}">
                    <a16:creationId xmlns:a16="http://schemas.microsoft.com/office/drawing/2014/main" id="{9BA2A3C2-165D-B238-2F67-6119EFBD3FF5}"/>
                  </a:ext>
                </a:extLst>
              </p:cNvPr>
              <p:cNvSpPr/>
              <p:nvPr/>
            </p:nvSpPr>
            <p:spPr>
              <a:xfrm>
                <a:off x="657375" y="1269207"/>
                <a:ext cx="1684500" cy="820800"/>
              </a:xfrm>
              <a:prstGeom prst="roundRect">
                <a:avLst>
                  <a:gd name="adj" fmla="val 16667"/>
                </a:avLst>
              </a:prstGeom>
              <a:solidFill>
                <a:srgbClr val="6AA84F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600" b="1">
                    <a:solidFill>
                      <a:schemeClr val="lt1"/>
                    </a:solidFill>
                  </a:rPr>
                  <a:t>Data lake to DIRAC (via Rucio)</a:t>
                </a:r>
                <a:endParaRPr sz="600" b="1">
                  <a:solidFill>
                    <a:schemeClr val="lt1"/>
                  </a:solidFill>
                </a:endParaRPr>
              </a:p>
            </p:txBody>
          </p:sp>
          <p:sp>
            <p:nvSpPr>
              <p:cNvPr id="9" name="Google Shape;322;p20">
                <a:extLst>
                  <a:ext uri="{FF2B5EF4-FFF2-40B4-BE49-F238E27FC236}">
                    <a16:creationId xmlns:a16="http://schemas.microsoft.com/office/drawing/2014/main" id="{BA8B1E91-A0BA-F241-185C-A62741D1B777}"/>
                  </a:ext>
                </a:extLst>
              </p:cNvPr>
              <p:cNvSpPr/>
              <p:nvPr/>
            </p:nvSpPr>
            <p:spPr>
              <a:xfrm>
                <a:off x="4520750" y="1269207"/>
                <a:ext cx="1837200" cy="820800"/>
              </a:xfrm>
              <a:prstGeom prst="roundRect">
                <a:avLst>
                  <a:gd name="adj" fmla="val 16667"/>
                </a:avLst>
              </a:prstGeom>
              <a:solidFill>
                <a:srgbClr val="6AA84F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600" b="1">
                    <a:solidFill>
                      <a:schemeClr val="lt1"/>
                    </a:solidFill>
                  </a:rPr>
                  <a:t>Virtual analysis facility</a:t>
                </a:r>
                <a:endParaRPr sz="600" b="1">
                  <a:solidFill>
                    <a:schemeClr val="lt1"/>
                  </a:solidFill>
                </a:endParaRPr>
              </a:p>
            </p:txBody>
          </p:sp>
          <p:sp>
            <p:nvSpPr>
              <p:cNvPr id="10" name="Google Shape;323;p20">
                <a:extLst>
                  <a:ext uri="{FF2B5EF4-FFF2-40B4-BE49-F238E27FC236}">
                    <a16:creationId xmlns:a16="http://schemas.microsoft.com/office/drawing/2014/main" id="{0942FE9C-8F50-C0C2-8EF3-064FEE32F443}"/>
                  </a:ext>
                </a:extLst>
              </p:cNvPr>
              <p:cNvSpPr/>
              <p:nvPr/>
            </p:nvSpPr>
            <p:spPr>
              <a:xfrm>
                <a:off x="2589100" y="2170157"/>
                <a:ext cx="1600800" cy="639600"/>
              </a:xfrm>
              <a:prstGeom prst="roundRect">
                <a:avLst>
                  <a:gd name="adj" fmla="val 16667"/>
                </a:avLst>
              </a:prstGeom>
              <a:solidFill>
                <a:srgbClr val="3C78D8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600" b="1">
                    <a:solidFill>
                      <a:schemeClr val="lt1"/>
                    </a:solidFill>
                  </a:rPr>
                  <a:t>DIRAC workflow manager</a:t>
                </a:r>
                <a:endParaRPr sz="600" b="1">
                  <a:solidFill>
                    <a:schemeClr val="lt1"/>
                  </a:solidFill>
                </a:endParaRPr>
              </a:p>
            </p:txBody>
          </p:sp>
          <p:cxnSp>
            <p:nvCxnSpPr>
              <p:cNvPr id="11" name="Google Shape;324;p20">
                <a:extLst>
                  <a:ext uri="{FF2B5EF4-FFF2-40B4-BE49-F238E27FC236}">
                    <a16:creationId xmlns:a16="http://schemas.microsoft.com/office/drawing/2014/main" id="{5FB72BDF-8E9F-4294-AC11-0EBAC4742000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4189850" y="2489982"/>
                <a:ext cx="1655400" cy="299100"/>
              </a:xfrm>
              <a:prstGeom prst="bentConnector3">
                <a:avLst>
                  <a:gd name="adj1" fmla="val 49998"/>
                </a:avLst>
              </a:prstGeom>
              <a:noFill/>
              <a:ln w="28575" cap="flat" cmpd="sng">
                <a:solidFill>
                  <a:srgbClr val="9900F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12" name="Google Shape;325;p20">
                <a:extLst>
                  <a:ext uri="{FF2B5EF4-FFF2-40B4-BE49-F238E27FC236}">
                    <a16:creationId xmlns:a16="http://schemas.microsoft.com/office/drawing/2014/main" id="{7F6D23EA-9BC8-B8DF-A07B-679ACD7F0531}"/>
                  </a:ext>
                </a:extLst>
              </p:cNvPr>
              <p:cNvCxnSpPr>
                <a:cxnSpLocks/>
              </p:cNvCxnSpPr>
              <p:nvPr/>
            </p:nvCxnSpPr>
            <p:spPr>
              <a:xfrm rot="-5400000">
                <a:off x="3709900" y="1359257"/>
                <a:ext cx="490500" cy="1131300"/>
              </a:xfrm>
              <a:prstGeom prst="bentConnector2">
                <a:avLst/>
              </a:prstGeom>
              <a:noFill/>
              <a:ln w="28575" cap="flat" cmpd="sng">
                <a:solidFill>
                  <a:srgbClr val="9900F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13" name="Google Shape;326;p20">
                <a:extLst>
                  <a:ext uri="{FF2B5EF4-FFF2-40B4-BE49-F238E27FC236}">
                    <a16:creationId xmlns:a16="http://schemas.microsoft.com/office/drawing/2014/main" id="{89AC933A-4B48-B447-623A-080E3733112A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2620450" y="1401107"/>
                <a:ext cx="490500" cy="1047600"/>
              </a:xfrm>
              <a:prstGeom prst="bentConnector2">
                <a:avLst/>
              </a:prstGeom>
              <a:noFill/>
              <a:ln w="28575" cap="flat" cmpd="sng">
                <a:solidFill>
                  <a:srgbClr val="9900F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sp>
            <p:nvSpPr>
              <p:cNvPr id="14" name="Google Shape;327;p20">
                <a:extLst>
                  <a:ext uri="{FF2B5EF4-FFF2-40B4-BE49-F238E27FC236}">
                    <a16:creationId xmlns:a16="http://schemas.microsoft.com/office/drawing/2014/main" id="{32A60BEA-7A0B-EF6C-BB5C-1EA574D9D4E5}"/>
                  </a:ext>
                </a:extLst>
              </p:cNvPr>
              <p:cNvSpPr txBox="1"/>
              <p:nvPr/>
            </p:nvSpPr>
            <p:spPr>
              <a:xfrm>
                <a:off x="4968074" y="2148209"/>
                <a:ext cx="1191899" cy="58047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600">
                    <a:latin typeface="Lato"/>
                    <a:ea typeface="Lato"/>
                    <a:cs typeface="Lato"/>
                    <a:sym typeface="Lato"/>
                  </a:rPr>
                  <a:t>Via tags (</a:t>
                </a:r>
                <a:r>
                  <a:rPr lang="en" sz="600" u="sng">
                    <a:solidFill>
                      <a:schemeClr val="hlink"/>
                    </a:solidFill>
                    <a:latin typeface="Lato"/>
                    <a:ea typeface="Lato"/>
                    <a:cs typeface="Lato"/>
                    <a:sym typeface="Lato"/>
                    <a:hlinkClick r:id="rId5"/>
                  </a:rPr>
                  <a:t>slide 26</a:t>
                </a:r>
                <a:r>
                  <a:rPr lang="en" sz="600">
                    <a:latin typeface="Lato"/>
                    <a:ea typeface="Lato"/>
                    <a:cs typeface="Lato"/>
                    <a:sym typeface="Lato"/>
                  </a:rPr>
                  <a:t>)</a:t>
                </a:r>
                <a:endParaRPr sz="600">
                  <a:latin typeface="Lato"/>
                  <a:ea typeface="Lato"/>
                  <a:cs typeface="Lato"/>
                  <a:sym typeface="Lato"/>
                </a:endParaRPr>
              </a:p>
            </p:txBody>
          </p:sp>
          <p:cxnSp>
            <p:nvCxnSpPr>
              <p:cNvPr id="15" name="Google Shape;328;p20">
                <a:extLst>
                  <a:ext uri="{FF2B5EF4-FFF2-40B4-BE49-F238E27FC236}">
                    <a16:creationId xmlns:a16="http://schemas.microsoft.com/office/drawing/2014/main" id="{B9991CE2-8A8C-1747-3DD1-C9B30CB7DBA3}"/>
                  </a:ext>
                </a:extLst>
              </p:cNvPr>
              <p:cNvCxnSpPr>
                <a:cxnSpLocks/>
              </p:cNvCxnSpPr>
              <p:nvPr/>
            </p:nvCxnSpPr>
            <p:spPr>
              <a:xfrm rot="-5400000">
                <a:off x="1460550" y="2223732"/>
                <a:ext cx="862500" cy="1394700"/>
              </a:xfrm>
              <a:prstGeom prst="bentConnector2">
                <a:avLst/>
              </a:prstGeom>
              <a:noFill/>
              <a:ln w="28575" cap="flat" cmpd="sng">
                <a:solidFill>
                  <a:srgbClr val="9900F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sp>
            <p:nvSpPr>
              <p:cNvPr id="16" name="Google Shape;329;p20">
                <a:extLst>
                  <a:ext uri="{FF2B5EF4-FFF2-40B4-BE49-F238E27FC236}">
                    <a16:creationId xmlns:a16="http://schemas.microsoft.com/office/drawing/2014/main" id="{D677ED4C-C2F9-B60B-BB11-A0BFFD227B6E}"/>
                  </a:ext>
                </a:extLst>
              </p:cNvPr>
              <p:cNvSpPr txBox="1"/>
              <p:nvPr/>
            </p:nvSpPr>
            <p:spPr>
              <a:xfrm>
                <a:off x="1227473" y="2596632"/>
                <a:ext cx="815845" cy="63569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600">
                    <a:latin typeface="Lato"/>
                    <a:ea typeface="Lato"/>
                    <a:cs typeface="Lato"/>
                    <a:sym typeface="Lato"/>
                  </a:rPr>
                  <a:t>REST API</a:t>
                </a:r>
                <a:endParaRPr sz="600">
                  <a:latin typeface="Lato"/>
                  <a:ea typeface="Lato"/>
                  <a:cs typeface="Lato"/>
                  <a:sym typeface="Lato"/>
                </a:endParaRPr>
              </a:p>
            </p:txBody>
          </p:sp>
          <p:cxnSp>
            <p:nvCxnSpPr>
              <p:cNvPr id="17" name="Google Shape;330;p20">
                <a:extLst>
                  <a:ext uri="{FF2B5EF4-FFF2-40B4-BE49-F238E27FC236}">
                    <a16:creationId xmlns:a16="http://schemas.microsoft.com/office/drawing/2014/main" id="{FEA23A4F-5426-3007-3D0D-48EC70C85F90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3118943" y="3080232"/>
                <a:ext cx="542700" cy="1500"/>
              </a:xfrm>
              <a:prstGeom prst="bentConnector3">
                <a:avLst>
                  <a:gd name="adj1" fmla="val 49988"/>
                </a:avLst>
              </a:prstGeom>
              <a:noFill/>
              <a:ln w="28575" cap="flat" cmpd="sng">
                <a:solidFill>
                  <a:srgbClr val="9900F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sp>
            <p:nvSpPr>
              <p:cNvPr id="18" name="Google Shape;331;p20">
                <a:extLst>
                  <a:ext uri="{FF2B5EF4-FFF2-40B4-BE49-F238E27FC236}">
                    <a16:creationId xmlns:a16="http://schemas.microsoft.com/office/drawing/2014/main" id="{CD141825-0995-4841-BF08-F86BC093E2D7}"/>
                  </a:ext>
                </a:extLst>
              </p:cNvPr>
              <p:cNvSpPr txBox="1"/>
              <p:nvPr/>
            </p:nvSpPr>
            <p:spPr>
              <a:xfrm>
                <a:off x="2268551" y="2880956"/>
                <a:ext cx="1488600" cy="4353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600">
                    <a:latin typeface="Lato"/>
                    <a:ea typeface="Lato"/>
                    <a:cs typeface="Lato"/>
                    <a:sym typeface="Lato"/>
                  </a:rPr>
                  <a:t>FileCatalog?</a:t>
                </a:r>
                <a:endParaRPr sz="600">
                  <a:latin typeface="Lato"/>
                  <a:ea typeface="Lato"/>
                  <a:cs typeface="Lato"/>
                  <a:sym typeface="Lato"/>
                </a:endParaRPr>
              </a:p>
            </p:txBody>
          </p:sp>
          <p:sp>
            <p:nvSpPr>
              <p:cNvPr id="19" name="Google Shape;333;p20">
                <a:extLst>
                  <a:ext uri="{FF2B5EF4-FFF2-40B4-BE49-F238E27FC236}">
                    <a16:creationId xmlns:a16="http://schemas.microsoft.com/office/drawing/2014/main" id="{691D5B8D-F0A9-381E-6F36-A6848678A3A2}"/>
                  </a:ext>
                </a:extLst>
              </p:cNvPr>
              <p:cNvSpPr/>
              <p:nvPr/>
            </p:nvSpPr>
            <p:spPr>
              <a:xfrm>
                <a:off x="5021068" y="3567357"/>
                <a:ext cx="1684500" cy="846300"/>
              </a:xfrm>
              <a:prstGeom prst="roundRect">
                <a:avLst>
                  <a:gd name="adj" fmla="val 16667"/>
                </a:avLst>
              </a:prstGeom>
              <a:solidFill>
                <a:schemeClr val="accent5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600" b="1">
                    <a:solidFill>
                      <a:schemeClr val="lt1"/>
                    </a:solidFill>
                  </a:rPr>
                  <a:t>Caching at analysis step level</a:t>
                </a:r>
                <a:endParaRPr sz="600" b="1">
                  <a:solidFill>
                    <a:schemeClr val="lt1"/>
                  </a:solidFill>
                </a:endParaRPr>
              </a:p>
            </p:txBody>
          </p:sp>
          <p:cxnSp>
            <p:nvCxnSpPr>
              <p:cNvPr id="20" name="Google Shape;334;p20">
                <a:extLst>
                  <a:ext uri="{FF2B5EF4-FFF2-40B4-BE49-F238E27FC236}">
                    <a16:creationId xmlns:a16="http://schemas.microsoft.com/office/drawing/2014/main" id="{16EA4097-3232-2D9A-7FFD-5A42CBE7A64F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4233268" y="3775407"/>
                <a:ext cx="787800" cy="215100"/>
              </a:xfrm>
              <a:prstGeom prst="bentConnector3">
                <a:avLst>
                  <a:gd name="adj1" fmla="val 49998"/>
                </a:avLst>
              </a:prstGeom>
              <a:noFill/>
              <a:ln w="28575" cap="flat" cmpd="sng">
                <a:solidFill>
                  <a:srgbClr val="9900F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sp>
            <p:nvSpPr>
              <p:cNvPr id="21" name="Google Shape;336;p20">
                <a:extLst>
                  <a:ext uri="{FF2B5EF4-FFF2-40B4-BE49-F238E27FC236}">
                    <a16:creationId xmlns:a16="http://schemas.microsoft.com/office/drawing/2014/main" id="{D2A7EB10-6022-6B1C-EA1E-5D1B8E01C5FD}"/>
                  </a:ext>
                </a:extLst>
              </p:cNvPr>
              <p:cNvSpPr txBox="1"/>
              <p:nvPr/>
            </p:nvSpPr>
            <p:spPr>
              <a:xfrm>
                <a:off x="7399451" y="3652106"/>
                <a:ext cx="939601" cy="48371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 b="1">
                    <a:solidFill>
                      <a:srgbClr val="FF9900"/>
                    </a:solidFill>
                    <a:latin typeface="Lato"/>
                    <a:ea typeface="Lato"/>
                    <a:cs typeface="Lato"/>
                    <a:sym typeface="Lato"/>
                  </a:rPr>
                  <a:t>WP5</a:t>
                </a:r>
                <a:endParaRPr sz="800" b="1">
                  <a:solidFill>
                    <a:srgbClr val="FF9900"/>
                  </a:solidFill>
                  <a:latin typeface="Lato"/>
                  <a:ea typeface="Lato"/>
                  <a:cs typeface="Lato"/>
                  <a:sym typeface="Lato"/>
                </a:endParaRPr>
              </a:p>
            </p:txBody>
          </p:sp>
          <p:grpSp>
            <p:nvGrpSpPr>
              <p:cNvPr id="22" name="Google Shape;337;p20">
                <a:extLst>
                  <a:ext uri="{FF2B5EF4-FFF2-40B4-BE49-F238E27FC236}">
                    <a16:creationId xmlns:a16="http://schemas.microsoft.com/office/drawing/2014/main" id="{955CA311-86E2-16E5-0BAA-EF598C6EBF11}"/>
                  </a:ext>
                </a:extLst>
              </p:cNvPr>
              <p:cNvGrpSpPr/>
              <p:nvPr/>
            </p:nvGrpSpPr>
            <p:grpSpPr>
              <a:xfrm>
                <a:off x="1660975" y="3816636"/>
                <a:ext cx="303600" cy="476756"/>
                <a:chOff x="1660975" y="3816636"/>
                <a:chExt cx="303600" cy="476756"/>
              </a:xfrm>
            </p:grpSpPr>
            <p:sp>
              <p:nvSpPr>
                <p:cNvPr id="448" name="Google Shape;338;p20">
                  <a:extLst>
                    <a:ext uri="{FF2B5EF4-FFF2-40B4-BE49-F238E27FC236}">
                      <a16:creationId xmlns:a16="http://schemas.microsoft.com/office/drawing/2014/main" id="{C12583FD-42A3-6350-59D0-FC2704BDA4AE}"/>
                    </a:ext>
                  </a:extLst>
                </p:cNvPr>
                <p:cNvSpPr/>
                <p:nvPr/>
              </p:nvSpPr>
              <p:spPr>
                <a:xfrm>
                  <a:off x="1660975" y="3864382"/>
                  <a:ext cx="303600" cy="299100"/>
                </a:xfrm>
                <a:prstGeom prst="ellipse">
                  <a:avLst/>
                </a:prstGeom>
                <a:solidFill>
                  <a:schemeClr val="lt1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600"/>
                </a:p>
              </p:txBody>
            </p:sp>
            <p:sp>
              <p:nvSpPr>
                <p:cNvPr id="449" name="Google Shape;339;p20">
                  <a:extLst>
                    <a:ext uri="{FF2B5EF4-FFF2-40B4-BE49-F238E27FC236}">
                      <a16:creationId xmlns:a16="http://schemas.microsoft.com/office/drawing/2014/main" id="{9267F6DD-18B4-D44B-4BDD-9C35E8175A74}"/>
                    </a:ext>
                  </a:extLst>
                </p:cNvPr>
                <p:cNvSpPr txBox="1"/>
                <p:nvPr/>
              </p:nvSpPr>
              <p:spPr>
                <a:xfrm>
                  <a:off x="1671644" y="3816636"/>
                  <a:ext cx="292931" cy="47675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sp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600">
                      <a:latin typeface="Lato"/>
                      <a:ea typeface="Lato"/>
                      <a:cs typeface="Lato"/>
                      <a:sym typeface="Lato"/>
                    </a:rPr>
                    <a:t>1</a:t>
                  </a:r>
                  <a:endParaRPr sz="600">
                    <a:latin typeface="Lato"/>
                    <a:ea typeface="Lato"/>
                    <a:cs typeface="Lato"/>
                    <a:sym typeface="Lato"/>
                  </a:endParaRPr>
                </a:p>
              </p:txBody>
            </p:sp>
          </p:grpSp>
          <p:grpSp>
            <p:nvGrpSpPr>
              <p:cNvPr id="23" name="Google Shape;340;p20">
                <a:extLst>
                  <a:ext uri="{FF2B5EF4-FFF2-40B4-BE49-F238E27FC236}">
                    <a16:creationId xmlns:a16="http://schemas.microsoft.com/office/drawing/2014/main" id="{A2A73CE7-ACA5-31D1-0745-446AB5B920DC}"/>
                  </a:ext>
                </a:extLst>
              </p:cNvPr>
              <p:cNvGrpSpPr/>
              <p:nvPr/>
            </p:nvGrpSpPr>
            <p:grpSpPr>
              <a:xfrm>
                <a:off x="3886250" y="3775411"/>
                <a:ext cx="303600" cy="476756"/>
                <a:chOff x="3886250" y="3775411"/>
                <a:chExt cx="303600" cy="476756"/>
              </a:xfrm>
            </p:grpSpPr>
            <p:sp>
              <p:nvSpPr>
                <p:cNvPr id="30" name="Google Shape;341;p20">
                  <a:extLst>
                    <a:ext uri="{FF2B5EF4-FFF2-40B4-BE49-F238E27FC236}">
                      <a16:creationId xmlns:a16="http://schemas.microsoft.com/office/drawing/2014/main" id="{95E597B3-E52E-33DA-376D-DA1F77E3AE76}"/>
                    </a:ext>
                  </a:extLst>
                </p:cNvPr>
                <p:cNvSpPr/>
                <p:nvPr/>
              </p:nvSpPr>
              <p:spPr>
                <a:xfrm>
                  <a:off x="3886250" y="3823157"/>
                  <a:ext cx="303600" cy="299100"/>
                </a:xfrm>
                <a:prstGeom prst="ellipse">
                  <a:avLst/>
                </a:prstGeom>
                <a:solidFill>
                  <a:schemeClr val="lt1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600"/>
                </a:p>
              </p:txBody>
            </p:sp>
            <p:sp>
              <p:nvSpPr>
                <p:cNvPr id="31" name="Google Shape;342;p20">
                  <a:extLst>
                    <a:ext uri="{FF2B5EF4-FFF2-40B4-BE49-F238E27FC236}">
                      <a16:creationId xmlns:a16="http://schemas.microsoft.com/office/drawing/2014/main" id="{E7AB0A88-EA8E-26BF-48E0-AFED15278BA3}"/>
                    </a:ext>
                  </a:extLst>
                </p:cNvPr>
                <p:cNvSpPr txBox="1"/>
                <p:nvPr/>
              </p:nvSpPr>
              <p:spPr>
                <a:xfrm>
                  <a:off x="3896919" y="3775411"/>
                  <a:ext cx="292327" cy="47675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sp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600">
                      <a:latin typeface="Lato"/>
                      <a:ea typeface="Lato"/>
                      <a:cs typeface="Lato"/>
                      <a:sym typeface="Lato"/>
                    </a:rPr>
                    <a:t>2</a:t>
                  </a:r>
                  <a:endParaRPr sz="600">
                    <a:latin typeface="Lato"/>
                    <a:ea typeface="Lato"/>
                    <a:cs typeface="Lato"/>
                    <a:sym typeface="Lato"/>
                  </a:endParaRPr>
                </a:p>
              </p:txBody>
            </p:sp>
          </p:grpSp>
          <p:grpSp>
            <p:nvGrpSpPr>
              <p:cNvPr id="24" name="Google Shape;343;p20">
                <a:extLst>
                  <a:ext uri="{FF2B5EF4-FFF2-40B4-BE49-F238E27FC236}">
                    <a16:creationId xmlns:a16="http://schemas.microsoft.com/office/drawing/2014/main" id="{DE7EB4BF-132F-9ED2-D04C-CD949576A578}"/>
                  </a:ext>
                </a:extLst>
              </p:cNvPr>
              <p:cNvGrpSpPr/>
              <p:nvPr/>
            </p:nvGrpSpPr>
            <p:grpSpPr>
              <a:xfrm>
                <a:off x="6357950" y="4013461"/>
                <a:ext cx="303600" cy="476756"/>
                <a:chOff x="6357950" y="4013461"/>
                <a:chExt cx="303600" cy="476756"/>
              </a:xfrm>
            </p:grpSpPr>
            <p:sp>
              <p:nvSpPr>
                <p:cNvPr id="28" name="Google Shape;344;p20">
                  <a:extLst>
                    <a:ext uri="{FF2B5EF4-FFF2-40B4-BE49-F238E27FC236}">
                      <a16:creationId xmlns:a16="http://schemas.microsoft.com/office/drawing/2014/main" id="{C6E6762D-A4C4-4907-9B89-46E5E7143F47}"/>
                    </a:ext>
                  </a:extLst>
                </p:cNvPr>
                <p:cNvSpPr/>
                <p:nvPr/>
              </p:nvSpPr>
              <p:spPr>
                <a:xfrm>
                  <a:off x="6357950" y="4061207"/>
                  <a:ext cx="303600" cy="299100"/>
                </a:xfrm>
                <a:prstGeom prst="ellipse">
                  <a:avLst/>
                </a:prstGeom>
                <a:solidFill>
                  <a:schemeClr val="lt1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600"/>
                </a:p>
              </p:txBody>
            </p:sp>
            <p:sp>
              <p:nvSpPr>
                <p:cNvPr id="29" name="Google Shape;345;p20">
                  <a:extLst>
                    <a:ext uri="{FF2B5EF4-FFF2-40B4-BE49-F238E27FC236}">
                      <a16:creationId xmlns:a16="http://schemas.microsoft.com/office/drawing/2014/main" id="{47375E8E-8648-87F5-E1AF-7FFA03723FE5}"/>
                    </a:ext>
                  </a:extLst>
                </p:cNvPr>
                <p:cNvSpPr txBox="1"/>
                <p:nvPr/>
              </p:nvSpPr>
              <p:spPr>
                <a:xfrm>
                  <a:off x="6368621" y="4013461"/>
                  <a:ext cx="180980" cy="47675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sp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600">
                      <a:latin typeface="Lato"/>
                      <a:ea typeface="Lato"/>
                      <a:cs typeface="Lato"/>
                      <a:sym typeface="Lato"/>
                    </a:rPr>
                    <a:t>3</a:t>
                  </a:r>
                  <a:endParaRPr sz="600">
                    <a:latin typeface="Lato"/>
                    <a:ea typeface="Lato"/>
                    <a:cs typeface="Lato"/>
                    <a:sym typeface="Lato"/>
                  </a:endParaRPr>
                </a:p>
              </p:txBody>
            </p:sp>
          </p:grpSp>
          <p:grpSp>
            <p:nvGrpSpPr>
              <p:cNvPr id="25" name="Google Shape;346;p20">
                <a:extLst>
                  <a:ext uri="{FF2B5EF4-FFF2-40B4-BE49-F238E27FC236}">
                    <a16:creationId xmlns:a16="http://schemas.microsoft.com/office/drawing/2014/main" id="{673A3867-14C8-6F3B-21A8-1EE601FC9209}"/>
                  </a:ext>
                </a:extLst>
              </p:cNvPr>
              <p:cNvGrpSpPr/>
              <p:nvPr/>
            </p:nvGrpSpPr>
            <p:grpSpPr>
              <a:xfrm>
                <a:off x="8359900" y="2809636"/>
                <a:ext cx="303600" cy="476756"/>
                <a:chOff x="8359900" y="2809636"/>
                <a:chExt cx="303600" cy="476756"/>
              </a:xfrm>
            </p:grpSpPr>
            <p:sp>
              <p:nvSpPr>
                <p:cNvPr id="26" name="Google Shape;347;p20">
                  <a:extLst>
                    <a:ext uri="{FF2B5EF4-FFF2-40B4-BE49-F238E27FC236}">
                      <a16:creationId xmlns:a16="http://schemas.microsoft.com/office/drawing/2014/main" id="{900991B5-9693-D288-16F9-A1B3F3173137}"/>
                    </a:ext>
                  </a:extLst>
                </p:cNvPr>
                <p:cNvSpPr/>
                <p:nvPr/>
              </p:nvSpPr>
              <p:spPr>
                <a:xfrm>
                  <a:off x="8359900" y="2857382"/>
                  <a:ext cx="303600" cy="299100"/>
                </a:xfrm>
                <a:prstGeom prst="ellipse">
                  <a:avLst/>
                </a:prstGeom>
                <a:solidFill>
                  <a:schemeClr val="lt1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600"/>
                </a:p>
              </p:txBody>
            </p:sp>
            <p:sp>
              <p:nvSpPr>
                <p:cNvPr id="27" name="Google Shape;348;p20">
                  <a:extLst>
                    <a:ext uri="{FF2B5EF4-FFF2-40B4-BE49-F238E27FC236}">
                      <a16:creationId xmlns:a16="http://schemas.microsoft.com/office/drawing/2014/main" id="{96F816BE-BD31-BD5B-09C9-6A34BA01C9A2}"/>
                    </a:ext>
                  </a:extLst>
                </p:cNvPr>
                <p:cNvSpPr txBox="1"/>
                <p:nvPr/>
              </p:nvSpPr>
              <p:spPr>
                <a:xfrm>
                  <a:off x="8370569" y="2809636"/>
                  <a:ext cx="173890" cy="47675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sp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600">
                      <a:latin typeface="Lato"/>
                      <a:ea typeface="Lato"/>
                      <a:cs typeface="Lato"/>
                      <a:sym typeface="Lato"/>
                    </a:rPr>
                    <a:t>4</a:t>
                  </a:r>
                  <a:endParaRPr sz="600">
                    <a:latin typeface="Lato"/>
                    <a:ea typeface="Lato"/>
                    <a:cs typeface="Lato"/>
                    <a:sym typeface="Lato"/>
                  </a:endParaRPr>
                </a:p>
              </p:txBody>
            </p:sp>
          </p:grpSp>
        </p:grpSp>
        <p:sp>
          <p:nvSpPr>
            <p:cNvPr id="4" name="Google Shape;335;p20">
              <a:extLst>
                <a:ext uri="{FF2B5EF4-FFF2-40B4-BE49-F238E27FC236}">
                  <a16:creationId xmlns:a16="http://schemas.microsoft.com/office/drawing/2014/main" id="{7D1317CD-D5C7-6DFE-D71D-740A31254BD7}"/>
                </a:ext>
              </a:extLst>
            </p:cNvPr>
            <p:cNvSpPr txBox="1"/>
            <p:nvPr/>
          </p:nvSpPr>
          <p:spPr>
            <a:xfrm>
              <a:off x="6549599" y="1064727"/>
              <a:ext cx="939601" cy="48371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 b="1">
                  <a:solidFill>
                    <a:srgbClr val="6AA84F"/>
                  </a:solidFill>
                  <a:latin typeface="Lato"/>
                  <a:ea typeface="Lato"/>
                  <a:cs typeface="Lato"/>
                  <a:sym typeface="Lato"/>
                </a:rPr>
                <a:t>WP1</a:t>
              </a:r>
              <a:endParaRPr sz="800" b="1">
                <a:solidFill>
                  <a:srgbClr val="6AA84F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pic>
        <p:nvPicPr>
          <p:cNvPr id="450" name="Graphic 449" descr="Badge Tick1 with solid fill">
            <a:extLst>
              <a:ext uri="{FF2B5EF4-FFF2-40B4-BE49-F238E27FC236}">
                <a16:creationId xmlns:a16="http://schemas.microsoft.com/office/drawing/2014/main" id="{1F51EAEC-5DCE-A813-11C3-CEF30B86760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07551" y="3803190"/>
            <a:ext cx="451732" cy="411699"/>
          </a:xfrm>
          <a:prstGeom prst="rect">
            <a:avLst/>
          </a:prstGeom>
        </p:spPr>
      </p:pic>
      <p:pic>
        <p:nvPicPr>
          <p:cNvPr id="452" name="Graphic 451" descr="Run with solid fill">
            <a:extLst>
              <a:ext uri="{FF2B5EF4-FFF2-40B4-BE49-F238E27FC236}">
                <a16:creationId xmlns:a16="http://schemas.microsoft.com/office/drawing/2014/main" id="{49231198-E598-2501-A40F-E6C934611F5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449185" y="3780877"/>
            <a:ext cx="411699" cy="411699"/>
          </a:xfrm>
          <a:prstGeom prst="rect">
            <a:avLst/>
          </a:prstGeom>
        </p:spPr>
      </p:pic>
      <p:pic>
        <p:nvPicPr>
          <p:cNvPr id="451" name="Graphic 450" descr="Badge Tick1 with solid fill">
            <a:extLst>
              <a:ext uri="{FF2B5EF4-FFF2-40B4-BE49-F238E27FC236}">
                <a16:creationId xmlns:a16="http://schemas.microsoft.com/office/drawing/2014/main" id="{EE4818D2-2C36-58EF-3F53-00F693A6A1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123379" y="3825893"/>
            <a:ext cx="451732" cy="411699"/>
          </a:xfrm>
          <a:prstGeom prst="rect">
            <a:avLst/>
          </a:prstGeom>
        </p:spPr>
      </p:pic>
      <p:pic>
        <p:nvPicPr>
          <p:cNvPr id="32" name="Graphic 31" descr="Run with solid fill">
            <a:extLst>
              <a:ext uri="{FF2B5EF4-FFF2-40B4-BE49-F238E27FC236}">
                <a16:creationId xmlns:a16="http://schemas.microsoft.com/office/drawing/2014/main" id="{5261CE12-0DE3-8444-F69D-52261387046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802466" y="3817058"/>
            <a:ext cx="411699" cy="411699"/>
          </a:xfrm>
          <a:prstGeom prst="rect">
            <a:avLst/>
          </a:prstGeom>
        </p:spPr>
      </p:pic>
      <p:pic>
        <p:nvPicPr>
          <p:cNvPr id="33" name="Graphic 32" descr="Badge Tick1 with solid fill">
            <a:extLst>
              <a:ext uri="{FF2B5EF4-FFF2-40B4-BE49-F238E27FC236}">
                <a16:creationId xmlns:a16="http://schemas.microsoft.com/office/drawing/2014/main" id="{2F61504E-0CBF-4253-DE10-4360CD38805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64204" y="3801811"/>
            <a:ext cx="451732" cy="411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472248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6"/>
          <p:cNvSpPr txBox="1">
            <a:spLocks noGrp="1"/>
          </p:cNvSpPr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WP1: Data Management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3562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7"/>
          <p:cNvSpPr txBox="1">
            <a:spLocks noGrp="1"/>
          </p:cNvSpPr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dirty="0"/>
              <a:t>WP1: Data Management</a:t>
            </a:r>
            <a:endParaRPr dirty="0"/>
          </a:p>
          <a:p>
            <a:r>
              <a:rPr lang="en-GB" sz="3000" dirty="0"/>
              <a:t>Optimise</a:t>
            </a:r>
            <a:r>
              <a:rPr lang="en" sz="3000" dirty="0"/>
              <a:t> the heterogeneous storage infrastructure across the UK</a:t>
            </a:r>
          </a:p>
        </p:txBody>
      </p:sp>
    </p:spTree>
    <p:extLst>
      <p:ext uri="{BB962C8B-B14F-4D97-AF65-F5344CB8AC3E}">
        <p14:creationId xmlns:p14="http://schemas.microsoft.com/office/powerpoint/2010/main" val="22602455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3A13061-9384-B051-FCD4-971C5079F59F}"/>
              </a:ext>
            </a:extLst>
          </p:cNvPr>
          <p:cNvCxnSpPr>
            <a:cxnSpLocks/>
          </p:cNvCxnSpPr>
          <p:nvPr/>
        </p:nvCxnSpPr>
        <p:spPr>
          <a:xfrm>
            <a:off x="5747811" y="2201615"/>
            <a:ext cx="1523070" cy="17657"/>
          </a:xfrm>
          <a:prstGeom prst="straightConnector1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EE79618-484D-FF7F-D24F-C324BEF2A305}"/>
              </a:ext>
            </a:extLst>
          </p:cNvPr>
          <p:cNvCxnSpPr/>
          <p:nvPr/>
        </p:nvCxnSpPr>
        <p:spPr>
          <a:xfrm>
            <a:off x="7225347" y="1304873"/>
            <a:ext cx="3717" cy="1931948"/>
          </a:xfrm>
          <a:prstGeom prst="straightConnector1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C61FD94A-2C93-58D1-A26B-2DF27F3788D0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 dirty="0">
                <a:cs typeface="Arial"/>
              </a:rPr>
              <a:t>   WP1: Data Management Overview </a:t>
            </a:r>
            <a:endParaRPr lang="en-GB" sz="2400" dirty="0">
              <a:cs typeface="Arial"/>
            </a:endParaRPr>
          </a:p>
        </p:txBody>
      </p:sp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1122A998-D972-1E1D-8C0F-391EEFECA7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2" name="Google Shape;213;p15">
            <a:extLst>
              <a:ext uri="{FF2B5EF4-FFF2-40B4-BE49-F238E27FC236}">
                <a16:creationId xmlns:a16="http://schemas.microsoft.com/office/drawing/2014/main" id="{DD2D7A3A-1FA2-AA7A-A5E4-A9DBF735CB71}"/>
              </a:ext>
            </a:extLst>
          </p:cNvPr>
          <p:cNvSpPr txBox="1">
            <a:spLocks noGrp="1"/>
          </p:cNvSpPr>
          <p:nvPr/>
        </p:nvSpPr>
        <p:spPr>
          <a:xfrm>
            <a:off x="-123031" y="567426"/>
            <a:ext cx="5081384" cy="4337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 sz="1400" dirty="0"/>
              <a:t>Deploy a UK based prototype data lake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SzPts val="1800"/>
              <a:buFont typeface="Courier New" panose="020B0604020202020204" pitchFamily="34" charset="0"/>
              <a:buChar char="o"/>
            </a:pPr>
            <a:r>
              <a:rPr lang="en-GB" sz="1100" dirty="0"/>
              <a:t>Core sites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SzPts val="1800"/>
              <a:buFont typeface="Courier New" panose="020B0604020202020204" pitchFamily="34" charset="0"/>
              <a:buChar char="o"/>
            </a:pPr>
            <a:r>
              <a:rPr lang="en-GB" sz="1100" dirty="0"/>
              <a:t>S3 sites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SzPts val="1800"/>
              <a:buFont typeface="Courier New" panose="020B0604020202020204" pitchFamily="34" charset="0"/>
              <a:buChar char="o"/>
            </a:pPr>
            <a:r>
              <a:rPr lang="en-GB" sz="1100" dirty="0"/>
              <a:t>State-less storage</a:t>
            </a:r>
          </a:p>
          <a:p>
            <a:pPr marL="596900" lvl="1" indent="0">
              <a:lnSpc>
                <a:spcPct val="100000"/>
              </a:lnSpc>
              <a:spcBef>
                <a:spcPts val="0"/>
              </a:spcBef>
              <a:buSzPts val="1800"/>
              <a:buNone/>
            </a:pPr>
            <a:endParaRPr lang="en-GB" sz="1100" dirty="0"/>
          </a:p>
          <a:p>
            <a:pPr>
              <a:lnSpc>
                <a:spcPct val="114999"/>
              </a:lnSpc>
              <a:buSzPts val="1400"/>
              <a:buFont typeface="Arial" panose="020B0604020202020204" pitchFamily="34" charset="0"/>
              <a:buChar char="•"/>
            </a:pPr>
            <a:r>
              <a:rPr lang="en-GB" sz="1400" dirty="0"/>
              <a:t>Generate metrics for comparison of current to improvements made</a:t>
            </a:r>
          </a:p>
          <a:p>
            <a:pPr>
              <a:lnSpc>
                <a:spcPct val="114999"/>
              </a:lnSpc>
              <a:buSzPts val="1400"/>
              <a:buFont typeface="Arial" panose="020B0604020202020204" pitchFamily="34" charset="0"/>
              <a:buChar char="•"/>
            </a:pPr>
            <a:endParaRPr lang="en-GB" sz="140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Implement Quality of Service behaviour and information in </a:t>
            </a:r>
            <a:r>
              <a:rPr lang="en-GB" sz="1400" dirty="0" err="1"/>
              <a:t>Rucio</a:t>
            </a:r>
            <a:r>
              <a:rPr lang="en-GB" sz="1400" dirty="0"/>
              <a:t>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SzPts val="1800"/>
              <a:buFont typeface="Courier New" panose="020B0604020202020204" pitchFamily="34" charset="0"/>
              <a:buChar char="o"/>
            </a:pPr>
            <a:r>
              <a:rPr lang="en-GB" sz="1100" dirty="0"/>
              <a:t>Develop </a:t>
            </a:r>
            <a:r>
              <a:rPr lang="en-GB" sz="1100" dirty="0" err="1"/>
              <a:t>Rucio</a:t>
            </a:r>
            <a:r>
              <a:rPr lang="en-GB" sz="1100" dirty="0"/>
              <a:t> to expand the levels of service it provides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Font typeface="Courier New" panose="020B0604020202020204" pitchFamily="34" charset="0"/>
              <a:buChar char="o"/>
            </a:pPr>
            <a:r>
              <a:rPr lang="en-GB" sz="1100" dirty="0"/>
              <a:t>Create new behaviours in </a:t>
            </a:r>
            <a:r>
              <a:rPr lang="en-GB" sz="1100" dirty="0" err="1"/>
              <a:t>Rucio</a:t>
            </a:r>
            <a:r>
              <a:rPr lang="en-GB" sz="1100" dirty="0"/>
              <a:t> to enable improved data access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Font typeface="Courier New" panose="020B0604020202020204" pitchFamily="34" charset="0"/>
              <a:buChar char="o"/>
            </a:pPr>
            <a:endParaRPr lang="en-GB" sz="1100" dirty="0"/>
          </a:p>
          <a:p>
            <a:pPr>
              <a:lnSpc>
                <a:spcPct val="114999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Produce site recommendations on how to optimise data access and stateless storage</a:t>
            </a:r>
          </a:p>
          <a:p>
            <a:pPr>
              <a:lnSpc>
                <a:spcPct val="114999"/>
              </a:lnSpc>
              <a:buFont typeface="Arial" panose="020B0604020202020204" pitchFamily="34" charset="0"/>
              <a:buChar char="•"/>
            </a:pPr>
            <a:endParaRPr lang="en-GB" sz="1400" dirty="0"/>
          </a:p>
          <a:p>
            <a:pPr>
              <a:lnSpc>
                <a:spcPct val="114999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Setup and test SSD storage endpoints to test and develop fast storage endpoints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E61107A-DFEA-3B5B-48BC-03DDA64EBA0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837"/>
          <a:stretch/>
        </p:blipFill>
        <p:spPr>
          <a:xfrm>
            <a:off x="8339423" y="-13436"/>
            <a:ext cx="804577" cy="445554"/>
          </a:xfrm>
          <a:prstGeom prst="rect">
            <a:avLst/>
          </a:prstGeom>
        </p:spPr>
      </p:pic>
      <p:pic>
        <p:nvPicPr>
          <p:cNvPr id="9" name="Graphic 8" descr="Badge Tick1 with solid fill">
            <a:extLst>
              <a:ext uri="{FF2B5EF4-FFF2-40B4-BE49-F238E27FC236}">
                <a16:creationId xmlns:a16="http://schemas.microsoft.com/office/drawing/2014/main" id="{C1E9C973-71C9-3F48-997C-9EEA9FC9B2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573902" y="568145"/>
            <a:ext cx="451732" cy="411699"/>
          </a:xfrm>
          <a:prstGeom prst="rect">
            <a:avLst/>
          </a:prstGeom>
        </p:spPr>
      </p:pic>
      <p:pic>
        <p:nvPicPr>
          <p:cNvPr id="12" name="Graphic 11" descr="Badge Tick1 with solid fill">
            <a:extLst>
              <a:ext uri="{FF2B5EF4-FFF2-40B4-BE49-F238E27FC236}">
                <a16:creationId xmlns:a16="http://schemas.microsoft.com/office/drawing/2014/main" id="{350C5E47-751A-4EBB-B784-C86238B4F0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573902" y="1485105"/>
            <a:ext cx="451732" cy="411699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9DDA272-E1CB-9164-5FA2-D1995AB6EDBF}"/>
              </a:ext>
            </a:extLst>
          </p:cNvPr>
          <p:cNvSpPr/>
          <p:nvPr/>
        </p:nvSpPr>
        <p:spPr>
          <a:xfrm>
            <a:off x="6516385" y="1690955"/>
            <a:ext cx="1458604" cy="82739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Arial"/>
            </a:endParaRPr>
          </a:p>
        </p:txBody>
      </p:sp>
      <p:pic>
        <p:nvPicPr>
          <p:cNvPr id="16" name="Graphic 15" descr="A black and white logo&#10;&#10;Description automatically generated">
            <a:extLst>
              <a:ext uri="{FF2B5EF4-FFF2-40B4-BE49-F238E27FC236}">
                <a16:creationId xmlns:a16="http://schemas.microsoft.com/office/drawing/2014/main" id="{2FAA62EB-D01D-4D56-B3E5-0BA5DB7C954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437068" y="1544307"/>
            <a:ext cx="1619572" cy="1117872"/>
          </a:xfrm>
          <a:prstGeom prst="rect">
            <a:avLst/>
          </a:prstGeom>
        </p:spPr>
      </p:pic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116D5671-8E80-4EA8-0FAC-666756FD6B00}"/>
              </a:ext>
            </a:extLst>
          </p:cNvPr>
          <p:cNvSpPr/>
          <p:nvPr/>
        </p:nvSpPr>
        <p:spPr>
          <a:xfrm>
            <a:off x="6389077" y="567426"/>
            <a:ext cx="1631461" cy="869461"/>
          </a:xfrm>
          <a:prstGeom prst="roundRect">
            <a:avLst/>
          </a:prstGeom>
          <a:solidFill>
            <a:srgbClr val="ED7D3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cs typeface="Arial"/>
              </a:rPr>
              <a:t>Rucio</a:t>
            </a:r>
            <a:br>
              <a:rPr lang="en-US" dirty="0">
                <a:cs typeface="Arial"/>
              </a:rPr>
            </a:br>
            <a:r>
              <a:rPr lang="en-US" dirty="0">
                <a:cs typeface="Arial"/>
              </a:rPr>
              <a:t>Monitoring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A6D6CF2-05EA-DE9F-F484-555C76558AC3}"/>
              </a:ext>
            </a:extLst>
          </p:cNvPr>
          <p:cNvSpPr/>
          <p:nvPr/>
        </p:nvSpPr>
        <p:spPr>
          <a:xfrm>
            <a:off x="6435540" y="2890596"/>
            <a:ext cx="1631461" cy="869461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cs typeface="Arial"/>
              </a:rPr>
              <a:t>Sites</a:t>
            </a: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A09C15B-9ADA-CFCC-BEA7-FF65EFF11003}"/>
              </a:ext>
            </a:extLst>
          </p:cNvPr>
          <p:cNvSpPr/>
          <p:nvPr/>
        </p:nvSpPr>
        <p:spPr>
          <a:xfrm>
            <a:off x="7551616" y="2235106"/>
            <a:ext cx="1592384" cy="420076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cs typeface="Arial"/>
              </a:rPr>
              <a:t>QoS </a:t>
            </a:r>
            <a:r>
              <a:rPr lang="en-US">
                <a:cs typeface="Arial"/>
              </a:rPr>
              <a:t>Behavior</a:t>
            </a:r>
            <a:endParaRPr lang="en-US" dirty="0" err="1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0E8DEDFC-5E11-0521-7FA8-9E3634D27700}"/>
              </a:ext>
            </a:extLst>
          </p:cNvPr>
          <p:cNvSpPr/>
          <p:nvPr/>
        </p:nvSpPr>
        <p:spPr>
          <a:xfrm>
            <a:off x="5167684" y="1651811"/>
            <a:ext cx="1143000" cy="1055076"/>
          </a:xfrm>
          <a:prstGeom prst="roundRect">
            <a:avLst/>
          </a:prstGeom>
          <a:solidFill>
            <a:srgbClr val="FB8C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cs typeface="Arial"/>
              </a:rPr>
              <a:t>WP5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24485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61FD94A-2C93-58D1-A26B-2DF27F3788D0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 dirty="0">
                <a:cs typeface="Arial"/>
              </a:rPr>
              <a:t>   Data Management developments</a:t>
            </a:r>
            <a:endParaRPr lang="en-GB" sz="2400" dirty="0">
              <a:cs typeface="Arial"/>
            </a:endParaRPr>
          </a:p>
        </p:txBody>
      </p:sp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1122A998-D972-1E1D-8C0F-391EEFECA7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2" name="Google Shape;213;p15">
            <a:extLst>
              <a:ext uri="{FF2B5EF4-FFF2-40B4-BE49-F238E27FC236}">
                <a16:creationId xmlns:a16="http://schemas.microsoft.com/office/drawing/2014/main" id="{DD2D7A3A-1FA2-AA7A-A5E4-A9DBF735CB71}"/>
              </a:ext>
            </a:extLst>
          </p:cNvPr>
          <p:cNvSpPr txBox="1">
            <a:spLocks noGrp="1"/>
          </p:cNvSpPr>
          <p:nvPr/>
        </p:nvSpPr>
        <p:spPr>
          <a:xfrm>
            <a:off x="-123032" y="879764"/>
            <a:ext cx="5719379" cy="3386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 sz="1400" dirty="0"/>
              <a:t>Tim has redesigned and expanded upon </a:t>
            </a:r>
            <a:r>
              <a:rPr lang="en-GB" sz="1400" dirty="0">
                <a:hlinkClick r:id="rId3"/>
              </a:rPr>
              <a:t>previously shown monitoring solution</a:t>
            </a:r>
            <a:r>
              <a:rPr lang="en-GB" sz="1400" dirty="0"/>
              <a:t> to be production-ready (Deployed for astronomy experiment LSST), deployed with OpenSearch. 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000" dirty="0"/>
              <a:t>made these tools available to other communities by contributing deployment back to </a:t>
            </a:r>
            <a:r>
              <a:rPr lang="en-GB" sz="1000" dirty="0" err="1"/>
              <a:t>Rucio</a:t>
            </a:r>
            <a:r>
              <a:rPr lang="en-GB" sz="1000" dirty="0"/>
              <a:t> repositories (</a:t>
            </a:r>
            <a:r>
              <a:rPr lang="en-GB" sz="1000" dirty="0">
                <a:hlinkClick r:id="rId4"/>
              </a:rPr>
              <a:t>Rucio workshop talk</a:t>
            </a:r>
            <a:r>
              <a:rPr lang="en-GB" sz="1000" dirty="0"/>
              <a:t>)</a:t>
            </a:r>
            <a:br>
              <a:rPr lang="en-GB" sz="1000" dirty="0"/>
            </a:br>
            <a:endParaRPr lang="en-GB" sz="1000" dirty="0"/>
          </a:p>
          <a:p>
            <a:pPr>
              <a:lnSpc>
                <a:spcPct val="114999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Takes 3 different data streams</a:t>
            </a:r>
            <a:br>
              <a:rPr lang="en-GB" sz="1400" dirty="0"/>
            </a:br>
            <a:r>
              <a:rPr lang="en-GB" sz="1400" dirty="0"/>
              <a:t>from </a:t>
            </a:r>
            <a:r>
              <a:rPr lang="en-GB" sz="1400" dirty="0" err="1"/>
              <a:t>Rucio</a:t>
            </a:r>
            <a:r>
              <a:rPr lang="en-GB" sz="1400" dirty="0"/>
              <a:t>, to be visualised </a:t>
            </a:r>
            <a:br>
              <a:rPr lang="en-GB" sz="1400" dirty="0"/>
            </a:br>
            <a:r>
              <a:rPr lang="en-GB" sz="1400" dirty="0"/>
              <a:t>in Grafana.</a:t>
            </a:r>
          </a:p>
          <a:p>
            <a:pPr marL="114300" indent="0">
              <a:lnSpc>
                <a:spcPct val="114999"/>
              </a:lnSpc>
              <a:buNone/>
            </a:pPr>
            <a:endParaRPr lang="en-GB" sz="1400" dirty="0"/>
          </a:p>
          <a:p>
            <a:pPr>
              <a:lnSpc>
                <a:spcPct val="114999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Minimal design to ensure</a:t>
            </a:r>
            <a:br>
              <a:rPr lang="en-GB" sz="1400" dirty="0"/>
            </a:br>
            <a:r>
              <a:rPr lang="en-GB" sz="1400" dirty="0"/>
              <a:t>easy to maintain and deploy</a:t>
            </a:r>
          </a:p>
          <a:p>
            <a:pPr>
              <a:lnSpc>
                <a:spcPct val="114999"/>
              </a:lnSpc>
              <a:buFont typeface="Arial" panose="020B0604020202020204" pitchFamily="34" charset="0"/>
              <a:buChar char="•"/>
            </a:pPr>
            <a:endParaRPr lang="en-GB" sz="1400" dirty="0"/>
          </a:p>
          <a:p>
            <a:pPr>
              <a:lnSpc>
                <a:spcPct val="114999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Allows for quantification of</a:t>
            </a:r>
            <a:br>
              <a:rPr lang="en-GB" sz="1400" dirty="0"/>
            </a:br>
            <a:r>
              <a:rPr lang="en-GB" sz="1400" dirty="0"/>
              <a:t>future developments</a:t>
            </a:r>
          </a:p>
        </p:txBody>
      </p:sp>
      <p:pic>
        <p:nvPicPr>
          <p:cNvPr id="4" name="Picture 3" descr="A diagram of a diagram&#10;&#10;Description automatically generated">
            <a:extLst>
              <a:ext uri="{FF2B5EF4-FFF2-40B4-BE49-F238E27FC236}">
                <a16:creationId xmlns:a16="http://schemas.microsoft.com/office/drawing/2014/main" id="{EBA62FB9-9CC6-A6FB-917B-3B185E2BAF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72418" y="2417007"/>
            <a:ext cx="1623930" cy="2384444"/>
          </a:xfrm>
          <a:prstGeom prst="rect">
            <a:avLst/>
          </a:prstGeom>
        </p:spPr>
      </p:pic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B6A5817B-5A64-5D17-302A-88433E0902A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952" t="10690" r="1718" b="10945"/>
          <a:stretch/>
        </p:blipFill>
        <p:spPr>
          <a:xfrm>
            <a:off x="5735107" y="2032524"/>
            <a:ext cx="3223844" cy="1320883"/>
          </a:xfrm>
          <a:prstGeom prst="rect">
            <a:avLst/>
          </a:prstGeom>
        </p:spPr>
      </p:pic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95F16629-AF25-7E8F-4002-0448F0EC0612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15" t="10476" r="1932" b="-476"/>
          <a:stretch/>
        </p:blipFill>
        <p:spPr>
          <a:xfrm>
            <a:off x="5738634" y="480243"/>
            <a:ext cx="3217323" cy="1488142"/>
          </a:xfrm>
          <a:prstGeom prst="rect">
            <a:avLst/>
          </a:prstGeom>
        </p:spPr>
      </p:pic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8F6495B4-DA43-36A4-9D64-097C6620FDB1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613" t="12084" r="1531" b="-302"/>
          <a:stretch/>
        </p:blipFill>
        <p:spPr>
          <a:xfrm>
            <a:off x="5738146" y="3414974"/>
            <a:ext cx="3217805" cy="148031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E61107A-DFEA-3B5B-48BC-03DDA64EBA0E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837"/>
          <a:stretch/>
        </p:blipFill>
        <p:spPr>
          <a:xfrm>
            <a:off x="8339423" y="-13436"/>
            <a:ext cx="804577" cy="445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7565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E81C4B4-8055-E782-8DD8-909D65198EAF}"/>
              </a:ext>
            </a:extLst>
          </p:cNvPr>
          <p:cNvCxnSpPr>
            <a:cxnSpLocks/>
          </p:cNvCxnSpPr>
          <p:nvPr/>
        </p:nvCxnSpPr>
        <p:spPr>
          <a:xfrm flipH="1" flipV="1">
            <a:off x="7250629" y="1191245"/>
            <a:ext cx="255213" cy="23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22CEE11-1DDE-E6D2-008F-225C83C88F84}"/>
              </a:ext>
            </a:extLst>
          </p:cNvPr>
          <p:cNvCxnSpPr>
            <a:cxnSpLocks/>
          </p:cNvCxnSpPr>
          <p:nvPr/>
        </p:nvCxnSpPr>
        <p:spPr>
          <a:xfrm>
            <a:off x="6820831" y="3249463"/>
            <a:ext cx="8626" cy="4911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D433330-6A4A-01AE-3A3C-50BC977BC5DF}"/>
              </a:ext>
            </a:extLst>
          </p:cNvPr>
          <p:cNvCxnSpPr/>
          <p:nvPr/>
        </p:nvCxnSpPr>
        <p:spPr>
          <a:xfrm>
            <a:off x="6801961" y="2233164"/>
            <a:ext cx="8626" cy="4911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01B6555-37D0-67C4-1A4E-4708295394E8}"/>
              </a:ext>
            </a:extLst>
          </p:cNvPr>
          <p:cNvCxnSpPr>
            <a:cxnSpLocks/>
          </p:cNvCxnSpPr>
          <p:nvPr/>
        </p:nvCxnSpPr>
        <p:spPr>
          <a:xfrm>
            <a:off x="7113771" y="865215"/>
            <a:ext cx="366547" cy="52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C61FD94A-2C93-58D1-A26B-2DF27F3788D0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 dirty="0">
                <a:cs typeface="Arial"/>
              </a:rPr>
              <a:t>   Data Management development plans</a:t>
            </a:r>
            <a:endParaRPr lang="en-GB" sz="2400" dirty="0">
              <a:cs typeface="Arial"/>
            </a:endParaRPr>
          </a:p>
        </p:txBody>
      </p:sp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1122A998-D972-1E1D-8C0F-391EEFECA7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2" name="Google Shape;213;p15">
            <a:extLst>
              <a:ext uri="{FF2B5EF4-FFF2-40B4-BE49-F238E27FC236}">
                <a16:creationId xmlns:a16="http://schemas.microsoft.com/office/drawing/2014/main" id="{DD2D7A3A-1FA2-AA7A-A5E4-A9DBF735CB71}"/>
              </a:ext>
            </a:extLst>
          </p:cNvPr>
          <p:cNvSpPr txBox="1">
            <a:spLocks noGrp="1"/>
          </p:cNvSpPr>
          <p:nvPr/>
        </p:nvSpPr>
        <p:spPr>
          <a:xfrm>
            <a:off x="-123031" y="575830"/>
            <a:ext cx="5081384" cy="3699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>
              <a:lnSpc>
                <a:spcPct val="114999"/>
              </a:lnSpc>
              <a:buFont typeface="Arial" panose="020B0604020202020204" pitchFamily="34" charset="0"/>
              <a:buChar char="•"/>
            </a:pPr>
            <a:r>
              <a:rPr lang="en-GB" dirty="0"/>
              <a:t>Investigation of </a:t>
            </a:r>
            <a:r>
              <a:rPr lang="en-GB" dirty="0">
                <a:hlinkClick r:id="rId3"/>
              </a:rPr>
              <a:t>ServiceX</a:t>
            </a:r>
            <a:r>
              <a:rPr lang="en-US" dirty="0"/>
              <a:t> (or other tools to </a:t>
            </a:r>
            <a:r>
              <a:rPr lang="en-US" dirty="0" err="1"/>
              <a:t>optimise</a:t>
            </a:r>
            <a:r>
              <a:rPr lang="en-US" dirty="0"/>
              <a:t> data access for analysis)</a:t>
            </a:r>
          </a:p>
          <a:p>
            <a:pPr lvl="1">
              <a:lnSpc>
                <a:spcPct val="114999"/>
              </a:lnSpc>
              <a:buSzPts val="1800"/>
              <a:buFont typeface="Courier New" panose="020B0604020202020204" pitchFamily="34" charset="0"/>
              <a:buChar char="o"/>
            </a:pPr>
            <a:r>
              <a:rPr lang="en-GB" dirty="0"/>
              <a:t>Developed by IRIS-HEP</a:t>
            </a:r>
          </a:p>
          <a:p>
            <a:pPr lvl="1">
              <a:lnSpc>
                <a:spcPct val="114999"/>
              </a:lnSpc>
              <a:buSzPts val="1800"/>
              <a:buFont typeface="Courier New" panose="020B0604020202020204" pitchFamily="34" charset="0"/>
              <a:buChar char="o"/>
            </a:pPr>
            <a:r>
              <a:rPr lang="en-GB" dirty="0"/>
              <a:t>Software that sits between the Storage and Analysis Facility (close to storage), and extracts a subset of data columns from whole files – rather than moving the whole file</a:t>
            </a:r>
            <a:endParaRPr lang="en-GB" sz="1200" dirty="0"/>
          </a:p>
          <a:p>
            <a:pPr lvl="1">
              <a:lnSpc>
                <a:spcPct val="114999"/>
              </a:lnSpc>
              <a:buSzPts val="1800"/>
              <a:buFont typeface="Courier New" panose="020B0604020202020204" pitchFamily="34" charset="0"/>
              <a:buChar char="o"/>
            </a:pPr>
            <a:r>
              <a:rPr lang="en-GB" dirty="0"/>
              <a:t>Reduces the networking needs from storage to analysis</a:t>
            </a:r>
          </a:p>
          <a:p>
            <a:pPr lvl="2">
              <a:lnSpc>
                <a:spcPct val="100000"/>
              </a:lnSpc>
              <a:buSzPts val="1800"/>
              <a:buFont typeface="Wingdings" panose="020B0604020202020204" pitchFamily="34" charset="0"/>
              <a:buChar char="§"/>
            </a:pPr>
            <a:r>
              <a:rPr lang="en-GB" sz="1100" dirty="0"/>
              <a:t>User requests a subset of data from file(s)</a:t>
            </a:r>
          </a:p>
          <a:p>
            <a:pPr lvl="2">
              <a:lnSpc>
                <a:spcPct val="100000"/>
              </a:lnSpc>
              <a:buSzPts val="1800"/>
              <a:buFont typeface="Wingdings" panose="020B0604020202020204" pitchFamily="34" charset="0"/>
              <a:buChar char="§"/>
            </a:pPr>
            <a:r>
              <a:rPr lang="en-GB" sz="1100" dirty="0" err="1"/>
              <a:t>ServiceX</a:t>
            </a:r>
            <a:r>
              <a:rPr lang="en-GB" sz="1100" dirty="0"/>
              <a:t> queries </a:t>
            </a:r>
            <a:r>
              <a:rPr lang="en-GB" sz="1100" dirty="0" err="1"/>
              <a:t>Rucio</a:t>
            </a:r>
            <a:r>
              <a:rPr lang="en-GB" sz="1100" dirty="0"/>
              <a:t> for files</a:t>
            </a:r>
          </a:p>
          <a:p>
            <a:pPr lvl="2">
              <a:lnSpc>
                <a:spcPct val="100000"/>
              </a:lnSpc>
              <a:buSzPts val="1800"/>
              <a:buFont typeface="Wingdings" panose="020B0604020202020204" pitchFamily="34" charset="0"/>
              <a:buChar char="§"/>
            </a:pPr>
            <a:r>
              <a:rPr lang="en-GB" sz="1100" dirty="0"/>
              <a:t>Job started in Kubernetes cluster to extract needed files and create a new one</a:t>
            </a:r>
          </a:p>
          <a:p>
            <a:pPr lvl="2">
              <a:lnSpc>
                <a:spcPct val="100000"/>
              </a:lnSpc>
              <a:buSzPts val="1800"/>
              <a:buFont typeface="Wingdings" panose="020B0604020202020204" pitchFamily="34" charset="0"/>
              <a:buChar char="§"/>
            </a:pPr>
            <a:r>
              <a:rPr lang="en-GB" sz="1100" dirty="0"/>
              <a:t>Publish the file for full analysis job to use</a:t>
            </a:r>
          </a:p>
          <a:p>
            <a:pPr marL="596900" lvl="1" indent="0">
              <a:lnSpc>
                <a:spcPct val="114999"/>
              </a:lnSpc>
              <a:buSzPts val="1800"/>
              <a:buNone/>
            </a:pPr>
            <a:br>
              <a:rPr lang="en-GB" dirty="0"/>
            </a:br>
            <a:br>
              <a:rPr lang="en-GB" dirty="0"/>
            </a:br>
            <a:endParaRPr lang="en-GB" sz="1200" dirty="0"/>
          </a:p>
          <a:p>
            <a:pPr>
              <a:lnSpc>
                <a:spcPct val="114999"/>
              </a:lnSpc>
              <a:buFont typeface="Arial" panose="020B0604020202020204" pitchFamily="34" charset="0"/>
              <a:buChar char="•"/>
            </a:pPr>
            <a:endParaRPr lang="en-GB" sz="1600" dirty="0"/>
          </a:p>
          <a:p>
            <a:pPr>
              <a:lnSpc>
                <a:spcPct val="114999"/>
              </a:lnSpc>
              <a:buFont typeface="Arial" panose="020B0604020202020204" pitchFamily="34" charset="0"/>
              <a:buChar char="•"/>
            </a:pPr>
            <a:endParaRPr lang="en-GB" sz="1600" dirty="0"/>
          </a:p>
          <a:p>
            <a:pPr>
              <a:lnSpc>
                <a:spcPct val="114999"/>
              </a:lnSpc>
              <a:buFont typeface="Arial" panose="020B0604020202020204" pitchFamily="34" charset="0"/>
              <a:buChar char="•"/>
            </a:pPr>
            <a:endParaRPr lang="en-GB" dirty="0"/>
          </a:p>
          <a:p>
            <a:pPr>
              <a:lnSpc>
                <a:spcPct val="114999"/>
              </a:lnSpc>
              <a:buFont typeface="Arial" panose="020B0604020202020204" pitchFamily="34" charset="0"/>
              <a:buChar char="•"/>
            </a:pPr>
            <a:endParaRPr lang="en-GB" dirty="0"/>
          </a:p>
          <a:p>
            <a:pPr>
              <a:lnSpc>
                <a:spcPct val="114999"/>
              </a:lnSpc>
              <a:buFont typeface="Arial" panose="020B0604020202020204" pitchFamily="34" charset="0"/>
              <a:buChar char="•"/>
            </a:pP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67B234E-37E7-7CA7-32CB-32B7954EF368}"/>
              </a:ext>
            </a:extLst>
          </p:cNvPr>
          <p:cNvSpPr/>
          <p:nvPr/>
        </p:nvSpPr>
        <p:spPr>
          <a:xfrm>
            <a:off x="4884766" y="639738"/>
            <a:ext cx="1023582" cy="70797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cs typeface="Arial"/>
              </a:rPr>
              <a:t>User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FF61965-F97B-3B12-46D0-B95BD17C1BA7}"/>
              </a:ext>
            </a:extLst>
          </p:cNvPr>
          <p:cNvSpPr/>
          <p:nvPr/>
        </p:nvSpPr>
        <p:spPr>
          <a:xfrm>
            <a:off x="6335993" y="636050"/>
            <a:ext cx="900819" cy="1786774"/>
          </a:xfrm>
          <a:prstGeom prst="rect">
            <a:avLst/>
          </a:prstGeom>
          <a:solidFill>
            <a:srgbClr val="1ABBFD"/>
          </a:solidFill>
          <a:ln>
            <a:solidFill>
              <a:srgbClr val="1A84A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cs typeface="Arial"/>
              </a:rPr>
              <a:t>ServiceX</a:t>
            </a:r>
            <a:r>
              <a:rPr lang="en-US" dirty="0">
                <a:cs typeface="Arial"/>
              </a:rPr>
              <a:t> REST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EBE754C-B353-70B4-9DE7-5E16EAB162B7}"/>
              </a:ext>
            </a:extLst>
          </p:cNvPr>
          <p:cNvSpPr/>
          <p:nvPr/>
        </p:nvSpPr>
        <p:spPr>
          <a:xfrm>
            <a:off x="7485564" y="665328"/>
            <a:ext cx="1458604" cy="82739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Arial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4378AEB-B63E-8FEA-70FC-8625931F3A2A}"/>
              </a:ext>
            </a:extLst>
          </p:cNvPr>
          <p:cNvSpPr/>
          <p:nvPr/>
        </p:nvSpPr>
        <p:spPr>
          <a:xfrm>
            <a:off x="5605769" y="2746266"/>
            <a:ext cx="2533365" cy="682388"/>
          </a:xfrm>
          <a:prstGeom prst="rect">
            <a:avLst/>
          </a:prstGeom>
          <a:solidFill>
            <a:srgbClr val="3069D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cs typeface="Arial"/>
              </a:rPr>
              <a:t>Kubernetes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2325546-727D-FFF4-E4ED-519892B162AE}"/>
              </a:ext>
            </a:extLst>
          </p:cNvPr>
          <p:cNvSpPr/>
          <p:nvPr/>
        </p:nvSpPr>
        <p:spPr>
          <a:xfrm>
            <a:off x="5574877" y="3761664"/>
            <a:ext cx="2593074" cy="87004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cs typeface="Arial"/>
              </a:rPr>
              <a:t>Publish</a:t>
            </a:r>
            <a:endParaRPr lang="en-US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AB8C818-849B-4A36-6EB2-69DBC4CC3915}"/>
              </a:ext>
            </a:extLst>
          </p:cNvPr>
          <p:cNvCxnSpPr/>
          <p:nvPr/>
        </p:nvCxnSpPr>
        <p:spPr>
          <a:xfrm>
            <a:off x="5907261" y="897017"/>
            <a:ext cx="429508" cy="3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Graphic 15" descr="A black and white logo&#10;&#10;Description automatically generated">
            <a:extLst>
              <a:ext uri="{FF2B5EF4-FFF2-40B4-BE49-F238E27FC236}">
                <a16:creationId xmlns:a16="http://schemas.microsoft.com/office/drawing/2014/main" id="{8A256576-635F-060B-8E0B-7D9B7C201C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406247" y="518680"/>
            <a:ext cx="1619572" cy="1117872"/>
          </a:xfrm>
          <a:prstGeom prst="rect">
            <a:avLst/>
          </a:prstGeom>
        </p:spPr>
      </p:pic>
      <p:pic>
        <p:nvPicPr>
          <p:cNvPr id="17" name="Picture 16" descr="A blue hexagon with a white wheel&#10;&#10;Description automatically generated">
            <a:extLst>
              <a:ext uri="{FF2B5EF4-FFF2-40B4-BE49-F238E27FC236}">
                <a16:creationId xmlns:a16="http://schemas.microsoft.com/office/drawing/2014/main" id="{62B1E940-2C0A-7FBE-58E3-A81D79D267E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18858" y="2572751"/>
            <a:ext cx="371447" cy="3589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478B00F-C6F4-44B4-8934-C6DC3970131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837"/>
          <a:stretch/>
        </p:blipFill>
        <p:spPr>
          <a:xfrm>
            <a:off x="8339423" y="-13436"/>
            <a:ext cx="804577" cy="445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3637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892A903-73BB-F81B-B494-E1F3B4C885A7}"/>
              </a:ext>
            </a:extLst>
          </p:cNvPr>
          <p:cNvCxnSpPr>
            <a:cxnSpLocks/>
          </p:cNvCxnSpPr>
          <p:nvPr/>
        </p:nvCxnSpPr>
        <p:spPr>
          <a:xfrm flipH="1">
            <a:off x="5871004" y="3914002"/>
            <a:ext cx="20081" cy="489635"/>
          </a:xfrm>
          <a:prstGeom prst="straightConnector1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D5F9C01-3433-2271-84F1-1BACD8827E2D}"/>
              </a:ext>
            </a:extLst>
          </p:cNvPr>
          <p:cNvCxnSpPr>
            <a:cxnSpLocks/>
          </p:cNvCxnSpPr>
          <p:nvPr/>
        </p:nvCxnSpPr>
        <p:spPr>
          <a:xfrm flipH="1">
            <a:off x="7060341" y="3914002"/>
            <a:ext cx="20081" cy="489635"/>
          </a:xfrm>
          <a:prstGeom prst="straightConnector1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C61FD94A-2C93-58D1-A26B-2DF27F3788D0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 dirty="0">
                <a:cs typeface="Arial"/>
              </a:rPr>
              <a:t>   Data Management development plans</a:t>
            </a:r>
            <a:endParaRPr lang="en-GB" sz="2400" dirty="0">
              <a:cs typeface="Arial"/>
            </a:endParaRPr>
          </a:p>
        </p:txBody>
      </p:sp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1122A998-D972-1E1D-8C0F-391EEFECA7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2" name="Google Shape;213;p15">
            <a:extLst>
              <a:ext uri="{FF2B5EF4-FFF2-40B4-BE49-F238E27FC236}">
                <a16:creationId xmlns:a16="http://schemas.microsoft.com/office/drawing/2014/main" id="{DD2D7A3A-1FA2-AA7A-A5E4-A9DBF735CB71}"/>
              </a:ext>
            </a:extLst>
          </p:cNvPr>
          <p:cNvSpPr txBox="1">
            <a:spLocks noGrp="1"/>
          </p:cNvSpPr>
          <p:nvPr/>
        </p:nvSpPr>
        <p:spPr>
          <a:xfrm>
            <a:off x="-123031" y="575830"/>
            <a:ext cx="5081384" cy="3699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>
              <a:lnSpc>
                <a:spcPct val="114999"/>
              </a:lnSpc>
              <a:buFont typeface="Arial" panose="020B0604020202020204" pitchFamily="34" charset="0"/>
              <a:buChar char="•"/>
            </a:pPr>
            <a:r>
              <a:rPr lang="en-GB" dirty="0"/>
              <a:t>Fast Storage</a:t>
            </a:r>
            <a:endParaRPr lang="en-US" dirty="0"/>
          </a:p>
          <a:p>
            <a:pPr lvl="1">
              <a:lnSpc>
                <a:spcPct val="114999"/>
              </a:lnSpc>
              <a:buSzPts val="1800"/>
              <a:buFont typeface="Courier New" panose="020B0604020202020204" pitchFamily="34" charset="0"/>
              <a:buChar char="o"/>
            </a:pPr>
            <a:r>
              <a:rPr lang="en-GB" dirty="0"/>
              <a:t>Sites provision Storage by Capacity, but not throughput or access rates</a:t>
            </a:r>
          </a:p>
          <a:p>
            <a:pPr lvl="2">
              <a:lnSpc>
                <a:spcPct val="114999"/>
              </a:lnSpc>
              <a:buSzPts val="1800"/>
              <a:buFont typeface="Wingdings" panose="020B0604020202020204" pitchFamily="34" charset="0"/>
              <a:buChar char="§"/>
            </a:pPr>
            <a:r>
              <a:rPr lang="en-GB" sz="1200" dirty="0"/>
              <a:t>Issues will arise with larger data files and increased required data rates where storage endpoints provision more storage, but throughput does not scale at the same rate</a:t>
            </a:r>
          </a:p>
          <a:p>
            <a:pPr lvl="1">
              <a:lnSpc>
                <a:spcPct val="114999"/>
              </a:lnSpc>
              <a:buSzPts val="1800"/>
              <a:buFont typeface="Courier New" panose="020B0604020202020204" pitchFamily="34" charset="0"/>
              <a:buChar char="o"/>
            </a:pPr>
            <a:r>
              <a:rPr lang="en-GB" dirty="0"/>
              <a:t>Further coordination with Core </a:t>
            </a:r>
            <a:r>
              <a:rPr lang="en-GB" dirty="0" err="1"/>
              <a:t>Rucio</a:t>
            </a:r>
            <a:r>
              <a:rPr lang="en-GB" dirty="0"/>
              <a:t> team to develop Quality of Service to better serve Fast storage</a:t>
            </a:r>
          </a:p>
          <a:p>
            <a:pPr lvl="1">
              <a:lnSpc>
                <a:spcPct val="114999"/>
              </a:lnSpc>
              <a:buSzPts val="1800"/>
              <a:buFont typeface="Courier New" panose="020B0604020202020204" pitchFamily="34" charset="0"/>
              <a:buChar char="o"/>
            </a:pPr>
            <a:r>
              <a:rPr lang="en-GB" dirty="0"/>
              <a:t>Using file popularity to move data between Fast and Disk storage endpoints to ensure read/write needed for analysis</a:t>
            </a:r>
          </a:p>
          <a:p>
            <a:pPr lvl="1">
              <a:lnSpc>
                <a:spcPct val="114999"/>
              </a:lnSpc>
              <a:buSzPts val="1800"/>
              <a:buFont typeface="Courier New" panose="020B0604020202020204" pitchFamily="34" charset="0"/>
              <a:buChar char="o"/>
            </a:pPr>
            <a:endParaRPr lang="en-GB" dirty="0"/>
          </a:p>
          <a:p>
            <a:pPr marL="596900" lvl="1" indent="0">
              <a:lnSpc>
                <a:spcPct val="114999"/>
              </a:lnSpc>
              <a:buSzPts val="1800"/>
              <a:buNone/>
            </a:pPr>
            <a:endParaRPr lang="en-GB" sz="1600" dirty="0"/>
          </a:p>
          <a:p>
            <a:pPr>
              <a:lnSpc>
                <a:spcPct val="114999"/>
              </a:lnSpc>
              <a:buFont typeface="Arial" panose="020B0604020202020204" pitchFamily="34" charset="0"/>
              <a:buChar char="•"/>
            </a:pPr>
            <a:endParaRPr lang="en-GB" sz="1600" dirty="0"/>
          </a:p>
          <a:p>
            <a:pPr>
              <a:lnSpc>
                <a:spcPct val="114999"/>
              </a:lnSpc>
              <a:buFont typeface="Arial" panose="020B0604020202020204" pitchFamily="34" charset="0"/>
              <a:buChar char="•"/>
            </a:pPr>
            <a:endParaRPr lang="en-GB" dirty="0"/>
          </a:p>
          <a:p>
            <a:pPr>
              <a:lnSpc>
                <a:spcPct val="114999"/>
              </a:lnSpc>
              <a:buFont typeface="Arial" panose="020B0604020202020204" pitchFamily="34" charset="0"/>
              <a:buChar char="•"/>
            </a:pPr>
            <a:endParaRPr lang="en-GB" dirty="0"/>
          </a:p>
          <a:p>
            <a:pPr>
              <a:lnSpc>
                <a:spcPct val="114999"/>
              </a:lnSpc>
              <a:buFont typeface="Arial" panose="020B0604020202020204" pitchFamily="34" charset="0"/>
              <a:buChar char="•"/>
            </a:pP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24B972C-39B8-C5AC-24DF-7794B2FC3CA1}"/>
              </a:ext>
            </a:extLst>
          </p:cNvPr>
          <p:cNvSpPr/>
          <p:nvPr/>
        </p:nvSpPr>
        <p:spPr>
          <a:xfrm>
            <a:off x="6739274" y="649882"/>
            <a:ext cx="1458604" cy="82739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Arial"/>
            </a:endParaRPr>
          </a:p>
        </p:txBody>
      </p:sp>
      <p:pic>
        <p:nvPicPr>
          <p:cNvPr id="10" name="Graphic 9" descr="A black and white logo&#10;&#10;Description automatically generated">
            <a:extLst>
              <a:ext uri="{FF2B5EF4-FFF2-40B4-BE49-F238E27FC236}">
                <a16:creationId xmlns:a16="http://schemas.microsoft.com/office/drawing/2014/main" id="{3FC43C79-1238-7B71-ABEF-EA27F128F7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59957" y="503234"/>
            <a:ext cx="1619572" cy="111787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28D75A2-AF2B-8089-D265-2F9E62759B46}"/>
              </a:ext>
            </a:extLst>
          </p:cNvPr>
          <p:cNvSpPr/>
          <p:nvPr/>
        </p:nvSpPr>
        <p:spPr>
          <a:xfrm>
            <a:off x="6786609" y="1795684"/>
            <a:ext cx="1352085" cy="91997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cs typeface="Arial"/>
              </a:rPr>
              <a:t>FTS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4172833-2729-F092-AE5B-7C6D5CCAD95D}"/>
              </a:ext>
            </a:extLst>
          </p:cNvPr>
          <p:cNvSpPr/>
          <p:nvPr/>
        </p:nvSpPr>
        <p:spPr>
          <a:xfrm>
            <a:off x="6583928" y="2999527"/>
            <a:ext cx="885128" cy="11290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cs typeface="Arial"/>
              </a:rPr>
              <a:t>Site A</a:t>
            </a:r>
            <a:br>
              <a:rPr lang="en-US" dirty="0">
                <a:cs typeface="Arial"/>
              </a:rPr>
            </a:br>
            <a:r>
              <a:rPr lang="en-US" dirty="0">
                <a:cs typeface="Arial"/>
              </a:rPr>
              <a:t>HDD</a:t>
            </a:r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E80DC66-4A81-D9B1-1DB5-0FB481FF288D}"/>
              </a:ext>
            </a:extLst>
          </p:cNvPr>
          <p:cNvSpPr/>
          <p:nvPr/>
        </p:nvSpPr>
        <p:spPr>
          <a:xfrm>
            <a:off x="5379144" y="2999527"/>
            <a:ext cx="885128" cy="1129060"/>
          </a:xfrm>
          <a:prstGeom prst="rect">
            <a:avLst/>
          </a:prstGeom>
          <a:solidFill>
            <a:srgbClr val="ED7D3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cs typeface="Arial"/>
              </a:rPr>
              <a:t>Site A</a:t>
            </a:r>
            <a:br>
              <a:rPr lang="en-US" dirty="0">
                <a:cs typeface="Arial"/>
              </a:rPr>
            </a:br>
            <a:r>
              <a:rPr lang="en-US" dirty="0">
                <a:cs typeface="Arial"/>
              </a:rPr>
              <a:t>Fast</a:t>
            </a:r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F630CD1-E18C-ADC0-E1C3-E2BF34E028A6}"/>
              </a:ext>
            </a:extLst>
          </p:cNvPr>
          <p:cNvSpPr/>
          <p:nvPr/>
        </p:nvSpPr>
        <p:spPr>
          <a:xfrm>
            <a:off x="7827326" y="2999526"/>
            <a:ext cx="885128" cy="112906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cs typeface="Arial"/>
              </a:rPr>
              <a:t>Site B</a:t>
            </a:r>
            <a:endParaRPr lang="en-US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7894336-BF52-7361-91F2-91DA572C99D3}"/>
              </a:ext>
            </a:extLst>
          </p:cNvPr>
          <p:cNvCxnSpPr/>
          <p:nvPr/>
        </p:nvCxnSpPr>
        <p:spPr>
          <a:xfrm>
            <a:off x="6261787" y="3612804"/>
            <a:ext cx="327454" cy="525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D2447E0-5E0F-C43E-2153-EC347B17CA52}"/>
              </a:ext>
            </a:extLst>
          </p:cNvPr>
          <p:cNvCxnSpPr/>
          <p:nvPr/>
        </p:nvCxnSpPr>
        <p:spPr>
          <a:xfrm flipH="1">
            <a:off x="7450352" y="3608944"/>
            <a:ext cx="383059" cy="30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CCAFC19-E541-D498-44E9-484C65E60C71}"/>
              </a:ext>
            </a:extLst>
          </p:cNvPr>
          <p:cNvCxnSpPr/>
          <p:nvPr/>
        </p:nvCxnSpPr>
        <p:spPr>
          <a:xfrm flipH="1">
            <a:off x="6975389" y="2747833"/>
            <a:ext cx="529796" cy="219333"/>
          </a:xfrm>
          <a:prstGeom prst="straightConnector1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19450F6-2262-2752-5610-43B07D2F8D1B}"/>
              </a:ext>
            </a:extLst>
          </p:cNvPr>
          <p:cNvCxnSpPr>
            <a:cxnSpLocks/>
          </p:cNvCxnSpPr>
          <p:nvPr/>
        </p:nvCxnSpPr>
        <p:spPr>
          <a:xfrm>
            <a:off x="7536076" y="2747832"/>
            <a:ext cx="535975" cy="219334"/>
          </a:xfrm>
          <a:prstGeom prst="straightConnector1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AE35B1F7-AE5C-CA3D-A33A-DE6B48098E70}"/>
              </a:ext>
            </a:extLst>
          </p:cNvPr>
          <p:cNvSpPr/>
          <p:nvPr/>
        </p:nvSpPr>
        <p:spPr>
          <a:xfrm>
            <a:off x="5345615" y="4224277"/>
            <a:ext cx="2153579" cy="69695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cs typeface="Arial"/>
              </a:rPr>
              <a:t>Site A </a:t>
            </a:r>
            <a:br>
              <a:rPr lang="en-US" dirty="0">
                <a:cs typeface="Arial"/>
              </a:rPr>
            </a:br>
            <a:r>
              <a:rPr lang="en-US" dirty="0">
                <a:cs typeface="Arial"/>
              </a:rPr>
              <a:t>Analysis</a:t>
            </a:r>
            <a:endParaRPr lang="en-US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2875971-4297-8E7E-6382-0F09AC561405}"/>
              </a:ext>
            </a:extLst>
          </p:cNvPr>
          <p:cNvCxnSpPr/>
          <p:nvPr/>
        </p:nvCxnSpPr>
        <p:spPr>
          <a:xfrm flipH="1">
            <a:off x="7434906" y="1469683"/>
            <a:ext cx="4633" cy="3197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CB4FDFA2-74E1-72C4-5615-7E40446EA4D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837"/>
          <a:stretch/>
        </p:blipFill>
        <p:spPr>
          <a:xfrm>
            <a:off x="8339423" y="-13436"/>
            <a:ext cx="804577" cy="445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5221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6"/>
          <p:cNvSpPr txBox="1">
            <a:spLocks noGrp="1"/>
          </p:cNvSpPr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WP5: Analysis Systems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E1A91EE-8BC8-041D-080A-BBF4DD04FCB1}"/>
              </a:ext>
            </a:extLst>
          </p:cNvPr>
          <p:cNvCxnSpPr/>
          <p:nvPr/>
        </p:nvCxnSpPr>
        <p:spPr>
          <a:xfrm>
            <a:off x="2504844" y="3062401"/>
            <a:ext cx="440471" cy="1394"/>
          </a:xfrm>
          <a:prstGeom prst="straightConnector1">
            <a:avLst/>
          </a:prstGeom>
          <a:ln w="28575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591140C-768B-568C-C5C4-3C2D22291E15}"/>
              </a:ext>
            </a:extLst>
          </p:cNvPr>
          <p:cNvCxnSpPr>
            <a:cxnSpLocks/>
          </p:cNvCxnSpPr>
          <p:nvPr/>
        </p:nvCxnSpPr>
        <p:spPr>
          <a:xfrm flipH="1">
            <a:off x="1990492" y="2239998"/>
            <a:ext cx="12546" cy="2301333"/>
          </a:xfrm>
          <a:prstGeom prst="straightConnector1">
            <a:avLst/>
          </a:prstGeom>
          <a:ln w="28575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4" name="Google Shape;474;p30"/>
          <p:cNvSpPr txBox="1">
            <a:spLocks noGrp="1"/>
          </p:cNvSpPr>
          <p:nvPr>
            <p:ph type="title"/>
          </p:nvPr>
        </p:nvSpPr>
        <p:spPr>
          <a:xfrm>
            <a:off x="367500" y="111035"/>
            <a:ext cx="4045200" cy="164592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" sz="3200" dirty="0"/>
              <a:t>Data management summary and future plan </a:t>
            </a:r>
          </a:p>
        </p:txBody>
      </p:sp>
      <p:sp>
        <p:nvSpPr>
          <p:cNvPr id="476" name="Google Shape;476;p30"/>
          <p:cNvSpPr txBox="1">
            <a:spLocks noGrp="1"/>
          </p:cNvSpPr>
          <p:nvPr>
            <p:ph type="body" idx="2"/>
          </p:nvPr>
        </p:nvSpPr>
        <p:spPr>
          <a:xfrm>
            <a:off x="4939500" y="239125"/>
            <a:ext cx="3837000" cy="418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>
              <a:buFontTx/>
              <a:buChar char="-"/>
            </a:pPr>
            <a:r>
              <a:rPr lang="en-US" sz="1400" dirty="0"/>
              <a:t>Deployed Robust monitoring at RAL for SWIFT-HEP and at Stanford for LSST (improvements to one feed into the other)</a:t>
            </a:r>
            <a:br>
              <a:rPr lang="en-US" sz="1400" dirty="0"/>
            </a:br>
            <a:endParaRPr lang="en-US" sz="1400" dirty="0"/>
          </a:p>
          <a:p>
            <a:pPr marL="285750" indent="-285750">
              <a:lnSpc>
                <a:spcPct val="114999"/>
              </a:lnSpc>
              <a:buFontTx/>
              <a:buChar char="-"/>
            </a:pPr>
            <a:r>
              <a:rPr lang="en-US" sz="1400" dirty="0"/>
              <a:t>Approaching data management from Software and Hardware </a:t>
            </a:r>
            <a:r>
              <a:rPr lang="en-GB" sz="1400" dirty="0"/>
              <a:t>utilisation</a:t>
            </a:r>
          </a:p>
          <a:p>
            <a:pPr marL="285750" indent="-285750">
              <a:lnSpc>
                <a:spcPct val="114999"/>
              </a:lnSpc>
              <a:buFontTx/>
              <a:buChar char="-"/>
            </a:pPr>
            <a:endParaRPr lang="en-US" sz="1400" dirty="0"/>
          </a:p>
          <a:p>
            <a:pPr marL="285750" indent="-285750">
              <a:lnSpc>
                <a:spcPct val="114999"/>
              </a:lnSpc>
              <a:buFontTx/>
              <a:buChar char="-"/>
            </a:pPr>
            <a:r>
              <a:rPr lang="en-US" sz="1400" dirty="0"/>
              <a:t>Further integrations with the Analysis facility to enable better data access</a:t>
            </a:r>
          </a:p>
          <a:p>
            <a:pPr marL="285750" indent="-285750">
              <a:lnSpc>
                <a:spcPct val="114999"/>
              </a:lnSpc>
            </a:pPr>
            <a:endParaRPr lang="en-US" sz="1400" dirty="0"/>
          </a:p>
          <a:p>
            <a:pPr marL="285750" indent="-285750">
              <a:lnSpc>
                <a:spcPct val="114999"/>
              </a:lnSpc>
              <a:buFontTx/>
              <a:buChar char="-"/>
            </a:pPr>
            <a:r>
              <a:rPr lang="en-US" sz="1400" dirty="0"/>
              <a:t>Will develop </a:t>
            </a:r>
            <a:r>
              <a:rPr lang="en-US" sz="1400" dirty="0" err="1"/>
              <a:t>Rucio</a:t>
            </a:r>
            <a:r>
              <a:rPr lang="en-US" sz="1400" dirty="0"/>
              <a:t> to investigate the prioritization of fast storage as more fast storage pools are available in the UK now</a:t>
            </a:r>
            <a:endParaRPr lang="en-US" dirty="0"/>
          </a:p>
          <a:p>
            <a:pPr marL="285750" indent="-285750">
              <a:lnSpc>
                <a:spcPct val="114999"/>
              </a:lnSpc>
              <a:buFontTx/>
              <a:buChar char="-"/>
            </a:pPr>
            <a:endParaRPr lang="en-US" sz="1400" dirty="0"/>
          </a:p>
          <a:p>
            <a:pPr marL="285750" indent="-285750">
              <a:buFontTx/>
              <a:buChar char="-"/>
            </a:pPr>
            <a:r>
              <a:rPr lang="en-US" sz="1400" dirty="0"/>
              <a:t>Will work with CERN liaisons to test deployment </a:t>
            </a:r>
            <a:r>
              <a:rPr lang="en-US" sz="1400" dirty="0" err="1"/>
              <a:t>ServiceX</a:t>
            </a:r>
            <a:r>
              <a:rPr lang="en-US" sz="1400" dirty="0"/>
              <a:t> at RAL to test data access improvements</a:t>
            </a:r>
          </a:p>
          <a:p>
            <a:pPr marL="285750" indent="-285750">
              <a:buFontTx/>
              <a:buChar char="-"/>
            </a:pPr>
            <a:endParaRPr lang="en-US" sz="1400" dirty="0"/>
          </a:p>
          <a:p>
            <a:pPr marL="285750" indent="-285750">
              <a:buFontTx/>
              <a:buChar char="-"/>
            </a:pPr>
            <a:endParaRPr lang="en-US" sz="1400" dirty="0"/>
          </a:p>
          <a:p>
            <a:pPr marL="742950" lvl="1" indent="-28575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endParaRPr lang="en-US" sz="1100" dirty="0"/>
          </a:p>
        </p:txBody>
      </p:sp>
      <p:sp>
        <p:nvSpPr>
          <p:cNvPr id="477" name="Google Shape;477;p30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/>
              <a:t>30</a:t>
            </a:fld>
            <a:endParaRPr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3C9D5CB-D140-17DD-DF14-90DBC8CFCFE0}"/>
              </a:ext>
            </a:extLst>
          </p:cNvPr>
          <p:cNvSpPr/>
          <p:nvPr/>
        </p:nvSpPr>
        <p:spPr>
          <a:xfrm>
            <a:off x="1328689" y="2715651"/>
            <a:ext cx="1340875" cy="68932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cs typeface="Arial"/>
            </a:endParaRPr>
          </a:p>
        </p:txBody>
      </p:sp>
      <p:pic>
        <p:nvPicPr>
          <p:cNvPr id="5" name="Graphic 4" descr="A black and white logo&#10;&#10;Description automatically generated">
            <a:extLst>
              <a:ext uri="{FF2B5EF4-FFF2-40B4-BE49-F238E27FC236}">
                <a16:creationId xmlns:a16="http://schemas.microsoft.com/office/drawing/2014/main" id="{AC89D580-4AB0-B018-FBB4-4950B93A6A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47865" y="2525867"/>
            <a:ext cx="1519550" cy="1057594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C8DED78-3A80-17F5-E9CA-847228D01742}"/>
              </a:ext>
            </a:extLst>
          </p:cNvPr>
          <p:cNvSpPr/>
          <p:nvPr/>
        </p:nvSpPr>
        <p:spPr>
          <a:xfrm>
            <a:off x="1338146" y="4300190"/>
            <a:ext cx="1310268" cy="683012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cs typeface="Arial"/>
              </a:rPr>
              <a:t>WP5</a:t>
            </a:r>
            <a:br>
              <a:rPr lang="en-US" dirty="0">
                <a:cs typeface="Arial"/>
              </a:rPr>
            </a:br>
            <a:r>
              <a:rPr lang="en-US" dirty="0">
                <a:cs typeface="Arial"/>
              </a:rPr>
              <a:t>Analysis facility</a:t>
            </a:r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821E9F5-081A-BFD9-2D61-8F04393CB5A9}"/>
              </a:ext>
            </a:extLst>
          </p:cNvPr>
          <p:cNvSpPr/>
          <p:nvPr/>
        </p:nvSpPr>
        <p:spPr>
          <a:xfrm>
            <a:off x="2948104" y="2715096"/>
            <a:ext cx="1289359" cy="68225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cs typeface="Arial"/>
              </a:rPr>
              <a:t>Sites with FAST QoS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E869F28-6359-1904-D50F-354F6973D5CB}"/>
              </a:ext>
            </a:extLst>
          </p:cNvPr>
          <p:cNvSpPr/>
          <p:nvPr/>
        </p:nvSpPr>
        <p:spPr>
          <a:xfrm>
            <a:off x="1349227" y="3507489"/>
            <a:ext cx="1312397" cy="643774"/>
          </a:xfrm>
          <a:prstGeom prst="roundRect">
            <a:avLst/>
          </a:prstGeom>
          <a:solidFill>
            <a:srgbClr val="1ABBFD"/>
          </a:solidFill>
          <a:ln>
            <a:solidFill>
              <a:srgbClr val="1A84A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 err="1">
                <a:cs typeface="Arial"/>
              </a:rPr>
              <a:t>ServiceX</a:t>
            </a:r>
            <a:r>
              <a:rPr lang="en-US" dirty="0">
                <a:cs typeface="Arial"/>
              </a:rPr>
              <a:t> 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43CBDA7-CC57-7E5A-FEAB-EDC3507ECBD4}"/>
              </a:ext>
            </a:extLst>
          </p:cNvPr>
          <p:cNvSpPr/>
          <p:nvPr/>
        </p:nvSpPr>
        <p:spPr>
          <a:xfrm>
            <a:off x="1331175" y="2049036"/>
            <a:ext cx="1324207" cy="56453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cs typeface="Arial"/>
              </a:rPr>
              <a:t>Robust Monitoring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79774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oogle Shape;69;p13">
            <a:extLst>
              <a:ext uri="{FF2B5EF4-FFF2-40B4-BE49-F238E27FC236}">
                <a16:creationId xmlns:a16="http://schemas.microsoft.com/office/drawing/2014/main" id="{79BA4449-565C-8345-B9AF-25858B375070}"/>
              </a:ext>
            </a:extLst>
          </p:cNvPr>
          <p:cNvGrpSpPr/>
          <p:nvPr/>
        </p:nvGrpSpPr>
        <p:grpSpPr>
          <a:xfrm>
            <a:off x="2105247" y="1"/>
            <a:ext cx="7038765" cy="5138761"/>
            <a:chOff x="3388636" y="43347"/>
            <a:chExt cx="5755327" cy="4201767"/>
          </a:xfrm>
        </p:grpSpPr>
        <p:sp>
          <p:nvSpPr>
            <p:cNvPr id="9" name="Google Shape;70;p13">
              <a:extLst>
                <a:ext uri="{FF2B5EF4-FFF2-40B4-BE49-F238E27FC236}">
                  <a16:creationId xmlns:a16="http://schemas.microsoft.com/office/drawing/2014/main" id="{3CC767DB-808C-0EC0-853A-221E3215C2B2}"/>
                </a:ext>
              </a:extLst>
            </p:cNvPr>
            <p:cNvSpPr/>
            <p:nvPr/>
          </p:nvSpPr>
          <p:spPr>
            <a:xfrm>
              <a:off x="3837147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71;p13">
              <a:extLst>
                <a:ext uri="{FF2B5EF4-FFF2-40B4-BE49-F238E27FC236}">
                  <a16:creationId xmlns:a16="http://schemas.microsoft.com/office/drawing/2014/main" id="{35B9C1B2-D4A3-720C-04C7-64C2565C2C58}"/>
                </a:ext>
              </a:extLst>
            </p:cNvPr>
            <p:cNvSpPr/>
            <p:nvPr/>
          </p:nvSpPr>
          <p:spPr>
            <a:xfrm>
              <a:off x="4285658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72;p13">
              <a:extLst>
                <a:ext uri="{FF2B5EF4-FFF2-40B4-BE49-F238E27FC236}">
                  <a16:creationId xmlns:a16="http://schemas.microsoft.com/office/drawing/2014/main" id="{480BBCE2-D7BF-2D73-63C7-3B79353F831F}"/>
                </a:ext>
              </a:extLst>
            </p:cNvPr>
            <p:cNvSpPr/>
            <p:nvPr/>
          </p:nvSpPr>
          <p:spPr>
            <a:xfrm>
              <a:off x="4734169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73;p13">
              <a:extLst>
                <a:ext uri="{FF2B5EF4-FFF2-40B4-BE49-F238E27FC236}">
                  <a16:creationId xmlns:a16="http://schemas.microsoft.com/office/drawing/2014/main" id="{0CD2F4FD-D892-0593-6029-3CAE62F9E129}"/>
                </a:ext>
              </a:extLst>
            </p:cNvPr>
            <p:cNvSpPr/>
            <p:nvPr/>
          </p:nvSpPr>
          <p:spPr>
            <a:xfrm>
              <a:off x="5182681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74;p13">
              <a:extLst>
                <a:ext uri="{FF2B5EF4-FFF2-40B4-BE49-F238E27FC236}">
                  <a16:creationId xmlns:a16="http://schemas.microsoft.com/office/drawing/2014/main" id="{BA83DBE6-494B-D447-AF04-531AFA9F1CB5}"/>
                </a:ext>
              </a:extLst>
            </p:cNvPr>
            <p:cNvSpPr/>
            <p:nvPr/>
          </p:nvSpPr>
          <p:spPr>
            <a:xfrm>
              <a:off x="5631192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75;p13">
              <a:extLst>
                <a:ext uri="{FF2B5EF4-FFF2-40B4-BE49-F238E27FC236}">
                  <a16:creationId xmlns:a16="http://schemas.microsoft.com/office/drawing/2014/main" id="{4200565E-C5CD-8088-1D24-0CFB2D0E4E66}"/>
                </a:ext>
              </a:extLst>
            </p:cNvPr>
            <p:cNvSpPr/>
            <p:nvPr/>
          </p:nvSpPr>
          <p:spPr>
            <a:xfrm>
              <a:off x="6079703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76;p13">
              <a:extLst>
                <a:ext uri="{FF2B5EF4-FFF2-40B4-BE49-F238E27FC236}">
                  <a16:creationId xmlns:a16="http://schemas.microsoft.com/office/drawing/2014/main" id="{EDAFBB64-BF3D-19D5-7F53-66FB9C2B4088}"/>
                </a:ext>
              </a:extLst>
            </p:cNvPr>
            <p:cNvSpPr/>
            <p:nvPr/>
          </p:nvSpPr>
          <p:spPr>
            <a:xfrm>
              <a:off x="6528215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77;p13">
              <a:extLst>
                <a:ext uri="{FF2B5EF4-FFF2-40B4-BE49-F238E27FC236}">
                  <a16:creationId xmlns:a16="http://schemas.microsoft.com/office/drawing/2014/main" id="{E77ED896-1F51-6C86-313E-678CB50D1A8E}"/>
                </a:ext>
              </a:extLst>
            </p:cNvPr>
            <p:cNvSpPr/>
            <p:nvPr/>
          </p:nvSpPr>
          <p:spPr>
            <a:xfrm>
              <a:off x="6976726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78;p13">
              <a:extLst>
                <a:ext uri="{FF2B5EF4-FFF2-40B4-BE49-F238E27FC236}">
                  <a16:creationId xmlns:a16="http://schemas.microsoft.com/office/drawing/2014/main" id="{4F62AC1D-BE8B-B857-3DB7-DCAC2C5348E9}"/>
                </a:ext>
              </a:extLst>
            </p:cNvPr>
            <p:cNvSpPr/>
            <p:nvPr/>
          </p:nvSpPr>
          <p:spPr>
            <a:xfrm>
              <a:off x="7425229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79;p13">
              <a:extLst>
                <a:ext uri="{FF2B5EF4-FFF2-40B4-BE49-F238E27FC236}">
                  <a16:creationId xmlns:a16="http://schemas.microsoft.com/office/drawing/2014/main" id="{6467D938-5B24-20EA-8AC1-ABC0FDEF65C6}"/>
                </a:ext>
              </a:extLst>
            </p:cNvPr>
            <p:cNvSpPr/>
            <p:nvPr/>
          </p:nvSpPr>
          <p:spPr>
            <a:xfrm>
              <a:off x="7873740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80;p13">
              <a:extLst>
                <a:ext uri="{FF2B5EF4-FFF2-40B4-BE49-F238E27FC236}">
                  <a16:creationId xmlns:a16="http://schemas.microsoft.com/office/drawing/2014/main" id="{5539446A-AF0A-39A3-F403-9C2A94F9F89A}"/>
                </a:ext>
              </a:extLst>
            </p:cNvPr>
            <p:cNvSpPr/>
            <p:nvPr/>
          </p:nvSpPr>
          <p:spPr>
            <a:xfrm>
              <a:off x="8322251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81;p13">
              <a:extLst>
                <a:ext uri="{FF2B5EF4-FFF2-40B4-BE49-F238E27FC236}">
                  <a16:creationId xmlns:a16="http://schemas.microsoft.com/office/drawing/2014/main" id="{6AC41D8B-9789-7B50-79AC-9B134F3EBEB6}"/>
                </a:ext>
              </a:extLst>
            </p:cNvPr>
            <p:cNvSpPr/>
            <p:nvPr/>
          </p:nvSpPr>
          <p:spPr>
            <a:xfrm>
              <a:off x="8770763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82;p13">
              <a:extLst>
                <a:ext uri="{FF2B5EF4-FFF2-40B4-BE49-F238E27FC236}">
                  <a16:creationId xmlns:a16="http://schemas.microsoft.com/office/drawing/2014/main" id="{9D21C24A-E233-27EE-9204-1833443212ED}"/>
                </a:ext>
              </a:extLst>
            </p:cNvPr>
            <p:cNvSpPr/>
            <p:nvPr/>
          </p:nvSpPr>
          <p:spPr>
            <a:xfrm>
              <a:off x="3837147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83;p13">
              <a:extLst>
                <a:ext uri="{FF2B5EF4-FFF2-40B4-BE49-F238E27FC236}">
                  <a16:creationId xmlns:a16="http://schemas.microsoft.com/office/drawing/2014/main" id="{E9F9C549-E86B-DB87-D28D-B432B19558A8}"/>
                </a:ext>
              </a:extLst>
            </p:cNvPr>
            <p:cNvSpPr/>
            <p:nvPr/>
          </p:nvSpPr>
          <p:spPr>
            <a:xfrm>
              <a:off x="4285658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84;p13">
              <a:extLst>
                <a:ext uri="{FF2B5EF4-FFF2-40B4-BE49-F238E27FC236}">
                  <a16:creationId xmlns:a16="http://schemas.microsoft.com/office/drawing/2014/main" id="{E6077291-9C78-71C7-BA9D-F34B451C639A}"/>
                </a:ext>
              </a:extLst>
            </p:cNvPr>
            <p:cNvSpPr/>
            <p:nvPr/>
          </p:nvSpPr>
          <p:spPr>
            <a:xfrm>
              <a:off x="4734169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85;p13">
              <a:extLst>
                <a:ext uri="{FF2B5EF4-FFF2-40B4-BE49-F238E27FC236}">
                  <a16:creationId xmlns:a16="http://schemas.microsoft.com/office/drawing/2014/main" id="{0A10502C-A72C-D21E-F464-4C2239358808}"/>
                </a:ext>
              </a:extLst>
            </p:cNvPr>
            <p:cNvSpPr/>
            <p:nvPr/>
          </p:nvSpPr>
          <p:spPr>
            <a:xfrm>
              <a:off x="5182681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86;p13">
              <a:extLst>
                <a:ext uri="{FF2B5EF4-FFF2-40B4-BE49-F238E27FC236}">
                  <a16:creationId xmlns:a16="http://schemas.microsoft.com/office/drawing/2014/main" id="{E78B5682-2CCB-5CC4-28A3-8037C3919265}"/>
                </a:ext>
              </a:extLst>
            </p:cNvPr>
            <p:cNvSpPr/>
            <p:nvPr/>
          </p:nvSpPr>
          <p:spPr>
            <a:xfrm>
              <a:off x="5631192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87;p13">
              <a:extLst>
                <a:ext uri="{FF2B5EF4-FFF2-40B4-BE49-F238E27FC236}">
                  <a16:creationId xmlns:a16="http://schemas.microsoft.com/office/drawing/2014/main" id="{E99AA816-3F82-F7AF-BEAE-1CCECB4D2AFD}"/>
                </a:ext>
              </a:extLst>
            </p:cNvPr>
            <p:cNvSpPr/>
            <p:nvPr/>
          </p:nvSpPr>
          <p:spPr>
            <a:xfrm>
              <a:off x="6079703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88;p13">
              <a:extLst>
                <a:ext uri="{FF2B5EF4-FFF2-40B4-BE49-F238E27FC236}">
                  <a16:creationId xmlns:a16="http://schemas.microsoft.com/office/drawing/2014/main" id="{BDC6A1C7-FA1E-46F7-E0A0-E0BFE7742DAF}"/>
                </a:ext>
              </a:extLst>
            </p:cNvPr>
            <p:cNvSpPr/>
            <p:nvPr/>
          </p:nvSpPr>
          <p:spPr>
            <a:xfrm>
              <a:off x="6528215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89;p13">
              <a:extLst>
                <a:ext uri="{FF2B5EF4-FFF2-40B4-BE49-F238E27FC236}">
                  <a16:creationId xmlns:a16="http://schemas.microsoft.com/office/drawing/2014/main" id="{FBBC0C71-FE96-4B65-2281-61816C8CAE84}"/>
                </a:ext>
              </a:extLst>
            </p:cNvPr>
            <p:cNvSpPr/>
            <p:nvPr/>
          </p:nvSpPr>
          <p:spPr>
            <a:xfrm>
              <a:off x="6976726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90;p13">
              <a:extLst>
                <a:ext uri="{FF2B5EF4-FFF2-40B4-BE49-F238E27FC236}">
                  <a16:creationId xmlns:a16="http://schemas.microsoft.com/office/drawing/2014/main" id="{441D51B7-CD56-94B8-CB54-908A6870AAE8}"/>
                </a:ext>
              </a:extLst>
            </p:cNvPr>
            <p:cNvSpPr/>
            <p:nvPr/>
          </p:nvSpPr>
          <p:spPr>
            <a:xfrm>
              <a:off x="7425229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91;p13">
              <a:extLst>
                <a:ext uri="{FF2B5EF4-FFF2-40B4-BE49-F238E27FC236}">
                  <a16:creationId xmlns:a16="http://schemas.microsoft.com/office/drawing/2014/main" id="{2E626D3C-5AB6-99DA-0734-DFF84D9BCBEE}"/>
                </a:ext>
              </a:extLst>
            </p:cNvPr>
            <p:cNvSpPr/>
            <p:nvPr/>
          </p:nvSpPr>
          <p:spPr>
            <a:xfrm>
              <a:off x="7873740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92;p13">
              <a:extLst>
                <a:ext uri="{FF2B5EF4-FFF2-40B4-BE49-F238E27FC236}">
                  <a16:creationId xmlns:a16="http://schemas.microsoft.com/office/drawing/2014/main" id="{32C9A163-2B7D-5007-2F68-4A3521C52895}"/>
                </a:ext>
              </a:extLst>
            </p:cNvPr>
            <p:cNvSpPr/>
            <p:nvPr/>
          </p:nvSpPr>
          <p:spPr>
            <a:xfrm>
              <a:off x="8322251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93;p13">
              <a:extLst>
                <a:ext uri="{FF2B5EF4-FFF2-40B4-BE49-F238E27FC236}">
                  <a16:creationId xmlns:a16="http://schemas.microsoft.com/office/drawing/2014/main" id="{84DCA754-D8C9-BD6B-458A-C0B62CC7F626}"/>
                </a:ext>
              </a:extLst>
            </p:cNvPr>
            <p:cNvSpPr/>
            <p:nvPr/>
          </p:nvSpPr>
          <p:spPr>
            <a:xfrm>
              <a:off x="8770763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94;p13">
              <a:extLst>
                <a:ext uri="{FF2B5EF4-FFF2-40B4-BE49-F238E27FC236}">
                  <a16:creationId xmlns:a16="http://schemas.microsoft.com/office/drawing/2014/main" id="{FD797453-B225-5DB4-71BF-EEB415FBFF04}"/>
                </a:ext>
              </a:extLst>
            </p:cNvPr>
            <p:cNvSpPr/>
            <p:nvPr/>
          </p:nvSpPr>
          <p:spPr>
            <a:xfrm>
              <a:off x="3837147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95;p13">
              <a:extLst>
                <a:ext uri="{FF2B5EF4-FFF2-40B4-BE49-F238E27FC236}">
                  <a16:creationId xmlns:a16="http://schemas.microsoft.com/office/drawing/2014/main" id="{6CD60DBD-45E1-E0E1-C9AA-38251388F148}"/>
                </a:ext>
              </a:extLst>
            </p:cNvPr>
            <p:cNvSpPr/>
            <p:nvPr/>
          </p:nvSpPr>
          <p:spPr>
            <a:xfrm>
              <a:off x="4285658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96;p13">
              <a:extLst>
                <a:ext uri="{FF2B5EF4-FFF2-40B4-BE49-F238E27FC236}">
                  <a16:creationId xmlns:a16="http://schemas.microsoft.com/office/drawing/2014/main" id="{750A6585-856D-5A1E-C087-6C2F0AAF3991}"/>
                </a:ext>
              </a:extLst>
            </p:cNvPr>
            <p:cNvSpPr/>
            <p:nvPr/>
          </p:nvSpPr>
          <p:spPr>
            <a:xfrm>
              <a:off x="4734169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97;p13">
              <a:extLst>
                <a:ext uri="{FF2B5EF4-FFF2-40B4-BE49-F238E27FC236}">
                  <a16:creationId xmlns:a16="http://schemas.microsoft.com/office/drawing/2014/main" id="{078B2493-DA1E-206A-5683-9A42C6AF6FB7}"/>
                </a:ext>
              </a:extLst>
            </p:cNvPr>
            <p:cNvSpPr/>
            <p:nvPr/>
          </p:nvSpPr>
          <p:spPr>
            <a:xfrm>
              <a:off x="5182681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98;p13">
              <a:extLst>
                <a:ext uri="{FF2B5EF4-FFF2-40B4-BE49-F238E27FC236}">
                  <a16:creationId xmlns:a16="http://schemas.microsoft.com/office/drawing/2014/main" id="{B0A2AC8A-6EF8-C054-BE31-FB9279F16AAE}"/>
                </a:ext>
              </a:extLst>
            </p:cNvPr>
            <p:cNvSpPr/>
            <p:nvPr/>
          </p:nvSpPr>
          <p:spPr>
            <a:xfrm>
              <a:off x="5631192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99;p13">
              <a:extLst>
                <a:ext uri="{FF2B5EF4-FFF2-40B4-BE49-F238E27FC236}">
                  <a16:creationId xmlns:a16="http://schemas.microsoft.com/office/drawing/2014/main" id="{AFC35940-2AB0-188D-C6A8-3990F2B0E2FC}"/>
                </a:ext>
              </a:extLst>
            </p:cNvPr>
            <p:cNvSpPr/>
            <p:nvPr/>
          </p:nvSpPr>
          <p:spPr>
            <a:xfrm>
              <a:off x="6079703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100;p13">
              <a:extLst>
                <a:ext uri="{FF2B5EF4-FFF2-40B4-BE49-F238E27FC236}">
                  <a16:creationId xmlns:a16="http://schemas.microsoft.com/office/drawing/2014/main" id="{0BD0D836-420B-F4BC-1625-B725FA3A8510}"/>
                </a:ext>
              </a:extLst>
            </p:cNvPr>
            <p:cNvSpPr/>
            <p:nvPr/>
          </p:nvSpPr>
          <p:spPr>
            <a:xfrm>
              <a:off x="6528215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101;p13">
              <a:extLst>
                <a:ext uri="{FF2B5EF4-FFF2-40B4-BE49-F238E27FC236}">
                  <a16:creationId xmlns:a16="http://schemas.microsoft.com/office/drawing/2014/main" id="{EB326845-79C8-22BE-A4F5-65B3C6434345}"/>
                </a:ext>
              </a:extLst>
            </p:cNvPr>
            <p:cNvSpPr/>
            <p:nvPr/>
          </p:nvSpPr>
          <p:spPr>
            <a:xfrm>
              <a:off x="6976726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102;p13">
              <a:extLst>
                <a:ext uri="{FF2B5EF4-FFF2-40B4-BE49-F238E27FC236}">
                  <a16:creationId xmlns:a16="http://schemas.microsoft.com/office/drawing/2014/main" id="{0555B5D9-23DE-6B54-E023-DE5F9C9D70AC}"/>
                </a:ext>
              </a:extLst>
            </p:cNvPr>
            <p:cNvSpPr/>
            <p:nvPr/>
          </p:nvSpPr>
          <p:spPr>
            <a:xfrm>
              <a:off x="7425229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103;p13">
              <a:extLst>
                <a:ext uri="{FF2B5EF4-FFF2-40B4-BE49-F238E27FC236}">
                  <a16:creationId xmlns:a16="http://schemas.microsoft.com/office/drawing/2014/main" id="{011D9DF1-8023-E834-3B65-EBDF218BEE42}"/>
                </a:ext>
              </a:extLst>
            </p:cNvPr>
            <p:cNvSpPr/>
            <p:nvPr/>
          </p:nvSpPr>
          <p:spPr>
            <a:xfrm>
              <a:off x="7873740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104;p13">
              <a:extLst>
                <a:ext uri="{FF2B5EF4-FFF2-40B4-BE49-F238E27FC236}">
                  <a16:creationId xmlns:a16="http://schemas.microsoft.com/office/drawing/2014/main" id="{452FA944-C7D6-13F2-C1C5-2B0A3B42D04C}"/>
                </a:ext>
              </a:extLst>
            </p:cNvPr>
            <p:cNvSpPr/>
            <p:nvPr/>
          </p:nvSpPr>
          <p:spPr>
            <a:xfrm>
              <a:off x="8322251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105;p13">
              <a:extLst>
                <a:ext uri="{FF2B5EF4-FFF2-40B4-BE49-F238E27FC236}">
                  <a16:creationId xmlns:a16="http://schemas.microsoft.com/office/drawing/2014/main" id="{30957A7E-241C-3224-D266-4433A9D5969C}"/>
                </a:ext>
              </a:extLst>
            </p:cNvPr>
            <p:cNvSpPr/>
            <p:nvPr/>
          </p:nvSpPr>
          <p:spPr>
            <a:xfrm>
              <a:off x="8770763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106;p13">
              <a:extLst>
                <a:ext uri="{FF2B5EF4-FFF2-40B4-BE49-F238E27FC236}">
                  <a16:creationId xmlns:a16="http://schemas.microsoft.com/office/drawing/2014/main" id="{C5F8AF10-0F43-0A81-7448-C07079FC7A81}"/>
                </a:ext>
              </a:extLst>
            </p:cNvPr>
            <p:cNvSpPr/>
            <p:nvPr/>
          </p:nvSpPr>
          <p:spPr>
            <a:xfrm>
              <a:off x="3388636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107;p13">
              <a:extLst>
                <a:ext uri="{FF2B5EF4-FFF2-40B4-BE49-F238E27FC236}">
                  <a16:creationId xmlns:a16="http://schemas.microsoft.com/office/drawing/2014/main" id="{A890ECF1-78FA-1C83-023E-0569F6ADC8C0}"/>
                </a:ext>
              </a:extLst>
            </p:cNvPr>
            <p:cNvSpPr/>
            <p:nvPr/>
          </p:nvSpPr>
          <p:spPr>
            <a:xfrm>
              <a:off x="3837147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108;p13">
              <a:extLst>
                <a:ext uri="{FF2B5EF4-FFF2-40B4-BE49-F238E27FC236}">
                  <a16:creationId xmlns:a16="http://schemas.microsoft.com/office/drawing/2014/main" id="{C2216D38-CECB-E2CB-0F72-6ED0A3122ABB}"/>
                </a:ext>
              </a:extLst>
            </p:cNvPr>
            <p:cNvSpPr/>
            <p:nvPr/>
          </p:nvSpPr>
          <p:spPr>
            <a:xfrm>
              <a:off x="4285658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109;p13">
              <a:extLst>
                <a:ext uri="{FF2B5EF4-FFF2-40B4-BE49-F238E27FC236}">
                  <a16:creationId xmlns:a16="http://schemas.microsoft.com/office/drawing/2014/main" id="{7F9720DF-F4AA-6DC9-13B7-4C407508691E}"/>
                </a:ext>
              </a:extLst>
            </p:cNvPr>
            <p:cNvSpPr/>
            <p:nvPr/>
          </p:nvSpPr>
          <p:spPr>
            <a:xfrm>
              <a:off x="4734169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110;p13">
              <a:extLst>
                <a:ext uri="{FF2B5EF4-FFF2-40B4-BE49-F238E27FC236}">
                  <a16:creationId xmlns:a16="http://schemas.microsoft.com/office/drawing/2014/main" id="{4E084140-6CF2-A4BF-18B0-1784D05CC788}"/>
                </a:ext>
              </a:extLst>
            </p:cNvPr>
            <p:cNvSpPr/>
            <p:nvPr/>
          </p:nvSpPr>
          <p:spPr>
            <a:xfrm>
              <a:off x="5182681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111;p13">
              <a:extLst>
                <a:ext uri="{FF2B5EF4-FFF2-40B4-BE49-F238E27FC236}">
                  <a16:creationId xmlns:a16="http://schemas.microsoft.com/office/drawing/2014/main" id="{5B661FD6-F92F-3CD7-1A90-A0B2B1F3A0CE}"/>
                </a:ext>
              </a:extLst>
            </p:cNvPr>
            <p:cNvSpPr/>
            <p:nvPr/>
          </p:nvSpPr>
          <p:spPr>
            <a:xfrm>
              <a:off x="5631192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112;p13">
              <a:extLst>
                <a:ext uri="{FF2B5EF4-FFF2-40B4-BE49-F238E27FC236}">
                  <a16:creationId xmlns:a16="http://schemas.microsoft.com/office/drawing/2014/main" id="{E353B372-F093-480C-B26B-433B9930F612}"/>
                </a:ext>
              </a:extLst>
            </p:cNvPr>
            <p:cNvSpPr/>
            <p:nvPr/>
          </p:nvSpPr>
          <p:spPr>
            <a:xfrm>
              <a:off x="6079703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113;p13">
              <a:extLst>
                <a:ext uri="{FF2B5EF4-FFF2-40B4-BE49-F238E27FC236}">
                  <a16:creationId xmlns:a16="http://schemas.microsoft.com/office/drawing/2014/main" id="{F09B3B5C-97CD-F702-BEBD-CA905F28D1BA}"/>
                </a:ext>
              </a:extLst>
            </p:cNvPr>
            <p:cNvSpPr/>
            <p:nvPr/>
          </p:nvSpPr>
          <p:spPr>
            <a:xfrm>
              <a:off x="6528215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114;p13">
              <a:extLst>
                <a:ext uri="{FF2B5EF4-FFF2-40B4-BE49-F238E27FC236}">
                  <a16:creationId xmlns:a16="http://schemas.microsoft.com/office/drawing/2014/main" id="{37CC3E2F-A89E-0D95-0263-2265161C9BC1}"/>
                </a:ext>
              </a:extLst>
            </p:cNvPr>
            <p:cNvSpPr/>
            <p:nvPr/>
          </p:nvSpPr>
          <p:spPr>
            <a:xfrm>
              <a:off x="6976726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115;p13">
              <a:extLst>
                <a:ext uri="{FF2B5EF4-FFF2-40B4-BE49-F238E27FC236}">
                  <a16:creationId xmlns:a16="http://schemas.microsoft.com/office/drawing/2014/main" id="{33BC2521-7CE1-F9F2-C63E-DA620387BB78}"/>
                </a:ext>
              </a:extLst>
            </p:cNvPr>
            <p:cNvSpPr/>
            <p:nvPr/>
          </p:nvSpPr>
          <p:spPr>
            <a:xfrm>
              <a:off x="7425229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116;p13">
              <a:extLst>
                <a:ext uri="{FF2B5EF4-FFF2-40B4-BE49-F238E27FC236}">
                  <a16:creationId xmlns:a16="http://schemas.microsoft.com/office/drawing/2014/main" id="{9C8A09EC-180C-65F1-615D-9274F254AFD3}"/>
                </a:ext>
              </a:extLst>
            </p:cNvPr>
            <p:cNvSpPr/>
            <p:nvPr/>
          </p:nvSpPr>
          <p:spPr>
            <a:xfrm>
              <a:off x="7873740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117;p13">
              <a:extLst>
                <a:ext uri="{FF2B5EF4-FFF2-40B4-BE49-F238E27FC236}">
                  <a16:creationId xmlns:a16="http://schemas.microsoft.com/office/drawing/2014/main" id="{1070A187-3E5E-25C7-BAF2-079DE5FF8B15}"/>
                </a:ext>
              </a:extLst>
            </p:cNvPr>
            <p:cNvSpPr/>
            <p:nvPr/>
          </p:nvSpPr>
          <p:spPr>
            <a:xfrm>
              <a:off x="8322251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118;p13">
              <a:extLst>
                <a:ext uri="{FF2B5EF4-FFF2-40B4-BE49-F238E27FC236}">
                  <a16:creationId xmlns:a16="http://schemas.microsoft.com/office/drawing/2014/main" id="{3F80D9CC-408C-257F-F95B-A0A8DE6213FD}"/>
                </a:ext>
              </a:extLst>
            </p:cNvPr>
            <p:cNvSpPr/>
            <p:nvPr/>
          </p:nvSpPr>
          <p:spPr>
            <a:xfrm>
              <a:off x="8770763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119;p13">
              <a:extLst>
                <a:ext uri="{FF2B5EF4-FFF2-40B4-BE49-F238E27FC236}">
                  <a16:creationId xmlns:a16="http://schemas.microsoft.com/office/drawing/2014/main" id="{CB1F6DF3-85F9-47F1-B966-0743CEEEDBFB}"/>
                </a:ext>
              </a:extLst>
            </p:cNvPr>
            <p:cNvSpPr/>
            <p:nvPr/>
          </p:nvSpPr>
          <p:spPr>
            <a:xfrm>
              <a:off x="3388636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120;p13">
              <a:extLst>
                <a:ext uri="{FF2B5EF4-FFF2-40B4-BE49-F238E27FC236}">
                  <a16:creationId xmlns:a16="http://schemas.microsoft.com/office/drawing/2014/main" id="{988A8BDA-687F-6875-7951-4EB08402E9E0}"/>
                </a:ext>
              </a:extLst>
            </p:cNvPr>
            <p:cNvSpPr/>
            <p:nvPr/>
          </p:nvSpPr>
          <p:spPr>
            <a:xfrm>
              <a:off x="3837147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121;p13">
              <a:extLst>
                <a:ext uri="{FF2B5EF4-FFF2-40B4-BE49-F238E27FC236}">
                  <a16:creationId xmlns:a16="http://schemas.microsoft.com/office/drawing/2014/main" id="{22357B9F-4867-82A6-191A-7493BA1926EC}"/>
                </a:ext>
              </a:extLst>
            </p:cNvPr>
            <p:cNvSpPr/>
            <p:nvPr/>
          </p:nvSpPr>
          <p:spPr>
            <a:xfrm>
              <a:off x="4285658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122;p13">
              <a:extLst>
                <a:ext uri="{FF2B5EF4-FFF2-40B4-BE49-F238E27FC236}">
                  <a16:creationId xmlns:a16="http://schemas.microsoft.com/office/drawing/2014/main" id="{A1B67D18-1C7A-C0DF-5114-CEEADC4E0D9E}"/>
                </a:ext>
              </a:extLst>
            </p:cNvPr>
            <p:cNvSpPr/>
            <p:nvPr/>
          </p:nvSpPr>
          <p:spPr>
            <a:xfrm>
              <a:off x="4734169" y="4336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123;p13">
              <a:extLst>
                <a:ext uri="{FF2B5EF4-FFF2-40B4-BE49-F238E27FC236}">
                  <a16:creationId xmlns:a16="http://schemas.microsoft.com/office/drawing/2014/main" id="{902D4FC4-830E-3B39-2C53-794044A530DF}"/>
                </a:ext>
              </a:extLst>
            </p:cNvPr>
            <p:cNvSpPr/>
            <p:nvPr/>
          </p:nvSpPr>
          <p:spPr>
            <a:xfrm>
              <a:off x="5182681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124;p13">
              <a:extLst>
                <a:ext uri="{FF2B5EF4-FFF2-40B4-BE49-F238E27FC236}">
                  <a16:creationId xmlns:a16="http://schemas.microsoft.com/office/drawing/2014/main" id="{6B326236-5650-0F8C-419E-55DF5F0B18A1}"/>
                </a:ext>
              </a:extLst>
            </p:cNvPr>
            <p:cNvSpPr/>
            <p:nvPr/>
          </p:nvSpPr>
          <p:spPr>
            <a:xfrm>
              <a:off x="5631192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125;p13">
              <a:extLst>
                <a:ext uri="{FF2B5EF4-FFF2-40B4-BE49-F238E27FC236}">
                  <a16:creationId xmlns:a16="http://schemas.microsoft.com/office/drawing/2014/main" id="{5A180459-ADE1-EDF9-5FF2-33C0D7DE5EB4}"/>
                </a:ext>
              </a:extLst>
            </p:cNvPr>
            <p:cNvSpPr/>
            <p:nvPr/>
          </p:nvSpPr>
          <p:spPr>
            <a:xfrm>
              <a:off x="6079703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126;p13">
              <a:extLst>
                <a:ext uri="{FF2B5EF4-FFF2-40B4-BE49-F238E27FC236}">
                  <a16:creationId xmlns:a16="http://schemas.microsoft.com/office/drawing/2014/main" id="{AF61E8D8-6CA6-4346-236C-654AE4EDAB27}"/>
                </a:ext>
              </a:extLst>
            </p:cNvPr>
            <p:cNvSpPr/>
            <p:nvPr/>
          </p:nvSpPr>
          <p:spPr>
            <a:xfrm>
              <a:off x="6528215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127;p13">
              <a:extLst>
                <a:ext uri="{FF2B5EF4-FFF2-40B4-BE49-F238E27FC236}">
                  <a16:creationId xmlns:a16="http://schemas.microsoft.com/office/drawing/2014/main" id="{568AEE7E-8076-7D48-7036-9D651A9838BB}"/>
                </a:ext>
              </a:extLst>
            </p:cNvPr>
            <p:cNvSpPr/>
            <p:nvPr/>
          </p:nvSpPr>
          <p:spPr>
            <a:xfrm>
              <a:off x="6976726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128;p13">
              <a:extLst>
                <a:ext uri="{FF2B5EF4-FFF2-40B4-BE49-F238E27FC236}">
                  <a16:creationId xmlns:a16="http://schemas.microsoft.com/office/drawing/2014/main" id="{647ABC9F-CF99-AF29-67AF-E53F6DA2AF2E}"/>
                </a:ext>
              </a:extLst>
            </p:cNvPr>
            <p:cNvSpPr/>
            <p:nvPr/>
          </p:nvSpPr>
          <p:spPr>
            <a:xfrm>
              <a:off x="7425229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129;p13">
              <a:extLst>
                <a:ext uri="{FF2B5EF4-FFF2-40B4-BE49-F238E27FC236}">
                  <a16:creationId xmlns:a16="http://schemas.microsoft.com/office/drawing/2014/main" id="{8DB32E2C-3AB2-4C05-1D9F-32D18738F1A7}"/>
                </a:ext>
              </a:extLst>
            </p:cNvPr>
            <p:cNvSpPr/>
            <p:nvPr/>
          </p:nvSpPr>
          <p:spPr>
            <a:xfrm>
              <a:off x="7873740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130;p13">
              <a:extLst>
                <a:ext uri="{FF2B5EF4-FFF2-40B4-BE49-F238E27FC236}">
                  <a16:creationId xmlns:a16="http://schemas.microsoft.com/office/drawing/2014/main" id="{28C618E5-040F-3156-E7DE-6E662009C757}"/>
                </a:ext>
              </a:extLst>
            </p:cNvPr>
            <p:cNvSpPr/>
            <p:nvPr/>
          </p:nvSpPr>
          <p:spPr>
            <a:xfrm>
              <a:off x="8322251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131;p13">
              <a:extLst>
                <a:ext uri="{FF2B5EF4-FFF2-40B4-BE49-F238E27FC236}">
                  <a16:creationId xmlns:a16="http://schemas.microsoft.com/office/drawing/2014/main" id="{C17B37C6-6098-73A2-0E07-418ADA1E7F87}"/>
                </a:ext>
              </a:extLst>
            </p:cNvPr>
            <p:cNvSpPr/>
            <p:nvPr/>
          </p:nvSpPr>
          <p:spPr>
            <a:xfrm>
              <a:off x="8770763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132;p13">
              <a:extLst>
                <a:ext uri="{FF2B5EF4-FFF2-40B4-BE49-F238E27FC236}">
                  <a16:creationId xmlns:a16="http://schemas.microsoft.com/office/drawing/2014/main" id="{D260C02A-FBC0-31AA-9148-B15C51BFB2A9}"/>
                </a:ext>
              </a:extLst>
            </p:cNvPr>
            <p:cNvSpPr/>
            <p:nvPr/>
          </p:nvSpPr>
          <p:spPr>
            <a:xfrm>
              <a:off x="3837147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133;p13">
              <a:extLst>
                <a:ext uri="{FF2B5EF4-FFF2-40B4-BE49-F238E27FC236}">
                  <a16:creationId xmlns:a16="http://schemas.microsoft.com/office/drawing/2014/main" id="{FA381B88-D5E9-1FE1-8F4C-5F9E72C8AC78}"/>
                </a:ext>
              </a:extLst>
            </p:cNvPr>
            <p:cNvSpPr/>
            <p:nvPr/>
          </p:nvSpPr>
          <p:spPr>
            <a:xfrm>
              <a:off x="4285658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134;p13">
              <a:extLst>
                <a:ext uri="{FF2B5EF4-FFF2-40B4-BE49-F238E27FC236}">
                  <a16:creationId xmlns:a16="http://schemas.microsoft.com/office/drawing/2014/main" id="{15EA3F2F-D3C7-C397-0740-E688BFE15659}"/>
                </a:ext>
              </a:extLst>
            </p:cNvPr>
            <p:cNvSpPr/>
            <p:nvPr/>
          </p:nvSpPr>
          <p:spPr>
            <a:xfrm>
              <a:off x="4734169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135;p13">
              <a:extLst>
                <a:ext uri="{FF2B5EF4-FFF2-40B4-BE49-F238E27FC236}">
                  <a16:creationId xmlns:a16="http://schemas.microsoft.com/office/drawing/2014/main" id="{28A5D76B-F7D7-234F-33DD-57E3A36D22CC}"/>
                </a:ext>
              </a:extLst>
            </p:cNvPr>
            <p:cNvSpPr/>
            <p:nvPr/>
          </p:nvSpPr>
          <p:spPr>
            <a:xfrm>
              <a:off x="5182681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136;p13">
              <a:extLst>
                <a:ext uri="{FF2B5EF4-FFF2-40B4-BE49-F238E27FC236}">
                  <a16:creationId xmlns:a16="http://schemas.microsoft.com/office/drawing/2014/main" id="{01D9E7BF-E7E0-5788-AFB0-7DC3D5B48CEA}"/>
                </a:ext>
              </a:extLst>
            </p:cNvPr>
            <p:cNvSpPr/>
            <p:nvPr/>
          </p:nvSpPr>
          <p:spPr>
            <a:xfrm>
              <a:off x="5631192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137;p13">
              <a:extLst>
                <a:ext uri="{FF2B5EF4-FFF2-40B4-BE49-F238E27FC236}">
                  <a16:creationId xmlns:a16="http://schemas.microsoft.com/office/drawing/2014/main" id="{F3A56CDD-14CB-4EE0-1D0F-CB251B495B6B}"/>
                </a:ext>
              </a:extLst>
            </p:cNvPr>
            <p:cNvSpPr/>
            <p:nvPr/>
          </p:nvSpPr>
          <p:spPr>
            <a:xfrm>
              <a:off x="6079703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138;p13">
              <a:extLst>
                <a:ext uri="{FF2B5EF4-FFF2-40B4-BE49-F238E27FC236}">
                  <a16:creationId xmlns:a16="http://schemas.microsoft.com/office/drawing/2014/main" id="{C90BE444-7C6F-EAB1-B35B-49B62C8ED767}"/>
                </a:ext>
              </a:extLst>
            </p:cNvPr>
            <p:cNvSpPr/>
            <p:nvPr/>
          </p:nvSpPr>
          <p:spPr>
            <a:xfrm>
              <a:off x="6528215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139;p13">
              <a:extLst>
                <a:ext uri="{FF2B5EF4-FFF2-40B4-BE49-F238E27FC236}">
                  <a16:creationId xmlns:a16="http://schemas.microsoft.com/office/drawing/2014/main" id="{5B73A4A6-DA0C-ABE8-8209-0EE031D993F4}"/>
                </a:ext>
              </a:extLst>
            </p:cNvPr>
            <p:cNvSpPr/>
            <p:nvPr/>
          </p:nvSpPr>
          <p:spPr>
            <a:xfrm>
              <a:off x="6976726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140;p13">
              <a:extLst>
                <a:ext uri="{FF2B5EF4-FFF2-40B4-BE49-F238E27FC236}">
                  <a16:creationId xmlns:a16="http://schemas.microsoft.com/office/drawing/2014/main" id="{73EE761A-4A77-686F-7915-05E43147B372}"/>
                </a:ext>
              </a:extLst>
            </p:cNvPr>
            <p:cNvSpPr/>
            <p:nvPr/>
          </p:nvSpPr>
          <p:spPr>
            <a:xfrm>
              <a:off x="7425229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141;p13">
              <a:extLst>
                <a:ext uri="{FF2B5EF4-FFF2-40B4-BE49-F238E27FC236}">
                  <a16:creationId xmlns:a16="http://schemas.microsoft.com/office/drawing/2014/main" id="{9068FECE-9FEE-8E18-A638-E2337110BF23}"/>
                </a:ext>
              </a:extLst>
            </p:cNvPr>
            <p:cNvSpPr/>
            <p:nvPr/>
          </p:nvSpPr>
          <p:spPr>
            <a:xfrm>
              <a:off x="7873740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142;p13">
              <a:extLst>
                <a:ext uri="{FF2B5EF4-FFF2-40B4-BE49-F238E27FC236}">
                  <a16:creationId xmlns:a16="http://schemas.microsoft.com/office/drawing/2014/main" id="{D8EA0062-FA5C-1A71-8675-ED07C77A832E}"/>
                </a:ext>
              </a:extLst>
            </p:cNvPr>
            <p:cNvSpPr/>
            <p:nvPr/>
          </p:nvSpPr>
          <p:spPr>
            <a:xfrm>
              <a:off x="8322251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143;p13">
              <a:extLst>
                <a:ext uri="{FF2B5EF4-FFF2-40B4-BE49-F238E27FC236}">
                  <a16:creationId xmlns:a16="http://schemas.microsoft.com/office/drawing/2014/main" id="{5C9F1D9A-273F-9E9D-8970-08FCD63B7BD6}"/>
                </a:ext>
              </a:extLst>
            </p:cNvPr>
            <p:cNvSpPr/>
            <p:nvPr/>
          </p:nvSpPr>
          <p:spPr>
            <a:xfrm>
              <a:off x="8770763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144;p13">
              <a:extLst>
                <a:ext uri="{FF2B5EF4-FFF2-40B4-BE49-F238E27FC236}">
                  <a16:creationId xmlns:a16="http://schemas.microsoft.com/office/drawing/2014/main" id="{EB971FD9-52AA-8590-3EA9-66AB33136C36}"/>
                </a:ext>
              </a:extLst>
            </p:cNvPr>
            <p:cNvSpPr/>
            <p:nvPr/>
          </p:nvSpPr>
          <p:spPr>
            <a:xfrm>
              <a:off x="3837147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145;p13">
              <a:extLst>
                <a:ext uri="{FF2B5EF4-FFF2-40B4-BE49-F238E27FC236}">
                  <a16:creationId xmlns:a16="http://schemas.microsoft.com/office/drawing/2014/main" id="{C863B959-6F77-4601-A9D1-DBF2CF7E8FB2}"/>
                </a:ext>
              </a:extLst>
            </p:cNvPr>
            <p:cNvSpPr/>
            <p:nvPr/>
          </p:nvSpPr>
          <p:spPr>
            <a:xfrm>
              <a:off x="4285658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146;p13">
              <a:extLst>
                <a:ext uri="{FF2B5EF4-FFF2-40B4-BE49-F238E27FC236}">
                  <a16:creationId xmlns:a16="http://schemas.microsoft.com/office/drawing/2014/main" id="{2E2F7E44-5DF2-551B-E66C-69C40D542507}"/>
                </a:ext>
              </a:extLst>
            </p:cNvPr>
            <p:cNvSpPr/>
            <p:nvPr/>
          </p:nvSpPr>
          <p:spPr>
            <a:xfrm>
              <a:off x="4734169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147;p13">
              <a:extLst>
                <a:ext uri="{FF2B5EF4-FFF2-40B4-BE49-F238E27FC236}">
                  <a16:creationId xmlns:a16="http://schemas.microsoft.com/office/drawing/2014/main" id="{733134ED-3D43-537C-62EB-ECBDAE195191}"/>
                </a:ext>
              </a:extLst>
            </p:cNvPr>
            <p:cNvSpPr/>
            <p:nvPr/>
          </p:nvSpPr>
          <p:spPr>
            <a:xfrm>
              <a:off x="5182681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148;p13">
              <a:extLst>
                <a:ext uri="{FF2B5EF4-FFF2-40B4-BE49-F238E27FC236}">
                  <a16:creationId xmlns:a16="http://schemas.microsoft.com/office/drawing/2014/main" id="{1DD8721F-6A71-A06B-B990-396BBCCD5A99}"/>
                </a:ext>
              </a:extLst>
            </p:cNvPr>
            <p:cNvSpPr/>
            <p:nvPr/>
          </p:nvSpPr>
          <p:spPr>
            <a:xfrm>
              <a:off x="5631192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149;p13">
              <a:extLst>
                <a:ext uri="{FF2B5EF4-FFF2-40B4-BE49-F238E27FC236}">
                  <a16:creationId xmlns:a16="http://schemas.microsoft.com/office/drawing/2014/main" id="{ACADCF59-64AC-5F1F-39E7-4FD95A7F3ACA}"/>
                </a:ext>
              </a:extLst>
            </p:cNvPr>
            <p:cNvSpPr/>
            <p:nvPr/>
          </p:nvSpPr>
          <p:spPr>
            <a:xfrm>
              <a:off x="6079703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150;p13">
              <a:extLst>
                <a:ext uri="{FF2B5EF4-FFF2-40B4-BE49-F238E27FC236}">
                  <a16:creationId xmlns:a16="http://schemas.microsoft.com/office/drawing/2014/main" id="{599568B0-48B7-CEC1-A13E-4FF0F963C0F2}"/>
                </a:ext>
              </a:extLst>
            </p:cNvPr>
            <p:cNvSpPr/>
            <p:nvPr/>
          </p:nvSpPr>
          <p:spPr>
            <a:xfrm>
              <a:off x="6528215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151;p13">
              <a:extLst>
                <a:ext uri="{FF2B5EF4-FFF2-40B4-BE49-F238E27FC236}">
                  <a16:creationId xmlns:a16="http://schemas.microsoft.com/office/drawing/2014/main" id="{4EFB5A4A-4361-5CD9-A300-77F0FF6E6EDE}"/>
                </a:ext>
              </a:extLst>
            </p:cNvPr>
            <p:cNvSpPr/>
            <p:nvPr/>
          </p:nvSpPr>
          <p:spPr>
            <a:xfrm>
              <a:off x="6976726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152;p13">
              <a:extLst>
                <a:ext uri="{FF2B5EF4-FFF2-40B4-BE49-F238E27FC236}">
                  <a16:creationId xmlns:a16="http://schemas.microsoft.com/office/drawing/2014/main" id="{47F87F1A-DCBF-C08A-D71B-085D202E3247}"/>
                </a:ext>
              </a:extLst>
            </p:cNvPr>
            <p:cNvSpPr/>
            <p:nvPr/>
          </p:nvSpPr>
          <p:spPr>
            <a:xfrm>
              <a:off x="7425229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153;p13">
              <a:extLst>
                <a:ext uri="{FF2B5EF4-FFF2-40B4-BE49-F238E27FC236}">
                  <a16:creationId xmlns:a16="http://schemas.microsoft.com/office/drawing/2014/main" id="{CB9B7C16-FF87-1632-35C7-C046A6483F5B}"/>
                </a:ext>
              </a:extLst>
            </p:cNvPr>
            <p:cNvSpPr/>
            <p:nvPr/>
          </p:nvSpPr>
          <p:spPr>
            <a:xfrm>
              <a:off x="7873740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154;p13">
              <a:extLst>
                <a:ext uri="{FF2B5EF4-FFF2-40B4-BE49-F238E27FC236}">
                  <a16:creationId xmlns:a16="http://schemas.microsoft.com/office/drawing/2014/main" id="{F8D8CD54-543F-9D23-3BA5-BCEFE1299A5E}"/>
                </a:ext>
              </a:extLst>
            </p:cNvPr>
            <p:cNvSpPr/>
            <p:nvPr/>
          </p:nvSpPr>
          <p:spPr>
            <a:xfrm>
              <a:off x="8322251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155;p13">
              <a:extLst>
                <a:ext uri="{FF2B5EF4-FFF2-40B4-BE49-F238E27FC236}">
                  <a16:creationId xmlns:a16="http://schemas.microsoft.com/office/drawing/2014/main" id="{B12B0388-EB61-F244-5D05-19819A915622}"/>
                </a:ext>
              </a:extLst>
            </p:cNvPr>
            <p:cNvSpPr/>
            <p:nvPr/>
          </p:nvSpPr>
          <p:spPr>
            <a:xfrm>
              <a:off x="8770763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156;p13">
              <a:extLst>
                <a:ext uri="{FF2B5EF4-FFF2-40B4-BE49-F238E27FC236}">
                  <a16:creationId xmlns:a16="http://schemas.microsoft.com/office/drawing/2014/main" id="{989FA928-6347-BD34-221D-25416D0C1BBE}"/>
                </a:ext>
              </a:extLst>
            </p:cNvPr>
            <p:cNvSpPr/>
            <p:nvPr/>
          </p:nvSpPr>
          <p:spPr>
            <a:xfrm>
              <a:off x="3837147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157;p13">
              <a:extLst>
                <a:ext uri="{FF2B5EF4-FFF2-40B4-BE49-F238E27FC236}">
                  <a16:creationId xmlns:a16="http://schemas.microsoft.com/office/drawing/2014/main" id="{44C4AAB1-3518-A78A-FF87-DB444213302E}"/>
                </a:ext>
              </a:extLst>
            </p:cNvPr>
            <p:cNvSpPr/>
            <p:nvPr/>
          </p:nvSpPr>
          <p:spPr>
            <a:xfrm>
              <a:off x="4285658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158;p13">
              <a:extLst>
                <a:ext uri="{FF2B5EF4-FFF2-40B4-BE49-F238E27FC236}">
                  <a16:creationId xmlns:a16="http://schemas.microsoft.com/office/drawing/2014/main" id="{3481703F-FDDE-0EEA-EEE6-3AA265F2572A}"/>
                </a:ext>
              </a:extLst>
            </p:cNvPr>
            <p:cNvSpPr/>
            <p:nvPr/>
          </p:nvSpPr>
          <p:spPr>
            <a:xfrm>
              <a:off x="4734169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159;p13">
              <a:extLst>
                <a:ext uri="{FF2B5EF4-FFF2-40B4-BE49-F238E27FC236}">
                  <a16:creationId xmlns:a16="http://schemas.microsoft.com/office/drawing/2014/main" id="{E1787240-AFD9-9230-DB88-661DB6AA4BC2}"/>
                </a:ext>
              </a:extLst>
            </p:cNvPr>
            <p:cNvSpPr/>
            <p:nvPr/>
          </p:nvSpPr>
          <p:spPr>
            <a:xfrm>
              <a:off x="5182681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160;p13">
              <a:extLst>
                <a:ext uri="{FF2B5EF4-FFF2-40B4-BE49-F238E27FC236}">
                  <a16:creationId xmlns:a16="http://schemas.microsoft.com/office/drawing/2014/main" id="{715DD449-CA76-057D-6C98-33A904C3B56D}"/>
                </a:ext>
              </a:extLst>
            </p:cNvPr>
            <p:cNvSpPr/>
            <p:nvPr/>
          </p:nvSpPr>
          <p:spPr>
            <a:xfrm>
              <a:off x="5631192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161;p13">
              <a:extLst>
                <a:ext uri="{FF2B5EF4-FFF2-40B4-BE49-F238E27FC236}">
                  <a16:creationId xmlns:a16="http://schemas.microsoft.com/office/drawing/2014/main" id="{4276DDE4-8343-AF3F-BAAD-5FFEC9BECB09}"/>
                </a:ext>
              </a:extLst>
            </p:cNvPr>
            <p:cNvSpPr/>
            <p:nvPr/>
          </p:nvSpPr>
          <p:spPr>
            <a:xfrm>
              <a:off x="6079703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162;p13">
              <a:extLst>
                <a:ext uri="{FF2B5EF4-FFF2-40B4-BE49-F238E27FC236}">
                  <a16:creationId xmlns:a16="http://schemas.microsoft.com/office/drawing/2014/main" id="{34DE1E18-3818-74B0-E479-200D31111D25}"/>
                </a:ext>
              </a:extLst>
            </p:cNvPr>
            <p:cNvSpPr/>
            <p:nvPr/>
          </p:nvSpPr>
          <p:spPr>
            <a:xfrm>
              <a:off x="6528215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163;p13">
              <a:extLst>
                <a:ext uri="{FF2B5EF4-FFF2-40B4-BE49-F238E27FC236}">
                  <a16:creationId xmlns:a16="http://schemas.microsoft.com/office/drawing/2014/main" id="{E0B657E5-EF93-0DEC-5E6E-4B25937A50A7}"/>
                </a:ext>
              </a:extLst>
            </p:cNvPr>
            <p:cNvSpPr/>
            <p:nvPr/>
          </p:nvSpPr>
          <p:spPr>
            <a:xfrm>
              <a:off x="6976726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164;p13">
              <a:extLst>
                <a:ext uri="{FF2B5EF4-FFF2-40B4-BE49-F238E27FC236}">
                  <a16:creationId xmlns:a16="http://schemas.microsoft.com/office/drawing/2014/main" id="{C35CA523-C4FC-1481-2015-D4472351A794}"/>
                </a:ext>
              </a:extLst>
            </p:cNvPr>
            <p:cNvSpPr/>
            <p:nvPr/>
          </p:nvSpPr>
          <p:spPr>
            <a:xfrm>
              <a:off x="7425229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165;p13">
              <a:extLst>
                <a:ext uri="{FF2B5EF4-FFF2-40B4-BE49-F238E27FC236}">
                  <a16:creationId xmlns:a16="http://schemas.microsoft.com/office/drawing/2014/main" id="{736BC0B2-2EAA-1521-46FF-16644B505005}"/>
                </a:ext>
              </a:extLst>
            </p:cNvPr>
            <p:cNvSpPr/>
            <p:nvPr/>
          </p:nvSpPr>
          <p:spPr>
            <a:xfrm>
              <a:off x="7873740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166;p13">
              <a:extLst>
                <a:ext uri="{FF2B5EF4-FFF2-40B4-BE49-F238E27FC236}">
                  <a16:creationId xmlns:a16="http://schemas.microsoft.com/office/drawing/2014/main" id="{37EBDC87-4F03-1B8B-88CA-436DA3F793D8}"/>
                </a:ext>
              </a:extLst>
            </p:cNvPr>
            <p:cNvSpPr/>
            <p:nvPr/>
          </p:nvSpPr>
          <p:spPr>
            <a:xfrm>
              <a:off x="8322251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167;p13">
              <a:extLst>
                <a:ext uri="{FF2B5EF4-FFF2-40B4-BE49-F238E27FC236}">
                  <a16:creationId xmlns:a16="http://schemas.microsoft.com/office/drawing/2014/main" id="{7CA23405-B1A5-61D8-6AB6-89ED7751CC29}"/>
                </a:ext>
              </a:extLst>
            </p:cNvPr>
            <p:cNvSpPr/>
            <p:nvPr/>
          </p:nvSpPr>
          <p:spPr>
            <a:xfrm>
              <a:off x="8770763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168;p13">
              <a:extLst>
                <a:ext uri="{FF2B5EF4-FFF2-40B4-BE49-F238E27FC236}">
                  <a16:creationId xmlns:a16="http://schemas.microsoft.com/office/drawing/2014/main" id="{D29E4513-7525-9DBA-093C-C35CA11F3D97}"/>
                </a:ext>
              </a:extLst>
            </p:cNvPr>
            <p:cNvSpPr/>
            <p:nvPr/>
          </p:nvSpPr>
          <p:spPr>
            <a:xfrm>
              <a:off x="3837147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169;p13">
              <a:extLst>
                <a:ext uri="{FF2B5EF4-FFF2-40B4-BE49-F238E27FC236}">
                  <a16:creationId xmlns:a16="http://schemas.microsoft.com/office/drawing/2014/main" id="{A5F69D96-35BE-22C7-D8C5-5BAC05DE501A}"/>
                </a:ext>
              </a:extLst>
            </p:cNvPr>
            <p:cNvSpPr/>
            <p:nvPr/>
          </p:nvSpPr>
          <p:spPr>
            <a:xfrm>
              <a:off x="4285658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170;p13">
              <a:extLst>
                <a:ext uri="{FF2B5EF4-FFF2-40B4-BE49-F238E27FC236}">
                  <a16:creationId xmlns:a16="http://schemas.microsoft.com/office/drawing/2014/main" id="{849CE333-05D3-5392-B37E-ADAFBDB80619}"/>
                </a:ext>
              </a:extLst>
            </p:cNvPr>
            <p:cNvSpPr/>
            <p:nvPr/>
          </p:nvSpPr>
          <p:spPr>
            <a:xfrm>
              <a:off x="4734169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171;p13">
              <a:extLst>
                <a:ext uri="{FF2B5EF4-FFF2-40B4-BE49-F238E27FC236}">
                  <a16:creationId xmlns:a16="http://schemas.microsoft.com/office/drawing/2014/main" id="{BD7A3823-6368-3641-D092-1FC81510C1FD}"/>
                </a:ext>
              </a:extLst>
            </p:cNvPr>
            <p:cNvSpPr/>
            <p:nvPr/>
          </p:nvSpPr>
          <p:spPr>
            <a:xfrm>
              <a:off x="5182681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172;p13">
              <a:extLst>
                <a:ext uri="{FF2B5EF4-FFF2-40B4-BE49-F238E27FC236}">
                  <a16:creationId xmlns:a16="http://schemas.microsoft.com/office/drawing/2014/main" id="{3013E001-3187-CB48-675E-7ED173CE531E}"/>
                </a:ext>
              </a:extLst>
            </p:cNvPr>
            <p:cNvSpPr/>
            <p:nvPr/>
          </p:nvSpPr>
          <p:spPr>
            <a:xfrm>
              <a:off x="5631192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173;p13">
              <a:extLst>
                <a:ext uri="{FF2B5EF4-FFF2-40B4-BE49-F238E27FC236}">
                  <a16:creationId xmlns:a16="http://schemas.microsoft.com/office/drawing/2014/main" id="{BC5593B1-A93C-CF0E-01B9-42EC7F9A7F1D}"/>
                </a:ext>
              </a:extLst>
            </p:cNvPr>
            <p:cNvSpPr/>
            <p:nvPr/>
          </p:nvSpPr>
          <p:spPr>
            <a:xfrm>
              <a:off x="6079703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174;p13">
              <a:extLst>
                <a:ext uri="{FF2B5EF4-FFF2-40B4-BE49-F238E27FC236}">
                  <a16:creationId xmlns:a16="http://schemas.microsoft.com/office/drawing/2014/main" id="{A1F2F25B-47E4-E0AA-02EB-2C5202C8E69E}"/>
                </a:ext>
              </a:extLst>
            </p:cNvPr>
            <p:cNvSpPr/>
            <p:nvPr/>
          </p:nvSpPr>
          <p:spPr>
            <a:xfrm>
              <a:off x="6528215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175;p13">
              <a:extLst>
                <a:ext uri="{FF2B5EF4-FFF2-40B4-BE49-F238E27FC236}">
                  <a16:creationId xmlns:a16="http://schemas.microsoft.com/office/drawing/2014/main" id="{A2563118-863E-C235-A409-5495FF39BD62}"/>
                </a:ext>
              </a:extLst>
            </p:cNvPr>
            <p:cNvSpPr/>
            <p:nvPr/>
          </p:nvSpPr>
          <p:spPr>
            <a:xfrm>
              <a:off x="6976726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176;p13">
              <a:extLst>
                <a:ext uri="{FF2B5EF4-FFF2-40B4-BE49-F238E27FC236}">
                  <a16:creationId xmlns:a16="http://schemas.microsoft.com/office/drawing/2014/main" id="{CA11B81E-8885-6DD0-714F-3416B45BFB11}"/>
                </a:ext>
              </a:extLst>
            </p:cNvPr>
            <p:cNvSpPr/>
            <p:nvPr/>
          </p:nvSpPr>
          <p:spPr>
            <a:xfrm>
              <a:off x="7425229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177;p13">
              <a:extLst>
                <a:ext uri="{FF2B5EF4-FFF2-40B4-BE49-F238E27FC236}">
                  <a16:creationId xmlns:a16="http://schemas.microsoft.com/office/drawing/2014/main" id="{15FE08D8-1457-A2BF-1E52-D59D0C36A4BD}"/>
                </a:ext>
              </a:extLst>
            </p:cNvPr>
            <p:cNvSpPr/>
            <p:nvPr/>
          </p:nvSpPr>
          <p:spPr>
            <a:xfrm>
              <a:off x="7873740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178;p13">
              <a:extLst>
                <a:ext uri="{FF2B5EF4-FFF2-40B4-BE49-F238E27FC236}">
                  <a16:creationId xmlns:a16="http://schemas.microsoft.com/office/drawing/2014/main" id="{639AB21B-E9B2-3468-5204-F82051E7C6E1}"/>
                </a:ext>
              </a:extLst>
            </p:cNvPr>
            <p:cNvSpPr/>
            <p:nvPr/>
          </p:nvSpPr>
          <p:spPr>
            <a:xfrm>
              <a:off x="8322251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179;p13">
              <a:extLst>
                <a:ext uri="{FF2B5EF4-FFF2-40B4-BE49-F238E27FC236}">
                  <a16:creationId xmlns:a16="http://schemas.microsoft.com/office/drawing/2014/main" id="{0610010A-6DCB-1CB6-4B36-1B1A93A50FCA}"/>
                </a:ext>
              </a:extLst>
            </p:cNvPr>
            <p:cNvSpPr/>
            <p:nvPr/>
          </p:nvSpPr>
          <p:spPr>
            <a:xfrm>
              <a:off x="8770763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180;p13">
              <a:extLst>
                <a:ext uri="{FF2B5EF4-FFF2-40B4-BE49-F238E27FC236}">
                  <a16:creationId xmlns:a16="http://schemas.microsoft.com/office/drawing/2014/main" id="{357F635E-595B-2BFD-42AF-FF23D26B75D7}"/>
                </a:ext>
              </a:extLst>
            </p:cNvPr>
            <p:cNvSpPr/>
            <p:nvPr/>
          </p:nvSpPr>
          <p:spPr>
            <a:xfrm>
              <a:off x="3837147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181;p13">
              <a:extLst>
                <a:ext uri="{FF2B5EF4-FFF2-40B4-BE49-F238E27FC236}">
                  <a16:creationId xmlns:a16="http://schemas.microsoft.com/office/drawing/2014/main" id="{58AD8B3F-E5C8-06FB-40DC-2E58E4F8F5A4}"/>
                </a:ext>
              </a:extLst>
            </p:cNvPr>
            <p:cNvSpPr/>
            <p:nvPr/>
          </p:nvSpPr>
          <p:spPr>
            <a:xfrm>
              <a:off x="4285658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182;p13">
              <a:extLst>
                <a:ext uri="{FF2B5EF4-FFF2-40B4-BE49-F238E27FC236}">
                  <a16:creationId xmlns:a16="http://schemas.microsoft.com/office/drawing/2014/main" id="{E5522892-596F-6394-E57C-06A2359701DF}"/>
                </a:ext>
              </a:extLst>
            </p:cNvPr>
            <p:cNvSpPr/>
            <p:nvPr/>
          </p:nvSpPr>
          <p:spPr>
            <a:xfrm>
              <a:off x="4734169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183;p13">
              <a:extLst>
                <a:ext uri="{FF2B5EF4-FFF2-40B4-BE49-F238E27FC236}">
                  <a16:creationId xmlns:a16="http://schemas.microsoft.com/office/drawing/2014/main" id="{5C00D5E1-D170-358B-4A36-BFE10156E6EE}"/>
                </a:ext>
              </a:extLst>
            </p:cNvPr>
            <p:cNvSpPr/>
            <p:nvPr/>
          </p:nvSpPr>
          <p:spPr>
            <a:xfrm>
              <a:off x="5182681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184;p13">
              <a:extLst>
                <a:ext uri="{FF2B5EF4-FFF2-40B4-BE49-F238E27FC236}">
                  <a16:creationId xmlns:a16="http://schemas.microsoft.com/office/drawing/2014/main" id="{0C44E335-43C4-D588-81A7-CF5FB171C49C}"/>
                </a:ext>
              </a:extLst>
            </p:cNvPr>
            <p:cNvSpPr/>
            <p:nvPr/>
          </p:nvSpPr>
          <p:spPr>
            <a:xfrm>
              <a:off x="5631192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185;p13">
              <a:extLst>
                <a:ext uri="{FF2B5EF4-FFF2-40B4-BE49-F238E27FC236}">
                  <a16:creationId xmlns:a16="http://schemas.microsoft.com/office/drawing/2014/main" id="{FC31D3E2-2011-55D7-DB0E-40D6EE818FA8}"/>
                </a:ext>
              </a:extLst>
            </p:cNvPr>
            <p:cNvSpPr/>
            <p:nvPr/>
          </p:nvSpPr>
          <p:spPr>
            <a:xfrm>
              <a:off x="6079703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186;p13">
              <a:extLst>
                <a:ext uri="{FF2B5EF4-FFF2-40B4-BE49-F238E27FC236}">
                  <a16:creationId xmlns:a16="http://schemas.microsoft.com/office/drawing/2014/main" id="{E1B47770-A600-A7D5-71D1-D64B6C4EA556}"/>
                </a:ext>
              </a:extLst>
            </p:cNvPr>
            <p:cNvSpPr/>
            <p:nvPr/>
          </p:nvSpPr>
          <p:spPr>
            <a:xfrm>
              <a:off x="6528215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187;p13">
              <a:extLst>
                <a:ext uri="{FF2B5EF4-FFF2-40B4-BE49-F238E27FC236}">
                  <a16:creationId xmlns:a16="http://schemas.microsoft.com/office/drawing/2014/main" id="{8B29670B-FDC3-5B93-CA48-7F6F2C68748C}"/>
                </a:ext>
              </a:extLst>
            </p:cNvPr>
            <p:cNvSpPr/>
            <p:nvPr/>
          </p:nvSpPr>
          <p:spPr>
            <a:xfrm>
              <a:off x="6976726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188;p13">
              <a:extLst>
                <a:ext uri="{FF2B5EF4-FFF2-40B4-BE49-F238E27FC236}">
                  <a16:creationId xmlns:a16="http://schemas.microsoft.com/office/drawing/2014/main" id="{7DEB0F14-50DB-F2E9-B80C-844340221563}"/>
                </a:ext>
              </a:extLst>
            </p:cNvPr>
            <p:cNvSpPr/>
            <p:nvPr/>
          </p:nvSpPr>
          <p:spPr>
            <a:xfrm>
              <a:off x="7425229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189;p13">
              <a:extLst>
                <a:ext uri="{FF2B5EF4-FFF2-40B4-BE49-F238E27FC236}">
                  <a16:creationId xmlns:a16="http://schemas.microsoft.com/office/drawing/2014/main" id="{404B07D4-A83C-B9F8-3C76-AE23CEA7E7DD}"/>
                </a:ext>
              </a:extLst>
            </p:cNvPr>
            <p:cNvSpPr/>
            <p:nvPr/>
          </p:nvSpPr>
          <p:spPr>
            <a:xfrm>
              <a:off x="7873740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190;p13">
              <a:extLst>
                <a:ext uri="{FF2B5EF4-FFF2-40B4-BE49-F238E27FC236}">
                  <a16:creationId xmlns:a16="http://schemas.microsoft.com/office/drawing/2014/main" id="{AE1DEBC2-E2FD-BD0C-2F00-7B64BA893F5D}"/>
                </a:ext>
              </a:extLst>
            </p:cNvPr>
            <p:cNvSpPr/>
            <p:nvPr/>
          </p:nvSpPr>
          <p:spPr>
            <a:xfrm>
              <a:off x="8322251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191;p13">
              <a:extLst>
                <a:ext uri="{FF2B5EF4-FFF2-40B4-BE49-F238E27FC236}">
                  <a16:creationId xmlns:a16="http://schemas.microsoft.com/office/drawing/2014/main" id="{0F2BA252-1C41-BB0A-D1CA-6578563BAA5F}"/>
                </a:ext>
              </a:extLst>
            </p:cNvPr>
            <p:cNvSpPr/>
            <p:nvPr/>
          </p:nvSpPr>
          <p:spPr>
            <a:xfrm>
              <a:off x="8770763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29" name="Google Shape;192;p13">
            <a:extLst>
              <a:ext uri="{FF2B5EF4-FFF2-40B4-BE49-F238E27FC236}">
                <a16:creationId xmlns:a16="http://schemas.microsoft.com/office/drawing/2014/main" id="{801EED9D-0236-5EE2-DC52-1A6B526D1132}"/>
              </a:ext>
            </a:extLst>
          </p:cNvPr>
          <p:cNvSpPr/>
          <p:nvPr/>
        </p:nvSpPr>
        <p:spPr>
          <a:xfrm>
            <a:off x="3415800" y="9462"/>
            <a:ext cx="3243420" cy="5134037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Google Shape;193;p13">
            <a:extLst>
              <a:ext uri="{FF2B5EF4-FFF2-40B4-BE49-F238E27FC236}">
                <a16:creationId xmlns:a16="http://schemas.microsoft.com/office/drawing/2014/main" id="{00ACA4C9-E025-1BCD-DF3D-DD49419D62DF}"/>
              </a:ext>
            </a:extLst>
          </p:cNvPr>
          <p:cNvSpPr/>
          <p:nvPr/>
        </p:nvSpPr>
        <p:spPr>
          <a:xfrm>
            <a:off x="0" y="9462"/>
            <a:ext cx="34158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3" name="Google Shape;253;p22"/>
          <p:cNvSpPr/>
          <p:nvPr/>
        </p:nvSpPr>
        <p:spPr>
          <a:xfrm>
            <a:off x="114850" y="3481025"/>
            <a:ext cx="1083900" cy="1225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70225CA-FDED-2982-E1A3-84E7855C27A7}"/>
              </a:ext>
            </a:extLst>
          </p:cNvPr>
          <p:cNvSpPr txBox="1">
            <a:spLocks/>
          </p:cNvSpPr>
          <p:nvPr/>
        </p:nvSpPr>
        <p:spPr>
          <a:xfrm>
            <a:off x="406434" y="2320541"/>
            <a:ext cx="2893014" cy="655564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GB" sz="3600" b="1" dirty="0">
                <a:solidFill>
                  <a:schemeClr val="tx1"/>
                </a:solidFill>
                <a:latin typeface="Raleway" pitchFamily="2" charset="0"/>
              </a:rPr>
              <a:t>Questions?</a:t>
            </a:r>
            <a:endParaRPr lang="en-US" sz="3600" b="1" dirty="0">
              <a:solidFill>
                <a:schemeClr val="tx1"/>
              </a:solidFill>
              <a:latin typeface="Raleway" pitchFamily="2" charset="0"/>
            </a:endParaRPr>
          </a:p>
        </p:txBody>
      </p:sp>
      <p:pic>
        <p:nvPicPr>
          <p:cNvPr id="7" name="Picture 6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9F39D008-DFA6-31A9-48BF-9D33BC55CA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580" y="228213"/>
            <a:ext cx="2685738" cy="811259"/>
          </a:xfrm>
          <a:prstGeom prst="rect">
            <a:avLst/>
          </a:prstGeom>
        </p:spPr>
      </p:pic>
      <p:sp>
        <p:nvSpPr>
          <p:cNvPr id="3" name="Google Shape;192;p13">
            <a:extLst>
              <a:ext uri="{FF2B5EF4-FFF2-40B4-BE49-F238E27FC236}">
                <a16:creationId xmlns:a16="http://schemas.microsoft.com/office/drawing/2014/main" id="{F446C36B-A63B-E9E6-2579-86A62F5B1642}"/>
              </a:ext>
            </a:extLst>
          </p:cNvPr>
          <p:cNvSpPr/>
          <p:nvPr/>
        </p:nvSpPr>
        <p:spPr>
          <a:xfrm>
            <a:off x="3396590" y="0"/>
            <a:ext cx="1961541" cy="51435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30" name="Picture 329" descr="A logo with black and blue lines&#10;&#10;Description automatically generated">
            <a:extLst>
              <a:ext uri="{FF2B5EF4-FFF2-40B4-BE49-F238E27FC236}">
                <a16:creationId xmlns:a16="http://schemas.microsoft.com/office/drawing/2014/main" id="{E84F5AF2-3C83-323E-92F5-7DEF0F75DDA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79" t="2841" r="1318" b="3220"/>
          <a:stretch/>
        </p:blipFill>
        <p:spPr>
          <a:xfrm>
            <a:off x="428122" y="3317879"/>
            <a:ext cx="2914654" cy="130016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CA34602-8BBA-ECCD-48FB-BC832FF7E78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708" y="1106130"/>
            <a:ext cx="2919526" cy="746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10405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6"/>
          <p:cNvSpPr txBox="1">
            <a:spLocks noGrp="1"/>
          </p:cNvSpPr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BACKUP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9227651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318;p20">
            <a:extLst>
              <a:ext uri="{FF2B5EF4-FFF2-40B4-BE49-F238E27FC236}">
                <a16:creationId xmlns:a16="http://schemas.microsoft.com/office/drawing/2014/main" id="{34588483-4DFB-F6FE-8733-B5218F4C27BD}"/>
              </a:ext>
            </a:extLst>
          </p:cNvPr>
          <p:cNvSpPr/>
          <p:nvPr/>
        </p:nvSpPr>
        <p:spPr>
          <a:xfrm>
            <a:off x="173807" y="514931"/>
            <a:ext cx="2729347" cy="337123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lt1"/>
                </a:solidFill>
              </a:rPr>
              <a:t>Caching at analysis step level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61FD94A-2C93-58D1-A26B-2DF27F3788D0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/>
              <a:t>   What have we been focusing on</a:t>
            </a:r>
            <a:endParaRPr lang="en-GB" sz="240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D958F9C5-E4B7-DDFF-76EB-BAF08150674E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1122A998-D972-1E1D-8C0F-391EEFECA7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2" name="Google Shape;213;p15">
            <a:extLst>
              <a:ext uri="{FF2B5EF4-FFF2-40B4-BE49-F238E27FC236}">
                <a16:creationId xmlns:a16="http://schemas.microsoft.com/office/drawing/2014/main" id="{DD2D7A3A-1FA2-AA7A-A5E4-A9DBF735CB71}"/>
              </a:ext>
            </a:extLst>
          </p:cNvPr>
          <p:cNvSpPr txBox="1">
            <a:spLocks noGrp="1"/>
          </p:cNvSpPr>
          <p:nvPr/>
        </p:nvSpPr>
        <p:spPr>
          <a:xfrm>
            <a:off x="4572000" y="1387185"/>
            <a:ext cx="4572000" cy="2369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114300" indent="0">
              <a:buNone/>
            </a:pPr>
            <a:r>
              <a:rPr lang="en-GB" sz="1400" b="1"/>
              <a:t>What do we want to demonstrate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sz="1000"/>
              <a:t>Imagine a complex task that you want to run. 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sz="1000"/>
              <a:t>If you know you are going to have to run this multiple times, but are only modifying one of the functions, you can think of a few ways to reduce the reprocessing;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sz="1000"/>
              <a:t>Most obvious would be to break up the graph and submit each task separately and save the outputs, and if you are rerunning, load the bits you haven’t changed.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sz="1000"/>
              <a:t>We want that to automatically happen when you submit something.</a:t>
            </a:r>
          </a:p>
          <a:p>
            <a:pPr>
              <a:buFont typeface="Arial" panose="020B0604020202020204" pitchFamily="34" charset="0"/>
              <a:buChar char="•"/>
            </a:pPr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F2E5C75-D754-1471-036D-5E6977C971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28" y="1526289"/>
            <a:ext cx="4357255" cy="2090921"/>
          </a:xfrm>
          <a:prstGeom prst="rect">
            <a:avLst/>
          </a:prstGeom>
          <a:ln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21804660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7BCA2A-93E2-EA92-D99F-BB2CCB06E2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4836A05-F29A-5E70-8C36-2654672B97D1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/>
              <a:t>   Modifying a task graph: Practical example</a:t>
            </a:r>
            <a:endParaRPr lang="en-GB" sz="240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8498DF2A-9305-0051-5A04-0866CC232236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5056FA78-54CE-1DF4-56ED-FBF1DA084F9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5" name="Google Shape;318;p20">
            <a:extLst>
              <a:ext uri="{FF2B5EF4-FFF2-40B4-BE49-F238E27FC236}">
                <a16:creationId xmlns:a16="http://schemas.microsoft.com/office/drawing/2014/main" id="{21E23BC3-4E6C-EE0B-0BBC-6DE3A18327A3}"/>
              </a:ext>
            </a:extLst>
          </p:cNvPr>
          <p:cNvSpPr/>
          <p:nvPr/>
        </p:nvSpPr>
        <p:spPr>
          <a:xfrm>
            <a:off x="66246" y="484543"/>
            <a:ext cx="2784793" cy="337123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</a:rPr>
              <a:t>Caching at analysis step level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007317B-4CC8-F7C1-0007-681511C8224C}"/>
              </a:ext>
            </a:extLst>
          </p:cNvPr>
          <p:cNvSpPr txBox="1"/>
          <p:nvPr/>
        </p:nvSpPr>
        <p:spPr>
          <a:xfrm>
            <a:off x="66246" y="857052"/>
            <a:ext cx="393752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800" b="1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This is what we have to play with;</a:t>
            </a: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80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Task is; </a:t>
            </a:r>
          </a:p>
          <a:p>
            <a:pPr marL="285750" indent="-285750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180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Calculate hash</a:t>
            </a:r>
          </a:p>
          <a:p>
            <a:pPr marL="285750" indent="-285750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180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Check if hash exists somewhere</a:t>
            </a:r>
          </a:p>
          <a:p>
            <a:pPr marL="285750" indent="-285750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180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If exists; replace with load</a:t>
            </a:r>
          </a:p>
          <a:p>
            <a:pPr marL="285750" indent="-285750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180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If doesn’t; add save</a:t>
            </a:r>
          </a:p>
          <a:p>
            <a:pPr marL="285750" indent="-285750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n-US" sz="1800" b="1">
              <a:solidFill>
                <a:schemeClr val="bg2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B00074D-42DE-74C8-6854-916DEC4AA5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5306" y="2369766"/>
            <a:ext cx="5342448" cy="185515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484DC5C-FEDA-19E7-F8D0-CF2F4D9EEC64}"/>
              </a:ext>
            </a:extLst>
          </p:cNvPr>
          <p:cNvSpPr txBox="1"/>
          <p:nvPr/>
        </p:nvSpPr>
        <p:spPr>
          <a:xfrm flipH="1">
            <a:off x="5326635" y="1789703"/>
            <a:ext cx="2860767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/>
              <a:t>hash(‘</a:t>
            </a:r>
            <a:r>
              <a:rPr lang="en-US" err="1"/>
              <a:t>func_b</a:t>
            </a:r>
            <a:r>
              <a:rPr lang="en-US"/>
              <a:t>’, hash(‘</a:t>
            </a:r>
            <a:r>
              <a:rPr lang="en-US" err="1"/>
              <a:t>func_a</a:t>
            </a:r>
            <a:r>
              <a:rPr lang="en-US"/>
              <a:t>’, 2))</a:t>
            </a:r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C952547-8922-1B5E-2562-A7CE2C9BE2DE}"/>
              </a:ext>
            </a:extLst>
          </p:cNvPr>
          <p:cNvSpPr/>
          <p:nvPr/>
        </p:nvSpPr>
        <p:spPr>
          <a:xfrm>
            <a:off x="3798278" y="2369767"/>
            <a:ext cx="5212080" cy="4443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AB8C0A8A-90CE-5FB0-2581-E057777FD6F5}"/>
              </a:ext>
            </a:extLst>
          </p:cNvPr>
          <p:cNvSpPr/>
          <p:nvPr/>
        </p:nvSpPr>
        <p:spPr>
          <a:xfrm>
            <a:off x="5881804" y="2097480"/>
            <a:ext cx="470263" cy="272285"/>
          </a:xfrm>
          <a:prstGeom prst="down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16769B5-8410-4532-E3DB-98B4D05B6475}"/>
              </a:ext>
            </a:extLst>
          </p:cNvPr>
          <p:cNvSpPr/>
          <p:nvPr/>
        </p:nvSpPr>
        <p:spPr>
          <a:xfrm>
            <a:off x="3798278" y="3614225"/>
            <a:ext cx="5212080" cy="6106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8469C66-3730-19F2-A186-05C5E87BC254}"/>
              </a:ext>
            </a:extLst>
          </p:cNvPr>
          <p:cNvSpPr txBox="1"/>
          <p:nvPr/>
        </p:nvSpPr>
        <p:spPr>
          <a:xfrm flipH="1">
            <a:off x="2400630" y="4565840"/>
            <a:ext cx="6609727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/>
              <a:t>hash(‘</a:t>
            </a:r>
            <a:r>
              <a:rPr lang="en-US" err="1"/>
              <a:t>func_e</a:t>
            </a:r>
            <a:r>
              <a:rPr lang="en-US"/>
              <a:t>’, hash(‘</a:t>
            </a:r>
            <a:r>
              <a:rPr lang="en-US" err="1"/>
              <a:t>func_d</a:t>
            </a:r>
            <a:r>
              <a:rPr lang="en-US"/>
              <a:t>’, hash(‘</a:t>
            </a:r>
            <a:r>
              <a:rPr lang="en-US" err="1"/>
              <a:t>hash_c</a:t>
            </a:r>
            <a:r>
              <a:rPr lang="en-US"/>
              <a:t>’, 2)), hash(‘</a:t>
            </a:r>
            <a:r>
              <a:rPr lang="en-US" err="1"/>
              <a:t>func_b</a:t>
            </a:r>
            <a:r>
              <a:rPr lang="en-US"/>
              <a:t>’, hash(‘</a:t>
            </a:r>
            <a:r>
              <a:rPr lang="en-US" err="1"/>
              <a:t>func_a</a:t>
            </a:r>
            <a:r>
              <a:rPr lang="en-US"/>
              <a:t>’, 2))</a:t>
            </a:r>
            <a:r>
              <a:rPr lang="en-GB"/>
              <a:t>)</a:t>
            </a:r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69C823BC-4A19-6A09-26FB-37874B8E5645}"/>
              </a:ext>
            </a:extLst>
          </p:cNvPr>
          <p:cNvSpPr/>
          <p:nvPr/>
        </p:nvSpPr>
        <p:spPr>
          <a:xfrm rot="10800000">
            <a:off x="5881803" y="4259239"/>
            <a:ext cx="470263" cy="272285"/>
          </a:xfrm>
          <a:prstGeom prst="down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639E5C5-BA9D-796D-C8F1-9CAF617521CF}"/>
              </a:ext>
            </a:extLst>
          </p:cNvPr>
          <p:cNvSpPr txBox="1"/>
          <p:nvPr/>
        </p:nvSpPr>
        <p:spPr>
          <a:xfrm>
            <a:off x="2149340" y="2705825"/>
            <a:ext cx="1554480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/>
              <a:t>Same as above</a:t>
            </a:r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1E5640C-1CC2-785F-DB13-A3B2AC4500F9}"/>
              </a:ext>
            </a:extLst>
          </p:cNvPr>
          <p:cNvSpPr txBox="1"/>
          <p:nvPr/>
        </p:nvSpPr>
        <p:spPr>
          <a:xfrm>
            <a:off x="2113430" y="3328055"/>
            <a:ext cx="1554480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/>
              <a:t>Same as above</a:t>
            </a:r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460FD78-8BA0-F782-5B51-8CF2B6C80AE2}"/>
              </a:ext>
            </a:extLst>
          </p:cNvPr>
          <p:cNvSpPr txBox="1"/>
          <p:nvPr/>
        </p:nvSpPr>
        <p:spPr>
          <a:xfrm flipH="1">
            <a:off x="460716" y="3020258"/>
            <a:ext cx="2860767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/>
              <a:t>hash(‘</a:t>
            </a:r>
            <a:r>
              <a:rPr lang="en-US" err="1"/>
              <a:t>func_d</a:t>
            </a:r>
            <a:r>
              <a:rPr lang="en-US"/>
              <a:t>’, hash(‘</a:t>
            </a:r>
            <a:r>
              <a:rPr lang="en-US" err="1"/>
              <a:t>func_c</a:t>
            </a:r>
            <a:r>
              <a:rPr lang="en-US"/>
              <a:t>’, 2))</a:t>
            </a:r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164C0F0-DC88-5998-301D-D2640AE44819}"/>
              </a:ext>
            </a:extLst>
          </p:cNvPr>
          <p:cNvSpPr/>
          <p:nvPr/>
        </p:nvSpPr>
        <p:spPr>
          <a:xfrm>
            <a:off x="3798278" y="3020258"/>
            <a:ext cx="5212080" cy="3995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9CB15379-B7CC-BF0C-1742-8E127A5CFD4B}"/>
              </a:ext>
            </a:extLst>
          </p:cNvPr>
          <p:cNvSpPr/>
          <p:nvPr/>
        </p:nvSpPr>
        <p:spPr>
          <a:xfrm rot="16200000">
            <a:off x="3390249" y="2976322"/>
            <a:ext cx="307778" cy="382337"/>
          </a:xfrm>
          <a:prstGeom prst="down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18F14BB-7DAB-48E6-CB2A-BFAF5505D4E2}"/>
              </a:ext>
            </a:extLst>
          </p:cNvPr>
          <p:cNvSpPr/>
          <p:nvPr/>
        </p:nvSpPr>
        <p:spPr>
          <a:xfrm>
            <a:off x="3766792" y="2791568"/>
            <a:ext cx="2937972" cy="2115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53CA0CE-A182-0964-4BD8-887E821BC3AA}"/>
              </a:ext>
            </a:extLst>
          </p:cNvPr>
          <p:cNvSpPr/>
          <p:nvPr/>
        </p:nvSpPr>
        <p:spPr>
          <a:xfrm>
            <a:off x="3819046" y="3385535"/>
            <a:ext cx="2937972" cy="2115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425683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7BCA2A-93E2-EA92-D99F-BB2CCB06E2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4836A05-F29A-5E70-8C36-2654672B97D1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/>
              <a:t>   Modifying a task graph: Practical Example</a:t>
            </a:r>
            <a:endParaRPr lang="en-GB" sz="240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8498DF2A-9305-0051-5A04-0866CC232236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5056FA78-54CE-1DF4-56ED-FBF1DA084F9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5" name="Google Shape;318;p20">
            <a:extLst>
              <a:ext uri="{FF2B5EF4-FFF2-40B4-BE49-F238E27FC236}">
                <a16:creationId xmlns:a16="http://schemas.microsoft.com/office/drawing/2014/main" id="{21E23BC3-4E6C-EE0B-0BBC-6DE3A18327A3}"/>
              </a:ext>
            </a:extLst>
          </p:cNvPr>
          <p:cNvSpPr/>
          <p:nvPr/>
        </p:nvSpPr>
        <p:spPr>
          <a:xfrm>
            <a:off x="66246" y="484543"/>
            <a:ext cx="2784793" cy="337123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</a:rPr>
              <a:t>Caching at analysis step level</a:t>
            </a:r>
            <a:endParaRPr b="1">
              <a:solidFill>
                <a:schemeClr val="lt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3FBDD92-ABDF-118C-7057-9892ABBA5C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807" y="1139374"/>
            <a:ext cx="2125256" cy="319264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0CF7C69-6A7F-F282-3B73-0363C5EE41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69878" y="1139375"/>
            <a:ext cx="3035645" cy="319132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F1E2768-C062-090F-10DE-DC9B5F0328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75382" y="1139375"/>
            <a:ext cx="3026251" cy="3191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71289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7BCA2A-93E2-EA92-D99F-BB2CCB06E2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4836A05-F29A-5E70-8C36-2654672B97D1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/>
              <a:t>   Practical Example</a:t>
            </a:r>
            <a:endParaRPr lang="en-GB" sz="240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8498DF2A-9305-0051-5A04-0866CC232236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5056FA78-54CE-1DF4-56ED-FBF1DA084F9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5" name="Google Shape;318;p20">
            <a:extLst>
              <a:ext uri="{FF2B5EF4-FFF2-40B4-BE49-F238E27FC236}">
                <a16:creationId xmlns:a16="http://schemas.microsoft.com/office/drawing/2014/main" id="{21E23BC3-4E6C-EE0B-0BBC-6DE3A18327A3}"/>
              </a:ext>
            </a:extLst>
          </p:cNvPr>
          <p:cNvSpPr/>
          <p:nvPr/>
        </p:nvSpPr>
        <p:spPr>
          <a:xfrm>
            <a:off x="66246" y="484543"/>
            <a:ext cx="2784793" cy="337123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</a:rPr>
              <a:t>Caching at analysis step level</a:t>
            </a:r>
            <a:endParaRPr b="1">
              <a:solidFill>
                <a:schemeClr val="lt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FD92991-7F72-3885-9091-8267F94D92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5954" y="2569461"/>
            <a:ext cx="3958046" cy="151671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607A76C-7055-53FB-D918-6D1ED8C153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46" y="950190"/>
            <a:ext cx="4596650" cy="1407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86980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7BCA2A-93E2-EA92-D99F-BB2CCB06E2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4836A05-F29A-5E70-8C36-2654672B97D1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/>
              <a:t>   Practical Example</a:t>
            </a:r>
            <a:endParaRPr lang="en-GB" sz="240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8498DF2A-9305-0051-5A04-0866CC232236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5056FA78-54CE-1DF4-56ED-FBF1DA084F9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5" name="Google Shape;318;p20">
            <a:extLst>
              <a:ext uri="{FF2B5EF4-FFF2-40B4-BE49-F238E27FC236}">
                <a16:creationId xmlns:a16="http://schemas.microsoft.com/office/drawing/2014/main" id="{21E23BC3-4E6C-EE0B-0BBC-6DE3A18327A3}"/>
              </a:ext>
            </a:extLst>
          </p:cNvPr>
          <p:cNvSpPr/>
          <p:nvPr/>
        </p:nvSpPr>
        <p:spPr>
          <a:xfrm>
            <a:off x="66246" y="484543"/>
            <a:ext cx="2784793" cy="337123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</a:rPr>
              <a:t>Caching at analysis step level</a:t>
            </a:r>
            <a:endParaRPr b="1">
              <a:solidFill>
                <a:schemeClr val="lt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45CC80-9CF7-E36C-9E48-A9C3523B84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513" y="1861467"/>
            <a:ext cx="1512869" cy="29362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417E0F8-6050-3516-2843-C2D8573FFC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46" y="1116546"/>
            <a:ext cx="5058481" cy="63826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9BBB0BE-82EE-29B6-5D14-FDA7651B5C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06477" y="2224535"/>
            <a:ext cx="5611008" cy="2210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2825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7BCA2A-93E2-EA92-D99F-BB2CCB06E2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9BBB0BE-82EE-29B6-5D14-FDA7651B5C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46" y="970699"/>
            <a:ext cx="5129209" cy="202033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A4D48FC-3AEE-6442-E868-839F85C3A7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4887" y="2693689"/>
            <a:ext cx="5649113" cy="219105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4836A05-F29A-5E70-8C36-2654672B97D1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/>
              <a:t>   Practical Example</a:t>
            </a:r>
            <a:endParaRPr lang="en-GB" sz="240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8498DF2A-9305-0051-5A04-0866CC232236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4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5056FA78-54CE-1DF4-56ED-FBF1DA084F9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5" name="Google Shape;318;p20">
            <a:extLst>
              <a:ext uri="{FF2B5EF4-FFF2-40B4-BE49-F238E27FC236}">
                <a16:creationId xmlns:a16="http://schemas.microsoft.com/office/drawing/2014/main" id="{21E23BC3-4E6C-EE0B-0BBC-6DE3A18327A3}"/>
              </a:ext>
            </a:extLst>
          </p:cNvPr>
          <p:cNvSpPr/>
          <p:nvPr/>
        </p:nvSpPr>
        <p:spPr>
          <a:xfrm>
            <a:off x="66246" y="484543"/>
            <a:ext cx="2784793" cy="337123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</a:rPr>
              <a:t>Caching at analysis step level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0F45DA8-25D7-65C6-F1E0-19F2D914EDA7}"/>
              </a:ext>
            </a:extLst>
          </p:cNvPr>
          <p:cNvSpPr/>
          <p:nvPr/>
        </p:nvSpPr>
        <p:spPr>
          <a:xfrm>
            <a:off x="2209800" y="1808018"/>
            <a:ext cx="2985655" cy="173182"/>
          </a:xfrm>
          <a:prstGeom prst="rect">
            <a:avLst/>
          </a:prstGeom>
          <a:noFill/>
          <a:ln w="2857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4D69307-7D66-11E2-8DE2-A6199B4174C4}"/>
              </a:ext>
            </a:extLst>
          </p:cNvPr>
          <p:cNvSpPr/>
          <p:nvPr/>
        </p:nvSpPr>
        <p:spPr>
          <a:xfrm>
            <a:off x="5849246" y="3590058"/>
            <a:ext cx="3190845" cy="233797"/>
          </a:xfrm>
          <a:prstGeom prst="rect">
            <a:avLst/>
          </a:prstGeom>
          <a:noFill/>
          <a:ln w="2857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319865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318;p20">
            <a:extLst>
              <a:ext uri="{FF2B5EF4-FFF2-40B4-BE49-F238E27FC236}">
                <a16:creationId xmlns:a16="http://schemas.microsoft.com/office/drawing/2014/main" id="{34588483-4DFB-F6FE-8733-B5218F4C27BD}"/>
              </a:ext>
            </a:extLst>
          </p:cNvPr>
          <p:cNvSpPr/>
          <p:nvPr/>
        </p:nvSpPr>
        <p:spPr>
          <a:xfrm>
            <a:off x="173807" y="514931"/>
            <a:ext cx="2729347" cy="337123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lt1"/>
                </a:solidFill>
              </a:rPr>
              <a:t>Caching at analysis step level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61FD94A-2C93-58D1-A26B-2DF27F3788D0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/>
              <a:t>   Worker Plugin example</a:t>
            </a:r>
            <a:endParaRPr lang="en-GB" sz="240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D958F9C5-E4B7-DDFF-76EB-BAF08150674E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1122A998-D972-1E1D-8C0F-391EEFECA7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2" name="Google Shape;213;p15">
            <a:extLst>
              <a:ext uri="{FF2B5EF4-FFF2-40B4-BE49-F238E27FC236}">
                <a16:creationId xmlns:a16="http://schemas.microsoft.com/office/drawing/2014/main" id="{DD2D7A3A-1FA2-AA7A-A5E4-A9DBF735CB71}"/>
              </a:ext>
            </a:extLst>
          </p:cNvPr>
          <p:cNvSpPr txBox="1">
            <a:spLocks noGrp="1"/>
          </p:cNvSpPr>
          <p:nvPr/>
        </p:nvSpPr>
        <p:spPr>
          <a:xfrm>
            <a:off x="0" y="930567"/>
            <a:ext cx="4572000" cy="39808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114300" indent="0">
              <a:buNone/>
            </a:pPr>
            <a:r>
              <a:rPr lang="en-GB" b="1"/>
              <a:t>Description</a:t>
            </a:r>
            <a:endParaRPr lang="en-GB" sz="1100" b="1"/>
          </a:p>
          <a:p>
            <a:pPr>
              <a:buFontTx/>
              <a:buChar char="-"/>
            </a:pPr>
            <a:r>
              <a:rPr lang="en-GB" sz="1100"/>
              <a:t>When worker is shutdown/killed or the plugin is disconnected, the directory path and contents are displayed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D4254FB-F9A6-AF86-35D1-45B25585FC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1249" y="653477"/>
            <a:ext cx="3629266" cy="18287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31EF857-F6B6-2541-CE9A-BAB245BF08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1249" y="2676796"/>
            <a:ext cx="2149988" cy="73948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82E4C24-23D8-FA0D-BC46-0C0C1760A2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91249" y="3416282"/>
            <a:ext cx="2149988" cy="22719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ED446F3-CAC7-1FBC-7E5F-4415FECCD7E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91249" y="3838091"/>
            <a:ext cx="4336473" cy="634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566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7"/>
          <p:cNvSpPr txBox="1">
            <a:spLocks noGrp="1"/>
          </p:cNvSpPr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WP5: Analysis Systems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Run analysis workloads optimally on distributed resources</a:t>
            </a:r>
            <a:endParaRPr sz="300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318;p20">
            <a:extLst>
              <a:ext uri="{FF2B5EF4-FFF2-40B4-BE49-F238E27FC236}">
                <a16:creationId xmlns:a16="http://schemas.microsoft.com/office/drawing/2014/main" id="{34588483-4DFB-F6FE-8733-B5218F4C27BD}"/>
              </a:ext>
            </a:extLst>
          </p:cNvPr>
          <p:cNvSpPr/>
          <p:nvPr/>
        </p:nvSpPr>
        <p:spPr>
          <a:xfrm>
            <a:off x="173807" y="514931"/>
            <a:ext cx="2729347" cy="337123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lt1"/>
                </a:solidFill>
              </a:rPr>
              <a:t>Caching at analysis step level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61FD94A-2C93-58D1-A26B-2DF27F3788D0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/>
              <a:t>   Worker Plugin example</a:t>
            </a:r>
            <a:endParaRPr lang="en-GB" sz="240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D958F9C5-E4B7-DDFF-76EB-BAF08150674E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1122A998-D972-1E1D-8C0F-391EEFECA7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2" name="Google Shape;213;p15">
            <a:extLst>
              <a:ext uri="{FF2B5EF4-FFF2-40B4-BE49-F238E27FC236}">
                <a16:creationId xmlns:a16="http://schemas.microsoft.com/office/drawing/2014/main" id="{DD2D7A3A-1FA2-AA7A-A5E4-A9DBF735CB71}"/>
              </a:ext>
            </a:extLst>
          </p:cNvPr>
          <p:cNvSpPr txBox="1">
            <a:spLocks noGrp="1"/>
          </p:cNvSpPr>
          <p:nvPr/>
        </p:nvSpPr>
        <p:spPr>
          <a:xfrm>
            <a:off x="0" y="930567"/>
            <a:ext cx="4572000" cy="39808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114300" indent="0">
              <a:buNone/>
            </a:pPr>
            <a:r>
              <a:rPr lang="en-GB" b="1"/>
              <a:t>Description</a:t>
            </a:r>
            <a:endParaRPr lang="en-GB" sz="1100" b="1"/>
          </a:p>
          <a:p>
            <a:pPr>
              <a:buFontTx/>
              <a:buChar char="-"/>
            </a:pPr>
            <a:r>
              <a:rPr lang="en-GB" sz="1100"/>
              <a:t>When worker is transitioning between states, the state is printed and the number of transitions are counted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9D60377-F4DA-4BC9-EDA8-132E5F4C03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3005" y="2318359"/>
            <a:ext cx="3153215" cy="230537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7AD79C1-EE14-27C5-723A-6B7FF8B08D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0831" y="2618600"/>
            <a:ext cx="4929944" cy="2008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18544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318;p20">
            <a:extLst>
              <a:ext uri="{FF2B5EF4-FFF2-40B4-BE49-F238E27FC236}">
                <a16:creationId xmlns:a16="http://schemas.microsoft.com/office/drawing/2014/main" id="{34588483-4DFB-F6FE-8733-B5218F4C27BD}"/>
              </a:ext>
            </a:extLst>
          </p:cNvPr>
          <p:cNvSpPr/>
          <p:nvPr/>
        </p:nvSpPr>
        <p:spPr>
          <a:xfrm>
            <a:off x="173807" y="514931"/>
            <a:ext cx="2729347" cy="337123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lt1"/>
                </a:solidFill>
              </a:rPr>
              <a:t>Caching at analysis step level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61FD94A-2C93-58D1-A26B-2DF27F3788D0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/>
              <a:t>   Scheduler Plugin example</a:t>
            </a:r>
            <a:endParaRPr lang="en-GB" sz="240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D958F9C5-E4B7-DDFF-76EB-BAF08150674E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1122A998-D972-1E1D-8C0F-391EEFECA7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2" name="Google Shape;213;p15">
            <a:extLst>
              <a:ext uri="{FF2B5EF4-FFF2-40B4-BE49-F238E27FC236}">
                <a16:creationId xmlns:a16="http://schemas.microsoft.com/office/drawing/2014/main" id="{DD2D7A3A-1FA2-AA7A-A5E4-A9DBF735CB71}"/>
              </a:ext>
            </a:extLst>
          </p:cNvPr>
          <p:cNvSpPr txBox="1">
            <a:spLocks noGrp="1"/>
          </p:cNvSpPr>
          <p:nvPr/>
        </p:nvSpPr>
        <p:spPr>
          <a:xfrm>
            <a:off x="0" y="930567"/>
            <a:ext cx="4274127" cy="39808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114300" indent="0">
              <a:buNone/>
            </a:pPr>
            <a:r>
              <a:rPr lang="en-GB" b="1"/>
              <a:t>Description</a:t>
            </a:r>
            <a:endParaRPr lang="en-GB" sz="1100" b="1"/>
          </a:p>
          <a:p>
            <a:pPr>
              <a:buFontTx/>
              <a:buChar char="-"/>
            </a:pPr>
            <a:r>
              <a:rPr lang="en-GB" sz="1100"/>
              <a:t>Remove a task from the graph if it has already been executed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121F912-7522-6F9D-47B7-62F2656061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8066" y="553606"/>
            <a:ext cx="4769656" cy="4036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40932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61FD94A-2C93-58D1-A26B-2DF27F3788D0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/>
              <a:t>   Where we left things last time</a:t>
            </a:r>
            <a:endParaRPr lang="en-GB" sz="240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D958F9C5-E4B7-DDFF-76EB-BAF08150674E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1122A998-D972-1E1D-8C0F-391EEFECA7E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11" name="Google Shape;213;p15">
            <a:extLst>
              <a:ext uri="{FF2B5EF4-FFF2-40B4-BE49-F238E27FC236}">
                <a16:creationId xmlns:a16="http://schemas.microsoft.com/office/drawing/2014/main" id="{3B7A49DF-8F61-18D6-5C92-634241F1F226}"/>
              </a:ext>
            </a:extLst>
          </p:cNvPr>
          <p:cNvSpPr txBox="1">
            <a:spLocks noGrp="1"/>
          </p:cNvSpPr>
          <p:nvPr/>
        </p:nvSpPr>
        <p:spPr>
          <a:xfrm>
            <a:off x="0" y="3353585"/>
            <a:ext cx="8340436" cy="13053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/>
              <a:t>Began looking at intermediate result caching using scheduler plugins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/>
              <a:t>Allows for tasks to be run when a worker connects/disconnects or transitions (e.g. from running to memory) a job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/>
              <a:t>Idea: perform check (ideally via RUCIO) if result exists before a task starts</a:t>
            </a:r>
          </a:p>
        </p:txBody>
      </p:sp>
      <p:sp>
        <p:nvSpPr>
          <p:cNvPr id="12" name="Google Shape;318;p20">
            <a:extLst>
              <a:ext uri="{FF2B5EF4-FFF2-40B4-BE49-F238E27FC236}">
                <a16:creationId xmlns:a16="http://schemas.microsoft.com/office/drawing/2014/main" id="{5E50008F-F84F-37DE-F914-95DF411101AD}"/>
              </a:ext>
            </a:extLst>
          </p:cNvPr>
          <p:cNvSpPr/>
          <p:nvPr/>
        </p:nvSpPr>
        <p:spPr>
          <a:xfrm>
            <a:off x="1227722" y="2841771"/>
            <a:ext cx="2809234" cy="337123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lt1"/>
                </a:solidFill>
              </a:rPr>
              <a:t>Caching at analysis step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FCBA45D-188F-E25D-F410-F777BFEAB1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96" y="514932"/>
            <a:ext cx="5054801" cy="2248325"/>
          </a:xfrm>
          <a:prstGeom prst="rect">
            <a:avLst/>
          </a:prstGeom>
          <a:ln>
            <a:solidFill>
              <a:schemeClr val="bg2"/>
            </a:solidFill>
          </a:ln>
        </p:spPr>
      </p:pic>
      <p:pic>
        <p:nvPicPr>
          <p:cNvPr id="7" name="Graphic 6" descr="Badge Tick1 with solid fill">
            <a:extLst>
              <a:ext uri="{FF2B5EF4-FFF2-40B4-BE49-F238E27FC236}">
                <a16:creationId xmlns:a16="http://schemas.microsoft.com/office/drawing/2014/main" id="{77AEA48C-324A-03EA-37AF-ADFD45324F1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38659" y="2375572"/>
            <a:ext cx="451732" cy="411699"/>
          </a:xfrm>
          <a:prstGeom prst="rect">
            <a:avLst/>
          </a:prstGeom>
        </p:spPr>
      </p:pic>
      <p:pic>
        <p:nvPicPr>
          <p:cNvPr id="2" name="Graphic 1" descr="Run with solid fill">
            <a:extLst>
              <a:ext uri="{FF2B5EF4-FFF2-40B4-BE49-F238E27FC236}">
                <a16:creationId xmlns:a16="http://schemas.microsoft.com/office/drawing/2014/main" id="{000D65D2-74C4-9178-A696-0FF785E2295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669133" y="2317991"/>
            <a:ext cx="411699" cy="411699"/>
          </a:xfrm>
          <a:prstGeom prst="rect">
            <a:avLst/>
          </a:prstGeom>
        </p:spPr>
      </p:pic>
      <p:pic>
        <p:nvPicPr>
          <p:cNvPr id="4" name="Graphic 3" descr="Run with solid fill">
            <a:extLst>
              <a:ext uri="{FF2B5EF4-FFF2-40B4-BE49-F238E27FC236}">
                <a16:creationId xmlns:a16="http://schemas.microsoft.com/office/drawing/2014/main" id="{941BC8DA-D332-4BA8-F24F-AA569A6960B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136559" y="2375571"/>
            <a:ext cx="411699" cy="41169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AB4466E-D2DB-1123-ACE7-0639A65292A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1077" y="2070327"/>
            <a:ext cx="3287911" cy="13858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3DD361F-E048-22F9-2AFE-0463D12C7C3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83203" y="469908"/>
            <a:ext cx="3123658" cy="1568438"/>
          </a:xfrm>
          <a:prstGeom prst="rect">
            <a:avLst/>
          </a:prstGeom>
          <a:ln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3912557894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61FD94A-2C93-58D1-A26B-2DF27F3788D0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/>
              <a:t>   Analysis Anatomy</a:t>
            </a:r>
            <a:endParaRPr lang="en-GB" sz="240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D958F9C5-E4B7-DDFF-76EB-BAF08150674E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1122A998-D972-1E1D-8C0F-391EEFECA7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grpSp>
        <p:nvGrpSpPr>
          <p:cNvPr id="2" name="Google Shape;233;p18">
            <a:extLst>
              <a:ext uri="{FF2B5EF4-FFF2-40B4-BE49-F238E27FC236}">
                <a16:creationId xmlns:a16="http://schemas.microsoft.com/office/drawing/2014/main" id="{F2884EBA-B4E5-CA31-71BA-E821B6771DDC}"/>
              </a:ext>
            </a:extLst>
          </p:cNvPr>
          <p:cNvGrpSpPr/>
          <p:nvPr/>
        </p:nvGrpSpPr>
        <p:grpSpPr>
          <a:xfrm>
            <a:off x="6803371" y="615487"/>
            <a:ext cx="2187951" cy="4043161"/>
            <a:chOff x="5740950" y="157775"/>
            <a:chExt cx="2334313" cy="4311325"/>
          </a:xfrm>
        </p:grpSpPr>
        <p:sp>
          <p:nvSpPr>
            <p:cNvPr id="4" name="Google Shape;234;p18">
              <a:extLst>
                <a:ext uri="{FF2B5EF4-FFF2-40B4-BE49-F238E27FC236}">
                  <a16:creationId xmlns:a16="http://schemas.microsoft.com/office/drawing/2014/main" id="{28F231FA-A1A2-E27B-EF93-639C0EC6F3E2}"/>
                </a:ext>
              </a:extLst>
            </p:cNvPr>
            <p:cNvSpPr/>
            <p:nvPr/>
          </p:nvSpPr>
          <p:spPr>
            <a:xfrm>
              <a:off x="6553200" y="157775"/>
              <a:ext cx="637200" cy="270000"/>
            </a:xfrm>
            <a:prstGeom prst="flowChartMagneticDisk">
              <a:avLst/>
            </a:prstGeom>
            <a:solidFill>
              <a:srgbClr val="6AA84F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lang="en">
                  <a:solidFill>
                    <a:schemeClr val="lt1"/>
                  </a:solidFill>
                </a:rPr>
                <a:t>data</a:t>
              </a:r>
              <a:endParaRPr/>
            </a:p>
          </p:txBody>
        </p:sp>
        <p:sp>
          <p:nvSpPr>
            <p:cNvPr id="5" name="Google Shape;235;p18">
              <a:extLst>
                <a:ext uri="{FF2B5EF4-FFF2-40B4-BE49-F238E27FC236}">
                  <a16:creationId xmlns:a16="http://schemas.microsoft.com/office/drawing/2014/main" id="{BA51FC50-40FE-3510-BF72-907CE3D57412}"/>
                </a:ext>
              </a:extLst>
            </p:cNvPr>
            <p:cNvSpPr/>
            <p:nvPr/>
          </p:nvSpPr>
          <p:spPr>
            <a:xfrm>
              <a:off x="5740950" y="888775"/>
              <a:ext cx="637200" cy="270000"/>
            </a:xfrm>
            <a:prstGeom prst="roundRect">
              <a:avLst>
                <a:gd name="adj" fmla="val 16667"/>
              </a:avLst>
            </a:prstGeom>
            <a:solidFill>
              <a:srgbClr val="0B5394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lang="en">
                  <a:solidFill>
                    <a:schemeClr val="lt1"/>
                  </a:solidFill>
                </a:rPr>
                <a:t>Task</a:t>
              </a:r>
              <a:endParaRPr/>
            </a:p>
          </p:txBody>
        </p:sp>
        <p:sp>
          <p:nvSpPr>
            <p:cNvPr id="6" name="Google Shape;236;p18">
              <a:extLst>
                <a:ext uri="{FF2B5EF4-FFF2-40B4-BE49-F238E27FC236}">
                  <a16:creationId xmlns:a16="http://schemas.microsoft.com/office/drawing/2014/main" id="{A4238498-93EA-EC75-F645-2C6E6A7F8D70}"/>
                </a:ext>
              </a:extLst>
            </p:cNvPr>
            <p:cNvSpPr/>
            <p:nvPr/>
          </p:nvSpPr>
          <p:spPr>
            <a:xfrm>
              <a:off x="6553200" y="888775"/>
              <a:ext cx="637200" cy="270000"/>
            </a:xfrm>
            <a:prstGeom prst="roundRect">
              <a:avLst>
                <a:gd name="adj" fmla="val 16667"/>
              </a:avLst>
            </a:prstGeom>
            <a:solidFill>
              <a:srgbClr val="0B5394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lang="en">
                  <a:solidFill>
                    <a:schemeClr val="lt1"/>
                  </a:solidFill>
                </a:rPr>
                <a:t>Task</a:t>
              </a:r>
              <a:endParaRPr/>
            </a:p>
          </p:txBody>
        </p:sp>
        <p:sp>
          <p:nvSpPr>
            <p:cNvPr id="7" name="Google Shape;237;p18">
              <a:extLst>
                <a:ext uri="{FF2B5EF4-FFF2-40B4-BE49-F238E27FC236}">
                  <a16:creationId xmlns:a16="http://schemas.microsoft.com/office/drawing/2014/main" id="{344DB832-CE2C-5C93-3326-D91C11DD0EA9}"/>
                </a:ext>
              </a:extLst>
            </p:cNvPr>
            <p:cNvSpPr/>
            <p:nvPr/>
          </p:nvSpPr>
          <p:spPr>
            <a:xfrm>
              <a:off x="7438063" y="888775"/>
              <a:ext cx="637200" cy="270000"/>
            </a:xfrm>
            <a:prstGeom prst="roundRect">
              <a:avLst>
                <a:gd name="adj" fmla="val 16667"/>
              </a:avLst>
            </a:prstGeom>
            <a:solidFill>
              <a:srgbClr val="0B5394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lang="en">
                  <a:solidFill>
                    <a:schemeClr val="lt1"/>
                  </a:solidFill>
                </a:rPr>
                <a:t>Task</a:t>
              </a:r>
              <a:endParaRPr/>
            </a:p>
          </p:txBody>
        </p:sp>
        <p:sp>
          <p:nvSpPr>
            <p:cNvPr id="10" name="Google Shape;238;p18">
              <a:extLst>
                <a:ext uri="{FF2B5EF4-FFF2-40B4-BE49-F238E27FC236}">
                  <a16:creationId xmlns:a16="http://schemas.microsoft.com/office/drawing/2014/main" id="{CF960E5F-9DA6-FC26-18E6-5C4834362D4E}"/>
                </a:ext>
              </a:extLst>
            </p:cNvPr>
            <p:cNvSpPr/>
            <p:nvPr/>
          </p:nvSpPr>
          <p:spPr>
            <a:xfrm>
              <a:off x="6553200" y="1616175"/>
              <a:ext cx="637200" cy="270000"/>
            </a:xfrm>
            <a:prstGeom prst="flowChartMagneticDisk">
              <a:avLst/>
            </a:prstGeom>
            <a:solidFill>
              <a:srgbClr val="6AA84F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lang="en">
                  <a:solidFill>
                    <a:schemeClr val="lt1"/>
                  </a:solidFill>
                </a:rPr>
                <a:t>data</a:t>
              </a:r>
              <a:endParaRPr/>
            </a:p>
          </p:txBody>
        </p:sp>
        <p:sp>
          <p:nvSpPr>
            <p:cNvPr id="74" name="Google Shape;239;p18">
              <a:extLst>
                <a:ext uri="{FF2B5EF4-FFF2-40B4-BE49-F238E27FC236}">
                  <a16:creationId xmlns:a16="http://schemas.microsoft.com/office/drawing/2014/main" id="{28582D2E-1C41-0989-5EDE-A2168E2A64AF}"/>
                </a:ext>
              </a:extLst>
            </p:cNvPr>
            <p:cNvSpPr/>
            <p:nvPr/>
          </p:nvSpPr>
          <p:spPr>
            <a:xfrm>
              <a:off x="6147075" y="2315775"/>
              <a:ext cx="637200" cy="270000"/>
            </a:xfrm>
            <a:prstGeom prst="roundRect">
              <a:avLst>
                <a:gd name="adj" fmla="val 16667"/>
              </a:avLst>
            </a:prstGeom>
            <a:solidFill>
              <a:srgbClr val="0B5394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lang="en">
                  <a:solidFill>
                    <a:schemeClr val="lt1"/>
                  </a:solidFill>
                </a:rPr>
                <a:t>Task</a:t>
              </a:r>
              <a:endParaRPr/>
            </a:p>
          </p:txBody>
        </p:sp>
        <p:sp>
          <p:nvSpPr>
            <p:cNvPr id="75" name="Google Shape;240;p18">
              <a:extLst>
                <a:ext uri="{FF2B5EF4-FFF2-40B4-BE49-F238E27FC236}">
                  <a16:creationId xmlns:a16="http://schemas.microsoft.com/office/drawing/2014/main" id="{E12DF968-025E-5CCD-C796-19E5D58DD6E9}"/>
                </a:ext>
              </a:extLst>
            </p:cNvPr>
            <p:cNvSpPr/>
            <p:nvPr/>
          </p:nvSpPr>
          <p:spPr>
            <a:xfrm>
              <a:off x="6959325" y="2315775"/>
              <a:ext cx="637200" cy="270000"/>
            </a:xfrm>
            <a:prstGeom prst="roundRect">
              <a:avLst>
                <a:gd name="adj" fmla="val 16667"/>
              </a:avLst>
            </a:prstGeom>
            <a:solidFill>
              <a:srgbClr val="0B5394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lang="en">
                  <a:solidFill>
                    <a:schemeClr val="lt1"/>
                  </a:solidFill>
                </a:rPr>
                <a:t>Task</a:t>
              </a:r>
              <a:endParaRPr/>
            </a:p>
          </p:txBody>
        </p:sp>
        <p:sp>
          <p:nvSpPr>
            <p:cNvPr id="76" name="Google Shape;241;p18">
              <a:extLst>
                <a:ext uri="{FF2B5EF4-FFF2-40B4-BE49-F238E27FC236}">
                  <a16:creationId xmlns:a16="http://schemas.microsoft.com/office/drawing/2014/main" id="{BEE694D1-F1E7-BA9B-A09D-98EE1C43C6A0}"/>
                </a:ext>
              </a:extLst>
            </p:cNvPr>
            <p:cNvSpPr/>
            <p:nvPr/>
          </p:nvSpPr>
          <p:spPr>
            <a:xfrm>
              <a:off x="6553200" y="2943550"/>
              <a:ext cx="637200" cy="270000"/>
            </a:xfrm>
            <a:prstGeom prst="flowChartMagneticDisk">
              <a:avLst/>
            </a:prstGeom>
            <a:solidFill>
              <a:srgbClr val="6AA84F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lang="en">
                  <a:solidFill>
                    <a:schemeClr val="lt1"/>
                  </a:solidFill>
                </a:rPr>
                <a:t>data</a:t>
              </a:r>
              <a:endParaRPr/>
            </a:p>
          </p:txBody>
        </p:sp>
        <p:sp>
          <p:nvSpPr>
            <p:cNvPr id="77" name="Google Shape;242;p18">
              <a:extLst>
                <a:ext uri="{FF2B5EF4-FFF2-40B4-BE49-F238E27FC236}">
                  <a16:creationId xmlns:a16="http://schemas.microsoft.com/office/drawing/2014/main" id="{A6761191-A128-F0F1-9015-A7A2B0D1F7B2}"/>
                </a:ext>
              </a:extLst>
            </p:cNvPr>
            <p:cNvSpPr/>
            <p:nvPr/>
          </p:nvSpPr>
          <p:spPr>
            <a:xfrm>
              <a:off x="6553200" y="3571325"/>
              <a:ext cx="637200" cy="270000"/>
            </a:xfrm>
            <a:prstGeom prst="roundRect">
              <a:avLst>
                <a:gd name="adj" fmla="val 16667"/>
              </a:avLst>
            </a:prstGeom>
            <a:solidFill>
              <a:srgbClr val="0B5394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lang="en">
                  <a:solidFill>
                    <a:schemeClr val="lt1"/>
                  </a:solidFill>
                </a:rPr>
                <a:t>Task</a:t>
              </a:r>
              <a:endParaRPr/>
            </a:p>
          </p:txBody>
        </p:sp>
        <p:sp>
          <p:nvSpPr>
            <p:cNvPr id="78" name="Google Shape;243;p18">
              <a:extLst>
                <a:ext uri="{FF2B5EF4-FFF2-40B4-BE49-F238E27FC236}">
                  <a16:creationId xmlns:a16="http://schemas.microsoft.com/office/drawing/2014/main" id="{7EAD006D-9F7F-97AF-6E9C-9B3523093DA9}"/>
                </a:ext>
              </a:extLst>
            </p:cNvPr>
            <p:cNvSpPr/>
            <p:nvPr/>
          </p:nvSpPr>
          <p:spPr>
            <a:xfrm>
              <a:off x="6553200" y="4199100"/>
              <a:ext cx="637200" cy="270000"/>
            </a:xfrm>
            <a:prstGeom prst="flowChartMagneticDisk">
              <a:avLst/>
            </a:prstGeom>
            <a:solidFill>
              <a:srgbClr val="6AA84F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lang="en">
                  <a:solidFill>
                    <a:schemeClr val="lt1"/>
                  </a:solidFill>
                </a:rPr>
                <a:t>data</a:t>
              </a:r>
              <a:endParaRPr/>
            </a:p>
          </p:txBody>
        </p:sp>
        <p:cxnSp>
          <p:nvCxnSpPr>
            <p:cNvPr id="79" name="Google Shape;244;p18">
              <a:extLst>
                <a:ext uri="{FF2B5EF4-FFF2-40B4-BE49-F238E27FC236}">
                  <a16:creationId xmlns:a16="http://schemas.microsoft.com/office/drawing/2014/main" id="{F0B9E10E-6D5A-610C-C6E7-6615864465EE}"/>
                </a:ext>
              </a:extLst>
            </p:cNvPr>
            <p:cNvCxnSpPr>
              <a:stCxn id="4" idx="3"/>
              <a:endCxn id="5" idx="0"/>
            </p:cNvCxnSpPr>
            <p:nvPr/>
          </p:nvCxnSpPr>
          <p:spPr>
            <a:xfrm rot="5400000">
              <a:off x="6235200" y="252275"/>
              <a:ext cx="461100" cy="812100"/>
            </a:xfrm>
            <a:prstGeom prst="curvedConnector3">
              <a:avLst>
                <a:gd name="adj1" fmla="val 49989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81" name="Google Shape;245;p18">
              <a:extLst>
                <a:ext uri="{FF2B5EF4-FFF2-40B4-BE49-F238E27FC236}">
                  <a16:creationId xmlns:a16="http://schemas.microsoft.com/office/drawing/2014/main" id="{EA71BB65-6C88-4DA0-EB6A-145F20F09BC7}"/>
                </a:ext>
              </a:extLst>
            </p:cNvPr>
            <p:cNvCxnSpPr>
              <a:stCxn id="4" idx="3"/>
              <a:endCxn id="6" idx="0"/>
            </p:cNvCxnSpPr>
            <p:nvPr/>
          </p:nvCxnSpPr>
          <p:spPr>
            <a:xfrm rot="-5400000" flipH="1">
              <a:off x="6641550" y="658025"/>
              <a:ext cx="461100" cy="600"/>
            </a:xfrm>
            <a:prstGeom prst="curvedConnector3">
              <a:avLst>
                <a:gd name="adj1" fmla="val 49989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82" name="Google Shape;246;p18">
              <a:extLst>
                <a:ext uri="{FF2B5EF4-FFF2-40B4-BE49-F238E27FC236}">
                  <a16:creationId xmlns:a16="http://schemas.microsoft.com/office/drawing/2014/main" id="{083E71A1-19D5-8422-4ED9-B3677826E382}"/>
                </a:ext>
              </a:extLst>
            </p:cNvPr>
            <p:cNvCxnSpPr>
              <a:stCxn id="4" idx="3"/>
              <a:endCxn id="7" idx="0"/>
            </p:cNvCxnSpPr>
            <p:nvPr/>
          </p:nvCxnSpPr>
          <p:spPr>
            <a:xfrm rot="-5400000" flipH="1">
              <a:off x="7083750" y="215825"/>
              <a:ext cx="461100" cy="885000"/>
            </a:xfrm>
            <a:prstGeom prst="curvedConnector3">
              <a:avLst>
                <a:gd name="adj1" fmla="val 49989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83" name="Google Shape;247;p18">
              <a:extLst>
                <a:ext uri="{FF2B5EF4-FFF2-40B4-BE49-F238E27FC236}">
                  <a16:creationId xmlns:a16="http://schemas.microsoft.com/office/drawing/2014/main" id="{DA405B80-97EB-99EA-C799-876127C47D64}"/>
                </a:ext>
              </a:extLst>
            </p:cNvPr>
            <p:cNvCxnSpPr>
              <a:stCxn id="5" idx="2"/>
              <a:endCxn id="10" idx="1"/>
            </p:cNvCxnSpPr>
            <p:nvPr/>
          </p:nvCxnSpPr>
          <p:spPr>
            <a:xfrm rot="-5400000" flipH="1">
              <a:off x="6237000" y="981325"/>
              <a:ext cx="457500" cy="812400"/>
            </a:xfrm>
            <a:prstGeom prst="curvedConnector3">
              <a:avLst>
                <a:gd name="adj1" fmla="val 49989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84" name="Google Shape;248;p18">
              <a:extLst>
                <a:ext uri="{FF2B5EF4-FFF2-40B4-BE49-F238E27FC236}">
                  <a16:creationId xmlns:a16="http://schemas.microsoft.com/office/drawing/2014/main" id="{E7705EAB-F033-7A01-D1BC-9E0B2AD6BD91}"/>
                </a:ext>
              </a:extLst>
            </p:cNvPr>
            <p:cNvCxnSpPr>
              <a:stCxn id="6" idx="2"/>
              <a:endCxn id="10" idx="1"/>
            </p:cNvCxnSpPr>
            <p:nvPr/>
          </p:nvCxnSpPr>
          <p:spPr>
            <a:xfrm rot="-5400000" flipH="1">
              <a:off x="6643350" y="1387225"/>
              <a:ext cx="457500" cy="600"/>
            </a:xfrm>
            <a:prstGeom prst="curvedConnector3">
              <a:avLst>
                <a:gd name="adj1" fmla="val 49989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85" name="Google Shape;249;p18">
              <a:extLst>
                <a:ext uri="{FF2B5EF4-FFF2-40B4-BE49-F238E27FC236}">
                  <a16:creationId xmlns:a16="http://schemas.microsoft.com/office/drawing/2014/main" id="{F63BCA6B-C8F9-CFAD-F449-7F9DE605DD8A}"/>
                </a:ext>
              </a:extLst>
            </p:cNvPr>
            <p:cNvCxnSpPr>
              <a:stCxn id="7" idx="2"/>
              <a:endCxn id="10" idx="1"/>
            </p:cNvCxnSpPr>
            <p:nvPr/>
          </p:nvCxnSpPr>
          <p:spPr>
            <a:xfrm rot="5400000">
              <a:off x="7085413" y="945025"/>
              <a:ext cx="457500" cy="885000"/>
            </a:xfrm>
            <a:prstGeom prst="curvedConnector3">
              <a:avLst>
                <a:gd name="adj1" fmla="val 49989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86" name="Google Shape;250;p18">
              <a:extLst>
                <a:ext uri="{FF2B5EF4-FFF2-40B4-BE49-F238E27FC236}">
                  <a16:creationId xmlns:a16="http://schemas.microsoft.com/office/drawing/2014/main" id="{0E1C0312-E8B9-744D-64D0-D1B269920AE5}"/>
                </a:ext>
              </a:extLst>
            </p:cNvPr>
            <p:cNvCxnSpPr>
              <a:stCxn id="10" idx="3"/>
              <a:endCxn id="74" idx="0"/>
            </p:cNvCxnSpPr>
            <p:nvPr/>
          </p:nvCxnSpPr>
          <p:spPr>
            <a:xfrm rot="5400000">
              <a:off x="6453900" y="1897875"/>
              <a:ext cx="429600" cy="406200"/>
            </a:xfrm>
            <a:prstGeom prst="curvedConnector3">
              <a:avLst>
                <a:gd name="adj1" fmla="val 50000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87" name="Google Shape;251;p18">
              <a:extLst>
                <a:ext uri="{FF2B5EF4-FFF2-40B4-BE49-F238E27FC236}">
                  <a16:creationId xmlns:a16="http://schemas.microsoft.com/office/drawing/2014/main" id="{8E792CC8-82EF-0B62-48D5-F39B14E88A4B}"/>
                </a:ext>
              </a:extLst>
            </p:cNvPr>
            <p:cNvCxnSpPr>
              <a:stCxn id="10" idx="3"/>
              <a:endCxn id="75" idx="0"/>
            </p:cNvCxnSpPr>
            <p:nvPr/>
          </p:nvCxnSpPr>
          <p:spPr>
            <a:xfrm rot="-5400000" flipH="1">
              <a:off x="6860100" y="1897875"/>
              <a:ext cx="429600" cy="406200"/>
            </a:xfrm>
            <a:prstGeom prst="curvedConnector3">
              <a:avLst>
                <a:gd name="adj1" fmla="val 50000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88" name="Google Shape;252;p18">
              <a:extLst>
                <a:ext uri="{FF2B5EF4-FFF2-40B4-BE49-F238E27FC236}">
                  <a16:creationId xmlns:a16="http://schemas.microsoft.com/office/drawing/2014/main" id="{32B514C8-3DF9-1738-1BC0-20B77740E0AA}"/>
                </a:ext>
              </a:extLst>
            </p:cNvPr>
            <p:cNvCxnSpPr>
              <a:stCxn id="74" idx="2"/>
              <a:endCxn id="76" idx="1"/>
            </p:cNvCxnSpPr>
            <p:nvPr/>
          </p:nvCxnSpPr>
          <p:spPr>
            <a:xfrm rot="-5400000" flipH="1">
              <a:off x="6489825" y="2561625"/>
              <a:ext cx="357900" cy="406200"/>
            </a:xfrm>
            <a:prstGeom prst="curvedConnector3">
              <a:avLst>
                <a:gd name="adj1" fmla="val 49983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89" name="Google Shape;253;p18">
              <a:extLst>
                <a:ext uri="{FF2B5EF4-FFF2-40B4-BE49-F238E27FC236}">
                  <a16:creationId xmlns:a16="http://schemas.microsoft.com/office/drawing/2014/main" id="{FCF3833A-E382-FDA0-BEAD-C68909D13436}"/>
                </a:ext>
              </a:extLst>
            </p:cNvPr>
            <p:cNvCxnSpPr>
              <a:stCxn id="75" idx="2"/>
              <a:endCxn id="76" idx="1"/>
            </p:cNvCxnSpPr>
            <p:nvPr/>
          </p:nvCxnSpPr>
          <p:spPr>
            <a:xfrm rot="5400000">
              <a:off x="6895875" y="2561625"/>
              <a:ext cx="357900" cy="406200"/>
            </a:xfrm>
            <a:prstGeom prst="curvedConnector3">
              <a:avLst>
                <a:gd name="adj1" fmla="val 49983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90" name="Google Shape;254;p18">
              <a:extLst>
                <a:ext uri="{FF2B5EF4-FFF2-40B4-BE49-F238E27FC236}">
                  <a16:creationId xmlns:a16="http://schemas.microsoft.com/office/drawing/2014/main" id="{6C7B010C-5CAC-6AFE-289D-27AC51751BC5}"/>
                </a:ext>
              </a:extLst>
            </p:cNvPr>
            <p:cNvCxnSpPr>
              <a:stCxn id="76" idx="3"/>
              <a:endCxn id="77" idx="0"/>
            </p:cNvCxnSpPr>
            <p:nvPr/>
          </p:nvCxnSpPr>
          <p:spPr>
            <a:xfrm rot="-5400000" flipH="1">
              <a:off x="6693150" y="3392200"/>
              <a:ext cx="357900" cy="600"/>
            </a:xfrm>
            <a:prstGeom prst="curvedConnector3">
              <a:avLst>
                <a:gd name="adj1" fmla="val 49983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91" name="Google Shape;255;p18">
              <a:extLst>
                <a:ext uri="{FF2B5EF4-FFF2-40B4-BE49-F238E27FC236}">
                  <a16:creationId xmlns:a16="http://schemas.microsoft.com/office/drawing/2014/main" id="{7E4868B4-69E2-4771-B4CE-498142604492}"/>
                </a:ext>
              </a:extLst>
            </p:cNvPr>
            <p:cNvCxnSpPr>
              <a:stCxn id="77" idx="2"/>
              <a:endCxn id="78" idx="1"/>
            </p:cNvCxnSpPr>
            <p:nvPr/>
          </p:nvCxnSpPr>
          <p:spPr>
            <a:xfrm rot="-5400000" flipH="1">
              <a:off x="6693150" y="4019975"/>
              <a:ext cx="357900" cy="600"/>
            </a:xfrm>
            <a:prstGeom prst="curvedConnector3">
              <a:avLst>
                <a:gd name="adj1" fmla="val 49983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sp>
        <p:nvSpPr>
          <p:cNvPr id="92" name="Google Shape;257;p18">
            <a:extLst>
              <a:ext uri="{FF2B5EF4-FFF2-40B4-BE49-F238E27FC236}">
                <a16:creationId xmlns:a16="http://schemas.microsoft.com/office/drawing/2014/main" id="{C41B640D-6EB7-8E26-82E0-0F374C15A66C}"/>
              </a:ext>
            </a:extLst>
          </p:cNvPr>
          <p:cNvSpPr/>
          <p:nvPr/>
        </p:nvSpPr>
        <p:spPr>
          <a:xfrm>
            <a:off x="2113598" y="1070732"/>
            <a:ext cx="2142600" cy="406800"/>
          </a:xfrm>
          <a:prstGeom prst="roundRect">
            <a:avLst>
              <a:gd name="adj" fmla="val 16667"/>
            </a:avLst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New idea/extension of existing work</a:t>
            </a:r>
            <a:endParaRPr/>
          </a:p>
        </p:txBody>
      </p:sp>
      <p:sp>
        <p:nvSpPr>
          <p:cNvPr id="93" name="Google Shape;258;p18">
            <a:extLst>
              <a:ext uri="{FF2B5EF4-FFF2-40B4-BE49-F238E27FC236}">
                <a16:creationId xmlns:a16="http://schemas.microsoft.com/office/drawing/2014/main" id="{591D80D2-A485-9622-EDAE-CA600B69E7E2}"/>
              </a:ext>
            </a:extLst>
          </p:cNvPr>
          <p:cNvSpPr/>
          <p:nvPr/>
        </p:nvSpPr>
        <p:spPr>
          <a:xfrm>
            <a:off x="2480469" y="3756640"/>
            <a:ext cx="1136063" cy="406800"/>
          </a:xfrm>
          <a:prstGeom prst="roundRect">
            <a:avLst>
              <a:gd name="adj" fmla="val 16667"/>
            </a:avLst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Publication</a:t>
            </a:r>
            <a:endParaRPr/>
          </a:p>
        </p:txBody>
      </p:sp>
      <p:sp>
        <p:nvSpPr>
          <p:cNvPr id="94" name="Google Shape;259;p18">
            <a:extLst>
              <a:ext uri="{FF2B5EF4-FFF2-40B4-BE49-F238E27FC236}">
                <a16:creationId xmlns:a16="http://schemas.microsoft.com/office/drawing/2014/main" id="{C8C1A5DF-0F67-9E24-D7AD-FC28B498A6EE}"/>
              </a:ext>
            </a:extLst>
          </p:cNvPr>
          <p:cNvSpPr/>
          <p:nvPr/>
        </p:nvSpPr>
        <p:spPr>
          <a:xfrm>
            <a:off x="2362298" y="1682207"/>
            <a:ext cx="1329600" cy="406800"/>
          </a:xfrm>
          <a:prstGeom prst="roundRect">
            <a:avLst>
              <a:gd name="adj" fmla="val 16667"/>
            </a:avLst>
          </a:prstGeom>
          <a:solidFill>
            <a:srgbClr val="B6D7A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create/modify code</a:t>
            </a:r>
            <a:endParaRPr/>
          </a:p>
        </p:txBody>
      </p:sp>
      <p:sp>
        <p:nvSpPr>
          <p:cNvPr id="95" name="Google Shape;260;p18">
            <a:extLst>
              <a:ext uri="{FF2B5EF4-FFF2-40B4-BE49-F238E27FC236}">
                <a16:creationId xmlns:a16="http://schemas.microsoft.com/office/drawing/2014/main" id="{F3E71CD0-7DC9-08B1-C7DC-356D7A1B33E1}"/>
              </a:ext>
            </a:extLst>
          </p:cNvPr>
          <p:cNvSpPr/>
          <p:nvPr/>
        </p:nvSpPr>
        <p:spPr>
          <a:xfrm>
            <a:off x="3789618" y="2363907"/>
            <a:ext cx="2251500" cy="406800"/>
          </a:xfrm>
          <a:prstGeom prst="roundRect">
            <a:avLst>
              <a:gd name="adj" fmla="val 16667"/>
            </a:avLst>
          </a:prstGeom>
          <a:solidFill>
            <a:srgbClr val="B6D7A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Run analysis on laptop/cluster/grid</a:t>
            </a:r>
            <a:endParaRPr/>
          </a:p>
        </p:txBody>
      </p:sp>
      <p:sp>
        <p:nvSpPr>
          <p:cNvPr id="128" name="Google Shape;261;p18">
            <a:extLst>
              <a:ext uri="{FF2B5EF4-FFF2-40B4-BE49-F238E27FC236}">
                <a16:creationId xmlns:a16="http://schemas.microsoft.com/office/drawing/2014/main" id="{16C02210-EAB7-7491-2626-6F5273024A89}"/>
              </a:ext>
            </a:extLst>
          </p:cNvPr>
          <p:cNvSpPr/>
          <p:nvPr/>
        </p:nvSpPr>
        <p:spPr>
          <a:xfrm>
            <a:off x="2467190" y="3100100"/>
            <a:ext cx="1168002" cy="406800"/>
          </a:xfrm>
          <a:prstGeom prst="roundRect">
            <a:avLst>
              <a:gd name="adj" fmla="val 16667"/>
            </a:avLst>
          </a:prstGeom>
          <a:solidFill>
            <a:srgbClr val="B6D7A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Understand results</a:t>
            </a:r>
            <a:endParaRPr/>
          </a:p>
        </p:txBody>
      </p:sp>
      <p:sp>
        <p:nvSpPr>
          <p:cNvPr id="129" name="Google Shape;262;p18">
            <a:extLst>
              <a:ext uri="{FF2B5EF4-FFF2-40B4-BE49-F238E27FC236}">
                <a16:creationId xmlns:a16="http://schemas.microsoft.com/office/drawing/2014/main" id="{8B565447-65F1-66CD-92F0-3150ED380B89}"/>
              </a:ext>
            </a:extLst>
          </p:cNvPr>
          <p:cNvSpPr/>
          <p:nvPr/>
        </p:nvSpPr>
        <p:spPr>
          <a:xfrm>
            <a:off x="100198" y="2154707"/>
            <a:ext cx="2074500" cy="851400"/>
          </a:xfrm>
          <a:prstGeom prst="roundRect">
            <a:avLst>
              <a:gd name="adj" fmla="val 16667"/>
            </a:avLst>
          </a:prstGeom>
          <a:solidFill>
            <a:srgbClr val="B6D7A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New ideas for improvement,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mistakes identified, or updates</a:t>
            </a:r>
            <a:endParaRPr/>
          </a:p>
        </p:txBody>
      </p:sp>
      <p:sp>
        <p:nvSpPr>
          <p:cNvPr id="130" name="Google Shape;263;p18">
            <a:extLst>
              <a:ext uri="{FF2B5EF4-FFF2-40B4-BE49-F238E27FC236}">
                <a16:creationId xmlns:a16="http://schemas.microsoft.com/office/drawing/2014/main" id="{F4C158B8-CDC4-CFC4-06ED-33476EC9F7CE}"/>
              </a:ext>
            </a:extLst>
          </p:cNvPr>
          <p:cNvSpPr/>
          <p:nvPr/>
        </p:nvSpPr>
        <p:spPr>
          <a:xfrm>
            <a:off x="937198" y="1749857"/>
            <a:ext cx="1329600" cy="393600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solidFill>
            <a:srgbClr val="FF99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264;p18">
            <a:extLst>
              <a:ext uri="{FF2B5EF4-FFF2-40B4-BE49-F238E27FC236}">
                <a16:creationId xmlns:a16="http://schemas.microsoft.com/office/drawing/2014/main" id="{2B2CFB57-BE04-EC08-6CB9-17F3824ABC0B}"/>
              </a:ext>
            </a:extLst>
          </p:cNvPr>
          <p:cNvSpPr/>
          <p:nvPr/>
        </p:nvSpPr>
        <p:spPr>
          <a:xfrm rot="5397865">
            <a:off x="3890499" y="1622932"/>
            <a:ext cx="483000" cy="784800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solidFill>
            <a:srgbClr val="FF99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265;p18">
            <a:extLst>
              <a:ext uri="{FF2B5EF4-FFF2-40B4-BE49-F238E27FC236}">
                <a16:creationId xmlns:a16="http://schemas.microsoft.com/office/drawing/2014/main" id="{42762342-41B9-123C-B8C6-7C407676598A}"/>
              </a:ext>
            </a:extLst>
          </p:cNvPr>
          <p:cNvSpPr/>
          <p:nvPr/>
        </p:nvSpPr>
        <p:spPr>
          <a:xfrm>
            <a:off x="2897001" y="1494154"/>
            <a:ext cx="303000" cy="1881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266;p18">
            <a:extLst>
              <a:ext uri="{FF2B5EF4-FFF2-40B4-BE49-F238E27FC236}">
                <a16:creationId xmlns:a16="http://schemas.microsoft.com/office/drawing/2014/main" id="{1E9F020D-DD7A-2750-972C-11378475CB88}"/>
              </a:ext>
            </a:extLst>
          </p:cNvPr>
          <p:cNvSpPr/>
          <p:nvPr/>
        </p:nvSpPr>
        <p:spPr>
          <a:xfrm>
            <a:off x="2875775" y="3552423"/>
            <a:ext cx="303000" cy="1881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267;p18">
            <a:extLst>
              <a:ext uri="{FF2B5EF4-FFF2-40B4-BE49-F238E27FC236}">
                <a16:creationId xmlns:a16="http://schemas.microsoft.com/office/drawing/2014/main" id="{070FF5FC-C550-1CCB-3624-8FF2DADF7D3D}"/>
              </a:ext>
            </a:extLst>
          </p:cNvPr>
          <p:cNvSpPr/>
          <p:nvPr/>
        </p:nvSpPr>
        <p:spPr>
          <a:xfrm rot="10800000">
            <a:off x="3583907" y="2859914"/>
            <a:ext cx="965100" cy="525300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solidFill>
            <a:srgbClr val="FF99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268;p18">
            <a:extLst>
              <a:ext uri="{FF2B5EF4-FFF2-40B4-BE49-F238E27FC236}">
                <a16:creationId xmlns:a16="http://schemas.microsoft.com/office/drawing/2014/main" id="{0E08B8E5-13DF-3840-81A5-E14BDAF6A3B9}"/>
              </a:ext>
            </a:extLst>
          </p:cNvPr>
          <p:cNvSpPr/>
          <p:nvPr/>
        </p:nvSpPr>
        <p:spPr>
          <a:xfrm rot="-5403277">
            <a:off x="1544840" y="2446158"/>
            <a:ext cx="314700" cy="1529700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solidFill>
            <a:srgbClr val="FF99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269;p18">
            <a:extLst>
              <a:ext uri="{FF2B5EF4-FFF2-40B4-BE49-F238E27FC236}">
                <a16:creationId xmlns:a16="http://schemas.microsoft.com/office/drawing/2014/main" id="{B25A218B-3FE6-00FB-92A3-5E3A2F325587}"/>
              </a:ext>
            </a:extLst>
          </p:cNvPr>
          <p:cNvSpPr txBox="1"/>
          <p:nvPr/>
        </p:nvSpPr>
        <p:spPr>
          <a:xfrm>
            <a:off x="4822524" y="1254557"/>
            <a:ext cx="1452300" cy="10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One cycle as short as a day or as long as a month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91A3F94-DDFB-AF41-C9B5-9A744D771479}"/>
              </a:ext>
            </a:extLst>
          </p:cNvPr>
          <p:cNvSpPr txBox="1"/>
          <p:nvPr/>
        </p:nvSpPr>
        <p:spPr>
          <a:xfrm>
            <a:off x="-1" y="4630395"/>
            <a:ext cx="3969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See </a:t>
            </a:r>
            <a:r>
              <a:rPr lang="en-GB">
                <a:hlinkClick r:id="rId4"/>
              </a:rPr>
              <a:t>talk</a:t>
            </a:r>
            <a:r>
              <a:rPr lang="en-GB"/>
              <a:t> by Luke Kreczko for some </a:t>
            </a:r>
            <a:r>
              <a:rPr lang="en-GB" b="1"/>
              <a:t>BIG</a:t>
            </a:r>
            <a:r>
              <a:rPr lang="en-GB"/>
              <a:t> Picture</a:t>
            </a:r>
          </a:p>
        </p:txBody>
      </p:sp>
    </p:spTree>
    <p:extLst>
      <p:ext uri="{BB962C8B-B14F-4D97-AF65-F5344CB8AC3E}">
        <p14:creationId xmlns:p14="http://schemas.microsoft.com/office/powerpoint/2010/main" val="39263908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61FD94A-2C93-58D1-A26B-2DF27F3788D0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/>
              <a:t>   Analysis Anatomy</a:t>
            </a:r>
            <a:endParaRPr lang="en-GB" sz="240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D958F9C5-E4B7-DDFF-76EB-BAF08150674E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1122A998-D972-1E1D-8C0F-391EEFECA7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grpSp>
        <p:nvGrpSpPr>
          <p:cNvPr id="2" name="Google Shape;233;p18">
            <a:extLst>
              <a:ext uri="{FF2B5EF4-FFF2-40B4-BE49-F238E27FC236}">
                <a16:creationId xmlns:a16="http://schemas.microsoft.com/office/drawing/2014/main" id="{F2884EBA-B4E5-CA31-71BA-E821B6771DDC}"/>
              </a:ext>
            </a:extLst>
          </p:cNvPr>
          <p:cNvGrpSpPr/>
          <p:nvPr/>
        </p:nvGrpSpPr>
        <p:grpSpPr>
          <a:xfrm>
            <a:off x="76613" y="510025"/>
            <a:ext cx="2187951" cy="4043161"/>
            <a:chOff x="5740950" y="157775"/>
            <a:chExt cx="2334313" cy="4311325"/>
          </a:xfrm>
        </p:grpSpPr>
        <p:sp>
          <p:nvSpPr>
            <p:cNvPr id="4" name="Google Shape;234;p18">
              <a:extLst>
                <a:ext uri="{FF2B5EF4-FFF2-40B4-BE49-F238E27FC236}">
                  <a16:creationId xmlns:a16="http://schemas.microsoft.com/office/drawing/2014/main" id="{28F231FA-A1A2-E27B-EF93-639C0EC6F3E2}"/>
                </a:ext>
              </a:extLst>
            </p:cNvPr>
            <p:cNvSpPr/>
            <p:nvPr/>
          </p:nvSpPr>
          <p:spPr>
            <a:xfrm>
              <a:off x="6553200" y="157775"/>
              <a:ext cx="637200" cy="270000"/>
            </a:xfrm>
            <a:prstGeom prst="flowChartMagneticDisk">
              <a:avLst/>
            </a:prstGeom>
            <a:solidFill>
              <a:srgbClr val="6AA84F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lang="en">
                  <a:solidFill>
                    <a:schemeClr val="lt1"/>
                  </a:solidFill>
                </a:rPr>
                <a:t>data</a:t>
              </a:r>
              <a:endParaRPr/>
            </a:p>
          </p:txBody>
        </p:sp>
        <p:sp>
          <p:nvSpPr>
            <p:cNvPr id="5" name="Google Shape;235;p18">
              <a:extLst>
                <a:ext uri="{FF2B5EF4-FFF2-40B4-BE49-F238E27FC236}">
                  <a16:creationId xmlns:a16="http://schemas.microsoft.com/office/drawing/2014/main" id="{BA51FC50-40FE-3510-BF72-907CE3D57412}"/>
                </a:ext>
              </a:extLst>
            </p:cNvPr>
            <p:cNvSpPr/>
            <p:nvPr/>
          </p:nvSpPr>
          <p:spPr>
            <a:xfrm>
              <a:off x="5740950" y="888775"/>
              <a:ext cx="637200" cy="270000"/>
            </a:xfrm>
            <a:prstGeom prst="roundRect">
              <a:avLst>
                <a:gd name="adj" fmla="val 16667"/>
              </a:avLst>
            </a:prstGeom>
            <a:solidFill>
              <a:srgbClr val="0B5394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lang="en">
                  <a:solidFill>
                    <a:schemeClr val="lt1"/>
                  </a:solidFill>
                </a:rPr>
                <a:t>Task</a:t>
              </a:r>
              <a:endParaRPr/>
            </a:p>
          </p:txBody>
        </p:sp>
        <p:sp>
          <p:nvSpPr>
            <p:cNvPr id="6" name="Google Shape;236;p18">
              <a:extLst>
                <a:ext uri="{FF2B5EF4-FFF2-40B4-BE49-F238E27FC236}">
                  <a16:creationId xmlns:a16="http://schemas.microsoft.com/office/drawing/2014/main" id="{A4238498-93EA-EC75-F645-2C6E6A7F8D70}"/>
                </a:ext>
              </a:extLst>
            </p:cNvPr>
            <p:cNvSpPr/>
            <p:nvPr/>
          </p:nvSpPr>
          <p:spPr>
            <a:xfrm>
              <a:off x="6553200" y="888775"/>
              <a:ext cx="637200" cy="270000"/>
            </a:xfrm>
            <a:prstGeom prst="roundRect">
              <a:avLst>
                <a:gd name="adj" fmla="val 16667"/>
              </a:avLst>
            </a:prstGeom>
            <a:solidFill>
              <a:srgbClr val="0B5394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lang="en">
                  <a:solidFill>
                    <a:schemeClr val="lt1"/>
                  </a:solidFill>
                </a:rPr>
                <a:t>Task</a:t>
              </a:r>
              <a:endParaRPr/>
            </a:p>
          </p:txBody>
        </p:sp>
        <p:sp>
          <p:nvSpPr>
            <p:cNvPr id="7" name="Google Shape;237;p18">
              <a:extLst>
                <a:ext uri="{FF2B5EF4-FFF2-40B4-BE49-F238E27FC236}">
                  <a16:creationId xmlns:a16="http://schemas.microsoft.com/office/drawing/2014/main" id="{344DB832-CE2C-5C93-3326-D91C11DD0EA9}"/>
                </a:ext>
              </a:extLst>
            </p:cNvPr>
            <p:cNvSpPr/>
            <p:nvPr/>
          </p:nvSpPr>
          <p:spPr>
            <a:xfrm>
              <a:off x="7438063" y="888775"/>
              <a:ext cx="637200" cy="270000"/>
            </a:xfrm>
            <a:prstGeom prst="roundRect">
              <a:avLst>
                <a:gd name="adj" fmla="val 16667"/>
              </a:avLst>
            </a:prstGeom>
            <a:solidFill>
              <a:srgbClr val="0B5394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lang="en">
                  <a:solidFill>
                    <a:schemeClr val="lt1"/>
                  </a:solidFill>
                </a:rPr>
                <a:t>Task</a:t>
              </a:r>
              <a:endParaRPr/>
            </a:p>
          </p:txBody>
        </p:sp>
        <p:sp>
          <p:nvSpPr>
            <p:cNvPr id="10" name="Google Shape;238;p18">
              <a:extLst>
                <a:ext uri="{FF2B5EF4-FFF2-40B4-BE49-F238E27FC236}">
                  <a16:creationId xmlns:a16="http://schemas.microsoft.com/office/drawing/2014/main" id="{CF960E5F-9DA6-FC26-18E6-5C4834362D4E}"/>
                </a:ext>
              </a:extLst>
            </p:cNvPr>
            <p:cNvSpPr/>
            <p:nvPr/>
          </p:nvSpPr>
          <p:spPr>
            <a:xfrm>
              <a:off x="6553200" y="1616175"/>
              <a:ext cx="637200" cy="270000"/>
            </a:xfrm>
            <a:prstGeom prst="flowChartMagneticDisk">
              <a:avLst/>
            </a:prstGeom>
            <a:solidFill>
              <a:srgbClr val="6AA84F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lang="en">
                  <a:solidFill>
                    <a:schemeClr val="lt1"/>
                  </a:solidFill>
                </a:rPr>
                <a:t>data</a:t>
              </a:r>
              <a:endParaRPr/>
            </a:p>
          </p:txBody>
        </p:sp>
        <p:sp>
          <p:nvSpPr>
            <p:cNvPr id="74" name="Google Shape;239;p18">
              <a:extLst>
                <a:ext uri="{FF2B5EF4-FFF2-40B4-BE49-F238E27FC236}">
                  <a16:creationId xmlns:a16="http://schemas.microsoft.com/office/drawing/2014/main" id="{28582D2E-1C41-0989-5EDE-A2168E2A64AF}"/>
                </a:ext>
              </a:extLst>
            </p:cNvPr>
            <p:cNvSpPr/>
            <p:nvPr/>
          </p:nvSpPr>
          <p:spPr>
            <a:xfrm>
              <a:off x="6147075" y="2315775"/>
              <a:ext cx="637200" cy="270000"/>
            </a:xfrm>
            <a:prstGeom prst="roundRect">
              <a:avLst>
                <a:gd name="adj" fmla="val 16667"/>
              </a:avLst>
            </a:prstGeom>
            <a:solidFill>
              <a:srgbClr val="0B5394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lang="en">
                  <a:solidFill>
                    <a:schemeClr val="lt1"/>
                  </a:solidFill>
                </a:rPr>
                <a:t>Task</a:t>
              </a:r>
              <a:endParaRPr/>
            </a:p>
          </p:txBody>
        </p:sp>
        <p:sp>
          <p:nvSpPr>
            <p:cNvPr id="75" name="Google Shape;240;p18">
              <a:extLst>
                <a:ext uri="{FF2B5EF4-FFF2-40B4-BE49-F238E27FC236}">
                  <a16:creationId xmlns:a16="http://schemas.microsoft.com/office/drawing/2014/main" id="{E12DF968-025E-5CCD-C796-19E5D58DD6E9}"/>
                </a:ext>
              </a:extLst>
            </p:cNvPr>
            <p:cNvSpPr/>
            <p:nvPr/>
          </p:nvSpPr>
          <p:spPr>
            <a:xfrm>
              <a:off x="6959325" y="2315775"/>
              <a:ext cx="637200" cy="270000"/>
            </a:xfrm>
            <a:prstGeom prst="roundRect">
              <a:avLst>
                <a:gd name="adj" fmla="val 16667"/>
              </a:avLst>
            </a:prstGeom>
            <a:solidFill>
              <a:srgbClr val="0B5394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lang="en">
                  <a:solidFill>
                    <a:schemeClr val="lt1"/>
                  </a:solidFill>
                </a:rPr>
                <a:t>Task</a:t>
              </a:r>
              <a:endParaRPr/>
            </a:p>
          </p:txBody>
        </p:sp>
        <p:sp>
          <p:nvSpPr>
            <p:cNvPr id="76" name="Google Shape;241;p18">
              <a:extLst>
                <a:ext uri="{FF2B5EF4-FFF2-40B4-BE49-F238E27FC236}">
                  <a16:creationId xmlns:a16="http://schemas.microsoft.com/office/drawing/2014/main" id="{BEE694D1-F1E7-BA9B-A09D-98EE1C43C6A0}"/>
                </a:ext>
              </a:extLst>
            </p:cNvPr>
            <p:cNvSpPr/>
            <p:nvPr/>
          </p:nvSpPr>
          <p:spPr>
            <a:xfrm>
              <a:off x="6553200" y="2943550"/>
              <a:ext cx="637200" cy="270000"/>
            </a:xfrm>
            <a:prstGeom prst="flowChartMagneticDisk">
              <a:avLst/>
            </a:prstGeom>
            <a:solidFill>
              <a:srgbClr val="6AA84F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lang="en">
                  <a:solidFill>
                    <a:schemeClr val="lt1"/>
                  </a:solidFill>
                </a:rPr>
                <a:t>data</a:t>
              </a:r>
              <a:endParaRPr/>
            </a:p>
          </p:txBody>
        </p:sp>
        <p:sp>
          <p:nvSpPr>
            <p:cNvPr id="77" name="Google Shape;242;p18">
              <a:extLst>
                <a:ext uri="{FF2B5EF4-FFF2-40B4-BE49-F238E27FC236}">
                  <a16:creationId xmlns:a16="http://schemas.microsoft.com/office/drawing/2014/main" id="{A6761191-A128-F0F1-9015-A7A2B0D1F7B2}"/>
                </a:ext>
              </a:extLst>
            </p:cNvPr>
            <p:cNvSpPr/>
            <p:nvPr/>
          </p:nvSpPr>
          <p:spPr>
            <a:xfrm>
              <a:off x="6553200" y="3571325"/>
              <a:ext cx="637200" cy="270000"/>
            </a:xfrm>
            <a:prstGeom prst="roundRect">
              <a:avLst>
                <a:gd name="adj" fmla="val 16667"/>
              </a:avLst>
            </a:prstGeom>
            <a:solidFill>
              <a:srgbClr val="0B5394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lang="en">
                  <a:solidFill>
                    <a:schemeClr val="lt1"/>
                  </a:solidFill>
                </a:rPr>
                <a:t>Task</a:t>
              </a:r>
              <a:endParaRPr/>
            </a:p>
          </p:txBody>
        </p:sp>
        <p:sp>
          <p:nvSpPr>
            <p:cNvPr id="78" name="Google Shape;243;p18">
              <a:extLst>
                <a:ext uri="{FF2B5EF4-FFF2-40B4-BE49-F238E27FC236}">
                  <a16:creationId xmlns:a16="http://schemas.microsoft.com/office/drawing/2014/main" id="{7EAD006D-9F7F-97AF-6E9C-9B3523093DA9}"/>
                </a:ext>
              </a:extLst>
            </p:cNvPr>
            <p:cNvSpPr/>
            <p:nvPr/>
          </p:nvSpPr>
          <p:spPr>
            <a:xfrm>
              <a:off x="6553200" y="4199100"/>
              <a:ext cx="637200" cy="270000"/>
            </a:xfrm>
            <a:prstGeom prst="flowChartMagneticDisk">
              <a:avLst/>
            </a:prstGeom>
            <a:solidFill>
              <a:srgbClr val="6AA84F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lang="en">
                  <a:solidFill>
                    <a:schemeClr val="lt1"/>
                  </a:solidFill>
                </a:rPr>
                <a:t>data</a:t>
              </a:r>
              <a:endParaRPr/>
            </a:p>
          </p:txBody>
        </p:sp>
        <p:cxnSp>
          <p:nvCxnSpPr>
            <p:cNvPr id="79" name="Google Shape;244;p18">
              <a:extLst>
                <a:ext uri="{FF2B5EF4-FFF2-40B4-BE49-F238E27FC236}">
                  <a16:creationId xmlns:a16="http://schemas.microsoft.com/office/drawing/2014/main" id="{F0B9E10E-6D5A-610C-C6E7-6615864465EE}"/>
                </a:ext>
              </a:extLst>
            </p:cNvPr>
            <p:cNvCxnSpPr>
              <a:stCxn id="4" idx="3"/>
              <a:endCxn id="5" idx="0"/>
            </p:cNvCxnSpPr>
            <p:nvPr/>
          </p:nvCxnSpPr>
          <p:spPr>
            <a:xfrm rot="5400000">
              <a:off x="6235200" y="252275"/>
              <a:ext cx="461100" cy="812100"/>
            </a:xfrm>
            <a:prstGeom prst="curvedConnector3">
              <a:avLst>
                <a:gd name="adj1" fmla="val 49989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81" name="Google Shape;245;p18">
              <a:extLst>
                <a:ext uri="{FF2B5EF4-FFF2-40B4-BE49-F238E27FC236}">
                  <a16:creationId xmlns:a16="http://schemas.microsoft.com/office/drawing/2014/main" id="{EA71BB65-6C88-4DA0-EB6A-145F20F09BC7}"/>
                </a:ext>
              </a:extLst>
            </p:cNvPr>
            <p:cNvCxnSpPr>
              <a:stCxn id="4" idx="3"/>
              <a:endCxn id="6" idx="0"/>
            </p:cNvCxnSpPr>
            <p:nvPr/>
          </p:nvCxnSpPr>
          <p:spPr>
            <a:xfrm rot="-5400000" flipH="1">
              <a:off x="6641550" y="658025"/>
              <a:ext cx="461100" cy="600"/>
            </a:xfrm>
            <a:prstGeom prst="curvedConnector3">
              <a:avLst>
                <a:gd name="adj1" fmla="val 49989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82" name="Google Shape;246;p18">
              <a:extLst>
                <a:ext uri="{FF2B5EF4-FFF2-40B4-BE49-F238E27FC236}">
                  <a16:creationId xmlns:a16="http://schemas.microsoft.com/office/drawing/2014/main" id="{083E71A1-19D5-8422-4ED9-B3677826E382}"/>
                </a:ext>
              </a:extLst>
            </p:cNvPr>
            <p:cNvCxnSpPr>
              <a:stCxn id="4" idx="3"/>
              <a:endCxn id="7" idx="0"/>
            </p:cNvCxnSpPr>
            <p:nvPr/>
          </p:nvCxnSpPr>
          <p:spPr>
            <a:xfrm rot="-5400000" flipH="1">
              <a:off x="7083750" y="215825"/>
              <a:ext cx="461100" cy="885000"/>
            </a:xfrm>
            <a:prstGeom prst="curvedConnector3">
              <a:avLst>
                <a:gd name="adj1" fmla="val 49989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83" name="Google Shape;247;p18">
              <a:extLst>
                <a:ext uri="{FF2B5EF4-FFF2-40B4-BE49-F238E27FC236}">
                  <a16:creationId xmlns:a16="http://schemas.microsoft.com/office/drawing/2014/main" id="{DA405B80-97EB-99EA-C799-876127C47D64}"/>
                </a:ext>
              </a:extLst>
            </p:cNvPr>
            <p:cNvCxnSpPr>
              <a:stCxn id="5" idx="2"/>
              <a:endCxn id="10" idx="1"/>
            </p:cNvCxnSpPr>
            <p:nvPr/>
          </p:nvCxnSpPr>
          <p:spPr>
            <a:xfrm rot="-5400000" flipH="1">
              <a:off x="6237000" y="981325"/>
              <a:ext cx="457500" cy="812400"/>
            </a:xfrm>
            <a:prstGeom prst="curvedConnector3">
              <a:avLst>
                <a:gd name="adj1" fmla="val 49989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84" name="Google Shape;248;p18">
              <a:extLst>
                <a:ext uri="{FF2B5EF4-FFF2-40B4-BE49-F238E27FC236}">
                  <a16:creationId xmlns:a16="http://schemas.microsoft.com/office/drawing/2014/main" id="{E7705EAB-F033-7A01-D1BC-9E0B2AD6BD91}"/>
                </a:ext>
              </a:extLst>
            </p:cNvPr>
            <p:cNvCxnSpPr>
              <a:stCxn id="6" idx="2"/>
              <a:endCxn id="10" idx="1"/>
            </p:cNvCxnSpPr>
            <p:nvPr/>
          </p:nvCxnSpPr>
          <p:spPr>
            <a:xfrm rot="-5400000" flipH="1">
              <a:off x="6643350" y="1387225"/>
              <a:ext cx="457500" cy="600"/>
            </a:xfrm>
            <a:prstGeom prst="curvedConnector3">
              <a:avLst>
                <a:gd name="adj1" fmla="val 49989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85" name="Google Shape;249;p18">
              <a:extLst>
                <a:ext uri="{FF2B5EF4-FFF2-40B4-BE49-F238E27FC236}">
                  <a16:creationId xmlns:a16="http://schemas.microsoft.com/office/drawing/2014/main" id="{F63BCA6B-C8F9-CFAD-F449-7F9DE605DD8A}"/>
                </a:ext>
              </a:extLst>
            </p:cNvPr>
            <p:cNvCxnSpPr>
              <a:stCxn id="7" idx="2"/>
              <a:endCxn id="10" idx="1"/>
            </p:cNvCxnSpPr>
            <p:nvPr/>
          </p:nvCxnSpPr>
          <p:spPr>
            <a:xfrm rot="5400000">
              <a:off x="7085413" y="945025"/>
              <a:ext cx="457500" cy="885000"/>
            </a:xfrm>
            <a:prstGeom prst="curvedConnector3">
              <a:avLst>
                <a:gd name="adj1" fmla="val 49989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86" name="Google Shape;250;p18">
              <a:extLst>
                <a:ext uri="{FF2B5EF4-FFF2-40B4-BE49-F238E27FC236}">
                  <a16:creationId xmlns:a16="http://schemas.microsoft.com/office/drawing/2014/main" id="{0E1C0312-E8B9-744D-64D0-D1B269920AE5}"/>
                </a:ext>
              </a:extLst>
            </p:cNvPr>
            <p:cNvCxnSpPr>
              <a:stCxn id="10" idx="3"/>
              <a:endCxn id="74" idx="0"/>
            </p:cNvCxnSpPr>
            <p:nvPr/>
          </p:nvCxnSpPr>
          <p:spPr>
            <a:xfrm rot="5400000">
              <a:off x="6453900" y="1897875"/>
              <a:ext cx="429600" cy="406200"/>
            </a:xfrm>
            <a:prstGeom prst="curvedConnector3">
              <a:avLst>
                <a:gd name="adj1" fmla="val 50000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87" name="Google Shape;251;p18">
              <a:extLst>
                <a:ext uri="{FF2B5EF4-FFF2-40B4-BE49-F238E27FC236}">
                  <a16:creationId xmlns:a16="http://schemas.microsoft.com/office/drawing/2014/main" id="{8E792CC8-82EF-0B62-48D5-F39B14E88A4B}"/>
                </a:ext>
              </a:extLst>
            </p:cNvPr>
            <p:cNvCxnSpPr>
              <a:stCxn id="10" idx="3"/>
              <a:endCxn id="75" idx="0"/>
            </p:cNvCxnSpPr>
            <p:nvPr/>
          </p:nvCxnSpPr>
          <p:spPr>
            <a:xfrm rot="-5400000" flipH="1">
              <a:off x="6860100" y="1897875"/>
              <a:ext cx="429600" cy="406200"/>
            </a:xfrm>
            <a:prstGeom prst="curvedConnector3">
              <a:avLst>
                <a:gd name="adj1" fmla="val 50000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88" name="Google Shape;252;p18">
              <a:extLst>
                <a:ext uri="{FF2B5EF4-FFF2-40B4-BE49-F238E27FC236}">
                  <a16:creationId xmlns:a16="http://schemas.microsoft.com/office/drawing/2014/main" id="{32B514C8-3DF9-1738-1BC0-20B77740E0AA}"/>
                </a:ext>
              </a:extLst>
            </p:cNvPr>
            <p:cNvCxnSpPr>
              <a:stCxn id="74" idx="2"/>
              <a:endCxn id="76" idx="1"/>
            </p:cNvCxnSpPr>
            <p:nvPr/>
          </p:nvCxnSpPr>
          <p:spPr>
            <a:xfrm rot="-5400000" flipH="1">
              <a:off x="6489825" y="2561625"/>
              <a:ext cx="357900" cy="406200"/>
            </a:xfrm>
            <a:prstGeom prst="curvedConnector3">
              <a:avLst>
                <a:gd name="adj1" fmla="val 49983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89" name="Google Shape;253;p18">
              <a:extLst>
                <a:ext uri="{FF2B5EF4-FFF2-40B4-BE49-F238E27FC236}">
                  <a16:creationId xmlns:a16="http://schemas.microsoft.com/office/drawing/2014/main" id="{FCF3833A-E382-FDA0-BEAD-C68909D13436}"/>
                </a:ext>
              </a:extLst>
            </p:cNvPr>
            <p:cNvCxnSpPr>
              <a:stCxn id="75" idx="2"/>
              <a:endCxn id="76" idx="1"/>
            </p:cNvCxnSpPr>
            <p:nvPr/>
          </p:nvCxnSpPr>
          <p:spPr>
            <a:xfrm rot="5400000">
              <a:off x="6895875" y="2561625"/>
              <a:ext cx="357900" cy="406200"/>
            </a:xfrm>
            <a:prstGeom prst="curvedConnector3">
              <a:avLst>
                <a:gd name="adj1" fmla="val 49983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90" name="Google Shape;254;p18">
              <a:extLst>
                <a:ext uri="{FF2B5EF4-FFF2-40B4-BE49-F238E27FC236}">
                  <a16:creationId xmlns:a16="http://schemas.microsoft.com/office/drawing/2014/main" id="{6C7B010C-5CAC-6AFE-289D-27AC51751BC5}"/>
                </a:ext>
              </a:extLst>
            </p:cNvPr>
            <p:cNvCxnSpPr>
              <a:stCxn id="76" idx="3"/>
              <a:endCxn id="77" idx="0"/>
            </p:cNvCxnSpPr>
            <p:nvPr/>
          </p:nvCxnSpPr>
          <p:spPr>
            <a:xfrm rot="-5400000" flipH="1">
              <a:off x="6693150" y="3392200"/>
              <a:ext cx="357900" cy="600"/>
            </a:xfrm>
            <a:prstGeom prst="curvedConnector3">
              <a:avLst>
                <a:gd name="adj1" fmla="val 49983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91" name="Google Shape;255;p18">
              <a:extLst>
                <a:ext uri="{FF2B5EF4-FFF2-40B4-BE49-F238E27FC236}">
                  <a16:creationId xmlns:a16="http://schemas.microsoft.com/office/drawing/2014/main" id="{7E4868B4-69E2-4771-B4CE-498142604492}"/>
                </a:ext>
              </a:extLst>
            </p:cNvPr>
            <p:cNvCxnSpPr>
              <a:stCxn id="77" idx="2"/>
              <a:endCxn id="78" idx="1"/>
            </p:cNvCxnSpPr>
            <p:nvPr/>
          </p:nvCxnSpPr>
          <p:spPr>
            <a:xfrm rot="-5400000" flipH="1">
              <a:off x="6693150" y="4019975"/>
              <a:ext cx="357900" cy="600"/>
            </a:xfrm>
            <a:prstGeom prst="curvedConnector3">
              <a:avLst>
                <a:gd name="adj1" fmla="val 49983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sp>
        <p:nvSpPr>
          <p:cNvPr id="9" name="Google Shape;274;p19">
            <a:extLst>
              <a:ext uri="{FF2B5EF4-FFF2-40B4-BE49-F238E27FC236}">
                <a16:creationId xmlns:a16="http://schemas.microsoft.com/office/drawing/2014/main" id="{1FA96067-D9B9-0C2F-2B33-27321E906C7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187850" y="1058950"/>
            <a:ext cx="2526900" cy="338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WP1</a:t>
            </a:r>
            <a:endParaRPr/>
          </a:p>
        </p:txBody>
      </p:sp>
      <p:sp>
        <p:nvSpPr>
          <p:cNvPr id="11" name="Google Shape;275;p19">
            <a:extLst>
              <a:ext uri="{FF2B5EF4-FFF2-40B4-BE49-F238E27FC236}">
                <a16:creationId xmlns:a16="http://schemas.microsoft.com/office/drawing/2014/main" id="{BEDE0937-C332-6AAB-1E9F-113A1FB6FA40}"/>
              </a:ext>
            </a:extLst>
          </p:cNvPr>
          <p:cNvSpPr txBox="1"/>
          <p:nvPr/>
        </p:nvSpPr>
        <p:spPr>
          <a:xfrm>
            <a:off x="2513143" y="1708600"/>
            <a:ext cx="9240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Lato"/>
                <a:ea typeface="Lato"/>
                <a:cs typeface="Lato"/>
                <a:sym typeface="Lato"/>
              </a:rPr>
              <a:t>Analysis </a:t>
            </a:r>
            <a:r>
              <a:rPr lang="en" sz="1000" b="1">
                <a:latin typeface="Lato"/>
                <a:ea typeface="Lato"/>
                <a:cs typeface="Lato"/>
                <a:sym typeface="Lato"/>
              </a:rPr>
              <a:t>step</a:t>
            </a:r>
            <a:r>
              <a:rPr lang="en" sz="1000">
                <a:latin typeface="Lato"/>
                <a:ea typeface="Lato"/>
                <a:cs typeface="Lato"/>
                <a:sym typeface="Lato"/>
              </a:rPr>
              <a:t> </a:t>
            </a:r>
            <a:endParaRPr sz="100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Lato"/>
                <a:ea typeface="Lato"/>
                <a:cs typeface="Lato"/>
                <a:sym typeface="Lato"/>
              </a:rPr>
              <a:t>output</a:t>
            </a:r>
            <a:endParaRPr sz="10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" name="Google Shape;279;p19">
            <a:extLst>
              <a:ext uri="{FF2B5EF4-FFF2-40B4-BE49-F238E27FC236}">
                <a16:creationId xmlns:a16="http://schemas.microsoft.com/office/drawing/2014/main" id="{3EA2CB19-D182-1A08-206E-E139D15F2CE1}"/>
              </a:ext>
            </a:extLst>
          </p:cNvPr>
          <p:cNvSpPr/>
          <p:nvPr/>
        </p:nvSpPr>
        <p:spPr>
          <a:xfrm>
            <a:off x="6294625" y="2405950"/>
            <a:ext cx="2286300" cy="393600"/>
          </a:xfrm>
          <a:prstGeom prst="roundRect">
            <a:avLst>
              <a:gd name="adj" fmla="val 16667"/>
            </a:avLst>
          </a:prstGeom>
          <a:solidFill>
            <a:srgbClr val="6AA84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Data lake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3" name="Google Shape;280;p19">
            <a:extLst>
              <a:ext uri="{FF2B5EF4-FFF2-40B4-BE49-F238E27FC236}">
                <a16:creationId xmlns:a16="http://schemas.microsoft.com/office/drawing/2014/main" id="{4746999D-4226-AF0B-B530-A54BC6390DEB}"/>
              </a:ext>
            </a:extLst>
          </p:cNvPr>
          <p:cNvSpPr/>
          <p:nvPr/>
        </p:nvSpPr>
        <p:spPr>
          <a:xfrm>
            <a:off x="6294625" y="1974400"/>
            <a:ext cx="2286300" cy="393600"/>
          </a:xfrm>
          <a:prstGeom prst="roundRect">
            <a:avLst>
              <a:gd name="adj" fmla="val 16667"/>
            </a:avLst>
          </a:prstGeom>
          <a:solidFill>
            <a:srgbClr val="6AA84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DIRAC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4" name="Google Shape;281;p19">
            <a:extLst>
              <a:ext uri="{FF2B5EF4-FFF2-40B4-BE49-F238E27FC236}">
                <a16:creationId xmlns:a16="http://schemas.microsoft.com/office/drawing/2014/main" id="{CB2DEF03-6BBE-C4A9-6968-F693F3421338}"/>
              </a:ext>
            </a:extLst>
          </p:cNvPr>
          <p:cNvSpPr txBox="1">
            <a:spLocks/>
          </p:cNvSpPr>
          <p:nvPr/>
        </p:nvSpPr>
        <p:spPr>
          <a:xfrm>
            <a:off x="3470775" y="1058950"/>
            <a:ext cx="2526900" cy="33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None/>
              <a:defRPr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indent="0">
              <a:spcAft>
                <a:spcPts val="1600"/>
              </a:spcAft>
            </a:pPr>
            <a:r>
              <a:rPr lang="en-GB"/>
              <a:t>WP5</a:t>
            </a:r>
          </a:p>
        </p:txBody>
      </p:sp>
      <p:sp>
        <p:nvSpPr>
          <p:cNvPr id="15" name="Google Shape;282;p19">
            <a:extLst>
              <a:ext uri="{FF2B5EF4-FFF2-40B4-BE49-F238E27FC236}">
                <a16:creationId xmlns:a16="http://schemas.microsoft.com/office/drawing/2014/main" id="{0FCE143E-5346-F9C4-EC90-BB96B7EC87E5}"/>
              </a:ext>
            </a:extLst>
          </p:cNvPr>
          <p:cNvSpPr/>
          <p:nvPr/>
        </p:nvSpPr>
        <p:spPr>
          <a:xfrm>
            <a:off x="3577550" y="1974400"/>
            <a:ext cx="2286300" cy="393600"/>
          </a:xfrm>
          <a:prstGeom prst="roundRect">
            <a:avLst>
              <a:gd name="adj" fmla="val 16667"/>
            </a:avLst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caching</a:t>
            </a:r>
            <a:endParaRPr>
              <a:solidFill>
                <a:schemeClr val="lt1"/>
              </a:solidFill>
            </a:endParaRPr>
          </a:p>
        </p:txBody>
      </p:sp>
      <p:cxnSp>
        <p:nvCxnSpPr>
          <p:cNvPr id="16" name="Google Shape;283;p19">
            <a:extLst>
              <a:ext uri="{FF2B5EF4-FFF2-40B4-BE49-F238E27FC236}">
                <a16:creationId xmlns:a16="http://schemas.microsoft.com/office/drawing/2014/main" id="{ED3CB63E-E699-12D1-C9F1-02402048B545}"/>
              </a:ext>
            </a:extLst>
          </p:cNvPr>
          <p:cNvCxnSpPr>
            <a:stCxn id="15" idx="3"/>
            <a:endCxn id="13" idx="1"/>
          </p:cNvCxnSpPr>
          <p:nvPr/>
        </p:nvCxnSpPr>
        <p:spPr>
          <a:xfrm>
            <a:off x="5863850" y="2171200"/>
            <a:ext cx="430800" cy="0"/>
          </a:xfrm>
          <a:prstGeom prst="straightConnector1">
            <a:avLst/>
          </a:prstGeom>
          <a:noFill/>
          <a:ln w="28575" cap="flat" cmpd="sng">
            <a:solidFill>
              <a:srgbClr val="9900FF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7" name="Google Shape;284;p19">
            <a:extLst>
              <a:ext uri="{FF2B5EF4-FFF2-40B4-BE49-F238E27FC236}">
                <a16:creationId xmlns:a16="http://schemas.microsoft.com/office/drawing/2014/main" id="{5B9551DA-99C2-0E29-598A-C8E7C5B5B931}"/>
              </a:ext>
            </a:extLst>
          </p:cNvPr>
          <p:cNvCxnSpPr>
            <a:stCxn id="15" idx="2"/>
            <a:endCxn id="12" idx="1"/>
          </p:cNvCxnSpPr>
          <p:nvPr/>
        </p:nvCxnSpPr>
        <p:spPr>
          <a:xfrm rot="-5400000" flipH="1">
            <a:off x="5390150" y="1698550"/>
            <a:ext cx="234900" cy="1573800"/>
          </a:xfrm>
          <a:prstGeom prst="bentConnector2">
            <a:avLst/>
          </a:prstGeom>
          <a:noFill/>
          <a:ln w="28575" cap="flat" cmpd="sng">
            <a:solidFill>
              <a:srgbClr val="9900FF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8" name="Google Shape;308;p19">
            <a:extLst>
              <a:ext uri="{FF2B5EF4-FFF2-40B4-BE49-F238E27FC236}">
                <a16:creationId xmlns:a16="http://schemas.microsoft.com/office/drawing/2014/main" id="{2E851860-64BD-7452-98AF-196721217B37}"/>
              </a:ext>
            </a:extLst>
          </p:cNvPr>
          <p:cNvCxnSpPr>
            <a:endCxn id="15" idx="1"/>
          </p:cNvCxnSpPr>
          <p:nvPr/>
        </p:nvCxnSpPr>
        <p:spPr>
          <a:xfrm rot="10800000" flipH="1">
            <a:off x="1435183" y="2171183"/>
            <a:ext cx="2142300" cy="2255400"/>
          </a:xfrm>
          <a:prstGeom prst="bentConnector3">
            <a:avLst>
              <a:gd name="adj1" fmla="val 50002"/>
            </a:avLst>
          </a:prstGeom>
          <a:noFill/>
          <a:ln w="28575" cap="flat" cmpd="sng">
            <a:solidFill>
              <a:srgbClr val="FF99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9" name="Google Shape;309;p19">
            <a:extLst>
              <a:ext uri="{FF2B5EF4-FFF2-40B4-BE49-F238E27FC236}">
                <a16:creationId xmlns:a16="http://schemas.microsoft.com/office/drawing/2014/main" id="{4D16B540-5805-8F55-FDF7-20489193FBE0}"/>
              </a:ext>
            </a:extLst>
          </p:cNvPr>
          <p:cNvCxnSpPr>
            <a:endCxn id="15" idx="1"/>
          </p:cNvCxnSpPr>
          <p:nvPr/>
        </p:nvCxnSpPr>
        <p:spPr>
          <a:xfrm rot="10800000" flipH="1">
            <a:off x="1435183" y="2171228"/>
            <a:ext cx="2142300" cy="1077900"/>
          </a:xfrm>
          <a:prstGeom prst="bentConnector3">
            <a:avLst>
              <a:gd name="adj1" fmla="val 50002"/>
            </a:avLst>
          </a:prstGeom>
          <a:noFill/>
          <a:ln w="28575" cap="flat" cmpd="sng">
            <a:solidFill>
              <a:srgbClr val="FF99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0" name="Google Shape;310;p19">
            <a:extLst>
              <a:ext uri="{FF2B5EF4-FFF2-40B4-BE49-F238E27FC236}">
                <a16:creationId xmlns:a16="http://schemas.microsoft.com/office/drawing/2014/main" id="{2C3A3947-1847-3742-80F0-142756F41C47}"/>
              </a:ext>
            </a:extLst>
          </p:cNvPr>
          <p:cNvCxnSpPr>
            <a:endCxn id="15" idx="1"/>
          </p:cNvCxnSpPr>
          <p:nvPr/>
        </p:nvCxnSpPr>
        <p:spPr>
          <a:xfrm>
            <a:off x="1435183" y="2004316"/>
            <a:ext cx="2142300" cy="166800"/>
          </a:xfrm>
          <a:prstGeom prst="bentConnector3">
            <a:avLst>
              <a:gd name="adj1" fmla="val 50002"/>
            </a:avLst>
          </a:prstGeom>
          <a:noFill/>
          <a:ln w="28575" cap="flat" cmpd="sng">
            <a:solidFill>
              <a:srgbClr val="FF99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1" name="Google Shape;311;p19">
            <a:extLst>
              <a:ext uri="{FF2B5EF4-FFF2-40B4-BE49-F238E27FC236}">
                <a16:creationId xmlns:a16="http://schemas.microsoft.com/office/drawing/2014/main" id="{3F70315F-7EC6-EE4D-6CE7-5D75EEE4E122}"/>
              </a:ext>
            </a:extLst>
          </p:cNvPr>
          <p:cNvSpPr txBox="1"/>
          <p:nvPr/>
        </p:nvSpPr>
        <p:spPr>
          <a:xfrm>
            <a:off x="2958150" y="3399750"/>
            <a:ext cx="5851800" cy="96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dk2"/>
                </a:solidFill>
              </a:rPr>
              <a:t>WP5 in a nutshell: </a:t>
            </a:r>
            <a:endParaRPr b="1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Run analysis workloads optimally** on distributed (GridPP) resources</a:t>
            </a:r>
            <a:endParaRPr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</a:rPr>
              <a:t>** balanced between user-experience and computing efficiency</a:t>
            </a:r>
            <a:endParaRPr sz="900">
              <a:solidFill>
                <a:schemeClr val="dk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3444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61FD94A-2C93-58D1-A26B-2DF27F3788D0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/>
              <a:t>   WP5: Roadmap</a:t>
            </a:r>
            <a:endParaRPr lang="en-GB" sz="240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D958F9C5-E4B7-DDFF-76EB-BAF08150674E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E7E418A3-316B-89DA-C3EE-9120767B8AE4}"/>
              </a:ext>
            </a:extLst>
          </p:cNvPr>
          <p:cNvGrpSpPr/>
          <p:nvPr/>
        </p:nvGrpSpPr>
        <p:grpSpPr>
          <a:xfrm>
            <a:off x="306150" y="1064727"/>
            <a:ext cx="8539400" cy="3348934"/>
            <a:chOff x="306150" y="1064727"/>
            <a:chExt cx="8539400" cy="3348934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59831C8B-8EEA-2A27-0A0C-99A90298B5F8}"/>
                </a:ext>
              </a:extLst>
            </p:cNvPr>
            <p:cNvGrpSpPr/>
            <p:nvPr/>
          </p:nvGrpSpPr>
          <p:grpSpPr>
            <a:xfrm>
              <a:off x="306150" y="1269207"/>
              <a:ext cx="8539400" cy="3144454"/>
              <a:chOff x="306150" y="1269207"/>
              <a:chExt cx="8539400" cy="3144454"/>
            </a:xfrm>
          </p:grpSpPr>
          <p:sp>
            <p:nvSpPr>
              <p:cNvPr id="13" name="Google Shape;318;p20">
                <a:extLst>
                  <a:ext uri="{FF2B5EF4-FFF2-40B4-BE49-F238E27FC236}">
                    <a16:creationId xmlns:a16="http://schemas.microsoft.com/office/drawing/2014/main" id="{78A921B3-8E65-ABEC-B704-D963BBC23AB7}"/>
                  </a:ext>
                </a:extLst>
              </p:cNvPr>
              <p:cNvSpPr/>
              <p:nvPr/>
            </p:nvSpPr>
            <p:spPr>
              <a:xfrm>
                <a:off x="306150" y="3352332"/>
                <a:ext cx="1776600" cy="898200"/>
              </a:xfrm>
              <a:prstGeom prst="roundRect">
                <a:avLst>
                  <a:gd name="adj" fmla="val 16667"/>
                </a:avLst>
              </a:prstGeom>
              <a:solidFill>
                <a:schemeClr val="accent5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>
                    <a:solidFill>
                      <a:schemeClr val="lt1"/>
                    </a:solidFill>
                  </a:rPr>
                  <a:t>Dask to DIRAC interface </a:t>
                </a: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>
                    <a:solidFill>
                      <a:schemeClr val="lt1"/>
                    </a:solidFill>
                  </a:rPr>
                  <a:t>(</a:t>
                </a:r>
                <a:r>
                  <a:rPr lang="en" b="1" u="sng">
                    <a:solidFill>
                      <a:schemeClr val="hlink"/>
                    </a:solidFill>
                    <a:hlinkClick r:id="rId3"/>
                  </a:rPr>
                  <a:t>dask-dirac</a:t>
                </a:r>
                <a:r>
                  <a:rPr lang="en" b="1">
                    <a:solidFill>
                      <a:schemeClr val="lt1"/>
                    </a:solidFill>
                  </a:rPr>
                  <a:t>)</a:t>
                </a:r>
                <a:endParaRPr b="1">
                  <a:solidFill>
                    <a:schemeClr val="lt1"/>
                  </a:solidFill>
                </a:endParaRPr>
              </a:p>
            </p:txBody>
          </p:sp>
          <p:sp>
            <p:nvSpPr>
              <p:cNvPr id="14" name="Google Shape;319;p20">
                <a:extLst>
                  <a:ext uri="{FF2B5EF4-FFF2-40B4-BE49-F238E27FC236}">
                    <a16:creationId xmlns:a16="http://schemas.microsoft.com/office/drawing/2014/main" id="{16CD2515-D35F-4771-B8C3-19712410C33D}"/>
                  </a:ext>
                </a:extLst>
              </p:cNvPr>
              <p:cNvSpPr/>
              <p:nvPr/>
            </p:nvSpPr>
            <p:spPr>
              <a:xfrm>
                <a:off x="2548793" y="3352332"/>
                <a:ext cx="1684500" cy="846300"/>
              </a:xfrm>
              <a:prstGeom prst="roundRect">
                <a:avLst>
                  <a:gd name="adj" fmla="val 16667"/>
                </a:avLst>
              </a:prstGeom>
              <a:solidFill>
                <a:schemeClr val="accent5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>
                    <a:solidFill>
                      <a:schemeClr val="lt1"/>
                    </a:solidFill>
                  </a:rPr>
                  <a:t>Connect to data lake (caching)</a:t>
                </a:r>
                <a:endParaRPr b="1">
                  <a:solidFill>
                    <a:schemeClr val="lt1"/>
                  </a:solidFill>
                </a:endParaRPr>
              </a:p>
            </p:txBody>
          </p:sp>
          <p:sp>
            <p:nvSpPr>
              <p:cNvPr id="15" name="Google Shape;320;p20">
                <a:extLst>
                  <a:ext uri="{FF2B5EF4-FFF2-40B4-BE49-F238E27FC236}">
                    <a16:creationId xmlns:a16="http://schemas.microsoft.com/office/drawing/2014/main" id="{6272C922-0375-24F2-6E19-8A399DE65958}"/>
                  </a:ext>
                </a:extLst>
              </p:cNvPr>
              <p:cNvSpPr/>
              <p:nvPr/>
            </p:nvSpPr>
            <p:spPr>
              <a:xfrm>
                <a:off x="5845250" y="2365932"/>
                <a:ext cx="3000300" cy="846300"/>
              </a:xfrm>
              <a:prstGeom prst="roundRect">
                <a:avLst>
                  <a:gd name="adj" fmla="val 16667"/>
                </a:avLst>
              </a:prstGeom>
              <a:solidFill>
                <a:schemeClr val="accent5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>
                    <a:solidFill>
                      <a:schemeClr val="lt1"/>
                    </a:solidFill>
                  </a:rPr>
                  <a:t>Specify resource requirements per analysis component (portability)</a:t>
                </a:r>
                <a:endParaRPr b="1">
                  <a:solidFill>
                    <a:schemeClr val="lt1"/>
                  </a:solidFill>
                </a:endParaRPr>
              </a:p>
            </p:txBody>
          </p:sp>
          <p:sp>
            <p:nvSpPr>
              <p:cNvPr id="16" name="Google Shape;321;p20">
                <a:extLst>
                  <a:ext uri="{FF2B5EF4-FFF2-40B4-BE49-F238E27FC236}">
                    <a16:creationId xmlns:a16="http://schemas.microsoft.com/office/drawing/2014/main" id="{E49AF501-D7CF-8706-374E-C9AF7C70E9C2}"/>
                  </a:ext>
                </a:extLst>
              </p:cNvPr>
              <p:cNvSpPr/>
              <p:nvPr/>
            </p:nvSpPr>
            <p:spPr>
              <a:xfrm>
                <a:off x="657375" y="1269207"/>
                <a:ext cx="1684500" cy="820800"/>
              </a:xfrm>
              <a:prstGeom prst="roundRect">
                <a:avLst>
                  <a:gd name="adj" fmla="val 16667"/>
                </a:avLst>
              </a:prstGeom>
              <a:solidFill>
                <a:srgbClr val="6AA84F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>
                    <a:solidFill>
                      <a:schemeClr val="lt1"/>
                    </a:solidFill>
                  </a:rPr>
                  <a:t>Data lake to DIRAC (via Rucio)</a:t>
                </a:r>
                <a:endParaRPr b="1">
                  <a:solidFill>
                    <a:schemeClr val="lt1"/>
                  </a:solidFill>
                </a:endParaRPr>
              </a:p>
            </p:txBody>
          </p:sp>
          <p:sp>
            <p:nvSpPr>
              <p:cNvPr id="17" name="Google Shape;322;p20">
                <a:extLst>
                  <a:ext uri="{FF2B5EF4-FFF2-40B4-BE49-F238E27FC236}">
                    <a16:creationId xmlns:a16="http://schemas.microsoft.com/office/drawing/2014/main" id="{6C529A95-E707-C499-C025-95C777D66440}"/>
                  </a:ext>
                </a:extLst>
              </p:cNvPr>
              <p:cNvSpPr/>
              <p:nvPr/>
            </p:nvSpPr>
            <p:spPr>
              <a:xfrm>
                <a:off x="4520750" y="1269207"/>
                <a:ext cx="1837200" cy="820800"/>
              </a:xfrm>
              <a:prstGeom prst="roundRect">
                <a:avLst>
                  <a:gd name="adj" fmla="val 16667"/>
                </a:avLst>
              </a:prstGeom>
              <a:solidFill>
                <a:srgbClr val="6AA84F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>
                    <a:solidFill>
                      <a:schemeClr val="lt1"/>
                    </a:solidFill>
                  </a:rPr>
                  <a:t>Virtual analysis facility</a:t>
                </a:r>
                <a:endParaRPr b="1">
                  <a:solidFill>
                    <a:schemeClr val="lt1"/>
                  </a:solidFill>
                </a:endParaRPr>
              </a:p>
            </p:txBody>
          </p:sp>
          <p:sp>
            <p:nvSpPr>
              <p:cNvPr id="18" name="Google Shape;323;p20">
                <a:extLst>
                  <a:ext uri="{FF2B5EF4-FFF2-40B4-BE49-F238E27FC236}">
                    <a16:creationId xmlns:a16="http://schemas.microsoft.com/office/drawing/2014/main" id="{39671B15-E958-6E85-C180-7701EA4B07A9}"/>
                  </a:ext>
                </a:extLst>
              </p:cNvPr>
              <p:cNvSpPr/>
              <p:nvPr/>
            </p:nvSpPr>
            <p:spPr>
              <a:xfrm>
                <a:off x="2589100" y="2170157"/>
                <a:ext cx="1600800" cy="639600"/>
              </a:xfrm>
              <a:prstGeom prst="roundRect">
                <a:avLst>
                  <a:gd name="adj" fmla="val 16667"/>
                </a:avLst>
              </a:prstGeom>
              <a:solidFill>
                <a:srgbClr val="3C78D8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>
                    <a:solidFill>
                      <a:schemeClr val="lt1"/>
                    </a:solidFill>
                  </a:rPr>
                  <a:t>DIRAC workflow manager</a:t>
                </a:r>
                <a:endParaRPr b="1">
                  <a:solidFill>
                    <a:schemeClr val="lt1"/>
                  </a:solidFill>
                </a:endParaRPr>
              </a:p>
            </p:txBody>
          </p:sp>
          <p:cxnSp>
            <p:nvCxnSpPr>
              <p:cNvPr id="19" name="Google Shape;324;p20">
                <a:extLst>
                  <a:ext uri="{FF2B5EF4-FFF2-40B4-BE49-F238E27FC236}">
                    <a16:creationId xmlns:a16="http://schemas.microsoft.com/office/drawing/2014/main" id="{E78C8EFC-B398-5E56-893B-F53ECAFBE5BE}"/>
                  </a:ext>
                </a:extLst>
              </p:cNvPr>
              <p:cNvCxnSpPr>
                <a:stCxn id="6" idx="1"/>
                <a:endCxn id="9" idx="3"/>
              </p:cNvCxnSpPr>
              <p:nvPr/>
            </p:nvCxnSpPr>
            <p:spPr>
              <a:xfrm rot="10800000">
                <a:off x="4189850" y="2489982"/>
                <a:ext cx="1655400" cy="299100"/>
              </a:xfrm>
              <a:prstGeom prst="bentConnector3">
                <a:avLst>
                  <a:gd name="adj1" fmla="val 49998"/>
                </a:avLst>
              </a:prstGeom>
              <a:noFill/>
              <a:ln w="28575" cap="flat" cmpd="sng">
                <a:solidFill>
                  <a:srgbClr val="9900F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20" name="Google Shape;325;p20">
                <a:extLst>
                  <a:ext uri="{FF2B5EF4-FFF2-40B4-BE49-F238E27FC236}">
                    <a16:creationId xmlns:a16="http://schemas.microsoft.com/office/drawing/2014/main" id="{854D807A-2B79-083E-6E37-E971ED141CAF}"/>
                  </a:ext>
                </a:extLst>
              </p:cNvPr>
              <p:cNvCxnSpPr>
                <a:stCxn id="9" idx="0"/>
                <a:endCxn id="8" idx="1"/>
              </p:cNvCxnSpPr>
              <p:nvPr/>
            </p:nvCxnSpPr>
            <p:spPr>
              <a:xfrm rot="-5400000">
                <a:off x="3709900" y="1359257"/>
                <a:ext cx="490500" cy="1131300"/>
              </a:xfrm>
              <a:prstGeom prst="bentConnector2">
                <a:avLst/>
              </a:prstGeom>
              <a:noFill/>
              <a:ln w="28575" cap="flat" cmpd="sng">
                <a:solidFill>
                  <a:srgbClr val="9900F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21" name="Google Shape;326;p20">
                <a:extLst>
                  <a:ext uri="{FF2B5EF4-FFF2-40B4-BE49-F238E27FC236}">
                    <a16:creationId xmlns:a16="http://schemas.microsoft.com/office/drawing/2014/main" id="{F146EB28-2FA0-94AD-F856-2928AEABE137}"/>
                  </a:ext>
                </a:extLst>
              </p:cNvPr>
              <p:cNvCxnSpPr>
                <a:stCxn id="9" idx="0"/>
                <a:endCxn id="7" idx="3"/>
              </p:cNvCxnSpPr>
              <p:nvPr/>
            </p:nvCxnSpPr>
            <p:spPr>
              <a:xfrm rot="5400000" flipH="1">
                <a:off x="2620450" y="1401107"/>
                <a:ext cx="490500" cy="1047600"/>
              </a:xfrm>
              <a:prstGeom prst="bentConnector2">
                <a:avLst/>
              </a:prstGeom>
              <a:noFill/>
              <a:ln w="28575" cap="flat" cmpd="sng">
                <a:solidFill>
                  <a:srgbClr val="9900F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sp>
            <p:nvSpPr>
              <p:cNvPr id="22" name="Google Shape;327;p20">
                <a:extLst>
                  <a:ext uri="{FF2B5EF4-FFF2-40B4-BE49-F238E27FC236}">
                    <a16:creationId xmlns:a16="http://schemas.microsoft.com/office/drawing/2014/main" id="{C44F27BC-B4CC-AC76-7A0B-90232CBD3390}"/>
                  </a:ext>
                </a:extLst>
              </p:cNvPr>
              <p:cNvSpPr txBox="1"/>
              <p:nvPr/>
            </p:nvSpPr>
            <p:spPr>
              <a:xfrm>
                <a:off x="4968075" y="2148207"/>
                <a:ext cx="1191900" cy="615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latin typeface="Lato"/>
                    <a:ea typeface="Lato"/>
                    <a:cs typeface="Lato"/>
                    <a:sym typeface="Lato"/>
                  </a:rPr>
                  <a:t>Via tags (</a:t>
                </a:r>
                <a:r>
                  <a:rPr lang="en" u="sng">
                    <a:solidFill>
                      <a:schemeClr val="hlink"/>
                    </a:solidFill>
                    <a:latin typeface="Lato"/>
                    <a:ea typeface="Lato"/>
                    <a:cs typeface="Lato"/>
                    <a:sym typeface="Lato"/>
                    <a:hlinkClick r:id="rId4"/>
                  </a:rPr>
                  <a:t>slide 26</a:t>
                </a:r>
                <a:r>
                  <a:rPr lang="en">
                    <a:latin typeface="Lato"/>
                    <a:ea typeface="Lato"/>
                    <a:cs typeface="Lato"/>
                    <a:sym typeface="Lato"/>
                  </a:rPr>
                  <a:t>)</a:t>
                </a:r>
                <a:endParaRPr>
                  <a:latin typeface="Lato"/>
                  <a:ea typeface="Lato"/>
                  <a:cs typeface="Lato"/>
                  <a:sym typeface="Lato"/>
                </a:endParaRPr>
              </a:p>
            </p:txBody>
          </p:sp>
          <p:cxnSp>
            <p:nvCxnSpPr>
              <p:cNvPr id="23" name="Google Shape;328;p20">
                <a:extLst>
                  <a:ext uri="{FF2B5EF4-FFF2-40B4-BE49-F238E27FC236}">
                    <a16:creationId xmlns:a16="http://schemas.microsoft.com/office/drawing/2014/main" id="{368CC80E-EF5E-63F9-F5B9-62347AA91A78}"/>
                  </a:ext>
                </a:extLst>
              </p:cNvPr>
              <p:cNvCxnSpPr>
                <a:cxnSpLocks/>
                <a:stCxn id="4" idx="0"/>
                <a:endCxn id="9" idx="1"/>
              </p:cNvCxnSpPr>
              <p:nvPr/>
            </p:nvCxnSpPr>
            <p:spPr>
              <a:xfrm rot="-5400000">
                <a:off x="1460550" y="2223732"/>
                <a:ext cx="862500" cy="1394700"/>
              </a:xfrm>
              <a:prstGeom prst="bentConnector2">
                <a:avLst/>
              </a:prstGeom>
              <a:noFill/>
              <a:ln w="28575" cap="flat" cmpd="sng">
                <a:solidFill>
                  <a:srgbClr val="9900F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sp>
            <p:nvSpPr>
              <p:cNvPr id="24" name="Google Shape;329;p20">
                <a:extLst>
                  <a:ext uri="{FF2B5EF4-FFF2-40B4-BE49-F238E27FC236}">
                    <a16:creationId xmlns:a16="http://schemas.microsoft.com/office/drawing/2014/main" id="{DEF4A13F-F601-ECC1-19FF-0AEBEB06FFFD}"/>
                  </a:ext>
                </a:extLst>
              </p:cNvPr>
              <p:cNvSpPr txBox="1"/>
              <p:nvPr/>
            </p:nvSpPr>
            <p:spPr>
              <a:xfrm>
                <a:off x="1227475" y="2596632"/>
                <a:ext cx="737100" cy="615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latin typeface="Lato"/>
                    <a:ea typeface="Lato"/>
                    <a:cs typeface="Lato"/>
                    <a:sym typeface="Lato"/>
                  </a:rPr>
                  <a:t>REST API</a:t>
                </a:r>
                <a:endParaRPr>
                  <a:latin typeface="Lato"/>
                  <a:ea typeface="Lato"/>
                  <a:cs typeface="Lato"/>
                  <a:sym typeface="Lato"/>
                </a:endParaRPr>
              </a:p>
            </p:txBody>
          </p:sp>
          <p:cxnSp>
            <p:nvCxnSpPr>
              <p:cNvPr id="25" name="Google Shape;330;p20">
                <a:extLst>
                  <a:ext uri="{FF2B5EF4-FFF2-40B4-BE49-F238E27FC236}">
                    <a16:creationId xmlns:a16="http://schemas.microsoft.com/office/drawing/2014/main" id="{76AE1412-300A-7ECB-4709-922CA52989E1}"/>
                  </a:ext>
                </a:extLst>
              </p:cNvPr>
              <p:cNvCxnSpPr>
                <a:stCxn id="5" idx="0"/>
                <a:endCxn id="9" idx="2"/>
              </p:cNvCxnSpPr>
              <p:nvPr/>
            </p:nvCxnSpPr>
            <p:spPr>
              <a:xfrm rot="5400000" flipH="1">
                <a:off x="3118943" y="3080232"/>
                <a:ext cx="542700" cy="1500"/>
              </a:xfrm>
              <a:prstGeom prst="bentConnector3">
                <a:avLst>
                  <a:gd name="adj1" fmla="val 49988"/>
                </a:avLst>
              </a:prstGeom>
              <a:noFill/>
              <a:ln w="28575" cap="flat" cmpd="sng">
                <a:solidFill>
                  <a:srgbClr val="9900F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sp>
            <p:nvSpPr>
              <p:cNvPr id="26" name="Google Shape;331;p20">
                <a:extLst>
                  <a:ext uri="{FF2B5EF4-FFF2-40B4-BE49-F238E27FC236}">
                    <a16:creationId xmlns:a16="http://schemas.microsoft.com/office/drawing/2014/main" id="{098ECEF1-AD77-9DF2-FE0D-B9FCB60CE422}"/>
                  </a:ext>
                </a:extLst>
              </p:cNvPr>
              <p:cNvSpPr txBox="1"/>
              <p:nvPr/>
            </p:nvSpPr>
            <p:spPr>
              <a:xfrm>
                <a:off x="2268550" y="2880957"/>
                <a:ext cx="14886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latin typeface="Lato"/>
                    <a:ea typeface="Lato"/>
                    <a:cs typeface="Lato"/>
                    <a:sym typeface="Lato"/>
                  </a:rPr>
                  <a:t>FileCatalog?</a:t>
                </a:r>
                <a:endParaRPr>
                  <a:latin typeface="Lato"/>
                  <a:ea typeface="Lato"/>
                  <a:cs typeface="Lato"/>
                  <a:sym typeface="Lato"/>
                </a:endParaRPr>
              </a:p>
            </p:txBody>
          </p:sp>
          <p:sp>
            <p:nvSpPr>
              <p:cNvPr id="27" name="Google Shape;333;p20">
                <a:extLst>
                  <a:ext uri="{FF2B5EF4-FFF2-40B4-BE49-F238E27FC236}">
                    <a16:creationId xmlns:a16="http://schemas.microsoft.com/office/drawing/2014/main" id="{369F5398-CE64-0E80-2DD3-D7C7700324FC}"/>
                  </a:ext>
                </a:extLst>
              </p:cNvPr>
              <p:cNvSpPr/>
              <p:nvPr/>
            </p:nvSpPr>
            <p:spPr>
              <a:xfrm>
                <a:off x="5021068" y="3567357"/>
                <a:ext cx="1684500" cy="846300"/>
              </a:xfrm>
              <a:prstGeom prst="roundRect">
                <a:avLst>
                  <a:gd name="adj" fmla="val 16667"/>
                </a:avLst>
              </a:prstGeom>
              <a:solidFill>
                <a:schemeClr val="accent5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>
                    <a:solidFill>
                      <a:schemeClr val="lt1"/>
                    </a:solidFill>
                  </a:rPr>
                  <a:t>Caching at analysis step level</a:t>
                </a:r>
                <a:endParaRPr b="1">
                  <a:solidFill>
                    <a:schemeClr val="lt1"/>
                  </a:solidFill>
                </a:endParaRPr>
              </a:p>
            </p:txBody>
          </p:sp>
          <p:cxnSp>
            <p:nvCxnSpPr>
              <p:cNvPr id="28" name="Google Shape;334;p20">
                <a:extLst>
                  <a:ext uri="{FF2B5EF4-FFF2-40B4-BE49-F238E27FC236}">
                    <a16:creationId xmlns:a16="http://schemas.microsoft.com/office/drawing/2014/main" id="{B7C6E50D-96F1-FF68-8136-3C3E411E466C}"/>
                  </a:ext>
                </a:extLst>
              </p:cNvPr>
              <p:cNvCxnSpPr>
                <a:stCxn id="18" idx="1"/>
                <a:endCxn id="5" idx="3"/>
              </p:cNvCxnSpPr>
              <p:nvPr/>
            </p:nvCxnSpPr>
            <p:spPr>
              <a:xfrm rot="10800000">
                <a:off x="4233268" y="3775407"/>
                <a:ext cx="787800" cy="215100"/>
              </a:xfrm>
              <a:prstGeom prst="bentConnector3">
                <a:avLst>
                  <a:gd name="adj1" fmla="val 49998"/>
                </a:avLst>
              </a:prstGeom>
              <a:noFill/>
              <a:ln w="28575" cap="flat" cmpd="sng">
                <a:solidFill>
                  <a:srgbClr val="9900F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sp>
            <p:nvSpPr>
              <p:cNvPr id="29" name="Google Shape;336;p20">
                <a:extLst>
                  <a:ext uri="{FF2B5EF4-FFF2-40B4-BE49-F238E27FC236}">
                    <a16:creationId xmlns:a16="http://schemas.microsoft.com/office/drawing/2014/main" id="{6EE2CBF0-FA6A-0A35-5357-08CF5C8D2056}"/>
                  </a:ext>
                </a:extLst>
              </p:cNvPr>
              <p:cNvSpPr txBox="1"/>
              <p:nvPr/>
            </p:nvSpPr>
            <p:spPr>
              <a:xfrm>
                <a:off x="7399450" y="3652107"/>
                <a:ext cx="939600" cy="461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800" b="1">
                    <a:solidFill>
                      <a:srgbClr val="FF9900"/>
                    </a:solidFill>
                    <a:latin typeface="Lato"/>
                    <a:ea typeface="Lato"/>
                    <a:cs typeface="Lato"/>
                    <a:sym typeface="Lato"/>
                  </a:rPr>
                  <a:t>WP5</a:t>
                </a:r>
                <a:endParaRPr sz="1800" b="1">
                  <a:solidFill>
                    <a:srgbClr val="FF9900"/>
                  </a:solidFill>
                  <a:latin typeface="Lato"/>
                  <a:ea typeface="Lato"/>
                  <a:cs typeface="Lato"/>
                  <a:sym typeface="Lato"/>
                </a:endParaRPr>
              </a:p>
            </p:txBody>
          </p:sp>
          <p:grpSp>
            <p:nvGrpSpPr>
              <p:cNvPr id="30" name="Google Shape;337;p20">
                <a:extLst>
                  <a:ext uri="{FF2B5EF4-FFF2-40B4-BE49-F238E27FC236}">
                    <a16:creationId xmlns:a16="http://schemas.microsoft.com/office/drawing/2014/main" id="{C8E567A1-29BA-6ADB-4C92-659EDBDD0F89}"/>
                  </a:ext>
                </a:extLst>
              </p:cNvPr>
              <p:cNvGrpSpPr/>
              <p:nvPr/>
            </p:nvGrpSpPr>
            <p:grpSpPr>
              <a:xfrm>
                <a:off x="1660975" y="3816636"/>
                <a:ext cx="303600" cy="400200"/>
                <a:chOff x="1660975" y="3816636"/>
                <a:chExt cx="303600" cy="400200"/>
              </a:xfrm>
            </p:grpSpPr>
            <p:sp>
              <p:nvSpPr>
                <p:cNvPr id="40" name="Google Shape;338;p20">
                  <a:extLst>
                    <a:ext uri="{FF2B5EF4-FFF2-40B4-BE49-F238E27FC236}">
                      <a16:creationId xmlns:a16="http://schemas.microsoft.com/office/drawing/2014/main" id="{45E7137E-5784-03D3-C906-A427BB1B231B}"/>
                    </a:ext>
                  </a:extLst>
                </p:cNvPr>
                <p:cNvSpPr/>
                <p:nvPr/>
              </p:nvSpPr>
              <p:spPr>
                <a:xfrm>
                  <a:off x="1660975" y="3864382"/>
                  <a:ext cx="303600" cy="299100"/>
                </a:xfrm>
                <a:prstGeom prst="ellipse">
                  <a:avLst/>
                </a:prstGeom>
                <a:solidFill>
                  <a:schemeClr val="lt1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" name="Google Shape;339;p20">
                  <a:extLst>
                    <a:ext uri="{FF2B5EF4-FFF2-40B4-BE49-F238E27FC236}">
                      <a16:creationId xmlns:a16="http://schemas.microsoft.com/office/drawing/2014/main" id="{EB1C3BDF-995B-B899-118F-BA5743943CFE}"/>
                    </a:ext>
                  </a:extLst>
                </p:cNvPr>
                <p:cNvSpPr txBox="1"/>
                <p:nvPr/>
              </p:nvSpPr>
              <p:spPr>
                <a:xfrm>
                  <a:off x="1671644" y="3816636"/>
                  <a:ext cx="264900" cy="4002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sp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>
                      <a:latin typeface="Lato"/>
                      <a:ea typeface="Lato"/>
                      <a:cs typeface="Lato"/>
                      <a:sym typeface="Lato"/>
                    </a:rPr>
                    <a:t>1</a:t>
                  </a:r>
                  <a:endParaRPr>
                    <a:latin typeface="Lato"/>
                    <a:ea typeface="Lato"/>
                    <a:cs typeface="Lato"/>
                    <a:sym typeface="Lato"/>
                  </a:endParaRPr>
                </a:p>
              </p:txBody>
            </p:sp>
          </p:grpSp>
          <p:grpSp>
            <p:nvGrpSpPr>
              <p:cNvPr id="31" name="Google Shape;340;p20">
                <a:extLst>
                  <a:ext uri="{FF2B5EF4-FFF2-40B4-BE49-F238E27FC236}">
                    <a16:creationId xmlns:a16="http://schemas.microsoft.com/office/drawing/2014/main" id="{04A790B2-78DD-5211-B78E-2BB019C6214F}"/>
                  </a:ext>
                </a:extLst>
              </p:cNvPr>
              <p:cNvGrpSpPr/>
              <p:nvPr/>
            </p:nvGrpSpPr>
            <p:grpSpPr>
              <a:xfrm>
                <a:off x="3886250" y="3775411"/>
                <a:ext cx="303600" cy="400200"/>
                <a:chOff x="3886250" y="3775411"/>
                <a:chExt cx="303600" cy="400200"/>
              </a:xfrm>
            </p:grpSpPr>
            <p:sp>
              <p:nvSpPr>
                <p:cNvPr id="38" name="Google Shape;341;p20">
                  <a:extLst>
                    <a:ext uri="{FF2B5EF4-FFF2-40B4-BE49-F238E27FC236}">
                      <a16:creationId xmlns:a16="http://schemas.microsoft.com/office/drawing/2014/main" id="{39925ECA-094A-4096-9B9F-64D75193E06A}"/>
                    </a:ext>
                  </a:extLst>
                </p:cNvPr>
                <p:cNvSpPr/>
                <p:nvPr/>
              </p:nvSpPr>
              <p:spPr>
                <a:xfrm>
                  <a:off x="3886250" y="3823157"/>
                  <a:ext cx="303600" cy="299100"/>
                </a:xfrm>
                <a:prstGeom prst="ellipse">
                  <a:avLst/>
                </a:prstGeom>
                <a:solidFill>
                  <a:schemeClr val="lt1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" name="Google Shape;342;p20">
                  <a:extLst>
                    <a:ext uri="{FF2B5EF4-FFF2-40B4-BE49-F238E27FC236}">
                      <a16:creationId xmlns:a16="http://schemas.microsoft.com/office/drawing/2014/main" id="{60CEF642-1356-5773-B41A-DB7242302D7B}"/>
                    </a:ext>
                  </a:extLst>
                </p:cNvPr>
                <p:cNvSpPr txBox="1"/>
                <p:nvPr/>
              </p:nvSpPr>
              <p:spPr>
                <a:xfrm>
                  <a:off x="3896919" y="3775411"/>
                  <a:ext cx="264900" cy="4002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sp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>
                      <a:latin typeface="Lato"/>
                      <a:ea typeface="Lato"/>
                      <a:cs typeface="Lato"/>
                      <a:sym typeface="Lato"/>
                    </a:rPr>
                    <a:t>2</a:t>
                  </a:r>
                  <a:endParaRPr>
                    <a:latin typeface="Lato"/>
                    <a:ea typeface="Lato"/>
                    <a:cs typeface="Lato"/>
                    <a:sym typeface="Lato"/>
                  </a:endParaRPr>
                </a:p>
              </p:txBody>
            </p:sp>
          </p:grpSp>
          <p:grpSp>
            <p:nvGrpSpPr>
              <p:cNvPr id="32" name="Google Shape;343;p20">
                <a:extLst>
                  <a:ext uri="{FF2B5EF4-FFF2-40B4-BE49-F238E27FC236}">
                    <a16:creationId xmlns:a16="http://schemas.microsoft.com/office/drawing/2014/main" id="{F160A354-2E91-CAD8-86C3-7340A989A692}"/>
                  </a:ext>
                </a:extLst>
              </p:cNvPr>
              <p:cNvGrpSpPr/>
              <p:nvPr/>
            </p:nvGrpSpPr>
            <p:grpSpPr>
              <a:xfrm>
                <a:off x="6357950" y="4013461"/>
                <a:ext cx="303600" cy="400200"/>
                <a:chOff x="6357950" y="4013461"/>
                <a:chExt cx="303600" cy="400200"/>
              </a:xfrm>
            </p:grpSpPr>
            <p:sp>
              <p:nvSpPr>
                <p:cNvPr id="36" name="Google Shape;344;p20">
                  <a:extLst>
                    <a:ext uri="{FF2B5EF4-FFF2-40B4-BE49-F238E27FC236}">
                      <a16:creationId xmlns:a16="http://schemas.microsoft.com/office/drawing/2014/main" id="{F6C8AE56-E591-273F-FCDB-410EF751D748}"/>
                    </a:ext>
                  </a:extLst>
                </p:cNvPr>
                <p:cNvSpPr/>
                <p:nvPr/>
              </p:nvSpPr>
              <p:spPr>
                <a:xfrm>
                  <a:off x="6357950" y="4061207"/>
                  <a:ext cx="303600" cy="299100"/>
                </a:xfrm>
                <a:prstGeom prst="ellipse">
                  <a:avLst/>
                </a:prstGeom>
                <a:solidFill>
                  <a:schemeClr val="lt1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" name="Google Shape;345;p20">
                  <a:extLst>
                    <a:ext uri="{FF2B5EF4-FFF2-40B4-BE49-F238E27FC236}">
                      <a16:creationId xmlns:a16="http://schemas.microsoft.com/office/drawing/2014/main" id="{3ABFEDF5-E502-8347-24E1-27266D1D841E}"/>
                    </a:ext>
                  </a:extLst>
                </p:cNvPr>
                <p:cNvSpPr txBox="1"/>
                <p:nvPr/>
              </p:nvSpPr>
              <p:spPr>
                <a:xfrm>
                  <a:off x="6368619" y="4013461"/>
                  <a:ext cx="264900" cy="4002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sp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>
                      <a:latin typeface="Lato"/>
                      <a:ea typeface="Lato"/>
                      <a:cs typeface="Lato"/>
                      <a:sym typeface="Lato"/>
                    </a:rPr>
                    <a:t>3</a:t>
                  </a:r>
                  <a:endParaRPr>
                    <a:latin typeface="Lato"/>
                    <a:ea typeface="Lato"/>
                    <a:cs typeface="Lato"/>
                    <a:sym typeface="Lato"/>
                  </a:endParaRPr>
                </a:p>
              </p:txBody>
            </p:sp>
          </p:grpSp>
          <p:grpSp>
            <p:nvGrpSpPr>
              <p:cNvPr id="33" name="Google Shape;346;p20">
                <a:extLst>
                  <a:ext uri="{FF2B5EF4-FFF2-40B4-BE49-F238E27FC236}">
                    <a16:creationId xmlns:a16="http://schemas.microsoft.com/office/drawing/2014/main" id="{5E95A132-0878-36CF-02FF-AA0DBD4CB844}"/>
                  </a:ext>
                </a:extLst>
              </p:cNvPr>
              <p:cNvGrpSpPr/>
              <p:nvPr/>
            </p:nvGrpSpPr>
            <p:grpSpPr>
              <a:xfrm>
                <a:off x="8359900" y="2809636"/>
                <a:ext cx="303600" cy="400200"/>
                <a:chOff x="8359900" y="2809636"/>
                <a:chExt cx="303600" cy="400200"/>
              </a:xfrm>
            </p:grpSpPr>
            <p:sp>
              <p:nvSpPr>
                <p:cNvPr id="34" name="Google Shape;347;p20">
                  <a:extLst>
                    <a:ext uri="{FF2B5EF4-FFF2-40B4-BE49-F238E27FC236}">
                      <a16:creationId xmlns:a16="http://schemas.microsoft.com/office/drawing/2014/main" id="{E0B4ABD8-C34F-6186-CF34-FF8D1B1DCC8C}"/>
                    </a:ext>
                  </a:extLst>
                </p:cNvPr>
                <p:cNvSpPr/>
                <p:nvPr/>
              </p:nvSpPr>
              <p:spPr>
                <a:xfrm>
                  <a:off x="8359900" y="2857382"/>
                  <a:ext cx="303600" cy="299100"/>
                </a:xfrm>
                <a:prstGeom prst="ellipse">
                  <a:avLst/>
                </a:prstGeom>
                <a:solidFill>
                  <a:schemeClr val="lt1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" name="Google Shape;348;p20">
                  <a:extLst>
                    <a:ext uri="{FF2B5EF4-FFF2-40B4-BE49-F238E27FC236}">
                      <a16:creationId xmlns:a16="http://schemas.microsoft.com/office/drawing/2014/main" id="{DA64FB5B-B3FD-779A-1CA1-1F9A99238F61}"/>
                    </a:ext>
                  </a:extLst>
                </p:cNvPr>
                <p:cNvSpPr txBox="1"/>
                <p:nvPr/>
              </p:nvSpPr>
              <p:spPr>
                <a:xfrm>
                  <a:off x="8370569" y="2809636"/>
                  <a:ext cx="264900" cy="4002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sp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>
                      <a:latin typeface="Lato"/>
                      <a:ea typeface="Lato"/>
                      <a:cs typeface="Lato"/>
                      <a:sym typeface="Lato"/>
                    </a:rPr>
                    <a:t>4</a:t>
                  </a:r>
                  <a:endParaRPr>
                    <a:latin typeface="Lato"/>
                    <a:ea typeface="Lato"/>
                    <a:cs typeface="Lato"/>
                    <a:sym typeface="Lato"/>
                  </a:endParaRPr>
                </a:p>
              </p:txBody>
            </p:sp>
          </p:grpSp>
        </p:grpSp>
        <p:sp>
          <p:nvSpPr>
            <p:cNvPr id="12" name="Google Shape;335;p20">
              <a:extLst>
                <a:ext uri="{FF2B5EF4-FFF2-40B4-BE49-F238E27FC236}">
                  <a16:creationId xmlns:a16="http://schemas.microsoft.com/office/drawing/2014/main" id="{130C1A10-D22F-D7C0-7EE1-B2BB11A43952}"/>
                </a:ext>
              </a:extLst>
            </p:cNvPr>
            <p:cNvSpPr txBox="1"/>
            <p:nvPr/>
          </p:nvSpPr>
          <p:spPr>
            <a:xfrm>
              <a:off x="6549600" y="1064727"/>
              <a:ext cx="9396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>
                  <a:solidFill>
                    <a:srgbClr val="6AA84F"/>
                  </a:solidFill>
                  <a:latin typeface="Lato"/>
                  <a:ea typeface="Lato"/>
                  <a:cs typeface="Lato"/>
                  <a:sym typeface="Lato"/>
                </a:rPr>
                <a:t>WP1</a:t>
              </a:r>
              <a:endParaRPr sz="1800" b="1">
                <a:solidFill>
                  <a:srgbClr val="6AA84F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2045A1B-7D69-989C-8C3E-B7268BB41EBB}"/>
              </a:ext>
            </a:extLst>
          </p:cNvPr>
          <p:cNvGrpSpPr/>
          <p:nvPr/>
        </p:nvGrpSpPr>
        <p:grpSpPr>
          <a:xfrm>
            <a:off x="306150" y="1064727"/>
            <a:ext cx="8539400" cy="3348934"/>
            <a:chOff x="306150" y="1064727"/>
            <a:chExt cx="8539400" cy="3348934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2E43AB21-D25C-ED1D-CC3A-3869198795F8}"/>
                </a:ext>
              </a:extLst>
            </p:cNvPr>
            <p:cNvGrpSpPr/>
            <p:nvPr/>
          </p:nvGrpSpPr>
          <p:grpSpPr>
            <a:xfrm>
              <a:off x="306150" y="1269207"/>
              <a:ext cx="8539400" cy="3144454"/>
              <a:chOff x="306150" y="1269207"/>
              <a:chExt cx="8539400" cy="3144454"/>
            </a:xfrm>
          </p:grpSpPr>
          <p:sp>
            <p:nvSpPr>
              <p:cNvPr id="45" name="Google Shape;318;p20">
                <a:extLst>
                  <a:ext uri="{FF2B5EF4-FFF2-40B4-BE49-F238E27FC236}">
                    <a16:creationId xmlns:a16="http://schemas.microsoft.com/office/drawing/2014/main" id="{A0AF1DA1-B795-0D84-F93D-99C465D169B4}"/>
                  </a:ext>
                </a:extLst>
              </p:cNvPr>
              <p:cNvSpPr/>
              <p:nvPr/>
            </p:nvSpPr>
            <p:spPr>
              <a:xfrm>
                <a:off x="306150" y="3352332"/>
                <a:ext cx="1776600" cy="898200"/>
              </a:xfrm>
              <a:prstGeom prst="roundRect">
                <a:avLst>
                  <a:gd name="adj" fmla="val 16667"/>
                </a:avLst>
              </a:prstGeom>
              <a:solidFill>
                <a:schemeClr val="accent5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>
                    <a:solidFill>
                      <a:schemeClr val="lt1"/>
                    </a:solidFill>
                  </a:rPr>
                  <a:t>Dask to DIRAC interface </a:t>
                </a: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>
                    <a:solidFill>
                      <a:schemeClr val="lt1"/>
                    </a:solidFill>
                  </a:rPr>
                  <a:t>(</a:t>
                </a:r>
                <a:r>
                  <a:rPr lang="en" b="1" u="sng">
                    <a:solidFill>
                      <a:schemeClr val="hlink"/>
                    </a:solidFill>
                    <a:hlinkClick r:id="rId3"/>
                  </a:rPr>
                  <a:t>dask-dirac</a:t>
                </a:r>
                <a:r>
                  <a:rPr lang="en" b="1">
                    <a:solidFill>
                      <a:schemeClr val="lt1"/>
                    </a:solidFill>
                  </a:rPr>
                  <a:t>)</a:t>
                </a:r>
                <a:endParaRPr b="1">
                  <a:solidFill>
                    <a:schemeClr val="lt1"/>
                  </a:solidFill>
                </a:endParaRPr>
              </a:p>
            </p:txBody>
          </p:sp>
          <p:sp>
            <p:nvSpPr>
              <p:cNvPr id="46" name="Google Shape;319;p20">
                <a:extLst>
                  <a:ext uri="{FF2B5EF4-FFF2-40B4-BE49-F238E27FC236}">
                    <a16:creationId xmlns:a16="http://schemas.microsoft.com/office/drawing/2014/main" id="{36F9B4DA-5B25-97B7-1B3F-66631C7392D6}"/>
                  </a:ext>
                </a:extLst>
              </p:cNvPr>
              <p:cNvSpPr/>
              <p:nvPr/>
            </p:nvSpPr>
            <p:spPr>
              <a:xfrm>
                <a:off x="2548793" y="3352332"/>
                <a:ext cx="1684500" cy="846300"/>
              </a:xfrm>
              <a:prstGeom prst="roundRect">
                <a:avLst>
                  <a:gd name="adj" fmla="val 16667"/>
                </a:avLst>
              </a:prstGeom>
              <a:solidFill>
                <a:schemeClr val="accent5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>
                    <a:solidFill>
                      <a:schemeClr val="lt1"/>
                    </a:solidFill>
                  </a:rPr>
                  <a:t>Connect to data lake (caching)</a:t>
                </a:r>
                <a:endParaRPr b="1">
                  <a:solidFill>
                    <a:schemeClr val="lt1"/>
                  </a:solidFill>
                </a:endParaRPr>
              </a:p>
            </p:txBody>
          </p:sp>
          <p:sp>
            <p:nvSpPr>
              <p:cNvPr id="47" name="Google Shape;320;p20">
                <a:extLst>
                  <a:ext uri="{FF2B5EF4-FFF2-40B4-BE49-F238E27FC236}">
                    <a16:creationId xmlns:a16="http://schemas.microsoft.com/office/drawing/2014/main" id="{43A950FB-0523-4F1E-A225-AC788BF28FA6}"/>
                  </a:ext>
                </a:extLst>
              </p:cNvPr>
              <p:cNvSpPr/>
              <p:nvPr/>
            </p:nvSpPr>
            <p:spPr>
              <a:xfrm>
                <a:off x="5845250" y="2365932"/>
                <a:ext cx="3000300" cy="846300"/>
              </a:xfrm>
              <a:prstGeom prst="roundRect">
                <a:avLst>
                  <a:gd name="adj" fmla="val 16667"/>
                </a:avLst>
              </a:prstGeom>
              <a:solidFill>
                <a:schemeClr val="accent5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>
                    <a:solidFill>
                      <a:schemeClr val="lt1"/>
                    </a:solidFill>
                  </a:rPr>
                  <a:t>Specify resource requirements per analysis component (portability)</a:t>
                </a:r>
                <a:endParaRPr b="1">
                  <a:solidFill>
                    <a:schemeClr val="lt1"/>
                  </a:solidFill>
                </a:endParaRPr>
              </a:p>
            </p:txBody>
          </p:sp>
          <p:sp>
            <p:nvSpPr>
              <p:cNvPr id="48" name="Google Shape;321;p20">
                <a:extLst>
                  <a:ext uri="{FF2B5EF4-FFF2-40B4-BE49-F238E27FC236}">
                    <a16:creationId xmlns:a16="http://schemas.microsoft.com/office/drawing/2014/main" id="{EFF6CFCA-B550-EF38-3701-E31570BEFEF5}"/>
                  </a:ext>
                </a:extLst>
              </p:cNvPr>
              <p:cNvSpPr/>
              <p:nvPr/>
            </p:nvSpPr>
            <p:spPr>
              <a:xfrm>
                <a:off x="657375" y="1269207"/>
                <a:ext cx="1684500" cy="820800"/>
              </a:xfrm>
              <a:prstGeom prst="roundRect">
                <a:avLst>
                  <a:gd name="adj" fmla="val 16667"/>
                </a:avLst>
              </a:prstGeom>
              <a:solidFill>
                <a:srgbClr val="6AA84F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>
                    <a:solidFill>
                      <a:schemeClr val="lt1"/>
                    </a:solidFill>
                  </a:rPr>
                  <a:t>Data lake to DIRAC (via Rucio)</a:t>
                </a:r>
                <a:endParaRPr b="1">
                  <a:solidFill>
                    <a:schemeClr val="lt1"/>
                  </a:solidFill>
                </a:endParaRPr>
              </a:p>
            </p:txBody>
          </p:sp>
          <p:sp>
            <p:nvSpPr>
              <p:cNvPr id="49" name="Google Shape;322;p20">
                <a:extLst>
                  <a:ext uri="{FF2B5EF4-FFF2-40B4-BE49-F238E27FC236}">
                    <a16:creationId xmlns:a16="http://schemas.microsoft.com/office/drawing/2014/main" id="{C8F7653E-4BA5-C24D-3DB4-C882DEF51588}"/>
                  </a:ext>
                </a:extLst>
              </p:cNvPr>
              <p:cNvSpPr/>
              <p:nvPr/>
            </p:nvSpPr>
            <p:spPr>
              <a:xfrm>
                <a:off x="4520750" y="1269207"/>
                <a:ext cx="1837200" cy="820800"/>
              </a:xfrm>
              <a:prstGeom prst="roundRect">
                <a:avLst>
                  <a:gd name="adj" fmla="val 16667"/>
                </a:avLst>
              </a:prstGeom>
              <a:solidFill>
                <a:srgbClr val="6AA84F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>
                    <a:solidFill>
                      <a:schemeClr val="lt1"/>
                    </a:solidFill>
                  </a:rPr>
                  <a:t>Virtual analysis facility</a:t>
                </a:r>
                <a:endParaRPr b="1">
                  <a:solidFill>
                    <a:schemeClr val="lt1"/>
                  </a:solidFill>
                </a:endParaRPr>
              </a:p>
            </p:txBody>
          </p:sp>
          <p:sp>
            <p:nvSpPr>
              <p:cNvPr id="50" name="Google Shape;323;p20">
                <a:extLst>
                  <a:ext uri="{FF2B5EF4-FFF2-40B4-BE49-F238E27FC236}">
                    <a16:creationId xmlns:a16="http://schemas.microsoft.com/office/drawing/2014/main" id="{03ED5554-5878-F51C-8CD5-FBCA5E32D910}"/>
                  </a:ext>
                </a:extLst>
              </p:cNvPr>
              <p:cNvSpPr/>
              <p:nvPr/>
            </p:nvSpPr>
            <p:spPr>
              <a:xfrm>
                <a:off x="2589100" y="2170157"/>
                <a:ext cx="1600800" cy="639600"/>
              </a:xfrm>
              <a:prstGeom prst="roundRect">
                <a:avLst>
                  <a:gd name="adj" fmla="val 16667"/>
                </a:avLst>
              </a:prstGeom>
              <a:solidFill>
                <a:srgbClr val="3C78D8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>
                    <a:solidFill>
                      <a:schemeClr val="lt1"/>
                    </a:solidFill>
                  </a:rPr>
                  <a:t>DIRAC workflow manager</a:t>
                </a:r>
                <a:endParaRPr b="1">
                  <a:solidFill>
                    <a:schemeClr val="lt1"/>
                  </a:solidFill>
                </a:endParaRPr>
              </a:p>
            </p:txBody>
          </p:sp>
          <p:cxnSp>
            <p:nvCxnSpPr>
              <p:cNvPr id="51" name="Google Shape;324;p20">
                <a:extLst>
                  <a:ext uri="{FF2B5EF4-FFF2-40B4-BE49-F238E27FC236}">
                    <a16:creationId xmlns:a16="http://schemas.microsoft.com/office/drawing/2014/main" id="{174477D7-D5C2-4A44-64FE-50E3FFC4EBDC}"/>
                  </a:ext>
                </a:extLst>
              </p:cNvPr>
              <p:cNvCxnSpPr>
                <a:stCxn id="6" idx="1"/>
                <a:endCxn id="9" idx="3"/>
              </p:cNvCxnSpPr>
              <p:nvPr/>
            </p:nvCxnSpPr>
            <p:spPr>
              <a:xfrm rot="10800000">
                <a:off x="4189850" y="2489982"/>
                <a:ext cx="1655400" cy="299100"/>
              </a:xfrm>
              <a:prstGeom prst="bentConnector3">
                <a:avLst>
                  <a:gd name="adj1" fmla="val 49998"/>
                </a:avLst>
              </a:prstGeom>
              <a:noFill/>
              <a:ln w="28575" cap="flat" cmpd="sng">
                <a:solidFill>
                  <a:srgbClr val="9900F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52" name="Google Shape;325;p20">
                <a:extLst>
                  <a:ext uri="{FF2B5EF4-FFF2-40B4-BE49-F238E27FC236}">
                    <a16:creationId xmlns:a16="http://schemas.microsoft.com/office/drawing/2014/main" id="{D7E7F0D0-2AC4-484B-152D-8FAE929E5BF2}"/>
                  </a:ext>
                </a:extLst>
              </p:cNvPr>
              <p:cNvCxnSpPr>
                <a:stCxn id="9" idx="0"/>
                <a:endCxn id="8" idx="1"/>
              </p:cNvCxnSpPr>
              <p:nvPr/>
            </p:nvCxnSpPr>
            <p:spPr>
              <a:xfrm rot="-5400000">
                <a:off x="3709900" y="1359257"/>
                <a:ext cx="490500" cy="1131300"/>
              </a:xfrm>
              <a:prstGeom prst="bentConnector2">
                <a:avLst/>
              </a:prstGeom>
              <a:noFill/>
              <a:ln w="28575" cap="flat" cmpd="sng">
                <a:solidFill>
                  <a:srgbClr val="9900F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53" name="Google Shape;326;p20">
                <a:extLst>
                  <a:ext uri="{FF2B5EF4-FFF2-40B4-BE49-F238E27FC236}">
                    <a16:creationId xmlns:a16="http://schemas.microsoft.com/office/drawing/2014/main" id="{C87CD38F-AC70-C818-679C-CCCCC7FB69BA}"/>
                  </a:ext>
                </a:extLst>
              </p:cNvPr>
              <p:cNvCxnSpPr>
                <a:stCxn id="9" idx="0"/>
                <a:endCxn id="7" idx="3"/>
              </p:cNvCxnSpPr>
              <p:nvPr/>
            </p:nvCxnSpPr>
            <p:spPr>
              <a:xfrm rot="5400000" flipH="1">
                <a:off x="2620450" y="1401107"/>
                <a:ext cx="490500" cy="1047600"/>
              </a:xfrm>
              <a:prstGeom prst="bentConnector2">
                <a:avLst/>
              </a:prstGeom>
              <a:noFill/>
              <a:ln w="28575" cap="flat" cmpd="sng">
                <a:solidFill>
                  <a:srgbClr val="9900F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sp>
            <p:nvSpPr>
              <p:cNvPr id="54" name="Google Shape;327;p20">
                <a:extLst>
                  <a:ext uri="{FF2B5EF4-FFF2-40B4-BE49-F238E27FC236}">
                    <a16:creationId xmlns:a16="http://schemas.microsoft.com/office/drawing/2014/main" id="{FF1DFA37-0AF5-57E9-BE32-B6469A46EED1}"/>
                  </a:ext>
                </a:extLst>
              </p:cNvPr>
              <p:cNvSpPr txBox="1"/>
              <p:nvPr/>
            </p:nvSpPr>
            <p:spPr>
              <a:xfrm>
                <a:off x="4968075" y="2148207"/>
                <a:ext cx="1191900" cy="615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latin typeface="Lato"/>
                    <a:ea typeface="Lato"/>
                    <a:cs typeface="Lato"/>
                    <a:sym typeface="Lato"/>
                  </a:rPr>
                  <a:t>Via tags (</a:t>
                </a:r>
                <a:r>
                  <a:rPr lang="en" u="sng">
                    <a:solidFill>
                      <a:schemeClr val="hlink"/>
                    </a:solidFill>
                    <a:latin typeface="Lato"/>
                    <a:ea typeface="Lato"/>
                    <a:cs typeface="Lato"/>
                    <a:sym typeface="Lato"/>
                    <a:hlinkClick r:id="rId4"/>
                  </a:rPr>
                  <a:t>slide 26</a:t>
                </a:r>
                <a:r>
                  <a:rPr lang="en">
                    <a:latin typeface="Lato"/>
                    <a:ea typeface="Lato"/>
                    <a:cs typeface="Lato"/>
                    <a:sym typeface="Lato"/>
                  </a:rPr>
                  <a:t>)</a:t>
                </a:r>
                <a:endParaRPr>
                  <a:latin typeface="Lato"/>
                  <a:ea typeface="Lato"/>
                  <a:cs typeface="Lato"/>
                  <a:sym typeface="Lato"/>
                </a:endParaRPr>
              </a:p>
            </p:txBody>
          </p:sp>
          <p:cxnSp>
            <p:nvCxnSpPr>
              <p:cNvPr id="55" name="Google Shape;328;p20">
                <a:extLst>
                  <a:ext uri="{FF2B5EF4-FFF2-40B4-BE49-F238E27FC236}">
                    <a16:creationId xmlns:a16="http://schemas.microsoft.com/office/drawing/2014/main" id="{12B932EF-F120-A775-FA4F-FD1E2D54F46B}"/>
                  </a:ext>
                </a:extLst>
              </p:cNvPr>
              <p:cNvCxnSpPr>
                <a:cxnSpLocks/>
                <a:stCxn id="4" idx="0"/>
                <a:endCxn id="9" idx="1"/>
              </p:cNvCxnSpPr>
              <p:nvPr/>
            </p:nvCxnSpPr>
            <p:spPr>
              <a:xfrm rot="-5400000">
                <a:off x="1460550" y="2223732"/>
                <a:ext cx="862500" cy="1394700"/>
              </a:xfrm>
              <a:prstGeom prst="bentConnector2">
                <a:avLst/>
              </a:prstGeom>
              <a:noFill/>
              <a:ln w="28575" cap="flat" cmpd="sng">
                <a:solidFill>
                  <a:srgbClr val="9900F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sp>
            <p:nvSpPr>
              <p:cNvPr id="56" name="Google Shape;329;p20">
                <a:extLst>
                  <a:ext uri="{FF2B5EF4-FFF2-40B4-BE49-F238E27FC236}">
                    <a16:creationId xmlns:a16="http://schemas.microsoft.com/office/drawing/2014/main" id="{5AED221E-AB4C-87E2-E9BE-A59B56C60CD6}"/>
                  </a:ext>
                </a:extLst>
              </p:cNvPr>
              <p:cNvSpPr txBox="1"/>
              <p:nvPr/>
            </p:nvSpPr>
            <p:spPr>
              <a:xfrm>
                <a:off x="1227475" y="2596632"/>
                <a:ext cx="737100" cy="615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latin typeface="Lato"/>
                    <a:ea typeface="Lato"/>
                    <a:cs typeface="Lato"/>
                    <a:sym typeface="Lato"/>
                  </a:rPr>
                  <a:t>REST API</a:t>
                </a:r>
                <a:endParaRPr>
                  <a:latin typeface="Lato"/>
                  <a:ea typeface="Lato"/>
                  <a:cs typeface="Lato"/>
                  <a:sym typeface="Lato"/>
                </a:endParaRPr>
              </a:p>
            </p:txBody>
          </p:sp>
          <p:cxnSp>
            <p:nvCxnSpPr>
              <p:cNvPr id="57" name="Google Shape;330;p20">
                <a:extLst>
                  <a:ext uri="{FF2B5EF4-FFF2-40B4-BE49-F238E27FC236}">
                    <a16:creationId xmlns:a16="http://schemas.microsoft.com/office/drawing/2014/main" id="{42B7064B-F748-590A-F955-5F13B26E3189}"/>
                  </a:ext>
                </a:extLst>
              </p:cNvPr>
              <p:cNvCxnSpPr>
                <a:stCxn id="5" idx="0"/>
                <a:endCxn id="9" idx="2"/>
              </p:cNvCxnSpPr>
              <p:nvPr/>
            </p:nvCxnSpPr>
            <p:spPr>
              <a:xfrm rot="5400000" flipH="1">
                <a:off x="3118943" y="3080232"/>
                <a:ext cx="542700" cy="1500"/>
              </a:xfrm>
              <a:prstGeom prst="bentConnector3">
                <a:avLst>
                  <a:gd name="adj1" fmla="val 49988"/>
                </a:avLst>
              </a:prstGeom>
              <a:noFill/>
              <a:ln w="28575" cap="flat" cmpd="sng">
                <a:solidFill>
                  <a:srgbClr val="9900F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sp>
            <p:nvSpPr>
              <p:cNvPr id="58" name="Google Shape;331;p20">
                <a:extLst>
                  <a:ext uri="{FF2B5EF4-FFF2-40B4-BE49-F238E27FC236}">
                    <a16:creationId xmlns:a16="http://schemas.microsoft.com/office/drawing/2014/main" id="{E681E15E-549F-2CC4-CECE-EF93A3DCDB80}"/>
                  </a:ext>
                </a:extLst>
              </p:cNvPr>
              <p:cNvSpPr txBox="1"/>
              <p:nvPr/>
            </p:nvSpPr>
            <p:spPr>
              <a:xfrm>
                <a:off x="2268550" y="2880957"/>
                <a:ext cx="14886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latin typeface="Lato"/>
                    <a:ea typeface="Lato"/>
                    <a:cs typeface="Lato"/>
                    <a:sym typeface="Lato"/>
                  </a:rPr>
                  <a:t>FileCatalog?</a:t>
                </a:r>
                <a:endParaRPr>
                  <a:latin typeface="Lato"/>
                  <a:ea typeface="Lato"/>
                  <a:cs typeface="Lato"/>
                  <a:sym typeface="Lato"/>
                </a:endParaRPr>
              </a:p>
            </p:txBody>
          </p:sp>
          <p:sp>
            <p:nvSpPr>
              <p:cNvPr id="59" name="Google Shape;333;p20">
                <a:extLst>
                  <a:ext uri="{FF2B5EF4-FFF2-40B4-BE49-F238E27FC236}">
                    <a16:creationId xmlns:a16="http://schemas.microsoft.com/office/drawing/2014/main" id="{E821688C-233A-81EA-C8C5-9B96AA6A2BD6}"/>
                  </a:ext>
                </a:extLst>
              </p:cNvPr>
              <p:cNvSpPr/>
              <p:nvPr/>
            </p:nvSpPr>
            <p:spPr>
              <a:xfrm>
                <a:off x="5021068" y="3567357"/>
                <a:ext cx="1684500" cy="846300"/>
              </a:xfrm>
              <a:prstGeom prst="roundRect">
                <a:avLst>
                  <a:gd name="adj" fmla="val 16667"/>
                </a:avLst>
              </a:prstGeom>
              <a:solidFill>
                <a:schemeClr val="accent5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>
                    <a:solidFill>
                      <a:schemeClr val="lt1"/>
                    </a:solidFill>
                  </a:rPr>
                  <a:t>Caching at analysis step level</a:t>
                </a:r>
                <a:endParaRPr b="1">
                  <a:solidFill>
                    <a:schemeClr val="lt1"/>
                  </a:solidFill>
                </a:endParaRPr>
              </a:p>
            </p:txBody>
          </p:sp>
          <p:cxnSp>
            <p:nvCxnSpPr>
              <p:cNvPr id="60" name="Google Shape;334;p20">
                <a:extLst>
                  <a:ext uri="{FF2B5EF4-FFF2-40B4-BE49-F238E27FC236}">
                    <a16:creationId xmlns:a16="http://schemas.microsoft.com/office/drawing/2014/main" id="{26A76D7D-4E5A-500D-8C96-6772E419EB45}"/>
                  </a:ext>
                </a:extLst>
              </p:cNvPr>
              <p:cNvCxnSpPr>
                <a:stCxn id="18" idx="1"/>
                <a:endCxn id="5" idx="3"/>
              </p:cNvCxnSpPr>
              <p:nvPr/>
            </p:nvCxnSpPr>
            <p:spPr>
              <a:xfrm rot="10800000">
                <a:off x="4233268" y="3775407"/>
                <a:ext cx="787800" cy="215100"/>
              </a:xfrm>
              <a:prstGeom prst="bentConnector3">
                <a:avLst>
                  <a:gd name="adj1" fmla="val 49998"/>
                </a:avLst>
              </a:prstGeom>
              <a:noFill/>
              <a:ln w="28575" cap="flat" cmpd="sng">
                <a:solidFill>
                  <a:srgbClr val="9900F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sp>
            <p:nvSpPr>
              <p:cNvPr id="61" name="Google Shape;336;p20">
                <a:extLst>
                  <a:ext uri="{FF2B5EF4-FFF2-40B4-BE49-F238E27FC236}">
                    <a16:creationId xmlns:a16="http://schemas.microsoft.com/office/drawing/2014/main" id="{AE49F018-FE1E-9E1A-5AB9-8EA479BA97CE}"/>
                  </a:ext>
                </a:extLst>
              </p:cNvPr>
              <p:cNvSpPr txBox="1"/>
              <p:nvPr/>
            </p:nvSpPr>
            <p:spPr>
              <a:xfrm>
                <a:off x="7399450" y="3652107"/>
                <a:ext cx="939600" cy="461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800" b="1">
                    <a:solidFill>
                      <a:srgbClr val="FF9900"/>
                    </a:solidFill>
                    <a:latin typeface="Lato"/>
                    <a:ea typeface="Lato"/>
                    <a:cs typeface="Lato"/>
                    <a:sym typeface="Lato"/>
                  </a:rPr>
                  <a:t>WP5</a:t>
                </a:r>
                <a:endParaRPr sz="1800" b="1">
                  <a:solidFill>
                    <a:srgbClr val="FF9900"/>
                  </a:solidFill>
                  <a:latin typeface="Lato"/>
                  <a:ea typeface="Lato"/>
                  <a:cs typeface="Lato"/>
                  <a:sym typeface="Lato"/>
                </a:endParaRPr>
              </a:p>
            </p:txBody>
          </p:sp>
          <p:grpSp>
            <p:nvGrpSpPr>
              <p:cNvPr id="62" name="Google Shape;337;p20">
                <a:extLst>
                  <a:ext uri="{FF2B5EF4-FFF2-40B4-BE49-F238E27FC236}">
                    <a16:creationId xmlns:a16="http://schemas.microsoft.com/office/drawing/2014/main" id="{E0472884-4299-8CFD-946B-ECC9ACC56B27}"/>
                  </a:ext>
                </a:extLst>
              </p:cNvPr>
              <p:cNvGrpSpPr/>
              <p:nvPr/>
            </p:nvGrpSpPr>
            <p:grpSpPr>
              <a:xfrm>
                <a:off x="1660975" y="3816636"/>
                <a:ext cx="303600" cy="400200"/>
                <a:chOff x="1660975" y="3816636"/>
                <a:chExt cx="303600" cy="400200"/>
              </a:xfrm>
            </p:grpSpPr>
            <p:sp>
              <p:nvSpPr>
                <p:cNvPr id="72" name="Google Shape;338;p20">
                  <a:extLst>
                    <a:ext uri="{FF2B5EF4-FFF2-40B4-BE49-F238E27FC236}">
                      <a16:creationId xmlns:a16="http://schemas.microsoft.com/office/drawing/2014/main" id="{5C6D230B-CD41-7632-358E-F1055C545844}"/>
                    </a:ext>
                  </a:extLst>
                </p:cNvPr>
                <p:cNvSpPr/>
                <p:nvPr/>
              </p:nvSpPr>
              <p:spPr>
                <a:xfrm>
                  <a:off x="1660975" y="3864382"/>
                  <a:ext cx="303600" cy="299100"/>
                </a:xfrm>
                <a:prstGeom prst="ellipse">
                  <a:avLst/>
                </a:prstGeom>
                <a:solidFill>
                  <a:schemeClr val="lt1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3" name="Google Shape;339;p20">
                  <a:extLst>
                    <a:ext uri="{FF2B5EF4-FFF2-40B4-BE49-F238E27FC236}">
                      <a16:creationId xmlns:a16="http://schemas.microsoft.com/office/drawing/2014/main" id="{EF5A2D4B-D435-F555-BBAF-EDE05CC6778C}"/>
                    </a:ext>
                  </a:extLst>
                </p:cNvPr>
                <p:cNvSpPr txBox="1"/>
                <p:nvPr/>
              </p:nvSpPr>
              <p:spPr>
                <a:xfrm>
                  <a:off x="1671644" y="3816636"/>
                  <a:ext cx="264900" cy="4002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sp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>
                      <a:latin typeface="Lato"/>
                      <a:ea typeface="Lato"/>
                      <a:cs typeface="Lato"/>
                      <a:sym typeface="Lato"/>
                    </a:rPr>
                    <a:t>1</a:t>
                  </a:r>
                  <a:endParaRPr>
                    <a:latin typeface="Lato"/>
                    <a:ea typeface="Lato"/>
                    <a:cs typeface="Lato"/>
                    <a:sym typeface="Lato"/>
                  </a:endParaRPr>
                </a:p>
              </p:txBody>
            </p:sp>
          </p:grpSp>
          <p:grpSp>
            <p:nvGrpSpPr>
              <p:cNvPr id="63" name="Google Shape;340;p20">
                <a:extLst>
                  <a:ext uri="{FF2B5EF4-FFF2-40B4-BE49-F238E27FC236}">
                    <a16:creationId xmlns:a16="http://schemas.microsoft.com/office/drawing/2014/main" id="{F98977C6-69CA-8EB8-19A3-00726A390619}"/>
                  </a:ext>
                </a:extLst>
              </p:cNvPr>
              <p:cNvGrpSpPr/>
              <p:nvPr/>
            </p:nvGrpSpPr>
            <p:grpSpPr>
              <a:xfrm>
                <a:off x="3886250" y="3775411"/>
                <a:ext cx="303600" cy="400200"/>
                <a:chOff x="3886250" y="3775411"/>
                <a:chExt cx="303600" cy="400200"/>
              </a:xfrm>
            </p:grpSpPr>
            <p:sp>
              <p:nvSpPr>
                <p:cNvPr id="70" name="Google Shape;341;p20">
                  <a:extLst>
                    <a:ext uri="{FF2B5EF4-FFF2-40B4-BE49-F238E27FC236}">
                      <a16:creationId xmlns:a16="http://schemas.microsoft.com/office/drawing/2014/main" id="{F7AF7B33-3ED1-AB26-04C6-7647AB396DA5}"/>
                    </a:ext>
                  </a:extLst>
                </p:cNvPr>
                <p:cNvSpPr/>
                <p:nvPr/>
              </p:nvSpPr>
              <p:spPr>
                <a:xfrm>
                  <a:off x="3886250" y="3823157"/>
                  <a:ext cx="303600" cy="299100"/>
                </a:xfrm>
                <a:prstGeom prst="ellipse">
                  <a:avLst/>
                </a:prstGeom>
                <a:solidFill>
                  <a:schemeClr val="lt1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" name="Google Shape;342;p20">
                  <a:extLst>
                    <a:ext uri="{FF2B5EF4-FFF2-40B4-BE49-F238E27FC236}">
                      <a16:creationId xmlns:a16="http://schemas.microsoft.com/office/drawing/2014/main" id="{3036D46A-B9FA-F328-0D0F-51A327B7EDA4}"/>
                    </a:ext>
                  </a:extLst>
                </p:cNvPr>
                <p:cNvSpPr txBox="1"/>
                <p:nvPr/>
              </p:nvSpPr>
              <p:spPr>
                <a:xfrm>
                  <a:off x="3896919" y="3775411"/>
                  <a:ext cx="264900" cy="4002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sp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>
                      <a:latin typeface="Lato"/>
                      <a:ea typeface="Lato"/>
                      <a:cs typeface="Lato"/>
                      <a:sym typeface="Lato"/>
                    </a:rPr>
                    <a:t>2</a:t>
                  </a:r>
                  <a:endParaRPr>
                    <a:latin typeface="Lato"/>
                    <a:ea typeface="Lato"/>
                    <a:cs typeface="Lato"/>
                    <a:sym typeface="Lato"/>
                  </a:endParaRPr>
                </a:p>
              </p:txBody>
            </p:sp>
          </p:grpSp>
          <p:grpSp>
            <p:nvGrpSpPr>
              <p:cNvPr id="64" name="Google Shape;343;p20">
                <a:extLst>
                  <a:ext uri="{FF2B5EF4-FFF2-40B4-BE49-F238E27FC236}">
                    <a16:creationId xmlns:a16="http://schemas.microsoft.com/office/drawing/2014/main" id="{FB83314B-C99F-D90C-ED47-63CC73EBB756}"/>
                  </a:ext>
                </a:extLst>
              </p:cNvPr>
              <p:cNvGrpSpPr/>
              <p:nvPr/>
            </p:nvGrpSpPr>
            <p:grpSpPr>
              <a:xfrm>
                <a:off x="6357950" y="4013461"/>
                <a:ext cx="303600" cy="400200"/>
                <a:chOff x="6357950" y="4013461"/>
                <a:chExt cx="303600" cy="400200"/>
              </a:xfrm>
            </p:grpSpPr>
            <p:sp>
              <p:nvSpPr>
                <p:cNvPr id="68" name="Google Shape;344;p20">
                  <a:extLst>
                    <a:ext uri="{FF2B5EF4-FFF2-40B4-BE49-F238E27FC236}">
                      <a16:creationId xmlns:a16="http://schemas.microsoft.com/office/drawing/2014/main" id="{5804E9B7-83C3-FBCF-DC82-D5EC5ADCA7F0}"/>
                    </a:ext>
                  </a:extLst>
                </p:cNvPr>
                <p:cNvSpPr/>
                <p:nvPr/>
              </p:nvSpPr>
              <p:spPr>
                <a:xfrm>
                  <a:off x="6357950" y="4061207"/>
                  <a:ext cx="303600" cy="299100"/>
                </a:xfrm>
                <a:prstGeom prst="ellipse">
                  <a:avLst/>
                </a:prstGeom>
                <a:solidFill>
                  <a:schemeClr val="lt1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9" name="Google Shape;345;p20">
                  <a:extLst>
                    <a:ext uri="{FF2B5EF4-FFF2-40B4-BE49-F238E27FC236}">
                      <a16:creationId xmlns:a16="http://schemas.microsoft.com/office/drawing/2014/main" id="{9DB995AE-907A-A7CF-256F-46256A439287}"/>
                    </a:ext>
                  </a:extLst>
                </p:cNvPr>
                <p:cNvSpPr txBox="1"/>
                <p:nvPr/>
              </p:nvSpPr>
              <p:spPr>
                <a:xfrm>
                  <a:off x="6368619" y="4013461"/>
                  <a:ext cx="264900" cy="4002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sp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>
                      <a:latin typeface="Lato"/>
                      <a:ea typeface="Lato"/>
                      <a:cs typeface="Lato"/>
                      <a:sym typeface="Lato"/>
                    </a:rPr>
                    <a:t>3</a:t>
                  </a:r>
                  <a:endParaRPr>
                    <a:latin typeface="Lato"/>
                    <a:ea typeface="Lato"/>
                    <a:cs typeface="Lato"/>
                    <a:sym typeface="Lato"/>
                  </a:endParaRPr>
                </a:p>
              </p:txBody>
            </p:sp>
          </p:grpSp>
          <p:grpSp>
            <p:nvGrpSpPr>
              <p:cNvPr id="65" name="Google Shape;346;p20">
                <a:extLst>
                  <a:ext uri="{FF2B5EF4-FFF2-40B4-BE49-F238E27FC236}">
                    <a16:creationId xmlns:a16="http://schemas.microsoft.com/office/drawing/2014/main" id="{457B6AF9-3D8C-903F-1D7A-AAEE9DC5615C}"/>
                  </a:ext>
                </a:extLst>
              </p:cNvPr>
              <p:cNvGrpSpPr/>
              <p:nvPr/>
            </p:nvGrpSpPr>
            <p:grpSpPr>
              <a:xfrm>
                <a:off x="8359900" y="2809636"/>
                <a:ext cx="303600" cy="400200"/>
                <a:chOff x="8359900" y="2809636"/>
                <a:chExt cx="303600" cy="400200"/>
              </a:xfrm>
            </p:grpSpPr>
            <p:sp>
              <p:nvSpPr>
                <p:cNvPr id="66" name="Google Shape;347;p20">
                  <a:extLst>
                    <a:ext uri="{FF2B5EF4-FFF2-40B4-BE49-F238E27FC236}">
                      <a16:creationId xmlns:a16="http://schemas.microsoft.com/office/drawing/2014/main" id="{756564C5-B4AC-EBA5-820D-935515BD4EFB}"/>
                    </a:ext>
                  </a:extLst>
                </p:cNvPr>
                <p:cNvSpPr/>
                <p:nvPr/>
              </p:nvSpPr>
              <p:spPr>
                <a:xfrm>
                  <a:off x="8359900" y="2857382"/>
                  <a:ext cx="303600" cy="299100"/>
                </a:xfrm>
                <a:prstGeom prst="ellipse">
                  <a:avLst/>
                </a:prstGeom>
                <a:solidFill>
                  <a:schemeClr val="lt1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" name="Google Shape;348;p20">
                  <a:extLst>
                    <a:ext uri="{FF2B5EF4-FFF2-40B4-BE49-F238E27FC236}">
                      <a16:creationId xmlns:a16="http://schemas.microsoft.com/office/drawing/2014/main" id="{7B4651A2-0A90-AA59-4670-FBE61153CA13}"/>
                    </a:ext>
                  </a:extLst>
                </p:cNvPr>
                <p:cNvSpPr txBox="1"/>
                <p:nvPr/>
              </p:nvSpPr>
              <p:spPr>
                <a:xfrm>
                  <a:off x="8370569" y="2809636"/>
                  <a:ext cx="264900" cy="4002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sp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>
                      <a:latin typeface="Lato"/>
                      <a:ea typeface="Lato"/>
                      <a:cs typeface="Lato"/>
                      <a:sym typeface="Lato"/>
                    </a:rPr>
                    <a:t>4</a:t>
                  </a:r>
                  <a:endParaRPr>
                    <a:latin typeface="Lato"/>
                    <a:ea typeface="Lato"/>
                    <a:cs typeface="Lato"/>
                    <a:sym typeface="Lato"/>
                  </a:endParaRPr>
                </a:p>
              </p:txBody>
            </p:sp>
          </p:grpSp>
        </p:grpSp>
        <p:sp>
          <p:nvSpPr>
            <p:cNvPr id="44" name="Google Shape;335;p20">
              <a:extLst>
                <a:ext uri="{FF2B5EF4-FFF2-40B4-BE49-F238E27FC236}">
                  <a16:creationId xmlns:a16="http://schemas.microsoft.com/office/drawing/2014/main" id="{3228F7B0-EF11-0846-1F5E-2F8A793D8B65}"/>
                </a:ext>
              </a:extLst>
            </p:cNvPr>
            <p:cNvSpPr txBox="1"/>
            <p:nvPr/>
          </p:nvSpPr>
          <p:spPr>
            <a:xfrm>
              <a:off x="6549600" y="1064727"/>
              <a:ext cx="9396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>
                  <a:solidFill>
                    <a:srgbClr val="6AA84F"/>
                  </a:solidFill>
                  <a:latin typeface="Lato"/>
                  <a:ea typeface="Lato"/>
                  <a:cs typeface="Lato"/>
                  <a:sym typeface="Lato"/>
                </a:rPr>
                <a:t>WP1</a:t>
              </a:r>
              <a:endParaRPr sz="1800" b="1">
                <a:solidFill>
                  <a:srgbClr val="6AA84F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138" name="TextBox 1">
            <a:extLst>
              <a:ext uri="{FF2B5EF4-FFF2-40B4-BE49-F238E27FC236}">
                <a16:creationId xmlns:a16="http://schemas.microsoft.com/office/drawing/2014/main" id="{562EC2C2-5883-94B9-010E-B52C816DE781}"/>
              </a:ext>
            </a:extLst>
          </p:cNvPr>
          <p:cNvSpPr txBox="1"/>
          <p:nvPr/>
        </p:nvSpPr>
        <p:spPr>
          <a:xfrm>
            <a:off x="6839160" y="4527961"/>
            <a:ext cx="21360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>
                <a:hlinkClick r:id="rId5"/>
              </a:rPr>
              <a:t>More detailed slides</a:t>
            </a:r>
            <a:endParaRPr lang="en-GB"/>
          </a:p>
        </p:txBody>
      </p:sp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1122A998-D972-1E1D-8C0F-391EEFECA7E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7898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61FD94A-2C93-58D1-A26B-2DF27F3788D0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/>
              <a:t>   WP5: Roadmap</a:t>
            </a:r>
            <a:endParaRPr lang="en-GB" sz="240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D958F9C5-E4B7-DDFF-76EB-BAF08150674E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" name="Google Shape;337;p20">
            <a:extLst>
              <a:ext uri="{FF2B5EF4-FFF2-40B4-BE49-F238E27FC236}">
                <a16:creationId xmlns:a16="http://schemas.microsoft.com/office/drawing/2014/main" id="{C8E567A1-29BA-6ADB-4C92-659EDBDD0F89}"/>
              </a:ext>
            </a:extLst>
          </p:cNvPr>
          <p:cNvGrpSpPr/>
          <p:nvPr/>
        </p:nvGrpSpPr>
        <p:grpSpPr>
          <a:xfrm>
            <a:off x="137738" y="800875"/>
            <a:ext cx="303600" cy="400200"/>
            <a:chOff x="1660975" y="3816636"/>
            <a:chExt cx="303600" cy="400200"/>
          </a:xfrm>
        </p:grpSpPr>
        <p:sp>
          <p:nvSpPr>
            <p:cNvPr id="40" name="Google Shape;338;p20">
              <a:extLst>
                <a:ext uri="{FF2B5EF4-FFF2-40B4-BE49-F238E27FC236}">
                  <a16:creationId xmlns:a16="http://schemas.microsoft.com/office/drawing/2014/main" id="{45E7137E-5784-03D3-C906-A427BB1B231B}"/>
                </a:ext>
              </a:extLst>
            </p:cNvPr>
            <p:cNvSpPr/>
            <p:nvPr/>
          </p:nvSpPr>
          <p:spPr>
            <a:xfrm>
              <a:off x="1660975" y="3864382"/>
              <a:ext cx="303600" cy="299100"/>
            </a:xfrm>
            <a:prstGeom prst="ellipse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339;p20">
              <a:extLst>
                <a:ext uri="{FF2B5EF4-FFF2-40B4-BE49-F238E27FC236}">
                  <a16:creationId xmlns:a16="http://schemas.microsoft.com/office/drawing/2014/main" id="{EB1C3BDF-995B-B899-118F-BA5743943CFE}"/>
                </a:ext>
              </a:extLst>
            </p:cNvPr>
            <p:cNvSpPr txBox="1"/>
            <p:nvPr/>
          </p:nvSpPr>
          <p:spPr>
            <a:xfrm>
              <a:off x="1671644" y="3816636"/>
              <a:ext cx="2649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Lato"/>
                  <a:ea typeface="Lato"/>
                  <a:cs typeface="Lato"/>
                  <a:sym typeface="Lato"/>
                </a:rPr>
                <a:t>1</a:t>
              </a:r>
              <a:endParaRPr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45" name="Google Shape;318;p20">
            <a:extLst>
              <a:ext uri="{FF2B5EF4-FFF2-40B4-BE49-F238E27FC236}">
                <a16:creationId xmlns:a16="http://schemas.microsoft.com/office/drawing/2014/main" id="{A0AF1DA1-B795-0D84-F93D-99C465D169B4}"/>
              </a:ext>
            </a:extLst>
          </p:cNvPr>
          <p:cNvSpPr/>
          <p:nvPr/>
        </p:nvSpPr>
        <p:spPr>
          <a:xfrm>
            <a:off x="522662" y="565000"/>
            <a:ext cx="1776600" cy="898200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</a:rPr>
              <a:t>Dask to DIRAC interface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</a:rPr>
              <a:t>(</a:t>
            </a:r>
            <a:r>
              <a:rPr lang="en" b="1" u="sng">
                <a:solidFill>
                  <a:schemeClr val="hlink"/>
                </a:solidFill>
                <a:hlinkClick r:id="rId3"/>
              </a:rPr>
              <a:t>dask-dirac</a:t>
            </a:r>
            <a:r>
              <a:rPr lang="en" b="1">
                <a:solidFill>
                  <a:schemeClr val="lt1"/>
                </a:solidFill>
              </a:rPr>
              <a:t>)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46" name="Google Shape;319;p20">
            <a:extLst>
              <a:ext uri="{FF2B5EF4-FFF2-40B4-BE49-F238E27FC236}">
                <a16:creationId xmlns:a16="http://schemas.microsoft.com/office/drawing/2014/main" id="{36F9B4DA-5B25-97B7-1B3F-66631C7392D6}"/>
              </a:ext>
            </a:extLst>
          </p:cNvPr>
          <p:cNvSpPr/>
          <p:nvPr/>
        </p:nvSpPr>
        <p:spPr>
          <a:xfrm>
            <a:off x="522662" y="1670986"/>
            <a:ext cx="1684500" cy="846300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</a:rPr>
              <a:t>Connect to data lake (caching)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47" name="Google Shape;320;p20">
            <a:extLst>
              <a:ext uri="{FF2B5EF4-FFF2-40B4-BE49-F238E27FC236}">
                <a16:creationId xmlns:a16="http://schemas.microsoft.com/office/drawing/2014/main" id="{43A950FB-0523-4F1E-A225-AC788BF28FA6}"/>
              </a:ext>
            </a:extLst>
          </p:cNvPr>
          <p:cNvSpPr/>
          <p:nvPr/>
        </p:nvSpPr>
        <p:spPr>
          <a:xfrm>
            <a:off x="522662" y="3774493"/>
            <a:ext cx="3000300" cy="846300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</a:rPr>
              <a:t>Specify resource requirements per analysis component (portability)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59" name="Google Shape;333;p20">
            <a:extLst>
              <a:ext uri="{FF2B5EF4-FFF2-40B4-BE49-F238E27FC236}">
                <a16:creationId xmlns:a16="http://schemas.microsoft.com/office/drawing/2014/main" id="{E821688C-233A-81EA-C8C5-9B96AA6A2BD6}"/>
              </a:ext>
            </a:extLst>
          </p:cNvPr>
          <p:cNvSpPr/>
          <p:nvPr/>
        </p:nvSpPr>
        <p:spPr>
          <a:xfrm>
            <a:off x="522662" y="2719572"/>
            <a:ext cx="1684500" cy="846300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</a:rPr>
              <a:t>Caching at analysis step level</a:t>
            </a:r>
            <a:endParaRPr b="1">
              <a:solidFill>
                <a:schemeClr val="lt1"/>
              </a:solidFill>
            </a:endParaRPr>
          </a:p>
        </p:txBody>
      </p:sp>
      <p:grpSp>
        <p:nvGrpSpPr>
          <p:cNvPr id="62" name="Google Shape;337;p20">
            <a:extLst>
              <a:ext uri="{FF2B5EF4-FFF2-40B4-BE49-F238E27FC236}">
                <a16:creationId xmlns:a16="http://schemas.microsoft.com/office/drawing/2014/main" id="{E0472884-4299-8CFD-946B-ECC9ACC56B27}"/>
              </a:ext>
            </a:extLst>
          </p:cNvPr>
          <p:cNvGrpSpPr/>
          <p:nvPr/>
        </p:nvGrpSpPr>
        <p:grpSpPr>
          <a:xfrm>
            <a:off x="137738" y="800875"/>
            <a:ext cx="303600" cy="400200"/>
            <a:chOff x="1660975" y="3816636"/>
            <a:chExt cx="303600" cy="400200"/>
          </a:xfrm>
        </p:grpSpPr>
        <p:sp>
          <p:nvSpPr>
            <p:cNvPr id="72" name="Google Shape;338;p20">
              <a:extLst>
                <a:ext uri="{FF2B5EF4-FFF2-40B4-BE49-F238E27FC236}">
                  <a16:creationId xmlns:a16="http://schemas.microsoft.com/office/drawing/2014/main" id="{5C6D230B-CD41-7632-358E-F1055C545844}"/>
                </a:ext>
              </a:extLst>
            </p:cNvPr>
            <p:cNvSpPr/>
            <p:nvPr/>
          </p:nvSpPr>
          <p:spPr>
            <a:xfrm>
              <a:off x="1660975" y="3864382"/>
              <a:ext cx="303600" cy="299100"/>
            </a:xfrm>
            <a:prstGeom prst="ellipse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339;p20">
              <a:extLst>
                <a:ext uri="{FF2B5EF4-FFF2-40B4-BE49-F238E27FC236}">
                  <a16:creationId xmlns:a16="http://schemas.microsoft.com/office/drawing/2014/main" id="{EF5A2D4B-D435-F555-BBAF-EDE05CC6778C}"/>
                </a:ext>
              </a:extLst>
            </p:cNvPr>
            <p:cNvSpPr txBox="1"/>
            <p:nvPr/>
          </p:nvSpPr>
          <p:spPr>
            <a:xfrm>
              <a:off x="1671644" y="3816636"/>
              <a:ext cx="2649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Lato"/>
                  <a:ea typeface="Lato"/>
                  <a:cs typeface="Lato"/>
                  <a:sym typeface="Lato"/>
                </a:rPr>
                <a:t>1</a:t>
              </a:r>
              <a:endParaRPr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63" name="Google Shape;340;p20">
            <a:extLst>
              <a:ext uri="{FF2B5EF4-FFF2-40B4-BE49-F238E27FC236}">
                <a16:creationId xmlns:a16="http://schemas.microsoft.com/office/drawing/2014/main" id="{F98977C6-69CA-8EB8-19A3-00726A390619}"/>
              </a:ext>
            </a:extLst>
          </p:cNvPr>
          <p:cNvGrpSpPr/>
          <p:nvPr/>
        </p:nvGrpSpPr>
        <p:grpSpPr>
          <a:xfrm>
            <a:off x="129057" y="1825511"/>
            <a:ext cx="303600" cy="400200"/>
            <a:chOff x="3886250" y="3775411"/>
            <a:chExt cx="303600" cy="400200"/>
          </a:xfrm>
        </p:grpSpPr>
        <p:sp>
          <p:nvSpPr>
            <p:cNvPr id="70" name="Google Shape;341;p20">
              <a:extLst>
                <a:ext uri="{FF2B5EF4-FFF2-40B4-BE49-F238E27FC236}">
                  <a16:creationId xmlns:a16="http://schemas.microsoft.com/office/drawing/2014/main" id="{F7AF7B33-3ED1-AB26-04C6-7647AB396DA5}"/>
                </a:ext>
              </a:extLst>
            </p:cNvPr>
            <p:cNvSpPr/>
            <p:nvPr/>
          </p:nvSpPr>
          <p:spPr>
            <a:xfrm>
              <a:off x="3886250" y="3823157"/>
              <a:ext cx="303600" cy="299100"/>
            </a:xfrm>
            <a:prstGeom prst="ellipse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342;p20">
              <a:extLst>
                <a:ext uri="{FF2B5EF4-FFF2-40B4-BE49-F238E27FC236}">
                  <a16:creationId xmlns:a16="http://schemas.microsoft.com/office/drawing/2014/main" id="{3036D46A-B9FA-F328-0D0F-51A327B7EDA4}"/>
                </a:ext>
              </a:extLst>
            </p:cNvPr>
            <p:cNvSpPr txBox="1"/>
            <p:nvPr/>
          </p:nvSpPr>
          <p:spPr>
            <a:xfrm>
              <a:off x="3896919" y="3775411"/>
              <a:ext cx="2649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Lato"/>
                  <a:ea typeface="Lato"/>
                  <a:cs typeface="Lato"/>
                  <a:sym typeface="Lato"/>
                </a:rPr>
                <a:t>2</a:t>
              </a:r>
              <a:endParaRPr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64" name="Google Shape;343;p20">
            <a:extLst>
              <a:ext uri="{FF2B5EF4-FFF2-40B4-BE49-F238E27FC236}">
                <a16:creationId xmlns:a16="http://schemas.microsoft.com/office/drawing/2014/main" id="{FB83314B-C99F-D90C-ED47-63CC73EBB756}"/>
              </a:ext>
            </a:extLst>
          </p:cNvPr>
          <p:cNvGrpSpPr/>
          <p:nvPr/>
        </p:nvGrpSpPr>
        <p:grpSpPr>
          <a:xfrm>
            <a:off x="120376" y="2916108"/>
            <a:ext cx="303600" cy="400200"/>
            <a:chOff x="6357950" y="4013461"/>
            <a:chExt cx="303600" cy="400200"/>
          </a:xfrm>
        </p:grpSpPr>
        <p:sp>
          <p:nvSpPr>
            <p:cNvPr id="68" name="Google Shape;344;p20">
              <a:extLst>
                <a:ext uri="{FF2B5EF4-FFF2-40B4-BE49-F238E27FC236}">
                  <a16:creationId xmlns:a16="http://schemas.microsoft.com/office/drawing/2014/main" id="{5804E9B7-83C3-FBCF-DC82-D5EC5ADCA7F0}"/>
                </a:ext>
              </a:extLst>
            </p:cNvPr>
            <p:cNvSpPr/>
            <p:nvPr/>
          </p:nvSpPr>
          <p:spPr>
            <a:xfrm>
              <a:off x="6357950" y="4061207"/>
              <a:ext cx="303600" cy="299100"/>
            </a:xfrm>
            <a:prstGeom prst="ellipse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345;p20">
              <a:extLst>
                <a:ext uri="{FF2B5EF4-FFF2-40B4-BE49-F238E27FC236}">
                  <a16:creationId xmlns:a16="http://schemas.microsoft.com/office/drawing/2014/main" id="{9DB995AE-907A-A7CF-256F-46256A439287}"/>
                </a:ext>
              </a:extLst>
            </p:cNvPr>
            <p:cNvSpPr txBox="1"/>
            <p:nvPr/>
          </p:nvSpPr>
          <p:spPr>
            <a:xfrm>
              <a:off x="6368619" y="4013461"/>
              <a:ext cx="2649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Lato"/>
                  <a:ea typeface="Lato"/>
                  <a:cs typeface="Lato"/>
                  <a:sym typeface="Lato"/>
                </a:rPr>
                <a:t>3</a:t>
              </a:r>
              <a:endParaRPr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65" name="Google Shape;346;p20">
            <a:extLst>
              <a:ext uri="{FF2B5EF4-FFF2-40B4-BE49-F238E27FC236}">
                <a16:creationId xmlns:a16="http://schemas.microsoft.com/office/drawing/2014/main" id="{457B6AF9-3D8C-903F-1D7A-AAEE9DC5615C}"/>
              </a:ext>
            </a:extLst>
          </p:cNvPr>
          <p:cNvGrpSpPr/>
          <p:nvPr/>
        </p:nvGrpSpPr>
        <p:grpSpPr>
          <a:xfrm>
            <a:off x="129057" y="3997543"/>
            <a:ext cx="303600" cy="400200"/>
            <a:chOff x="8359900" y="2809636"/>
            <a:chExt cx="303600" cy="400200"/>
          </a:xfrm>
        </p:grpSpPr>
        <p:sp>
          <p:nvSpPr>
            <p:cNvPr id="66" name="Google Shape;347;p20">
              <a:extLst>
                <a:ext uri="{FF2B5EF4-FFF2-40B4-BE49-F238E27FC236}">
                  <a16:creationId xmlns:a16="http://schemas.microsoft.com/office/drawing/2014/main" id="{756564C5-B4AC-EBA5-820D-935515BD4EFB}"/>
                </a:ext>
              </a:extLst>
            </p:cNvPr>
            <p:cNvSpPr/>
            <p:nvPr/>
          </p:nvSpPr>
          <p:spPr>
            <a:xfrm>
              <a:off x="8359900" y="2857382"/>
              <a:ext cx="303600" cy="299100"/>
            </a:xfrm>
            <a:prstGeom prst="ellipse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348;p20">
              <a:extLst>
                <a:ext uri="{FF2B5EF4-FFF2-40B4-BE49-F238E27FC236}">
                  <a16:creationId xmlns:a16="http://schemas.microsoft.com/office/drawing/2014/main" id="{7B4651A2-0A90-AA59-4670-FBE61153CA13}"/>
                </a:ext>
              </a:extLst>
            </p:cNvPr>
            <p:cNvSpPr txBox="1"/>
            <p:nvPr/>
          </p:nvSpPr>
          <p:spPr>
            <a:xfrm>
              <a:off x="8370569" y="2809636"/>
              <a:ext cx="2649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Lato"/>
                  <a:ea typeface="Lato"/>
                  <a:cs typeface="Lato"/>
                  <a:sym typeface="Lato"/>
                </a:rPr>
                <a:t>4</a:t>
              </a:r>
              <a:endParaRPr>
                <a:latin typeface="Lato"/>
                <a:ea typeface="Lato"/>
                <a:cs typeface="Lato"/>
                <a:sym typeface="Lato"/>
              </a:endParaRPr>
            </a:p>
          </p:txBody>
        </p:sp>
      </p:grpSp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1122A998-D972-1E1D-8C0F-391EEFECA7E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2" name="Google Shape;311;p19">
            <a:extLst>
              <a:ext uri="{FF2B5EF4-FFF2-40B4-BE49-F238E27FC236}">
                <a16:creationId xmlns:a16="http://schemas.microsoft.com/office/drawing/2014/main" id="{513EA755-E443-71E6-B672-9BF0C94672F3}"/>
              </a:ext>
            </a:extLst>
          </p:cNvPr>
          <p:cNvSpPr txBox="1"/>
          <p:nvPr/>
        </p:nvSpPr>
        <p:spPr>
          <a:xfrm>
            <a:off x="2769538" y="645039"/>
            <a:ext cx="5851800" cy="615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dk2"/>
                </a:solidFill>
              </a:rPr>
              <a:t>Add extension to dask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dk2"/>
                </a:solidFill>
              </a:rPr>
              <a:t>Dask is able to parallelize any python code</a:t>
            </a:r>
          </a:p>
        </p:txBody>
      </p:sp>
      <p:sp>
        <p:nvSpPr>
          <p:cNvPr id="4" name="Google Shape;311;p19">
            <a:extLst>
              <a:ext uri="{FF2B5EF4-FFF2-40B4-BE49-F238E27FC236}">
                <a16:creationId xmlns:a16="http://schemas.microsoft.com/office/drawing/2014/main" id="{9AF9E3C9-E0AD-A5CF-F571-D888A6646C65}"/>
              </a:ext>
            </a:extLst>
          </p:cNvPr>
          <p:cNvSpPr txBox="1"/>
          <p:nvPr/>
        </p:nvSpPr>
        <p:spPr>
          <a:xfrm>
            <a:off x="2769538" y="1715045"/>
            <a:ext cx="5851800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dk2"/>
                </a:solidFill>
              </a:rPr>
              <a:t>Add the ability to save output after dask instance has closed </a:t>
            </a:r>
          </a:p>
        </p:txBody>
      </p:sp>
      <p:sp>
        <p:nvSpPr>
          <p:cNvPr id="5" name="Google Shape;311;p19">
            <a:extLst>
              <a:ext uri="{FF2B5EF4-FFF2-40B4-BE49-F238E27FC236}">
                <a16:creationId xmlns:a16="http://schemas.microsoft.com/office/drawing/2014/main" id="{3DE08EBB-462E-D85E-2183-1BFE4DFBDACC}"/>
              </a:ext>
            </a:extLst>
          </p:cNvPr>
          <p:cNvSpPr txBox="1"/>
          <p:nvPr/>
        </p:nvSpPr>
        <p:spPr>
          <a:xfrm>
            <a:off x="2769538" y="2890576"/>
            <a:ext cx="5851800" cy="615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dk2"/>
                </a:solidFill>
              </a:rPr>
              <a:t>Avoid having to re-run analysis steps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dk2"/>
                </a:solidFill>
              </a:rPr>
              <a:t>Persistent caching</a:t>
            </a:r>
          </a:p>
        </p:txBody>
      </p:sp>
      <p:sp>
        <p:nvSpPr>
          <p:cNvPr id="6" name="Google Shape;311;p19">
            <a:extLst>
              <a:ext uri="{FF2B5EF4-FFF2-40B4-BE49-F238E27FC236}">
                <a16:creationId xmlns:a16="http://schemas.microsoft.com/office/drawing/2014/main" id="{05E6DF34-74C2-71A4-6926-592B51182874}"/>
              </a:ext>
            </a:extLst>
          </p:cNvPr>
          <p:cNvSpPr txBox="1"/>
          <p:nvPr/>
        </p:nvSpPr>
        <p:spPr>
          <a:xfrm>
            <a:off x="3640998" y="3954850"/>
            <a:ext cx="4727147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dk2"/>
                </a:solidFill>
              </a:rPr>
              <a:t>E.g. Let some stages run on GPUs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865EC8F-4B1D-A1FE-D6D1-67DC548869EA}"/>
              </a:ext>
            </a:extLst>
          </p:cNvPr>
          <p:cNvSpPr txBox="1"/>
          <p:nvPr/>
        </p:nvSpPr>
        <p:spPr>
          <a:xfrm>
            <a:off x="-1" y="4630395"/>
            <a:ext cx="46569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See </a:t>
            </a:r>
            <a:r>
              <a:rPr lang="en-GB">
                <a:hlinkClick r:id="rId5"/>
              </a:rPr>
              <a:t>talk</a:t>
            </a:r>
            <a:r>
              <a:rPr lang="en-GB"/>
              <a:t> by Luke Kreczko for some future planning</a:t>
            </a:r>
          </a:p>
        </p:txBody>
      </p:sp>
    </p:spTree>
    <p:extLst>
      <p:ext uri="{BB962C8B-B14F-4D97-AF65-F5344CB8AC3E}">
        <p14:creationId xmlns:p14="http://schemas.microsoft.com/office/powerpoint/2010/main" val="28520589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6"/>
          <p:cNvSpPr txBox="1">
            <a:spLocks noGrp="1"/>
          </p:cNvSpPr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Where did we leave things at the last workshop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2157763"/>
      </p:ext>
    </p:extLst>
  </p:cSld>
  <p:clrMapOvr>
    <a:masterClrMapping/>
  </p:clrMapOvr>
</p:sld>
</file>

<file path=ppt/theme/theme1.xml><?xml version="1.0" encoding="utf-8"?>
<a:theme xmlns:a="http://schemas.openxmlformats.org/drawingml/2006/main" name="Swiss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wiss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F0A0FFD5000D46A909B7038366EBC2" ma:contentTypeVersion="40" ma:contentTypeDescription="Create a new document." ma:contentTypeScope="" ma:versionID="e71807cbb1dc14ed05493e797a58f2cf">
  <xsd:schema xmlns:xsd="http://www.w3.org/2001/XMLSchema" xmlns:xs="http://www.w3.org/2001/XMLSchema" xmlns:p="http://schemas.microsoft.com/office/2006/metadata/properties" xmlns:ns3="10e414b4-cf7c-4723-99ac-156c8a341ec9" xmlns:ns4="47df5c64-119d-4b2a-af79-3c7943150760" targetNamespace="http://schemas.microsoft.com/office/2006/metadata/properties" ma:root="true" ma:fieldsID="88263e3599032b1808b78b2121aa7bb4" ns3:_="" ns4:_="">
    <xsd:import namespace="10e414b4-cf7c-4723-99ac-156c8a341ec9"/>
    <xsd:import namespace="47df5c64-119d-4b2a-af79-3c794315076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NotebookType" minOccurs="0"/>
                <xsd:element ref="ns3:FolderType" minOccurs="0"/>
                <xsd:element ref="ns3:CultureName" minOccurs="0"/>
                <xsd:element ref="ns3:AppVersion" minOccurs="0"/>
                <xsd:element ref="ns3:TeamsChannelId" minOccurs="0"/>
                <xsd:element ref="ns3:Owner" minOccurs="0"/>
                <xsd:element ref="ns3:DefaultSectionNames" minOccurs="0"/>
                <xsd:element ref="ns3:Templates" minOccurs="0"/>
                <xsd:element ref="ns3:Leaders" minOccurs="0"/>
                <xsd:element ref="ns3:Members" minOccurs="0"/>
                <xsd:element ref="ns3:Member_Groups" minOccurs="0"/>
                <xsd:element ref="ns3:Invited_Leaders" minOccurs="0"/>
                <xsd:element ref="ns3:Invited_Members" minOccurs="0"/>
                <xsd:element ref="ns3:Self_Registration_Enabled" minOccurs="0"/>
                <xsd:element ref="ns3:Has_Leaders_Only_SectionGroup" minOccurs="0"/>
                <xsd:element ref="ns3:Is_Collaboration_Space_Locked" minOccurs="0"/>
                <xsd:element ref="ns3:IsNotebookLocked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ath_Settings" minOccurs="0"/>
                <xsd:element ref="ns3:Teachers" minOccurs="0"/>
                <xsd:element ref="ns3:Students" minOccurs="0"/>
                <xsd:element ref="ns3:Student_Groups" minOccurs="0"/>
                <xsd:element ref="ns3:Distribution_Groups" minOccurs="0"/>
                <xsd:element ref="ns3:LMS_Mappings" minOccurs="0"/>
                <xsd:element ref="ns3:Invited_Teachers" minOccurs="0"/>
                <xsd:element ref="ns3:Invited_Students" minOccurs="0"/>
                <xsd:element ref="ns3:Has_Teacher_Only_SectionGroup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e414b4-cf7c-4723-99ac-156c8a341ec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NotebookType" ma:index="10" nillable="true" ma:displayName="Notebook Type" ma:internalName="NotebookType">
      <xsd:simpleType>
        <xsd:restriction base="dms:Text"/>
      </xsd:simpleType>
    </xsd:element>
    <xsd:element name="FolderType" ma:index="11" nillable="true" ma:displayName="Folder Type" ma:internalName="FolderType">
      <xsd:simpleType>
        <xsd:restriction base="dms:Text"/>
      </xsd:simpleType>
    </xsd:element>
    <xsd:element name="CultureName" ma:index="12" nillable="true" ma:displayName="Culture Name" ma:internalName="CultureName">
      <xsd:simpleType>
        <xsd:restriction base="dms:Text"/>
      </xsd:simpleType>
    </xsd:element>
    <xsd:element name="AppVersion" ma:index="13" nillable="true" ma:displayName="App Version" ma:internalName="AppVersion">
      <xsd:simpleType>
        <xsd:restriction base="dms:Text"/>
      </xsd:simpleType>
    </xsd:element>
    <xsd:element name="TeamsChannelId" ma:index="14" nillable="true" ma:displayName="Teams Channel Id" ma:internalName="TeamsChannelId">
      <xsd:simpleType>
        <xsd:restriction base="dms:Text"/>
      </xsd:simpleType>
    </xsd:element>
    <xsd:element name="Owner" ma:index="15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efaultSectionNames" ma:index="16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17" nillable="true" ma:displayName="Templates" ma:internalName="Templates">
      <xsd:simpleType>
        <xsd:restriction base="dms:Note">
          <xsd:maxLength value="255"/>
        </xsd:restriction>
      </xsd:simpleType>
    </xsd:element>
    <xsd:element name="Leaders" ma:index="18" nillable="true" ma:displayName="Leaders" ma:internalName="Lead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mbers" ma:index="19" nillable="true" ma:displayName="Members" ma:internalName="Memb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mber_Groups" ma:index="20" nillable="true" ma:displayName="Member Groups" ma:internalName="Member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vited_Leaders" ma:index="21" nillable="true" ma:displayName="Invited Leaders" ma:internalName="Invited_Leaders">
      <xsd:simpleType>
        <xsd:restriction base="dms:Note">
          <xsd:maxLength value="255"/>
        </xsd:restriction>
      </xsd:simpleType>
    </xsd:element>
    <xsd:element name="Invited_Members" ma:index="22" nillable="true" ma:displayName="Invited Members" ma:internalName="Invited_Members">
      <xsd:simpleType>
        <xsd:restriction base="dms:Note">
          <xsd:maxLength value="255"/>
        </xsd:restriction>
      </xsd:simpleType>
    </xsd:element>
    <xsd:element name="Self_Registration_Enabled" ma:index="23" nillable="true" ma:displayName="Self Registration Enabled" ma:internalName="Self_Registration_Enabled">
      <xsd:simpleType>
        <xsd:restriction base="dms:Boolean"/>
      </xsd:simpleType>
    </xsd:element>
    <xsd:element name="Has_Leaders_Only_SectionGroup" ma:index="24" nillable="true" ma:displayName="Has Leaders Only SectionGroup" ma:internalName="Has_Leaders_Only_SectionGroup">
      <xsd:simpleType>
        <xsd:restriction base="dms:Boolean"/>
      </xsd:simpleType>
    </xsd:element>
    <xsd:element name="Is_Collaboration_Space_Locked" ma:index="25" nillable="true" ma:displayName="Is Collaboration Space Locked" ma:internalName="Is_Collaboration_Space_Locked">
      <xsd:simpleType>
        <xsd:restriction base="dms:Boolean"/>
      </xsd:simpleType>
    </xsd:element>
    <xsd:element name="IsNotebookLocked" ma:index="26" nillable="true" ma:displayName="Is Notebook Locked" ma:internalName="IsNotebookLocked">
      <xsd:simpleType>
        <xsd:restriction base="dms:Boolean"/>
      </xsd:simpleType>
    </xsd:element>
    <xsd:element name="MediaServiceDateTaken" ma:index="3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31" nillable="true" ma:displayName="Tags" ma:internalName="MediaServiceAutoTags" ma:readOnly="true">
      <xsd:simpleType>
        <xsd:restriction base="dms:Text"/>
      </xsd:simpleType>
    </xsd:element>
    <xsd:element name="MediaServiceOCR" ma:index="3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ath_Settings" ma:index="33" nillable="true" ma:displayName="Math Settings" ma:internalName="Math_Settings">
      <xsd:simpleType>
        <xsd:restriction base="dms:Text"/>
      </xsd:simpleType>
    </xsd:element>
    <xsd:element name="Teachers" ma:index="34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35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36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istribution_Groups" ma:index="37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38" nillable="true" ma:displayName="LMS Mappings" ma:internalName="LMS_Mappings">
      <xsd:simpleType>
        <xsd:restriction base="dms:Note">
          <xsd:maxLength value="255"/>
        </xsd:restriction>
      </xsd:simpleType>
    </xsd:element>
    <xsd:element name="Invited_Teachers" ma:index="39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40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Has_Teacher_Only_SectionGroup" ma:index="41" nillable="true" ma:displayName="Has Teacher Only SectionGroup" ma:internalName="Has_Teacher_Only_SectionGroup">
      <xsd:simpleType>
        <xsd:restriction base="dms:Boolean"/>
      </xsd:simpleType>
    </xsd:element>
    <xsd:element name="MediaServiceGenerationTime" ma:index="4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4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44" nillable="true" ma:displayName="Location" ma:internalName="MediaServiceLocation" ma:readOnly="true">
      <xsd:simpleType>
        <xsd:restriction base="dms:Text"/>
      </xsd:simpleType>
    </xsd:element>
    <xsd:element name="MediaServiceAutoKeyPoints" ma:index="4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4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activity" ma:index="47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df5c64-119d-4b2a-af79-3c7943150760" elementFormDefault="qualified">
    <xsd:import namespace="http://schemas.microsoft.com/office/2006/documentManagement/types"/>
    <xsd:import namespace="http://schemas.microsoft.com/office/infopath/2007/PartnerControls"/>
    <xsd:element name="SharedWithUsers" ma:index="2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ultureName xmlns="10e414b4-cf7c-4723-99ac-156c8a341ec9" xsi:nil="true"/>
    <Owner xmlns="10e414b4-cf7c-4723-99ac-156c8a341ec9">
      <UserInfo>
        <DisplayName/>
        <AccountId xsi:nil="true"/>
        <AccountType/>
      </UserInfo>
    </Owner>
    <Students xmlns="10e414b4-cf7c-4723-99ac-156c8a341ec9">
      <UserInfo>
        <DisplayName/>
        <AccountId xsi:nil="true"/>
        <AccountType/>
      </UserInfo>
    </Students>
    <_activity xmlns="10e414b4-cf7c-4723-99ac-156c8a341ec9" xsi:nil="true"/>
    <LMS_Mappings xmlns="10e414b4-cf7c-4723-99ac-156c8a341ec9" xsi:nil="true"/>
    <NotebookType xmlns="10e414b4-cf7c-4723-99ac-156c8a341ec9" xsi:nil="true"/>
    <Members xmlns="10e414b4-cf7c-4723-99ac-156c8a341ec9">
      <UserInfo>
        <DisplayName/>
        <AccountId xsi:nil="true"/>
        <AccountType/>
      </UserInfo>
    </Members>
    <Has_Teacher_Only_SectionGroup xmlns="10e414b4-cf7c-4723-99ac-156c8a341ec9" xsi:nil="true"/>
    <DefaultSectionNames xmlns="10e414b4-cf7c-4723-99ac-156c8a341ec9" xsi:nil="true"/>
    <Is_Collaboration_Space_Locked xmlns="10e414b4-cf7c-4723-99ac-156c8a341ec9" xsi:nil="true"/>
    <AppVersion xmlns="10e414b4-cf7c-4723-99ac-156c8a341ec9" xsi:nil="true"/>
    <Invited_Leaders xmlns="10e414b4-cf7c-4723-99ac-156c8a341ec9" xsi:nil="true"/>
    <IsNotebookLocked xmlns="10e414b4-cf7c-4723-99ac-156c8a341ec9" xsi:nil="true"/>
    <Distribution_Groups xmlns="10e414b4-cf7c-4723-99ac-156c8a341ec9" xsi:nil="true"/>
    <Templates xmlns="10e414b4-cf7c-4723-99ac-156c8a341ec9" xsi:nil="true"/>
    <Member_Groups xmlns="10e414b4-cf7c-4723-99ac-156c8a341ec9">
      <UserInfo>
        <DisplayName/>
        <AccountId xsi:nil="true"/>
        <AccountType/>
      </UserInfo>
    </Member_Groups>
    <Has_Leaders_Only_SectionGroup xmlns="10e414b4-cf7c-4723-99ac-156c8a341ec9" xsi:nil="true"/>
    <TeamsChannelId xmlns="10e414b4-cf7c-4723-99ac-156c8a341ec9" xsi:nil="true"/>
    <Invited_Teachers xmlns="10e414b4-cf7c-4723-99ac-156c8a341ec9" xsi:nil="true"/>
    <Leaders xmlns="10e414b4-cf7c-4723-99ac-156c8a341ec9">
      <UserInfo>
        <DisplayName/>
        <AccountId xsi:nil="true"/>
        <AccountType/>
      </UserInfo>
    </Leaders>
    <Self_Registration_Enabled xmlns="10e414b4-cf7c-4723-99ac-156c8a341ec9" xsi:nil="true"/>
    <Math_Settings xmlns="10e414b4-cf7c-4723-99ac-156c8a341ec9" xsi:nil="true"/>
    <Invited_Students xmlns="10e414b4-cf7c-4723-99ac-156c8a341ec9" xsi:nil="true"/>
    <FolderType xmlns="10e414b4-cf7c-4723-99ac-156c8a341ec9" xsi:nil="true"/>
    <Teachers xmlns="10e414b4-cf7c-4723-99ac-156c8a341ec9">
      <UserInfo>
        <DisplayName/>
        <AccountId xsi:nil="true"/>
        <AccountType/>
      </UserInfo>
    </Teachers>
    <Student_Groups xmlns="10e414b4-cf7c-4723-99ac-156c8a341ec9">
      <UserInfo>
        <DisplayName/>
        <AccountId xsi:nil="true"/>
        <AccountType/>
      </UserInfo>
    </Student_Groups>
    <Invited_Members xmlns="10e414b4-cf7c-4723-99ac-156c8a341ec9" xsi:nil="true"/>
  </documentManagement>
</p:properties>
</file>

<file path=customXml/itemProps1.xml><?xml version="1.0" encoding="utf-8"?>
<ds:datastoreItem xmlns:ds="http://schemas.openxmlformats.org/officeDocument/2006/customXml" ds:itemID="{16E9D58C-34C7-4BDB-9443-C73CD36C97A0}">
  <ds:schemaRefs>
    <ds:schemaRef ds:uri="10e414b4-cf7c-4723-99ac-156c8a341ec9"/>
    <ds:schemaRef ds:uri="47df5c64-119d-4b2a-af79-3c794315076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BA541484-D386-4468-969B-1254C2E8BAE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3D37869-CC82-453A-AB20-1B024CCB98E4}">
  <ds:schemaRefs>
    <ds:schemaRef ds:uri="10e414b4-cf7c-4723-99ac-156c8a341ec9"/>
    <ds:schemaRef ds:uri="47df5c64-119d-4b2a-af79-3c7943150760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2567</Words>
  <Application>Microsoft Office PowerPoint</Application>
  <PresentationFormat>On-screen Show (16:9)</PresentationFormat>
  <Paragraphs>470</Paragraphs>
  <Slides>42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42</vt:i4>
      </vt:variant>
    </vt:vector>
  </HeadingPairs>
  <TitlesOfParts>
    <vt:vector size="55" baseType="lpstr">
      <vt:lpstr>Courier New</vt:lpstr>
      <vt:lpstr>Arial</vt:lpstr>
      <vt:lpstr>Lato Light</vt:lpstr>
      <vt:lpstr>Calibri</vt:lpstr>
      <vt:lpstr>Lato</vt:lpstr>
      <vt:lpstr>Raleway</vt:lpstr>
      <vt:lpstr>Cascadia Code</vt:lpstr>
      <vt:lpstr>Courier New,monospace</vt:lpstr>
      <vt:lpstr>Wingdings</vt:lpstr>
      <vt:lpstr>Calibri Light</vt:lpstr>
      <vt:lpstr>Swiss</vt:lpstr>
      <vt:lpstr>Custom Design</vt:lpstr>
      <vt:lpstr>Swiss</vt:lpstr>
      <vt:lpstr>SWIFT-HEP  WP5 Analysis Systems WP1 Data Management</vt:lpstr>
      <vt:lpstr>Overview</vt:lpstr>
      <vt:lpstr>WP5: Analysis Systems</vt:lpstr>
      <vt:lpstr>WP5: Analysis Systems Run analysis workloads optimally on distributed resources</vt:lpstr>
      <vt:lpstr>PowerPoint Presentation</vt:lpstr>
      <vt:lpstr>PowerPoint Presentation</vt:lpstr>
      <vt:lpstr>PowerPoint Presentation</vt:lpstr>
      <vt:lpstr>PowerPoint Presentation</vt:lpstr>
      <vt:lpstr>Where did we leave things at the last workshop</vt:lpstr>
      <vt:lpstr>PowerPoint Presentation</vt:lpstr>
      <vt:lpstr>PowerPoint Presentation</vt:lpstr>
      <vt:lpstr>What’s happened since the last workshop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 and plan going forward</vt:lpstr>
      <vt:lpstr>WP1: Data Management</vt:lpstr>
      <vt:lpstr>WP1: Data Management Optimise the heterogeneous storage infrastructure across the UK</vt:lpstr>
      <vt:lpstr>PowerPoint Presentation</vt:lpstr>
      <vt:lpstr>PowerPoint Presentation</vt:lpstr>
      <vt:lpstr>PowerPoint Presentation</vt:lpstr>
      <vt:lpstr>PowerPoint Presentation</vt:lpstr>
      <vt:lpstr>Data management summary and future plan </vt:lpstr>
      <vt:lpstr>PowerPoint Presentation</vt:lpstr>
      <vt:lpstr>BACKUP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WP5 Overview</dc:title>
  <cp:lastModifiedBy>Samuel Eriksen</cp:lastModifiedBy>
  <cp:revision>413</cp:revision>
  <dcterms:modified xsi:type="dcterms:W3CDTF">2024-11-12T12:46:01Z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0x01010064F0A0FFD5000D46A909B7038366EBC2</vt:lpwstr>
  </property>
</Properties>
</file>