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/>
    <p:restoredTop sz="94658"/>
  </p:normalViewPr>
  <p:slideViewPr>
    <p:cSldViewPr snapToGrid="0">
      <p:cViewPr varScale="1">
        <p:scale>
          <a:sx n="116" d="100"/>
          <a:sy n="116" d="100"/>
        </p:scale>
        <p:origin x="2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CE61D-028E-E3F1-8894-366105CE6E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F60F17-1392-27BD-1B53-095E621707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E2A1DB-DBC8-E728-972B-0BE526DD3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D183-1CCE-B941-9F7B-1AAE8E316D16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1E4F8-22B3-69BA-3815-98ACC5DAB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EAE4A8-9E75-1221-27DA-73D23601B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C9393-F30A-9541-BDFE-CFFE55BED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207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B069B-2044-E334-8793-67C2A25D1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789878-F2E0-6684-4BC4-B50EF75A91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857FC-9034-8BA9-50DB-F591C2671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D183-1CCE-B941-9F7B-1AAE8E316D16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4CEA59-D059-FF07-8ACE-C5E426966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0CADE-3707-E962-5D10-4F7D8D781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C9393-F30A-9541-BDFE-CFFE55BED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54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CB3F0A-144F-CD3F-9C69-1DA884E067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1BCD21-7B3B-A61E-7DDE-C3EEDDEDD9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899EA2-5B5A-6E3E-299C-8C7C87762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D183-1CCE-B941-9F7B-1AAE8E316D16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7D0E53-D6F4-83C1-CED5-7546AFD76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AC260-BA18-79E1-5D2B-9F296C1CF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C9393-F30A-9541-BDFE-CFFE55BED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49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04AE8-DD65-DD94-68F7-BBFE63CEF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F59D2F-9540-CF4A-7E6F-CF494C6443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3BB902-D0C1-402C-60B2-6EE51550E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D183-1CCE-B941-9F7B-1AAE8E316D16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1B432-6CB3-4D24-0BB8-5C50E33AB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3523D4-21FC-2104-F28C-E420A1EF5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C9393-F30A-9541-BDFE-CFFE55BED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837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38734-F32C-FA00-96DB-9C757E5D7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0CB62D-81A5-7373-0DFF-AABFB3ACE5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0DEBA5-DFF4-DD16-16EB-08C9A9114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D183-1CCE-B941-9F7B-1AAE8E316D16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A3273-0BC2-398C-362D-B8C533141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3102EB-ACFC-56B9-A748-22A6325CC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C9393-F30A-9541-BDFE-CFFE55BED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229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7E920-0EEA-1973-0AF7-269FE02EA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76B5D-E7B4-7EAE-DC76-279319709F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119849-3E3F-4B62-0DF1-0DB392976F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4EE7A5-C59A-8D58-7134-15C532CB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D183-1CCE-B941-9F7B-1AAE8E316D16}" type="datetimeFigureOut">
              <a:rPr lang="en-US" smtClean="0"/>
              <a:t>1/30/25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8C1A06-23EB-2B37-60D1-94D7DC6F3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C73EB2-71E8-FC71-0FBF-FBC9978E9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C9393-F30A-9541-BDFE-CFFE55BED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35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C49BD-4440-49BD-5E53-CE597A68E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BFA521-52F0-BC06-EDE4-F3D3F5D2D1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1048C7-ADFC-34FD-B712-F43CFD1F13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D4149B-3479-F3C1-A086-A3E5936C39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9F09A1-D77F-41C1-D53E-5B1B51661E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0341EA-E0EA-860D-13CC-20ADB3A03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D183-1CCE-B941-9F7B-1AAE8E316D16}" type="datetimeFigureOut">
              <a:rPr lang="en-US" smtClean="0"/>
              <a:t>1/30/25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845FC1-7CF6-A717-A633-DECE05624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9C1AFC-E28C-A245-35DD-20535BA74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C9393-F30A-9541-BDFE-CFFE55BED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41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59F0C-B92E-7967-3362-E88E084EC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D76744-548F-2273-A475-061F1E30E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D183-1CCE-B941-9F7B-1AAE8E316D16}" type="datetimeFigureOut">
              <a:rPr lang="en-US" smtClean="0"/>
              <a:t>1/30/25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74D964-012E-81A9-9B3F-8A229B4CF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3F543-9DF8-E8BA-D1B5-9065F310B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C9393-F30A-9541-BDFE-CFFE55BED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094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190964-EF18-10BA-EFC7-2DD310171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D183-1CCE-B941-9F7B-1AAE8E316D16}" type="datetimeFigureOut">
              <a:rPr lang="en-US" smtClean="0"/>
              <a:t>1/30/25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BE577B-628D-C42D-1BB2-6DC2B9876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3501BC-5D5C-AC25-FE53-1F6CBA27D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C9393-F30A-9541-BDFE-CFFE55BED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859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B6B96-D457-527E-1A5F-F821604FF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58696D-6544-FA42-27A5-99F57DF60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EE7038-2E02-FF90-C50F-BFDFF51AE3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5CCCCA-9322-BBB0-F523-1FF14534D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D183-1CCE-B941-9F7B-1AAE8E316D16}" type="datetimeFigureOut">
              <a:rPr lang="en-US" smtClean="0"/>
              <a:t>1/30/25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9BB439-5CAE-4168-465F-8C9598119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41DFA8-BD98-2097-6A67-30904DFE4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C9393-F30A-9541-BDFE-CFFE55BED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468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2CB6F-A4E6-9337-8CFF-053476E1E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D4AAB5-4640-E543-F2DF-5D055BBE7F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534C10-32AF-4F4B-488D-2E226D1873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43B414-3D45-70EB-8B5D-459B7BFA1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D183-1CCE-B941-9F7B-1AAE8E316D16}" type="datetimeFigureOut">
              <a:rPr lang="en-US" smtClean="0"/>
              <a:t>1/30/25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B0C42-89B0-0D4D-29FF-CDC5E0A2E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6AF5D1-7219-532A-456D-137B9F2AA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C9393-F30A-9541-BDFE-CFFE55BED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958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929D78-DEDA-E8BD-0B34-89E8624BE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494B74-70CE-5918-407D-AB2F26F7D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1D30CB-A543-0F3A-9653-C72403F13C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AAD183-1CCE-B941-9F7B-1AAE8E316D16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2F692D-37E9-C50B-DFAB-212DD355F8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04C0BA-9057-4154-BB3C-F472A85F45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6C9393-F30A-9541-BDFE-CFFE55BED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906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forms.gle/qKmxpc32Ns3XXe8Z7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DC08F-36FD-8E2E-8032-FA311FF297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If interested in a CMS </a:t>
            </a:r>
            <a:r>
              <a:rPr lang="en-US"/>
              <a:t>visit tomorrow: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80BA31-C5BE-5BD3-CB05-4DEEF6C042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hlinkClick r:id="rId2"/>
              </a:rPr>
              <a:t>https://forms.gle/qKmxpc32Ns3XXe8Z7</a:t>
            </a:r>
            <a:endParaRPr lang="en-US" sz="4000" dirty="0"/>
          </a:p>
          <a:p>
            <a:r>
              <a:rPr lang="en-US" sz="4000" dirty="0"/>
              <a:t>By today ….</a:t>
            </a:r>
          </a:p>
        </p:txBody>
      </p:sp>
    </p:spTree>
    <p:extLst>
      <p:ext uri="{BB962C8B-B14F-4D97-AF65-F5344CB8AC3E}">
        <p14:creationId xmlns:p14="http://schemas.microsoft.com/office/powerpoint/2010/main" val="2040933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If interested in a CMS visit tomorrow: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Tommaso Boccali</dc:creator>
  <cp:lastModifiedBy>Tommaso Boccali</cp:lastModifiedBy>
  <cp:revision>1</cp:revision>
  <dcterms:created xsi:type="dcterms:W3CDTF">2025-01-30T13:43:37Z</dcterms:created>
  <dcterms:modified xsi:type="dcterms:W3CDTF">2025-01-30T13:44:40Z</dcterms:modified>
</cp:coreProperties>
</file>