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5"/>
    <p:sldMasterId id="2147483706" r:id="rId6"/>
  </p:sldMasterIdLst>
  <p:notesMasterIdLst>
    <p:notesMasterId r:id="rId12"/>
  </p:notesMasterIdLst>
  <p:handoutMasterIdLst>
    <p:handoutMasterId r:id="rId13"/>
  </p:handoutMasterIdLst>
  <p:sldIdLst>
    <p:sldId id="313" r:id="rId7"/>
    <p:sldId id="1159" r:id="rId8"/>
    <p:sldId id="2134805059" r:id="rId9"/>
    <p:sldId id="2134805066" r:id="rId10"/>
    <p:sldId id="1139" r:id="rId11"/>
  </p:sldIdLst>
  <p:sldSz cx="12192000" cy="6858000"/>
  <p:notesSz cx="6819900" cy="99187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558A0"/>
    <a:srgbClr val="BD987A"/>
    <a:srgbClr val="009099"/>
    <a:srgbClr val="3E4A83"/>
    <a:srgbClr val="E60019"/>
    <a:srgbClr val="000000"/>
    <a:srgbClr val="993D3F"/>
    <a:srgbClr val="E18B76"/>
    <a:srgbClr val="D18B8B"/>
    <a:srgbClr val="6B13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317" autoAdjust="0"/>
    <p:restoredTop sz="93979" autoAdjust="0"/>
  </p:normalViewPr>
  <p:slideViewPr>
    <p:cSldViewPr snapToGrid="0">
      <p:cViewPr varScale="1">
        <p:scale>
          <a:sx n="117" d="100"/>
          <a:sy n="117" d="100"/>
        </p:scale>
        <p:origin x="184" y="296"/>
      </p:cViewPr>
      <p:guideLst>
        <p:guide orient="horz" pos="2160"/>
        <p:guide pos="3840"/>
      </p:guideLst>
    </p:cSldViewPr>
  </p:slideViewPr>
  <p:outlineViewPr>
    <p:cViewPr>
      <p:scale>
        <a:sx n="33" d="100"/>
        <a:sy n="33" d="100"/>
      </p:scale>
      <p:origin x="0" y="-7948"/>
    </p:cViewPr>
  </p:outlineViewPr>
  <p:notesTextViewPr>
    <p:cViewPr>
      <p:scale>
        <a:sx n="3" d="2"/>
        <a:sy n="3" d="2"/>
      </p:scale>
      <p:origin x="0" y="0"/>
    </p:cViewPr>
  </p:notesTextViewPr>
  <p:sorterViewPr>
    <p:cViewPr>
      <p:scale>
        <a:sx n="100" d="100"/>
        <a:sy n="100" d="100"/>
      </p:scale>
      <p:origin x="0" y="-10332"/>
    </p:cViewPr>
  </p:sorterViewPr>
  <p:notesViewPr>
    <p:cSldViewPr snapToGrid="0" showGuides="1">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C4EF32-D072-3E49-A834-A9AE8FB7D283}" type="doc">
      <dgm:prSet loTypeId="urn:microsoft.com/office/officeart/2005/8/layout/hChevron3" loCatId="" qsTypeId="urn:microsoft.com/office/officeart/2005/8/quickstyle/simple1" qsCatId="simple" csTypeId="urn:microsoft.com/office/officeart/2005/8/colors/accent1_2" csCatId="accent1" phldr="1"/>
      <dgm:spPr/>
    </dgm:pt>
    <dgm:pt modelId="{E8C2D95A-D9D3-C94F-8568-322B59B9095B}">
      <dgm:prSet phldrT="[Texte]" custT="1"/>
      <dgm:spPr>
        <a:solidFill>
          <a:srgbClr val="4472C4">
            <a:hueOff val="0"/>
            <a:satOff val="0"/>
            <a:lumOff val="0"/>
            <a:alphaOff val="0"/>
          </a:srgbClr>
        </a:solidFill>
        <a:ln w="12700" cap="flat" cmpd="sng" algn="ctr">
          <a:solidFill>
            <a:prstClr val="white">
              <a:hueOff val="0"/>
              <a:satOff val="0"/>
              <a:lumOff val="0"/>
              <a:alphaOff val="0"/>
            </a:prstClr>
          </a:solidFill>
          <a:prstDash val="solid"/>
          <a:miter lim="800000"/>
        </a:ln>
        <a:effectLst/>
      </dgm:spPr>
      <dgm:t>
        <a:bodyPr spcFirstLastPara="0" vert="horz" wrap="square" lIns="117348" tIns="58674" rIns="29337" bIns="58674" numCol="1" spcCol="1270" anchor="ctr" anchorCtr="0"/>
        <a:lstStyle/>
        <a:p>
          <a:r>
            <a:rPr lang="fr-FR" sz="2200" kern="1200" err="1">
              <a:solidFill>
                <a:prstClr val="white"/>
              </a:solidFill>
              <a:latin typeface="Calibri" panose="020F0502020204030204"/>
              <a:ea typeface="+mn-ea"/>
              <a:cs typeface="+mn-cs"/>
            </a:rPr>
            <a:t>Selection</a:t>
          </a:r>
          <a:r>
            <a:rPr lang="fr-FR" sz="2200" kern="1200">
              <a:solidFill>
                <a:prstClr val="white"/>
              </a:solidFill>
              <a:latin typeface="Calibri" panose="020F0502020204030204"/>
              <a:ea typeface="+mn-ea"/>
              <a:cs typeface="+mn-cs"/>
            </a:rPr>
            <a:t> </a:t>
          </a:r>
          <a:r>
            <a:rPr lang="fr-FR" sz="2200" kern="1200" err="1">
              <a:solidFill>
                <a:prstClr val="white"/>
              </a:solidFill>
              <a:latin typeface="Calibri" panose="020F0502020204030204"/>
              <a:ea typeface="+mn-ea"/>
              <a:cs typeface="+mn-cs"/>
            </a:rPr>
            <a:t>Hosting</a:t>
          </a:r>
          <a:r>
            <a:rPr lang="fr-FR" sz="2200" kern="1200">
              <a:solidFill>
                <a:prstClr val="white"/>
              </a:solidFill>
              <a:latin typeface="Calibri" panose="020F0502020204030204"/>
              <a:ea typeface="+mn-ea"/>
              <a:cs typeface="+mn-cs"/>
            </a:rPr>
            <a:t> </a:t>
          </a:r>
          <a:r>
            <a:rPr lang="fr-FR" sz="2200" kern="1200" err="1">
              <a:solidFill>
                <a:prstClr val="white"/>
              </a:solidFill>
              <a:latin typeface="Calibri" panose="020F0502020204030204"/>
              <a:ea typeface="+mn-ea"/>
              <a:cs typeface="+mn-cs"/>
            </a:rPr>
            <a:t>Entities</a:t>
          </a:r>
          <a:r>
            <a:rPr lang="fr-FR" sz="2200" kern="1200">
              <a:solidFill>
                <a:prstClr val="white"/>
              </a:solidFill>
              <a:latin typeface="Calibri" panose="020F0502020204030204"/>
              <a:ea typeface="+mn-ea"/>
              <a:cs typeface="+mn-cs"/>
            </a:rPr>
            <a:t> </a:t>
          </a:r>
          <a:r>
            <a:rPr lang="fr-FR" sz="2200" kern="1200" err="1">
              <a:solidFill>
                <a:prstClr val="white"/>
              </a:solidFill>
              <a:latin typeface="Calibri" panose="020F0502020204030204"/>
              <a:ea typeface="+mn-ea"/>
              <a:cs typeface="+mn-cs"/>
            </a:rPr>
            <a:t>Exascale</a:t>
          </a:r>
          <a:endParaRPr lang="fr-FR" sz="2200" kern="1200">
            <a:solidFill>
              <a:prstClr val="white"/>
            </a:solidFill>
            <a:latin typeface="Calibri" panose="020F0502020204030204"/>
            <a:ea typeface="+mn-ea"/>
            <a:cs typeface="+mn-cs"/>
          </a:endParaRPr>
        </a:p>
        <a:p>
          <a:r>
            <a:rPr lang="fr-FR" sz="2200" kern="1200">
              <a:solidFill>
                <a:prstClr val="white"/>
              </a:solidFill>
              <a:latin typeface="Calibri" panose="020F0502020204030204"/>
              <a:ea typeface="+mn-ea"/>
              <a:cs typeface="+mn-cs"/>
            </a:rPr>
            <a:t>June 2023</a:t>
          </a:r>
        </a:p>
      </dgm:t>
    </dgm:pt>
    <dgm:pt modelId="{83CDB0EA-4C46-F948-9E04-908E8AFA9632}" type="parTrans" cxnId="{054133FD-DA79-C24F-8675-191471975FFA}">
      <dgm:prSet/>
      <dgm:spPr/>
      <dgm:t>
        <a:bodyPr/>
        <a:lstStyle/>
        <a:p>
          <a:endParaRPr lang="fr-FR"/>
        </a:p>
      </dgm:t>
    </dgm:pt>
    <dgm:pt modelId="{F8D7062A-CAA5-4B4E-937E-DD79F4A1478B}" type="sibTrans" cxnId="{054133FD-DA79-C24F-8675-191471975FFA}">
      <dgm:prSet/>
      <dgm:spPr/>
      <dgm:t>
        <a:bodyPr/>
        <a:lstStyle/>
        <a:p>
          <a:endParaRPr lang="fr-FR"/>
        </a:p>
      </dgm:t>
    </dgm:pt>
    <dgm:pt modelId="{E1117334-4FCA-044D-8279-44A30D7FB74C}">
      <dgm:prSet phldrT="[Texte]" custT="1"/>
      <dgm:spPr>
        <a:solidFill>
          <a:srgbClr val="ED7D31">
            <a:lumMod val="60000"/>
            <a:lumOff val="40000"/>
          </a:srgbClr>
        </a:solidFill>
        <a:ln w="12700" cap="flat" cmpd="sng" algn="ctr">
          <a:solidFill>
            <a:prstClr val="white">
              <a:hueOff val="0"/>
              <a:satOff val="0"/>
              <a:lumOff val="0"/>
              <a:alphaOff val="0"/>
            </a:prstClr>
          </a:solidFill>
          <a:prstDash val="solid"/>
          <a:miter lim="800000"/>
        </a:ln>
        <a:effectLst/>
      </dgm:spPr>
      <dgm:t>
        <a:bodyPr spcFirstLastPara="0" vert="horz" wrap="square" lIns="88011" tIns="58674" rIns="29337" bIns="58674" numCol="1" spcCol="1270" anchor="ctr" anchorCtr="0"/>
        <a:lstStyle/>
        <a:p>
          <a:pPr marL="0" lvl="0" algn="ctr" defTabSz="977900">
            <a:lnSpc>
              <a:spcPct val="90000"/>
            </a:lnSpc>
            <a:spcBef>
              <a:spcPct val="0"/>
            </a:spcBef>
            <a:spcAft>
              <a:spcPct val="35000"/>
            </a:spcAft>
            <a:buNone/>
          </a:pPr>
          <a:r>
            <a:rPr lang="fr-FR" sz="2200" kern="1200" err="1">
              <a:solidFill>
                <a:prstClr val="white"/>
              </a:solidFill>
              <a:latin typeface="Calibri" panose="020F0502020204030204"/>
              <a:ea typeface="+mn-ea"/>
              <a:cs typeface="+mn-cs"/>
            </a:rPr>
            <a:t>Exascale</a:t>
          </a:r>
          <a:r>
            <a:rPr lang="fr-FR" sz="2200" kern="1200">
              <a:solidFill>
                <a:prstClr val="white"/>
              </a:solidFill>
              <a:latin typeface="Calibri" panose="020F0502020204030204"/>
              <a:ea typeface="+mn-ea"/>
              <a:cs typeface="+mn-cs"/>
            </a:rPr>
            <a:t> call for tender</a:t>
          </a:r>
        </a:p>
        <a:p>
          <a:pPr marL="0" lvl="0" algn="ctr" defTabSz="977900">
            <a:lnSpc>
              <a:spcPct val="90000"/>
            </a:lnSpc>
            <a:spcBef>
              <a:spcPct val="0"/>
            </a:spcBef>
            <a:spcAft>
              <a:spcPct val="35000"/>
            </a:spcAft>
            <a:buNone/>
          </a:pPr>
          <a:r>
            <a:rPr lang="fr-FR" sz="2200" kern="1200">
              <a:solidFill>
                <a:prstClr val="white"/>
              </a:solidFill>
              <a:latin typeface="Calibri" panose="020F0502020204030204"/>
              <a:ea typeface="+mn-ea"/>
              <a:cs typeface="+mn-cs"/>
            </a:rPr>
            <a:t>Q3 2024 – Q3 2025</a:t>
          </a:r>
        </a:p>
      </dgm:t>
    </dgm:pt>
    <dgm:pt modelId="{58838EC9-0829-034B-9458-303CE0F74E19}" type="parTrans" cxnId="{1A82C2DC-63FB-1B41-90B5-1006C0A9E43E}">
      <dgm:prSet/>
      <dgm:spPr/>
      <dgm:t>
        <a:bodyPr/>
        <a:lstStyle/>
        <a:p>
          <a:endParaRPr lang="fr-FR"/>
        </a:p>
      </dgm:t>
    </dgm:pt>
    <dgm:pt modelId="{E2501343-30DC-624E-B184-04377263BA83}" type="sibTrans" cxnId="{1A82C2DC-63FB-1B41-90B5-1006C0A9E43E}">
      <dgm:prSet/>
      <dgm:spPr/>
      <dgm:t>
        <a:bodyPr/>
        <a:lstStyle/>
        <a:p>
          <a:endParaRPr lang="fr-FR"/>
        </a:p>
      </dgm:t>
    </dgm:pt>
    <dgm:pt modelId="{89E34E6B-622B-8444-851E-A08377FA1B06}">
      <dgm:prSet phldrT="[Texte]" custT="1"/>
      <dgm:spPr>
        <a:solidFill>
          <a:srgbClr val="70AD47">
            <a:lumMod val="60000"/>
            <a:lumOff val="40000"/>
          </a:srgbClr>
        </a:solidFill>
        <a:ln w="12700" cap="flat" cmpd="sng" algn="ctr">
          <a:solidFill>
            <a:prstClr val="white">
              <a:hueOff val="0"/>
              <a:satOff val="0"/>
              <a:lumOff val="0"/>
              <a:alphaOff val="0"/>
            </a:prstClr>
          </a:solidFill>
          <a:prstDash val="solid"/>
          <a:miter lim="800000"/>
        </a:ln>
        <a:effectLst/>
      </dgm:spPr>
      <dgm:t>
        <a:bodyPr spcFirstLastPara="0" vert="horz" wrap="square" lIns="88011" tIns="58674" rIns="29337" bIns="58674" numCol="1" spcCol="1270" anchor="ctr" anchorCtr="0"/>
        <a:lstStyle/>
        <a:p>
          <a:pPr marL="0" lvl="0" algn="ctr" defTabSz="977900">
            <a:lnSpc>
              <a:spcPct val="90000"/>
            </a:lnSpc>
            <a:spcBef>
              <a:spcPct val="0"/>
            </a:spcBef>
            <a:spcAft>
              <a:spcPct val="35000"/>
            </a:spcAft>
            <a:buNone/>
          </a:pPr>
          <a:r>
            <a:rPr lang="fr-FR" sz="2200" kern="1200" dirty="0" err="1">
              <a:solidFill>
                <a:prstClr val="white"/>
              </a:solidFill>
              <a:latin typeface="Calibri" panose="020F0502020204030204"/>
              <a:ea typeface="+mn-ea"/>
              <a:cs typeface="+mn-cs"/>
            </a:rPr>
            <a:t>Exascale</a:t>
          </a:r>
          <a:r>
            <a:rPr lang="fr-FR" sz="2200" kern="1200" dirty="0">
              <a:solidFill>
                <a:prstClr val="white"/>
              </a:solidFill>
              <a:latin typeface="Calibri" panose="020F0502020204030204"/>
              <a:ea typeface="+mn-ea"/>
              <a:cs typeface="+mn-cs"/>
            </a:rPr>
            <a:t> system in production at TGCC</a:t>
          </a:r>
        </a:p>
        <a:p>
          <a:pPr marL="0" lvl="0" algn="ctr" defTabSz="977900">
            <a:lnSpc>
              <a:spcPct val="90000"/>
            </a:lnSpc>
            <a:spcBef>
              <a:spcPct val="0"/>
            </a:spcBef>
            <a:spcAft>
              <a:spcPct val="35000"/>
            </a:spcAft>
            <a:buNone/>
          </a:pPr>
          <a:r>
            <a:rPr lang="fr-FR" sz="2200" kern="1200" dirty="0">
              <a:solidFill>
                <a:prstClr val="white"/>
              </a:solidFill>
              <a:latin typeface="Calibri" panose="020F0502020204030204"/>
              <a:ea typeface="+mn-ea"/>
              <a:cs typeface="+mn-cs"/>
            </a:rPr>
            <a:t>2026+</a:t>
          </a:r>
        </a:p>
      </dgm:t>
    </dgm:pt>
    <dgm:pt modelId="{537CEBA0-8682-0E4C-B00A-402C7CDF6A26}" type="parTrans" cxnId="{3B0458B6-241A-1E45-97B3-EC12E0AEC376}">
      <dgm:prSet/>
      <dgm:spPr/>
      <dgm:t>
        <a:bodyPr/>
        <a:lstStyle/>
        <a:p>
          <a:endParaRPr lang="fr-FR"/>
        </a:p>
      </dgm:t>
    </dgm:pt>
    <dgm:pt modelId="{A85DF978-B8B1-B243-AB10-3D1830AF0F87}" type="sibTrans" cxnId="{3B0458B6-241A-1E45-97B3-EC12E0AEC376}">
      <dgm:prSet/>
      <dgm:spPr/>
      <dgm:t>
        <a:bodyPr/>
        <a:lstStyle/>
        <a:p>
          <a:endParaRPr lang="fr-FR"/>
        </a:p>
      </dgm:t>
    </dgm:pt>
    <dgm:pt modelId="{62C93A81-8663-C142-B88A-DD0E38908777}" type="pres">
      <dgm:prSet presAssocID="{97C4EF32-D072-3E49-A834-A9AE8FB7D283}" presName="Name0" presStyleCnt="0">
        <dgm:presLayoutVars>
          <dgm:dir/>
          <dgm:resizeHandles val="exact"/>
        </dgm:presLayoutVars>
      </dgm:prSet>
      <dgm:spPr/>
    </dgm:pt>
    <dgm:pt modelId="{E3842743-0BB4-7C4D-BFDA-935AB13767C3}" type="pres">
      <dgm:prSet presAssocID="{E8C2D95A-D9D3-C94F-8568-322B59B9095B}" presName="parTxOnly" presStyleLbl="node1" presStyleIdx="0" presStyleCnt="3">
        <dgm:presLayoutVars>
          <dgm:bulletEnabled val="1"/>
        </dgm:presLayoutVars>
      </dgm:prSet>
      <dgm:spPr>
        <a:xfrm>
          <a:off x="4621" y="1367487"/>
          <a:ext cx="4040906" cy="1616362"/>
        </a:xfrm>
        <a:prstGeom prst="homePlate">
          <a:avLst/>
        </a:prstGeom>
      </dgm:spPr>
    </dgm:pt>
    <dgm:pt modelId="{271B0ADB-1D4A-A041-830A-2EEEE7E155E3}" type="pres">
      <dgm:prSet presAssocID="{F8D7062A-CAA5-4B4E-937E-DD79F4A1478B}" presName="parSpace" presStyleCnt="0"/>
      <dgm:spPr/>
    </dgm:pt>
    <dgm:pt modelId="{C858C4F6-46B2-7D4D-BCD2-31515BACE884}" type="pres">
      <dgm:prSet presAssocID="{E1117334-4FCA-044D-8279-44A30D7FB74C}" presName="parTxOnly" presStyleLbl="node1" presStyleIdx="1" presStyleCnt="3">
        <dgm:presLayoutVars>
          <dgm:bulletEnabled val="1"/>
        </dgm:presLayoutVars>
      </dgm:prSet>
      <dgm:spPr>
        <a:xfrm>
          <a:off x="3237346" y="1367487"/>
          <a:ext cx="4040906" cy="1616362"/>
        </a:xfrm>
        <a:prstGeom prst="chevron">
          <a:avLst/>
        </a:prstGeom>
      </dgm:spPr>
    </dgm:pt>
    <dgm:pt modelId="{5DE54ED6-1C0F-8C4C-8F3A-96D584DF20F8}" type="pres">
      <dgm:prSet presAssocID="{E2501343-30DC-624E-B184-04377263BA83}" presName="parSpace" presStyleCnt="0"/>
      <dgm:spPr/>
    </dgm:pt>
    <dgm:pt modelId="{39F578BD-2259-7C48-95D5-D0DCDBCCC314}" type="pres">
      <dgm:prSet presAssocID="{89E34E6B-622B-8444-851E-A08377FA1B06}" presName="parTxOnly" presStyleLbl="node1" presStyleIdx="2" presStyleCnt="3">
        <dgm:presLayoutVars>
          <dgm:bulletEnabled val="1"/>
        </dgm:presLayoutVars>
      </dgm:prSet>
      <dgm:spPr>
        <a:xfrm>
          <a:off x="6470072" y="1367487"/>
          <a:ext cx="4040906" cy="1616362"/>
        </a:xfrm>
        <a:prstGeom prst="chevron">
          <a:avLst/>
        </a:prstGeom>
      </dgm:spPr>
    </dgm:pt>
  </dgm:ptLst>
  <dgm:cxnLst>
    <dgm:cxn modelId="{997D6C03-1E74-9B40-9041-2B437EAB942D}" type="presOf" srcId="{E8C2D95A-D9D3-C94F-8568-322B59B9095B}" destId="{E3842743-0BB4-7C4D-BFDA-935AB13767C3}" srcOrd="0" destOrd="0" presId="urn:microsoft.com/office/officeart/2005/8/layout/hChevron3"/>
    <dgm:cxn modelId="{C14B9E09-1CF4-494B-8C21-B8C3CB631463}" type="presOf" srcId="{E1117334-4FCA-044D-8279-44A30D7FB74C}" destId="{C858C4F6-46B2-7D4D-BCD2-31515BACE884}" srcOrd="0" destOrd="0" presId="urn:microsoft.com/office/officeart/2005/8/layout/hChevron3"/>
    <dgm:cxn modelId="{81990B35-765E-884D-A703-BC8E6BFBD0F3}" type="presOf" srcId="{89E34E6B-622B-8444-851E-A08377FA1B06}" destId="{39F578BD-2259-7C48-95D5-D0DCDBCCC314}" srcOrd="0" destOrd="0" presId="urn:microsoft.com/office/officeart/2005/8/layout/hChevron3"/>
    <dgm:cxn modelId="{3B0458B6-241A-1E45-97B3-EC12E0AEC376}" srcId="{97C4EF32-D072-3E49-A834-A9AE8FB7D283}" destId="{89E34E6B-622B-8444-851E-A08377FA1B06}" srcOrd="2" destOrd="0" parTransId="{537CEBA0-8682-0E4C-B00A-402C7CDF6A26}" sibTransId="{A85DF978-B8B1-B243-AB10-3D1830AF0F87}"/>
    <dgm:cxn modelId="{1A82C2DC-63FB-1B41-90B5-1006C0A9E43E}" srcId="{97C4EF32-D072-3E49-A834-A9AE8FB7D283}" destId="{E1117334-4FCA-044D-8279-44A30D7FB74C}" srcOrd="1" destOrd="0" parTransId="{58838EC9-0829-034B-9458-303CE0F74E19}" sibTransId="{E2501343-30DC-624E-B184-04377263BA83}"/>
    <dgm:cxn modelId="{132D40F0-DEB8-444A-8D8F-404276AB5384}" type="presOf" srcId="{97C4EF32-D072-3E49-A834-A9AE8FB7D283}" destId="{62C93A81-8663-C142-B88A-DD0E38908777}" srcOrd="0" destOrd="0" presId="urn:microsoft.com/office/officeart/2005/8/layout/hChevron3"/>
    <dgm:cxn modelId="{054133FD-DA79-C24F-8675-191471975FFA}" srcId="{97C4EF32-D072-3E49-A834-A9AE8FB7D283}" destId="{E8C2D95A-D9D3-C94F-8568-322B59B9095B}" srcOrd="0" destOrd="0" parTransId="{83CDB0EA-4C46-F948-9E04-908E8AFA9632}" sibTransId="{F8D7062A-CAA5-4B4E-937E-DD79F4A1478B}"/>
    <dgm:cxn modelId="{74EC66BD-070B-5241-8B8B-CC028C194239}" type="presParOf" srcId="{62C93A81-8663-C142-B88A-DD0E38908777}" destId="{E3842743-0BB4-7C4D-BFDA-935AB13767C3}" srcOrd="0" destOrd="0" presId="urn:microsoft.com/office/officeart/2005/8/layout/hChevron3"/>
    <dgm:cxn modelId="{11893F28-E227-3042-9636-F522ABF1302B}" type="presParOf" srcId="{62C93A81-8663-C142-B88A-DD0E38908777}" destId="{271B0ADB-1D4A-A041-830A-2EEEE7E155E3}" srcOrd="1" destOrd="0" presId="urn:microsoft.com/office/officeart/2005/8/layout/hChevron3"/>
    <dgm:cxn modelId="{8ADD1D14-D522-4244-97AB-864F195315D3}" type="presParOf" srcId="{62C93A81-8663-C142-B88A-DD0E38908777}" destId="{C858C4F6-46B2-7D4D-BCD2-31515BACE884}" srcOrd="2" destOrd="0" presId="urn:microsoft.com/office/officeart/2005/8/layout/hChevron3"/>
    <dgm:cxn modelId="{97C0EB13-BF56-9D40-903F-124C2BE6D699}" type="presParOf" srcId="{62C93A81-8663-C142-B88A-DD0E38908777}" destId="{5DE54ED6-1C0F-8C4C-8F3A-96D584DF20F8}" srcOrd="3" destOrd="0" presId="urn:microsoft.com/office/officeart/2005/8/layout/hChevron3"/>
    <dgm:cxn modelId="{6A18B2E7-57C8-744B-9584-DC4C2BCE74CA}" type="presParOf" srcId="{62C93A81-8663-C142-B88A-DD0E38908777}" destId="{39F578BD-2259-7C48-95D5-D0DCDBCCC314}" srcOrd="4"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42743-0BB4-7C4D-BFDA-935AB13767C3}">
      <dsp:nvSpPr>
        <dsp:cNvPr id="0" name=""/>
        <dsp:cNvSpPr/>
      </dsp:nvSpPr>
      <dsp:spPr>
        <a:xfrm>
          <a:off x="4621" y="1367487"/>
          <a:ext cx="4040906" cy="1616362"/>
        </a:xfrm>
        <a:prstGeom prst="homePlate">
          <a:avLst/>
        </a:prstGeom>
        <a:solidFill>
          <a:srgbClr val="4472C4">
            <a:hueOff val="0"/>
            <a:satOff val="0"/>
            <a:lumOff val="0"/>
            <a:alphaOff val="0"/>
          </a:srgbClr>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7348" tIns="58674" rIns="29337" bIns="58674" numCol="1" spcCol="1270" anchor="ctr" anchorCtr="0">
          <a:noAutofit/>
        </a:bodyPr>
        <a:lstStyle/>
        <a:p>
          <a:pPr marL="0" lvl="0" indent="0" algn="ctr" defTabSz="977900">
            <a:lnSpc>
              <a:spcPct val="90000"/>
            </a:lnSpc>
            <a:spcBef>
              <a:spcPct val="0"/>
            </a:spcBef>
            <a:spcAft>
              <a:spcPct val="35000"/>
            </a:spcAft>
            <a:buNone/>
          </a:pPr>
          <a:r>
            <a:rPr lang="fr-FR" sz="2200" kern="1200" err="1">
              <a:solidFill>
                <a:prstClr val="white"/>
              </a:solidFill>
              <a:latin typeface="Calibri" panose="020F0502020204030204"/>
              <a:ea typeface="+mn-ea"/>
              <a:cs typeface="+mn-cs"/>
            </a:rPr>
            <a:t>Selection</a:t>
          </a:r>
          <a:r>
            <a:rPr lang="fr-FR" sz="2200" kern="1200">
              <a:solidFill>
                <a:prstClr val="white"/>
              </a:solidFill>
              <a:latin typeface="Calibri" panose="020F0502020204030204"/>
              <a:ea typeface="+mn-ea"/>
              <a:cs typeface="+mn-cs"/>
            </a:rPr>
            <a:t> </a:t>
          </a:r>
          <a:r>
            <a:rPr lang="fr-FR" sz="2200" kern="1200" err="1">
              <a:solidFill>
                <a:prstClr val="white"/>
              </a:solidFill>
              <a:latin typeface="Calibri" panose="020F0502020204030204"/>
              <a:ea typeface="+mn-ea"/>
              <a:cs typeface="+mn-cs"/>
            </a:rPr>
            <a:t>Hosting</a:t>
          </a:r>
          <a:r>
            <a:rPr lang="fr-FR" sz="2200" kern="1200">
              <a:solidFill>
                <a:prstClr val="white"/>
              </a:solidFill>
              <a:latin typeface="Calibri" panose="020F0502020204030204"/>
              <a:ea typeface="+mn-ea"/>
              <a:cs typeface="+mn-cs"/>
            </a:rPr>
            <a:t> </a:t>
          </a:r>
          <a:r>
            <a:rPr lang="fr-FR" sz="2200" kern="1200" err="1">
              <a:solidFill>
                <a:prstClr val="white"/>
              </a:solidFill>
              <a:latin typeface="Calibri" panose="020F0502020204030204"/>
              <a:ea typeface="+mn-ea"/>
              <a:cs typeface="+mn-cs"/>
            </a:rPr>
            <a:t>Entities</a:t>
          </a:r>
          <a:r>
            <a:rPr lang="fr-FR" sz="2200" kern="1200">
              <a:solidFill>
                <a:prstClr val="white"/>
              </a:solidFill>
              <a:latin typeface="Calibri" panose="020F0502020204030204"/>
              <a:ea typeface="+mn-ea"/>
              <a:cs typeface="+mn-cs"/>
            </a:rPr>
            <a:t> </a:t>
          </a:r>
          <a:r>
            <a:rPr lang="fr-FR" sz="2200" kern="1200" err="1">
              <a:solidFill>
                <a:prstClr val="white"/>
              </a:solidFill>
              <a:latin typeface="Calibri" panose="020F0502020204030204"/>
              <a:ea typeface="+mn-ea"/>
              <a:cs typeface="+mn-cs"/>
            </a:rPr>
            <a:t>Exascale</a:t>
          </a:r>
          <a:endParaRPr lang="fr-FR" sz="2200" kern="1200">
            <a:solidFill>
              <a:prstClr val="white"/>
            </a:solidFill>
            <a:latin typeface="Calibri" panose="020F0502020204030204"/>
            <a:ea typeface="+mn-ea"/>
            <a:cs typeface="+mn-cs"/>
          </a:endParaRPr>
        </a:p>
        <a:p>
          <a:pPr marL="0" lvl="0" indent="0" algn="ctr" defTabSz="977900">
            <a:lnSpc>
              <a:spcPct val="90000"/>
            </a:lnSpc>
            <a:spcBef>
              <a:spcPct val="0"/>
            </a:spcBef>
            <a:spcAft>
              <a:spcPct val="35000"/>
            </a:spcAft>
            <a:buNone/>
          </a:pPr>
          <a:r>
            <a:rPr lang="fr-FR" sz="2200" kern="1200">
              <a:solidFill>
                <a:prstClr val="white"/>
              </a:solidFill>
              <a:latin typeface="Calibri" panose="020F0502020204030204"/>
              <a:ea typeface="+mn-ea"/>
              <a:cs typeface="+mn-cs"/>
            </a:rPr>
            <a:t>June 2023</a:t>
          </a:r>
        </a:p>
      </dsp:txBody>
      <dsp:txXfrm>
        <a:off x="4621" y="1367487"/>
        <a:ext cx="3636816" cy="1616362"/>
      </dsp:txXfrm>
    </dsp:sp>
    <dsp:sp modelId="{C858C4F6-46B2-7D4D-BCD2-31515BACE884}">
      <dsp:nvSpPr>
        <dsp:cNvPr id="0" name=""/>
        <dsp:cNvSpPr/>
      </dsp:nvSpPr>
      <dsp:spPr>
        <a:xfrm>
          <a:off x="3237346" y="1367487"/>
          <a:ext cx="4040906" cy="1616362"/>
        </a:xfrm>
        <a:prstGeom prst="chevron">
          <a:avLst/>
        </a:prstGeom>
        <a:solidFill>
          <a:srgbClr val="ED7D31">
            <a:lumMod val="60000"/>
            <a:lumOff val="40000"/>
          </a:srgbClr>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58674" rIns="29337" bIns="58674" numCol="1" spcCol="1270" anchor="ctr" anchorCtr="0">
          <a:noAutofit/>
        </a:bodyPr>
        <a:lstStyle/>
        <a:p>
          <a:pPr marL="0" lvl="0" indent="0" algn="ctr" defTabSz="977900">
            <a:lnSpc>
              <a:spcPct val="90000"/>
            </a:lnSpc>
            <a:spcBef>
              <a:spcPct val="0"/>
            </a:spcBef>
            <a:spcAft>
              <a:spcPct val="35000"/>
            </a:spcAft>
            <a:buNone/>
          </a:pPr>
          <a:r>
            <a:rPr lang="fr-FR" sz="2200" kern="1200" err="1">
              <a:solidFill>
                <a:prstClr val="white"/>
              </a:solidFill>
              <a:latin typeface="Calibri" panose="020F0502020204030204"/>
              <a:ea typeface="+mn-ea"/>
              <a:cs typeface="+mn-cs"/>
            </a:rPr>
            <a:t>Exascale</a:t>
          </a:r>
          <a:r>
            <a:rPr lang="fr-FR" sz="2200" kern="1200">
              <a:solidFill>
                <a:prstClr val="white"/>
              </a:solidFill>
              <a:latin typeface="Calibri" panose="020F0502020204030204"/>
              <a:ea typeface="+mn-ea"/>
              <a:cs typeface="+mn-cs"/>
            </a:rPr>
            <a:t> call for tender</a:t>
          </a:r>
        </a:p>
        <a:p>
          <a:pPr marL="0" lvl="0" indent="0" algn="ctr" defTabSz="977900">
            <a:lnSpc>
              <a:spcPct val="90000"/>
            </a:lnSpc>
            <a:spcBef>
              <a:spcPct val="0"/>
            </a:spcBef>
            <a:spcAft>
              <a:spcPct val="35000"/>
            </a:spcAft>
            <a:buNone/>
          </a:pPr>
          <a:r>
            <a:rPr lang="fr-FR" sz="2200" kern="1200">
              <a:solidFill>
                <a:prstClr val="white"/>
              </a:solidFill>
              <a:latin typeface="Calibri" panose="020F0502020204030204"/>
              <a:ea typeface="+mn-ea"/>
              <a:cs typeface="+mn-cs"/>
            </a:rPr>
            <a:t>Q3 2024 – Q3 2025</a:t>
          </a:r>
        </a:p>
      </dsp:txBody>
      <dsp:txXfrm>
        <a:off x="4045527" y="1367487"/>
        <a:ext cx="2424544" cy="1616362"/>
      </dsp:txXfrm>
    </dsp:sp>
    <dsp:sp modelId="{39F578BD-2259-7C48-95D5-D0DCDBCCC314}">
      <dsp:nvSpPr>
        <dsp:cNvPr id="0" name=""/>
        <dsp:cNvSpPr/>
      </dsp:nvSpPr>
      <dsp:spPr>
        <a:xfrm>
          <a:off x="6470072" y="1367487"/>
          <a:ext cx="4040906" cy="1616362"/>
        </a:xfrm>
        <a:prstGeom prst="chevron">
          <a:avLst/>
        </a:prstGeom>
        <a:solidFill>
          <a:srgbClr val="70AD47">
            <a:lumMod val="60000"/>
            <a:lumOff val="40000"/>
          </a:srgbClr>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58674" rIns="29337" bIns="58674" numCol="1" spcCol="1270" anchor="ctr" anchorCtr="0">
          <a:noAutofit/>
        </a:bodyPr>
        <a:lstStyle/>
        <a:p>
          <a:pPr marL="0" lvl="0" indent="0" algn="ctr" defTabSz="977900">
            <a:lnSpc>
              <a:spcPct val="90000"/>
            </a:lnSpc>
            <a:spcBef>
              <a:spcPct val="0"/>
            </a:spcBef>
            <a:spcAft>
              <a:spcPct val="35000"/>
            </a:spcAft>
            <a:buNone/>
          </a:pPr>
          <a:r>
            <a:rPr lang="fr-FR" sz="2200" kern="1200" dirty="0" err="1">
              <a:solidFill>
                <a:prstClr val="white"/>
              </a:solidFill>
              <a:latin typeface="Calibri" panose="020F0502020204030204"/>
              <a:ea typeface="+mn-ea"/>
              <a:cs typeface="+mn-cs"/>
            </a:rPr>
            <a:t>Exascale</a:t>
          </a:r>
          <a:r>
            <a:rPr lang="fr-FR" sz="2200" kern="1200" dirty="0">
              <a:solidFill>
                <a:prstClr val="white"/>
              </a:solidFill>
              <a:latin typeface="Calibri" panose="020F0502020204030204"/>
              <a:ea typeface="+mn-ea"/>
              <a:cs typeface="+mn-cs"/>
            </a:rPr>
            <a:t> system in production at TGCC</a:t>
          </a:r>
        </a:p>
        <a:p>
          <a:pPr marL="0" lvl="0" indent="0" algn="ctr" defTabSz="977900">
            <a:lnSpc>
              <a:spcPct val="90000"/>
            </a:lnSpc>
            <a:spcBef>
              <a:spcPct val="0"/>
            </a:spcBef>
            <a:spcAft>
              <a:spcPct val="35000"/>
            </a:spcAft>
            <a:buNone/>
          </a:pPr>
          <a:r>
            <a:rPr lang="fr-FR" sz="2200" kern="1200" dirty="0">
              <a:solidFill>
                <a:prstClr val="white"/>
              </a:solidFill>
              <a:latin typeface="Calibri" panose="020F0502020204030204"/>
              <a:ea typeface="+mn-ea"/>
              <a:cs typeface="+mn-cs"/>
            </a:rPr>
            <a:t>2026+</a:t>
          </a:r>
        </a:p>
      </dsp:txBody>
      <dsp:txXfrm>
        <a:off x="7278253" y="1367487"/>
        <a:ext cx="2424544" cy="1616362"/>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1230463-975F-1FC5-F130-344B42C6A79A}"/>
              </a:ext>
            </a:extLst>
          </p:cNvPr>
          <p:cNvSpPr>
            <a:spLocks noGrp="1"/>
          </p:cNvSpPr>
          <p:nvPr>
            <p:ph type="hdr" sz="quarter"/>
          </p:nvPr>
        </p:nvSpPr>
        <p:spPr>
          <a:xfrm>
            <a:off x="0" y="0"/>
            <a:ext cx="2955290" cy="49765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79A2308-FA37-6278-0449-3B38B9528E0D}"/>
              </a:ext>
            </a:extLst>
          </p:cNvPr>
          <p:cNvSpPr>
            <a:spLocks noGrp="1"/>
          </p:cNvSpPr>
          <p:nvPr>
            <p:ph type="dt" sz="quarter" idx="1"/>
          </p:nvPr>
        </p:nvSpPr>
        <p:spPr>
          <a:xfrm>
            <a:off x="3863032" y="0"/>
            <a:ext cx="2955290" cy="497658"/>
          </a:xfrm>
          <a:prstGeom prst="rect">
            <a:avLst/>
          </a:prstGeom>
        </p:spPr>
        <p:txBody>
          <a:bodyPr vert="horz" lIns="91440" tIns="45720" rIns="91440" bIns="45720" rtlCol="0"/>
          <a:lstStyle>
            <a:lvl1pPr algn="r">
              <a:defRPr sz="1200"/>
            </a:lvl1pPr>
          </a:lstStyle>
          <a:p>
            <a:fld id="{B7398CF4-0D8F-4DD3-B28A-923FF3FEE419}" type="datetimeFigureOut">
              <a:rPr lang="fr-FR" smtClean="0"/>
              <a:t>29/01/2025</a:t>
            </a:fld>
            <a:endParaRPr lang="fr-FR"/>
          </a:p>
        </p:txBody>
      </p:sp>
      <p:sp>
        <p:nvSpPr>
          <p:cNvPr id="4" name="Espace réservé du pied de page 3">
            <a:extLst>
              <a:ext uri="{FF2B5EF4-FFF2-40B4-BE49-F238E27FC236}">
                <a16:creationId xmlns:a16="http://schemas.microsoft.com/office/drawing/2014/main" id="{6A7B76CB-13A6-4357-471D-C13C8A6F5794}"/>
              </a:ext>
            </a:extLst>
          </p:cNvPr>
          <p:cNvSpPr>
            <a:spLocks noGrp="1"/>
          </p:cNvSpPr>
          <p:nvPr>
            <p:ph type="ftr" sz="quarter" idx="2"/>
          </p:nvPr>
        </p:nvSpPr>
        <p:spPr>
          <a:xfrm>
            <a:off x="0" y="9421044"/>
            <a:ext cx="2955290" cy="497656"/>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515A29A-0630-2B6D-5C6E-AD2B8E0564FA}"/>
              </a:ext>
            </a:extLst>
          </p:cNvPr>
          <p:cNvSpPr>
            <a:spLocks noGrp="1"/>
          </p:cNvSpPr>
          <p:nvPr>
            <p:ph type="sldNum" sz="quarter" idx="3"/>
          </p:nvPr>
        </p:nvSpPr>
        <p:spPr>
          <a:xfrm>
            <a:off x="3863032" y="9421044"/>
            <a:ext cx="2955290" cy="497656"/>
          </a:xfrm>
          <a:prstGeom prst="rect">
            <a:avLst/>
          </a:prstGeom>
        </p:spPr>
        <p:txBody>
          <a:bodyPr vert="horz" lIns="91440" tIns="45720" rIns="91440" bIns="45720" rtlCol="0" anchor="b"/>
          <a:lstStyle>
            <a:lvl1pPr algn="r">
              <a:defRPr sz="1200"/>
            </a:lvl1pPr>
          </a:lstStyle>
          <a:p>
            <a:fld id="{FC857BD6-0A34-47E4-9D7D-D4D6BB65499E}" type="slidenum">
              <a:rPr lang="fr-FR" smtClean="0"/>
              <a:t>‹N°›</a:t>
            </a:fld>
            <a:endParaRPr lang="fr-FR"/>
          </a:p>
        </p:txBody>
      </p:sp>
    </p:spTree>
    <p:extLst>
      <p:ext uri="{BB962C8B-B14F-4D97-AF65-F5344CB8AC3E}">
        <p14:creationId xmlns:p14="http://schemas.microsoft.com/office/powerpoint/2010/main" val="615670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55290" cy="49765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63032" y="0"/>
            <a:ext cx="2955290" cy="497658"/>
          </a:xfrm>
          <a:prstGeom prst="rect">
            <a:avLst/>
          </a:prstGeom>
        </p:spPr>
        <p:txBody>
          <a:bodyPr vert="horz" lIns="91440" tIns="45720" rIns="91440" bIns="45720" rtlCol="0"/>
          <a:lstStyle>
            <a:lvl1pPr algn="r">
              <a:defRPr sz="1200"/>
            </a:lvl1pPr>
          </a:lstStyle>
          <a:p>
            <a:fld id="{15C2B5AC-F81D-469C-ADE7-402A20B32007}" type="datetimeFigureOut">
              <a:rPr lang="fr-FR" smtClean="0"/>
              <a:t>29/01/2025</a:t>
            </a:fld>
            <a:endParaRPr lang="fr-FR"/>
          </a:p>
        </p:txBody>
      </p:sp>
      <p:sp>
        <p:nvSpPr>
          <p:cNvPr id="4" name="Espace réservé de l'image des diapositives 3"/>
          <p:cNvSpPr>
            <a:spLocks noGrp="1" noRot="1" noChangeAspect="1"/>
          </p:cNvSpPr>
          <p:nvPr>
            <p:ph type="sldImg" idx="2"/>
          </p:nvPr>
        </p:nvSpPr>
        <p:spPr>
          <a:xfrm>
            <a:off x="434975" y="1239838"/>
            <a:ext cx="5949950" cy="334803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1990" y="4773374"/>
            <a:ext cx="5455920" cy="3905488"/>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1044"/>
            <a:ext cx="2955290" cy="497656"/>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63032" y="9421044"/>
            <a:ext cx="2955290" cy="497656"/>
          </a:xfrm>
          <a:prstGeom prst="rect">
            <a:avLst/>
          </a:prstGeom>
        </p:spPr>
        <p:txBody>
          <a:bodyPr vert="horz" lIns="91440" tIns="45720" rIns="91440" bIns="45720" rtlCol="0" anchor="b"/>
          <a:lstStyle>
            <a:lvl1pPr algn="r">
              <a:defRPr sz="1200"/>
            </a:lvl1pPr>
          </a:lstStyle>
          <a:p>
            <a:fld id="{087C14E6-2559-451E-807A-4A34163A34D7}" type="slidenum">
              <a:rPr lang="fr-FR" smtClean="0"/>
              <a:t>‹N°›</a:t>
            </a:fld>
            <a:endParaRPr lang="fr-FR"/>
          </a:p>
        </p:txBody>
      </p:sp>
    </p:spTree>
    <p:extLst>
      <p:ext uri="{BB962C8B-B14F-4D97-AF65-F5344CB8AC3E}">
        <p14:creationId xmlns:p14="http://schemas.microsoft.com/office/powerpoint/2010/main" val="4214140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FAF3F8A-4ABC-400B-911C-BE23FCCDAD46}"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4715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7E71E9B-B1FB-504F-86CB-24918A26D040}" type="slidenum">
              <a:rPr lang="fr-FR" smtClean="0"/>
              <a:t>2</a:t>
            </a:fld>
            <a:endParaRPr lang="fr-FR"/>
          </a:p>
        </p:txBody>
      </p:sp>
    </p:spTree>
    <p:extLst>
      <p:ext uri="{BB962C8B-B14F-4D97-AF65-F5344CB8AC3E}">
        <p14:creationId xmlns:p14="http://schemas.microsoft.com/office/powerpoint/2010/main" val="1734520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 name="Google Shape;3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0005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6.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35360" y="2924944"/>
            <a:ext cx="11521280" cy="1137941"/>
          </a:xfrm>
          <a:prstGeom prst="rect">
            <a:avLst/>
          </a:prstGeom>
        </p:spPr>
        <p:txBody>
          <a:bodyPr wrap="square" anchor="ctr">
            <a:noAutofit/>
          </a:bodyPr>
          <a:lstStyle>
            <a:lvl1pPr>
              <a:defRPr sz="4000" b="1">
                <a:solidFill>
                  <a:srgbClr val="A8A8AA"/>
                </a:solidFill>
                <a:latin typeface="Helvetica Neue" panose="02000503000000020004" pitchFamily="2"/>
              </a:defRPr>
            </a:lvl1pPr>
          </a:lstStyle>
          <a:p>
            <a:r>
              <a:rPr lang="fr-FR" dirty="0"/>
              <a:t>Cliquez pour taper un titre</a:t>
            </a:r>
          </a:p>
        </p:txBody>
      </p:sp>
      <p:pic>
        <p:nvPicPr>
          <p:cNvPr id="7" name="Imag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376" y="50320"/>
            <a:ext cx="7969504" cy="1353312"/>
          </a:xfrm>
          <a:prstGeom prst="rect">
            <a:avLst/>
          </a:prstGeom>
        </p:spPr>
      </p:pic>
      <p:cxnSp>
        <p:nvCxnSpPr>
          <p:cNvPr id="9" name="Connecteur droit 8"/>
          <p:cNvCxnSpPr/>
          <p:nvPr userDrawn="1"/>
        </p:nvCxnSpPr>
        <p:spPr>
          <a:xfrm>
            <a:off x="-12107" y="6093296"/>
            <a:ext cx="12204107" cy="0"/>
          </a:xfrm>
          <a:prstGeom prst="line">
            <a:avLst/>
          </a:prstGeom>
          <a:ln w="127000">
            <a:solidFill>
              <a:srgbClr val="5C0F8C"/>
            </a:solidFill>
          </a:ln>
        </p:spPr>
        <p:style>
          <a:lnRef idx="1">
            <a:schemeClr val="accent1"/>
          </a:lnRef>
          <a:fillRef idx="0">
            <a:schemeClr val="accent1"/>
          </a:fillRef>
          <a:effectRef idx="0">
            <a:schemeClr val="accent1"/>
          </a:effectRef>
          <a:fontRef idx="minor">
            <a:schemeClr val="tx1"/>
          </a:fontRef>
        </p:style>
      </p:cxnSp>
      <p:cxnSp>
        <p:nvCxnSpPr>
          <p:cNvPr id="4" name="Connecteur droit 3"/>
          <p:cNvCxnSpPr/>
          <p:nvPr userDrawn="1"/>
        </p:nvCxnSpPr>
        <p:spPr>
          <a:xfrm>
            <a:off x="7836892" y="6328370"/>
            <a:ext cx="0" cy="360040"/>
          </a:xfrm>
          <a:prstGeom prst="line">
            <a:avLst/>
          </a:prstGeom>
          <a:ln w="19050">
            <a:solidFill>
              <a:srgbClr val="A8A8AA"/>
            </a:solidFill>
          </a:ln>
        </p:spPr>
        <p:style>
          <a:lnRef idx="1">
            <a:schemeClr val="accent1"/>
          </a:lnRef>
          <a:fillRef idx="0">
            <a:schemeClr val="accent1"/>
          </a:fillRef>
          <a:effectRef idx="0">
            <a:schemeClr val="accent1"/>
          </a:effectRef>
          <a:fontRef idx="minor">
            <a:schemeClr val="tx1"/>
          </a:fontRef>
        </p:style>
      </p:cxnSp>
      <p:sp>
        <p:nvSpPr>
          <p:cNvPr id="6" name="Espace réservé du texte 5"/>
          <p:cNvSpPr>
            <a:spLocks noGrp="1"/>
          </p:cNvSpPr>
          <p:nvPr>
            <p:ph type="body" sz="quarter" idx="10" hasCustomPrompt="1"/>
          </p:nvPr>
        </p:nvSpPr>
        <p:spPr>
          <a:xfrm>
            <a:off x="987525" y="6256363"/>
            <a:ext cx="6816857" cy="441301"/>
          </a:xfrm>
          <a:prstGeom prst="rect">
            <a:avLst/>
          </a:prstGeom>
        </p:spPr>
        <p:txBody>
          <a:bodyPr anchor="b"/>
          <a:lstStyle>
            <a:lvl1pPr marL="0" indent="0" algn="r">
              <a:buNone/>
              <a:defRPr sz="1000" baseline="0">
                <a:solidFill>
                  <a:schemeClr val="tx1"/>
                </a:solidFill>
                <a:latin typeface="Helvetica Neue" pitchFamily="50"/>
              </a:defRPr>
            </a:lvl1pPr>
          </a:lstStyle>
          <a:p>
            <a:pPr lvl="0"/>
            <a:r>
              <a:rPr lang="fr-FR" dirty="0"/>
              <a:t>Indiquez l’objet de la réunion</a:t>
            </a:r>
          </a:p>
        </p:txBody>
      </p:sp>
      <p:sp>
        <p:nvSpPr>
          <p:cNvPr id="15" name="Espace réservé du texte 5"/>
          <p:cNvSpPr>
            <a:spLocks noGrp="1"/>
          </p:cNvSpPr>
          <p:nvPr>
            <p:ph type="body" sz="quarter" idx="11" hasCustomPrompt="1"/>
          </p:nvPr>
        </p:nvSpPr>
        <p:spPr>
          <a:xfrm>
            <a:off x="7869403" y="6462861"/>
            <a:ext cx="3603195" cy="225549"/>
          </a:xfrm>
          <a:prstGeom prst="rect">
            <a:avLst/>
          </a:prstGeom>
        </p:spPr>
        <p:txBody>
          <a:bodyPr anchor="ctr"/>
          <a:lstStyle>
            <a:lvl1pPr marL="0" indent="0" algn="l">
              <a:buNone/>
              <a:defRPr sz="1000">
                <a:solidFill>
                  <a:schemeClr val="tx1"/>
                </a:solidFill>
                <a:latin typeface="Helvetica Neue" pitchFamily="50"/>
              </a:defRPr>
            </a:lvl1pPr>
          </a:lstStyle>
          <a:p>
            <a:pPr lvl="0"/>
            <a:r>
              <a:rPr lang="fr-FR" dirty="0"/>
              <a:t>Tapez la date au format JJ mois AAAA</a:t>
            </a:r>
          </a:p>
        </p:txBody>
      </p:sp>
    </p:spTree>
    <p:extLst>
      <p:ext uri="{BB962C8B-B14F-4D97-AF65-F5344CB8AC3E}">
        <p14:creationId xmlns:p14="http://schemas.microsoft.com/office/powerpoint/2010/main" val="4241643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35360" y="2924944"/>
            <a:ext cx="11521280" cy="1137941"/>
          </a:xfrm>
          <a:prstGeom prst="rect">
            <a:avLst/>
          </a:prstGeom>
        </p:spPr>
        <p:txBody>
          <a:bodyPr wrap="square" anchor="ctr">
            <a:noAutofit/>
          </a:bodyPr>
          <a:lstStyle>
            <a:lvl1pPr>
              <a:defRPr sz="4000" b="1">
                <a:solidFill>
                  <a:srgbClr val="A8A8AA"/>
                </a:solidFill>
                <a:latin typeface="Helvetica Neue" panose="02000503000000020004" pitchFamily="2"/>
              </a:defRPr>
            </a:lvl1pPr>
          </a:lstStyle>
          <a:p>
            <a:r>
              <a:rPr lang="fr-FR" dirty="0"/>
              <a:t>Cliquez pour taper un titre</a:t>
            </a:r>
          </a:p>
        </p:txBody>
      </p:sp>
      <p:pic>
        <p:nvPicPr>
          <p:cNvPr id="7" name="Imag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376" y="50320"/>
            <a:ext cx="7969504" cy="1353312"/>
          </a:xfrm>
          <a:prstGeom prst="rect">
            <a:avLst/>
          </a:prstGeom>
        </p:spPr>
      </p:pic>
      <p:cxnSp>
        <p:nvCxnSpPr>
          <p:cNvPr id="9" name="Connecteur droit 8"/>
          <p:cNvCxnSpPr/>
          <p:nvPr userDrawn="1"/>
        </p:nvCxnSpPr>
        <p:spPr>
          <a:xfrm>
            <a:off x="-12107" y="6093296"/>
            <a:ext cx="12204107" cy="0"/>
          </a:xfrm>
          <a:prstGeom prst="line">
            <a:avLst/>
          </a:prstGeom>
          <a:ln w="127000">
            <a:solidFill>
              <a:srgbClr val="5C0F8C"/>
            </a:solidFill>
          </a:ln>
        </p:spPr>
        <p:style>
          <a:lnRef idx="1">
            <a:schemeClr val="accent1"/>
          </a:lnRef>
          <a:fillRef idx="0">
            <a:schemeClr val="accent1"/>
          </a:fillRef>
          <a:effectRef idx="0">
            <a:schemeClr val="accent1"/>
          </a:effectRef>
          <a:fontRef idx="minor">
            <a:schemeClr val="tx1"/>
          </a:fontRef>
        </p:style>
      </p:cxnSp>
      <p:cxnSp>
        <p:nvCxnSpPr>
          <p:cNvPr id="4" name="Connecteur droit 3"/>
          <p:cNvCxnSpPr/>
          <p:nvPr userDrawn="1"/>
        </p:nvCxnSpPr>
        <p:spPr>
          <a:xfrm>
            <a:off x="7836892" y="6328370"/>
            <a:ext cx="0" cy="360040"/>
          </a:xfrm>
          <a:prstGeom prst="line">
            <a:avLst/>
          </a:prstGeom>
          <a:ln w="19050">
            <a:solidFill>
              <a:srgbClr val="A8A8AA"/>
            </a:solidFill>
          </a:ln>
        </p:spPr>
        <p:style>
          <a:lnRef idx="1">
            <a:schemeClr val="accent1"/>
          </a:lnRef>
          <a:fillRef idx="0">
            <a:schemeClr val="accent1"/>
          </a:fillRef>
          <a:effectRef idx="0">
            <a:schemeClr val="accent1"/>
          </a:effectRef>
          <a:fontRef idx="minor">
            <a:schemeClr val="tx1"/>
          </a:fontRef>
        </p:style>
      </p:cxnSp>
      <p:sp>
        <p:nvSpPr>
          <p:cNvPr id="6" name="Espace réservé du texte 5"/>
          <p:cNvSpPr>
            <a:spLocks noGrp="1"/>
          </p:cNvSpPr>
          <p:nvPr>
            <p:ph type="body" sz="quarter" idx="10" hasCustomPrompt="1"/>
          </p:nvPr>
        </p:nvSpPr>
        <p:spPr>
          <a:xfrm>
            <a:off x="987525" y="6256363"/>
            <a:ext cx="6816857" cy="441301"/>
          </a:xfrm>
          <a:prstGeom prst="rect">
            <a:avLst/>
          </a:prstGeom>
        </p:spPr>
        <p:txBody>
          <a:bodyPr anchor="b"/>
          <a:lstStyle>
            <a:lvl1pPr marL="0" indent="0" algn="r">
              <a:buNone/>
              <a:defRPr sz="1000" baseline="0">
                <a:solidFill>
                  <a:schemeClr val="tx1"/>
                </a:solidFill>
                <a:latin typeface="Helvetica Neue" pitchFamily="50"/>
              </a:defRPr>
            </a:lvl1pPr>
          </a:lstStyle>
          <a:p>
            <a:pPr lvl="0"/>
            <a:r>
              <a:rPr lang="fr-FR" dirty="0"/>
              <a:t>Indiquez l’objet de la réunion</a:t>
            </a:r>
          </a:p>
        </p:txBody>
      </p:sp>
      <p:sp>
        <p:nvSpPr>
          <p:cNvPr id="15" name="Espace réservé du texte 5"/>
          <p:cNvSpPr>
            <a:spLocks noGrp="1"/>
          </p:cNvSpPr>
          <p:nvPr>
            <p:ph type="body" sz="quarter" idx="11" hasCustomPrompt="1"/>
          </p:nvPr>
        </p:nvSpPr>
        <p:spPr>
          <a:xfrm>
            <a:off x="7869403" y="6462861"/>
            <a:ext cx="3603195" cy="225549"/>
          </a:xfrm>
          <a:prstGeom prst="rect">
            <a:avLst/>
          </a:prstGeom>
        </p:spPr>
        <p:txBody>
          <a:bodyPr anchor="ctr"/>
          <a:lstStyle>
            <a:lvl1pPr marL="0" indent="0" algn="l">
              <a:buNone/>
              <a:defRPr sz="1000">
                <a:solidFill>
                  <a:schemeClr val="tx1"/>
                </a:solidFill>
                <a:latin typeface="Helvetica Neue" pitchFamily="50"/>
              </a:defRPr>
            </a:lvl1pPr>
          </a:lstStyle>
          <a:p>
            <a:pPr lvl="0"/>
            <a:r>
              <a:rPr lang="fr-FR" dirty="0"/>
              <a:t>Tapez la date au format JJ mois AAAA</a:t>
            </a:r>
          </a:p>
        </p:txBody>
      </p:sp>
    </p:spTree>
    <p:extLst>
      <p:ext uri="{BB962C8B-B14F-4D97-AF65-F5344CB8AC3E}">
        <p14:creationId xmlns:p14="http://schemas.microsoft.com/office/powerpoint/2010/main" val="4182274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 contenu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5"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6"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cxnSp>
        <p:nvCxnSpPr>
          <p:cNvPr id="37" name="Connecteur droit 36"/>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38"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39"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
        <p:nvSpPr>
          <p:cNvPr id="45" name="Espace réservé du texte 44"/>
          <p:cNvSpPr>
            <a:spLocks noGrp="1"/>
          </p:cNvSpPr>
          <p:nvPr>
            <p:ph type="body" sz="quarter" idx="16" hasCustomPrompt="1"/>
          </p:nvPr>
        </p:nvSpPr>
        <p:spPr>
          <a:xfrm>
            <a:off x="719765" y="1196752"/>
            <a:ext cx="11136875" cy="4824536"/>
          </a:xfrm>
          <a:prstGeom prst="rect">
            <a:avLst/>
          </a:prstGeom>
        </p:spPr>
        <p:txBody>
          <a:bodyPr>
            <a:noAutofit/>
          </a:bodyPr>
          <a:lstStyle>
            <a:lvl1pPr marL="92075" indent="-92075">
              <a:buFont typeface="Wingdings" panose="05000000000000000000" pitchFamily="2" charset="2"/>
              <a:buChar char="q"/>
              <a:defRPr sz="2000" baseline="0">
                <a:solidFill>
                  <a:srgbClr val="5C0F8C"/>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 Premier niveau</a:t>
            </a:r>
          </a:p>
          <a:p>
            <a:pPr lvl="1"/>
            <a:r>
              <a:rPr lang="fr-FR" dirty="0"/>
              <a:t>Deuxième niveau</a:t>
            </a:r>
          </a:p>
          <a:p>
            <a:pPr lvl="2"/>
            <a:r>
              <a:rPr lang="fr-FR" dirty="0"/>
              <a:t>Troisième niveau</a:t>
            </a:r>
          </a:p>
        </p:txBody>
      </p:sp>
      <p:sp>
        <p:nvSpPr>
          <p:cNvPr id="46" name="ZoneTexte 45"/>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47" name="ZoneTexte 46"/>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Tree>
    <p:extLst>
      <p:ext uri="{BB962C8B-B14F-4D97-AF65-F5344CB8AC3E}">
        <p14:creationId xmlns:p14="http://schemas.microsoft.com/office/powerpoint/2010/main" val="2525049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eux contenus texte">
    <p:spTree>
      <p:nvGrpSpPr>
        <p:cNvPr id="1" name=""/>
        <p:cNvGrpSpPr/>
        <p:nvPr/>
      </p:nvGrpSpPr>
      <p:grpSpPr>
        <a:xfrm>
          <a:off x="0" y="0"/>
          <a:ext cx="0" cy="0"/>
          <a:chOff x="0" y="0"/>
          <a:chExt cx="0" cy="0"/>
        </a:xfrm>
      </p:grpSpPr>
      <p:sp>
        <p:nvSpPr>
          <p:cNvPr id="8" name="Espace réservé du texte 44"/>
          <p:cNvSpPr>
            <a:spLocks noGrp="1"/>
          </p:cNvSpPr>
          <p:nvPr>
            <p:ph type="body" sz="quarter" idx="16" hasCustomPrompt="1"/>
          </p:nvPr>
        </p:nvSpPr>
        <p:spPr>
          <a:xfrm>
            <a:off x="719766" y="1196752"/>
            <a:ext cx="5184213" cy="4824536"/>
          </a:xfrm>
          <a:prstGeom prst="rect">
            <a:avLst/>
          </a:prstGeom>
        </p:spPr>
        <p:txBody>
          <a:bodyPr>
            <a:noAutofit/>
          </a:bodyPr>
          <a:lstStyle>
            <a:lvl1pPr marL="92075" indent="-92075">
              <a:buFont typeface="Wingdings" panose="05000000000000000000" pitchFamily="2" charset="2"/>
              <a:buChar char="q"/>
              <a:defRPr sz="2000" baseline="0">
                <a:solidFill>
                  <a:srgbClr val="5C0F8C"/>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 Premier niveau</a:t>
            </a:r>
          </a:p>
          <a:p>
            <a:pPr lvl="1"/>
            <a:r>
              <a:rPr lang="fr-FR" dirty="0"/>
              <a:t>Deuxième niveau</a:t>
            </a:r>
          </a:p>
          <a:p>
            <a:pPr lvl="2"/>
            <a:r>
              <a:rPr lang="fr-FR" dirty="0"/>
              <a:t>Troisième niveau</a:t>
            </a:r>
          </a:p>
        </p:txBody>
      </p:sp>
      <p:sp>
        <p:nvSpPr>
          <p:cNvPr id="9" name="Espace réservé du texte 44"/>
          <p:cNvSpPr>
            <a:spLocks noGrp="1"/>
          </p:cNvSpPr>
          <p:nvPr>
            <p:ph type="body" sz="quarter" idx="17" hasCustomPrompt="1"/>
          </p:nvPr>
        </p:nvSpPr>
        <p:spPr>
          <a:xfrm>
            <a:off x="6384032" y="1196752"/>
            <a:ext cx="5376235" cy="4824536"/>
          </a:xfrm>
          <a:prstGeom prst="rect">
            <a:avLst/>
          </a:prstGeom>
        </p:spPr>
        <p:txBody>
          <a:bodyPr>
            <a:noAutofit/>
          </a:bodyPr>
          <a:lstStyle>
            <a:lvl1pPr marL="92075" indent="-92075">
              <a:buFont typeface="Wingdings" panose="05000000000000000000" pitchFamily="2" charset="2"/>
              <a:buChar char="q"/>
              <a:defRPr sz="2000" baseline="0">
                <a:solidFill>
                  <a:srgbClr val="5C0F8C"/>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 Premier niveau</a:t>
            </a:r>
          </a:p>
          <a:p>
            <a:pPr lvl="1"/>
            <a:r>
              <a:rPr lang="fr-FR" dirty="0"/>
              <a:t>Deuxième niveau</a:t>
            </a:r>
          </a:p>
          <a:p>
            <a:pPr lvl="2"/>
            <a:r>
              <a:rPr lang="fr-FR" dirty="0"/>
              <a:t>Troisième niveau</a:t>
            </a:r>
          </a:p>
        </p:txBody>
      </p:sp>
      <p:cxnSp>
        <p:nvCxnSpPr>
          <p:cNvPr id="3" name="Connecteur droit 2"/>
          <p:cNvCxnSpPr/>
          <p:nvPr userDrawn="1"/>
        </p:nvCxnSpPr>
        <p:spPr>
          <a:xfrm>
            <a:off x="6153911" y="1196752"/>
            <a:ext cx="0" cy="4824536"/>
          </a:xfrm>
          <a:prstGeom prst="line">
            <a:avLst/>
          </a:prstGeom>
          <a:ln>
            <a:solidFill>
              <a:srgbClr val="A8A8AA"/>
            </a:solidFill>
          </a:ln>
        </p:spPr>
        <p:style>
          <a:lnRef idx="1">
            <a:schemeClr val="accent1"/>
          </a:lnRef>
          <a:fillRef idx="0">
            <a:schemeClr val="accent1"/>
          </a:fillRef>
          <a:effectRef idx="0">
            <a:schemeClr val="accent1"/>
          </a:effectRef>
          <a:fontRef idx="minor">
            <a:schemeClr val="tx1"/>
          </a:fontRef>
        </p:style>
      </p:cxnSp>
      <p:sp>
        <p:nvSpPr>
          <p:cNvPr id="19"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20"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21"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22" name="ZoneTexte 21"/>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23" name="ZoneTexte 22"/>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4" name="Connecteur droit 13"/>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5"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6"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31079988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 contenu texte + 2 blocs gris">
    <p:spTree>
      <p:nvGrpSpPr>
        <p:cNvPr id="1" name=""/>
        <p:cNvGrpSpPr/>
        <p:nvPr/>
      </p:nvGrpSpPr>
      <p:grpSpPr>
        <a:xfrm>
          <a:off x="0" y="0"/>
          <a:ext cx="0" cy="0"/>
          <a:chOff x="0" y="0"/>
          <a:chExt cx="0" cy="0"/>
        </a:xfrm>
      </p:grpSpPr>
      <p:sp>
        <p:nvSpPr>
          <p:cNvPr id="8" name="Espace réservé du texte 44"/>
          <p:cNvSpPr>
            <a:spLocks noGrp="1"/>
          </p:cNvSpPr>
          <p:nvPr>
            <p:ph type="body" sz="quarter" idx="16" hasCustomPrompt="1"/>
          </p:nvPr>
        </p:nvSpPr>
        <p:spPr>
          <a:xfrm>
            <a:off x="719766" y="1196752"/>
            <a:ext cx="5184213" cy="4824536"/>
          </a:xfrm>
          <a:prstGeom prst="rect">
            <a:avLst/>
          </a:prstGeom>
        </p:spPr>
        <p:txBody>
          <a:bodyPr>
            <a:noAutofit/>
          </a:bodyPr>
          <a:lstStyle>
            <a:lvl1pPr marL="92075" indent="-92075">
              <a:buFont typeface="Wingdings" panose="05000000000000000000" pitchFamily="2" charset="2"/>
              <a:buChar char="q"/>
              <a:defRPr sz="2000" baseline="0">
                <a:solidFill>
                  <a:srgbClr val="5C0F8C"/>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 Premier niveau</a:t>
            </a:r>
          </a:p>
          <a:p>
            <a:pPr lvl="1"/>
            <a:r>
              <a:rPr lang="fr-FR" dirty="0"/>
              <a:t>Deuxième niveau</a:t>
            </a:r>
          </a:p>
          <a:p>
            <a:pPr lvl="2"/>
            <a:r>
              <a:rPr lang="fr-FR" dirty="0"/>
              <a:t>Troisième niveau</a:t>
            </a:r>
          </a:p>
        </p:txBody>
      </p:sp>
      <p:sp>
        <p:nvSpPr>
          <p:cNvPr id="19" name="Espace réservé du texte 44"/>
          <p:cNvSpPr>
            <a:spLocks noGrp="1"/>
          </p:cNvSpPr>
          <p:nvPr>
            <p:ph type="body" sz="quarter" idx="17" hasCustomPrompt="1"/>
          </p:nvPr>
        </p:nvSpPr>
        <p:spPr>
          <a:xfrm>
            <a:off x="6280911" y="1206277"/>
            <a:ext cx="5346624" cy="2160240"/>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20" name="Espace réservé du texte 44"/>
          <p:cNvSpPr>
            <a:spLocks noGrp="1"/>
          </p:cNvSpPr>
          <p:nvPr>
            <p:ph type="body" sz="quarter" idx="18" hasCustomPrompt="1"/>
          </p:nvPr>
        </p:nvSpPr>
        <p:spPr>
          <a:xfrm>
            <a:off x="6293611" y="3851523"/>
            <a:ext cx="5346624" cy="2160240"/>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21"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22"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23"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24" name="ZoneTexte 23"/>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25" name="ZoneTexte 24"/>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4" name="Connecteur droit 13"/>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5"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6"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42233212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blocs 4 couleurs">
    <p:spTree>
      <p:nvGrpSpPr>
        <p:cNvPr id="1" name=""/>
        <p:cNvGrpSpPr/>
        <p:nvPr/>
      </p:nvGrpSpPr>
      <p:grpSpPr>
        <a:xfrm>
          <a:off x="0" y="0"/>
          <a:ext cx="0" cy="0"/>
          <a:chOff x="0" y="0"/>
          <a:chExt cx="0" cy="0"/>
        </a:xfrm>
      </p:grpSpPr>
      <p:sp>
        <p:nvSpPr>
          <p:cNvPr id="12" name="Espace réservé du texte 44"/>
          <p:cNvSpPr>
            <a:spLocks noGrp="1"/>
          </p:cNvSpPr>
          <p:nvPr>
            <p:ph type="body" sz="quarter" idx="16" hasCustomPrompt="1"/>
          </p:nvPr>
        </p:nvSpPr>
        <p:spPr>
          <a:xfrm>
            <a:off x="958667" y="1340768"/>
            <a:ext cx="4872160" cy="2160240"/>
          </a:xfrm>
          <a:prstGeom prst="rect">
            <a:avLst/>
          </a:prstGeom>
          <a:gradFill flip="none" rotWithShape="1">
            <a:gsLst>
              <a:gs pos="0">
                <a:srgbClr val="5C0F8C">
                  <a:shade val="30000"/>
                  <a:satMod val="115000"/>
                </a:srgbClr>
              </a:gs>
              <a:gs pos="50000">
                <a:srgbClr val="5C0F8C">
                  <a:shade val="67500"/>
                  <a:satMod val="115000"/>
                </a:srgbClr>
              </a:gs>
              <a:gs pos="100000">
                <a:srgbClr val="5C0F8C">
                  <a:shade val="100000"/>
                  <a:satMod val="115000"/>
                </a:srgb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3" name="Espace réservé du texte 44"/>
          <p:cNvSpPr>
            <a:spLocks noGrp="1"/>
          </p:cNvSpPr>
          <p:nvPr>
            <p:ph type="body" sz="quarter" idx="17" hasCustomPrompt="1"/>
          </p:nvPr>
        </p:nvSpPr>
        <p:spPr>
          <a:xfrm>
            <a:off x="6312405" y="1340768"/>
            <a:ext cx="4872160" cy="2160240"/>
          </a:xfrm>
          <a:prstGeom prst="rect">
            <a:avLst/>
          </a:prstGeom>
          <a:gradFill flip="none" rotWithShape="1">
            <a:gsLst>
              <a:gs pos="0">
                <a:srgbClr val="BBD050">
                  <a:shade val="30000"/>
                  <a:satMod val="115000"/>
                </a:srgbClr>
              </a:gs>
              <a:gs pos="50000">
                <a:srgbClr val="BBD050">
                  <a:shade val="67500"/>
                  <a:satMod val="115000"/>
                </a:srgbClr>
              </a:gs>
              <a:gs pos="100000">
                <a:srgbClr val="BBD050">
                  <a:shade val="100000"/>
                  <a:satMod val="115000"/>
                </a:srgb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4" name="Espace réservé du texte 44"/>
          <p:cNvSpPr>
            <a:spLocks noGrp="1"/>
          </p:cNvSpPr>
          <p:nvPr>
            <p:ph type="body" sz="quarter" idx="18" hasCustomPrompt="1"/>
          </p:nvPr>
        </p:nvSpPr>
        <p:spPr>
          <a:xfrm>
            <a:off x="958304" y="3833616"/>
            <a:ext cx="4872160" cy="2160240"/>
          </a:xfrm>
          <a:prstGeom prst="rect">
            <a:avLst/>
          </a:prstGeom>
          <a:gradFill flip="none" rotWithShape="1">
            <a:gsLst>
              <a:gs pos="0">
                <a:srgbClr val="F08A00">
                  <a:shade val="30000"/>
                  <a:satMod val="115000"/>
                </a:srgbClr>
              </a:gs>
              <a:gs pos="50000">
                <a:srgbClr val="F08A00">
                  <a:shade val="67500"/>
                  <a:satMod val="115000"/>
                </a:srgbClr>
              </a:gs>
              <a:gs pos="100000">
                <a:srgbClr val="F08A00">
                  <a:shade val="100000"/>
                  <a:satMod val="115000"/>
                </a:srgb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5" name="Espace réservé du texte 44"/>
          <p:cNvSpPr>
            <a:spLocks noGrp="1"/>
          </p:cNvSpPr>
          <p:nvPr>
            <p:ph type="body" sz="quarter" idx="19" hasCustomPrompt="1"/>
          </p:nvPr>
        </p:nvSpPr>
        <p:spPr>
          <a:xfrm>
            <a:off x="6312043" y="3833616"/>
            <a:ext cx="4872160" cy="2160240"/>
          </a:xfrm>
          <a:prstGeom prst="rect">
            <a:avLst/>
          </a:prstGeom>
          <a:gradFill flip="none" rotWithShape="1">
            <a:gsLst>
              <a:gs pos="0">
                <a:srgbClr val="2C74B5">
                  <a:shade val="30000"/>
                  <a:satMod val="115000"/>
                </a:srgbClr>
              </a:gs>
              <a:gs pos="50000">
                <a:srgbClr val="2C74B5">
                  <a:shade val="67500"/>
                  <a:satMod val="115000"/>
                </a:srgbClr>
              </a:gs>
              <a:gs pos="100000">
                <a:srgbClr val="2C74B5">
                  <a:shade val="100000"/>
                  <a:satMod val="115000"/>
                </a:srgb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21"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22"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23"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24" name="ZoneTexte 23"/>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25" name="ZoneTexte 24"/>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6" name="Connecteur droit 15"/>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7"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8"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36807129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andeaux 4 couleurs">
    <p:spTree>
      <p:nvGrpSpPr>
        <p:cNvPr id="1" name=""/>
        <p:cNvGrpSpPr/>
        <p:nvPr/>
      </p:nvGrpSpPr>
      <p:grpSpPr>
        <a:xfrm>
          <a:off x="0" y="0"/>
          <a:ext cx="0" cy="0"/>
          <a:chOff x="0" y="0"/>
          <a:chExt cx="0" cy="0"/>
        </a:xfrm>
      </p:grpSpPr>
      <p:sp>
        <p:nvSpPr>
          <p:cNvPr id="12" name="Espace réservé du texte 44"/>
          <p:cNvSpPr>
            <a:spLocks noGrp="1"/>
          </p:cNvSpPr>
          <p:nvPr>
            <p:ph type="body" sz="quarter" idx="16" hasCustomPrompt="1"/>
          </p:nvPr>
        </p:nvSpPr>
        <p:spPr>
          <a:xfrm>
            <a:off x="958667" y="1556792"/>
            <a:ext cx="10225899" cy="648072"/>
          </a:xfrm>
          <a:prstGeom prst="rect">
            <a:avLst/>
          </a:prstGeom>
          <a:gradFill flip="none" rotWithShape="1">
            <a:gsLst>
              <a:gs pos="0">
                <a:srgbClr val="5C0F8C">
                  <a:shade val="30000"/>
                  <a:satMod val="115000"/>
                </a:srgbClr>
              </a:gs>
              <a:gs pos="50000">
                <a:srgbClr val="5C0F8C">
                  <a:shade val="67500"/>
                  <a:satMod val="115000"/>
                </a:srgbClr>
              </a:gs>
              <a:gs pos="100000">
                <a:srgbClr val="5C0F8C">
                  <a:shade val="100000"/>
                  <a:satMod val="115000"/>
                </a:srgbClr>
              </a:gs>
            </a:gsLst>
            <a:lin ang="16200000" scaled="1"/>
            <a:tileRect/>
          </a:gradFill>
        </p:spPr>
        <p:txBody>
          <a:bodyPr anchor="ctr">
            <a:no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3" name="Espace réservé du texte 44"/>
          <p:cNvSpPr>
            <a:spLocks noGrp="1"/>
          </p:cNvSpPr>
          <p:nvPr>
            <p:ph type="body" sz="quarter" idx="17" hasCustomPrompt="1"/>
          </p:nvPr>
        </p:nvSpPr>
        <p:spPr>
          <a:xfrm>
            <a:off x="958667" y="2708920"/>
            <a:ext cx="10225899" cy="648072"/>
          </a:xfrm>
          <a:prstGeom prst="rect">
            <a:avLst/>
          </a:prstGeom>
          <a:gradFill flip="none" rotWithShape="1">
            <a:gsLst>
              <a:gs pos="0">
                <a:srgbClr val="BBD050">
                  <a:shade val="30000"/>
                  <a:satMod val="115000"/>
                </a:srgbClr>
              </a:gs>
              <a:gs pos="50000">
                <a:srgbClr val="BBD050">
                  <a:shade val="67500"/>
                  <a:satMod val="115000"/>
                </a:srgbClr>
              </a:gs>
              <a:gs pos="100000">
                <a:srgbClr val="BBD050">
                  <a:shade val="100000"/>
                  <a:satMod val="115000"/>
                </a:srgbClr>
              </a:gs>
            </a:gsLst>
            <a:lin ang="16200000" scaled="1"/>
            <a:tileRect/>
          </a:gradFill>
        </p:spPr>
        <p:txBody>
          <a:bodyPr anchor="ctr">
            <a:no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4" name="Espace réservé du texte 44"/>
          <p:cNvSpPr>
            <a:spLocks noGrp="1"/>
          </p:cNvSpPr>
          <p:nvPr>
            <p:ph type="body" sz="quarter" idx="18" hasCustomPrompt="1"/>
          </p:nvPr>
        </p:nvSpPr>
        <p:spPr>
          <a:xfrm>
            <a:off x="958667" y="5013176"/>
            <a:ext cx="10225899" cy="648072"/>
          </a:xfrm>
          <a:prstGeom prst="rect">
            <a:avLst/>
          </a:prstGeom>
          <a:gradFill flip="none" rotWithShape="1">
            <a:gsLst>
              <a:gs pos="0">
                <a:srgbClr val="F08A00">
                  <a:shade val="30000"/>
                  <a:satMod val="115000"/>
                </a:srgbClr>
              </a:gs>
              <a:gs pos="50000">
                <a:srgbClr val="F08A00">
                  <a:shade val="67500"/>
                  <a:satMod val="115000"/>
                </a:srgbClr>
              </a:gs>
              <a:gs pos="100000">
                <a:srgbClr val="F08A00">
                  <a:shade val="100000"/>
                  <a:satMod val="115000"/>
                </a:srgbClr>
              </a:gs>
            </a:gsLst>
            <a:lin ang="16200000" scaled="1"/>
            <a:tileRect/>
          </a:gradFill>
        </p:spPr>
        <p:txBody>
          <a:bodyPr anchor="ctr">
            <a:no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5" name="Espace réservé du texte 44"/>
          <p:cNvSpPr>
            <a:spLocks noGrp="1"/>
          </p:cNvSpPr>
          <p:nvPr>
            <p:ph type="body" sz="quarter" idx="19" hasCustomPrompt="1"/>
          </p:nvPr>
        </p:nvSpPr>
        <p:spPr>
          <a:xfrm>
            <a:off x="958667" y="3861048"/>
            <a:ext cx="10225899" cy="648072"/>
          </a:xfrm>
          <a:prstGeom prst="rect">
            <a:avLst/>
          </a:prstGeom>
          <a:gradFill flip="none" rotWithShape="1">
            <a:gsLst>
              <a:gs pos="0">
                <a:srgbClr val="2C74B5">
                  <a:shade val="30000"/>
                  <a:satMod val="115000"/>
                </a:srgbClr>
              </a:gs>
              <a:gs pos="50000">
                <a:srgbClr val="2C74B5">
                  <a:shade val="67500"/>
                  <a:satMod val="115000"/>
                </a:srgbClr>
              </a:gs>
              <a:gs pos="100000">
                <a:srgbClr val="2C74B5">
                  <a:shade val="100000"/>
                  <a:satMod val="115000"/>
                </a:srgbClr>
              </a:gs>
            </a:gsLst>
            <a:lin ang="16200000" scaled="1"/>
            <a:tileRect/>
          </a:gradFill>
        </p:spPr>
        <p:txBody>
          <a:bodyPr anchor="ctr">
            <a:no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21"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22"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23"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24" name="ZoneTexte 23"/>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25" name="ZoneTexte 24"/>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6" name="Connecteur droit 15"/>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7"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8"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40319345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bloc gris seul">
    <p:spTree>
      <p:nvGrpSpPr>
        <p:cNvPr id="1" name=""/>
        <p:cNvGrpSpPr/>
        <p:nvPr/>
      </p:nvGrpSpPr>
      <p:grpSpPr>
        <a:xfrm>
          <a:off x="0" y="0"/>
          <a:ext cx="0" cy="0"/>
          <a:chOff x="0" y="0"/>
          <a:chExt cx="0" cy="0"/>
        </a:xfrm>
      </p:grpSpPr>
      <p:sp>
        <p:nvSpPr>
          <p:cNvPr id="21" name="Espace réservé du texte 8"/>
          <p:cNvSpPr>
            <a:spLocks noGrp="1"/>
          </p:cNvSpPr>
          <p:nvPr>
            <p:ph type="body" sz="quarter" idx="20" hasCustomPrompt="1"/>
          </p:nvPr>
        </p:nvSpPr>
        <p:spPr>
          <a:xfrm>
            <a:off x="924124" y="1566317"/>
            <a:ext cx="10268568" cy="4104456"/>
          </a:xfrm>
          <a:prstGeom prst="rect">
            <a:avLst/>
          </a:prstGeom>
          <a:gradFill flip="none" rotWithShape="1">
            <a:gsLst>
              <a:gs pos="0">
                <a:srgbClr val="A8A8AA">
                  <a:shade val="30000"/>
                  <a:satMod val="115000"/>
                </a:srgbClr>
              </a:gs>
              <a:gs pos="50000">
                <a:srgbClr val="A8A8AA">
                  <a:shade val="67500"/>
                  <a:satMod val="115000"/>
                </a:srgbClr>
              </a:gs>
              <a:gs pos="100000">
                <a:srgbClr val="A8A8AA">
                  <a:shade val="100000"/>
                  <a:satMod val="115000"/>
                </a:srgbClr>
              </a:gs>
            </a:gsLst>
            <a:lin ang="16200000" scaled="1"/>
            <a:tileRect/>
          </a:gradFill>
        </p:spPr>
        <p:txBody>
          <a:bodyPr anchor="ctr">
            <a:normAutofit/>
          </a:bodyPr>
          <a:lstStyle>
            <a:lvl1pPr marL="0" indent="0" algn="ctr">
              <a:buNone/>
              <a:defRPr>
                <a:solidFill>
                  <a:schemeClr val="bg1"/>
                </a:solidFill>
              </a:defRPr>
            </a:lvl1pPr>
          </a:lstStyle>
          <a:p>
            <a:pPr lvl="0"/>
            <a:r>
              <a:rPr lang="fr-FR" dirty="0"/>
              <a:t>Texte</a:t>
            </a:r>
          </a:p>
        </p:txBody>
      </p:sp>
      <p:sp>
        <p:nvSpPr>
          <p:cNvPr id="12"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13"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14"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15" name="ZoneTexte 14"/>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22" name="ZoneTexte 21"/>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6" name="Connecteur droit 15"/>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7"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8"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35564232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15"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16"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17"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18" name="ZoneTexte 17"/>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19" name="ZoneTexte 18"/>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1" name="Connecteur droit 10"/>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2"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3"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5514756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15"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16"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dirty="0"/>
          </a:p>
        </p:txBody>
      </p:sp>
      <p:sp>
        <p:nvSpPr>
          <p:cNvPr id="17"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18" name="ZoneTexte 17"/>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19" name="ZoneTexte 18"/>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1" name="Connecteur droit 10"/>
          <p:cNvCxnSpPr>
            <a:cxnSpLocks/>
          </p:cNvCxnSpPr>
          <p:nvPr userDrawn="1"/>
        </p:nvCxnSpPr>
        <p:spPr>
          <a:xfrm flipH="1">
            <a:off x="1967541" y="507528"/>
            <a:ext cx="7592095"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2"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3"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pic>
        <p:nvPicPr>
          <p:cNvPr id="2" name="Picture 4" descr="CEA">
            <a:extLst>
              <a:ext uri="{FF2B5EF4-FFF2-40B4-BE49-F238E27FC236}">
                <a16:creationId xmlns:a16="http://schemas.microsoft.com/office/drawing/2014/main" id="{8982EAD7-29AB-480D-8948-AA5F3D35A74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803077" y="118578"/>
            <a:ext cx="842763" cy="777900"/>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a:extLst>
              <a:ext uri="{FF2B5EF4-FFF2-40B4-BE49-F238E27FC236}">
                <a16:creationId xmlns:a16="http://schemas.microsoft.com/office/drawing/2014/main" id="{8F9F1AB6-9574-39BF-0327-12F4D38CA2AC}"/>
              </a:ext>
            </a:extLst>
          </p:cNvPr>
          <p:cNvPicPr>
            <a:picLocks noChangeAspect="1"/>
          </p:cNvPicPr>
          <p:nvPr userDrawn="1"/>
        </p:nvPicPr>
        <p:blipFill>
          <a:blip r:embed="rId3"/>
          <a:stretch>
            <a:fillRect/>
          </a:stretch>
        </p:blipFill>
        <p:spPr>
          <a:xfrm>
            <a:off x="11088187" y="20150"/>
            <a:ext cx="846924" cy="974755"/>
          </a:xfrm>
          <a:prstGeom prst="rect">
            <a:avLst/>
          </a:prstGeom>
        </p:spPr>
      </p:pic>
      <p:pic>
        <p:nvPicPr>
          <p:cNvPr id="5" name="Image 4">
            <a:extLst>
              <a:ext uri="{FF2B5EF4-FFF2-40B4-BE49-F238E27FC236}">
                <a16:creationId xmlns:a16="http://schemas.microsoft.com/office/drawing/2014/main" id="{A3BA6312-92BC-5BF9-6175-3C2C764EE424}"/>
              </a:ext>
            </a:extLst>
          </p:cNvPr>
          <p:cNvPicPr>
            <a:picLocks noChangeAspect="1"/>
          </p:cNvPicPr>
          <p:nvPr userDrawn="1"/>
        </p:nvPicPr>
        <p:blipFill>
          <a:blip r:embed="rId4"/>
          <a:srcRect l="-808" r="6941" b="19792"/>
          <a:stretch/>
        </p:blipFill>
        <p:spPr>
          <a:xfrm>
            <a:off x="20653" y="5826901"/>
            <a:ext cx="2235988" cy="837841"/>
          </a:xfrm>
          <a:prstGeom prst="rect">
            <a:avLst/>
          </a:prstGeom>
        </p:spPr>
      </p:pic>
    </p:spTree>
    <p:extLst>
      <p:ext uri="{BB962C8B-B14F-4D97-AF65-F5344CB8AC3E}">
        <p14:creationId xmlns:p14="http://schemas.microsoft.com/office/powerpoint/2010/main" val="18242872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1 contenu text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8050731" y="6293581"/>
            <a:ext cx="2743200" cy="365125"/>
          </a:xfrm>
          <a:prstGeom prst="rect">
            <a:avLst/>
          </a:prstGeom>
        </p:spPr>
        <p:txBody>
          <a:bodyPr vert="horz" wrap="none"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C6A61F2-C920-4746-86D0-64F72AA9220C}" type="slidenum">
              <a:rPr lang="fr-FR" smtClean="0"/>
              <a:pPr/>
              <a:t>‹N°›</a:t>
            </a:fld>
            <a:endParaRPr lang="fr-FR" dirty="0"/>
          </a:p>
        </p:txBody>
      </p:sp>
      <p:cxnSp>
        <p:nvCxnSpPr>
          <p:cNvPr id="37" name="Connecteur droit 36"/>
          <p:cNvCxnSpPr>
            <a:cxnSpLocks/>
          </p:cNvCxnSpPr>
          <p:nvPr userDrawn="1"/>
        </p:nvCxnSpPr>
        <p:spPr>
          <a:xfrm flipH="1" flipV="1">
            <a:off x="1967541" y="507528"/>
            <a:ext cx="7800867" cy="35679"/>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38" name="Titre 1"/>
          <p:cNvSpPr>
            <a:spLocks noGrp="1"/>
          </p:cNvSpPr>
          <p:nvPr>
            <p:ph type="title" hasCustomPrompt="1"/>
          </p:nvPr>
        </p:nvSpPr>
        <p:spPr>
          <a:xfrm>
            <a:off x="838200" y="365125"/>
            <a:ext cx="10515600" cy="1325563"/>
          </a:xfrm>
          <a:prstGeom prst="rect">
            <a:avLst/>
          </a:prstGeom>
          <a:solidFill>
            <a:schemeClr val="bg1"/>
          </a:solidFill>
        </p:spPr>
        <p:txBody>
          <a:bodyPr vert="horz" wrap="none"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a:t>Modifiez le style du titre</a:t>
            </a:r>
            <a:endParaRPr lang="fr-FR" dirty="0"/>
          </a:p>
        </p:txBody>
      </p:sp>
      <p:sp>
        <p:nvSpPr>
          <p:cNvPr id="39" name="Espace réservé du texte 28"/>
          <p:cNvSpPr>
            <a:spLocks noGrp="1"/>
          </p:cNvSpPr>
          <p:nvPr>
            <p:ph type="body" sz="quarter" idx="13" hasCustomPrompt="1"/>
          </p:nvPr>
        </p:nvSpPr>
        <p:spPr>
          <a:xfrm>
            <a:off x="838200" y="1825625"/>
            <a:ext cx="10515600" cy="4351338"/>
          </a:xfrm>
          <a:prstGeom prst="rect">
            <a:avLst/>
          </a:prstGeom>
        </p:spPr>
        <p:txBody>
          <a:bodyPr vert="horz" wrap="none"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5" name="Espace réservé du texte 44"/>
          <p:cNvSpPr>
            <a:spLocks noGrp="1"/>
          </p:cNvSpPr>
          <p:nvPr>
            <p:ph type="body" sz="quarter" idx="16" hasCustomPrompt="1"/>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6" name="ZoneTexte 45"/>
          <p:cNvSpPr txBox="1"/>
          <p:nvPr userDrawn="1"/>
        </p:nvSpPr>
        <p:spPr>
          <a:xfrm>
            <a:off x="10793931" y="6461989"/>
            <a:ext cx="210314" cy="230832"/>
          </a:xfrm>
          <a:prstGeom prst="rect">
            <a:avLst/>
          </a:prstGeom>
          <a:noFill/>
        </p:spPr>
        <p:txBody>
          <a:bodyPr wrap="none" rtlCol="0">
            <a:spAutoFit/>
          </a:bodyPr>
          <a:lstStyle/>
          <a:p>
            <a:pPr algn="ctr"/>
            <a:r>
              <a:rPr lang="fr-FR" sz="900" dirty="0">
                <a:solidFill>
                  <a:srgbClr val="5C0F8C"/>
                </a:solidFill>
                <a:latin typeface="Helvetica" panose="020B0604020202030204" pitchFamily="34" charset="0"/>
              </a:rPr>
              <a:t>l</a:t>
            </a:r>
          </a:p>
        </p:txBody>
      </p:sp>
      <p:sp>
        <p:nvSpPr>
          <p:cNvPr id="47" name="ZoneTexte 46"/>
          <p:cNvSpPr txBox="1"/>
          <p:nvPr userDrawn="1"/>
        </p:nvSpPr>
        <p:spPr>
          <a:xfrm>
            <a:off x="11555875" y="6461989"/>
            <a:ext cx="210314" cy="230832"/>
          </a:xfrm>
          <a:prstGeom prst="rect">
            <a:avLst/>
          </a:prstGeom>
          <a:noFill/>
        </p:spPr>
        <p:txBody>
          <a:bodyPr wrap="none" rtlCol="0">
            <a:spAutoFit/>
          </a:bodyPr>
          <a:lstStyle/>
          <a:p>
            <a:pPr algn="ctr"/>
            <a:r>
              <a:rPr lang="fr-FR" sz="900" dirty="0">
                <a:solidFill>
                  <a:srgbClr val="5C0F8C"/>
                </a:solidFill>
                <a:latin typeface="Helvetica" panose="020B0604020202030204" pitchFamily="34" charset="0"/>
              </a:rPr>
              <a:t>l</a:t>
            </a:r>
          </a:p>
        </p:txBody>
      </p:sp>
      <p:pic>
        <p:nvPicPr>
          <p:cNvPr id="3" name="Picture 4" descr="CEA">
            <a:extLst>
              <a:ext uri="{FF2B5EF4-FFF2-40B4-BE49-F238E27FC236}">
                <a16:creationId xmlns:a16="http://schemas.microsoft.com/office/drawing/2014/main" id="{80E55433-2FCC-3FD0-327B-2D39D0AADD05}"/>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0077391" y="136417"/>
            <a:ext cx="842763" cy="77790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extLst>
              <a:ext uri="{FF2B5EF4-FFF2-40B4-BE49-F238E27FC236}">
                <a16:creationId xmlns:a16="http://schemas.microsoft.com/office/drawing/2014/main" id="{8CE195CB-179E-72B5-429A-F0801DBCDBE6}"/>
              </a:ext>
            </a:extLst>
          </p:cNvPr>
          <p:cNvPicPr>
            <a:picLocks noChangeAspect="1"/>
          </p:cNvPicPr>
          <p:nvPr userDrawn="1"/>
        </p:nvPicPr>
        <p:blipFill>
          <a:blip r:embed="rId3"/>
          <a:stretch>
            <a:fillRect/>
          </a:stretch>
        </p:blipFill>
        <p:spPr>
          <a:xfrm>
            <a:off x="11088187" y="58812"/>
            <a:ext cx="846924" cy="974755"/>
          </a:xfrm>
          <a:prstGeom prst="rect">
            <a:avLst/>
          </a:prstGeom>
        </p:spPr>
      </p:pic>
      <p:pic>
        <p:nvPicPr>
          <p:cNvPr id="7" name="Image 6">
            <a:extLst>
              <a:ext uri="{FF2B5EF4-FFF2-40B4-BE49-F238E27FC236}">
                <a16:creationId xmlns:a16="http://schemas.microsoft.com/office/drawing/2014/main" id="{2E13BDA9-634D-9524-7D9C-3A12F44CCA98}"/>
              </a:ext>
            </a:extLst>
          </p:cNvPr>
          <p:cNvPicPr>
            <a:picLocks noChangeAspect="1"/>
          </p:cNvPicPr>
          <p:nvPr userDrawn="1"/>
        </p:nvPicPr>
        <p:blipFill rotWithShape="1">
          <a:blip r:embed="rId4"/>
          <a:srcRect b="22947"/>
          <a:stretch/>
        </p:blipFill>
        <p:spPr>
          <a:xfrm>
            <a:off x="299744" y="88428"/>
            <a:ext cx="1028700" cy="968790"/>
          </a:xfrm>
          <a:prstGeom prst="rect">
            <a:avLst/>
          </a:prstGeom>
        </p:spPr>
      </p:pic>
      <p:pic>
        <p:nvPicPr>
          <p:cNvPr id="10" name="Image 9">
            <a:extLst>
              <a:ext uri="{FF2B5EF4-FFF2-40B4-BE49-F238E27FC236}">
                <a16:creationId xmlns:a16="http://schemas.microsoft.com/office/drawing/2014/main" id="{80DFC39F-6245-0EEB-9DF2-391CFA5FDA08}"/>
              </a:ext>
            </a:extLst>
          </p:cNvPr>
          <p:cNvPicPr>
            <a:picLocks noChangeAspect="1"/>
          </p:cNvPicPr>
          <p:nvPr userDrawn="1"/>
        </p:nvPicPr>
        <p:blipFill>
          <a:blip r:embed="rId5"/>
          <a:stretch>
            <a:fillRect/>
          </a:stretch>
        </p:blipFill>
        <p:spPr>
          <a:xfrm>
            <a:off x="127772" y="5762885"/>
            <a:ext cx="2401343" cy="1044584"/>
          </a:xfrm>
          <a:prstGeom prst="rect">
            <a:avLst/>
          </a:prstGeom>
        </p:spPr>
      </p:pic>
      <p:pic>
        <p:nvPicPr>
          <p:cNvPr id="2" name="Picture 2" descr="logo France 2030">
            <a:extLst>
              <a:ext uri="{FF2B5EF4-FFF2-40B4-BE49-F238E27FC236}">
                <a16:creationId xmlns:a16="http://schemas.microsoft.com/office/drawing/2014/main" id="{3142908A-0447-206D-62C2-49D6E3166269}"/>
              </a:ext>
            </a:extLst>
          </p:cNvPr>
          <p:cNvPicPr>
            <a:picLocks noChangeAspect="1" noChangeArrowheads="1"/>
          </p:cNvPicPr>
          <p:nvPr userDrawn="1"/>
        </p:nvPicPr>
        <p:blipFill rotWithShape="1">
          <a:blip r:embed="rId6">
            <a:extLst>
              <a:ext uri="{28A0092B-C50C-407E-A947-70E740481C1C}">
                <a14:useLocalDpi xmlns:a14="http://schemas.microsoft.com/office/drawing/2010/main" val="0"/>
              </a:ext>
            </a:extLst>
          </a:blip>
          <a:srcRect l="18496" r="21016"/>
          <a:stretch/>
        </p:blipFill>
        <p:spPr bwMode="auto">
          <a:xfrm>
            <a:off x="11176280" y="5801831"/>
            <a:ext cx="962381" cy="890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9186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ntenu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5"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6"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cxnSp>
        <p:nvCxnSpPr>
          <p:cNvPr id="37" name="Connecteur droit 36"/>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38"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39"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
        <p:nvSpPr>
          <p:cNvPr id="45" name="Espace réservé du texte 44"/>
          <p:cNvSpPr>
            <a:spLocks noGrp="1"/>
          </p:cNvSpPr>
          <p:nvPr>
            <p:ph type="body" sz="quarter" idx="16" hasCustomPrompt="1"/>
          </p:nvPr>
        </p:nvSpPr>
        <p:spPr>
          <a:xfrm>
            <a:off x="719765" y="1196752"/>
            <a:ext cx="11136875" cy="4824536"/>
          </a:xfrm>
          <a:prstGeom prst="rect">
            <a:avLst/>
          </a:prstGeom>
        </p:spPr>
        <p:txBody>
          <a:bodyPr>
            <a:noAutofit/>
          </a:bodyPr>
          <a:lstStyle>
            <a:lvl1pPr marL="92075" indent="-92075">
              <a:buFont typeface="Wingdings" panose="05000000000000000000" pitchFamily="2" charset="2"/>
              <a:buChar char="q"/>
              <a:defRPr sz="2000" baseline="0">
                <a:solidFill>
                  <a:srgbClr val="5C0F8C"/>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 Premier niveau</a:t>
            </a:r>
          </a:p>
          <a:p>
            <a:pPr lvl="1"/>
            <a:r>
              <a:rPr lang="fr-FR" dirty="0"/>
              <a:t>Deuxième niveau</a:t>
            </a:r>
          </a:p>
          <a:p>
            <a:pPr lvl="2"/>
            <a:r>
              <a:rPr lang="fr-FR" dirty="0"/>
              <a:t>Troisième niveau</a:t>
            </a:r>
          </a:p>
        </p:txBody>
      </p:sp>
      <p:sp>
        <p:nvSpPr>
          <p:cNvPr id="46" name="ZoneTexte 45"/>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47" name="ZoneTexte 46"/>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Tree>
    <p:extLst>
      <p:ext uri="{BB962C8B-B14F-4D97-AF65-F5344CB8AC3E}">
        <p14:creationId xmlns:p14="http://schemas.microsoft.com/office/powerpoint/2010/main" val="254579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ogo seul">
    <p:spTree>
      <p:nvGrpSpPr>
        <p:cNvPr id="1" name=""/>
        <p:cNvGrpSpPr/>
        <p:nvPr/>
      </p:nvGrpSpPr>
      <p:grpSpPr>
        <a:xfrm>
          <a:off x="0" y="0"/>
          <a:ext cx="0" cy="0"/>
          <a:chOff x="0" y="0"/>
          <a:chExt cx="0" cy="0"/>
        </a:xfrm>
      </p:grpSpPr>
      <p:sp>
        <p:nvSpPr>
          <p:cNvPr id="10"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11"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12"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13" name="ZoneTexte 12"/>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14" name="ZoneTexte 13"/>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Tree>
    <p:extLst>
      <p:ext uri="{BB962C8B-B14F-4D97-AF65-F5344CB8AC3E}">
        <p14:creationId xmlns:p14="http://schemas.microsoft.com/office/powerpoint/2010/main" val="2099892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texte">
    <p:spTree>
      <p:nvGrpSpPr>
        <p:cNvPr id="1" name=""/>
        <p:cNvGrpSpPr/>
        <p:nvPr/>
      </p:nvGrpSpPr>
      <p:grpSpPr>
        <a:xfrm>
          <a:off x="0" y="0"/>
          <a:ext cx="0" cy="0"/>
          <a:chOff x="0" y="0"/>
          <a:chExt cx="0" cy="0"/>
        </a:xfrm>
      </p:grpSpPr>
      <p:sp>
        <p:nvSpPr>
          <p:cNvPr id="8" name="Espace réservé du texte 44"/>
          <p:cNvSpPr>
            <a:spLocks noGrp="1"/>
          </p:cNvSpPr>
          <p:nvPr>
            <p:ph type="body" sz="quarter" idx="16" hasCustomPrompt="1"/>
          </p:nvPr>
        </p:nvSpPr>
        <p:spPr>
          <a:xfrm>
            <a:off x="719766" y="1196752"/>
            <a:ext cx="5184213" cy="4824536"/>
          </a:xfrm>
          <a:prstGeom prst="rect">
            <a:avLst/>
          </a:prstGeom>
        </p:spPr>
        <p:txBody>
          <a:bodyPr>
            <a:noAutofit/>
          </a:bodyPr>
          <a:lstStyle>
            <a:lvl1pPr marL="92075" indent="-92075">
              <a:buFont typeface="Wingdings" panose="05000000000000000000" pitchFamily="2" charset="2"/>
              <a:buChar char="q"/>
              <a:defRPr sz="2000" baseline="0">
                <a:solidFill>
                  <a:srgbClr val="5C0F8C"/>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 Premier niveau</a:t>
            </a:r>
          </a:p>
          <a:p>
            <a:pPr lvl="1"/>
            <a:r>
              <a:rPr lang="fr-FR" dirty="0"/>
              <a:t>Deuxième niveau</a:t>
            </a:r>
          </a:p>
          <a:p>
            <a:pPr lvl="2"/>
            <a:r>
              <a:rPr lang="fr-FR" dirty="0"/>
              <a:t>Troisième niveau</a:t>
            </a:r>
          </a:p>
        </p:txBody>
      </p:sp>
      <p:sp>
        <p:nvSpPr>
          <p:cNvPr id="9" name="Espace réservé du texte 44"/>
          <p:cNvSpPr>
            <a:spLocks noGrp="1"/>
          </p:cNvSpPr>
          <p:nvPr>
            <p:ph type="body" sz="quarter" idx="17" hasCustomPrompt="1"/>
          </p:nvPr>
        </p:nvSpPr>
        <p:spPr>
          <a:xfrm>
            <a:off x="6384032" y="1196752"/>
            <a:ext cx="5376235" cy="4824536"/>
          </a:xfrm>
          <a:prstGeom prst="rect">
            <a:avLst/>
          </a:prstGeom>
        </p:spPr>
        <p:txBody>
          <a:bodyPr>
            <a:noAutofit/>
          </a:bodyPr>
          <a:lstStyle>
            <a:lvl1pPr marL="92075" indent="-92075">
              <a:buFont typeface="Wingdings" panose="05000000000000000000" pitchFamily="2" charset="2"/>
              <a:buChar char="q"/>
              <a:defRPr sz="2000" baseline="0">
                <a:solidFill>
                  <a:srgbClr val="5C0F8C"/>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 Premier niveau</a:t>
            </a:r>
          </a:p>
          <a:p>
            <a:pPr lvl="1"/>
            <a:r>
              <a:rPr lang="fr-FR" dirty="0"/>
              <a:t>Deuxième niveau</a:t>
            </a:r>
          </a:p>
          <a:p>
            <a:pPr lvl="2"/>
            <a:r>
              <a:rPr lang="fr-FR" dirty="0"/>
              <a:t>Troisième niveau</a:t>
            </a:r>
          </a:p>
        </p:txBody>
      </p:sp>
      <p:cxnSp>
        <p:nvCxnSpPr>
          <p:cNvPr id="3" name="Connecteur droit 2"/>
          <p:cNvCxnSpPr/>
          <p:nvPr userDrawn="1"/>
        </p:nvCxnSpPr>
        <p:spPr>
          <a:xfrm>
            <a:off x="6153911" y="1196752"/>
            <a:ext cx="0" cy="4824536"/>
          </a:xfrm>
          <a:prstGeom prst="line">
            <a:avLst/>
          </a:prstGeom>
          <a:ln>
            <a:solidFill>
              <a:srgbClr val="A8A8AA"/>
            </a:solidFill>
          </a:ln>
        </p:spPr>
        <p:style>
          <a:lnRef idx="1">
            <a:schemeClr val="accent1"/>
          </a:lnRef>
          <a:fillRef idx="0">
            <a:schemeClr val="accent1"/>
          </a:fillRef>
          <a:effectRef idx="0">
            <a:schemeClr val="accent1"/>
          </a:effectRef>
          <a:fontRef idx="minor">
            <a:schemeClr val="tx1"/>
          </a:fontRef>
        </p:style>
      </p:cxnSp>
      <p:sp>
        <p:nvSpPr>
          <p:cNvPr id="19"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20"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21"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22" name="ZoneTexte 21"/>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23" name="ZoneTexte 22"/>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4" name="Connecteur droit 13"/>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5"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6"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1908593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contenu texte + 2 blocs gris">
    <p:spTree>
      <p:nvGrpSpPr>
        <p:cNvPr id="1" name=""/>
        <p:cNvGrpSpPr/>
        <p:nvPr/>
      </p:nvGrpSpPr>
      <p:grpSpPr>
        <a:xfrm>
          <a:off x="0" y="0"/>
          <a:ext cx="0" cy="0"/>
          <a:chOff x="0" y="0"/>
          <a:chExt cx="0" cy="0"/>
        </a:xfrm>
      </p:grpSpPr>
      <p:sp>
        <p:nvSpPr>
          <p:cNvPr id="8" name="Espace réservé du texte 44"/>
          <p:cNvSpPr>
            <a:spLocks noGrp="1"/>
          </p:cNvSpPr>
          <p:nvPr>
            <p:ph type="body" sz="quarter" idx="16" hasCustomPrompt="1"/>
          </p:nvPr>
        </p:nvSpPr>
        <p:spPr>
          <a:xfrm>
            <a:off x="719766" y="1196752"/>
            <a:ext cx="5184213" cy="4824536"/>
          </a:xfrm>
          <a:prstGeom prst="rect">
            <a:avLst/>
          </a:prstGeom>
        </p:spPr>
        <p:txBody>
          <a:bodyPr>
            <a:noAutofit/>
          </a:bodyPr>
          <a:lstStyle>
            <a:lvl1pPr marL="92075" indent="-92075">
              <a:buFont typeface="Wingdings" panose="05000000000000000000" pitchFamily="2" charset="2"/>
              <a:buChar char="q"/>
              <a:defRPr sz="2000" baseline="0">
                <a:solidFill>
                  <a:srgbClr val="5C0F8C"/>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 Premier niveau</a:t>
            </a:r>
          </a:p>
          <a:p>
            <a:pPr lvl="1"/>
            <a:r>
              <a:rPr lang="fr-FR" dirty="0"/>
              <a:t>Deuxième niveau</a:t>
            </a:r>
          </a:p>
          <a:p>
            <a:pPr lvl="2"/>
            <a:r>
              <a:rPr lang="fr-FR" dirty="0"/>
              <a:t>Troisième niveau</a:t>
            </a:r>
          </a:p>
        </p:txBody>
      </p:sp>
      <p:sp>
        <p:nvSpPr>
          <p:cNvPr id="19" name="Espace réservé du texte 44"/>
          <p:cNvSpPr>
            <a:spLocks noGrp="1"/>
          </p:cNvSpPr>
          <p:nvPr>
            <p:ph type="body" sz="quarter" idx="17" hasCustomPrompt="1"/>
          </p:nvPr>
        </p:nvSpPr>
        <p:spPr>
          <a:xfrm>
            <a:off x="6280911" y="1206277"/>
            <a:ext cx="5346624" cy="2160240"/>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20" name="Espace réservé du texte 44"/>
          <p:cNvSpPr>
            <a:spLocks noGrp="1"/>
          </p:cNvSpPr>
          <p:nvPr>
            <p:ph type="body" sz="quarter" idx="18" hasCustomPrompt="1"/>
          </p:nvPr>
        </p:nvSpPr>
        <p:spPr>
          <a:xfrm>
            <a:off x="6293611" y="3851523"/>
            <a:ext cx="5346624" cy="2160240"/>
          </a:xfrm>
          <a:prstGeom prst="rect">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21"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22"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23"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24" name="ZoneTexte 23"/>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25" name="ZoneTexte 24"/>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4" name="Connecteur droit 13"/>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5"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6"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725876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blocs 4 couleurs">
    <p:spTree>
      <p:nvGrpSpPr>
        <p:cNvPr id="1" name=""/>
        <p:cNvGrpSpPr/>
        <p:nvPr/>
      </p:nvGrpSpPr>
      <p:grpSpPr>
        <a:xfrm>
          <a:off x="0" y="0"/>
          <a:ext cx="0" cy="0"/>
          <a:chOff x="0" y="0"/>
          <a:chExt cx="0" cy="0"/>
        </a:xfrm>
      </p:grpSpPr>
      <p:sp>
        <p:nvSpPr>
          <p:cNvPr id="12" name="Espace réservé du texte 44"/>
          <p:cNvSpPr>
            <a:spLocks noGrp="1"/>
          </p:cNvSpPr>
          <p:nvPr>
            <p:ph type="body" sz="quarter" idx="16" hasCustomPrompt="1"/>
          </p:nvPr>
        </p:nvSpPr>
        <p:spPr>
          <a:xfrm>
            <a:off x="958667" y="1340768"/>
            <a:ext cx="4872160" cy="2160240"/>
          </a:xfrm>
          <a:prstGeom prst="rect">
            <a:avLst/>
          </a:prstGeom>
          <a:gradFill flip="none" rotWithShape="1">
            <a:gsLst>
              <a:gs pos="0">
                <a:srgbClr val="5C0F8C">
                  <a:shade val="30000"/>
                  <a:satMod val="115000"/>
                </a:srgbClr>
              </a:gs>
              <a:gs pos="50000">
                <a:srgbClr val="5C0F8C">
                  <a:shade val="67500"/>
                  <a:satMod val="115000"/>
                </a:srgbClr>
              </a:gs>
              <a:gs pos="100000">
                <a:srgbClr val="5C0F8C">
                  <a:shade val="100000"/>
                  <a:satMod val="115000"/>
                </a:srgb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3" name="Espace réservé du texte 44"/>
          <p:cNvSpPr>
            <a:spLocks noGrp="1"/>
          </p:cNvSpPr>
          <p:nvPr>
            <p:ph type="body" sz="quarter" idx="17" hasCustomPrompt="1"/>
          </p:nvPr>
        </p:nvSpPr>
        <p:spPr>
          <a:xfrm>
            <a:off x="6312405" y="1340768"/>
            <a:ext cx="4872160" cy="2160240"/>
          </a:xfrm>
          <a:prstGeom prst="rect">
            <a:avLst/>
          </a:prstGeom>
          <a:gradFill flip="none" rotWithShape="1">
            <a:gsLst>
              <a:gs pos="0">
                <a:srgbClr val="BBD050">
                  <a:shade val="30000"/>
                  <a:satMod val="115000"/>
                </a:srgbClr>
              </a:gs>
              <a:gs pos="50000">
                <a:srgbClr val="BBD050">
                  <a:shade val="67500"/>
                  <a:satMod val="115000"/>
                </a:srgbClr>
              </a:gs>
              <a:gs pos="100000">
                <a:srgbClr val="BBD050">
                  <a:shade val="100000"/>
                  <a:satMod val="115000"/>
                </a:srgb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4" name="Espace réservé du texte 44"/>
          <p:cNvSpPr>
            <a:spLocks noGrp="1"/>
          </p:cNvSpPr>
          <p:nvPr>
            <p:ph type="body" sz="quarter" idx="18" hasCustomPrompt="1"/>
          </p:nvPr>
        </p:nvSpPr>
        <p:spPr>
          <a:xfrm>
            <a:off x="958304" y="3833616"/>
            <a:ext cx="4872160" cy="2160240"/>
          </a:xfrm>
          <a:prstGeom prst="rect">
            <a:avLst/>
          </a:prstGeom>
          <a:gradFill flip="none" rotWithShape="1">
            <a:gsLst>
              <a:gs pos="0">
                <a:srgbClr val="F08A00">
                  <a:shade val="30000"/>
                  <a:satMod val="115000"/>
                </a:srgbClr>
              </a:gs>
              <a:gs pos="50000">
                <a:srgbClr val="F08A00">
                  <a:shade val="67500"/>
                  <a:satMod val="115000"/>
                </a:srgbClr>
              </a:gs>
              <a:gs pos="100000">
                <a:srgbClr val="F08A00">
                  <a:shade val="100000"/>
                  <a:satMod val="115000"/>
                </a:srgb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5" name="Espace réservé du texte 44"/>
          <p:cNvSpPr>
            <a:spLocks noGrp="1"/>
          </p:cNvSpPr>
          <p:nvPr>
            <p:ph type="body" sz="quarter" idx="19" hasCustomPrompt="1"/>
          </p:nvPr>
        </p:nvSpPr>
        <p:spPr>
          <a:xfrm>
            <a:off x="6312043" y="3833616"/>
            <a:ext cx="4872160" cy="2160240"/>
          </a:xfrm>
          <a:prstGeom prst="rect">
            <a:avLst/>
          </a:prstGeom>
          <a:gradFill flip="none" rotWithShape="1">
            <a:gsLst>
              <a:gs pos="0">
                <a:srgbClr val="2C74B5">
                  <a:shade val="30000"/>
                  <a:satMod val="115000"/>
                </a:srgbClr>
              </a:gs>
              <a:gs pos="50000">
                <a:srgbClr val="2C74B5">
                  <a:shade val="67500"/>
                  <a:satMod val="115000"/>
                </a:srgbClr>
              </a:gs>
              <a:gs pos="100000">
                <a:srgbClr val="2C74B5">
                  <a:shade val="100000"/>
                  <a:satMod val="115000"/>
                </a:srgbClr>
              </a:gs>
            </a:gsLst>
            <a:lin ang="16200000" scaled="1"/>
            <a:tileRect/>
          </a:gradFill>
        </p:spPr>
        <p:txBody>
          <a:bodyPr anchor="ctr">
            <a:norm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21"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22"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23"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24" name="ZoneTexte 23"/>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25" name="ZoneTexte 24"/>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6" name="Connecteur droit 15"/>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7"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8"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3835036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bandeaux 4 couleurs">
    <p:spTree>
      <p:nvGrpSpPr>
        <p:cNvPr id="1" name=""/>
        <p:cNvGrpSpPr/>
        <p:nvPr/>
      </p:nvGrpSpPr>
      <p:grpSpPr>
        <a:xfrm>
          <a:off x="0" y="0"/>
          <a:ext cx="0" cy="0"/>
          <a:chOff x="0" y="0"/>
          <a:chExt cx="0" cy="0"/>
        </a:xfrm>
      </p:grpSpPr>
      <p:sp>
        <p:nvSpPr>
          <p:cNvPr id="12" name="Espace réservé du texte 44"/>
          <p:cNvSpPr>
            <a:spLocks noGrp="1"/>
          </p:cNvSpPr>
          <p:nvPr>
            <p:ph type="body" sz="quarter" idx="16" hasCustomPrompt="1"/>
          </p:nvPr>
        </p:nvSpPr>
        <p:spPr>
          <a:xfrm>
            <a:off x="958667" y="1556792"/>
            <a:ext cx="10225899" cy="648072"/>
          </a:xfrm>
          <a:prstGeom prst="rect">
            <a:avLst/>
          </a:prstGeom>
          <a:gradFill flip="none" rotWithShape="1">
            <a:gsLst>
              <a:gs pos="0">
                <a:srgbClr val="5C0F8C">
                  <a:shade val="30000"/>
                  <a:satMod val="115000"/>
                </a:srgbClr>
              </a:gs>
              <a:gs pos="50000">
                <a:srgbClr val="5C0F8C">
                  <a:shade val="67500"/>
                  <a:satMod val="115000"/>
                </a:srgbClr>
              </a:gs>
              <a:gs pos="100000">
                <a:srgbClr val="5C0F8C">
                  <a:shade val="100000"/>
                  <a:satMod val="115000"/>
                </a:srgbClr>
              </a:gs>
            </a:gsLst>
            <a:lin ang="16200000" scaled="1"/>
            <a:tileRect/>
          </a:gradFill>
        </p:spPr>
        <p:txBody>
          <a:bodyPr anchor="ctr">
            <a:no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3" name="Espace réservé du texte 44"/>
          <p:cNvSpPr>
            <a:spLocks noGrp="1"/>
          </p:cNvSpPr>
          <p:nvPr>
            <p:ph type="body" sz="quarter" idx="17" hasCustomPrompt="1"/>
          </p:nvPr>
        </p:nvSpPr>
        <p:spPr>
          <a:xfrm>
            <a:off x="958667" y="2708920"/>
            <a:ext cx="10225899" cy="648072"/>
          </a:xfrm>
          <a:prstGeom prst="rect">
            <a:avLst/>
          </a:prstGeom>
          <a:gradFill flip="none" rotWithShape="1">
            <a:gsLst>
              <a:gs pos="0">
                <a:srgbClr val="BBD050">
                  <a:shade val="30000"/>
                  <a:satMod val="115000"/>
                </a:srgbClr>
              </a:gs>
              <a:gs pos="50000">
                <a:srgbClr val="BBD050">
                  <a:shade val="67500"/>
                  <a:satMod val="115000"/>
                </a:srgbClr>
              </a:gs>
              <a:gs pos="100000">
                <a:srgbClr val="BBD050">
                  <a:shade val="100000"/>
                  <a:satMod val="115000"/>
                </a:srgbClr>
              </a:gs>
            </a:gsLst>
            <a:lin ang="16200000" scaled="1"/>
            <a:tileRect/>
          </a:gradFill>
        </p:spPr>
        <p:txBody>
          <a:bodyPr anchor="ctr">
            <a:no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4" name="Espace réservé du texte 44"/>
          <p:cNvSpPr>
            <a:spLocks noGrp="1"/>
          </p:cNvSpPr>
          <p:nvPr>
            <p:ph type="body" sz="quarter" idx="18" hasCustomPrompt="1"/>
          </p:nvPr>
        </p:nvSpPr>
        <p:spPr>
          <a:xfrm>
            <a:off x="958667" y="5013176"/>
            <a:ext cx="10225899" cy="648072"/>
          </a:xfrm>
          <a:prstGeom prst="rect">
            <a:avLst/>
          </a:prstGeom>
          <a:gradFill flip="none" rotWithShape="1">
            <a:gsLst>
              <a:gs pos="0">
                <a:srgbClr val="F08A00">
                  <a:shade val="30000"/>
                  <a:satMod val="115000"/>
                </a:srgbClr>
              </a:gs>
              <a:gs pos="50000">
                <a:srgbClr val="F08A00">
                  <a:shade val="67500"/>
                  <a:satMod val="115000"/>
                </a:srgbClr>
              </a:gs>
              <a:gs pos="100000">
                <a:srgbClr val="F08A00">
                  <a:shade val="100000"/>
                  <a:satMod val="115000"/>
                </a:srgbClr>
              </a:gs>
            </a:gsLst>
            <a:lin ang="16200000" scaled="1"/>
            <a:tileRect/>
          </a:gradFill>
        </p:spPr>
        <p:txBody>
          <a:bodyPr anchor="ctr">
            <a:no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15" name="Espace réservé du texte 44"/>
          <p:cNvSpPr>
            <a:spLocks noGrp="1"/>
          </p:cNvSpPr>
          <p:nvPr>
            <p:ph type="body" sz="quarter" idx="19" hasCustomPrompt="1"/>
          </p:nvPr>
        </p:nvSpPr>
        <p:spPr>
          <a:xfrm>
            <a:off x="958667" y="3861048"/>
            <a:ext cx="10225899" cy="648072"/>
          </a:xfrm>
          <a:prstGeom prst="rect">
            <a:avLst/>
          </a:prstGeom>
          <a:gradFill flip="none" rotWithShape="1">
            <a:gsLst>
              <a:gs pos="0">
                <a:srgbClr val="2C74B5">
                  <a:shade val="30000"/>
                  <a:satMod val="115000"/>
                </a:srgbClr>
              </a:gs>
              <a:gs pos="50000">
                <a:srgbClr val="2C74B5">
                  <a:shade val="67500"/>
                  <a:satMod val="115000"/>
                </a:srgbClr>
              </a:gs>
              <a:gs pos="100000">
                <a:srgbClr val="2C74B5">
                  <a:shade val="100000"/>
                  <a:satMod val="115000"/>
                </a:srgbClr>
              </a:gs>
            </a:gsLst>
            <a:lin ang="16200000" scaled="1"/>
            <a:tileRect/>
          </a:gradFill>
        </p:spPr>
        <p:txBody>
          <a:bodyPr anchor="ctr">
            <a:noAutofit/>
          </a:bodyPr>
          <a:lstStyle>
            <a:lvl1pPr marL="0" indent="0" algn="ctr">
              <a:buFont typeface="Helvetica" panose="020B0604020202030204" pitchFamily="34" charset="0"/>
              <a:buNone/>
              <a:defRPr sz="2000" baseline="0">
                <a:solidFill>
                  <a:schemeClr val="bg1"/>
                </a:solidFill>
                <a:latin typeface="Helvetica" panose="020B0604020202030204" pitchFamily="34" charset="0"/>
              </a:defRPr>
            </a:lvl1pPr>
            <a:lvl2pPr marL="447675" indent="-182563">
              <a:buFont typeface="Wingdings" panose="05000000000000000000" pitchFamily="2" charset="2"/>
              <a:buChar char="§"/>
              <a:defRPr sz="1800" baseline="0">
                <a:solidFill>
                  <a:schemeClr val="tx1"/>
                </a:solidFill>
                <a:latin typeface="Helvetica" panose="020B0604020202030204" pitchFamily="34" charset="0"/>
              </a:defRPr>
            </a:lvl2pPr>
            <a:lvl3pPr marL="804863" indent="-174625">
              <a:defRPr sz="1600">
                <a:solidFill>
                  <a:srgbClr val="2C74B5"/>
                </a:solidFill>
                <a:latin typeface="Helvetica" panose="020B0604020202030204" pitchFamily="34" charset="0"/>
              </a:defRPr>
            </a:lvl3pPr>
          </a:lstStyle>
          <a:p>
            <a:pPr lvl="0"/>
            <a:r>
              <a:rPr lang="fr-FR" dirty="0"/>
              <a:t>Texte</a:t>
            </a:r>
          </a:p>
        </p:txBody>
      </p:sp>
      <p:sp>
        <p:nvSpPr>
          <p:cNvPr id="21"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22"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23"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24" name="ZoneTexte 23"/>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25" name="ZoneTexte 24"/>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6" name="Connecteur droit 15"/>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7"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8"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1893896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bloc gris seul">
    <p:spTree>
      <p:nvGrpSpPr>
        <p:cNvPr id="1" name=""/>
        <p:cNvGrpSpPr/>
        <p:nvPr/>
      </p:nvGrpSpPr>
      <p:grpSpPr>
        <a:xfrm>
          <a:off x="0" y="0"/>
          <a:ext cx="0" cy="0"/>
          <a:chOff x="0" y="0"/>
          <a:chExt cx="0" cy="0"/>
        </a:xfrm>
      </p:grpSpPr>
      <p:sp>
        <p:nvSpPr>
          <p:cNvPr id="21" name="Espace réservé du texte 8"/>
          <p:cNvSpPr>
            <a:spLocks noGrp="1"/>
          </p:cNvSpPr>
          <p:nvPr>
            <p:ph type="body" sz="quarter" idx="20" hasCustomPrompt="1"/>
          </p:nvPr>
        </p:nvSpPr>
        <p:spPr>
          <a:xfrm>
            <a:off x="924124" y="1566317"/>
            <a:ext cx="10268568" cy="4104456"/>
          </a:xfrm>
          <a:prstGeom prst="rect">
            <a:avLst/>
          </a:prstGeom>
          <a:gradFill flip="none" rotWithShape="1">
            <a:gsLst>
              <a:gs pos="0">
                <a:srgbClr val="A8A8AA">
                  <a:shade val="30000"/>
                  <a:satMod val="115000"/>
                </a:srgbClr>
              </a:gs>
              <a:gs pos="50000">
                <a:srgbClr val="A8A8AA">
                  <a:shade val="67500"/>
                  <a:satMod val="115000"/>
                </a:srgbClr>
              </a:gs>
              <a:gs pos="100000">
                <a:srgbClr val="A8A8AA">
                  <a:shade val="100000"/>
                  <a:satMod val="115000"/>
                </a:srgbClr>
              </a:gs>
            </a:gsLst>
            <a:lin ang="16200000" scaled="1"/>
            <a:tileRect/>
          </a:gradFill>
        </p:spPr>
        <p:txBody>
          <a:bodyPr anchor="ctr">
            <a:normAutofit/>
          </a:bodyPr>
          <a:lstStyle>
            <a:lvl1pPr marL="0" indent="0" algn="ctr">
              <a:buNone/>
              <a:defRPr>
                <a:solidFill>
                  <a:schemeClr val="bg1"/>
                </a:solidFill>
              </a:defRPr>
            </a:lvl1pPr>
          </a:lstStyle>
          <a:p>
            <a:pPr lvl="0"/>
            <a:r>
              <a:rPr lang="fr-FR" dirty="0"/>
              <a:t>Texte</a:t>
            </a:r>
          </a:p>
        </p:txBody>
      </p:sp>
      <p:sp>
        <p:nvSpPr>
          <p:cNvPr id="12"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13"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14"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15" name="ZoneTexte 14"/>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22" name="ZoneTexte 21"/>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6" name="Connecteur droit 15"/>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7"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8"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2190469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15"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16"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17"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18" name="ZoneTexte 17"/>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19" name="ZoneTexte 18"/>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cxnSp>
        <p:nvCxnSpPr>
          <p:cNvPr id="11" name="Connecteur droit 10"/>
          <p:cNvCxnSpPr/>
          <p:nvPr userDrawn="1"/>
        </p:nvCxnSpPr>
        <p:spPr>
          <a:xfrm flipH="1">
            <a:off x="1967541" y="507528"/>
            <a:ext cx="9889099" cy="0"/>
          </a:xfrm>
          <a:prstGeom prst="line">
            <a:avLst/>
          </a:prstGeom>
          <a:ln w="25400">
            <a:solidFill>
              <a:srgbClr val="5C0F8C"/>
            </a:solidFill>
          </a:ln>
        </p:spPr>
        <p:style>
          <a:lnRef idx="1">
            <a:schemeClr val="accent1"/>
          </a:lnRef>
          <a:fillRef idx="0">
            <a:schemeClr val="accent1"/>
          </a:fillRef>
          <a:effectRef idx="0">
            <a:schemeClr val="accent1"/>
          </a:effectRef>
          <a:fontRef idx="minor">
            <a:schemeClr val="tx1"/>
          </a:fontRef>
        </p:style>
      </p:cxnSp>
      <p:sp>
        <p:nvSpPr>
          <p:cNvPr id="12" name="Titre 1"/>
          <p:cNvSpPr>
            <a:spLocks noGrp="1"/>
          </p:cNvSpPr>
          <p:nvPr>
            <p:ph type="title" hasCustomPrompt="1"/>
          </p:nvPr>
        </p:nvSpPr>
        <p:spPr>
          <a:xfrm>
            <a:off x="1693227" y="185174"/>
            <a:ext cx="5231808" cy="461665"/>
          </a:xfrm>
          <a:prstGeom prst="rect">
            <a:avLst/>
          </a:prstGeom>
          <a:solidFill>
            <a:schemeClr val="bg1"/>
          </a:solidFill>
        </p:spPr>
        <p:txBody>
          <a:bodyPr wrap="none" rIns="54000">
            <a:spAutoFit/>
          </a:bodyPr>
          <a:lstStyle>
            <a:lvl1pPr algn="l">
              <a:defRPr sz="2400" b="1" cap="all" baseline="0">
                <a:solidFill>
                  <a:srgbClr val="5C0F8C"/>
                </a:solidFill>
                <a:latin typeface="Helvetica Neue" pitchFamily="50"/>
              </a:defRPr>
            </a:lvl1pPr>
          </a:lstStyle>
          <a:p>
            <a:r>
              <a:rPr lang="fr-FR" dirty="0"/>
              <a:t>CLIQUEZ POUR TAPER UN TITRE</a:t>
            </a:r>
          </a:p>
        </p:txBody>
      </p:sp>
      <p:sp>
        <p:nvSpPr>
          <p:cNvPr id="13" name="Espace réservé du texte 28"/>
          <p:cNvSpPr>
            <a:spLocks noGrp="1"/>
          </p:cNvSpPr>
          <p:nvPr>
            <p:ph type="body" sz="quarter" idx="13" hasCustomPrompt="1"/>
          </p:nvPr>
        </p:nvSpPr>
        <p:spPr>
          <a:xfrm>
            <a:off x="1704340" y="572823"/>
            <a:ext cx="4067332" cy="400110"/>
          </a:xfrm>
          <a:prstGeom prst="rect">
            <a:avLst/>
          </a:prstGeom>
        </p:spPr>
        <p:txBody>
          <a:bodyPr wrap="none">
            <a:spAutoFit/>
          </a:bodyPr>
          <a:lstStyle>
            <a:lvl1pPr marL="0" indent="0">
              <a:buNone/>
              <a:defRPr sz="2000" b="1">
                <a:solidFill>
                  <a:schemeClr val="tx1">
                    <a:lumMod val="65000"/>
                    <a:lumOff val="35000"/>
                  </a:schemeClr>
                </a:solidFill>
                <a:latin typeface="Helvetica Neue" pitchFamily="50"/>
              </a:defRPr>
            </a:lvl1pPr>
            <a:lvl2pPr>
              <a:defRPr>
                <a:solidFill>
                  <a:schemeClr val="accent2"/>
                </a:solidFill>
              </a:defRPr>
            </a:lvl2pPr>
          </a:lstStyle>
          <a:p>
            <a:pPr lvl="0"/>
            <a:r>
              <a:rPr lang="fr-FR" dirty="0"/>
              <a:t>Cliquez pour taper un sous-titre</a:t>
            </a:r>
          </a:p>
        </p:txBody>
      </p:sp>
    </p:spTree>
    <p:extLst>
      <p:ext uri="{BB962C8B-B14F-4D97-AF65-F5344CB8AC3E}">
        <p14:creationId xmlns:p14="http://schemas.microsoft.com/office/powerpoint/2010/main" val="433826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ogo seul">
    <p:spTree>
      <p:nvGrpSpPr>
        <p:cNvPr id="1" name=""/>
        <p:cNvGrpSpPr/>
        <p:nvPr/>
      </p:nvGrpSpPr>
      <p:grpSpPr>
        <a:xfrm>
          <a:off x="0" y="0"/>
          <a:ext cx="0" cy="0"/>
          <a:chOff x="0" y="0"/>
          <a:chExt cx="0" cy="0"/>
        </a:xfrm>
      </p:grpSpPr>
      <p:sp>
        <p:nvSpPr>
          <p:cNvPr id="10" name="Espace réservé de la date 3"/>
          <p:cNvSpPr>
            <a:spLocks noGrp="1"/>
          </p:cNvSpPr>
          <p:nvPr>
            <p:ph type="dt" sz="half" idx="10"/>
          </p:nvPr>
        </p:nvSpPr>
        <p:spPr>
          <a:xfrm>
            <a:off x="10903706" y="6479341"/>
            <a:ext cx="739073" cy="196131"/>
          </a:xfrm>
          <a:prstGeom prst="rect">
            <a:avLst/>
          </a:prstGeom>
        </p:spPr>
        <p:txBody>
          <a:bodyPr wrap="none"/>
          <a:lstStyle>
            <a:lvl1pPr algn="ctr">
              <a:defRPr sz="700">
                <a:solidFill>
                  <a:srgbClr val="5C0F8C"/>
                </a:solidFill>
                <a:latin typeface="Helvetica" panose="020B0604020202030204" pitchFamily="34" charset="0"/>
              </a:defRPr>
            </a:lvl1pPr>
          </a:lstStyle>
          <a:p>
            <a:r>
              <a:rPr lang="fr-FR"/>
              <a:t>January 2025</a:t>
            </a:r>
          </a:p>
        </p:txBody>
      </p:sp>
      <p:sp>
        <p:nvSpPr>
          <p:cNvPr id="11" name="Espace réservé du pied de page 4"/>
          <p:cNvSpPr>
            <a:spLocks noGrp="1"/>
          </p:cNvSpPr>
          <p:nvPr>
            <p:ph type="ftr" sz="quarter" idx="11"/>
          </p:nvPr>
        </p:nvSpPr>
        <p:spPr>
          <a:xfrm>
            <a:off x="1328444" y="6479341"/>
            <a:ext cx="9488869" cy="196131"/>
          </a:xfrm>
          <a:prstGeom prst="rect">
            <a:avLst/>
          </a:prstGeom>
        </p:spPr>
        <p:txBody>
          <a:bodyPr wrap="none" rIns="0"/>
          <a:lstStyle>
            <a:lvl1pPr algn="r">
              <a:defRPr sz="700" cap="all" baseline="0">
                <a:solidFill>
                  <a:srgbClr val="5C0F8C"/>
                </a:solidFill>
                <a:latin typeface="Helvetica" panose="020B0604020202030204" pitchFamily="34" charset="0"/>
              </a:defRPr>
            </a:lvl1pPr>
          </a:lstStyle>
          <a:p>
            <a:endParaRPr lang="fr-FR"/>
          </a:p>
        </p:txBody>
      </p:sp>
      <p:sp>
        <p:nvSpPr>
          <p:cNvPr id="12" name="Espace réservé du numéro de diapositive 5"/>
          <p:cNvSpPr>
            <a:spLocks noGrp="1"/>
          </p:cNvSpPr>
          <p:nvPr>
            <p:ph type="sldNum" sz="quarter" idx="12"/>
          </p:nvPr>
        </p:nvSpPr>
        <p:spPr>
          <a:xfrm>
            <a:off x="11738223" y="6479341"/>
            <a:ext cx="196888" cy="196131"/>
          </a:xfrm>
          <a:prstGeom prst="rect">
            <a:avLst/>
          </a:prstGeom>
        </p:spPr>
        <p:txBody>
          <a:bodyPr wrap="none" lIns="0" rIns="0"/>
          <a:lstStyle>
            <a:lvl1pPr algn="l">
              <a:defRPr sz="700">
                <a:solidFill>
                  <a:srgbClr val="5C0F8C"/>
                </a:solidFill>
                <a:latin typeface="Helvetica" panose="020B0604020202030204" pitchFamily="34" charset="0"/>
              </a:defRPr>
            </a:lvl1pPr>
          </a:lstStyle>
          <a:p>
            <a:fld id="{029F7B68-FC32-4E35-9CDA-1CB03524C245}" type="slidenum">
              <a:rPr lang="fr-FR" smtClean="0"/>
              <a:pPr/>
              <a:t>‹N°›</a:t>
            </a:fld>
            <a:endParaRPr lang="fr-FR"/>
          </a:p>
        </p:txBody>
      </p:sp>
      <p:sp>
        <p:nvSpPr>
          <p:cNvPr id="13" name="ZoneTexte 12"/>
          <p:cNvSpPr txBox="1"/>
          <p:nvPr userDrawn="1"/>
        </p:nvSpPr>
        <p:spPr>
          <a:xfrm>
            <a:off x="10793931"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
        <p:nvSpPr>
          <p:cNvPr id="14" name="ZoneTexte 13"/>
          <p:cNvSpPr txBox="1"/>
          <p:nvPr userDrawn="1"/>
        </p:nvSpPr>
        <p:spPr>
          <a:xfrm>
            <a:off x="11555875" y="6461989"/>
            <a:ext cx="210314" cy="230832"/>
          </a:xfrm>
          <a:prstGeom prst="rect">
            <a:avLst/>
          </a:prstGeom>
          <a:noFill/>
        </p:spPr>
        <p:txBody>
          <a:bodyPr wrap="none" rtlCol="0">
            <a:spAutoFit/>
          </a:bodyPr>
          <a:lstStyle/>
          <a:p>
            <a:pPr algn="ctr"/>
            <a:r>
              <a:rPr lang="fr-FR" sz="900">
                <a:solidFill>
                  <a:srgbClr val="5C0F8C"/>
                </a:solidFill>
                <a:latin typeface="Helvetica" panose="020B0604020202030204" pitchFamily="34" charset="0"/>
              </a:rPr>
              <a:t>l</a:t>
            </a:r>
          </a:p>
        </p:txBody>
      </p:sp>
    </p:spTree>
    <p:extLst>
      <p:ext uri="{BB962C8B-B14F-4D97-AF65-F5344CB8AC3E}">
        <p14:creationId xmlns:p14="http://schemas.microsoft.com/office/powerpoint/2010/main" val="24917104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1.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32672" y="41184"/>
            <a:ext cx="1632181" cy="986418"/>
          </a:xfrm>
          <a:prstGeom prst="rect">
            <a:avLst/>
          </a:prstGeom>
        </p:spPr>
      </p:pic>
    </p:spTree>
    <p:extLst>
      <p:ext uri="{BB962C8B-B14F-4D97-AF65-F5344CB8AC3E}">
        <p14:creationId xmlns:p14="http://schemas.microsoft.com/office/powerpoint/2010/main" val="288222748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32672" y="41184"/>
            <a:ext cx="1632181" cy="986418"/>
          </a:xfrm>
          <a:prstGeom prst="rect">
            <a:avLst/>
          </a:prstGeom>
        </p:spPr>
      </p:pic>
    </p:spTree>
    <p:extLst>
      <p:ext uri="{BB962C8B-B14F-4D97-AF65-F5344CB8AC3E}">
        <p14:creationId xmlns:p14="http://schemas.microsoft.com/office/powerpoint/2010/main" val="82813196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8" r:id="rId9"/>
    <p:sldLayoutId id="2147483717" r:id="rId10"/>
    <p:sldLayoutId id="2147483715"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8.png"/><Relationship Id="rId5" Type="http://schemas.openxmlformats.org/officeDocument/2006/relationships/image" Target="../media/image1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Layout" Target="../diagrams/layout1.xml"/><Relationship Id="rId7" Type="http://schemas.openxmlformats.org/officeDocument/2006/relationships/image" Target="../media/image15.png"/><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0"/>
          </p:nvPr>
        </p:nvSpPr>
        <p:spPr>
          <a:xfrm>
            <a:off x="117216" y="6233532"/>
            <a:ext cx="6816857" cy="562753"/>
          </a:xfrm>
        </p:spPr>
        <p:txBody>
          <a:bodyPr/>
          <a:lstStyle/>
          <a:p>
            <a:pPr algn="l"/>
            <a:r>
              <a:rPr lang="en-US" kern="100" dirty="0">
                <a:effectLst/>
                <a:latin typeface="+mn-lt"/>
                <a:ea typeface="Aptos" panose="020B0004020202020204" pitchFamily="34" charset="0"/>
                <a:cs typeface="Aptos" panose="020B0004020202020204" pitchFamily="34" charset="0"/>
              </a:rPr>
              <a:t>The acquisition and operation of the EuroHPC supercomputer is funded jointly by the EuroHPC Joint Undertaking, through the European Union’s Digital Europe program, as well as by France and the Netherlands. </a:t>
            </a:r>
          </a:p>
          <a:p>
            <a:pPr algn="l"/>
            <a:r>
              <a:rPr lang="en-US" kern="100" dirty="0">
                <a:effectLst/>
                <a:latin typeface="+mj-lt"/>
                <a:ea typeface="Aptos" panose="020B0004020202020204" pitchFamily="34" charset="0"/>
                <a:cs typeface="Times New Roman" panose="02020603050405020304" pitchFamily="18" charset="0"/>
              </a:rPr>
              <a:t>The project is supported by France under the France 2030 program (Reference ANR-22-ESRE-0001).</a:t>
            </a:r>
            <a:endParaRPr lang="fr-FR" kern="100" dirty="0">
              <a:effectLst/>
              <a:latin typeface="+mj-lt"/>
              <a:ea typeface="Aptos" panose="020B0004020202020204" pitchFamily="34" charset="0"/>
              <a:cs typeface="Times New Roman" panose="02020603050405020304" pitchFamily="18" charset="0"/>
            </a:endParaRPr>
          </a:p>
        </p:txBody>
      </p:sp>
      <p:sp>
        <p:nvSpPr>
          <p:cNvPr id="4" name="Espace réservé du texte 3"/>
          <p:cNvSpPr>
            <a:spLocks noGrp="1"/>
          </p:cNvSpPr>
          <p:nvPr>
            <p:ph type="body" sz="quarter" idx="11"/>
          </p:nvPr>
        </p:nvSpPr>
        <p:spPr/>
        <p:txBody>
          <a:bodyPr/>
          <a:lstStyle/>
          <a:p>
            <a:pPr algn="r"/>
            <a:r>
              <a:rPr lang="fr-FR" dirty="0"/>
              <a:t>Jan 2025</a:t>
            </a:r>
          </a:p>
        </p:txBody>
      </p:sp>
      <p:sp>
        <p:nvSpPr>
          <p:cNvPr id="9" name="Titre 8">
            <a:extLst>
              <a:ext uri="{FF2B5EF4-FFF2-40B4-BE49-F238E27FC236}">
                <a16:creationId xmlns:a16="http://schemas.microsoft.com/office/drawing/2014/main" id="{B566EA6E-5C84-A441-A589-6B9D79A56EF3}"/>
              </a:ext>
            </a:extLst>
          </p:cNvPr>
          <p:cNvSpPr>
            <a:spLocks noGrp="1"/>
          </p:cNvSpPr>
          <p:nvPr>
            <p:ph type="ctrTitle"/>
          </p:nvPr>
        </p:nvSpPr>
        <p:spPr>
          <a:xfrm>
            <a:off x="1307468" y="1637468"/>
            <a:ext cx="10020932" cy="1137941"/>
          </a:xfrm>
        </p:spPr>
        <p:txBody>
          <a:bodyPr/>
          <a:lstStyle/>
          <a:p>
            <a:r>
              <a:rPr lang="en-GB" sz="3200" dirty="0"/>
              <a:t>Introducing Jules Verne, toward a common European Exascale project called Alice Recoque</a:t>
            </a:r>
          </a:p>
        </p:txBody>
      </p:sp>
      <p:pic>
        <p:nvPicPr>
          <p:cNvPr id="2" name="Image 1">
            <a:extLst>
              <a:ext uri="{FF2B5EF4-FFF2-40B4-BE49-F238E27FC236}">
                <a16:creationId xmlns:a16="http://schemas.microsoft.com/office/drawing/2014/main" id="{6414EE21-7B83-3B43-3AE2-109B3DC2AF2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86001" y="2783893"/>
            <a:ext cx="3809999" cy="2438400"/>
          </a:xfrm>
          <a:prstGeom prst="rect">
            <a:avLst/>
          </a:prstGeom>
        </p:spPr>
      </p:pic>
      <p:pic>
        <p:nvPicPr>
          <p:cNvPr id="5" name="Image 4">
            <a:extLst>
              <a:ext uri="{FF2B5EF4-FFF2-40B4-BE49-F238E27FC236}">
                <a16:creationId xmlns:a16="http://schemas.microsoft.com/office/drawing/2014/main" id="{BA5EEAE5-1A7B-FEA2-3714-D8CDF57FC6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7216" y="5220532"/>
            <a:ext cx="2380503" cy="708178"/>
          </a:xfrm>
          <a:prstGeom prst="rect">
            <a:avLst/>
          </a:prstGeom>
        </p:spPr>
      </p:pic>
      <p:pic>
        <p:nvPicPr>
          <p:cNvPr id="7" name="Picture 4" descr="CEA">
            <a:extLst>
              <a:ext uri="{FF2B5EF4-FFF2-40B4-BE49-F238E27FC236}">
                <a16:creationId xmlns:a16="http://schemas.microsoft.com/office/drawing/2014/main" id="{193C0067-FBAD-A8EA-6D08-880B83FBE55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970658" y="208758"/>
            <a:ext cx="1024180" cy="102418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extLst>
              <a:ext uri="{FF2B5EF4-FFF2-40B4-BE49-F238E27FC236}">
                <a16:creationId xmlns:a16="http://schemas.microsoft.com/office/drawing/2014/main" id="{803D14CF-AAD9-DEF3-3607-6FC9740AB62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37902" y="0"/>
            <a:ext cx="1654098" cy="1654098"/>
          </a:xfrm>
          <a:prstGeom prst="rect">
            <a:avLst/>
          </a:prstGeom>
        </p:spPr>
      </p:pic>
      <p:pic>
        <p:nvPicPr>
          <p:cNvPr id="11" name="Image 10">
            <a:extLst>
              <a:ext uri="{FF2B5EF4-FFF2-40B4-BE49-F238E27FC236}">
                <a16:creationId xmlns:a16="http://schemas.microsoft.com/office/drawing/2014/main" id="{E37CF67E-B7B8-D61E-5BCA-198AB2E72CF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73119" y="3179939"/>
            <a:ext cx="1496419" cy="1995225"/>
          </a:xfrm>
          <a:prstGeom prst="rect">
            <a:avLst/>
          </a:prstGeom>
        </p:spPr>
      </p:pic>
      <p:pic>
        <p:nvPicPr>
          <p:cNvPr id="1026" name="Picture 2" descr="logo France 2030">
            <a:extLst>
              <a:ext uri="{FF2B5EF4-FFF2-40B4-BE49-F238E27FC236}">
                <a16:creationId xmlns:a16="http://schemas.microsoft.com/office/drawing/2014/main" id="{3A4BBACD-A7CB-182B-DDF9-046049DD2C7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270402" y="5144612"/>
            <a:ext cx="1400175" cy="784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867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a:extLst>
              <a:ext uri="{FF2B5EF4-FFF2-40B4-BE49-F238E27FC236}">
                <a16:creationId xmlns:a16="http://schemas.microsoft.com/office/drawing/2014/main" id="{AD6D93F5-AA32-666E-9966-2F66A0B1AAC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14760" y="1804167"/>
            <a:ext cx="1423060" cy="1423060"/>
          </a:xfrm>
          <a:prstGeom prst="rect">
            <a:avLst/>
          </a:prstGeom>
        </p:spPr>
      </p:pic>
      <p:sp>
        <p:nvSpPr>
          <p:cNvPr id="2" name="Espace réservé de la date 1">
            <a:extLst>
              <a:ext uri="{FF2B5EF4-FFF2-40B4-BE49-F238E27FC236}">
                <a16:creationId xmlns:a16="http://schemas.microsoft.com/office/drawing/2014/main" id="{021AFCA3-E1C7-F649-B228-A3629C7F6F4B}"/>
              </a:ext>
            </a:extLst>
          </p:cNvPr>
          <p:cNvSpPr>
            <a:spLocks noGrp="1"/>
          </p:cNvSpPr>
          <p:nvPr>
            <p:ph type="dt" sz="half" idx="10"/>
          </p:nvPr>
        </p:nvSpPr>
        <p:spPr/>
        <p:txBody>
          <a:bodyPr/>
          <a:lstStyle/>
          <a:p>
            <a:r>
              <a:rPr lang="fr-FR"/>
              <a:t>3 Février 2025</a:t>
            </a:r>
          </a:p>
        </p:txBody>
      </p:sp>
      <p:sp>
        <p:nvSpPr>
          <p:cNvPr id="3" name="Espace réservé du pied de page 2">
            <a:extLst>
              <a:ext uri="{FF2B5EF4-FFF2-40B4-BE49-F238E27FC236}">
                <a16:creationId xmlns:a16="http://schemas.microsoft.com/office/drawing/2014/main" id="{8ED9ED4C-3D2F-B146-ABAE-1AE402A57B04}"/>
              </a:ext>
            </a:extLst>
          </p:cNvPr>
          <p:cNvSpPr>
            <a:spLocks noGrp="1"/>
          </p:cNvSpPr>
          <p:nvPr>
            <p:ph type="ftr" sz="quarter" idx="11"/>
          </p:nvPr>
        </p:nvSpPr>
        <p:spPr/>
        <p:txBody>
          <a:bodyPr/>
          <a:lstStyle/>
          <a:p>
            <a:r>
              <a:rPr lang="fr-FR"/>
              <a:t>COMUT</a:t>
            </a:r>
          </a:p>
        </p:txBody>
      </p:sp>
      <p:sp>
        <p:nvSpPr>
          <p:cNvPr id="5" name="Titre 4">
            <a:extLst>
              <a:ext uri="{FF2B5EF4-FFF2-40B4-BE49-F238E27FC236}">
                <a16:creationId xmlns:a16="http://schemas.microsoft.com/office/drawing/2014/main" id="{2A3831B1-5726-C248-BCCA-42A23B787C74}"/>
              </a:ext>
            </a:extLst>
          </p:cNvPr>
          <p:cNvSpPr>
            <a:spLocks noGrp="1"/>
          </p:cNvSpPr>
          <p:nvPr>
            <p:ph type="title"/>
          </p:nvPr>
        </p:nvSpPr>
        <p:spPr>
          <a:xfrm>
            <a:off x="1693227" y="27524"/>
            <a:ext cx="9132590" cy="461665"/>
          </a:xfrm>
        </p:spPr>
        <p:txBody>
          <a:bodyPr/>
          <a:lstStyle/>
          <a:p>
            <a:r>
              <a:rPr lang="fr-FR" dirty="0"/>
              <a:t>JULES VERNE : the french </a:t>
            </a:r>
            <a:r>
              <a:rPr lang="fr-FR" dirty="0" err="1"/>
              <a:t>led</a:t>
            </a:r>
            <a:r>
              <a:rPr lang="fr-FR" dirty="0"/>
              <a:t> </a:t>
            </a:r>
            <a:r>
              <a:rPr lang="fr-FR" dirty="0" err="1"/>
              <a:t>Exascale</a:t>
            </a:r>
            <a:r>
              <a:rPr lang="fr-FR" dirty="0"/>
              <a:t> consortium</a:t>
            </a:r>
          </a:p>
        </p:txBody>
      </p:sp>
      <p:sp>
        <p:nvSpPr>
          <p:cNvPr id="7" name="Espace réservé du texte 6">
            <a:extLst>
              <a:ext uri="{FF2B5EF4-FFF2-40B4-BE49-F238E27FC236}">
                <a16:creationId xmlns:a16="http://schemas.microsoft.com/office/drawing/2014/main" id="{0FD5691B-7C16-D143-81DD-5371092C78DC}"/>
              </a:ext>
            </a:extLst>
          </p:cNvPr>
          <p:cNvSpPr>
            <a:spLocks noGrp="1"/>
          </p:cNvSpPr>
          <p:nvPr>
            <p:ph type="body" sz="quarter" idx="16"/>
          </p:nvPr>
        </p:nvSpPr>
        <p:spPr>
          <a:xfrm>
            <a:off x="120664" y="1315422"/>
            <a:ext cx="11617559" cy="5282589"/>
          </a:xfrm>
        </p:spPr>
        <p:txBody>
          <a:bodyPr/>
          <a:lstStyle/>
          <a:p>
            <a:pPr marL="0" indent="0">
              <a:buNone/>
            </a:pPr>
            <a:r>
              <a:rPr lang="fr-FR" b="1" dirty="0"/>
              <a:t>Organization of the french application</a:t>
            </a:r>
          </a:p>
          <a:p>
            <a:pPr>
              <a:buFont typeface="Wingdings" pitchFamily="2" charset="2"/>
              <a:buChar char="Ø"/>
            </a:pPr>
            <a:r>
              <a:rPr lang="fr-FR" dirty="0"/>
              <a:t>GENCI  </a:t>
            </a:r>
            <a:r>
              <a:rPr lang="fr-FR" i="1" dirty="0" err="1"/>
              <a:t>Hosting</a:t>
            </a:r>
            <a:r>
              <a:rPr lang="fr-FR" i="1" dirty="0"/>
              <a:t> </a:t>
            </a:r>
            <a:r>
              <a:rPr lang="fr-FR" i="1" dirty="0" err="1"/>
              <a:t>Entity</a:t>
            </a:r>
            <a:endParaRPr lang="fr-FR" i="1" dirty="0"/>
          </a:p>
          <a:p>
            <a:pPr>
              <a:buFont typeface="Wingdings" pitchFamily="2" charset="2"/>
              <a:buChar char="Ø"/>
              <a:tabLst>
                <a:tab pos="1143000" algn="l"/>
              </a:tabLst>
            </a:pPr>
            <a:r>
              <a:rPr lang="fr-FR" dirty="0"/>
              <a:t>CEA 	</a:t>
            </a:r>
            <a:r>
              <a:rPr lang="fr-FR" i="1" dirty="0" err="1"/>
              <a:t>Hosting</a:t>
            </a:r>
            <a:r>
              <a:rPr lang="fr-FR" i="1" dirty="0"/>
              <a:t> Site</a:t>
            </a:r>
          </a:p>
          <a:p>
            <a:pPr>
              <a:buFont typeface="Wingdings" pitchFamily="2" charset="2"/>
              <a:buChar char="Ø"/>
              <a:tabLst>
                <a:tab pos="1143000" algn="l"/>
              </a:tabLst>
            </a:pPr>
            <a:r>
              <a:rPr lang="fr-FR" dirty="0"/>
              <a:t>SURF   (NL) as </a:t>
            </a:r>
            <a:r>
              <a:rPr lang="fr-FR" dirty="0" err="1"/>
              <a:t>member</a:t>
            </a:r>
            <a:r>
              <a:rPr lang="fr-FR" dirty="0"/>
              <a:t> of consortium</a:t>
            </a:r>
          </a:p>
          <a:p>
            <a:pPr marL="0" indent="0">
              <a:buNone/>
              <a:tabLst>
                <a:tab pos="1143000" algn="l"/>
              </a:tabLst>
            </a:pPr>
            <a:endParaRPr lang="fr-FR" dirty="0"/>
          </a:p>
          <a:p>
            <a:pPr marL="0" indent="0">
              <a:buNone/>
              <a:tabLst>
                <a:tab pos="1143000" algn="l"/>
              </a:tabLst>
            </a:pPr>
            <a:r>
              <a:rPr lang="fr-FR" b="1" u="sng" dirty="0"/>
              <a:t>Name of the consortium</a:t>
            </a:r>
            <a:r>
              <a:rPr lang="fr-FR" b="1" dirty="0"/>
              <a:t> </a:t>
            </a:r>
            <a:r>
              <a:rPr lang="fr-FR" dirty="0"/>
              <a:t>: Jules Verne</a:t>
            </a:r>
          </a:p>
          <a:p>
            <a:pPr marL="0" indent="0">
              <a:buNone/>
              <a:tabLst>
                <a:tab pos="1143000" algn="l"/>
              </a:tabLst>
            </a:pPr>
            <a:r>
              <a:rPr lang="fr-FR" b="1" u="sng" dirty="0"/>
              <a:t>Name of the </a:t>
            </a:r>
            <a:r>
              <a:rPr lang="fr-FR" b="1" u="sng" dirty="0" err="1"/>
              <a:t>supercomputer</a:t>
            </a:r>
            <a:r>
              <a:rPr lang="fr-FR" b="1" u="sng" dirty="0"/>
              <a:t> </a:t>
            </a:r>
            <a:r>
              <a:rPr lang="fr-FR" dirty="0"/>
              <a:t>: Alice Recoque</a:t>
            </a:r>
          </a:p>
          <a:p>
            <a:pPr marL="0" indent="0">
              <a:buNone/>
              <a:tabLst>
                <a:tab pos="1143000" algn="l"/>
              </a:tabLst>
            </a:pPr>
            <a:endParaRPr lang="fr-FR" dirty="0"/>
          </a:p>
          <a:p>
            <a:pPr marL="0" indent="0">
              <a:buNone/>
              <a:tabLst>
                <a:tab pos="1143000" algn="l"/>
              </a:tabLst>
            </a:pPr>
            <a:r>
              <a:rPr lang="fr-FR" b="1" u="sng" dirty="0"/>
              <a:t>Full TCO over 5 </a:t>
            </a:r>
            <a:r>
              <a:rPr lang="fr-FR" b="1" u="sng" dirty="0" err="1"/>
              <a:t>years</a:t>
            </a:r>
            <a:r>
              <a:rPr lang="fr-FR" b="1" u="sng" dirty="0"/>
              <a:t> :</a:t>
            </a:r>
            <a:r>
              <a:rPr lang="fr-FR" b="1" dirty="0"/>
              <a:t> 544 M€ </a:t>
            </a:r>
            <a:r>
              <a:rPr lang="fr-FR" dirty="0"/>
              <a:t>(50% EuroHPC, 50% consortium) </a:t>
            </a:r>
          </a:p>
          <a:p>
            <a:pPr marL="0" indent="0">
              <a:buNone/>
              <a:tabLst>
                <a:tab pos="1143000" algn="l"/>
              </a:tabLst>
            </a:pPr>
            <a:endParaRPr lang="fr-FR" b="1" u="sng" dirty="0"/>
          </a:p>
          <a:p>
            <a:pPr>
              <a:lnSpc>
                <a:spcPts val="1160"/>
              </a:lnSpc>
              <a:spcBef>
                <a:spcPts val="600"/>
              </a:spcBef>
              <a:spcAft>
                <a:spcPts val="600"/>
              </a:spcAft>
              <a:buFontTx/>
              <a:buChar char="-"/>
              <a:tabLst>
                <a:tab pos="1143000" algn="l"/>
              </a:tabLst>
            </a:pPr>
            <a:r>
              <a:rPr lang="fr-FR" dirty="0"/>
              <a:t>French public contribution</a:t>
            </a:r>
            <a:r>
              <a:rPr lang="fr-FR" b="1" dirty="0"/>
              <a:t> </a:t>
            </a:r>
            <a:r>
              <a:rPr lang="fr-FR" dirty="0"/>
              <a:t>(MESR, France2030…)</a:t>
            </a:r>
          </a:p>
          <a:p>
            <a:pPr lvl="1">
              <a:lnSpc>
                <a:spcPts val="1160"/>
              </a:lnSpc>
              <a:spcBef>
                <a:spcPts val="600"/>
              </a:spcBef>
              <a:spcAft>
                <a:spcPts val="600"/>
              </a:spcAft>
              <a:buFontTx/>
              <a:buChar char="-"/>
              <a:tabLst>
                <a:tab pos="1143000" algn="l"/>
              </a:tabLst>
            </a:pPr>
            <a:r>
              <a:rPr lang="fr-FR" dirty="0"/>
              <a:t>French </a:t>
            </a:r>
            <a:r>
              <a:rPr lang="fr-FR" dirty="0" err="1"/>
              <a:t>research</a:t>
            </a:r>
            <a:r>
              <a:rPr lang="fr-FR" dirty="0"/>
              <a:t> institutions (ONERA and IFPEN – </a:t>
            </a:r>
            <a:r>
              <a:rPr lang="fr-FR" dirty="0" err="1"/>
              <a:t>under</a:t>
            </a:r>
            <a:r>
              <a:rPr lang="fr-FR" dirty="0"/>
              <a:t> </a:t>
            </a:r>
            <a:r>
              <a:rPr lang="fr-FR" dirty="0" err="1"/>
              <a:t>finalization</a:t>
            </a:r>
            <a:r>
              <a:rPr lang="fr-FR" dirty="0"/>
              <a:t>)</a:t>
            </a:r>
          </a:p>
          <a:p>
            <a:pPr lvl="1">
              <a:lnSpc>
                <a:spcPts val="1160"/>
              </a:lnSpc>
              <a:spcBef>
                <a:spcPts val="600"/>
              </a:spcBef>
              <a:spcAft>
                <a:spcPts val="600"/>
              </a:spcAft>
              <a:buFontTx/>
              <a:buChar char="-"/>
              <a:tabLst>
                <a:tab pos="1143000" algn="l"/>
              </a:tabLst>
            </a:pPr>
            <a:r>
              <a:rPr lang="fr-FR" dirty="0" err="1"/>
              <a:t>Industrial</a:t>
            </a:r>
            <a:r>
              <a:rPr lang="fr-FR" dirty="0"/>
              <a:t> </a:t>
            </a:r>
            <a:r>
              <a:rPr lang="fr-FR" dirty="0" err="1"/>
              <a:t>partners</a:t>
            </a:r>
            <a:endParaRPr lang="fr-FR" dirty="0"/>
          </a:p>
          <a:p>
            <a:pPr lvl="1">
              <a:lnSpc>
                <a:spcPts val="1160"/>
              </a:lnSpc>
              <a:spcBef>
                <a:spcPts val="600"/>
              </a:spcBef>
              <a:spcAft>
                <a:spcPts val="600"/>
              </a:spcAft>
              <a:buFontTx/>
              <a:buChar char="-"/>
              <a:tabLst>
                <a:tab pos="1143000" algn="l"/>
              </a:tabLst>
            </a:pPr>
            <a:r>
              <a:rPr lang="fr-FR" dirty="0"/>
              <a:t>NL contribution </a:t>
            </a:r>
            <a:r>
              <a:rPr lang="fr-FR" b="1" dirty="0"/>
              <a:t>			</a:t>
            </a:r>
            <a:endParaRPr lang="fr-FR" dirty="0"/>
          </a:p>
          <a:p>
            <a:pPr marL="265112" lvl="1" indent="0">
              <a:lnSpc>
                <a:spcPts val="1160"/>
              </a:lnSpc>
              <a:spcBef>
                <a:spcPts val="0"/>
              </a:spcBef>
              <a:buNone/>
              <a:tabLst>
                <a:tab pos="1143000" algn="l"/>
              </a:tabLst>
            </a:pPr>
            <a:r>
              <a:rPr lang="fr-FR" dirty="0"/>
              <a:t>	</a:t>
            </a:r>
          </a:p>
          <a:p>
            <a:pPr marL="265112" lvl="1" indent="0">
              <a:lnSpc>
                <a:spcPts val="1160"/>
              </a:lnSpc>
              <a:spcBef>
                <a:spcPts val="0"/>
              </a:spcBef>
              <a:buNone/>
              <a:tabLst>
                <a:tab pos="1143000" algn="l"/>
              </a:tabLst>
            </a:pPr>
            <a:endParaRPr lang="fr-FR" dirty="0"/>
          </a:p>
          <a:p>
            <a:pPr>
              <a:lnSpc>
                <a:spcPts val="1160"/>
              </a:lnSpc>
              <a:spcBef>
                <a:spcPts val="0"/>
              </a:spcBef>
              <a:buFontTx/>
              <a:buChar char="-"/>
              <a:tabLst>
                <a:tab pos="1143000" algn="l"/>
              </a:tabLst>
            </a:pPr>
            <a:endParaRPr lang="fr-FR" dirty="0"/>
          </a:p>
          <a:p>
            <a:pPr marL="0" lvl="1" indent="0">
              <a:spcBef>
                <a:spcPts val="0"/>
              </a:spcBef>
              <a:buNone/>
              <a:tabLst>
                <a:tab pos="1143000" algn="l"/>
              </a:tabLst>
            </a:pPr>
            <a:endParaRPr lang="fr-FR" dirty="0"/>
          </a:p>
        </p:txBody>
      </p:sp>
      <p:pic>
        <p:nvPicPr>
          <p:cNvPr id="9" name="Image 8">
            <a:extLst>
              <a:ext uri="{FF2B5EF4-FFF2-40B4-BE49-F238E27FC236}">
                <a16:creationId xmlns:a16="http://schemas.microsoft.com/office/drawing/2014/main" id="{74B25A7E-E3EB-A54C-8906-B4AFD12EA65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02456" y="1011400"/>
            <a:ext cx="4242450" cy="720416"/>
          </a:xfrm>
          <a:prstGeom prst="rect">
            <a:avLst/>
          </a:prstGeom>
        </p:spPr>
      </p:pic>
      <p:pic>
        <p:nvPicPr>
          <p:cNvPr id="10" name="Picture 4" descr="CEA">
            <a:extLst>
              <a:ext uri="{FF2B5EF4-FFF2-40B4-BE49-F238E27FC236}">
                <a16:creationId xmlns:a16="http://schemas.microsoft.com/office/drawing/2014/main" id="{45DE0330-552A-FF5C-4B19-8D25740A701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324297" y="792199"/>
            <a:ext cx="1158818" cy="1158818"/>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extLst>
              <a:ext uri="{FF2B5EF4-FFF2-40B4-BE49-F238E27FC236}">
                <a16:creationId xmlns:a16="http://schemas.microsoft.com/office/drawing/2014/main" id="{9F2CDDC5-A028-E876-B5C8-EFDDED5CAAB9}"/>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368673" y="5085176"/>
            <a:ext cx="2467994" cy="1579517"/>
          </a:xfrm>
          <a:prstGeom prst="rect">
            <a:avLst/>
          </a:prstGeom>
        </p:spPr>
      </p:pic>
      <p:pic>
        <p:nvPicPr>
          <p:cNvPr id="11" name="Picture 2" descr="jules verne from fr.wikipedia.org">
            <a:extLst>
              <a:ext uri="{FF2B5EF4-FFF2-40B4-BE49-F238E27FC236}">
                <a16:creationId xmlns:a16="http://schemas.microsoft.com/office/drawing/2014/main" id="{34A26EA0-01DA-6E9A-71CE-3290628B1AA5}"/>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0059138" y="2515697"/>
            <a:ext cx="1777529" cy="1777529"/>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numéro de diapositive 3">
            <a:extLst>
              <a:ext uri="{FF2B5EF4-FFF2-40B4-BE49-F238E27FC236}">
                <a16:creationId xmlns:a16="http://schemas.microsoft.com/office/drawing/2014/main" id="{372440F0-E11E-35CF-6502-BFB20BA1E647}"/>
              </a:ext>
            </a:extLst>
          </p:cNvPr>
          <p:cNvSpPr>
            <a:spLocks noGrp="1"/>
          </p:cNvSpPr>
          <p:nvPr>
            <p:ph type="sldNum" sz="quarter" idx="12"/>
          </p:nvPr>
        </p:nvSpPr>
        <p:spPr/>
        <p:txBody>
          <a:bodyPr/>
          <a:lstStyle/>
          <a:p>
            <a:fld id="{029F7B68-FC32-4E35-9CDA-1CB03524C245}" type="slidenum">
              <a:rPr lang="fr-FR" smtClean="0"/>
              <a:pPr/>
              <a:t>2</a:t>
            </a:fld>
            <a:endParaRPr lang="fr-FR"/>
          </a:p>
        </p:txBody>
      </p:sp>
      <p:pic>
        <p:nvPicPr>
          <p:cNvPr id="6" name="Picture 2" descr="Caroline Constant - Illustration de la couverture du livre Alice Recoque">
            <a:extLst>
              <a:ext uri="{FF2B5EF4-FFF2-40B4-BE49-F238E27FC236}">
                <a16:creationId xmlns:a16="http://schemas.microsoft.com/office/drawing/2014/main" id="{8C552FB8-5A4C-C579-D536-7AAC41BA0441}"/>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145517" y="2515696"/>
            <a:ext cx="1660633" cy="1777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9115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78C84DF9-B423-4F1B-0C50-2D62446682C2}"/>
              </a:ext>
            </a:extLst>
          </p:cNvPr>
          <p:cNvSpPr>
            <a:spLocks noGrp="1"/>
          </p:cNvSpPr>
          <p:nvPr>
            <p:ph type="dt" sz="half"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0" normalizeH="0" baseline="0" noProof="0">
                <a:ln>
                  <a:noFill/>
                </a:ln>
                <a:solidFill>
                  <a:srgbClr val="5C0F8C"/>
                </a:solidFill>
                <a:effectLst/>
                <a:uLnTx/>
                <a:uFillTx/>
                <a:latin typeface="Helvetica" panose="020B0604020202030204" pitchFamily="34" charset="0"/>
                <a:ea typeface="+mn-ea"/>
                <a:cs typeface="+mn-cs"/>
              </a:rPr>
              <a:t>January 2025</a:t>
            </a:r>
          </a:p>
        </p:txBody>
      </p:sp>
      <p:sp>
        <p:nvSpPr>
          <p:cNvPr id="4" name="Espace réservé du numéro de diapositive 3">
            <a:extLst>
              <a:ext uri="{FF2B5EF4-FFF2-40B4-BE49-F238E27FC236}">
                <a16:creationId xmlns:a16="http://schemas.microsoft.com/office/drawing/2014/main" id="{B3248181-DF8A-3945-96AB-D31CEFF72EA6}"/>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29F7B68-FC32-4E35-9CDA-1CB03524C245}" type="slidenum">
              <a:rPr kumimoji="0" lang="fr-FR" sz="700" b="0" i="0" u="none" strike="noStrike" kern="1200" cap="none" spc="0" normalizeH="0" baseline="0" noProof="0" smtClean="0">
                <a:ln>
                  <a:noFill/>
                </a:ln>
                <a:solidFill>
                  <a:srgbClr val="5C0F8C"/>
                </a:solidFill>
                <a:effectLst/>
                <a:uLnTx/>
                <a:uFillTx/>
                <a:latin typeface="Helvetica" panose="020B060402020203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a:t>
            </a:fld>
            <a:endParaRPr kumimoji="0" lang="fr-FR" sz="700" b="0" i="0" u="none" strike="noStrike" kern="1200" cap="none" spc="0" normalizeH="0" baseline="0" noProof="0">
              <a:ln>
                <a:noFill/>
              </a:ln>
              <a:solidFill>
                <a:srgbClr val="5C0F8C"/>
              </a:solidFill>
              <a:effectLst/>
              <a:uLnTx/>
              <a:uFillTx/>
              <a:latin typeface="Helvetica" panose="020B0604020202030204" pitchFamily="34" charset="0"/>
              <a:ea typeface="+mn-ea"/>
              <a:cs typeface="+mn-cs"/>
            </a:endParaRPr>
          </a:p>
        </p:txBody>
      </p:sp>
      <p:sp>
        <p:nvSpPr>
          <p:cNvPr id="5" name="Titre 4">
            <a:extLst>
              <a:ext uri="{FF2B5EF4-FFF2-40B4-BE49-F238E27FC236}">
                <a16:creationId xmlns:a16="http://schemas.microsoft.com/office/drawing/2014/main" id="{F548CB29-5D41-B84F-654F-E87ACF365161}"/>
              </a:ext>
            </a:extLst>
          </p:cNvPr>
          <p:cNvSpPr>
            <a:spLocks noGrp="1"/>
          </p:cNvSpPr>
          <p:nvPr>
            <p:ph type="title"/>
          </p:nvPr>
        </p:nvSpPr>
        <p:spPr/>
        <p:txBody>
          <a:bodyPr/>
          <a:lstStyle/>
          <a:p>
            <a:r>
              <a:rPr lang="fr-FR" dirty="0"/>
              <a:t>Alice recoque architecture </a:t>
            </a:r>
            <a:r>
              <a:rPr lang="fr-FR" dirty="0" err="1"/>
              <a:t>overview</a:t>
            </a:r>
            <a:endParaRPr lang="fr-FR" dirty="0"/>
          </a:p>
        </p:txBody>
      </p:sp>
      <p:sp>
        <p:nvSpPr>
          <p:cNvPr id="11" name="Espace réservé du texte 10">
            <a:extLst>
              <a:ext uri="{FF2B5EF4-FFF2-40B4-BE49-F238E27FC236}">
                <a16:creationId xmlns:a16="http://schemas.microsoft.com/office/drawing/2014/main" id="{C32496BE-C525-FE40-3448-837B9FF41141}"/>
              </a:ext>
            </a:extLst>
          </p:cNvPr>
          <p:cNvSpPr>
            <a:spLocks noGrp="1"/>
          </p:cNvSpPr>
          <p:nvPr>
            <p:ph type="body" sz="quarter" idx="13"/>
          </p:nvPr>
        </p:nvSpPr>
        <p:spPr/>
        <p:txBody>
          <a:bodyPr/>
          <a:lstStyle/>
          <a:p>
            <a:endParaRPr lang="fr-FR"/>
          </a:p>
        </p:txBody>
      </p:sp>
      <p:pic>
        <p:nvPicPr>
          <p:cNvPr id="17" name="Image 16">
            <a:extLst>
              <a:ext uri="{FF2B5EF4-FFF2-40B4-BE49-F238E27FC236}">
                <a16:creationId xmlns:a16="http://schemas.microsoft.com/office/drawing/2014/main" id="{007496B0-2A59-4E1C-29D7-7D93A7D59FC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30316" y="1288556"/>
            <a:ext cx="9931368" cy="4684179"/>
          </a:xfrm>
          <a:prstGeom prst="rect">
            <a:avLst/>
          </a:prstGeom>
        </p:spPr>
      </p:pic>
      <p:sp>
        <p:nvSpPr>
          <p:cNvPr id="8" name="ZoneTexte 7">
            <a:extLst>
              <a:ext uri="{FF2B5EF4-FFF2-40B4-BE49-F238E27FC236}">
                <a16:creationId xmlns:a16="http://schemas.microsoft.com/office/drawing/2014/main" id="{60E85549-D225-4851-0392-476C3C86D148}"/>
              </a:ext>
            </a:extLst>
          </p:cNvPr>
          <p:cNvSpPr txBox="1"/>
          <p:nvPr/>
        </p:nvSpPr>
        <p:spPr>
          <a:xfrm>
            <a:off x="10981980" y="3817888"/>
            <a:ext cx="1193368" cy="1938992"/>
          </a:xfrm>
          <a:prstGeom prst="rect">
            <a:avLst/>
          </a:prstGeom>
          <a:noFill/>
          <a:ln>
            <a:solidFill>
              <a:schemeClr val="accent1">
                <a:shade val="50000"/>
              </a:schemeClr>
            </a:solidFill>
            <a:prstDash val="sysDash"/>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Helvetica"/>
                <a:ea typeface="+mn-ea"/>
                <a:cs typeface="+mn-cs"/>
              </a:rPr>
              <a:t>RISC-V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err="1">
                <a:ln>
                  <a:noFill/>
                </a:ln>
                <a:solidFill>
                  <a:prstClr val="black"/>
                </a:solidFill>
                <a:effectLst/>
                <a:uLnTx/>
                <a:uFillTx/>
                <a:latin typeface="Helvetica"/>
                <a:ea typeface="+mn-ea"/>
                <a:cs typeface="+mn-cs"/>
              </a:rPr>
              <a:t>Cryo</a:t>
            </a:r>
            <a:r>
              <a:rPr kumimoji="0" lang="en-GB" sz="1200" b="0" i="0" u="none" strike="noStrike" kern="1200" cap="none" spc="0" normalizeH="0" baseline="0" noProof="0">
                <a:ln>
                  <a:noFill/>
                </a:ln>
                <a:solidFill>
                  <a:prstClr val="black"/>
                </a:solidFill>
                <a:effectLst/>
                <a:uLnTx/>
                <a:uFillTx/>
                <a:latin typeface="Helvetica"/>
                <a:ea typeface="+mn-ea"/>
                <a:cs typeface="+mn-cs"/>
              </a:rPr>
              <a:t>/ neuromorphic computing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Helvetica"/>
                <a:ea typeface="+mn-ea"/>
                <a:cs typeface="+mn-cs"/>
              </a:rPr>
              <a:t>Immersive cooling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Helvetica"/>
                <a:ea typeface="+mn-ea"/>
                <a:cs typeface="+mn-cs"/>
              </a:rPr>
              <a:t>Photonics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Helvetica"/>
                <a:ea typeface="+mn-ea"/>
                <a:cs typeface="+mn-cs"/>
              </a:rPr>
              <a:t>DNA storage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Helvetica"/>
                <a:ea typeface="+mn-ea"/>
                <a:cs typeface="+mn-cs"/>
              </a:rPr>
              <a:t>&gt;1000 qubits or pre LSQ ?</a:t>
            </a:r>
          </a:p>
        </p:txBody>
      </p:sp>
      <p:sp>
        <p:nvSpPr>
          <p:cNvPr id="9" name="Flèche vers la droite 8">
            <a:extLst>
              <a:ext uri="{FF2B5EF4-FFF2-40B4-BE49-F238E27FC236}">
                <a16:creationId xmlns:a16="http://schemas.microsoft.com/office/drawing/2014/main" id="{24745D0D-7B9B-BAD8-D173-4FD40F5C5B68}"/>
              </a:ext>
            </a:extLst>
          </p:cNvPr>
          <p:cNvSpPr/>
          <p:nvPr/>
        </p:nvSpPr>
        <p:spPr>
          <a:xfrm>
            <a:off x="10584486" y="4374118"/>
            <a:ext cx="397494"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Helvetica"/>
              <a:ea typeface="+mn-ea"/>
              <a:cs typeface="+mn-cs"/>
            </a:endParaRPr>
          </a:p>
        </p:txBody>
      </p:sp>
      <p:sp>
        <p:nvSpPr>
          <p:cNvPr id="10" name="ZoneTexte 9">
            <a:extLst>
              <a:ext uri="{FF2B5EF4-FFF2-40B4-BE49-F238E27FC236}">
                <a16:creationId xmlns:a16="http://schemas.microsoft.com/office/drawing/2014/main" id="{2327A6DB-4A9D-8A8C-F29E-362687BE98C7}"/>
              </a:ext>
            </a:extLst>
          </p:cNvPr>
          <p:cNvSpPr txBox="1"/>
          <p:nvPr/>
        </p:nvSpPr>
        <p:spPr>
          <a:xfrm>
            <a:off x="5508948" y="4602718"/>
            <a:ext cx="144447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Helvetica"/>
                <a:ea typeface="+mn-ea"/>
                <a:cs typeface="+mn-cs"/>
              </a:rPr>
              <a:t>HPC and AI</a:t>
            </a:r>
          </a:p>
        </p:txBody>
      </p:sp>
    </p:spTree>
    <p:extLst>
      <p:ext uri="{BB962C8B-B14F-4D97-AF65-F5344CB8AC3E}">
        <p14:creationId xmlns:p14="http://schemas.microsoft.com/office/powerpoint/2010/main" val="456316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3" name="Titre 1">
            <a:extLst>
              <a:ext uri="{FF2B5EF4-FFF2-40B4-BE49-F238E27FC236}">
                <a16:creationId xmlns:a16="http://schemas.microsoft.com/office/drawing/2014/main" id="{405E0727-B76D-E2F2-3520-F5685EAC8096}"/>
              </a:ext>
            </a:extLst>
          </p:cNvPr>
          <p:cNvSpPr txBox="1">
            <a:spLocks/>
          </p:cNvSpPr>
          <p:nvPr/>
        </p:nvSpPr>
        <p:spPr>
          <a:xfrm>
            <a:off x="1635585" y="61830"/>
            <a:ext cx="4725743" cy="461665"/>
          </a:xfrm>
          <a:prstGeom prst="rect">
            <a:avLst/>
          </a:prstGeom>
          <a:solidFill>
            <a:sysClr val="window" lastClr="FFFFFF"/>
          </a:solidFill>
        </p:spPr>
        <p:txBody>
          <a:bodyPr wrap="none" rIns="54000">
            <a:spAutoFit/>
          </a:bodyPr>
          <a:lstStyle>
            <a:lvl1pPr algn="l" defTabSz="914400" rtl="0" eaLnBrk="1" latinLnBrk="0" hangingPunct="1">
              <a:spcBef>
                <a:spcPct val="0"/>
              </a:spcBef>
              <a:buNone/>
              <a:defRPr sz="2400" b="1" kern="1200" cap="all" baseline="0">
                <a:solidFill>
                  <a:srgbClr val="5C0F8C"/>
                </a:solidFill>
                <a:latin typeface="Helvetica Neue" pitchFamily="5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fr-FR" sz="2400" b="1" i="0" u="none" strike="noStrike" kern="1200" cap="all" spc="0" normalizeH="0" baseline="0" noProof="0" dirty="0" err="1">
                <a:ln>
                  <a:noFill/>
                </a:ln>
                <a:solidFill>
                  <a:srgbClr val="5C0F8C"/>
                </a:solidFill>
                <a:effectLst/>
                <a:uLnTx/>
                <a:uFillTx/>
                <a:latin typeface="Helvetica Neue" pitchFamily="50"/>
                <a:ea typeface="+mj-ea"/>
                <a:cs typeface="+mj-cs"/>
              </a:rPr>
              <a:t>Some</a:t>
            </a:r>
            <a:r>
              <a:rPr kumimoji="0" lang="fr-FR" sz="2400" b="1" i="0" u="none" strike="noStrike" kern="1200" cap="all" spc="0" normalizeH="0" baseline="0" noProof="0" dirty="0">
                <a:ln>
                  <a:noFill/>
                </a:ln>
                <a:solidFill>
                  <a:srgbClr val="5C0F8C"/>
                </a:solidFill>
                <a:effectLst/>
                <a:uLnTx/>
                <a:uFillTx/>
                <a:latin typeface="Helvetica Neue" pitchFamily="50"/>
                <a:ea typeface="+mj-ea"/>
                <a:cs typeface="+mj-cs"/>
              </a:rPr>
              <a:t> Challenges to face </a:t>
            </a:r>
          </a:p>
        </p:txBody>
      </p:sp>
      <p:sp>
        <p:nvSpPr>
          <p:cNvPr id="2" name="Body Level One…">
            <a:extLst>
              <a:ext uri="{FF2B5EF4-FFF2-40B4-BE49-F238E27FC236}">
                <a16:creationId xmlns:a16="http://schemas.microsoft.com/office/drawing/2014/main" id="{51018FCE-C7C0-B114-DF80-5A4682EAB52C}"/>
              </a:ext>
            </a:extLst>
          </p:cNvPr>
          <p:cNvSpPr txBox="1">
            <a:spLocks/>
          </p:cNvSpPr>
          <p:nvPr/>
        </p:nvSpPr>
        <p:spPr>
          <a:xfrm>
            <a:off x="208005" y="1165108"/>
            <a:ext cx="11775989" cy="5063834"/>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32556" lvl="1" indent="0" defTabSz="457200">
              <a:buClrTx/>
              <a:buNone/>
              <a:defRPr/>
            </a:pPr>
            <a:endParaRPr lang="fr-FR" sz="2000" dirty="0">
              <a:solidFill>
                <a:prstClr val="black"/>
              </a:solidFill>
              <a:latin typeface="Helvetica" panose="020B0604020202030204" pitchFamily="34" charset="0"/>
            </a:endParaRPr>
          </a:p>
          <a:p>
            <a:pPr marL="437356" lvl="2" indent="0" defTabSz="457200">
              <a:spcBef>
                <a:spcPts val="0"/>
              </a:spcBef>
              <a:buClrTx/>
              <a:buNone/>
              <a:defRPr/>
            </a:pPr>
            <a:r>
              <a:rPr lang="en-GB" sz="1800" b="1" dirty="0">
                <a:solidFill>
                  <a:srgbClr val="0070C0"/>
                </a:solidFill>
                <a:latin typeface="Helvetica" panose="020B0604020202030204" pitchFamily="34" charset="0"/>
              </a:rPr>
              <a:t>Power efficiency (</a:t>
            </a:r>
            <a:r>
              <a:rPr lang="en-GB" sz="1800" b="1" dirty="0" err="1">
                <a:solidFill>
                  <a:srgbClr val="0070C0"/>
                </a:solidFill>
                <a:latin typeface="Helvetica" panose="020B0604020202030204" pitchFamily="34" charset="0"/>
              </a:rPr>
              <a:t>Gflop</a:t>
            </a:r>
            <a:r>
              <a:rPr lang="en-GB" sz="1800" b="1" dirty="0">
                <a:solidFill>
                  <a:srgbClr val="0070C0"/>
                </a:solidFill>
                <a:latin typeface="Helvetica" panose="020B0604020202030204" pitchFamily="34" charset="0"/>
              </a:rPr>
              <a:t>/W) as technology target  </a:t>
            </a:r>
            <a:r>
              <a:rPr lang="en-GB" sz="1800" b="1" dirty="0">
                <a:solidFill>
                  <a:srgbClr val="0070C0"/>
                </a:solidFill>
                <a:latin typeface="Helvetica" panose="020B0604020202030204" pitchFamily="34" charset="0"/>
                <a:sym typeface="Wingdings" pitchFamily="2" charset="2"/>
              </a:rPr>
              <a:t> Compute power based on accelerators</a:t>
            </a:r>
          </a:p>
          <a:p>
            <a:pPr marL="723106" lvl="2" indent="-285750" defTabSz="457200">
              <a:spcBef>
                <a:spcPts val="0"/>
              </a:spcBef>
              <a:buClrTx/>
              <a:buFontTx/>
              <a:buChar char="-"/>
              <a:defRPr/>
            </a:pPr>
            <a:r>
              <a:rPr lang="en-GB" sz="1600" dirty="0">
                <a:solidFill>
                  <a:prstClr val="black"/>
                </a:solidFill>
                <a:latin typeface="Helvetica" panose="020B0604020202030204" pitchFamily="34" charset="0"/>
              </a:rPr>
              <a:t>Need to port / optimise applications on GPUs </a:t>
            </a:r>
          </a:p>
          <a:p>
            <a:pPr marL="723106" lvl="2" indent="-285750" defTabSz="457200">
              <a:spcBef>
                <a:spcPts val="0"/>
              </a:spcBef>
              <a:buClrTx/>
              <a:buFontTx/>
              <a:buChar char="-"/>
              <a:defRPr/>
            </a:pPr>
            <a:r>
              <a:rPr lang="en-GB" sz="1600" dirty="0">
                <a:solidFill>
                  <a:prstClr val="black"/>
                </a:solidFill>
                <a:latin typeface="Helvetica" panose="020B0604020202030204" pitchFamily="34" charset="0"/>
              </a:rPr>
              <a:t>Coupling of numerical simulations and Artificial Intelligence </a:t>
            </a:r>
            <a:endParaRPr lang="en-GB" sz="2000" b="1" dirty="0">
              <a:solidFill>
                <a:srgbClr val="0070C0"/>
              </a:solidFill>
              <a:latin typeface="Helvetica" panose="020B0604020202030204" pitchFamily="34" charset="0"/>
            </a:endParaRPr>
          </a:p>
          <a:p>
            <a:pPr marL="437356" lvl="2" indent="0" defTabSz="457200">
              <a:spcBef>
                <a:spcPts val="0"/>
              </a:spcBef>
              <a:buClrTx/>
              <a:buNone/>
              <a:defRPr/>
            </a:pPr>
            <a:endParaRPr lang="en-GB" sz="1600" dirty="0">
              <a:solidFill>
                <a:prstClr val="black"/>
              </a:solidFill>
              <a:latin typeface="Helvetica" panose="020B0604020202030204" pitchFamily="34" charset="0"/>
              <a:sym typeface="Wingdings" pitchFamily="2" charset="2"/>
            </a:endParaRPr>
          </a:p>
          <a:p>
            <a:pPr marL="437356" lvl="2" indent="0" defTabSz="457200">
              <a:spcBef>
                <a:spcPts val="0"/>
              </a:spcBef>
              <a:buClrTx/>
              <a:buNone/>
              <a:defRPr/>
            </a:pPr>
            <a:r>
              <a:rPr lang="en-GB" sz="1800" b="1" dirty="0">
                <a:solidFill>
                  <a:srgbClr val="0070C0"/>
                </a:solidFill>
                <a:latin typeface="Helvetica" panose="020B0604020202030204" pitchFamily="34" charset="0"/>
                <a:sym typeface="Wingdings" pitchFamily="2" charset="2"/>
              </a:rPr>
              <a:t>Energy to solution (EtS) taking over Time to solution (</a:t>
            </a:r>
            <a:r>
              <a:rPr lang="en-GB" sz="1800" b="1" dirty="0" err="1">
                <a:solidFill>
                  <a:srgbClr val="0070C0"/>
                </a:solidFill>
                <a:latin typeface="Helvetica" panose="020B0604020202030204" pitchFamily="34" charset="0"/>
                <a:sym typeface="Wingdings" pitchFamily="2" charset="2"/>
              </a:rPr>
              <a:t>TtS</a:t>
            </a:r>
            <a:r>
              <a:rPr lang="en-GB" sz="1800" b="1" dirty="0">
                <a:solidFill>
                  <a:srgbClr val="0070C0"/>
                </a:solidFill>
                <a:latin typeface="Helvetica" panose="020B0604020202030204" pitchFamily="34" charset="0"/>
                <a:sym typeface="Wingdings" pitchFamily="2" charset="2"/>
              </a:rPr>
              <a:t>)</a:t>
            </a:r>
          </a:p>
          <a:p>
            <a:pPr marL="723106" lvl="2" indent="-285750" defTabSz="457200">
              <a:spcBef>
                <a:spcPts val="0"/>
              </a:spcBef>
              <a:buClrTx/>
              <a:buFontTx/>
              <a:buChar char="-"/>
              <a:defRPr/>
            </a:pPr>
            <a:r>
              <a:rPr lang="en-GB" sz="1600" dirty="0">
                <a:solidFill>
                  <a:prstClr val="black"/>
                </a:solidFill>
                <a:latin typeface="Helvetica" panose="020B0604020202030204" pitchFamily="34" charset="0"/>
                <a:sym typeface="Wingdings" pitchFamily="2" charset="2"/>
              </a:rPr>
              <a:t>Need for new metrics and insights</a:t>
            </a:r>
          </a:p>
          <a:p>
            <a:pPr marL="723106" lvl="2" indent="-285750" defTabSz="457200">
              <a:spcBef>
                <a:spcPts val="0"/>
              </a:spcBef>
              <a:buClrTx/>
              <a:buFontTx/>
              <a:buChar char="-"/>
              <a:defRPr/>
            </a:pPr>
            <a:r>
              <a:rPr lang="en-GB" sz="1600" dirty="0">
                <a:solidFill>
                  <a:prstClr val="black"/>
                </a:solidFill>
                <a:latin typeface="Helvetica" panose="020B0604020202030204" pitchFamily="34" charset="0"/>
                <a:sym typeface="Wingdings" pitchFamily="2" charset="2"/>
              </a:rPr>
              <a:t>Energy aware algorithms</a:t>
            </a:r>
          </a:p>
          <a:p>
            <a:pPr marL="723106" lvl="2" indent="-285750" defTabSz="457200">
              <a:spcBef>
                <a:spcPts val="0"/>
              </a:spcBef>
              <a:buClrTx/>
              <a:buFontTx/>
              <a:buChar char="-"/>
              <a:defRPr/>
            </a:pPr>
            <a:endParaRPr lang="en-GB" sz="1600" dirty="0">
              <a:solidFill>
                <a:prstClr val="black"/>
              </a:solidFill>
              <a:latin typeface="Helvetica" panose="020B0604020202030204" pitchFamily="34" charset="0"/>
              <a:sym typeface="Wingdings" pitchFamily="2" charset="2"/>
            </a:endParaRPr>
          </a:p>
          <a:p>
            <a:pPr marL="437356" lvl="2" indent="0" defTabSz="457200">
              <a:spcBef>
                <a:spcPts val="0"/>
              </a:spcBef>
              <a:buClrTx/>
              <a:buNone/>
              <a:defRPr/>
            </a:pPr>
            <a:r>
              <a:rPr lang="en-GB" sz="1800" b="1" dirty="0">
                <a:solidFill>
                  <a:srgbClr val="0070C0"/>
                </a:solidFill>
                <a:latin typeface="Helvetica" panose="020B0604020202030204" pitchFamily="34" charset="0"/>
              </a:rPr>
              <a:t>Involvement of the scientific communities before the arrival of Alice Recoque supercomputer</a:t>
            </a:r>
          </a:p>
          <a:p>
            <a:pPr marL="723106" lvl="2" indent="-285750" defTabSz="457200">
              <a:spcBef>
                <a:spcPts val="0"/>
              </a:spcBef>
              <a:buClrTx/>
              <a:buFontTx/>
              <a:buChar char="-"/>
              <a:defRPr/>
            </a:pPr>
            <a:r>
              <a:rPr lang="en-GB" sz="1600" dirty="0">
                <a:solidFill>
                  <a:prstClr val="black"/>
                </a:solidFill>
                <a:latin typeface="Helvetica" panose="020B0604020202030204" pitchFamily="34" charset="0"/>
              </a:rPr>
              <a:t>Participation in the preparation of the benchmarks</a:t>
            </a:r>
          </a:p>
          <a:p>
            <a:pPr marL="723106" lvl="2" indent="-285750" defTabSz="457200">
              <a:spcBef>
                <a:spcPts val="0"/>
              </a:spcBef>
              <a:buClrTx/>
              <a:buFontTx/>
              <a:buChar char="-"/>
              <a:defRPr/>
            </a:pPr>
            <a:r>
              <a:rPr lang="en-GB" sz="1600" dirty="0">
                <a:solidFill>
                  <a:prstClr val="black"/>
                </a:solidFill>
                <a:latin typeface="Helvetica" panose="020B0604020202030204" pitchFamily="34" charset="0"/>
              </a:rPr>
              <a:t>Setup of  »</a:t>
            </a:r>
            <a:r>
              <a:rPr lang="en-GB" sz="1600" i="1" dirty="0" err="1">
                <a:solidFill>
                  <a:prstClr val="black"/>
                </a:solidFill>
                <a:latin typeface="Helvetica" panose="020B0604020202030204" pitchFamily="34" charset="0"/>
              </a:rPr>
              <a:t>Contrat</a:t>
            </a:r>
            <a:r>
              <a:rPr lang="en-GB" sz="1600" i="1" dirty="0">
                <a:solidFill>
                  <a:prstClr val="black"/>
                </a:solidFill>
                <a:latin typeface="Helvetica" panose="020B0604020202030204" pitchFamily="34" charset="0"/>
              </a:rPr>
              <a:t> de </a:t>
            </a:r>
            <a:r>
              <a:rPr lang="en-GB" sz="1600" i="1" dirty="0" err="1">
                <a:solidFill>
                  <a:prstClr val="black"/>
                </a:solidFill>
                <a:latin typeface="Helvetica" panose="020B0604020202030204" pitchFamily="34" charset="0"/>
              </a:rPr>
              <a:t>progrès</a:t>
            </a:r>
            <a:r>
              <a:rPr lang="en-GB" sz="1600" i="1" dirty="0">
                <a:solidFill>
                  <a:prstClr val="black"/>
                </a:solidFill>
                <a:latin typeface="Helvetica" panose="020B0604020202030204" pitchFamily="34" charset="0"/>
              </a:rPr>
              <a:t> </a:t>
            </a:r>
            <a:r>
              <a:rPr lang="en-GB" sz="1600" dirty="0">
                <a:solidFill>
                  <a:prstClr val="black"/>
                </a:solidFill>
                <a:latin typeface="Helvetica" panose="020B0604020202030204" pitchFamily="34" charset="0"/>
              </a:rPr>
              <a:t>» for porting codes to accelerators </a:t>
            </a:r>
          </a:p>
          <a:p>
            <a:pPr marL="1180306" lvl="3" indent="-285750" defTabSz="457200">
              <a:spcBef>
                <a:spcPts val="0"/>
              </a:spcBef>
              <a:buClrTx/>
              <a:buFontTx/>
              <a:buChar char="-"/>
              <a:defRPr/>
            </a:pPr>
            <a:r>
              <a:rPr lang="en-GB" sz="1400" dirty="0">
                <a:solidFill>
                  <a:prstClr val="black"/>
                </a:solidFill>
                <a:latin typeface="Helvetica" panose="020B0604020202030204" pitchFamily="34" charset="0"/>
              </a:rPr>
              <a:t>joint teams between HPC vendors, user support teams from HPC </a:t>
            </a:r>
            <a:r>
              <a:rPr lang="en-GB" sz="1400" dirty="0" err="1">
                <a:solidFill>
                  <a:prstClr val="black"/>
                </a:solidFill>
                <a:latin typeface="Helvetica" panose="020B0604020202030204" pitchFamily="34" charset="0"/>
              </a:rPr>
              <a:t>centers</a:t>
            </a:r>
            <a:r>
              <a:rPr lang="en-GB" sz="1400" dirty="0">
                <a:solidFill>
                  <a:prstClr val="black"/>
                </a:solidFill>
                <a:latin typeface="Helvetica" panose="020B0604020202030204" pitchFamily="34" charset="0"/>
              </a:rPr>
              <a:t> and application developers</a:t>
            </a:r>
          </a:p>
          <a:p>
            <a:pPr marL="723106" lvl="2" indent="-285750" defTabSz="457200">
              <a:spcBef>
                <a:spcPts val="0"/>
              </a:spcBef>
              <a:buClrTx/>
              <a:buFontTx/>
              <a:buChar char="-"/>
              <a:defRPr/>
            </a:pPr>
            <a:r>
              <a:rPr lang="en-GB" sz="1600" dirty="0">
                <a:solidFill>
                  <a:prstClr val="black"/>
                </a:solidFill>
                <a:latin typeface="Helvetica" panose="020B0604020202030204" pitchFamily="34" charset="0"/>
                <a:sym typeface="Wingdings" pitchFamily="2" charset="2"/>
              </a:rPr>
              <a:t>Need for programming environments and tools (porting to GPUs, profiling, use of mixed precision…)</a:t>
            </a:r>
          </a:p>
          <a:p>
            <a:pPr marL="437356" lvl="2" indent="0" defTabSz="457200">
              <a:spcBef>
                <a:spcPts val="0"/>
              </a:spcBef>
              <a:buClrTx/>
              <a:buNone/>
              <a:defRPr/>
            </a:pPr>
            <a:endParaRPr lang="en-GB" sz="1600" dirty="0">
              <a:solidFill>
                <a:prstClr val="black"/>
              </a:solidFill>
              <a:latin typeface="Helvetica" panose="020B0604020202030204" pitchFamily="34" charset="0"/>
              <a:sym typeface="Wingdings" pitchFamily="2" charset="2"/>
            </a:endParaRPr>
          </a:p>
          <a:p>
            <a:pPr marL="437356" lvl="2" indent="0" defTabSz="457200">
              <a:spcBef>
                <a:spcPts val="0"/>
              </a:spcBef>
              <a:buClrTx/>
              <a:buNone/>
              <a:defRPr/>
            </a:pPr>
            <a:r>
              <a:rPr lang="en-GB" sz="1800" b="1" dirty="0">
                <a:solidFill>
                  <a:srgbClr val="0070C0"/>
                </a:solidFill>
                <a:latin typeface="Helvetica" panose="020B0604020202030204" pitchFamily="34" charset="0"/>
                <a:sym typeface="Wingdings" pitchFamily="2" charset="2"/>
              </a:rPr>
              <a:t>Setting up an Application  Support Team for the entire lifetime of the supercomputer</a:t>
            </a:r>
          </a:p>
          <a:p>
            <a:pPr marL="723106" lvl="2" indent="-285750" defTabSz="457200">
              <a:spcBef>
                <a:spcPts val="0"/>
              </a:spcBef>
              <a:buClrTx/>
              <a:buFontTx/>
              <a:buChar char="-"/>
              <a:defRPr/>
            </a:pPr>
            <a:r>
              <a:rPr lang="en-GB" sz="1600" dirty="0">
                <a:solidFill>
                  <a:prstClr val="black"/>
                </a:solidFill>
                <a:latin typeface="Helvetica" panose="020B0604020202030204" pitchFamily="34" charset="0"/>
                <a:sym typeface="Wingdings" pitchFamily="2" charset="2"/>
              </a:rPr>
              <a:t>Skills as important as the machine for the rise of Exascale</a:t>
            </a:r>
          </a:p>
        </p:txBody>
      </p:sp>
      <p:sp>
        <p:nvSpPr>
          <p:cNvPr id="4" name="Espace réservé du numéro de diapositive 3">
            <a:extLst>
              <a:ext uri="{FF2B5EF4-FFF2-40B4-BE49-F238E27FC236}">
                <a16:creationId xmlns:a16="http://schemas.microsoft.com/office/drawing/2014/main" id="{7BAF9799-DE7F-59F9-2B8B-D23930C783C7}"/>
              </a:ext>
            </a:extLst>
          </p:cNvPr>
          <p:cNvSpPr>
            <a:spLocks noGrp="1"/>
          </p:cNvSpPr>
          <p:nvPr>
            <p:ph type="sldNum" sz="quarter" idx="12"/>
          </p:nvPr>
        </p:nvSpPr>
        <p:spPr/>
        <p:txBody>
          <a:bodyPr/>
          <a:lstStyle/>
          <a:p>
            <a:fld id="{029F7B68-FC32-4E35-9CDA-1CB03524C245}" type="slidenum">
              <a:rPr lang="fr-FR" smtClean="0"/>
              <a:pPr/>
              <a:t>4</a:t>
            </a:fld>
            <a:endParaRPr lang="fr-FR" dirty="0"/>
          </a:p>
        </p:txBody>
      </p:sp>
      <p:sp>
        <p:nvSpPr>
          <p:cNvPr id="7" name="Espace réservé du texte 6">
            <a:extLst>
              <a:ext uri="{FF2B5EF4-FFF2-40B4-BE49-F238E27FC236}">
                <a16:creationId xmlns:a16="http://schemas.microsoft.com/office/drawing/2014/main" id="{0343231E-F1AF-CACF-7A1B-FAAA236DE1F7}"/>
              </a:ext>
            </a:extLst>
          </p:cNvPr>
          <p:cNvSpPr>
            <a:spLocks noGrp="1"/>
          </p:cNvSpPr>
          <p:nvPr>
            <p:ph type="body" sz="quarter" idx="13"/>
          </p:nvPr>
        </p:nvSpPr>
        <p:spPr/>
        <p:txBody>
          <a:bodyPr/>
          <a:lstStyle/>
          <a:p>
            <a:endParaRPr lang="fr-FR" dirty="0"/>
          </a:p>
        </p:txBody>
      </p:sp>
      <p:pic>
        <p:nvPicPr>
          <p:cNvPr id="5" name="Image 4">
            <a:extLst>
              <a:ext uri="{FF2B5EF4-FFF2-40B4-BE49-F238E27FC236}">
                <a16:creationId xmlns:a16="http://schemas.microsoft.com/office/drawing/2014/main" id="{14318433-ABB9-33F9-5B63-B93F4739FC41}"/>
              </a:ext>
            </a:extLst>
          </p:cNvPr>
          <p:cNvPicPr>
            <a:picLocks noChangeAspect="1"/>
          </p:cNvPicPr>
          <p:nvPr/>
        </p:nvPicPr>
        <p:blipFill>
          <a:blip r:embed="rId3"/>
          <a:stretch>
            <a:fillRect/>
          </a:stretch>
        </p:blipFill>
        <p:spPr bwMode="auto">
          <a:xfrm>
            <a:off x="9566431" y="5275707"/>
            <a:ext cx="2270236" cy="579987"/>
          </a:xfrm>
          <a:prstGeom prst="rect">
            <a:avLst/>
          </a:prstGeom>
        </p:spPr>
      </p:pic>
    </p:spTree>
    <p:extLst>
      <p:ext uri="{BB962C8B-B14F-4D97-AF65-F5344CB8AC3E}">
        <p14:creationId xmlns:p14="http://schemas.microsoft.com/office/powerpoint/2010/main" val="20219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4E7943D1-C973-A448-A846-BD1122B62C5B}"/>
              </a:ext>
            </a:extLst>
          </p:cNvPr>
          <p:cNvSpPr>
            <a:spLocks noGrp="1"/>
          </p:cNvSpPr>
          <p:nvPr>
            <p:ph type="dt" sz="half"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700" b="0" i="0" u="none" strike="noStrike" kern="1200" cap="none" spc="0" normalizeH="0" baseline="0" noProof="0">
                <a:ln>
                  <a:noFill/>
                </a:ln>
                <a:solidFill>
                  <a:srgbClr val="5C0F8C"/>
                </a:solidFill>
                <a:effectLst/>
                <a:uLnTx/>
                <a:uFillTx/>
                <a:latin typeface="Helvetica" panose="020B0604020202030204" pitchFamily="34" charset="0"/>
                <a:ea typeface="+mn-ea"/>
                <a:cs typeface="+mn-cs"/>
              </a:rPr>
              <a:t>January 2025</a:t>
            </a:r>
          </a:p>
        </p:txBody>
      </p:sp>
      <p:sp>
        <p:nvSpPr>
          <p:cNvPr id="3" name="Espace réservé du numéro de diapositive 2">
            <a:extLst>
              <a:ext uri="{FF2B5EF4-FFF2-40B4-BE49-F238E27FC236}">
                <a16:creationId xmlns:a16="http://schemas.microsoft.com/office/drawing/2014/main" id="{BF72942E-B26B-9E47-8159-22A57ED0D2E8}"/>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29F7B68-FC32-4E35-9CDA-1CB03524C245}" type="slidenum">
              <a:rPr kumimoji="0" lang="fr-FR" sz="700" b="0" i="0" u="none" strike="noStrike" kern="1200" cap="none" spc="0" normalizeH="0" baseline="0" noProof="0" smtClean="0">
                <a:ln>
                  <a:noFill/>
                </a:ln>
                <a:solidFill>
                  <a:srgbClr val="5C0F8C"/>
                </a:solidFill>
                <a:effectLst/>
                <a:uLnTx/>
                <a:uFillTx/>
                <a:latin typeface="Helvetica" panose="020B060402020203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fr-FR" sz="700" b="0" i="0" u="none" strike="noStrike" kern="1200" cap="none" spc="0" normalizeH="0" baseline="0" noProof="0">
              <a:ln>
                <a:noFill/>
              </a:ln>
              <a:solidFill>
                <a:srgbClr val="5C0F8C"/>
              </a:solidFill>
              <a:effectLst/>
              <a:uLnTx/>
              <a:uFillTx/>
              <a:latin typeface="Helvetica" panose="020B0604020202030204" pitchFamily="34" charset="0"/>
              <a:ea typeface="+mn-ea"/>
              <a:cs typeface="+mn-cs"/>
            </a:endParaRPr>
          </a:p>
        </p:txBody>
      </p:sp>
      <p:sp>
        <p:nvSpPr>
          <p:cNvPr id="2" name="Titre 1">
            <a:extLst>
              <a:ext uri="{FF2B5EF4-FFF2-40B4-BE49-F238E27FC236}">
                <a16:creationId xmlns:a16="http://schemas.microsoft.com/office/drawing/2014/main" id="{862FD500-E195-CA4E-A869-3528C09E9344}"/>
              </a:ext>
            </a:extLst>
          </p:cNvPr>
          <p:cNvSpPr>
            <a:spLocks noGrp="1"/>
          </p:cNvSpPr>
          <p:nvPr>
            <p:ph type="title"/>
          </p:nvPr>
        </p:nvSpPr>
        <p:spPr>
          <a:xfrm>
            <a:off x="1702392" y="78693"/>
            <a:ext cx="5231808" cy="461665"/>
          </a:xfrm>
        </p:spPr>
        <p:txBody>
          <a:bodyPr/>
          <a:lstStyle/>
          <a:p>
            <a:r>
              <a:rPr lang="fr-FR" dirty="0"/>
              <a:t>TIMELINE FOR </a:t>
            </a:r>
            <a:r>
              <a:rPr lang="fr-FR" dirty="0" err="1"/>
              <a:t>ALICe</a:t>
            </a:r>
            <a:r>
              <a:rPr lang="fr-FR" dirty="0"/>
              <a:t> recoque </a:t>
            </a:r>
            <a:r>
              <a:rPr lang="fr-FR" dirty="0" err="1"/>
              <a:t>procurement</a:t>
            </a:r>
            <a:endParaRPr lang="fr-FR" dirty="0"/>
          </a:p>
        </p:txBody>
      </p:sp>
      <p:graphicFrame>
        <p:nvGraphicFramePr>
          <p:cNvPr id="7" name="Espace réservé du contenu 6">
            <a:extLst>
              <a:ext uri="{FF2B5EF4-FFF2-40B4-BE49-F238E27FC236}">
                <a16:creationId xmlns:a16="http://schemas.microsoft.com/office/drawing/2014/main" id="{44F2845E-3755-1D49-9831-B58E0EFB652A}"/>
              </a:ext>
            </a:extLst>
          </p:cNvPr>
          <p:cNvGraphicFramePr>
            <a:graphicFrameLocks noGrp="1"/>
          </p:cNvGraphicFramePr>
          <p:nvPr>
            <p:ph idx="4294967295"/>
            <p:extLst>
              <p:ext uri="{D42A27DB-BD31-4B8C-83A1-F6EECF244321}">
                <p14:modId xmlns:p14="http://schemas.microsoft.com/office/powerpoint/2010/main" val="1402380109"/>
              </p:ext>
            </p:extLst>
          </p:nvPr>
        </p:nvGraphicFramePr>
        <p:xfrm>
          <a:off x="1676400" y="21177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a:extLst>
              <a:ext uri="{FF2B5EF4-FFF2-40B4-BE49-F238E27FC236}">
                <a16:creationId xmlns:a16="http://schemas.microsoft.com/office/drawing/2014/main" id="{CFD349A8-F20C-ED43-88F6-D928F239334D}"/>
              </a:ext>
            </a:extLst>
          </p:cNvPr>
          <p:cNvSpPr txBox="1"/>
          <p:nvPr/>
        </p:nvSpPr>
        <p:spPr>
          <a:xfrm>
            <a:off x="4930421" y="5164338"/>
            <a:ext cx="2891790" cy="830997"/>
          </a:xfrm>
          <a:prstGeom prst="rect">
            <a:avLst/>
          </a:prstGeom>
          <a:noFill/>
          <a:ln>
            <a:solidFill>
              <a:schemeClr val="accent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black"/>
                </a:solidFill>
                <a:effectLst/>
                <a:uLnTx/>
                <a:uFillTx/>
                <a:latin typeface="Helvetica"/>
                <a:ea typeface="+mn-ea"/>
                <a:cs typeface="+mn-cs"/>
              </a:rPr>
              <a:t>Tender </a:t>
            </a:r>
            <a:r>
              <a:rPr kumimoji="0" lang="fr-FR" sz="1600" b="0" i="0" u="none" strike="noStrike" kern="1200" cap="none" spc="0" normalizeH="0" baseline="0" noProof="0" err="1">
                <a:ln>
                  <a:noFill/>
                </a:ln>
                <a:solidFill>
                  <a:prstClr val="black"/>
                </a:solidFill>
                <a:effectLst/>
                <a:uLnTx/>
                <a:uFillTx/>
                <a:latin typeface="Helvetica"/>
                <a:ea typeface="+mn-ea"/>
                <a:cs typeface="+mn-cs"/>
              </a:rPr>
              <a:t>procedure</a:t>
            </a:r>
            <a:r>
              <a:rPr kumimoji="0" lang="fr-FR" sz="1600" b="0" i="0" u="none" strike="noStrike" kern="1200" cap="none" spc="0" normalizeH="0" baseline="0" noProof="0">
                <a:ln>
                  <a:noFill/>
                </a:ln>
                <a:solidFill>
                  <a:prstClr val="black"/>
                </a:solidFill>
                <a:effectLst/>
                <a:uLnTx/>
                <a:uFillTx/>
                <a:latin typeface="Helvetica"/>
                <a:ea typeface="+mn-ea"/>
                <a:cs typeface="+mn-cs"/>
              </a:rPr>
              <a:t> </a:t>
            </a:r>
            <a:r>
              <a:rPr kumimoji="0" lang="fr-FR" sz="1600" b="0" i="0" u="none" strike="noStrike" kern="1200" cap="none" spc="0" normalizeH="0" baseline="0" noProof="0" err="1">
                <a:ln>
                  <a:noFill/>
                </a:ln>
                <a:solidFill>
                  <a:prstClr val="black"/>
                </a:solidFill>
                <a:effectLst/>
                <a:uLnTx/>
                <a:uFillTx/>
                <a:latin typeface="Helvetica"/>
                <a:ea typeface="+mn-ea"/>
                <a:cs typeface="+mn-cs"/>
              </a:rPr>
              <a:t>driven</a:t>
            </a:r>
            <a:r>
              <a:rPr kumimoji="0" lang="fr-FR" sz="1600" b="0" i="0" u="none" strike="noStrike" kern="1200" cap="none" spc="0" normalizeH="0" baseline="0" noProof="0">
                <a:ln>
                  <a:noFill/>
                </a:ln>
                <a:solidFill>
                  <a:prstClr val="black"/>
                </a:solidFill>
                <a:effectLst/>
                <a:uLnTx/>
                <a:uFillTx/>
                <a:latin typeface="Helvetica"/>
                <a:ea typeface="+mn-ea"/>
                <a:cs typeface="+mn-cs"/>
              </a:rPr>
              <a:t> by EuroHPC </a:t>
            </a:r>
            <a:r>
              <a:rPr kumimoji="0" lang="fr-FR" sz="1600" b="0" i="0" u="none" strike="noStrike" kern="1200" cap="none" spc="0" normalizeH="0" baseline="0" noProof="0" err="1">
                <a:ln>
                  <a:noFill/>
                </a:ln>
                <a:solidFill>
                  <a:prstClr val="black"/>
                </a:solidFill>
                <a:effectLst/>
                <a:uLnTx/>
                <a:uFillTx/>
                <a:latin typeface="Helvetica"/>
                <a:ea typeface="+mn-ea"/>
                <a:cs typeface="+mn-cs"/>
              </a:rPr>
              <a:t>with</a:t>
            </a:r>
            <a:r>
              <a:rPr kumimoji="0" lang="fr-FR" sz="1600" b="0" i="0" u="none" strike="noStrike" kern="1200" cap="none" spc="0" normalizeH="0" baseline="0" noProof="0">
                <a:ln>
                  <a:noFill/>
                </a:ln>
                <a:solidFill>
                  <a:prstClr val="black"/>
                </a:solidFill>
                <a:effectLst/>
                <a:uLnTx/>
                <a:uFillTx/>
                <a:latin typeface="Helvetica"/>
                <a:ea typeface="+mn-ea"/>
                <a:cs typeface="+mn-cs"/>
              </a:rPr>
              <a:t> Jules Verne Consortium</a:t>
            </a:r>
          </a:p>
        </p:txBody>
      </p:sp>
      <p:sp>
        <p:nvSpPr>
          <p:cNvPr id="10" name="ZoneTexte 9">
            <a:extLst>
              <a:ext uri="{FF2B5EF4-FFF2-40B4-BE49-F238E27FC236}">
                <a16:creationId xmlns:a16="http://schemas.microsoft.com/office/drawing/2014/main" id="{7FCB739B-ACE1-4048-9874-36C587C3EDBE}"/>
              </a:ext>
            </a:extLst>
          </p:cNvPr>
          <p:cNvSpPr txBox="1"/>
          <p:nvPr/>
        </p:nvSpPr>
        <p:spPr>
          <a:xfrm>
            <a:off x="8561210" y="5287448"/>
            <a:ext cx="2891790" cy="584775"/>
          </a:xfrm>
          <a:prstGeom prst="rect">
            <a:avLst/>
          </a:prstGeom>
          <a:noFill/>
          <a:ln>
            <a:solidFill>
              <a:schemeClr val="accent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a:ln>
                  <a:noFill/>
                </a:ln>
                <a:solidFill>
                  <a:prstClr val="black"/>
                </a:solidFill>
                <a:effectLst/>
                <a:uLnTx/>
                <a:uFillTx/>
                <a:latin typeface="Helvetica"/>
                <a:ea typeface="+mn-ea"/>
                <a:cs typeface="+mn-cs"/>
              </a:rPr>
              <a:t>Delivery, installation and production for 5 </a:t>
            </a:r>
            <a:r>
              <a:rPr kumimoji="0" lang="fr-FR" sz="1600" b="0" i="0" u="none" strike="noStrike" kern="1200" cap="none" spc="0" normalizeH="0" baseline="0" noProof="0" err="1">
                <a:ln>
                  <a:noFill/>
                </a:ln>
                <a:solidFill>
                  <a:prstClr val="black"/>
                </a:solidFill>
                <a:effectLst/>
                <a:uLnTx/>
                <a:uFillTx/>
                <a:latin typeface="Helvetica"/>
                <a:ea typeface="+mn-ea"/>
                <a:cs typeface="+mn-cs"/>
              </a:rPr>
              <a:t>years</a:t>
            </a:r>
            <a:endParaRPr kumimoji="0" lang="fr-FR" sz="1600" b="0" i="0" u="none" strike="noStrike" kern="1200" cap="none" spc="0" normalizeH="0" baseline="0" noProof="0">
              <a:ln>
                <a:noFill/>
              </a:ln>
              <a:solidFill>
                <a:prstClr val="black"/>
              </a:solidFill>
              <a:effectLst/>
              <a:uLnTx/>
              <a:uFillTx/>
              <a:latin typeface="Helvetica"/>
              <a:ea typeface="+mn-ea"/>
              <a:cs typeface="+mn-cs"/>
            </a:endParaRPr>
          </a:p>
        </p:txBody>
      </p:sp>
      <p:pic>
        <p:nvPicPr>
          <p:cNvPr id="6" name="Picture 2" descr="Caroline Constant - Illustration de la couverture du livre Alice Recoque">
            <a:extLst>
              <a:ext uri="{FF2B5EF4-FFF2-40B4-BE49-F238E27FC236}">
                <a16:creationId xmlns:a16="http://schemas.microsoft.com/office/drawing/2014/main" id="{FF5A8670-0939-2A4D-EDDA-8BD0D24A136F}"/>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196292" y="1319517"/>
            <a:ext cx="1319308" cy="1759619"/>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a:extLst>
              <a:ext uri="{FF2B5EF4-FFF2-40B4-BE49-F238E27FC236}">
                <a16:creationId xmlns:a16="http://schemas.microsoft.com/office/drawing/2014/main" id="{7C23802F-72D8-EEE8-3A9B-05B31C431CF2}"/>
              </a:ext>
            </a:extLst>
          </p:cNvPr>
          <p:cNvPicPr>
            <a:picLocks noChangeAspect="1"/>
          </p:cNvPicPr>
          <p:nvPr/>
        </p:nvPicPr>
        <p:blipFill>
          <a:blip r:embed="rId8"/>
          <a:stretch>
            <a:fillRect/>
          </a:stretch>
        </p:blipFill>
        <p:spPr>
          <a:xfrm>
            <a:off x="5090507" y="1021072"/>
            <a:ext cx="2252168" cy="2242718"/>
          </a:xfrm>
          <a:prstGeom prst="rect">
            <a:avLst/>
          </a:prstGeom>
        </p:spPr>
      </p:pic>
      <p:pic>
        <p:nvPicPr>
          <p:cNvPr id="15" name="Image 14">
            <a:extLst>
              <a:ext uri="{FF2B5EF4-FFF2-40B4-BE49-F238E27FC236}">
                <a16:creationId xmlns:a16="http://schemas.microsoft.com/office/drawing/2014/main" id="{AB96D8F8-411B-3DE7-530D-BC1E96A30B89}"/>
              </a:ext>
            </a:extLst>
          </p:cNvPr>
          <p:cNvPicPr>
            <a:picLocks noChangeAspect="1"/>
          </p:cNvPicPr>
          <p:nvPr/>
        </p:nvPicPr>
        <p:blipFill>
          <a:blip r:embed="rId9"/>
          <a:stretch>
            <a:fillRect/>
          </a:stretch>
        </p:blipFill>
        <p:spPr>
          <a:xfrm>
            <a:off x="991329" y="1319517"/>
            <a:ext cx="3434037" cy="1885995"/>
          </a:xfrm>
          <a:prstGeom prst="rect">
            <a:avLst/>
          </a:prstGeom>
        </p:spPr>
      </p:pic>
      <p:sp>
        <p:nvSpPr>
          <p:cNvPr id="12" name="Espace réservé du texte 11">
            <a:extLst>
              <a:ext uri="{FF2B5EF4-FFF2-40B4-BE49-F238E27FC236}">
                <a16:creationId xmlns:a16="http://schemas.microsoft.com/office/drawing/2014/main" id="{0C024640-7B0E-A232-1B0D-A8EDD88EA794}"/>
              </a:ext>
            </a:extLst>
          </p:cNvPr>
          <p:cNvSpPr>
            <a:spLocks noGrp="1"/>
          </p:cNvSpPr>
          <p:nvPr>
            <p:ph type="body" sz="quarter" idx="13"/>
          </p:nvPr>
        </p:nvSpPr>
        <p:spPr/>
        <p:txBody>
          <a:bodyPr/>
          <a:lstStyle/>
          <a:p>
            <a:endParaRPr lang="fr-FR"/>
          </a:p>
        </p:txBody>
      </p:sp>
    </p:spTree>
    <p:extLst>
      <p:ext uri="{BB962C8B-B14F-4D97-AF65-F5344CB8AC3E}">
        <p14:creationId xmlns:p14="http://schemas.microsoft.com/office/powerpoint/2010/main" val="1874801214"/>
      </p:ext>
    </p:extLst>
  </p:cSld>
  <p:clrMapOvr>
    <a:masterClrMapping/>
  </p:clrMapOvr>
</p:sld>
</file>

<file path=ppt/theme/theme1.xml><?xml version="1.0" encoding="utf-8"?>
<a:theme xmlns:a="http://schemas.openxmlformats.org/drawingml/2006/main" name="ModèleGENCI-2014">
  <a:themeElements>
    <a:clrScheme name="GENCI">
      <a:dk1>
        <a:sysClr val="windowText" lastClr="000000"/>
      </a:dk1>
      <a:lt1>
        <a:sysClr val="window" lastClr="FFFFFF"/>
      </a:lt1>
      <a:dk2>
        <a:srgbClr val="1F497D"/>
      </a:dk2>
      <a:lt2>
        <a:srgbClr val="EEECE1"/>
      </a:lt2>
      <a:accent1>
        <a:srgbClr val="2C74B5"/>
      </a:accent1>
      <a:accent2>
        <a:srgbClr val="A8A8AA"/>
      </a:accent2>
      <a:accent3>
        <a:srgbClr val="F08A00"/>
      </a:accent3>
      <a:accent4>
        <a:srgbClr val="5C0F8C"/>
      </a:accent4>
      <a:accent5>
        <a:srgbClr val="BBD050"/>
      </a:accent5>
      <a:accent6>
        <a:srgbClr val="B85195"/>
      </a:accent6>
      <a:hlink>
        <a:srgbClr val="595959"/>
      </a:hlink>
      <a:folHlink>
        <a:srgbClr val="7F7F7F"/>
      </a:folHlink>
    </a:clrScheme>
    <a:fontScheme name="GENCI">
      <a:majorFont>
        <a:latin typeface="Helvetica Neue"/>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odèlePwP-2014 (Lecture seule)" id="{260AC6AC-5CAF-6F4B-8CAE-FD0D8590D508}" vid="{B6AC1E72-864E-FD46-8119-50B771144CF2}"/>
    </a:ext>
  </a:extLst>
</a:theme>
</file>

<file path=ppt/theme/theme2.xml><?xml version="1.0" encoding="utf-8"?>
<a:theme xmlns:a="http://schemas.openxmlformats.org/drawingml/2006/main" name="1_ModèleGENCI-2014">
  <a:themeElements>
    <a:clrScheme name="GENCI">
      <a:dk1>
        <a:sysClr val="windowText" lastClr="000000"/>
      </a:dk1>
      <a:lt1>
        <a:sysClr val="window" lastClr="FFFFFF"/>
      </a:lt1>
      <a:dk2>
        <a:srgbClr val="1F497D"/>
      </a:dk2>
      <a:lt2>
        <a:srgbClr val="EEECE1"/>
      </a:lt2>
      <a:accent1>
        <a:srgbClr val="2C74B5"/>
      </a:accent1>
      <a:accent2>
        <a:srgbClr val="A8A8AA"/>
      </a:accent2>
      <a:accent3>
        <a:srgbClr val="F08A00"/>
      </a:accent3>
      <a:accent4>
        <a:srgbClr val="5C0F8C"/>
      </a:accent4>
      <a:accent5>
        <a:srgbClr val="BBD050"/>
      </a:accent5>
      <a:accent6>
        <a:srgbClr val="B85195"/>
      </a:accent6>
      <a:hlink>
        <a:srgbClr val="595959"/>
      </a:hlink>
      <a:folHlink>
        <a:srgbClr val="7F7F7F"/>
      </a:folHlink>
    </a:clrScheme>
    <a:fontScheme name="GENCI">
      <a:majorFont>
        <a:latin typeface="Helvetica Neue"/>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odèlePwP-2014 (Lecture seule)" id="{260AC6AC-5CAF-6F4B-8CAE-FD0D8590D508}" vid="{B6AC1E72-864E-FD46-8119-50B771144CF2}"/>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Office document_ItemAdded</Name>
    <Synchronization>Synchronous</Synchronization>
    <Type>10001</Type>
    <SequenceNumber>11001</SequenceNumber>
    <Url/>
    <Assembly>CEA.I2I.Web.Core, Version=1.0.0.0, Culture=neutral, PublicKeyToken=39d5d856cb1a3e17</Assembly>
    <Class>CEA.I2I.Web.Core.Receivers.OfficeDocumentEventReceiver</Class>
    <Data/>
    <Filter/>
  </Receiver>
  <Receiver>
    <Name>Office document_ItemUpdated</Name>
    <Synchronization>Synchronous</Synchronization>
    <Type>10002</Type>
    <SequenceNumber>11001</SequenceNumber>
    <Url/>
    <Assembly>CEA.I2I.Web.Core, Version=1.0.0.0, Culture=neutral, PublicKeyToken=39d5d856cb1a3e17</Assembly>
    <Class>CEA.I2I.Web.Core.Receivers.OfficeDocumentEventReceiver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anguage xmlns="http://schemas.microsoft.com/sharepoint/v3">Français (France)</Language>
    <TypologyTaxHTField0 xmlns="582fa2ad-bcfb-4c30-8490-7bbd511b1880">
      <Terms xmlns="http://schemas.microsoft.com/office/infopath/2007/PartnerControls"/>
    </TypologyTaxHTField0>
    <PublicTaxHTField0 xmlns="582fa2ad-bcfb-4c30-8490-7bbd511b1880">
      <Terms xmlns="http://schemas.microsoft.com/office/infopath/2007/PartnerControls"/>
    </PublicTaxHTField0>
    <Summary xmlns="582fa2ad-bcfb-4c30-8490-7bbd511b1880" xsi:nil="true"/>
    <ManualDate xmlns="582fa2ad-bcfb-4c30-8490-7bbd511b1880" xsi:nil="true"/>
    <TaxKeywordTaxHTField xmlns="151dffeb-2989-4a61-aef8-844a993007f8">
      <Terms xmlns="http://schemas.microsoft.com/office/infopath/2007/PartnerControls"/>
    </TaxKeywordTaxHTField>
    <ThumbnailImageUrl xmlns="582fa2ad-bcfb-4c30-8490-7bbd511b1880" xsi:nil="true"/>
    <TaxCatchAll xmlns="151dffeb-2989-4a61-aef8-844a993007f8"/>
    <ThumbnailImage xmlns="582fa2ad-bcfb-4c30-8490-7bbd511b1880" xsi:nil="true"/>
    <OrganisationTaxHTField0 xmlns="582fa2ad-bcfb-4c30-8490-7bbd511b1880">
      <Terms xmlns="http://schemas.microsoft.com/office/infopath/2007/PartnerControls"/>
    </OrganisationTaxHTField0>
    <BigPictureUrl xmlns="582fa2ad-bcfb-4c30-8490-7bbd511b1880" xsi:nil="true"/>
    <BigPicture xmlns="582fa2ad-bcfb-4c30-8490-7bbd511b1880" xsi:nil="true"/>
    <BackwardLinks xmlns="582fa2ad-bcfb-4c30-8490-7bbd511b1880">2</BackwardLinks>
    <ThematicsTaxHTField0 xmlns="582fa2ad-bcfb-4c30-8490-7bbd511b1880">
      <Terms xmlns="http://schemas.microsoft.com/office/infopath/2007/PartnerControls"/>
    </ThematicsTaxHTField0>
    <CenterAndUnitTaxHTField0 xmlns="582fa2ad-bcfb-4c30-8490-7bbd511b1880">
      <Terms xmlns="http://schemas.microsoft.com/office/infopath/2007/PartnerControls"/>
    </CenterAndUnitTaxHTField0>
    <DisplayedDate xmlns="582fa2ad-bcfb-4c30-8490-7bbd511b1880">2023-01-25T10:00:27+00:00</DisplayedDate>
  </documentManagement>
</p:properties>
</file>

<file path=customXml/item4.xml><?xml version="1.0" encoding="utf-8"?>
<ct:contentTypeSchema xmlns:ct="http://schemas.microsoft.com/office/2006/metadata/contentType" xmlns:ma="http://schemas.microsoft.com/office/2006/metadata/properties/metaAttributes" ct:_="" ma:_="" ma:contentTypeName="Document bureautique" ma:contentTypeID="0x0101009AC65FE4C57B4241B7BB126C82049321006502EDEDC0136B40BE1694CA6DFB09E5" ma:contentTypeVersion="20" ma:contentTypeDescription="Crée un document." ma:contentTypeScope="" ma:versionID="f1b05a092d0904e6962f83cebf818255">
  <xsd:schema xmlns:xsd="http://www.w3.org/2001/XMLSchema" xmlns:xs="http://www.w3.org/2001/XMLSchema" xmlns:p="http://schemas.microsoft.com/office/2006/metadata/properties" xmlns:ns1="http://schemas.microsoft.com/sharepoint/v3" xmlns:ns2="582fa2ad-bcfb-4c30-8490-7bbd511b1880" xmlns:ns3="151dffeb-2989-4a61-aef8-844a993007f8" targetNamespace="http://schemas.microsoft.com/office/2006/metadata/properties" ma:root="true" ma:fieldsID="7c3819e88b0869059371fc3b24198fff" ns1:_="" ns2:_="" ns3:_="">
    <xsd:import namespace="http://schemas.microsoft.com/sharepoint/v3"/>
    <xsd:import namespace="582fa2ad-bcfb-4c30-8490-7bbd511b1880"/>
    <xsd:import namespace="151dffeb-2989-4a61-aef8-844a993007f8"/>
    <xsd:element name="properties">
      <xsd:complexType>
        <xsd:sequence>
          <xsd:element name="documentManagement">
            <xsd:complexType>
              <xsd:all>
                <xsd:element ref="ns1:Language" minOccurs="0"/>
                <xsd:element ref="ns2:BackwardLinks" minOccurs="0"/>
                <xsd:element ref="ns2:ThematicsTaxHTField0" minOccurs="0"/>
                <xsd:element ref="ns3:TaxCatchAll" minOccurs="0"/>
                <xsd:element ref="ns3:TaxCatchAllLabel" minOccurs="0"/>
                <xsd:element ref="ns2:CenterAndUnitTaxHTField0" minOccurs="0"/>
                <xsd:element ref="ns3:TaxKeywordTaxHTField" minOccurs="0"/>
                <xsd:element ref="ns2:TypologyTaxHTField0" minOccurs="0"/>
                <xsd:element ref="ns2:OrganisationTaxHTField0" minOccurs="0"/>
                <xsd:element ref="ns2:PublicTaxHTField0" minOccurs="0"/>
                <xsd:element ref="ns2:Summary" minOccurs="0"/>
                <xsd:element ref="ns2:ThumbnailImage" minOccurs="0"/>
                <xsd:element ref="ns2:ThumbnailImageUrl" minOccurs="0"/>
                <xsd:element ref="ns2:BigPicture" minOccurs="0"/>
                <xsd:element ref="ns2:BigPictureUrl" minOccurs="0"/>
                <xsd:element ref="ns2:ManualDate" minOccurs="0"/>
                <xsd:element ref="ns2:Displayed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5" nillable="true" ma:displayName="Langue" ma:default="Français (France)" ma:internalName="Languag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582fa2ad-bcfb-4c30-8490-7bbd511b1880" elementFormDefault="qualified">
    <xsd:import namespace="http://schemas.microsoft.com/office/2006/documentManagement/types"/>
    <xsd:import namespace="http://schemas.microsoft.com/office/infopath/2007/PartnerControls"/>
    <xsd:element name="BackwardLinks" ma:index="6" nillable="true" ma:displayName="Liens entrants" ma:internalName="BackwardLinks" ma:readOnly="false">
      <xsd:simpleType>
        <xsd:restriction base="dms:Text"/>
      </xsd:simpleType>
    </xsd:element>
    <xsd:element name="ThematicsTaxHTField0" ma:index="8" nillable="true" ma:taxonomy="true" ma:internalName="ThematicsTaxHTField0" ma:taxonomyFieldName="Thematics" ma:displayName="Thématiques" ma:fieldId="{c4af68e9-307a-4318-8504-f93285936fc7}" ma:taxonomyMulti="true" ma:sspId="a6e70cbb-a60f-4600-a53f-b7ff8cffd0af" ma:termSetId="a10a44d9-d1f6-48e5-bb68-cccd1ea0729b" ma:anchorId="00000000-0000-0000-0000-000000000000" ma:open="false" ma:isKeyword="false">
      <xsd:complexType>
        <xsd:sequence>
          <xsd:element ref="pc:Terms" minOccurs="0" maxOccurs="1"/>
        </xsd:sequence>
      </xsd:complexType>
    </xsd:element>
    <xsd:element name="CenterAndUnitTaxHTField0" ma:index="12" nillable="true" ma:taxonomy="true" ma:internalName="CenterAndUnitTaxHTField0" ma:taxonomyFieldName="CenterAndUnit" ma:displayName="Centre et unité" ma:fieldId="{facf9d3d-8cf6-4fab-8f4b-dfbbe29f3a4b}" ma:taxonomyMulti="true" ma:sspId="a6e70cbb-a60f-4600-a53f-b7ff8cffd0af" ma:termSetId="88381266-4cf9-4d0f-9f66-bc7ee8b8f509" ma:anchorId="00000000-0000-0000-0000-000000000000" ma:open="false" ma:isKeyword="false">
      <xsd:complexType>
        <xsd:sequence>
          <xsd:element ref="pc:Terms" minOccurs="0" maxOccurs="1"/>
        </xsd:sequence>
      </xsd:complexType>
    </xsd:element>
    <xsd:element name="TypologyTaxHTField0" ma:index="18" nillable="true" ma:taxonomy="true" ma:internalName="TypologyTaxHTField0" ma:taxonomyFieldName="Typology" ma:displayName="Type de contenu" ma:readOnly="false" ma:default="" ma:fieldId="{fca8d298-920d-4815-a20b-c1a36091f1f7}" ma:taxonomyMulti="true" ma:sspId="a6e70cbb-a60f-4600-a53f-b7ff8cffd0af" ma:termSetId="092849f7-9260-4df9-99c4-635fefe8f60a" ma:anchorId="00000000-0000-0000-0000-000000000000" ma:open="false" ma:isKeyword="false">
      <xsd:complexType>
        <xsd:sequence>
          <xsd:element ref="pc:Terms" minOccurs="0" maxOccurs="1"/>
        </xsd:sequence>
      </xsd:complexType>
    </xsd:element>
    <xsd:element name="OrganisationTaxHTField0" ma:index="20" nillable="true" ma:taxonomy="true" ma:internalName="OrganisationTaxHTField0" ma:taxonomyFieldName="Organisation" ma:displayName="Organisation" ma:readOnly="false" ma:fieldId="{dacc8977-bae2-4cdb-ba56-0a020a4af99a}" ma:taxonomyMulti="true" ma:sspId="a6e70cbb-a60f-4600-a53f-b7ff8cffd0af" ma:termSetId="88381266-4cf9-4d0f-9f66-bc7ee8b8f509" ma:anchorId="00000000-0000-0000-0000-000000000000" ma:open="false" ma:isKeyword="false">
      <xsd:complexType>
        <xsd:sequence>
          <xsd:element ref="pc:Terms" minOccurs="0" maxOccurs="1"/>
        </xsd:sequence>
      </xsd:complexType>
    </xsd:element>
    <xsd:element name="PublicTaxHTField0" ma:index="22" nillable="true" ma:taxonomy="true" ma:internalName="PublicTaxHTField0" ma:taxonomyFieldName="Public" ma:displayName="Public" ma:readOnly="false" ma:fieldId="{7196c7f4-9f00-45cf-9674-ae6fd7f8c9dc}" ma:taxonomyMulti="true" ma:sspId="a6e70cbb-a60f-4600-a53f-b7ff8cffd0af" ma:termSetId="d1bb7582-47f0-4b95-a8a0-54d382c0433c" ma:anchorId="00000000-0000-0000-0000-000000000000" ma:open="false" ma:isKeyword="false">
      <xsd:complexType>
        <xsd:sequence>
          <xsd:element ref="pc:Terms" minOccurs="0" maxOccurs="1"/>
        </xsd:sequence>
      </xsd:complexType>
    </xsd:element>
    <xsd:element name="Summary" ma:index="24" nillable="true" ma:displayName="Résumé" ma:internalName="Summary" ma:readOnly="false">
      <xsd:simpleType>
        <xsd:restriction base="dms:Note">
          <xsd:maxLength value="255"/>
        </xsd:restriction>
      </xsd:simpleType>
    </xsd:element>
    <xsd:element name="ThumbnailImage" ma:index="25" nillable="true" ma:displayName="Image poster" ma:internalName="ThumbnailImage" ma:readOnly="false">
      <xsd:simpleType>
        <xsd:restriction base="dms:Unknown"/>
      </xsd:simpleType>
    </xsd:element>
    <xsd:element name="ThumbnailImageUrl" ma:index="26" nillable="true" ma:displayName="ThumbnailImageUrl" ma:hidden="true" ma:internalName="ThumbnailImageUrl" ma:readOnly="false" ma:showField="FALSE">
      <xsd:simpleType>
        <xsd:restriction base="dms:Text"/>
      </xsd:simpleType>
    </xsd:element>
    <xsd:element name="BigPicture" ma:index="27" nillable="true" ma:displayName="Grande image" ma:internalName="BigPicture" ma:readOnly="false">
      <xsd:simpleType>
        <xsd:restriction base="dms:Unknown"/>
      </xsd:simpleType>
    </xsd:element>
    <xsd:element name="BigPictureUrl" ma:index="28" nillable="true" ma:displayName="BigPictureUrl" ma:hidden="true" ma:internalName="BigPictureUrl" ma:readOnly="false" ma:showField="FALSE">
      <xsd:simpleType>
        <xsd:restriction base="dms:Text"/>
      </xsd:simpleType>
    </xsd:element>
    <xsd:element name="ManualDate" ma:index="29" nillable="true" ma:displayName="Date manuelle" ma:format="DateTime" ma:LCID="1036" ma:internalName="ManualDate" ma:readOnly="false">
      <xsd:simpleType>
        <xsd:restriction base="dms:DateTime"/>
      </xsd:simpleType>
    </xsd:element>
    <xsd:element name="DisplayedDate" ma:index="30" nillable="true" ma:displayName="Date affichée" ma:format="DateTime" ma:LCID="1036" ma:internalName="DisplayedDat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51dffeb-2989-4a61-aef8-844a993007f8"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0d3ac70b-b933-4e26-b91d-fb6c0c0cea2a}" ma:internalName="TaxCatchAll" ma:showField="CatchAllData" ma:web="151dffeb-2989-4a61-aef8-844a993007f8">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0d3ac70b-b933-4e26-b91d-fb6c0c0cea2a}" ma:internalName="TaxCatchAllLabel" ma:readOnly="true" ma:showField="CatchAllDataLabel" ma:web="151dffeb-2989-4a61-aef8-844a993007f8">
      <xsd:complexType>
        <xsd:complexContent>
          <xsd:extension base="dms:MultiChoiceLookup">
            <xsd:sequence>
              <xsd:element name="Value" type="dms:Lookup" maxOccurs="unbounded" minOccurs="0" nillable="true"/>
            </xsd:sequence>
          </xsd:extension>
        </xsd:complexContent>
      </xsd:complexType>
    </xsd:element>
    <xsd:element name="TaxKeywordTaxHTField" ma:index="14" nillable="true" ma:taxonomy="true" ma:internalName="TaxKeywordTaxHTField" ma:taxonomyFieldName="TaxKeyword" ma:displayName="Mots clés d’entreprise" ma:fieldId="{23f27201-bee3-471e-b2e7-b64fd8b7ca38}" ma:taxonomyMulti="true" ma:sspId="a6e70cbb-a60f-4600-a53f-b7ff8cffd0af"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Type de contenu"/>
        <xsd:element ref="dc:title" minOccurs="0" maxOccurs="1" ma:index="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C6F6A1-DBB8-49CB-9A01-6DDECDCC9EEC}">
  <ds:schemaRefs>
    <ds:schemaRef ds:uri="http://schemas.microsoft.com/sharepoint/events"/>
  </ds:schemaRefs>
</ds:datastoreItem>
</file>

<file path=customXml/itemProps2.xml><?xml version="1.0" encoding="utf-8"?>
<ds:datastoreItem xmlns:ds="http://schemas.openxmlformats.org/officeDocument/2006/customXml" ds:itemID="{6F971FD6-17CC-4F23-9DB3-D1FB3A6D1EC9}">
  <ds:schemaRefs>
    <ds:schemaRef ds:uri="http://schemas.microsoft.com/sharepoint/v3/contenttype/forms"/>
  </ds:schemaRefs>
</ds:datastoreItem>
</file>

<file path=customXml/itemProps3.xml><?xml version="1.0" encoding="utf-8"?>
<ds:datastoreItem xmlns:ds="http://schemas.openxmlformats.org/officeDocument/2006/customXml" ds:itemID="{DF5003DA-E900-47F2-BA91-7AD870D471EB}">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http://schemas.microsoft.com/sharepoint/v3"/>
    <ds:schemaRef ds:uri="151dffeb-2989-4a61-aef8-844a993007f8"/>
    <ds:schemaRef ds:uri="582fa2ad-bcfb-4c30-8490-7bbd511b1880"/>
    <ds:schemaRef ds:uri="http://www.w3.org/XML/1998/namespace"/>
    <ds:schemaRef ds:uri="http://purl.org/dc/elements/1.1/"/>
  </ds:schemaRefs>
</ds:datastoreItem>
</file>

<file path=customXml/itemProps4.xml><?xml version="1.0" encoding="utf-8"?>
<ds:datastoreItem xmlns:ds="http://schemas.openxmlformats.org/officeDocument/2006/customXml" ds:itemID="{76654F01-D451-414A-9EDC-9425484D29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82fa2ad-bcfb-4c30-8490-7bbd511b1880"/>
    <ds:schemaRef ds:uri="151dffeb-2989-4a61-aef8-844a993007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PPT-CEA final-V5</Template>
  <TotalTime>26011</TotalTime>
  <Words>385</Words>
  <Application>Microsoft Macintosh PowerPoint</Application>
  <PresentationFormat>Grand écran</PresentationFormat>
  <Paragraphs>66</Paragraphs>
  <Slides>5</Slides>
  <Notes>3</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5</vt:i4>
      </vt:variant>
    </vt:vector>
  </HeadingPairs>
  <TitlesOfParts>
    <vt:vector size="12" baseType="lpstr">
      <vt:lpstr>Arial</vt:lpstr>
      <vt:lpstr>Calibri</vt:lpstr>
      <vt:lpstr>Helvetica</vt:lpstr>
      <vt:lpstr>Helvetica Neue</vt:lpstr>
      <vt:lpstr>Wingdings</vt:lpstr>
      <vt:lpstr>ModèleGENCI-2014</vt:lpstr>
      <vt:lpstr>1_ModèleGENCI-2014</vt:lpstr>
      <vt:lpstr>Introducing Jules Verne, toward a common European Exascale project called Alice Recoque</vt:lpstr>
      <vt:lpstr>JULES VERNE : the french led Exascale consortium</vt:lpstr>
      <vt:lpstr>Alice recoque architecture overview</vt:lpstr>
      <vt:lpstr>Présentation PowerPoint</vt:lpstr>
      <vt:lpstr>TIMELINE FOR ALICe recoque procurement</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creator>Xavier Delaruelle</dc:creator>
  <cp:lastModifiedBy>Guillaume LECHANTRE</cp:lastModifiedBy>
  <cp:revision>942</cp:revision>
  <cp:lastPrinted>2024-03-25T09:06:12Z</cp:lastPrinted>
  <dcterms:created xsi:type="dcterms:W3CDTF">2023-01-13T15:17:34Z</dcterms:created>
  <dcterms:modified xsi:type="dcterms:W3CDTF">2025-01-29T17:09:25Z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0x0101009AC65FE4C57B4241B7BB126C82049321006502EDEDC0136B40BE1694CA6DFB09E5</vt:lpwstr>
  </property>
  <property fmtid="{D5CDD505-2E9C-101B-9397-08002B2CF9AE}" pid="3" name="TaxKeyword">
    <vt:lpwstr/>
  </property>
  <property fmtid="{D5CDD505-2E9C-101B-9397-08002B2CF9AE}" pid="4" name="I2ICODE">
    <vt:lpwstr>WEB</vt:lpwstr>
  </property>
  <property fmtid="{D5CDD505-2E9C-101B-9397-08002B2CF9AE}" pid="5" name="WebApplicationID">
    <vt:lpwstr>3f72b11a-dedf-47a1-b48a-dfd7b45017bd</vt:lpwstr>
  </property>
  <property fmtid="{D5CDD505-2E9C-101B-9397-08002B2CF9AE}" pid="6" name="I2ISITECODE">
    <vt:lpwstr/>
  </property>
</Properties>
</file>