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75BD"/>
    <a:srgbClr val="E483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99"/>
    <p:restoredTop sz="50000"/>
  </p:normalViewPr>
  <p:slideViewPr>
    <p:cSldViewPr snapToGrid="0" snapToObjects="1">
      <p:cViewPr>
        <p:scale>
          <a:sx n="86" d="100"/>
          <a:sy n="86" d="100"/>
        </p:scale>
        <p:origin x="664" y="10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E13BA0-58D0-408E-87F5-B5D4485CB8AC}" type="datetimeFigureOut">
              <a:rPr lang="en-US" smtClean="0"/>
              <a:t>10/31/24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D35300-01C4-4EC5-A4B4-F523C2562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62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35300-01C4-4EC5-A4B4-F523C256238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796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78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Foliennummernplatzhalter 8">
            <a:extLst>
              <a:ext uri="{FF2B5EF4-FFF2-40B4-BE49-F238E27FC236}">
                <a16:creationId xmlns:a16="http://schemas.microsoft.com/office/drawing/2014/main" id="{CCD5E6AE-A8BB-DA44-8800-BEBFA510FEFD}"/>
              </a:ext>
            </a:extLst>
          </p:cNvPr>
          <p:cNvSpPr txBox="1">
            <a:spLocks/>
          </p:cNvSpPr>
          <p:nvPr userDrawn="1"/>
        </p:nvSpPr>
        <p:spPr>
          <a:xfrm>
            <a:off x="367748" y="6356351"/>
            <a:ext cx="108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4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5FD98D-72B3-3D49-9BC1-B5043B0D15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umsplatzhalter 5">
            <a:extLst>
              <a:ext uri="{FF2B5EF4-FFF2-40B4-BE49-F238E27FC236}">
                <a16:creationId xmlns:a16="http://schemas.microsoft.com/office/drawing/2014/main" id="{86A3F58F-2F50-A34A-8E41-4F27AAC8DD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47028" y="6404476"/>
            <a:ext cx="127220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31 October 2024</a:t>
            </a:r>
          </a:p>
        </p:txBody>
      </p:sp>
      <p:sp>
        <p:nvSpPr>
          <p:cNvPr id="9" name="Fußzeilenplatzhalter 6">
            <a:extLst>
              <a:ext uri="{FF2B5EF4-FFF2-40B4-BE49-F238E27FC236}">
                <a16:creationId xmlns:a16="http://schemas.microsoft.com/office/drawing/2014/main" id="{BC0EE4D9-3E71-574C-B0F4-67E90F673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0018" y="6414102"/>
            <a:ext cx="503914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Neal Hartman – PLR Kick Off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504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Foliennummernplatzhalter 8">
            <a:extLst>
              <a:ext uri="{FF2B5EF4-FFF2-40B4-BE49-F238E27FC236}">
                <a16:creationId xmlns:a16="http://schemas.microsoft.com/office/drawing/2014/main" id="{435D0FCC-D8AE-4347-BD3E-0D3C5EC2350A}"/>
              </a:ext>
            </a:extLst>
          </p:cNvPr>
          <p:cNvSpPr txBox="1">
            <a:spLocks/>
          </p:cNvSpPr>
          <p:nvPr userDrawn="1"/>
        </p:nvSpPr>
        <p:spPr>
          <a:xfrm>
            <a:off x="367748" y="6356351"/>
            <a:ext cx="108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4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5FD98D-72B3-3D49-9BC1-B5043B0D15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umsplatzhalter 5">
            <a:extLst>
              <a:ext uri="{FF2B5EF4-FFF2-40B4-BE49-F238E27FC236}">
                <a16:creationId xmlns:a16="http://schemas.microsoft.com/office/drawing/2014/main" id="{1BAE1BF0-F146-034B-BE14-B19237BF07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47028" y="6404476"/>
            <a:ext cx="127220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31 October 2024</a:t>
            </a:r>
          </a:p>
        </p:txBody>
      </p:sp>
      <p:sp>
        <p:nvSpPr>
          <p:cNvPr id="9" name="Fußzeilenplatzhalter 6">
            <a:extLst>
              <a:ext uri="{FF2B5EF4-FFF2-40B4-BE49-F238E27FC236}">
                <a16:creationId xmlns:a16="http://schemas.microsoft.com/office/drawing/2014/main" id="{26091C20-B7BB-6845-8E2C-722887540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0018" y="6414102"/>
            <a:ext cx="503914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Neal Hartman – PLR Kick Off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5673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748" y="153780"/>
            <a:ext cx="9173817" cy="671193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67748" y="1168400"/>
            <a:ext cx="9173817" cy="5008563"/>
          </a:xfrm>
        </p:spPr>
        <p:txBody>
          <a:bodyPr/>
          <a:lstStyle>
            <a:lvl1pPr>
              <a:buClr>
                <a:srgbClr val="0F75BD"/>
              </a:buClr>
              <a:defRPr/>
            </a:lvl1pPr>
            <a:lvl2pPr>
              <a:buClr>
                <a:srgbClr val="0F75BD"/>
              </a:buClr>
              <a:defRPr/>
            </a:lvl2pPr>
            <a:lvl3pPr>
              <a:buClr>
                <a:srgbClr val="0F75BD"/>
              </a:buClr>
              <a:defRPr/>
            </a:lvl3pPr>
            <a:lvl4pPr>
              <a:buClr>
                <a:srgbClr val="0F75BD"/>
              </a:buClr>
              <a:defRPr/>
            </a:lvl4pPr>
            <a:lvl5pPr>
              <a:buClr>
                <a:srgbClr val="0F75BD"/>
              </a:buClr>
              <a:defRPr/>
            </a:lvl5pPr>
          </a:lstStyle>
          <a:p>
            <a:pPr lvl="0"/>
            <a:r>
              <a:rPr lang="en-US" dirty="0"/>
              <a:t> 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2082ED0C-FBD0-EA44-8EF3-86B28E9C2D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47028" y="6404476"/>
            <a:ext cx="127220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31 October 2024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AD510443-D07A-8546-9047-91485FB8E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0018" y="6414102"/>
            <a:ext cx="503914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Neal Hartman – PLR Kick Off</a:t>
            </a:r>
            <a:endParaRPr lang="en-GB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20466FF-7992-9047-B2A2-61DEE3352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7748" y="6414101"/>
            <a:ext cx="1084400" cy="365125"/>
          </a:xfrm>
          <a:prstGeom prst="rect">
            <a:avLst/>
          </a:prstGeom>
        </p:spPr>
        <p:txBody>
          <a:bodyPr/>
          <a:lstStyle/>
          <a:p>
            <a:fld id="{515FD98D-72B3-3D49-9BC1-B5043B0D1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643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9563" y="6350405"/>
            <a:ext cx="1374858" cy="365125"/>
          </a:xfrm>
          <a:prstGeom prst="rect">
            <a:avLst/>
          </a:prstGeom>
        </p:spPr>
        <p:txBody>
          <a:bodyPr/>
          <a:lstStyle/>
          <a:p>
            <a:fld id="{515FD98D-72B3-3D49-9BC1-B5043B0D15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Datumsplatzhalter 5">
            <a:extLst>
              <a:ext uri="{FF2B5EF4-FFF2-40B4-BE49-F238E27FC236}">
                <a16:creationId xmlns:a16="http://schemas.microsoft.com/office/drawing/2014/main" id="{C9351C9E-50A5-4B40-9329-8C2E843225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47028" y="6404476"/>
            <a:ext cx="127220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31 October 2024</a:t>
            </a:r>
          </a:p>
        </p:txBody>
      </p:sp>
      <p:sp>
        <p:nvSpPr>
          <p:cNvPr id="8" name="Fußzeilenplatzhalter 6">
            <a:extLst>
              <a:ext uri="{FF2B5EF4-FFF2-40B4-BE49-F238E27FC236}">
                <a16:creationId xmlns:a16="http://schemas.microsoft.com/office/drawing/2014/main" id="{95AA5960-3CAC-494D-A85A-7867AFA05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0018" y="6414102"/>
            <a:ext cx="503914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Neal Hartman – PLR Kick Off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0819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7991" y="1174282"/>
            <a:ext cx="4563098" cy="5002681"/>
          </a:xfrm>
        </p:spPr>
        <p:txBody>
          <a:bodyPr/>
          <a:lstStyle>
            <a:lvl1pPr>
              <a:buClr>
                <a:srgbClr val="0F75BD"/>
              </a:buClr>
              <a:defRPr/>
            </a:lvl1pPr>
            <a:lvl2pPr>
              <a:buClr>
                <a:srgbClr val="0F75BD"/>
              </a:buClr>
              <a:defRPr/>
            </a:lvl2pPr>
            <a:lvl3pPr>
              <a:buClr>
                <a:srgbClr val="0F75BD"/>
              </a:buClr>
              <a:defRPr/>
            </a:lvl3pPr>
            <a:lvl4pPr>
              <a:buClr>
                <a:srgbClr val="0F75BD"/>
              </a:buClr>
              <a:defRPr/>
            </a:lvl4pPr>
            <a:lvl5pPr>
              <a:buClr>
                <a:srgbClr val="0F75BD"/>
              </a:buCl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174282"/>
            <a:ext cx="4526650" cy="5002681"/>
          </a:xfrm>
        </p:spPr>
        <p:txBody>
          <a:bodyPr/>
          <a:lstStyle>
            <a:lvl1pPr>
              <a:buClr>
                <a:srgbClr val="0F75BD"/>
              </a:buClr>
              <a:defRPr/>
            </a:lvl1pPr>
            <a:lvl2pPr>
              <a:buClr>
                <a:srgbClr val="0F75BD"/>
              </a:buClr>
              <a:defRPr/>
            </a:lvl2pPr>
            <a:lvl3pPr>
              <a:buClr>
                <a:srgbClr val="0F75BD"/>
              </a:buClr>
              <a:defRPr/>
            </a:lvl3pPr>
            <a:lvl4pPr>
              <a:buClr>
                <a:srgbClr val="0F75BD"/>
              </a:buClr>
              <a:defRPr/>
            </a:lvl4pPr>
            <a:lvl5pPr>
              <a:buClr>
                <a:srgbClr val="0F75BD"/>
              </a:buCl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Foliennummernplatzhalter 8">
            <a:extLst>
              <a:ext uri="{FF2B5EF4-FFF2-40B4-BE49-F238E27FC236}">
                <a16:creationId xmlns:a16="http://schemas.microsoft.com/office/drawing/2014/main" id="{529D1ABB-FE6F-6A41-873B-2DF459582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7748" y="6423726"/>
            <a:ext cx="1084400" cy="365125"/>
          </a:xfrm>
          <a:prstGeom prst="rect">
            <a:avLst/>
          </a:prstGeom>
        </p:spPr>
        <p:txBody>
          <a:bodyPr/>
          <a:lstStyle/>
          <a:p>
            <a:fld id="{515FD98D-72B3-3D49-9BC1-B5043B0D15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Datumsplatzhalter 5">
            <a:extLst>
              <a:ext uri="{FF2B5EF4-FFF2-40B4-BE49-F238E27FC236}">
                <a16:creationId xmlns:a16="http://schemas.microsoft.com/office/drawing/2014/main" id="{BD4DE68E-F548-BD43-BB9D-F893BABA2A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47028" y="6404476"/>
            <a:ext cx="127220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31 October 2024</a:t>
            </a:r>
          </a:p>
        </p:txBody>
      </p:sp>
      <p:sp>
        <p:nvSpPr>
          <p:cNvPr id="9" name="Fußzeilenplatzhalter 6">
            <a:extLst>
              <a:ext uri="{FF2B5EF4-FFF2-40B4-BE49-F238E27FC236}">
                <a16:creationId xmlns:a16="http://schemas.microsoft.com/office/drawing/2014/main" id="{50498CED-40FD-B946-9377-5558DB7FB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0018" y="6414102"/>
            <a:ext cx="503914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Neal Hartman – PLR Kick Off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2704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>
            <a:lvl1pPr>
              <a:buClr>
                <a:srgbClr val="0F75BD"/>
              </a:buClr>
              <a:defRPr/>
            </a:lvl1pPr>
            <a:lvl2pPr>
              <a:buClr>
                <a:srgbClr val="0F75BD"/>
              </a:buClr>
              <a:defRPr/>
            </a:lvl2pPr>
            <a:lvl3pPr>
              <a:buClr>
                <a:srgbClr val="0F75BD"/>
              </a:buClr>
              <a:defRPr/>
            </a:lvl3pPr>
            <a:lvl4pPr>
              <a:buClr>
                <a:srgbClr val="0F75BD"/>
              </a:buClr>
              <a:defRPr/>
            </a:lvl4pPr>
            <a:lvl5pPr>
              <a:buClr>
                <a:srgbClr val="0F75BD"/>
              </a:buCl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>
            <a:lvl1pPr>
              <a:buClr>
                <a:srgbClr val="0F75BD"/>
              </a:buClr>
              <a:defRPr/>
            </a:lvl1pPr>
            <a:lvl2pPr>
              <a:buClr>
                <a:srgbClr val="0F75BD"/>
              </a:buClr>
              <a:defRPr/>
            </a:lvl2pPr>
            <a:lvl3pPr>
              <a:buClr>
                <a:srgbClr val="0F75BD"/>
              </a:buClr>
              <a:defRPr/>
            </a:lvl3pPr>
            <a:lvl4pPr>
              <a:buClr>
                <a:srgbClr val="0F75BD"/>
              </a:buClr>
              <a:defRPr/>
            </a:lvl4pPr>
            <a:lvl5pPr>
              <a:buClr>
                <a:srgbClr val="0F75BD"/>
              </a:buCl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Foliennummernplatzhalter 8">
            <a:extLst>
              <a:ext uri="{FF2B5EF4-FFF2-40B4-BE49-F238E27FC236}">
                <a16:creationId xmlns:a16="http://schemas.microsoft.com/office/drawing/2014/main" id="{562A2537-5694-854E-9ACE-4D0A34B9D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7748" y="6356351"/>
            <a:ext cx="1084400" cy="365125"/>
          </a:xfrm>
          <a:prstGeom prst="rect">
            <a:avLst/>
          </a:prstGeom>
        </p:spPr>
        <p:txBody>
          <a:bodyPr/>
          <a:lstStyle/>
          <a:p>
            <a:fld id="{515FD98D-72B3-3D49-9BC1-B5043B0D15B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Datumsplatzhalter 5">
            <a:extLst>
              <a:ext uri="{FF2B5EF4-FFF2-40B4-BE49-F238E27FC236}">
                <a16:creationId xmlns:a16="http://schemas.microsoft.com/office/drawing/2014/main" id="{53D500E1-A58A-C944-B44E-04D51DED83D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47028" y="6404476"/>
            <a:ext cx="127220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31 October 2024</a:t>
            </a:r>
          </a:p>
        </p:txBody>
      </p:sp>
      <p:sp>
        <p:nvSpPr>
          <p:cNvPr id="14" name="Fußzeilenplatzhalter 6">
            <a:extLst>
              <a:ext uri="{FF2B5EF4-FFF2-40B4-BE49-F238E27FC236}">
                <a16:creationId xmlns:a16="http://schemas.microsoft.com/office/drawing/2014/main" id="{1C77F5B5-ECC4-9347-BB19-8825776E7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0018" y="6414102"/>
            <a:ext cx="503914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Neal Hartman – PLR Kick Off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2676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82BB9303-D651-EA4A-98C2-342B729BC069}"/>
              </a:ext>
            </a:extLst>
          </p:cNvPr>
          <p:cNvSpPr txBox="1">
            <a:spLocks/>
          </p:cNvSpPr>
          <p:nvPr userDrawn="1"/>
        </p:nvSpPr>
        <p:spPr>
          <a:xfrm>
            <a:off x="6847028" y="6404476"/>
            <a:ext cx="127220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31 October 2024</a:t>
            </a:r>
            <a:endParaRPr lang="en-GB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02F798FD-BBCF-364F-A0CA-6DB1CBFD8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0018" y="6414102"/>
            <a:ext cx="503914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Neal Hartman – PLR Kick Off</a:t>
            </a:r>
            <a:endParaRPr lang="en-GB" dirty="0"/>
          </a:p>
        </p:txBody>
      </p:sp>
      <p:sp>
        <p:nvSpPr>
          <p:cNvPr id="8" name="Foliennummernplatzhalter 8">
            <a:extLst>
              <a:ext uri="{FF2B5EF4-FFF2-40B4-BE49-F238E27FC236}">
                <a16:creationId xmlns:a16="http://schemas.microsoft.com/office/drawing/2014/main" id="{097B90F3-1DFF-284E-8240-0642F3261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67748" y="6356351"/>
            <a:ext cx="1084400" cy="365125"/>
          </a:xfrm>
          <a:prstGeom prst="rect">
            <a:avLst/>
          </a:prstGeom>
        </p:spPr>
        <p:txBody>
          <a:bodyPr/>
          <a:lstStyle/>
          <a:p>
            <a:fld id="{515FD98D-72B3-3D49-9BC1-B5043B0D1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7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8">
            <a:extLst>
              <a:ext uri="{FF2B5EF4-FFF2-40B4-BE49-F238E27FC236}">
                <a16:creationId xmlns:a16="http://schemas.microsoft.com/office/drawing/2014/main" id="{01F28FE0-6B35-6548-A06F-32E2963BB2C0}"/>
              </a:ext>
            </a:extLst>
          </p:cNvPr>
          <p:cNvSpPr txBox="1">
            <a:spLocks/>
          </p:cNvSpPr>
          <p:nvPr userDrawn="1"/>
        </p:nvSpPr>
        <p:spPr>
          <a:xfrm>
            <a:off x="367748" y="6356351"/>
            <a:ext cx="108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4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5FD98D-72B3-3D49-9BC1-B5043B0D15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E8727684-618A-9149-984F-3053378364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47028" y="6404476"/>
            <a:ext cx="127220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31 October 2024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F0B5231E-ADD1-CE4D-BE5C-BDAC4A8B9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0018" y="6414102"/>
            <a:ext cx="503914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Neal Hartman – PLR Kick Off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1547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buClr>
                <a:srgbClr val="0F75BD"/>
              </a:buClr>
              <a:defRPr sz="3200"/>
            </a:lvl1pPr>
            <a:lvl2pPr>
              <a:buClr>
                <a:srgbClr val="0F75BD"/>
              </a:buClr>
              <a:defRPr sz="2800"/>
            </a:lvl2pPr>
            <a:lvl3pPr>
              <a:buClr>
                <a:srgbClr val="0F75BD"/>
              </a:buClr>
              <a:defRPr sz="2400"/>
            </a:lvl3pPr>
            <a:lvl4pPr>
              <a:buClr>
                <a:srgbClr val="0F75BD"/>
              </a:buClr>
              <a:defRPr sz="2000"/>
            </a:lvl4pPr>
            <a:lvl5pPr>
              <a:buClr>
                <a:srgbClr val="0F75BD"/>
              </a:buCl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Foliennummernplatzhalter 8">
            <a:extLst>
              <a:ext uri="{FF2B5EF4-FFF2-40B4-BE49-F238E27FC236}">
                <a16:creationId xmlns:a16="http://schemas.microsoft.com/office/drawing/2014/main" id="{1C880341-D70B-DD40-8A65-E6821E216850}"/>
              </a:ext>
            </a:extLst>
          </p:cNvPr>
          <p:cNvSpPr txBox="1">
            <a:spLocks/>
          </p:cNvSpPr>
          <p:nvPr userDrawn="1"/>
        </p:nvSpPr>
        <p:spPr>
          <a:xfrm>
            <a:off x="367748" y="6356351"/>
            <a:ext cx="108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4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5FD98D-72B3-3D49-9BC1-B5043B0D15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Datumsplatzhalter 5">
            <a:extLst>
              <a:ext uri="{FF2B5EF4-FFF2-40B4-BE49-F238E27FC236}">
                <a16:creationId xmlns:a16="http://schemas.microsoft.com/office/drawing/2014/main" id="{EE716E0A-21EA-6D4B-A49A-D8B5525139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47028" y="6404476"/>
            <a:ext cx="127220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31 October 2024</a:t>
            </a:r>
          </a:p>
        </p:txBody>
      </p:sp>
      <p:sp>
        <p:nvSpPr>
          <p:cNvPr id="10" name="Fußzeilenplatzhalter 6">
            <a:extLst>
              <a:ext uri="{FF2B5EF4-FFF2-40B4-BE49-F238E27FC236}">
                <a16:creationId xmlns:a16="http://schemas.microsoft.com/office/drawing/2014/main" id="{9D473B33-8F69-0349-B719-BE0379A24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0018" y="6414102"/>
            <a:ext cx="503914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Neal Hartman – PLR Kick Off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8846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Foliennummernplatzhalter 8">
            <a:extLst>
              <a:ext uri="{FF2B5EF4-FFF2-40B4-BE49-F238E27FC236}">
                <a16:creationId xmlns:a16="http://schemas.microsoft.com/office/drawing/2014/main" id="{8490F98E-91B2-AA4A-B544-C41FF9ED9565}"/>
              </a:ext>
            </a:extLst>
          </p:cNvPr>
          <p:cNvSpPr txBox="1">
            <a:spLocks/>
          </p:cNvSpPr>
          <p:nvPr userDrawn="1"/>
        </p:nvSpPr>
        <p:spPr>
          <a:xfrm>
            <a:off x="367748" y="6356351"/>
            <a:ext cx="108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4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5FD98D-72B3-3D49-9BC1-B5043B0D15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Datumsplatzhalter 5">
            <a:extLst>
              <a:ext uri="{FF2B5EF4-FFF2-40B4-BE49-F238E27FC236}">
                <a16:creationId xmlns:a16="http://schemas.microsoft.com/office/drawing/2014/main" id="{A3DF0159-56D8-DA42-9DB6-4F07F8C10F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47028" y="6404476"/>
            <a:ext cx="1272209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31 October 2024</a:t>
            </a:r>
          </a:p>
        </p:txBody>
      </p:sp>
      <p:sp>
        <p:nvSpPr>
          <p:cNvPr id="10" name="Fußzeilenplatzhalter 6">
            <a:extLst>
              <a:ext uri="{FF2B5EF4-FFF2-40B4-BE49-F238E27FC236}">
                <a16:creationId xmlns:a16="http://schemas.microsoft.com/office/drawing/2014/main" id="{396B51C4-B277-114C-ACF2-4EB2C3E3D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0018" y="6414102"/>
            <a:ext cx="503914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Neal Hartman – PLR Kick Off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5635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7990" y="172087"/>
            <a:ext cx="9213573" cy="6000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7991" y="1168400"/>
            <a:ext cx="9213573" cy="500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-2" y="6345258"/>
            <a:ext cx="9906000" cy="51274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4" y="6353614"/>
            <a:ext cx="9902952" cy="501648"/>
          </a:xfrm>
          <a:prstGeom prst="rect">
            <a:avLst/>
          </a:prstGeom>
          <a:solidFill>
            <a:srgbClr val="0F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>
            <a:cxnSpLocks/>
          </p:cNvCxnSpPr>
          <p:nvPr userDrawn="1"/>
        </p:nvCxnSpPr>
        <p:spPr>
          <a:xfrm>
            <a:off x="-2" y="961292"/>
            <a:ext cx="9909364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1902" y="6267760"/>
            <a:ext cx="1767460" cy="594360"/>
          </a:xfrm>
          <a:prstGeom prst="rect">
            <a:avLst/>
          </a:prstGeom>
          <a:ln>
            <a:noFill/>
          </a:ln>
        </p:spPr>
      </p:pic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7636BDCF-4F36-4B41-94DA-659CFE79B1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27990" y="6397619"/>
            <a:ext cx="1268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chemeClr val="bg1"/>
                </a:solidFill>
              </a:defRPr>
            </a:lvl1pPr>
          </a:lstStyle>
          <a:p>
            <a:fld id="{BF6EDCA6-555B-DA45-9F0B-47085C7C1A1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Datumsplatzhalter 5">
            <a:extLst>
              <a:ext uri="{FF2B5EF4-FFF2-40B4-BE49-F238E27FC236}">
                <a16:creationId xmlns:a16="http://schemas.microsoft.com/office/drawing/2014/main" id="{F93F394C-71DE-0549-8835-9DC6C9F8EC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47028" y="6404476"/>
            <a:ext cx="1272209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31 October 2024</a:t>
            </a:r>
            <a:endParaRPr lang="en-GB" dirty="0"/>
          </a:p>
        </p:txBody>
      </p:sp>
      <p:sp>
        <p:nvSpPr>
          <p:cNvPr id="15" name="Fußzeilenplatzhalter 6">
            <a:extLst>
              <a:ext uri="{FF2B5EF4-FFF2-40B4-BE49-F238E27FC236}">
                <a16:creationId xmlns:a16="http://schemas.microsoft.com/office/drawing/2014/main" id="{0E13735B-75CD-DA4E-9E97-CF53AA9928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30018" y="6414102"/>
            <a:ext cx="503914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Neal Hartman – PLR Kick Off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6799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4747" y="1858082"/>
            <a:ext cx="7096506" cy="1124126"/>
          </a:xfrm>
        </p:spPr>
        <p:txBody>
          <a:bodyPr>
            <a:normAutofit fontScale="90000"/>
          </a:bodyPr>
          <a:lstStyle/>
          <a:p>
            <a:r>
              <a:rPr lang="en-US" dirty="0"/>
              <a:t>PLR Loading Considerations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4747" y="4610370"/>
            <a:ext cx="7429500" cy="1434914"/>
          </a:xfrm>
        </p:spPr>
        <p:txBody>
          <a:bodyPr>
            <a:normAutofit/>
          </a:bodyPr>
          <a:lstStyle/>
          <a:p>
            <a:r>
              <a:rPr lang="en-US" dirty="0"/>
              <a:t>31 October 2024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BD164874-24DE-154E-8503-85C422CD39CC}"/>
              </a:ext>
            </a:extLst>
          </p:cNvPr>
          <p:cNvSpPr txBox="1">
            <a:spLocks/>
          </p:cNvSpPr>
          <p:nvPr/>
        </p:nvSpPr>
        <p:spPr>
          <a:xfrm>
            <a:off x="1404747" y="3140423"/>
            <a:ext cx="7429500" cy="9369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Neal Hartman, LBNL</a:t>
            </a:r>
          </a:p>
        </p:txBody>
      </p:sp>
    </p:spTree>
    <p:extLst>
      <p:ext uri="{BB962C8B-B14F-4D97-AF65-F5344CB8AC3E}">
        <p14:creationId xmlns:p14="http://schemas.microsoft.com/office/powerpoint/2010/main" val="533723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33A55-9E55-9C4A-B692-98578EA05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A7054A-F0EB-DC43-98B4-B975EAB55E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Being based on IS modules, it is clear that IS loading techniques are most pertinent to (eventual) loading of the PLR</a:t>
            </a:r>
          </a:p>
          <a:p>
            <a:r>
              <a:rPr lang="en-US" dirty="0"/>
              <a:t>A loading precision spec should be set</a:t>
            </a:r>
          </a:p>
          <a:p>
            <a:pPr lvl="1"/>
            <a:r>
              <a:rPr lang="en-US" dirty="0"/>
              <a:t>It is entirely possible that modules could be loaded by eye, by hand with minimal tooling</a:t>
            </a:r>
          </a:p>
          <a:p>
            <a:pPr lvl="1"/>
            <a:r>
              <a:rPr lang="en-US" dirty="0"/>
              <a:t>With that said, loading with a modified IS loading setup is also reasonable</a:t>
            </a:r>
          </a:p>
          <a:p>
            <a:r>
              <a:rPr lang="en-US" dirty="0"/>
              <a:t>Following is a small intro to IS loading tooling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E54CDF-D362-3D40-9C41-893EC2517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31 October 2024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F30C4D-8934-DF4C-8A24-E76DEE04E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Neal Hartman – PLR Kick Off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53C29F-9CBC-3945-AFD4-253AB6C8B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838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E15D7-9307-B140-B30A-6B7116C18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SE4445 Deposited Directly on Module with volumetric tip in star pattern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6B9413-2263-0442-9B55-25D5D44D9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Neal Hartman – PLR Kick Off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4D0419-BC19-A64F-B498-59F76A502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C72D4B1-7162-6346-9563-7C4D8D7B540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2977"/>
          <a:stretch/>
        </p:blipFill>
        <p:spPr>
          <a:xfrm>
            <a:off x="895071" y="1030124"/>
            <a:ext cx="8079410" cy="5326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326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E15D7-9307-B140-B30A-6B7116C18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Linear Triplet Loading Tooling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6B9413-2263-0442-9B55-25D5D44D9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Neal Hartman – PLR Kick Off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4D0419-BC19-A64F-B498-59F76A502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F507CB7-C1E5-6E4F-A94A-86C50C01B9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473"/>
          <a:stretch/>
        </p:blipFill>
        <p:spPr>
          <a:xfrm>
            <a:off x="1278453" y="1016000"/>
            <a:ext cx="7332147" cy="5210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4519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E15D7-9307-B140-B30A-6B7116C18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Bridge and Module being Applied (to test structure)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6B9413-2263-0442-9B55-25D5D44D9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Neal Hartman – PLR Kick Off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4D0419-BC19-A64F-B498-59F76A502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B727473-DDAE-614A-8C56-F86378FC9A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1793" y="1054099"/>
            <a:ext cx="7063312" cy="5173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896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415139-6F96-4644-AB60-F487C7D66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Loading Tooling for PLR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37F045-F619-C648-815D-0E492037B9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Option 1</a:t>
            </a:r>
          </a:p>
          <a:p>
            <a:pPr lvl="1"/>
            <a:r>
              <a:rPr lang="en-US" dirty="0"/>
              <a:t>Load glue on module with bridge and robot</a:t>
            </a:r>
          </a:p>
          <a:p>
            <a:pPr lvl="1"/>
            <a:r>
              <a:rPr lang="en-US" dirty="0"/>
              <a:t>Use hand-vacuum pickup to load module onto PLR ring</a:t>
            </a:r>
          </a:p>
          <a:p>
            <a:r>
              <a:rPr lang="en-US" dirty="0"/>
              <a:t>Option 2</a:t>
            </a:r>
          </a:p>
          <a:p>
            <a:pPr lvl="1"/>
            <a:r>
              <a:rPr lang="en-US" dirty="0"/>
              <a:t>Load glue on module with bridge and robot</a:t>
            </a:r>
          </a:p>
          <a:p>
            <a:pPr lvl="1"/>
            <a:r>
              <a:rPr lang="en-US" dirty="0"/>
              <a:t>Hold PLR ring in a 30-degree angled tooling setup that allows bridge to cross over ring wedge</a:t>
            </a:r>
          </a:p>
          <a:p>
            <a:pPr lvl="1"/>
            <a:r>
              <a:rPr lang="en-US" dirty="0"/>
              <a:t>Load module with this loading tooling (must produce new tool)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D8CBB9-D715-824D-A84D-CA3CE55E4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31 October 2024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99371C-8464-5149-B01B-A4208FE57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Neal Hartman – PLR Kick Off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425922-F3FC-7145-9D20-9FFA316DB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758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7D2F9-83CC-5045-85AA-7F0C61A8D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Schematic of PLR Loading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5E773F-0672-FC47-BAD6-0CFE9990A2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Neal Hartman – PLR Kick Off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D34866-8841-F144-AE80-4F66FC424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7</a:t>
            </a:fld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3865A2F-B68A-8342-BBC0-685D57469103}"/>
              </a:ext>
            </a:extLst>
          </p:cNvPr>
          <p:cNvGrpSpPr/>
          <p:nvPr/>
        </p:nvGrpSpPr>
        <p:grpSpPr>
          <a:xfrm>
            <a:off x="3073400" y="3706127"/>
            <a:ext cx="3300065" cy="1070744"/>
            <a:chOff x="2199468" y="2639865"/>
            <a:chExt cx="5697997" cy="184878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77096A2-28CB-7749-BFA5-12EE9542B3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736952">
              <a:off x="2199468" y="2639865"/>
              <a:ext cx="5697997" cy="1848780"/>
            </a:xfrm>
            <a:prstGeom prst="rect">
              <a:avLst/>
            </a:prstGeom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5D376F6-5E9F-F54D-87C8-CEF35E24E84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70300" y="2921000"/>
              <a:ext cx="0" cy="546100"/>
            </a:xfrm>
            <a:prstGeom prst="line">
              <a:avLst/>
            </a:prstGeom>
            <a:ln w="4127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7EFF5487-D458-6344-B55A-E2A4CE536D24}"/>
              </a:ext>
            </a:extLst>
          </p:cNvPr>
          <p:cNvSpPr txBox="1"/>
          <p:nvPr/>
        </p:nvSpPr>
        <p:spPr>
          <a:xfrm>
            <a:off x="367748" y="4965700"/>
            <a:ext cx="3041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Relieve to allow normal access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D357900-92BE-3946-9AC3-665199DB2C92}"/>
              </a:ext>
            </a:extLst>
          </p:cNvPr>
          <p:cNvCxnSpPr>
            <a:cxnSpLocks/>
            <a:stCxn id="9" idx="0"/>
          </p:cNvCxnSpPr>
          <p:nvPr/>
        </p:nvCxnSpPr>
        <p:spPr>
          <a:xfrm flipV="1">
            <a:off x="1888677" y="4027090"/>
            <a:ext cx="2036573" cy="93861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1F6A03A-4633-3742-8825-825974C20002}"/>
              </a:ext>
            </a:extLst>
          </p:cNvPr>
          <p:cNvGrpSpPr/>
          <p:nvPr/>
        </p:nvGrpSpPr>
        <p:grpSpPr>
          <a:xfrm>
            <a:off x="215900" y="4042878"/>
            <a:ext cx="9585474" cy="1221424"/>
            <a:chOff x="215900" y="4042878"/>
            <a:chExt cx="9585474" cy="1221424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ED7E0AB-ADF3-9340-B3E0-119B3BDFBEE2}"/>
                </a:ext>
              </a:extLst>
            </p:cNvPr>
            <p:cNvSpPr/>
            <p:nvPr/>
          </p:nvSpPr>
          <p:spPr>
            <a:xfrm>
              <a:off x="3599702" y="4042878"/>
              <a:ext cx="3374943" cy="1216152"/>
            </a:xfrm>
            <a:prstGeom prst="rect">
              <a:avLst/>
            </a:prstGeom>
            <a:solidFill>
              <a:schemeClr val="accent1">
                <a:alpha val="61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44FA1564-2E39-B640-B9C2-9A495FE6E327}"/>
                </a:ext>
              </a:extLst>
            </p:cNvPr>
            <p:cNvGrpSpPr/>
            <p:nvPr/>
          </p:nvGrpSpPr>
          <p:grpSpPr>
            <a:xfrm>
              <a:off x="215900" y="4048149"/>
              <a:ext cx="5626988" cy="1216153"/>
              <a:chOff x="215900" y="4048149"/>
              <a:chExt cx="5626988" cy="1216153"/>
            </a:xfrm>
          </p:grpSpPr>
          <p:sp>
            <p:nvSpPr>
              <p:cNvPr id="16" name="Trapezoid 15">
                <a:extLst>
                  <a:ext uri="{FF2B5EF4-FFF2-40B4-BE49-F238E27FC236}">
                    <a16:creationId xmlns:a16="http://schemas.microsoft.com/office/drawing/2014/main" id="{B541C3B0-EB79-BA4B-A0A5-61B1C828FC28}"/>
                  </a:ext>
                </a:extLst>
              </p:cNvPr>
              <p:cNvSpPr/>
              <p:nvPr/>
            </p:nvSpPr>
            <p:spPr>
              <a:xfrm>
                <a:off x="1181099" y="4048149"/>
                <a:ext cx="4661789" cy="1216152"/>
              </a:xfrm>
              <a:prstGeom prst="trapezoid">
                <a:avLst>
                  <a:gd name="adj" fmla="val 18157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47E2EDDA-1E23-D34F-88B2-9201A8CCEDDC}"/>
                  </a:ext>
                </a:extLst>
              </p:cNvPr>
              <p:cNvSpPr/>
              <p:nvPr/>
            </p:nvSpPr>
            <p:spPr>
              <a:xfrm>
                <a:off x="215900" y="4048150"/>
                <a:ext cx="3374943" cy="121615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C3ADCB1-AE0E-AF41-B28F-846DA7EDA45C}"/>
                </a:ext>
              </a:extLst>
            </p:cNvPr>
            <p:cNvSpPr/>
            <p:nvPr/>
          </p:nvSpPr>
          <p:spPr>
            <a:xfrm>
              <a:off x="6974645" y="4048149"/>
              <a:ext cx="2826729" cy="12161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Round Same Side Corner Rectangle 26">
            <a:extLst>
              <a:ext uri="{FF2B5EF4-FFF2-40B4-BE49-F238E27FC236}">
                <a16:creationId xmlns:a16="http://schemas.microsoft.com/office/drawing/2014/main" id="{F7748660-FE64-0849-9B3A-C132243A39F4}"/>
              </a:ext>
            </a:extLst>
          </p:cNvPr>
          <p:cNvSpPr/>
          <p:nvPr/>
        </p:nvSpPr>
        <p:spPr>
          <a:xfrm flipV="1">
            <a:off x="4522903" y="2068895"/>
            <a:ext cx="198999" cy="1837720"/>
          </a:xfrm>
          <a:prstGeom prst="round2SameRect">
            <a:avLst>
              <a:gd name="adj1" fmla="val 22216"/>
              <a:gd name="adj2" fmla="val 0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9B76186-AA57-5849-AC0C-F1C8E69E6A58}"/>
              </a:ext>
            </a:extLst>
          </p:cNvPr>
          <p:cNvGrpSpPr/>
          <p:nvPr/>
        </p:nvGrpSpPr>
        <p:grpSpPr>
          <a:xfrm>
            <a:off x="880888" y="2068896"/>
            <a:ext cx="7671956" cy="1991350"/>
            <a:chOff x="1181099" y="1066801"/>
            <a:chExt cx="7671956" cy="2978712"/>
          </a:xfrm>
        </p:grpSpPr>
        <p:sp>
          <p:nvSpPr>
            <p:cNvPr id="24" name="Round Same Side Corner Rectangle 23">
              <a:extLst>
                <a:ext uri="{FF2B5EF4-FFF2-40B4-BE49-F238E27FC236}">
                  <a16:creationId xmlns:a16="http://schemas.microsoft.com/office/drawing/2014/main" id="{9A41C69E-4087-4849-B9C2-9D9FE3C00EEC}"/>
                </a:ext>
              </a:extLst>
            </p:cNvPr>
            <p:cNvSpPr/>
            <p:nvPr/>
          </p:nvSpPr>
          <p:spPr>
            <a:xfrm flipV="1">
              <a:off x="1793778" y="1085224"/>
              <a:ext cx="427670" cy="2960289"/>
            </a:xfrm>
            <a:prstGeom prst="round2SameRect">
              <a:avLst>
                <a:gd name="adj1" fmla="val 45823"/>
                <a:gd name="adj2" fmla="val 0"/>
              </a:avLst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ound Same Side Corner Rectangle 24">
              <a:extLst>
                <a:ext uri="{FF2B5EF4-FFF2-40B4-BE49-F238E27FC236}">
                  <a16:creationId xmlns:a16="http://schemas.microsoft.com/office/drawing/2014/main" id="{F86F39BA-3442-164B-BB9E-17E98D0A7AD3}"/>
                </a:ext>
              </a:extLst>
            </p:cNvPr>
            <p:cNvSpPr/>
            <p:nvPr/>
          </p:nvSpPr>
          <p:spPr>
            <a:xfrm flipV="1">
              <a:off x="7838096" y="1066801"/>
              <a:ext cx="427670" cy="2960289"/>
            </a:xfrm>
            <a:prstGeom prst="round2SameRect">
              <a:avLst>
                <a:gd name="adj1" fmla="val 45823"/>
                <a:gd name="adj2" fmla="val 0"/>
              </a:avLst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A9B4380-7898-2243-A774-A032917CF725}"/>
                </a:ext>
              </a:extLst>
            </p:cNvPr>
            <p:cNvSpPr/>
            <p:nvPr/>
          </p:nvSpPr>
          <p:spPr>
            <a:xfrm>
              <a:off x="1181099" y="1773382"/>
              <a:ext cx="7671956" cy="9698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0992BA32-AD84-E14D-981E-63A647B2BA53}"/>
              </a:ext>
            </a:extLst>
          </p:cNvPr>
          <p:cNvSpPr/>
          <p:nvPr/>
        </p:nvSpPr>
        <p:spPr>
          <a:xfrm>
            <a:off x="3984356" y="3920567"/>
            <a:ext cx="1302817" cy="4571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FEEF055-E4B2-8649-A173-A906C61C83C8}"/>
              </a:ext>
            </a:extLst>
          </p:cNvPr>
          <p:cNvSpPr/>
          <p:nvPr/>
        </p:nvSpPr>
        <p:spPr>
          <a:xfrm rot="1811941">
            <a:off x="-180833" y="2597448"/>
            <a:ext cx="3655543" cy="2673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2F070AA-6AC6-0F40-BDE9-DD2484A390EE}"/>
              </a:ext>
            </a:extLst>
          </p:cNvPr>
          <p:cNvSpPr txBox="1"/>
          <p:nvPr/>
        </p:nvSpPr>
        <p:spPr>
          <a:xfrm>
            <a:off x="5561351" y="1289154"/>
            <a:ext cx="2608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Bridge spans ring opening</a:t>
            </a:r>
          </a:p>
        </p:txBody>
      </p:sp>
      <p:sp>
        <p:nvSpPr>
          <p:cNvPr id="31" name="Down Arrow 30">
            <a:extLst>
              <a:ext uri="{FF2B5EF4-FFF2-40B4-BE49-F238E27FC236}">
                <a16:creationId xmlns:a16="http://schemas.microsoft.com/office/drawing/2014/main" id="{BD933BAF-FD73-6F46-8852-2F308C7DB582}"/>
              </a:ext>
            </a:extLst>
          </p:cNvPr>
          <p:cNvSpPr/>
          <p:nvPr/>
        </p:nvSpPr>
        <p:spPr>
          <a:xfrm>
            <a:off x="5396636" y="270041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8622BBD-2505-3846-A544-204E584FC16D}"/>
              </a:ext>
            </a:extLst>
          </p:cNvPr>
          <p:cNvSpPr txBox="1"/>
          <p:nvPr/>
        </p:nvSpPr>
        <p:spPr>
          <a:xfrm>
            <a:off x="6266275" y="5346584"/>
            <a:ext cx="3398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Baseplate holds ring at 30 degrees</a:t>
            </a:r>
          </a:p>
        </p:txBody>
      </p:sp>
    </p:spTree>
    <p:extLst>
      <p:ext uri="{BB962C8B-B14F-4D97-AF65-F5344CB8AC3E}">
        <p14:creationId xmlns:p14="http://schemas.microsoft.com/office/powerpoint/2010/main" val="34004109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B4D05-8645-BD47-AA39-422069567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527DC3-66DC-A046-9F0E-0F57F0F9C1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Loading, even with new tooling, should be very straightforward</a:t>
            </a:r>
          </a:p>
          <a:p>
            <a:r>
              <a:rPr lang="en-US" dirty="0"/>
              <a:t>Seems lower risk to have US do the loading before shipping to Norway</a:t>
            </a:r>
          </a:p>
          <a:p>
            <a:r>
              <a:rPr lang="en-US" dirty="0"/>
              <a:t>However, project-wise would need to figure out how this could be possible</a:t>
            </a:r>
          </a:p>
          <a:p>
            <a:r>
              <a:rPr lang="en-US" dirty="0"/>
              <a:t>Potentially, Purdue could do loading with old tooling of ours while making </a:t>
            </a:r>
            <a:r>
              <a:rPr lang="en-US"/>
              <a:t>PLR supports…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9BD1D4-3F89-A646-81DB-127F08660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31 October 2024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AC8CB5-A5FB-614B-AA1A-1C59F97AA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Neal Hartman – PLR Kick Off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896DA7-78E5-C945-BCB5-AD77C78E9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D98D-72B3-3D49-9BC1-B5043B0D15B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5738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oam_FDR_Talk_Template" id="{FE1ABBF5-3232-F440-8F43-7540FC695A88}" vid="{7CE38203-E0CD-4545-8F0A-A36D1503C5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717</TotalTime>
  <Words>302</Words>
  <Application>Microsoft Macintosh PowerPoint</Application>
  <PresentationFormat>A4 Paper (210x297 mm)</PresentationFormat>
  <Paragraphs>47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PLR Loading Considerations</vt:lpstr>
      <vt:lpstr>Summary</vt:lpstr>
      <vt:lpstr>SE4445 Deposited Directly on Module with volumetric tip in star pattern</vt:lpstr>
      <vt:lpstr>Linear Triplet Loading Tooling</vt:lpstr>
      <vt:lpstr>Bridge and Module being Applied (to test structure)</vt:lpstr>
      <vt:lpstr>Potential Loading Tooling for PLR</vt:lpstr>
      <vt:lpstr>Schematic of PLR Loading</vt:lpstr>
      <vt:lpstr>Conclusions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PLR Local Supports</dc:title>
  <dc:subject/>
  <dc:creator>Microsoft Office User</dc:creator>
  <cp:keywords/>
  <dc:description/>
  <cp:lastModifiedBy>NDH</cp:lastModifiedBy>
  <cp:revision>30</cp:revision>
  <dcterms:created xsi:type="dcterms:W3CDTF">2021-03-27T16:09:22Z</dcterms:created>
  <dcterms:modified xsi:type="dcterms:W3CDTF">2024-10-31T09:54:46Z</dcterms:modified>
  <cp:category/>
</cp:coreProperties>
</file>