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11F03-78C6-1EE7-034B-75D71084E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31F5F3-ACE8-FF67-C8D0-6EA031E9F5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78DC4-1989-6B49-55D0-D50BCED1C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F9949-02AC-B14D-C490-F4D06CC23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1B8A8-D63E-1E49-69D2-165A7CECD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14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ACEC6-2F16-AAEB-706F-0BEB49229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373A12-6554-08C9-9723-AB01633263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1362B-3D05-69FC-001D-BB87A94CB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37B90-6F17-971F-5A5E-96A246803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84D68-7ED9-25CD-A8A3-C98D0D87E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646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FFDBAA-E0EF-864F-C0BE-787D2F0E39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AF1A4E-6F41-BAC5-407C-32972FB2C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ACA05-2001-09EE-42CD-BBAF870B2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07ABA-2910-F03D-B0BB-7A6BF00E9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F6CD1-77F7-2073-5D4D-F21B58B51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272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85963-515F-C446-B297-D3BD29C69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94592-F5A4-9C08-246F-2E9A67783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C149A-128F-1FB0-D146-CD5D298AD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B5E8D-E2A5-590F-4C7F-C0B5EA687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DE508-005C-02A8-E148-B4B9A54E4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37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E6135-990F-2FB0-61AD-09A0EB95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7396B1-3854-2D5D-C28E-DC8BC94EA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707EC-D061-B0B3-D277-50E2ABB72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219A6-C6DD-AF75-6628-68D374427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9877B-EA41-AAAA-2BA9-7F654B2C7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456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36C5B-2F1F-A2D9-03B0-A95A40BB6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20D8EE-990E-5F75-293B-476FA245C3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679E72-A729-2257-9FE0-BA18AC3F63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421AC5-6088-6C9C-994A-A3ED23BC5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D0F570-607E-0B9F-856C-C0D72213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84B610-D133-FF84-D080-A41F26392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95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534EC-C586-89FA-A5DE-08FD090A5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C0B68-A9CF-8513-A601-F5E02277D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9C6649-1A0C-A8A1-B0F5-8D3D3D5E42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00F17E-71F3-042A-52AE-35778C4FFD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646B8C-C223-F3B7-906F-F6A82D6703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30C8D7-BEE8-CD10-F0BD-D9DB12094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5024BB-17E5-3FD8-D5DB-5F684E71E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1D9E4E-812A-53FF-7564-81437C57C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675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C337E-7EC1-AC24-CF95-FA73B3BCE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7BEBFD-F6F4-BA3D-5318-B2239774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93FAF0-CF27-6E2E-5C1A-E5479CEC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FEE349-1DD8-3E1D-AA2C-6F71EE652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19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8FA9CA-85F1-C7E0-B816-EC62ADB52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11EE31-526C-5FC6-C4A4-668B2275F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88463-93CE-356F-66ED-9462E933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9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D00FE-A47F-9366-8BEE-A066C7F70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EA874-93DD-784F-4E6C-4A0D7F0C2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2E3612-BA6C-78FB-7C56-7049D59411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AB1300-3E95-8419-432E-BC03ADD1C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2EAB3F-4DB5-67AD-6BBA-F0D58D373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02BAA0-D6C6-E163-E0BC-D418771D2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255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68F5B-98EE-FE72-5891-4312DB06E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D883F6-8AF8-BB5C-3B92-8529E1C445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467422-EB67-C685-E5D6-682B81B250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694828-2DE0-7D05-2472-A8272BE54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B5AAAE-77BF-F687-45B6-8FF92AA1A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2ED0E-E5F1-DAED-43EE-8DFCBA13D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616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6A7BF2-71F4-D8E4-3563-048D885CA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501957-059C-81AB-2B6D-D3C3DDD1E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6152C-4134-1ABB-A590-250CF3FAD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EF31E5-F405-425B-B9CC-D56B558FEE47}" type="datetimeFigureOut">
              <a:rPr lang="en-GB" smtClean="0"/>
              <a:t>22/06/2025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86EC7-B25B-1BC9-F1C9-11FC76C5DA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711EC-BBBF-2D4A-86FC-06F0B8BC58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A3175E-4F9A-412E-96FA-AEF67DD12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0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ADC7F2-2842-EEFF-6687-84C704571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570" y="1145289"/>
            <a:ext cx="6299863" cy="40721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EB0EFF-5177-D8AB-5BAD-A2EC5EAD11E7}"/>
              </a:ext>
            </a:extLst>
          </p:cNvPr>
          <p:cNvSpPr txBox="1"/>
          <p:nvPr/>
        </p:nvSpPr>
        <p:spPr>
          <a:xfrm>
            <a:off x="301336" y="218209"/>
            <a:ext cx="4416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0C0"/>
                </a:solidFill>
                <a:latin typeface="+mj-lt"/>
              </a:rPr>
              <a:t>CST licence settings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4EC3FE-D9B6-24CF-AC0D-64B8F2F7A471}"/>
              </a:ext>
            </a:extLst>
          </p:cNvPr>
          <p:cNvSpPr txBox="1"/>
          <p:nvPr/>
        </p:nvSpPr>
        <p:spPr>
          <a:xfrm>
            <a:off x="7609840" y="3429000"/>
            <a:ext cx="4582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Please remember to be connected to the “CAS-Router” or “CAS-Router_5G” </a:t>
            </a:r>
            <a:r>
              <a:rPr lang="en-GB" dirty="0" err="1"/>
              <a:t>WiFi</a:t>
            </a:r>
            <a:r>
              <a:rPr lang="en-GB" dirty="0"/>
              <a:t>!</a:t>
            </a:r>
          </a:p>
          <a:p>
            <a:r>
              <a:rPr lang="en-GB" u="sng" dirty="0"/>
              <a:t>Password</a:t>
            </a:r>
            <a:r>
              <a:rPr lang="en-GB" dirty="0"/>
              <a:t>: 85800120</a:t>
            </a:r>
          </a:p>
        </p:txBody>
      </p:sp>
    </p:spTree>
    <p:extLst>
      <p:ext uri="{BB962C8B-B14F-4D97-AF65-F5344CB8AC3E}">
        <p14:creationId xmlns:p14="http://schemas.microsoft.com/office/powerpoint/2010/main" val="746670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Michela Neroni</dc:creator>
  <cp:lastModifiedBy>Michela Neroni</cp:lastModifiedBy>
  <cp:revision>1</cp:revision>
  <dcterms:created xsi:type="dcterms:W3CDTF">2025-06-22T14:45:12Z</dcterms:created>
  <dcterms:modified xsi:type="dcterms:W3CDTF">2025-06-22T14:48:33Z</dcterms:modified>
</cp:coreProperties>
</file>