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16"/>
  </p:notesMasterIdLst>
  <p:handoutMasterIdLst>
    <p:handoutMasterId r:id="rId17"/>
  </p:handoutMasterIdLst>
  <p:sldIdLst>
    <p:sldId id="256" r:id="rId5"/>
    <p:sldId id="4402" r:id="rId6"/>
    <p:sldId id="4734" r:id="rId7"/>
    <p:sldId id="4742" r:id="rId8"/>
    <p:sldId id="4746" r:id="rId9"/>
    <p:sldId id="4737" r:id="rId10"/>
    <p:sldId id="4736" r:id="rId11"/>
    <p:sldId id="4740" r:id="rId12"/>
    <p:sldId id="4738" r:id="rId13"/>
    <p:sldId id="4739" r:id="rId14"/>
    <p:sldId id="4744" r:id="rId15"/>
  </p:sldIdLst>
  <p:sldSz cx="12192000" cy="6858000"/>
  <p:notesSz cx="6858000" cy="9144000"/>
  <p:embeddedFontLst>
    <p:embeddedFont>
      <p:font typeface="Aptos Light" panose="020B0004020202020204" pitchFamily="34" charset="0"/>
      <p:regular r:id="rId18"/>
      <p:italic r:id="rId19"/>
    </p:embeddedFont>
    <p:embeddedFont>
      <p:font typeface="Lato" panose="020F0502020204030203" pitchFamily="34" charset="0"/>
      <p:regular r:id="rId20"/>
      <p:bold r:id="rId21"/>
      <p:italic r:id="rId22"/>
      <p:boldItalic r:id="rId23"/>
    </p:embeddedFont>
    <p:embeddedFont>
      <p:font typeface="Verdana" panose="020B0604030504040204" pitchFamily="34" charset="0"/>
      <p:regular r:id="rId24"/>
      <p:bold r:id="rId25"/>
      <p:italic r:id="rId26"/>
      <p:boldItalic r:id="rId27"/>
    </p:embeddedFont>
  </p:embeddedFontLst>
  <p:defaultTextStyle>
    <a:defPPr>
      <a:defRPr lang="en-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ção Padrão" id="{64CFDB61-AC99-4904-B4CD-D88C7563121F}">
          <p14:sldIdLst>
            <p14:sldId id="256"/>
            <p14:sldId id="4402"/>
            <p14:sldId id="4734"/>
            <p14:sldId id="4742"/>
            <p14:sldId id="4746"/>
            <p14:sldId id="4737"/>
            <p14:sldId id="4736"/>
            <p14:sldId id="4740"/>
            <p14:sldId id="4738"/>
            <p14:sldId id="4739"/>
            <p14:sldId id="4744"/>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3FE6C12-97ED-1E22-55B7-5A493DE9B826}" name="Rafael Molena Seraphim" initials="RM" userId="S::rafael.seraphim@cnpem.br::f91a9f79-b821-458a-beea-57127c76af75" providerId="AD"/>
  <p188:author id="{B61AEF2D-E38A-3615-4396-A813555CE2D0}" name="Lucas Poncio de Oliveira" initials="LP" userId="S::lucas.oliveira@cnpem.br::15d0125c-3f91-415e-a6e6-cf7db25e69d7" providerId="AD"/>
  <p188:author id="{FAFD4C39-54F3-62EC-0339-7A4FBC3AC463}" name="Thiago Mendes da Rocha" initials="TR" userId="S::thiago.rocha@cnpem.br::1fee4554-c660-47ee-936c-305c03a2d1e9" providerId="AD"/>
  <p188:author id="{A7A41E50-0AF9-D9DA-D127-FFE3C160EF70}" name="Isabela Castro de Moraes" initials="IC" userId="S::isabela.moraes@cnpem.br::a7877469-c8d3-4808-b472-96db1e90ed3a" providerId="AD"/>
  <p188:author id="{7A007993-4E7D-9EF0-0D3B-765C7E832323}" name="Pedro Henrique Sousa Martins" initials="PM" userId="S::pedro.martins@cnpem.br::edf66db5-5a7f-4e5e-bbb4-e9dd146ff30b" providerId="AD"/>
  <p188:author id="{5C755196-57EA-A6F5-41F2-75B172FF50C6}" name="Lucas Henrique Francisco" initials="LH" userId="S::lucas.francisco@cnpem.br::bfdd0c88-5bb7-40af-9cee-2477a09d600e" providerId="AD"/>
  <p188:author id="{D6245ECA-C4D4-DBA4-8C0C-02CF00D2AA90}" name="João Henrique Ramos Silva" initials="JH" userId="S::joao.ramos@cnpem.br::1235f218-4d87-41d4-b4a0-e28c015502b4" providerId="AD"/>
  <p188:author id="{A1CE49F1-0819-58AA-F01C-E8EB269F02D7}" name="Marisa Fonseca de Almeida Brito" initials="MFdAB" userId="S::marisa.brito@cnpem.br::f8527788-aff6-4e74-9572-b79bd06193e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030A0"/>
    <a:srgbClr val="0070C0"/>
    <a:srgbClr val="008000"/>
    <a:srgbClr val="0000FF"/>
    <a:srgbClr val="222384"/>
    <a:srgbClr val="EC7830"/>
    <a:srgbClr val="F4B084"/>
    <a:srgbClr val="18507E"/>
    <a:srgbClr val="A9D08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982E61-C3D5-4FF7-A103-343B8C8BB41E}" v="102" dt="2024-10-31T16:45:59.092"/>
    <p1510:client id="{65D928A0-EE45-4ABA-9243-6555ED06D245}" v="156" dt="2024-10-30T20:10:01.805"/>
    <p1510:client id="{ECE8269C-FBFC-4235-96B4-748B00FDD121}" v="1534" dt="2024-10-31T18:00:12.347"/>
    <p1510:client id="{F81939C5-15E1-40FE-8B79-9234E3F389DB}" v="1309" dt="2024-10-30T19:58:00.549"/>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édio 2 - Ênfas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7.fntdata"/><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A2DB777-CE42-6D46-3E76-19F60C572B9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7ABBFC8-778F-4D56-9534-E79BD84659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BB9D69-568C-4D92-9A39-E3086B43BE95}" type="datetimeFigureOut">
              <a:rPr lang="en-US" smtClean="0"/>
              <a:t>10/31/2024</a:t>
            </a:fld>
            <a:endParaRPr lang="en-US"/>
          </a:p>
        </p:txBody>
      </p:sp>
      <p:sp>
        <p:nvSpPr>
          <p:cNvPr id="4" name="Footer Placeholder 3">
            <a:extLst>
              <a:ext uri="{FF2B5EF4-FFF2-40B4-BE49-F238E27FC236}">
                <a16:creationId xmlns:a16="http://schemas.microsoft.com/office/drawing/2014/main" id="{D3BEC763-16C1-DE32-91E9-48E8EE3487E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CD7A464-9D39-420C-C298-91EA28DA82F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A9E7CF-56DF-452E-956F-2F5C281B2936}" type="slidenum">
              <a:rPr lang="en-US" smtClean="0"/>
              <a:t>‹#›</a:t>
            </a:fld>
            <a:endParaRPr lang="en-US"/>
          </a:p>
        </p:txBody>
      </p:sp>
    </p:spTree>
    <p:extLst>
      <p:ext uri="{BB962C8B-B14F-4D97-AF65-F5344CB8AC3E}">
        <p14:creationId xmlns:p14="http://schemas.microsoft.com/office/powerpoint/2010/main" val="32228286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EAC1F2-CA64-432F-918F-3F897E8AAE38}" type="datetimeFigureOut">
              <a:rPr lang="pt-BR" smtClean="0"/>
              <a:t>31/10/2024</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1A2B9F-FD12-4918-B6EA-1C1B9A2E684C}" type="slidenum">
              <a:rPr lang="pt-BR" smtClean="0"/>
              <a:t>‹#›</a:t>
            </a:fld>
            <a:endParaRPr lang="pt-BR"/>
          </a:p>
        </p:txBody>
      </p:sp>
    </p:spTree>
    <p:extLst>
      <p:ext uri="{BB962C8B-B14F-4D97-AF65-F5344CB8AC3E}">
        <p14:creationId xmlns:p14="http://schemas.microsoft.com/office/powerpoint/2010/main" val="33517556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721A2B9F-FD12-4918-B6EA-1C1B9A2E684C}" type="slidenum">
              <a:rPr lang="pt-BR" smtClean="0"/>
              <a:t>6</a:t>
            </a:fld>
            <a:endParaRPr lang="pt-BR"/>
          </a:p>
        </p:txBody>
      </p:sp>
    </p:spTree>
    <p:extLst>
      <p:ext uri="{BB962C8B-B14F-4D97-AF65-F5344CB8AC3E}">
        <p14:creationId xmlns:p14="http://schemas.microsoft.com/office/powerpoint/2010/main" val="637765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721A2B9F-FD12-4918-B6EA-1C1B9A2E684C}" type="slidenum">
              <a:rPr lang="pt-BR" smtClean="0"/>
              <a:t>9</a:t>
            </a:fld>
            <a:endParaRPr lang="pt-BR"/>
          </a:p>
        </p:txBody>
      </p:sp>
    </p:spTree>
    <p:extLst>
      <p:ext uri="{BB962C8B-B14F-4D97-AF65-F5344CB8AC3E}">
        <p14:creationId xmlns:p14="http://schemas.microsoft.com/office/powerpoint/2010/main" val="1425389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721A2B9F-FD12-4918-B6EA-1C1B9A2E684C}" type="slidenum">
              <a:rPr lang="pt-BR" smtClean="0"/>
              <a:t>10</a:t>
            </a:fld>
            <a:endParaRPr lang="pt-BR"/>
          </a:p>
        </p:txBody>
      </p:sp>
    </p:spTree>
    <p:extLst>
      <p:ext uri="{BB962C8B-B14F-4D97-AF65-F5344CB8AC3E}">
        <p14:creationId xmlns:p14="http://schemas.microsoft.com/office/powerpoint/2010/main" val="4084517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AC4BB-7D7D-C28B-7336-667F2AC871C9}"/>
              </a:ext>
            </a:extLst>
          </p:cNvPr>
          <p:cNvSpPr>
            <a:spLocks noGrp="1"/>
          </p:cNvSpPr>
          <p:nvPr>
            <p:ph type="ctrTitle"/>
          </p:nvPr>
        </p:nvSpPr>
        <p:spPr>
          <a:xfrm>
            <a:off x="1524000" y="1122363"/>
            <a:ext cx="9144000" cy="2387600"/>
          </a:xfrm>
        </p:spPr>
        <p:txBody>
          <a:bodyPr anchor="b"/>
          <a:lstStyle>
            <a:lvl1pPr algn="ctr">
              <a:defRPr sz="6000">
                <a:latin typeface="Lato" panose="020F0502020204030203" pitchFamily="34" charset="0"/>
                <a:ea typeface="Lato" panose="020F0502020204030203" pitchFamily="34" charset="0"/>
                <a:cs typeface="Lato" panose="020F0502020204030203" pitchFamily="34" charset="0"/>
              </a:defRPr>
            </a:lvl1pPr>
          </a:lstStyle>
          <a:p>
            <a:r>
              <a:rPr lang="en-US"/>
              <a:t>Click to edit Master title style</a:t>
            </a:r>
            <a:endParaRPr lang="en-BR"/>
          </a:p>
        </p:txBody>
      </p:sp>
      <p:sp>
        <p:nvSpPr>
          <p:cNvPr id="3" name="Subtitle 2">
            <a:extLst>
              <a:ext uri="{FF2B5EF4-FFF2-40B4-BE49-F238E27FC236}">
                <a16:creationId xmlns:a16="http://schemas.microsoft.com/office/drawing/2014/main" id="{338DD671-039F-89FE-7FF6-837D6D0C32F7}"/>
              </a:ext>
            </a:extLst>
          </p:cNvPr>
          <p:cNvSpPr>
            <a:spLocks noGrp="1"/>
          </p:cNvSpPr>
          <p:nvPr>
            <p:ph type="subTitle" idx="1"/>
          </p:nvPr>
        </p:nvSpPr>
        <p:spPr>
          <a:xfrm>
            <a:off x="1524000" y="3602038"/>
            <a:ext cx="9144000" cy="1655762"/>
          </a:xfrm>
        </p:spPr>
        <p:txBody>
          <a:bodyPr/>
          <a:lstStyle>
            <a:lvl1pPr marL="0" indent="0" algn="ctr">
              <a:buNone/>
              <a:defRPr sz="2400">
                <a:latin typeface="Lato" panose="020F0502020204030203" pitchFamily="34" charset="0"/>
                <a:ea typeface="Lato" panose="020F0502020204030203" pitchFamily="34" charset="0"/>
                <a:cs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R"/>
          </a:p>
        </p:txBody>
      </p:sp>
      <p:sp>
        <p:nvSpPr>
          <p:cNvPr id="4" name="Date Placeholder 3">
            <a:extLst>
              <a:ext uri="{FF2B5EF4-FFF2-40B4-BE49-F238E27FC236}">
                <a16:creationId xmlns:a16="http://schemas.microsoft.com/office/drawing/2014/main" id="{D2D0F5FD-9F3B-F42B-FC36-D58DA973B335}"/>
              </a:ext>
            </a:extLst>
          </p:cNvPr>
          <p:cNvSpPr>
            <a:spLocks noGrp="1"/>
          </p:cNvSpPr>
          <p:nvPr>
            <p:ph type="dt" sz="half" idx="10"/>
          </p:nvPr>
        </p:nvSpPr>
        <p:spPr/>
        <p:txBody>
          <a:bodyPr/>
          <a:lstStyle/>
          <a:p>
            <a:fld id="{08B3B442-8503-486A-945A-5AD2BB3EF731}" type="datetime1">
              <a:rPr lang="LID4096" smtClean="0"/>
              <a:t>10/31/2024</a:t>
            </a:fld>
            <a:endParaRPr lang="en-BR"/>
          </a:p>
        </p:txBody>
      </p:sp>
      <p:sp>
        <p:nvSpPr>
          <p:cNvPr id="5" name="Footer Placeholder 4">
            <a:extLst>
              <a:ext uri="{FF2B5EF4-FFF2-40B4-BE49-F238E27FC236}">
                <a16:creationId xmlns:a16="http://schemas.microsoft.com/office/drawing/2014/main" id="{EEDE07E4-BC92-C0F7-8FF1-AE25758986A3}"/>
              </a:ext>
            </a:extLst>
          </p:cNvPr>
          <p:cNvSpPr>
            <a:spLocks noGrp="1"/>
          </p:cNvSpPr>
          <p:nvPr>
            <p:ph type="ftr" sz="quarter" idx="11"/>
          </p:nvPr>
        </p:nvSpPr>
        <p:spPr/>
        <p:txBody>
          <a:bodyPr/>
          <a:lstStyle/>
          <a:p>
            <a:endParaRPr lang="en-BR"/>
          </a:p>
        </p:txBody>
      </p:sp>
    </p:spTree>
    <p:extLst>
      <p:ext uri="{BB962C8B-B14F-4D97-AF65-F5344CB8AC3E}">
        <p14:creationId xmlns:p14="http://schemas.microsoft.com/office/powerpoint/2010/main" val="4269064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991B7-DDAD-CC18-AD08-E36F20748927}"/>
              </a:ext>
            </a:extLst>
          </p:cNvPr>
          <p:cNvSpPr>
            <a:spLocks noGrp="1"/>
          </p:cNvSpPr>
          <p:nvPr>
            <p:ph type="title"/>
          </p:nvPr>
        </p:nvSpPr>
        <p:spPr/>
        <p:txBody>
          <a:bodyPr/>
          <a:lstStyle/>
          <a:p>
            <a:r>
              <a:rPr lang="en-US"/>
              <a:t>Click to edit Master title style</a:t>
            </a:r>
            <a:endParaRPr lang="en-BR"/>
          </a:p>
        </p:txBody>
      </p:sp>
      <p:sp>
        <p:nvSpPr>
          <p:cNvPr id="3" name="Vertical Text Placeholder 2">
            <a:extLst>
              <a:ext uri="{FF2B5EF4-FFF2-40B4-BE49-F238E27FC236}">
                <a16:creationId xmlns:a16="http://schemas.microsoft.com/office/drawing/2014/main" id="{4561C2DE-1BF2-1BA0-3518-F43E70C7CF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4" name="Date Placeholder 3">
            <a:extLst>
              <a:ext uri="{FF2B5EF4-FFF2-40B4-BE49-F238E27FC236}">
                <a16:creationId xmlns:a16="http://schemas.microsoft.com/office/drawing/2014/main" id="{78741945-99B3-1E00-5A6C-35D0EE150FCF}"/>
              </a:ext>
            </a:extLst>
          </p:cNvPr>
          <p:cNvSpPr>
            <a:spLocks noGrp="1"/>
          </p:cNvSpPr>
          <p:nvPr>
            <p:ph type="dt" sz="half" idx="10"/>
          </p:nvPr>
        </p:nvSpPr>
        <p:spPr/>
        <p:txBody>
          <a:bodyPr/>
          <a:lstStyle/>
          <a:p>
            <a:fld id="{CAE1DA2C-C980-4BB7-B1C4-866139526D8A}" type="datetime1">
              <a:rPr lang="LID4096" smtClean="0"/>
              <a:t>10/31/2024</a:t>
            </a:fld>
            <a:endParaRPr lang="en-BR"/>
          </a:p>
        </p:txBody>
      </p:sp>
      <p:sp>
        <p:nvSpPr>
          <p:cNvPr id="5" name="Footer Placeholder 4">
            <a:extLst>
              <a:ext uri="{FF2B5EF4-FFF2-40B4-BE49-F238E27FC236}">
                <a16:creationId xmlns:a16="http://schemas.microsoft.com/office/drawing/2014/main" id="{BF1A3249-62A1-1B76-6762-6C51CF3A7E61}"/>
              </a:ext>
            </a:extLst>
          </p:cNvPr>
          <p:cNvSpPr>
            <a:spLocks noGrp="1"/>
          </p:cNvSpPr>
          <p:nvPr>
            <p:ph type="ftr" sz="quarter" idx="11"/>
          </p:nvPr>
        </p:nvSpPr>
        <p:spPr/>
        <p:txBody>
          <a:bodyPr/>
          <a:lstStyle/>
          <a:p>
            <a:endParaRPr lang="en-BR"/>
          </a:p>
        </p:txBody>
      </p:sp>
      <p:sp>
        <p:nvSpPr>
          <p:cNvPr id="6" name="Slide Number Placeholder 5">
            <a:extLst>
              <a:ext uri="{FF2B5EF4-FFF2-40B4-BE49-F238E27FC236}">
                <a16:creationId xmlns:a16="http://schemas.microsoft.com/office/drawing/2014/main" id="{F9DCFB9A-4D8D-E8E5-A8AE-18E6FAEC8B54}"/>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3365588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F5A326-70F9-E56F-0DC7-E31CD8E05D8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R"/>
          </a:p>
        </p:txBody>
      </p:sp>
      <p:sp>
        <p:nvSpPr>
          <p:cNvPr id="3" name="Vertical Text Placeholder 2">
            <a:extLst>
              <a:ext uri="{FF2B5EF4-FFF2-40B4-BE49-F238E27FC236}">
                <a16:creationId xmlns:a16="http://schemas.microsoft.com/office/drawing/2014/main" id="{49E50924-D69F-0780-BD19-7971236E41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4" name="Date Placeholder 3">
            <a:extLst>
              <a:ext uri="{FF2B5EF4-FFF2-40B4-BE49-F238E27FC236}">
                <a16:creationId xmlns:a16="http://schemas.microsoft.com/office/drawing/2014/main" id="{FA2ECC35-2725-5624-E6A7-C956572579C5}"/>
              </a:ext>
            </a:extLst>
          </p:cNvPr>
          <p:cNvSpPr>
            <a:spLocks noGrp="1"/>
          </p:cNvSpPr>
          <p:nvPr>
            <p:ph type="dt" sz="half" idx="10"/>
          </p:nvPr>
        </p:nvSpPr>
        <p:spPr/>
        <p:txBody>
          <a:bodyPr/>
          <a:lstStyle/>
          <a:p>
            <a:fld id="{E6940695-9ABC-4041-8FED-26CA22A89002}" type="datetime1">
              <a:rPr lang="LID4096" smtClean="0"/>
              <a:t>10/31/2024</a:t>
            </a:fld>
            <a:endParaRPr lang="en-BR"/>
          </a:p>
        </p:txBody>
      </p:sp>
      <p:sp>
        <p:nvSpPr>
          <p:cNvPr id="5" name="Footer Placeholder 4">
            <a:extLst>
              <a:ext uri="{FF2B5EF4-FFF2-40B4-BE49-F238E27FC236}">
                <a16:creationId xmlns:a16="http://schemas.microsoft.com/office/drawing/2014/main" id="{496FDC49-4CBB-B955-A0A0-572FF64C43D3}"/>
              </a:ext>
            </a:extLst>
          </p:cNvPr>
          <p:cNvSpPr>
            <a:spLocks noGrp="1"/>
          </p:cNvSpPr>
          <p:nvPr>
            <p:ph type="ftr" sz="quarter" idx="11"/>
          </p:nvPr>
        </p:nvSpPr>
        <p:spPr/>
        <p:txBody>
          <a:bodyPr/>
          <a:lstStyle/>
          <a:p>
            <a:endParaRPr lang="en-BR"/>
          </a:p>
        </p:txBody>
      </p:sp>
      <p:sp>
        <p:nvSpPr>
          <p:cNvPr id="6" name="Slide Number Placeholder 5">
            <a:extLst>
              <a:ext uri="{FF2B5EF4-FFF2-40B4-BE49-F238E27FC236}">
                <a16:creationId xmlns:a16="http://schemas.microsoft.com/office/drawing/2014/main" id="{F4B471F9-1EB1-8653-F21E-D212610D5D2B}"/>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1602486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Slide_01">
    <p:spTree>
      <p:nvGrpSpPr>
        <p:cNvPr id="1" name=""/>
        <p:cNvGrpSpPr/>
        <p:nvPr/>
      </p:nvGrpSpPr>
      <p:grpSpPr>
        <a:xfrm>
          <a:off x="0" y="0"/>
          <a:ext cx="0" cy="0"/>
          <a:chOff x="0" y="0"/>
          <a:chExt cx="0" cy="0"/>
        </a:xfrm>
      </p:grpSpPr>
      <p:sp>
        <p:nvSpPr>
          <p:cNvPr id="13" name="Espaço Reservado para Imagem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pt-BR" noProof="0"/>
              <a:t>Clique no ícone para adicionar uma imagem</a:t>
            </a:r>
          </a:p>
        </p:txBody>
      </p:sp>
      <p:grpSp>
        <p:nvGrpSpPr>
          <p:cNvPr id="14" name="Grupo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orma Livre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6" name="Forma Livre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Tree>
    <p:extLst>
      <p:ext uri="{BB962C8B-B14F-4D97-AF65-F5344CB8AC3E}">
        <p14:creationId xmlns:p14="http://schemas.microsoft.com/office/powerpoint/2010/main" val="443117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ítulo Slide_01">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56FD49-C258-4333-9422-358C976A341C}"/>
              </a:ext>
            </a:extLst>
          </p:cNvPr>
          <p:cNvSpPr>
            <a:spLocks noGrp="1"/>
          </p:cNvSpPr>
          <p:nvPr>
            <p:ph type="ctrTitle" hasCustomPrompt="1"/>
          </p:nvPr>
        </p:nvSpPr>
        <p:spPr>
          <a:xfrm>
            <a:off x="6343650" y="2173288"/>
            <a:ext cx="5143500" cy="2090808"/>
          </a:xfrm>
        </p:spPr>
        <p:txBody>
          <a:bodyPr rtlCol="0" anchor="b">
            <a:noAutofit/>
          </a:bodyPr>
          <a:lstStyle>
            <a:lvl1pPr algn="l">
              <a:defRPr sz="5400" b="1" cap="all" baseline="0">
                <a:solidFill>
                  <a:schemeClr val="accent1"/>
                </a:solidFill>
                <a:latin typeface="+mj-lt"/>
              </a:defRPr>
            </a:lvl1pPr>
          </a:lstStyle>
          <a:p>
            <a:pPr rtl="0"/>
            <a:r>
              <a:rPr lang="pt-BR" noProof="0"/>
              <a:t>Título vem aqui</a:t>
            </a:r>
          </a:p>
        </p:txBody>
      </p:sp>
      <p:sp>
        <p:nvSpPr>
          <p:cNvPr id="3" name="Subtítulo 2">
            <a:extLst>
              <a:ext uri="{FF2B5EF4-FFF2-40B4-BE49-F238E27FC236}">
                <a16:creationId xmlns:a16="http://schemas.microsoft.com/office/drawing/2014/main" id="{59758E15-A93D-4FB9-843D-1490E27A151B}"/>
              </a:ext>
            </a:extLst>
          </p:cNvPr>
          <p:cNvSpPr>
            <a:spLocks noGrp="1"/>
          </p:cNvSpPr>
          <p:nvPr>
            <p:ph type="subTitle" idx="1"/>
          </p:nvPr>
        </p:nvSpPr>
        <p:spPr>
          <a:xfrm>
            <a:off x="6343650" y="4279971"/>
            <a:ext cx="5143500" cy="503167"/>
          </a:xfrm>
        </p:spPr>
        <p:txBody>
          <a:bodyPr rtlCol="0">
            <a:noAutofit/>
          </a:bodyPr>
          <a:lstStyle>
            <a:lvl1pPr marL="0" indent="0" algn="l">
              <a:buNone/>
              <a:defRPr sz="18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t-BR" noProof="0"/>
              <a:t>Clique para editar o estilo do subtítulo Mestre</a:t>
            </a:r>
          </a:p>
        </p:txBody>
      </p:sp>
      <p:sp>
        <p:nvSpPr>
          <p:cNvPr id="13" name="Espaço Reservado para Imagem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pt-BR" noProof="0"/>
              <a:t>Clique no ícone para adicionar uma imagem</a:t>
            </a:r>
          </a:p>
        </p:txBody>
      </p:sp>
      <p:grpSp>
        <p:nvGrpSpPr>
          <p:cNvPr id="14" name="Grupo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orma Livre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6" name="Forma Livre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cxnSp>
        <p:nvCxnSpPr>
          <p:cNvPr id="5" name="Conector Reto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36912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ítulo Slide_02">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3" name="Espaço Reservado para Imagem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pt-BR" noProof="0"/>
              <a:t>Clique no ícone para adicionar uma imagem</a:t>
            </a:r>
          </a:p>
        </p:txBody>
      </p:sp>
      <p:grpSp>
        <p:nvGrpSpPr>
          <p:cNvPr id="14" name="Grupo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a:effectLst/>
        </p:grpSpPr>
        <p:sp>
          <p:nvSpPr>
            <p:cNvPr id="15" name="Forma Livre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6" name="Forma Livre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Tree>
    <p:extLst>
      <p:ext uri="{BB962C8B-B14F-4D97-AF65-F5344CB8AC3E}">
        <p14:creationId xmlns:p14="http://schemas.microsoft.com/office/powerpoint/2010/main" val="20231860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ítulo Slide_02">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pic>
        <p:nvPicPr>
          <p:cNvPr id="8" name="Imagem 7" descr="Desenho em preto e branco&#10;&#10;Descrição gerada automaticamente com confiança média">
            <a:extLst>
              <a:ext uri="{FF2B5EF4-FFF2-40B4-BE49-F238E27FC236}">
                <a16:creationId xmlns:a16="http://schemas.microsoft.com/office/drawing/2014/main" id="{DC1591F9-0562-8CA0-4DBD-E55B700D5C13}"/>
              </a:ext>
            </a:extLst>
          </p:cNvPr>
          <p:cNvPicPr>
            <a:picLocks noChangeAspect="1"/>
          </p:cNvPicPr>
          <p:nvPr userDrawn="1"/>
        </p:nvPicPr>
        <p:blipFill>
          <a:blip r:embed="rId2"/>
          <a:stretch>
            <a:fillRect/>
          </a:stretch>
        </p:blipFill>
        <p:spPr>
          <a:xfrm>
            <a:off x="9987909" y="225196"/>
            <a:ext cx="1985650" cy="1027748"/>
          </a:xfrm>
          <a:prstGeom prst="rect">
            <a:avLst/>
          </a:prstGeom>
          <a:effectLst>
            <a:outerShdw blurRad="50800" dist="38100" dir="2700000" algn="tl" rotWithShape="0">
              <a:prstClr val="black">
                <a:alpha val="40000"/>
              </a:prstClr>
            </a:outerShdw>
          </a:effectLst>
        </p:spPr>
      </p:pic>
      <p:sp>
        <p:nvSpPr>
          <p:cNvPr id="2" name="Título 1">
            <a:extLst>
              <a:ext uri="{FF2B5EF4-FFF2-40B4-BE49-F238E27FC236}">
                <a16:creationId xmlns:a16="http://schemas.microsoft.com/office/drawing/2014/main" id="{2456FD49-C258-4333-9422-358C976A341C}"/>
              </a:ext>
            </a:extLst>
          </p:cNvPr>
          <p:cNvSpPr>
            <a:spLocks noGrp="1"/>
          </p:cNvSpPr>
          <p:nvPr>
            <p:ph type="ctrTitle" hasCustomPrompt="1"/>
          </p:nvPr>
        </p:nvSpPr>
        <p:spPr>
          <a:xfrm>
            <a:off x="6343650" y="2173288"/>
            <a:ext cx="5143500" cy="2090808"/>
          </a:xfrm>
        </p:spPr>
        <p:txBody>
          <a:bodyPr rtlCol="0" anchor="b">
            <a:noAutofit/>
          </a:bodyPr>
          <a:lstStyle>
            <a:lvl1pPr algn="l">
              <a:defRPr sz="5400" b="1" cap="all" baseline="0">
                <a:solidFill>
                  <a:schemeClr val="bg1"/>
                </a:solidFill>
                <a:latin typeface="+mj-lt"/>
              </a:defRPr>
            </a:lvl1pPr>
          </a:lstStyle>
          <a:p>
            <a:pPr rtl="0"/>
            <a:r>
              <a:rPr lang="pt-BR" noProof="0"/>
              <a:t>Título vem aqui</a:t>
            </a:r>
          </a:p>
        </p:txBody>
      </p:sp>
      <p:sp>
        <p:nvSpPr>
          <p:cNvPr id="3" name="Subtítulo 2">
            <a:extLst>
              <a:ext uri="{FF2B5EF4-FFF2-40B4-BE49-F238E27FC236}">
                <a16:creationId xmlns:a16="http://schemas.microsoft.com/office/drawing/2014/main" id="{59758E15-A93D-4FB9-843D-1490E27A151B}"/>
              </a:ext>
            </a:extLst>
          </p:cNvPr>
          <p:cNvSpPr>
            <a:spLocks noGrp="1"/>
          </p:cNvSpPr>
          <p:nvPr>
            <p:ph type="subTitle" idx="1"/>
          </p:nvPr>
        </p:nvSpPr>
        <p:spPr>
          <a:xfrm>
            <a:off x="6343650" y="4279971"/>
            <a:ext cx="5143500" cy="503167"/>
          </a:xfrm>
        </p:spPr>
        <p:txBody>
          <a:bodyPr rtlCol="0">
            <a:noAutofit/>
          </a:bodyPr>
          <a:lstStyle>
            <a:lvl1pPr marL="0" indent="0" algn="l">
              <a:buNone/>
              <a:defRPr sz="18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t-BR" noProof="0"/>
              <a:t>Clique para editar o estilo do subtítulo Mestre</a:t>
            </a:r>
          </a:p>
        </p:txBody>
      </p:sp>
      <p:sp>
        <p:nvSpPr>
          <p:cNvPr id="13" name="Espaço Reservado para Imagem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pt-BR" noProof="0"/>
              <a:t>Clique no ícone para adicionar uma imagem</a:t>
            </a:r>
          </a:p>
        </p:txBody>
      </p:sp>
      <p:grpSp>
        <p:nvGrpSpPr>
          <p:cNvPr id="14" name="Grupo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orma Livre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6" name="Forma Livre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cxnSp>
        <p:nvCxnSpPr>
          <p:cNvPr id="5" name="Conector Reto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84023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abeçalho da Seção com Imagem">
    <p:spTree>
      <p:nvGrpSpPr>
        <p:cNvPr id="1" name=""/>
        <p:cNvGrpSpPr/>
        <p:nvPr/>
      </p:nvGrpSpPr>
      <p:grpSpPr>
        <a:xfrm>
          <a:off x="0" y="0"/>
          <a:ext cx="0" cy="0"/>
          <a:chOff x="0" y="0"/>
          <a:chExt cx="0" cy="0"/>
        </a:xfrm>
      </p:grpSpPr>
      <p:sp>
        <p:nvSpPr>
          <p:cNvPr id="10" name="Retângulo 9">
            <a:extLst>
              <a:ext uri="{FF2B5EF4-FFF2-40B4-BE49-F238E27FC236}">
                <a16:creationId xmlns:a16="http://schemas.microsoft.com/office/drawing/2014/main" id="{F9087E09-D75F-4E26-B01E-A1A09BA2EA70}"/>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pic>
        <p:nvPicPr>
          <p:cNvPr id="4" name="Imagem 3" descr="Desenho em preto e branco&#10;&#10;Descrição gerada automaticamente com confiança média">
            <a:extLst>
              <a:ext uri="{FF2B5EF4-FFF2-40B4-BE49-F238E27FC236}">
                <a16:creationId xmlns:a16="http://schemas.microsoft.com/office/drawing/2014/main" id="{06E00020-3A61-590C-1A9D-371CF3B7066D}"/>
              </a:ext>
            </a:extLst>
          </p:cNvPr>
          <p:cNvPicPr>
            <a:picLocks noChangeAspect="1"/>
          </p:cNvPicPr>
          <p:nvPr userDrawn="1"/>
        </p:nvPicPr>
        <p:blipFill>
          <a:blip r:embed="rId2"/>
          <a:stretch>
            <a:fillRect/>
          </a:stretch>
        </p:blipFill>
        <p:spPr>
          <a:xfrm>
            <a:off x="469638" y="6171511"/>
            <a:ext cx="1213491" cy="628088"/>
          </a:xfrm>
          <a:prstGeom prst="rect">
            <a:avLst/>
          </a:prstGeom>
          <a:effectLst>
            <a:outerShdw blurRad="50800" dist="38100" dir="2700000" algn="tl" rotWithShape="0">
              <a:prstClr val="black">
                <a:alpha val="40000"/>
              </a:prstClr>
            </a:outerShdw>
          </a:effectLst>
        </p:spPr>
      </p:pic>
      <p:sp>
        <p:nvSpPr>
          <p:cNvPr id="2" name="Título 1">
            <a:extLst>
              <a:ext uri="{FF2B5EF4-FFF2-40B4-BE49-F238E27FC236}">
                <a16:creationId xmlns:a16="http://schemas.microsoft.com/office/drawing/2014/main" id="{AF7A70B7-7ADE-4E0B-B956-363B0B1AA613}"/>
              </a:ext>
            </a:extLst>
          </p:cNvPr>
          <p:cNvSpPr>
            <a:spLocks noGrp="1"/>
          </p:cNvSpPr>
          <p:nvPr>
            <p:ph type="title"/>
          </p:nvPr>
        </p:nvSpPr>
        <p:spPr>
          <a:xfrm>
            <a:off x="831850" y="182563"/>
            <a:ext cx="10515600" cy="940181"/>
          </a:xfrm>
        </p:spPr>
        <p:txBody>
          <a:bodyPr rtlCol="0" anchor="b">
            <a:noAutofit/>
          </a:bodyPr>
          <a:lstStyle>
            <a:lvl1pPr algn="ctr">
              <a:defRPr sz="4000" b="1" cap="all" baseline="0">
                <a:solidFill>
                  <a:schemeClr val="bg1"/>
                </a:solidFill>
              </a:defRPr>
            </a:lvl1pPr>
          </a:lstStyle>
          <a:p>
            <a:pPr rtl="0"/>
            <a:r>
              <a:rPr lang="pt-BR" noProof="0"/>
              <a:t>Clique para editar o título Mestre</a:t>
            </a:r>
          </a:p>
        </p:txBody>
      </p:sp>
      <p:sp>
        <p:nvSpPr>
          <p:cNvPr id="3" name="Espaço Reservado para Texto 2">
            <a:extLst>
              <a:ext uri="{FF2B5EF4-FFF2-40B4-BE49-F238E27FC236}">
                <a16:creationId xmlns:a16="http://schemas.microsoft.com/office/drawing/2014/main" id="{4ACB5603-8A62-4D45-B6EF-0D7E2D5FC4F7}"/>
              </a:ext>
            </a:extLst>
          </p:cNvPr>
          <p:cNvSpPr>
            <a:spLocks noGrp="1"/>
          </p:cNvSpPr>
          <p:nvPr>
            <p:ph type="body" idx="1" hasCustomPrompt="1"/>
          </p:nvPr>
        </p:nvSpPr>
        <p:spPr>
          <a:xfrm>
            <a:off x="2139388" y="1154832"/>
            <a:ext cx="7900525" cy="764460"/>
          </a:xfrm>
        </p:spPr>
        <p:txBody>
          <a:bodyPr rtlCol="0">
            <a:noAutofit/>
          </a:bodyPr>
          <a:lstStyle>
            <a:lvl1pPr marL="0" indent="0" algn="ctr">
              <a:buNone/>
              <a:defRPr sz="1800" cap="none"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pt-BR" noProof="0"/>
              <a:t>Texto fictício vem aqui</a:t>
            </a:r>
          </a:p>
        </p:txBody>
      </p:sp>
      <p:sp>
        <p:nvSpPr>
          <p:cNvPr id="11" name="Oval 10">
            <a:extLst>
              <a:ext uri="{FF2B5EF4-FFF2-40B4-BE49-F238E27FC236}">
                <a16:creationId xmlns:a16="http://schemas.microsoft.com/office/drawing/2014/main"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6" name="Espaço Reservado para o Número do Slide 5">
            <a:extLst>
              <a:ext uri="{FF2B5EF4-FFF2-40B4-BE49-F238E27FC236}">
                <a16:creationId xmlns:a16="http://schemas.microsoft.com/office/drawing/2014/main" id="{533B74B0-30B9-45C2-9AE6-45D1978AAFAE}"/>
              </a:ext>
            </a:extLst>
          </p:cNvPr>
          <p:cNvSpPr>
            <a:spLocks noGrp="1"/>
          </p:cNvSpPr>
          <p:nvPr>
            <p:ph type="sldNum" sz="quarter" idx="12"/>
          </p:nvPr>
        </p:nvSpPr>
        <p:spPr>
          <a:xfrm>
            <a:off x="11363696" y="6455739"/>
            <a:ext cx="294460" cy="187367"/>
          </a:xfrm>
        </p:spPr>
        <p:txBody>
          <a:bodyPr lIns="0" tIns="0" rIns="0" bIns="0" rtlCol="0"/>
          <a:lstStyle>
            <a:lvl1pPr algn="ctr">
              <a:defRPr sz="900">
                <a:solidFill>
                  <a:srgbClr val="2C567A"/>
                </a:solidFill>
                <a:latin typeface="+mn-lt"/>
              </a:defRPr>
            </a:lvl1pPr>
          </a:lstStyle>
          <a:p>
            <a:pPr rtl="0"/>
            <a:fld id="{9EC71654-96A5-4280-94F3-931C61A9F92C}" type="slidenum">
              <a:rPr lang="pt-BR" noProof="0" smtClean="0"/>
              <a:pPr rtl="0"/>
              <a:t>‹#›</a:t>
            </a:fld>
            <a:endParaRPr lang="pt-BR" noProof="0"/>
          </a:p>
        </p:txBody>
      </p:sp>
      <p:sp>
        <p:nvSpPr>
          <p:cNvPr id="15" name="Espaço Reservado para Imagem 14">
            <a:extLst>
              <a:ext uri="{FF2B5EF4-FFF2-40B4-BE49-F238E27FC236}">
                <a16:creationId xmlns:a16="http://schemas.microsoft.com/office/drawing/2014/main" id="{B5A30B6B-EEDB-4142-8138-D50F5A307D76}"/>
              </a:ext>
            </a:extLst>
          </p:cNvPr>
          <p:cNvSpPr>
            <a:spLocks noGrp="1"/>
          </p:cNvSpPr>
          <p:nvPr>
            <p:ph type="pic" sz="quarter" idx="13"/>
          </p:nvPr>
        </p:nvSpPr>
        <p:spPr>
          <a:xfrm>
            <a:off x="2993041" y="2270376"/>
            <a:ext cx="6206400" cy="4587625"/>
          </a:xfrm>
          <a:custGeom>
            <a:avLst/>
            <a:gdLst>
              <a:gd name="connsiteX0" fmla="*/ 3103200 w 6206400"/>
              <a:gd name="connsiteY0" fmla="*/ 0 h 4587625"/>
              <a:gd name="connsiteX1" fmla="*/ 6206400 w 6206400"/>
              <a:gd name="connsiteY1" fmla="*/ 3103200 h 4587625"/>
              <a:gd name="connsiteX2" fmla="*/ 5831861 w 6206400"/>
              <a:gd name="connsiteY2" fmla="*/ 4582370 h 4587625"/>
              <a:gd name="connsiteX3" fmla="*/ 5828668 w 6206400"/>
              <a:gd name="connsiteY3" fmla="*/ 4587625 h 4587625"/>
              <a:gd name="connsiteX4" fmla="*/ 377733 w 6206400"/>
              <a:gd name="connsiteY4" fmla="*/ 4587625 h 4587625"/>
              <a:gd name="connsiteX5" fmla="*/ 374540 w 6206400"/>
              <a:gd name="connsiteY5" fmla="*/ 4582370 h 4587625"/>
              <a:gd name="connsiteX6" fmla="*/ 0 w 6206400"/>
              <a:gd name="connsiteY6" fmla="*/ 3103200 h 4587625"/>
              <a:gd name="connsiteX7" fmla="*/ 3103200 w 6206400"/>
              <a:gd name="connsiteY7" fmla="*/ 0 h 458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6400" h="4587625">
                <a:moveTo>
                  <a:pt x="3103200" y="0"/>
                </a:moveTo>
                <a:cubicBezTo>
                  <a:pt x="4817050" y="0"/>
                  <a:pt x="6206400" y="1389350"/>
                  <a:pt x="6206400" y="3103200"/>
                </a:cubicBezTo>
                <a:cubicBezTo>
                  <a:pt x="6206400" y="3638778"/>
                  <a:pt x="6070721" y="4142667"/>
                  <a:pt x="5831861" y="4582370"/>
                </a:cubicBezTo>
                <a:lnTo>
                  <a:pt x="5828668" y="4587625"/>
                </a:lnTo>
                <a:lnTo>
                  <a:pt x="377733" y="4587625"/>
                </a:lnTo>
                <a:lnTo>
                  <a:pt x="374540" y="4582370"/>
                </a:lnTo>
                <a:cubicBezTo>
                  <a:pt x="135679" y="4142667"/>
                  <a:pt x="0" y="3638778"/>
                  <a:pt x="0" y="3103200"/>
                </a:cubicBezTo>
                <a:cubicBezTo>
                  <a:pt x="0" y="1389350"/>
                  <a:pt x="1389350" y="0"/>
                  <a:pt x="3103200" y="0"/>
                </a:cubicBezTo>
                <a:close/>
              </a:path>
            </a:pathLst>
          </a:custGeom>
          <a:solidFill>
            <a:schemeClr val="bg2"/>
          </a:solidFill>
        </p:spPr>
        <p:txBody>
          <a:bodyPr wrap="square" rtlCol="0" anchor="ctr">
            <a:noAutofit/>
          </a:bodyPr>
          <a:lstStyle>
            <a:lvl1pPr marL="0" indent="0" algn="ctr">
              <a:buNone/>
              <a:defRPr sz="2400"/>
            </a:lvl1pPr>
          </a:lstStyle>
          <a:p>
            <a:pPr rtl="0"/>
            <a:r>
              <a:rPr lang="pt-BR" noProof="0"/>
              <a:t>Clique no ícone para adicionar uma imagem</a:t>
            </a:r>
          </a:p>
        </p:txBody>
      </p:sp>
    </p:spTree>
    <p:extLst>
      <p:ext uri="{BB962C8B-B14F-4D97-AF65-F5344CB8AC3E}">
        <p14:creationId xmlns:p14="http://schemas.microsoft.com/office/powerpoint/2010/main" val="40142297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abeçalho da Seção com Imagem">
    <p:spTree>
      <p:nvGrpSpPr>
        <p:cNvPr id="1" name=""/>
        <p:cNvGrpSpPr/>
        <p:nvPr/>
      </p:nvGrpSpPr>
      <p:grpSpPr>
        <a:xfrm>
          <a:off x="0" y="0"/>
          <a:ext cx="0" cy="0"/>
          <a:chOff x="0" y="0"/>
          <a:chExt cx="0" cy="0"/>
        </a:xfrm>
      </p:grpSpPr>
      <p:sp>
        <p:nvSpPr>
          <p:cNvPr id="10" name="Retângulo 9">
            <a:extLst>
              <a:ext uri="{FF2B5EF4-FFF2-40B4-BE49-F238E27FC236}">
                <a16:creationId xmlns:a16="http://schemas.microsoft.com/office/drawing/2014/main" id="{F9087E09-D75F-4E26-B01E-A1A09BA2EA70}"/>
              </a:ext>
            </a:extLst>
          </p:cNvPr>
          <p:cNvSpPr/>
          <p:nvPr userDrawn="1"/>
        </p:nvSpPr>
        <p:spPr>
          <a:xfrm>
            <a:off x="0" y="0"/>
            <a:ext cx="122943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 name="Título 1">
            <a:extLst>
              <a:ext uri="{FF2B5EF4-FFF2-40B4-BE49-F238E27FC236}">
                <a16:creationId xmlns:a16="http://schemas.microsoft.com/office/drawing/2014/main" id="{AF7A70B7-7ADE-4E0B-B956-363B0B1AA613}"/>
              </a:ext>
            </a:extLst>
          </p:cNvPr>
          <p:cNvSpPr>
            <a:spLocks noGrp="1"/>
          </p:cNvSpPr>
          <p:nvPr>
            <p:ph type="title"/>
          </p:nvPr>
        </p:nvSpPr>
        <p:spPr>
          <a:xfrm>
            <a:off x="831850" y="182563"/>
            <a:ext cx="10515600" cy="940181"/>
          </a:xfrm>
        </p:spPr>
        <p:txBody>
          <a:bodyPr rtlCol="0" anchor="b">
            <a:noAutofit/>
          </a:bodyPr>
          <a:lstStyle>
            <a:lvl1pPr algn="ctr">
              <a:defRPr sz="4000" b="1" cap="all" baseline="0">
                <a:solidFill>
                  <a:schemeClr val="bg1"/>
                </a:solidFill>
              </a:defRPr>
            </a:lvl1pPr>
          </a:lstStyle>
          <a:p>
            <a:pPr rtl="0"/>
            <a:r>
              <a:rPr lang="pt-BR" noProof="0"/>
              <a:t>Clique para editar o título Mestre</a:t>
            </a:r>
          </a:p>
        </p:txBody>
      </p:sp>
      <p:sp>
        <p:nvSpPr>
          <p:cNvPr id="3" name="Espaço Reservado para Texto 2">
            <a:extLst>
              <a:ext uri="{FF2B5EF4-FFF2-40B4-BE49-F238E27FC236}">
                <a16:creationId xmlns:a16="http://schemas.microsoft.com/office/drawing/2014/main" id="{4ACB5603-8A62-4D45-B6EF-0D7E2D5FC4F7}"/>
              </a:ext>
            </a:extLst>
          </p:cNvPr>
          <p:cNvSpPr>
            <a:spLocks noGrp="1"/>
          </p:cNvSpPr>
          <p:nvPr>
            <p:ph type="body" idx="1" hasCustomPrompt="1"/>
          </p:nvPr>
        </p:nvSpPr>
        <p:spPr>
          <a:xfrm>
            <a:off x="2139388" y="1154832"/>
            <a:ext cx="7900525" cy="764460"/>
          </a:xfrm>
        </p:spPr>
        <p:txBody>
          <a:bodyPr rtlCol="0">
            <a:noAutofit/>
          </a:bodyPr>
          <a:lstStyle>
            <a:lvl1pPr marL="0" indent="0" algn="ctr">
              <a:buNone/>
              <a:defRPr sz="1800" cap="none"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pt-BR" noProof="0"/>
              <a:t>Texto fictício vem aqui</a:t>
            </a:r>
          </a:p>
        </p:txBody>
      </p:sp>
      <p:sp>
        <p:nvSpPr>
          <p:cNvPr id="11" name="Oval 10">
            <a:extLst>
              <a:ext uri="{FF2B5EF4-FFF2-40B4-BE49-F238E27FC236}">
                <a16:creationId xmlns:a16="http://schemas.microsoft.com/office/drawing/2014/main"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6" name="Espaço Reservado para o Número do Slide 5">
            <a:extLst>
              <a:ext uri="{FF2B5EF4-FFF2-40B4-BE49-F238E27FC236}">
                <a16:creationId xmlns:a16="http://schemas.microsoft.com/office/drawing/2014/main" id="{533B74B0-30B9-45C2-9AE6-45D1978AAFAE}"/>
              </a:ext>
            </a:extLst>
          </p:cNvPr>
          <p:cNvSpPr>
            <a:spLocks noGrp="1"/>
          </p:cNvSpPr>
          <p:nvPr>
            <p:ph type="sldNum" sz="quarter" idx="12"/>
          </p:nvPr>
        </p:nvSpPr>
        <p:spPr>
          <a:xfrm>
            <a:off x="11363696" y="6455739"/>
            <a:ext cx="294460" cy="187367"/>
          </a:xfrm>
        </p:spPr>
        <p:txBody>
          <a:bodyPr lIns="0" tIns="0" rIns="0" bIns="0" rtlCol="0"/>
          <a:lstStyle>
            <a:lvl1pPr algn="ctr">
              <a:defRPr sz="900">
                <a:solidFill>
                  <a:srgbClr val="2C567A"/>
                </a:solidFill>
                <a:latin typeface="+mn-lt"/>
              </a:defRPr>
            </a:lvl1pPr>
          </a:lstStyle>
          <a:p>
            <a:pPr rtl="0"/>
            <a:fld id="{9EC71654-96A5-4280-94F3-931C61A9F92C}" type="slidenum">
              <a:rPr lang="pt-BR" noProof="0" smtClean="0"/>
              <a:pPr rtl="0"/>
              <a:t>‹#›</a:t>
            </a:fld>
            <a:endParaRPr lang="pt-BR" noProof="0"/>
          </a:p>
        </p:txBody>
      </p:sp>
      <p:sp>
        <p:nvSpPr>
          <p:cNvPr id="15" name="Espaço Reservado para Imagem 14">
            <a:extLst>
              <a:ext uri="{FF2B5EF4-FFF2-40B4-BE49-F238E27FC236}">
                <a16:creationId xmlns:a16="http://schemas.microsoft.com/office/drawing/2014/main" id="{B5A30B6B-EEDB-4142-8138-D50F5A307D76}"/>
              </a:ext>
            </a:extLst>
          </p:cNvPr>
          <p:cNvSpPr>
            <a:spLocks noGrp="1"/>
          </p:cNvSpPr>
          <p:nvPr>
            <p:ph type="pic" sz="quarter" idx="13"/>
          </p:nvPr>
        </p:nvSpPr>
        <p:spPr>
          <a:xfrm>
            <a:off x="2993041" y="2270376"/>
            <a:ext cx="6206400" cy="4587625"/>
          </a:xfrm>
          <a:custGeom>
            <a:avLst/>
            <a:gdLst>
              <a:gd name="connsiteX0" fmla="*/ 3103200 w 6206400"/>
              <a:gd name="connsiteY0" fmla="*/ 0 h 4587625"/>
              <a:gd name="connsiteX1" fmla="*/ 6206400 w 6206400"/>
              <a:gd name="connsiteY1" fmla="*/ 3103200 h 4587625"/>
              <a:gd name="connsiteX2" fmla="*/ 5831861 w 6206400"/>
              <a:gd name="connsiteY2" fmla="*/ 4582370 h 4587625"/>
              <a:gd name="connsiteX3" fmla="*/ 5828668 w 6206400"/>
              <a:gd name="connsiteY3" fmla="*/ 4587625 h 4587625"/>
              <a:gd name="connsiteX4" fmla="*/ 377733 w 6206400"/>
              <a:gd name="connsiteY4" fmla="*/ 4587625 h 4587625"/>
              <a:gd name="connsiteX5" fmla="*/ 374540 w 6206400"/>
              <a:gd name="connsiteY5" fmla="*/ 4582370 h 4587625"/>
              <a:gd name="connsiteX6" fmla="*/ 0 w 6206400"/>
              <a:gd name="connsiteY6" fmla="*/ 3103200 h 4587625"/>
              <a:gd name="connsiteX7" fmla="*/ 3103200 w 6206400"/>
              <a:gd name="connsiteY7" fmla="*/ 0 h 458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6400" h="4587625">
                <a:moveTo>
                  <a:pt x="3103200" y="0"/>
                </a:moveTo>
                <a:cubicBezTo>
                  <a:pt x="4817050" y="0"/>
                  <a:pt x="6206400" y="1389350"/>
                  <a:pt x="6206400" y="3103200"/>
                </a:cubicBezTo>
                <a:cubicBezTo>
                  <a:pt x="6206400" y="3638778"/>
                  <a:pt x="6070721" y="4142667"/>
                  <a:pt x="5831861" y="4582370"/>
                </a:cubicBezTo>
                <a:lnTo>
                  <a:pt x="5828668" y="4587625"/>
                </a:lnTo>
                <a:lnTo>
                  <a:pt x="377733" y="4587625"/>
                </a:lnTo>
                <a:lnTo>
                  <a:pt x="374540" y="4582370"/>
                </a:lnTo>
                <a:cubicBezTo>
                  <a:pt x="135679" y="4142667"/>
                  <a:pt x="0" y="3638778"/>
                  <a:pt x="0" y="3103200"/>
                </a:cubicBezTo>
                <a:cubicBezTo>
                  <a:pt x="0" y="1389350"/>
                  <a:pt x="1389350" y="0"/>
                  <a:pt x="3103200" y="0"/>
                </a:cubicBezTo>
                <a:close/>
              </a:path>
            </a:pathLst>
          </a:custGeom>
          <a:solidFill>
            <a:schemeClr val="bg2"/>
          </a:solidFill>
          <a:effectLst>
            <a:outerShdw blurRad="63500" sx="102000" sy="102000" algn="ctr" rotWithShape="0">
              <a:prstClr val="black">
                <a:alpha val="40000"/>
              </a:prstClr>
            </a:outerShdw>
          </a:effectLst>
        </p:spPr>
        <p:txBody>
          <a:bodyPr wrap="square" rtlCol="0" anchor="ctr">
            <a:noAutofit/>
          </a:bodyPr>
          <a:lstStyle>
            <a:lvl1pPr marL="0" indent="0" algn="ctr">
              <a:buNone/>
              <a:defRPr sz="2400"/>
            </a:lvl1pPr>
          </a:lstStyle>
          <a:p>
            <a:pPr rtl="0"/>
            <a:r>
              <a:rPr lang="pt-BR" noProof="0"/>
              <a:t>Clique no ícone para adicionar uma imagem</a:t>
            </a:r>
          </a:p>
        </p:txBody>
      </p:sp>
      <p:grpSp>
        <p:nvGrpSpPr>
          <p:cNvPr id="16" name="Grupo 9">
            <a:extLst>
              <a:ext uri="{FF2B5EF4-FFF2-40B4-BE49-F238E27FC236}">
                <a16:creationId xmlns:a16="http://schemas.microsoft.com/office/drawing/2014/main" id="{47F08BD6-AD98-027C-AFF9-C2CFE962992B}"/>
              </a:ext>
            </a:extLst>
          </p:cNvPr>
          <p:cNvGrpSpPr/>
          <p:nvPr userDrawn="1"/>
        </p:nvGrpSpPr>
        <p:grpSpPr>
          <a:xfrm rot="8650774">
            <a:off x="9856393" y="3563432"/>
            <a:ext cx="1905000" cy="2354263"/>
            <a:chOff x="11114088" y="2241550"/>
            <a:chExt cx="1905000" cy="2354263"/>
          </a:xfrm>
          <a:solidFill>
            <a:schemeClr val="accent1"/>
          </a:solidFill>
          <a:effectLst/>
        </p:grpSpPr>
        <p:sp>
          <p:nvSpPr>
            <p:cNvPr id="17" name="Forma Livre 5">
              <a:extLst>
                <a:ext uri="{FF2B5EF4-FFF2-40B4-BE49-F238E27FC236}">
                  <a16:creationId xmlns:a16="http://schemas.microsoft.com/office/drawing/2014/main" id="{16ED395B-378E-FC40-BBB3-A6397FE77C78}"/>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8" name="Forma livre 6">
              <a:extLst>
                <a:ext uri="{FF2B5EF4-FFF2-40B4-BE49-F238E27FC236}">
                  <a16:creationId xmlns:a16="http://schemas.microsoft.com/office/drawing/2014/main" id="{36674F63-6535-35E3-2D30-7004BFF7E7E9}"/>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9" name="Forma Livre 7">
              <a:extLst>
                <a:ext uri="{FF2B5EF4-FFF2-40B4-BE49-F238E27FC236}">
                  <a16:creationId xmlns:a16="http://schemas.microsoft.com/office/drawing/2014/main" id="{472A1F77-739F-F167-394F-B45161FDBF63}"/>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Tree>
    <p:extLst>
      <p:ext uri="{BB962C8B-B14F-4D97-AF65-F5344CB8AC3E}">
        <p14:creationId xmlns:p14="http://schemas.microsoft.com/office/powerpoint/2010/main" val="8748303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abeçalho da Seção com Imagem">
    <p:spTree>
      <p:nvGrpSpPr>
        <p:cNvPr id="1" name=""/>
        <p:cNvGrpSpPr/>
        <p:nvPr/>
      </p:nvGrpSpPr>
      <p:grpSpPr>
        <a:xfrm>
          <a:off x="0" y="0"/>
          <a:ext cx="0" cy="0"/>
          <a:chOff x="0" y="0"/>
          <a:chExt cx="0" cy="0"/>
        </a:xfrm>
      </p:grpSpPr>
      <p:sp>
        <p:nvSpPr>
          <p:cNvPr id="10" name="Retângulo 9">
            <a:extLst>
              <a:ext uri="{FF2B5EF4-FFF2-40B4-BE49-F238E27FC236}">
                <a16:creationId xmlns:a16="http://schemas.microsoft.com/office/drawing/2014/main" id="{F9087E09-D75F-4E26-B01E-A1A09BA2EA70}"/>
              </a:ext>
            </a:extLst>
          </p:cNvPr>
          <p:cNvSpPr/>
          <p:nvPr userDrawn="1"/>
        </p:nvSpPr>
        <p:spPr>
          <a:xfrm>
            <a:off x="0" y="-171808"/>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pic>
        <p:nvPicPr>
          <p:cNvPr id="4" name="Imagem 3" descr="Desenho em preto e branco&#10;&#10;Descrição gerada automaticamente com confiança média">
            <a:extLst>
              <a:ext uri="{FF2B5EF4-FFF2-40B4-BE49-F238E27FC236}">
                <a16:creationId xmlns:a16="http://schemas.microsoft.com/office/drawing/2014/main" id="{06E00020-3A61-590C-1A9D-371CF3B7066D}"/>
              </a:ext>
            </a:extLst>
          </p:cNvPr>
          <p:cNvPicPr>
            <a:picLocks noChangeAspect="1"/>
          </p:cNvPicPr>
          <p:nvPr userDrawn="1"/>
        </p:nvPicPr>
        <p:blipFill>
          <a:blip r:embed="rId2"/>
          <a:stretch>
            <a:fillRect/>
          </a:stretch>
        </p:blipFill>
        <p:spPr>
          <a:xfrm>
            <a:off x="469638" y="6171511"/>
            <a:ext cx="1213491" cy="628088"/>
          </a:xfrm>
          <a:prstGeom prst="rect">
            <a:avLst/>
          </a:prstGeom>
          <a:effectLst>
            <a:outerShdw blurRad="50800" dist="38100" dir="2700000" algn="tl" rotWithShape="0">
              <a:prstClr val="black">
                <a:alpha val="40000"/>
              </a:prstClr>
            </a:outerShdw>
          </a:effectLst>
        </p:spPr>
      </p:pic>
      <p:sp>
        <p:nvSpPr>
          <p:cNvPr id="2" name="Título 1">
            <a:extLst>
              <a:ext uri="{FF2B5EF4-FFF2-40B4-BE49-F238E27FC236}">
                <a16:creationId xmlns:a16="http://schemas.microsoft.com/office/drawing/2014/main" id="{AF7A70B7-7ADE-4E0B-B956-363B0B1AA613}"/>
              </a:ext>
            </a:extLst>
          </p:cNvPr>
          <p:cNvSpPr>
            <a:spLocks noGrp="1"/>
          </p:cNvSpPr>
          <p:nvPr>
            <p:ph type="title"/>
          </p:nvPr>
        </p:nvSpPr>
        <p:spPr>
          <a:xfrm>
            <a:off x="831850" y="182563"/>
            <a:ext cx="10515600" cy="940181"/>
          </a:xfrm>
        </p:spPr>
        <p:txBody>
          <a:bodyPr rtlCol="0" anchor="b">
            <a:noAutofit/>
          </a:bodyPr>
          <a:lstStyle>
            <a:lvl1pPr algn="ctr">
              <a:defRPr sz="4000" b="1" cap="all" baseline="0">
                <a:solidFill>
                  <a:schemeClr val="bg1"/>
                </a:solidFill>
              </a:defRPr>
            </a:lvl1pPr>
          </a:lstStyle>
          <a:p>
            <a:pPr rtl="0"/>
            <a:r>
              <a:rPr lang="pt-BR" noProof="0"/>
              <a:t>Clique para editar o título Mestre</a:t>
            </a:r>
          </a:p>
        </p:txBody>
      </p:sp>
      <p:sp>
        <p:nvSpPr>
          <p:cNvPr id="3" name="Espaço Reservado para Texto 2">
            <a:extLst>
              <a:ext uri="{FF2B5EF4-FFF2-40B4-BE49-F238E27FC236}">
                <a16:creationId xmlns:a16="http://schemas.microsoft.com/office/drawing/2014/main" id="{4ACB5603-8A62-4D45-B6EF-0D7E2D5FC4F7}"/>
              </a:ext>
            </a:extLst>
          </p:cNvPr>
          <p:cNvSpPr>
            <a:spLocks noGrp="1"/>
          </p:cNvSpPr>
          <p:nvPr>
            <p:ph type="body" idx="1" hasCustomPrompt="1"/>
          </p:nvPr>
        </p:nvSpPr>
        <p:spPr>
          <a:xfrm>
            <a:off x="2139388" y="1154832"/>
            <a:ext cx="7900525" cy="764460"/>
          </a:xfrm>
        </p:spPr>
        <p:txBody>
          <a:bodyPr rtlCol="0">
            <a:noAutofit/>
          </a:bodyPr>
          <a:lstStyle>
            <a:lvl1pPr marL="0" indent="0" algn="ctr">
              <a:buNone/>
              <a:defRPr sz="1800" cap="none"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pt-BR" noProof="0"/>
              <a:t>Texto fictício vem aqui</a:t>
            </a:r>
          </a:p>
        </p:txBody>
      </p:sp>
      <p:sp>
        <p:nvSpPr>
          <p:cNvPr id="11" name="Oval 10">
            <a:extLst>
              <a:ext uri="{FF2B5EF4-FFF2-40B4-BE49-F238E27FC236}">
                <a16:creationId xmlns:a16="http://schemas.microsoft.com/office/drawing/2014/main"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6" name="Espaço Reservado para o Número do Slide 5">
            <a:extLst>
              <a:ext uri="{FF2B5EF4-FFF2-40B4-BE49-F238E27FC236}">
                <a16:creationId xmlns:a16="http://schemas.microsoft.com/office/drawing/2014/main" id="{533B74B0-30B9-45C2-9AE6-45D1978AAFAE}"/>
              </a:ext>
            </a:extLst>
          </p:cNvPr>
          <p:cNvSpPr>
            <a:spLocks noGrp="1"/>
          </p:cNvSpPr>
          <p:nvPr>
            <p:ph type="sldNum" sz="quarter" idx="12"/>
          </p:nvPr>
        </p:nvSpPr>
        <p:spPr>
          <a:xfrm>
            <a:off x="11363696" y="6455739"/>
            <a:ext cx="294460" cy="187367"/>
          </a:xfrm>
        </p:spPr>
        <p:txBody>
          <a:bodyPr lIns="0" tIns="0" rIns="0" bIns="0" rtlCol="0"/>
          <a:lstStyle>
            <a:lvl1pPr algn="ctr">
              <a:defRPr sz="900">
                <a:solidFill>
                  <a:srgbClr val="2C567A"/>
                </a:solidFill>
                <a:latin typeface="+mn-lt"/>
              </a:defRPr>
            </a:lvl1pPr>
          </a:lstStyle>
          <a:p>
            <a:pPr rtl="0"/>
            <a:fld id="{9EC71654-96A5-4280-94F3-931C61A9F92C}" type="slidenum">
              <a:rPr lang="pt-BR" noProof="0" smtClean="0"/>
              <a:pPr rtl="0"/>
              <a:t>‹#›</a:t>
            </a:fld>
            <a:endParaRPr lang="pt-BR" noProof="0"/>
          </a:p>
        </p:txBody>
      </p:sp>
      <p:sp>
        <p:nvSpPr>
          <p:cNvPr id="15" name="Espaço Reservado para Imagem 14">
            <a:extLst>
              <a:ext uri="{FF2B5EF4-FFF2-40B4-BE49-F238E27FC236}">
                <a16:creationId xmlns:a16="http://schemas.microsoft.com/office/drawing/2014/main" id="{B5A30B6B-EEDB-4142-8138-D50F5A307D76}"/>
              </a:ext>
            </a:extLst>
          </p:cNvPr>
          <p:cNvSpPr>
            <a:spLocks noGrp="1"/>
          </p:cNvSpPr>
          <p:nvPr>
            <p:ph type="pic" sz="quarter" idx="13"/>
          </p:nvPr>
        </p:nvSpPr>
        <p:spPr>
          <a:xfrm>
            <a:off x="2993041" y="2270376"/>
            <a:ext cx="6206400" cy="4587625"/>
          </a:xfrm>
          <a:custGeom>
            <a:avLst/>
            <a:gdLst>
              <a:gd name="connsiteX0" fmla="*/ 3103200 w 6206400"/>
              <a:gd name="connsiteY0" fmla="*/ 0 h 4587625"/>
              <a:gd name="connsiteX1" fmla="*/ 6206400 w 6206400"/>
              <a:gd name="connsiteY1" fmla="*/ 3103200 h 4587625"/>
              <a:gd name="connsiteX2" fmla="*/ 5831861 w 6206400"/>
              <a:gd name="connsiteY2" fmla="*/ 4582370 h 4587625"/>
              <a:gd name="connsiteX3" fmla="*/ 5828668 w 6206400"/>
              <a:gd name="connsiteY3" fmla="*/ 4587625 h 4587625"/>
              <a:gd name="connsiteX4" fmla="*/ 377733 w 6206400"/>
              <a:gd name="connsiteY4" fmla="*/ 4587625 h 4587625"/>
              <a:gd name="connsiteX5" fmla="*/ 374540 w 6206400"/>
              <a:gd name="connsiteY5" fmla="*/ 4582370 h 4587625"/>
              <a:gd name="connsiteX6" fmla="*/ 0 w 6206400"/>
              <a:gd name="connsiteY6" fmla="*/ 3103200 h 4587625"/>
              <a:gd name="connsiteX7" fmla="*/ 3103200 w 6206400"/>
              <a:gd name="connsiteY7" fmla="*/ 0 h 458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6400" h="4587625">
                <a:moveTo>
                  <a:pt x="3103200" y="0"/>
                </a:moveTo>
                <a:cubicBezTo>
                  <a:pt x="4817050" y="0"/>
                  <a:pt x="6206400" y="1389350"/>
                  <a:pt x="6206400" y="3103200"/>
                </a:cubicBezTo>
                <a:cubicBezTo>
                  <a:pt x="6206400" y="3638778"/>
                  <a:pt x="6070721" y="4142667"/>
                  <a:pt x="5831861" y="4582370"/>
                </a:cubicBezTo>
                <a:lnTo>
                  <a:pt x="5828668" y="4587625"/>
                </a:lnTo>
                <a:lnTo>
                  <a:pt x="377733" y="4587625"/>
                </a:lnTo>
                <a:lnTo>
                  <a:pt x="374540" y="4582370"/>
                </a:lnTo>
                <a:cubicBezTo>
                  <a:pt x="135679" y="4142667"/>
                  <a:pt x="0" y="3638778"/>
                  <a:pt x="0" y="3103200"/>
                </a:cubicBezTo>
                <a:cubicBezTo>
                  <a:pt x="0" y="1389350"/>
                  <a:pt x="1389350" y="0"/>
                  <a:pt x="3103200" y="0"/>
                </a:cubicBezTo>
                <a:close/>
              </a:path>
            </a:pathLst>
          </a:custGeom>
          <a:solidFill>
            <a:schemeClr val="bg2"/>
          </a:solidFill>
          <a:effectLst>
            <a:outerShdw blurRad="63500" sx="102000" sy="102000" algn="ctr" rotWithShape="0">
              <a:prstClr val="black">
                <a:alpha val="40000"/>
              </a:prstClr>
            </a:outerShdw>
          </a:effectLst>
        </p:spPr>
        <p:txBody>
          <a:bodyPr wrap="square" rtlCol="0" anchor="ctr">
            <a:noAutofit/>
          </a:bodyPr>
          <a:lstStyle>
            <a:lvl1pPr marL="0" indent="0" algn="ctr">
              <a:buNone/>
              <a:defRPr sz="2400"/>
            </a:lvl1pPr>
          </a:lstStyle>
          <a:p>
            <a:pPr rtl="0"/>
            <a:r>
              <a:rPr lang="pt-BR" noProof="0"/>
              <a:t>Clique no ícone para adicionar uma imagem</a:t>
            </a:r>
          </a:p>
        </p:txBody>
      </p:sp>
      <p:grpSp>
        <p:nvGrpSpPr>
          <p:cNvPr id="9" name="Grupo 13">
            <a:extLst>
              <a:ext uri="{FF2B5EF4-FFF2-40B4-BE49-F238E27FC236}">
                <a16:creationId xmlns:a16="http://schemas.microsoft.com/office/drawing/2014/main" id="{823AF8F7-16F7-D5B9-2EAA-B9DBE8C32213}"/>
              </a:ext>
            </a:extLst>
          </p:cNvPr>
          <p:cNvGrpSpPr/>
          <p:nvPr userDrawn="1"/>
        </p:nvGrpSpPr>
        <p:grpSpPr>
          <a:xfrm rot="16200000">
            <a:off x="1294938" y="610923"/>
            <a:ext cx="9455154" cy="12045030"/>
            <a:chOff x="11114088" y="2241550"/>
            <a:chExt cx="1905000" cy="2354263"/>
          </a:xfrm>
          <a:solidFill>
            <a:schemeClr val="bg1">
              <a:alpha val="16000"/>
            </a:schemeClr>
          </a:solidFill>
          <a:effectLst>
            <a:outerShdw blurRad="63500" sx="102000" sy="102000" algn="ctr" rotWithShape="0">
              <a:prstClr val="black">
                <a:alpha val="40000"/>
              </a:prstClr>
            </a:outerShdw>
          </a:effectLst>
        </p:grpSpPr>
        <p:sp>
          <p:nvSpPr>
            <p:cNvPr id="12" name="Forma Livre 5">
              <a:extLst>
                <a:ext uri="{FF2B5EF4-FFF2-40B4-BE49-F238E27FC236}">
                  <a16:creationId xmlns:a16="http://schemas.microsoft.com/office/drawing/2014/main" id="{BEB6F499-9E18-B0F1-7BCE-AA18A7BEBFB4}"/>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3" name="Forma Livre 6">
              <a:extLst>
                <a:ext uri="{FF2B5EF4-FFF2-40B4-BE49-F238E27FC236}">
                  <a16:creationId xmlns:a16="http://schemas.microsoft.com/office/drawing/2014/main" id="{FD94252E-2B20-E2CF-2CC9-DBB2CF04105B}"/>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Tree>
    <p:extLst>
      <p:ext uri="{BB962C8B-B14F-4D97-AF65-F5344CB8AC3E}">
        <p14:creationId xmlns:p14="http://schemas.microsoft.com/office/powerpoint/2010/main" val="2148171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Obrigado 01">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59758E15-A93D-4FB9-843D-1490E27A151B}"/>
              </a:ext>
            </a:extLst>
          </p:cNvPr>
          <p:cNvSpPr>
            <a:spLocks noGrp="1"/>
          </p:cNvSpPr>
          <p:nvPr>
            <p:ph type="subTitle" idx="1" hasCustomPrompt="1"/>
          </p:nvPr>
        </p:nvSpPr>
        <p:spPr>
          <a:xfrm>
            <a:off x="7002130" y="4484691"/>
            <a:ext cx="4540440" cy="503167"/>
          </a:xfrm>
        </p:spPr>
        <p:txBody>
          <a:bodyPr rtlCol="0">
            <a:noAutofit/>
          </a:bodyPr>
          <a:lstStyle>
            <a:lvl1pPr marL="0" indent="0" algn="l">
              <a:buNone/>
              <a:defRPr sz="16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t-BR" noProof="0" err="1"/>
              <a:t>email</a:t>
            </a:r>
            <a:endParaRPr lang="pt-BR" noProof="0"/>
          </a:p>
        </p:txBody>
      </p:sp>
      <p:sp>
        <p:nvSpPr>
          <p:cNvPr id="13" name="Espaço Reservado para Imagem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pt-BR" noProof="0"/>
              <a:t>Clique no ícone para adicionar uma imagem</a:t>
            </a:r>
          </a:p>
        </p:txBody>
      </p:sp>
      <p:grpSp>
        <p:nvGrpSpPr>
          <p:cNvPr id="14" name="Grupo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accent1">
              <a:alpha val="91000"/>
            </a:schemeClr>
          </a:solidFill>
          <a:effectLst>
            <a:outerShdw blurRad="63500" sx="102000" sy="102000" algn="ctr" rotWithShape="0">
              <a:prstClr val="black">
                <a:alpha val="40000"/>
              </a:prstClr>
            </a:outerShdw>
          </a:effectLst>
        </p:grpSpPr>
        <p:sp>
          <p:nvSpPr>
            <p:cNvPr id="15" name="Forma Livre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6" name="Forma Livre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cxnSp>
        <p:nvCxnSpPr>
          <p:cNvPr id="5" name="Conector Reto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ço Reservado para Texto 6">
            <a:extLst>
              <a:ext uri="{FF2B5EF4-FFF2-40B4-BE49-F238E27FC236}">
                <a16:creationId xmlns:a16="http://schemas.microsoft.com/office/drawing/2014/main" id="{4E0FBE0E-A6B0-483E-93DD-5C20DA069DB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lvl1pPr>
          </a:lstStyle>
          <a:p>
            <a:pPr marL="228600" lvl="0" indent="-228600" rtl="0"/>
            <a:r>
              <a:rPr lang="pt-BR" noProof="0"/>
              <a:t>URL do site vem aqui</a:t>
            </a:r>
          </a:p>
        </p:txBody>
      </p:sp>
      <p:pic>
        <p:nvPicPr>
          <p:cNvPr id="17" name="Gráfico 16" descr="Envelope">
            <a:extLst>
              <a:ext uri="{FF2B5EF4-FFF2-40B4-BE49-F238E27FC236}">
                <a16:creationId xmlns:a16="http://schemas.microsoft.com/office/drawing/2014/main" id="{E5B30B87-6C2E-48F1-9026-E4F6BEA1CFE7}"/>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41475" y="4452337"/>
            <a:ext cx="387795" cy="387795"/>
          </a:xfrm>
          <a:prstGeom prst="rect">
            <a:avLst/>
          </a:prstGeom>
        </p:spPr>
      </p:pic>
      <p:pic>
        <p:nvPicPr>
          <p:cNvPr id="18" name="Gráfico 17" descr="Rede">
            <a:extLst>
              <a:ext uri="{FF2B5EF4-FFF2-40B4-BE49-F238E27FC236}">
                <a16:creationId xmlns:a16="http://schemas.microsoft.com/office/drawing/2014/main" id="{2DA3CFE0-4ED8-4345-A158-94E70F463E99}"/>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522084" y="4925640"/>
            <a:ext cx="426575" cy="426575"/>
          </a:xfrm>
          <a:prstGeom prst="rect">
            <a:avLst/>
          </a:prstGeom>
        </p:spPr>
      </p:pic>
      <p:sp>
        <p:nvSpPr>
          <p:cNvPr id="2" name="Título 1">
            <a:extLst>
              <a:ext uri="{FF2B5EF4-FFF2-40B4-BE49-F238E27FC236}">
                <a16:creationId xmlns:a16="http://schemas.microsoft.com/office/drawing/2014/main" id="{2CE9908F-CF81-43F9-880A-401D0C0FB2ED}"/>
              </a:ext>
            </a:extLst>
          </p:cNvPr>
          <p:cNvSpPr>
            <a:spLocks noGrp="1"/>
          </p:cNvSpPr>
          <p:nvPr>
            <p:ph type="title"/>
          </p:nvPr>
        </p:nvSpPr>
        <p:spPr>
          <a:xfrm>
            <a:off x="6469778" y="3429000"/>
            <a:ext cx="5011410" cy="651448"/>
          </a:xfrm>
          <a:noFill/>
        </p:spPr>
        <p:txBody>
          <a:bodyPr wrap="square" rtlCol="0">
            <a:noAutofit/>
          </a:bodyPr>
          <a:lstStyle>
            <a:lvl1pPr>
              <a:defRPr lang="en-US" sz="6000" b="1" cap="all" baseline="0">
                <a:solidFill>
                  <a:schemeClr val="accent1"/>
                </a:solidFill>
                <a:ea typeface="+mn-ea"/>
                <a:cs typeface="+mn-cs"/>
              </a:defRPr>
            </a:lvl1pPr>
          </a:lstStyle>
          <a:p>
            <a:pPr marL="0" lvl="0" rtl="0"/>
            <a:r>
              <a:rPr lang="pt-BR" noProof="0"/>
              <a:t>Clique para editar o título Mestre</a:t>
            </a:r>
          </a:p>
        </p:txBody>
      </p:sp>
    </p:spTree>
    <p:extLst>
      <p:ext uri="{BB962C8B-B14F-4D97-AF65-F5344CB8AC3E}">
        <p14:creationId xmlns:p14="http://schemas.microsoft.com/office/powerpoint/2010/main" val="271402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6970D-3377-423A-837D-CC2842AE34AE}"/>
              </a:ext>
            </a:extLst>
          </p:cNvPr>
          <p:cNvSpPr>
            <a:spLocks noGrp="1"/>
          </p:cNvSpPr>
          <p:nvPr>
            <p:ph type="title"/>
          </p:nvPr>
        </p:nvSpPr>
        <p:spPr/>
        <p:txBody>
          <a:bodyPr/>
          <a:lstStyle>
            <a:lvl1pPr>
              <a:defRPr b="1" i="0">
                <a:latin typeface="Lato" panose="020F0502020204030203" pitchFamily="34" charset="0"/>
                <a:ea typeface="Lato" panose="020F0502020204030203" pitchFamily="34" charset="0"/>
                <a:cs typeface="Lato" panose="020F0502020204030203" pitchFamily="34" charset="0"/>
              </a:defRPr>
            </a:lvl1pPr>
          </a:lstStyle>
          <a:p>
            <a:r>
              <a:rPr lang="en-US"/>
              <a:t>Click to edit Master title style</a:t>
            </a:r>
            <a:endParaRPr lang="en-BR"/>
          </a:p>
        </p:txBody>
      </p:sp>
      <p:sp>
        <p:nvSpPr>
          <p:cNvPr id="3" name="Content Placeholder 2">
            <a:extLst>
              <a:ext uri="{FF2B5EF4-FFF2-40B4-BE49-F238E27FC236}">
                <a16:creationId xmlns:a16="http://schemas.microsoft.com/office/drawing/2014/main" id="{588BA42E-A7C6-6904-D3F0-42AF31ED51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4" name="Date Placeholder 3">
            <a:extLst>
              <a:ext uri="{FF2B5EF4-FFF2-40B4-BE49-F238E27FC236}">
                <a16:creationId xmlns:a16="http://schemas.microsoft.com/office/drawing/2014/main" id="{45AB1591-F4EA-CE41-66B5-9F56AB628B8C}"/>
              </a:ext>
            </a:extLst>
          </p:cNvPr>
          <p:cNvSpPr>
            <a:spLocks noGrp="1"/>
          </p:cNvSpPr>
          <p:nvPr>
            <p:ph type="dt" sz="half" idx="10"/>
          </p:nvPr>
        </p:nvSpPr>
        <p:spPr/>
        <p:txBody>
          <a:bodyPr/>
          <a:lstStyle/>
          <a:p>
            <a:fld id="{8D21A25C-3B06-4166-AE65-1D1F8DE009C2}" type="datetime1">
              <a:rPr lang="LID4096" smtClean="0"/>
              <a:t>10/31/2024</a:t>
            </a:fld>
            <a:endParaRPr lang="en-BR"/>
          </a:p>
        </p:txBody>
      </p:sp>
      <p:sp>
        <p:nvSpPr>
          <p:cNvPr id="5" name="Footer Placeholder 4">
            <a:extLst>
              <a:ext uri="{FF2B5EF4-FFF2-40B4-BE49-F238E27FC236}">
                <a16:creationId xmlns:a16="http://schemas.microsoft.com/office/drawing/2014/main" id="{49B8509C-4757-0A07-BF66-9F14CE9C26E3}"/>
              </a:ext>
            </a:extLst>
          </p:cNvPr>
          <p:cNvSpPr>
            <a:spLocks noGrp="1"/>
          </p:cNvSpPr>
          <p:nvPr>
            <p:ph type="ftr" sz="quarter" idx="11"/>
          </p:nvPr>
        </p:nvSpPr>
        <p:spPr/>
        <p:txBody>
          <a:bodyPr/>
          <a:lstStyle/>
          <a:p>
            <a:endParaRPr lang="en-BR"/>
          </a:p>
        </p:txBody>
      </p:sp>
      <p:sp>
        <p:nvSpPr>
          <p:cNvPr id="6" name="Slide Number Placeholder 5">
            <a:extLst>
              <a:ext uri="{FF2B5EF4-FFF2-40B4-BE49-F238E27FC236}">
                <a16:creationId xmlns:a16="http://schemas.microsoft.com/office/drawing/2014/main" id="{1991C8C4-4054-9422-58D3-600698ABD66C}"/>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16798195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ítulo e Conteúdo com Imagem">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538960" y="1825625"/>
            <a:ext cx="4914189" cy="4351338"/>
          </a:xfrm>
        </p:spPr>
        <p:txBody>
          <a:bodyPr lIns="0" tIns="0" rIns="0" bIns="0" rtlCol="0">
            <a:noAutofit/>
          </a:bodyPr>
          <a:lstStyle>
            <a:lvl1pPr>
              <a:defRPr sz="2400"/>
            </a:lvl1pPr>
            <a:lvl2pPr>
              <a:defRPr sz="2000"/>
            </a:lvl2pPr>
            <a:lvl3pPr>
              <a:defRPr sz="1800"/>
            </a:lvl3pPr>
            <a:lvl4pPr>
              <a:defRPr sz="1600"/>
            </a:lvl4pPr>
            <a:lvl5pPr>
              <a:defRPr sz="1600"/>
            </a:lvl5pPr>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grpSp>
        <p:nvGrpSpPr>
          <p:cNvPr id="10" name="Grupo 9">
            <a:extLst>
              <a:ext uri="{FF2B5EF4-FFF2-40B4-BE49-F238E27FC236}">
                <a16:creationId xmlns:a16="http://schemas.microsoft.com/office/drawing/2014/main" id="{42E17FB3-B5C4-4B3A-A57B-C6493A9D0C66}"/>
              </a:ext>
            </a:extLst>
          </p:cNvPr>
          <p:cNvGrpSpPr/>
          <p:nvPr userDrawn="1"/>
        </p:nvGrpSpPr>
        <p:grpSpPr>
          <a:xfrm rot="8650774">
            <a:off x="5129275" y="4399483"/>
            <a:ext cx="1833867" cy="2261261"/>
            <a:chOff x="11114088" y="2241550"/>
            <a:chExt cx="1905000" cy="2354263"/>
          </a:xfrm>
          <a:solidFill>
            <a:schemeClr val="accent1"/>
          </a:solidFill>
        </p:grpSpPr>
        <p:sp>
          <p:nvSpPr>
            <p:cNvPr id="11" name="Forma Livre 5">
              <a:extLst>
                <a:ext uri="{FF2B5EF4-FFF2-40B4-BE49-F238E27FC236}">
                  <a16:creationId xmlns:a16="http://schemas.microsoft.com/office/drawing/2014/main" id="{DCA6C454-F761-4265-BB5E-DFD947CC3592}"/>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2" name="Forma livre 6">
              <a:extLst>
                <a:ext uri="{FF2B5EF4-FFF2-40B4-BE49-F238E27FC236}">
                  <a16:creationId xmlns:a16="http://schemas.microsoft.com/office/drawing/2014/main" id="{6B853B2F-9E1C-4AC4-9344-8610498D5B5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3" name="Forma Livre 7">
              <a:extLst>
                <a:ext uri="{FF2B5EF4-FFF2-40B4-BE49-F238E27FC236}">
                  <a16:creationId xmlns:a16="http://schemas.microsoft.com/office/drawing/2014/main" id="{B7FCC84B-2235-4948-8277-8363DFC691A4}"/>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23" name="Espaço Reservado para Imagem 22">
            <a:extLst>
              <a:ext uri="{FF2B5EF4-FFF2-40B4-BE49-F238E27FC236}">
                <a16:creationId xmlns:a16="http://schemas.microsoft.com/office/drawing/2014/main" id="{26619E66-5354-4D60-8529-27917AC037C0}"/>
              </a:ext>
            </a:extLst>
          </p:cNvPr>
          <p:cNvSpPr>
            <a:spLocks noGrp="1"/>
          </p:cNvSpPr>
          <p:nvPr>
            <p:ph type="pic" sz="quarter" idx="13"/>
          </p:nvPr>
        </p:nvSpPr>
        <p:spPr>
          <a:xfrm>
            <a:off x="5884648" y="0"/>
            <a:ext cx="6307353" cy="5780372"/>
          </a:xfrm>
          <a:custGeom>
            <a:avLst/>
            <a:gdLst>
              <a:gd name="connsiteX0" fmla="*/ 760444 w 6307353"/>
              <a:gd name="connsiteY0" fmla="*/ 0 h 5780372"/>
              <a:gd name="connsiteX1" fmla="*/ 6307353 w 6307353"/>
              <a:gd name="connsiteY1" fmla="*/ 0 h 5780372"/>
              <a:gd name="connsiteX2" fmla="*/ 6307353 w 6307353"/>
              <a:gd name="connsiteY2" fmla="*/ 4515612 h 5780372"/>
              <a:gd name="connsiteX3" fmla="*/ 6110746 w 6307353"/>
              <a:gd name="connsiteY3" fmla="*/ 4731934 h 5780372"/>
              <a:gd name="connsiteX4" fmla="*/ 3579592 w 6307353"/>
              <a:gd name="connsiteY4" fmla="*/ 5780372 h 5780372"/>
              <a:gd name="connsiteX5" fmla="*/ 0 w 6307353"/>
              <a:gd name="connsiteY5" fmla="*/ 2200780 h 5780372"/>
              <a:gd name="connsiteX6" fmla="*/ 611338 w 6307353"/>
              <a:gd name="connsiteY6" fmla="*/ 199396 h 5780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7353" h="5780372">
                <a:moveTo>
                  <a:pt x="760444" y="0"/>
                </a:moveTo>
                <a:lnTo>
                  <a:pt x="6307353" y="0"/>
                </a:lnTo>
                <a:lnTo>
                  <a:pt x="6307353" y="4515612"/>
                </a:lnTo>
                <a:lnTo>
                  <a:pt x="6110746" y="4731934"/>
                </a:lnTo>
                <a:cubicBezTo>
                  <a:pt x="5462967" y="5379713"/>
                  <a:pt x="4568069" y="5780372"/>
                  <a:pt x="3579592" y="5780372"/>
                </a:cubicBezTo>
                <a:cubicBezTo>
                  <a:pt x="1602638" y="5780372"/>
                  <a:pt x="0" y="4177734"/>
                  <a:pt x="0" y="2200780"/>
                </a:cubicBezTo>
                <a:cubicBezTo>
                  <a:pt x="0" y="1459422"/>
                  <a:pt x="225371" y="770703"/>
                  <a:pt x="611338" y="199396"/>
                </a:cubicBezTo>
                <a:close/>
              </a:path>
            </a:pathLst>
          </a:custGeom>
          <a:solidFill>
            <a:schemeClr val="bg2"/>
          </a:solidFill>
        </p:spPr>
        <p:txBody>
          <a:bodyPr wrap="square" rtlCol="0" anchor="ctr">
            <a:noAutofit/>
          </a:bodyPr>
          <a:lstStyle>
            <a:lvl1pPr marL="0" indent="0" algn="ctr">
              <a:buNone/>
              <a:defRPr/>
            </a:lvl1pPr>
          </a:lstStyle>
          <a:p>
            <a:pPr rtl="0"/>
            <a:r>
              <a:rPr lang="pt-BR" noProof="0"/>
              <a:t>Clique no ícone para adicionar uma imagem</a:t>
            </a:r>
          </a:p>
        </p:txBody>
      </p:sp>
      <p:sp>
        <p:nvSpPr>
          <p:cNvPr id="14" name="Título 1">
            <a:extLst>
              <a:ext uri="{FF2B5EF4-FFF2-40B4-BE49-F238E27FC236}">
                <a16:creationId xmlns:a16="http://schemas.microsoft.com/office/drawing/2014/main" id="{2E646B4F-6CCB-724C-9D5E-6D5770023939}"/>
              </a:ext>
            </a:extLst>
          </p:cNvPr>
          <p:cNvSpPr>
            <a:spLocks noGrp="1"/>
          </p:cNvSpPr>
          <p:nvPr>
            <p:ph type="title"/>
          </p:nvPr>
        </p:nvSpPr>
        <p:spPr>
          <a:xfrm>
            <a:off x="515938" y="499595"/>
            <a:ext cx="4937211" cy="1325563"/>
          </a:xfrm>
        </p:spPr>
        <p:txBody>
          <a:bodyPr lIns="0" tIns="0" rIns="0" bIns="0" rtlCol="0">
            <a:noAutofit/>
          </a:bodyPr>
          <a:lstStyle>
            <a:lvl1pPr>
              <a:defRPr sz="3200" b="1" cap="all" baseline="0"/>
            </a:lvl1pPr>
          </a:lstStyle>
          <a:p>
            <a:pPr rtl="0"/>
            <a:r>
              <a:rPr lang="pt-BR" noProof="0"/>
              <a:t>Clique para editar o título Mestre</a:t>
            </a:r>
          </a:p>
        </p:txBody>
      </p:sp>
    </p:spTree>
    <p:extLst>
      <p:ext uri="{BB962C8B-B14F-4D97-AF65-F5344CB8AC3E}">
        <p14:creationId xmlns:p14="http://schemas.microsoft.com/office/powerpoint/2010/main" val="11254634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Título e Conteúdo com Imagem">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538960" y="1825625"/>
            <a:ext cx="4914189" cy="4351338"/>
          </a:xfrm>
        </p:spPr>
        <p:txBody>
          <a:bodyPr lIns="0" tIns="0" rIns="0" bIns="0" rtlCol="0">
            <a:noAutofit/>
          </a:bodyPr>
          <a:lstStyle>
            <a:lvl1pPr>
              <a:defRPr sz="2400"/>
            </a:lvl1pPr>
            <a:lvl2pPr>
              <a:defRPr sz="2000"/>
            </a:lvl2pPr>
            <a:lvl3pPr>
              <a:defRPr sz="1800"/>
            </a:lvl3pPr>
            <a:lvl4pPr>
              <a:defRPr sz="1600"/>
            </a:lvl4pPr>
            <a:lvl5pPr>
              <a:defRPr sz="1600"/>
            </a:lvl5pPr>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4624"/>
            <a:ext cx="1258618"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grpSp>
        <p:nvGrpSpPr>
          <p:cNvPr id="10" name="Grupo 9">
            <a:extLst>
              <a:ext uri="{FF2B5EF4-FFF2-40B4-BE49-F238E27FC236}">
                <a16:creationId xmlns:a16="http://schemas.microsoft.com/office/drawing/2014/main" id="{42E17FB3-B5C4-4B3A-A57B-C6493A9D0C66}"/>
              </a:ext>
            </a:extLst>
          </p:cNvPr>
          <p:cNvGrpSpPr/>
          <p:nvPr userDrawn="1"/>
        </p:nvGrpSpPr>
        <p:grpSpPr>
          <a:xfrm rot="8650774">
            <a:off x="5037655" y="4336093"/>
            <a:ext cx="1905000" cy="2354263"/>
            <a:chOff x="11114088" y="2241550"/>
            <a:chExt cx="1905000" cy="2354263"/>
          </a:xfrm>
          <a:solidFill>
            <a:schemeClr val="accent1"/>
          </a:solidFill>
          <a:effectLst>
            <a:outerShdw blurRad="63500" sx="102000" sy="102000" algn="ctr" rotWithShape="0">
              <a:prstClr val="black">
                <a:alpha val="40000"/>
              </a:prstClr>
            </a:outerShdw>
          </a:effectLst>
        </p:grpSpPr>
        <p:sp>
          <p:nvSpPr>
            <p:cNvPr id="11" name="Forma Livre 5">
              <a:extLst>
                <a:ext uri="{FF2B5EF4-FFF2-40B4-BE49-F238E27FC236}">
                  <a16:creationId xmlns:a16="http://schemas.microsoft.com/office/drawing/2014/main" id="{DCA6C454-F761-4265-BB5E-DFD947CC3592}"/>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2" name="Forma livre 6">
              <a:extLst>
                <a:ext uri="{FF2B5EF4-FFF2-40B4-BE49-F238E27FC236}">
                  <a16:creationId xmlns:a16="http://schemas.microsoft.com/office/drawing/2014/main" id="{6B853B2F-9E1C-4AC4-9344-8610498D5B5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3" name="Forma Livre 7">
              <a:extLst>
                <a:ext uri="{FF2B5EF4-FFF2-40B4-BE49-F238E27FC236}">
                  <a16:creationId xmlns:a16="http://schemas.microsoft.com/office/drawing/2014/main" id="{B7FCC84B-2235-4948-8277-8363DFC691A4}"/>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23" name="Espaço Reservado para Imagem 22">
            <a:extLst>
              <a:ext uri="{FF2B5EF4-FFF2-40B4-BE49-F238E27FC236}">
                <a16:creationId xmlns:a16="http://schemas.microsoft.com/office/drawing/2014/main" id="{26619E66-5354-4D60-8529-27917AC037C0}"/>
              </a:ext>
            </a:extLst>
          </p:cNvPr>
          <p:cNvSpPr>
            <a:spLocks noGrp="1"/>
          </p:cNvSpPr>
          <p:nvPr>
            <p:ph type="pic" sz="quarter" idx="13"/>
          </p:nvPr>
        </p:nvSpPr>
        <p:spPr>
          <a:xfrm>
            <a:off x="5884648" y="0"/>
            <a:ext cx="6307353" cy="5780372"/>
          </a:xfrm>
          <a:custGeom>
            <a:avLst/>
            <a:gdLst>
              <a:gd name="connsiteX0" fmla="*/ 760444 w 6307353"/>
              <a:gd name="connsiteY0" fmla="*/ 0 h 5780372"/>
              <a:gd name="connsiteX1" fmla="*/ 6307353 w 6307353"/>
              <a:gd name="connsiteY1" fmla="*/ 0 h 5780372"/>
              <a:gd name="connsiteX2" fmla="*/ 6307353 w 6307353"/>
              <a:gd name="connsiteY2" fmla="*/ 4515612 h 5780372"/>
              <a:gd name="connsiteX3" fmla="*/ 6110746 w 6307353"/>
              <a:gd name="connsiteY3" fmla="*/ 4731934 h 5780372"/>
              <a:gd name="connsiteX4" fmla="*/ 3579592 w 6307353"/>
              <a:gd name="connsiteY4" fmla="*/ 5780372 h 5780372"/>
              <a:gd name="connsiteX5" fmla="*/ 0 w 6307353"/>
              <a:gd name="connsiteY5" fmla="*/ 2200780 h 5780372"/>
              <a:gd name="connsiteX6" fmla="*/ 611338 w 6307353"/>
              <a:gd name="connsiteY6" fmla="*/ 199396 h 5780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7353" h="5780372">
                <a:moveTo>
                  <a:pt x="760444" y="0"/>
                </a:moveTo>
                <a:lnTo>
                  <a:pt x="6307353" y="0"/>
                </a:lnTo>
                <a:lnTo>
                  <a:pt x="6307353" y="4515612"/>
                </a:lnTo>
                <a:lnTo>
                  <a:pt x="6110746" y="4731934"/>
                </a:lnTo>
                <a:cubicBezTo>
                  <a:pt x="5462967" y="5379713"/>
                  <a:pt x="4568069" y="5780372"/>
                  <a:pt x="3579592" y="5780372"/>
                </a:cubicBezTo>
                <a:cubicBezTo>
                  <a:pt x="1602638" y="5780372"/>
                  <a:pt x="0" y="4177734"/>
                  <a:pt x="0" y="2200780"/>
                </a:cubicBezTo>
                <a:cubicBezTo>
                  <a:pt x="0" y="1459422"/>
                  <a:pt x="225371" y="770703"/>
                  <a:pt x="611338" y="199396"/>
                </a:cubicBezTo>
                <a:close/>
              </a:path>
            </a:pathLst>
          </a:custGeom>
          <a:solidFill>
            <a:schemeClr val="bg2"/>
          </a:solidFill>
        </p:spPr>
        <p:txBody>
          <a:bodyPr wrap="square" rtlCol="0" anchor="ctr">
            <a:noAutofit/>
          </a:bodyPr>
          <a:lstStyle>
            <a:lvl1pPr marL="0" indent="0" algn="ctr">
              <a:buNone/>
              <a:defRPr/>
            </a:lvl1pPr>
          </a:lstStyle>
          <a:p>
            <a:pPr rtl="0"/>
            <a:r>
              <a:rPr lang="pt-BR" noProof="0"/>
              <a:t>Clique no ícone para adicionar uma imagem</a:t>
            </a:r>
          </a:p>
        </p:txBody>
      </p:sp>
      <p:sp>
        <p:nvSpPr>
          <p:cNvPr id="14" name="Título 1">
            <a:extLst>
              <a:ext uri="{FF2B5EF4-FFF2-40B4-BE49-F238E27FC236}">
                <a16:creationId xmlns:a16="http://schemas.microsoft.com/office/drawing/2014/main" id="{2E646B4F-6CCB-724C-9D5E-6D5770023939}"/>
              </a:ext>
            </a:extLst>
          </p:cNvPr>
          <p:cNvSpPr>
            <a:spLocks noGrp="1"/>
          </p:cNvSpPr>
          <p:nvPr>
            <p:ph type="title"/>
          </p:nvPr>
        </p:nvSpPr>
        <p:spPr>
          <a:xfrm>
            <a:off x="515938" y="499595"/>
            <a:ext cx="4937211" cy="1325563"/>
          </a:xfrm>
        </p:spPr>
        <p:txBody>
          <a:bodyPr lIns="0" tIns="0" rIns="0" bIns="0" rtlCol="0">
            <a:noAutofit/>
          </a:bodyPr>
          <a:lstStyle>
            <a:lvl1pPr>
              <a:defRPr sz="3200" b="1" cap="all" baseline="0"/>
            </a:lvl1pPr>
          </a:lstStyle>
          <a:p>
            <a:pPr rtl="0"/>
            <a:r>
              <a:rPr lang="pt-BR" noProof="0"/>
              <a:t>Clique para editar o título Mestre</a:t>
            </a:r>
          </a:p>
        </p:txBody>
      </p:sp>
    </p:spTree>
    <p:extLst>
      <p:ext uri="{BB962C8B-B14F-4D97-AF65-F5344CB8AC3E}">
        <p14:creationId xmlns:p14="http://schemas.microsoft.com/office/powerpoint/2010/main" val="682398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ítulo e Conteúdo com Imagem">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3BD2A38D-A608-C1E5-886B-301055F63739}"/>
              </a:ext>
            </a:extLst>
          </p:cNvPr>
          <p:cNvSpPr/>
          <p:nvPr userDrawn="1"/>
        </p:nvSpPr>
        <p:spPr>
          <a:xfrm>
            <a:off x="0" y="-3114"/>
            <a:ext cx="12192000" cy="6861114"/>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538960" y="1825625"/>
            <a:ext cx="4914189" cy="4351338"/>
          </a:xfrm>
        </p:spPr>
        <p:txBody>
          <a:bodyPr lIns="0" tIns="0" rIns="0" bIns="0" rtlCol="0">
            <a:noAutofit/>
          </a:bodyPr>
          <a:lstStyle>
            <a:lvl1pPr>
              <a:defRPr sz="2400"/>
            </a:lvl1pPr>
            <a:lvl2pPr>
              <a:defRPr sz="2000"/>
            </a:lvl2pPr>
            <a:lvl3pPr>
              <a:defRPr sz="1800"/>
            </a:lvl3pPr>
            <a:lvl4pPr>
              <a:defRPr sz="1600"/>
            </a:lvl4pPr>
            <a:lvl5pPr>
              <a:defRPr sz="1600"/>
            </a:lvl5pPr>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23" name="Espaço Reservado para Imagem 22">
            <a:extLst>
              <a:ext uri="{FF2B5EF4-FFF2-40B4-BE49-F238E27FC236}">
                <a16:creationId xmlns:a16="http://schemas.microsoft.com/office/drawing/2014/main" id="{26619E66-5354-4D60-8529-27917AC037C0}"/>
              </a:ext>
            </a:extLst>
          </p:cNvPr>
          <p:cNvSpPr>
            <a:spLocks noGrp="1"/>
          </p:cNvSpPr>
          <p:nvPr>
            <p:ph type="pic" sz="quarter" idx="13"/>
          </p:nvPr>
        </p:nvSpPr>
        <p:spPr>
          <a:xfrm>
            <a:off x="5884648" y="0"/>
            <a:ext cx="6307353" cy="5780372"/>
          </a:xfrm>
          <a:custGeom>
            <a:avLst/>
            <a:gdLst>
              <a:gd name="connsiteX0" fmla="*/ 760444 w 6307353"/>
              <a:gd name="connsiteY0" fmla="*/ 0 h 5780372"/>
              <a:gd name="connsiteX1" fmla="*/ 6307353 w 6307353"/>
              <a:gd name="connsiteY1" fmla="*/ 0 h 5780372"/>
              <a:gd name="connsiteX2" fmla="*/ 6307353 w 6307353"/>
              <a:gd name="connsiteY2" fmla="*/ 4515612 h 5780372"/>
              <a:gd name="connsiteX3" fmla="*/ 6110746 w 6307353"/>
              <a:gd name="connsiteY3" fmla="*/ 4731934 h 5780372"/>
              <a:gd name="connsiteX4" fmla="*/ 3579592 w 6307353"/>
              <a:gd name="connsiteY4" fmla="*/ 5780372 h 5780372"/>
              <a:gd name="connsiteX5" fmla="*/ 0 w 6307353"/>
              <a:gd name="connsiteY5" fmla="*/ 2200780 h 5780372"/>
              <a:gd name="connsiteX6" fmla="*/ 611338 w 6307353"/>
              <a:gd name="connsiteY6" fmla="*/ 199396 h 5780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7353" h="5780372">
                <a:moveTo>
                  <a:pt x="760444" y="0"/>
                </a:moveTo>
                <a:lnTo>
                  <a:pt x="6307353" y="0"/>
                </a:lnTo>
                <a:lnTo>
                  <a:pt x="6307353" y="4515612"/>
                </a:lnTo>
                <a:lnTo>
                  <a:pt x="6110746" y="4731934"/>
                </a:lnTo>
                <a:cubicBezTo>
                  <a:pt x="5462967" y="5379713"/>
                  <a:pt x="4568069" y="5780372"/>
                  <a:pt x="3579592" y="5780372"/>
                </a:cubicBezTo>
                <a:cubicBezTo>
                  <a:pt x="1602638" y="5780372"/>
                  <a:pt x="0" y="4177734"/>
                  <a:pt x="0" y="2200780"/>
                </a:cubicBezTo>
                <a:cubicBezTo>
                  <a:pt x="0" y="1459422"/>
                  <a:pt x="225371" y="770703"/>
                  <a:pt x="611338" y="199396"/>
                </a:cubicBezTo>
                <a:close/>
              </a:path>
            </a:pathLst>
          </a:custGeom>
          <a:solidFill>
            <a:schemeClr val="bg2"/>
          </a:solidFill>
        </p:spPr>
        <p:txBody>
          <a:bodyPr wrap="square" rtlCol="0" anchor="ctr">
            <a:noAutofit/>
          </a:bodyPr>
          <a:lstStyle>
            <a:lvl1pPr marL="0" indent="0" algn="ctr">
              <a:buNone/>
              <a:defRPr/>
            </a:lvl1pPr>
          </a:lstStyle>
          <a:p>
            <a:pPr rtl="0"/>
            <a:endParaRPr lang="pt-BR" noProof="0"/>
          </a:p>
        </p:txBody>
      </p:sp>
      <p:sp>
        <p:nvSpPr>
          <p:cNvPr id="14" name="Título 1">
            <a:extLst>
              <a:ext uri="{FF2B5EF4-FFF2-40B4-BE49-F238E27FC236}">
                <a16:creationId xmlns:a16="http://schemas.microsoft.com/office/drawing/2014/main" id="{2E646B4F-6CCB-724C-9D5E-6D5770023939}"/>
              </a:ext>
            </a:extLst>
          </p:cNvPr>
          <p:cNvSpPr>
            <a:spLocks noGrp="1"/>
          </p:cNvSpPr>
          <p:nvPr>
            <p:ph type="title"/>
          </p:nvPr>
        </p:nvSpPr>
        <p:spPr>
          <a:xfrm>
            <a:off x="515938" y="499595"/>
            <a:ext cx="4937211" cy="1325563"/>
          </a:xfrm>
        </p:spPr>
        <p:txBody>
          <a:bodyPr lIns="0" tIns="0" rIns="0" bIns="0" rtlCol="0">
            <a:noAutofit/>
          </a:bodyPr>
          <a:lstStyle>
            <a:lvl1pPr>
              <a:defRPr sz="3200" b="1" cap="all" baseline="0"/>
            </a:lvl1pPr>
          </a:lstStyle>
          <a:p>
            <a:pPr rtl="0"/>
            <a:r>
              <a:rPr lang="pt-BR" noProof="0"/>
              <a:t>Clique para editar o título Mestre</a:t>
            </a:r>
          </a:p>
        </p:txBody>
      </p:sp>
      <p:grpSp>
        <p:nvGrpSpPr>
          <p:cNvPr id="2" name="Grupo 9">
            <a:extLst>
              <a:ext uri="{FF2B5EF4-FFF2-40B4-BE49-F238E27FC236}">
                <a16:creationId xmlns:a16="http://schemas.microsoft.com/office/drawing/2014/main" id="{314169F9-3BD4-B82A-4A2B-4221BB556390}"/>
              </a:ext>
            </a:extLst>
          </p:cNvPr>
          <p:cNvGrpSpPr/>
          <p:nvPr userDrawn="1"/>
        </p:nvGrpSpPr>
        <p:grpSpPr>
          <a:xfrm rot="8650774">
            <a:off x="5422552" y="4491064"/>
            <a:ext cx="1570187" cy="2074896"/>
            <a:chOff x="11114088" y="2241550"/>
            <a:chExt cx="1905000" cy="2354263"/>
          </a:xfrm>
          <a:solidFill>
            <a:schemeClr val="bg2"/>
          </a:solidFill>
        </p:grpSpPr>
        <p:sp>
          <p:nvSpPr>
            <p:cNvPr id="5" name="Forma Livre 5">
              <a:extLst>
                <a:ext uri="{FF2B5EF4-FFF2-40B4-BE49-F238E27FC236}">
                  <a16:creationId xmlns:a16="http://schemas.microsoft.com/office/drawing/2014/main" id="{E15E46EE-7736-A0E9-6104-D6660C755D13}"/>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6" name="Forma livre 6">
              <a:extLst>
                <a:ext uri="{FF2B5EF4-FFF2-40B4-BE49-F238E27FC236}">
                  <a16:creationId xmlns:a16="http://schemas.microsoft.com/office/drawing/2014/main" id="{7E1E1906-D441-4458-3EEE-CEA455B1094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8" name="Forma Livre 7">
              <a:extLst>
                <a:ext uri="{FF2B5EF4-FFF2-40B4-BE49-F238E27FC236}">
                  <a16:creationId xmlns:a16="http://schemas.microsoft.com/office/drawing/2014/main" id="{88FAF908-820A-16B3-8C3F-93DCCDA372EB}"/>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Tree>
    <p:extLst>
      <p:ext uri="{BB962C8B-B14F-4D97-AF65-F5344CB8AC3E}">
        <p14:creationId xmlns:p14="http://schemas.microsoft.com/office/powerpoint/2010/main" val="3327386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ítulo e Conteúdo 02">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970CD0-696D-4313-96BA-4AA72C813BD0}"/>
              </a:ext>
            </a:extLst>
          </p:cNvPr>
          <p:cNvSpPr>
            <a:spLocks noGrp="1"/>
          </p:cNvSpPr>
          <p:nvPr>
            <p:ph type="title"/>
          </p:nvPr>
        </p:nvSpPr>
        <p:spPr>
          <a:xfrm>
            <a:off x="515938" y="499595"/>
            <a:ext cx="4937211" cy="1325563"/>
          </a:xfrm>
        </p:spPr>
        <p:txBody>
          <a:bodyPr lIns="0" tIns="0" rIns="0" bIns="0" rtlCol="0">
            <a:noAutofit/>
          </a:bodyPr>
          <a:lstStyle>
            <a:lvl1pPr>
              <a:defRPr sz="3200" b="1" cap="all" baseline="0"/>
            </a:lvl1pPr>
          </a:lstStyle>
          <a:p>
            <a:pPr rtl="0"/>
            <a:r>
              <a:rPr lang="pt-BR" noProof="0"/>
              <a:t>Clique para editar o título Mestre</a:t>
            </a: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538960" y="1825625"/>
            <a:ext cx="4914189" cy="4351338"/>
          </a:xfrm>
        </p:spPr>
        <p:txBody>
          <a:bodyPr lIns="0" tIns="0" rIns="0" bIns="0" rtlCol="0">
            <a:noAutofit/>
          </a:bodyPr>
          <a:lstStyle>
            <a:lvl1pPr>
              <a:defRPr sz="2400"/>
            </a:lvl1pPr>
            <a:lvl2pPr>
              <a:defRPr sz="2000"/>
            </a:lvl2pPr>
            <a:lvl3pPr>
              <a:defRPr sz="1800"/>
            </a:lvl3pPr>
            <a:lvl4pPr>
              <a:defRPr sz="1600"/>
            </a:lvl4pPr>
            <a:lvl5pPr>
              <a:defRPr sz="1600"/>
            </a:lvl5pPr>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14" name="Retângulo 13">
            <a:extLst>
              <a:ext uri="{FF2B5EF4-FFF2-40B4-BE49-F238E27FC236}">
                <a16:creationId xmlns:a16="http://schemas.microsoft.com/office/drawing/2014/main" id="{9D415693-E2CB-4DB4-B07C-2F96B0CAB302}"/>
              </a:ext>
            </a:extLst>
          </p:cNvPr>
          <p:cNvSpPr/>
          <p:nvPr userDrawn="1"/>
        </p:nvSpPr>
        <p:spPr>
          <a:xfrm>
            <a:off x="7854462" y="988536"/>
            <a:ext cx="4329129" cy="4880927"/>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4" name="Oval 3">
            <a:extLst>
              <a:ext uri="{FF2B5EF4-FFF2-40B4-BE49-F238E27FC236}">
                <a16:creationId xmlns:a16="http://schemas.microsoft.com/office/drawing/2014/main" id="{14C1BF67-E354-4E04-8F94-BABF2B7D1AFB}"/>
              </a:ext>
            </a:extLst>
          </p:cNvPr>
          <p:cNvSpPr/>
          <p:nvPr userDrawn="1"/>
        </p:nvSpPr>
        <p:spPr>
          <a:xfrm>
            <a:off x="5107816" y="633613"/>
            <a:ext cx="5571908" cy="5571906"/>
          </a:xfrm>
          <a:prstGeom prst="ellipse">
            <a:avLst/>
          </a:prstGeom>
          <a:solidFill>
            <a:schemeClr val="bg2">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8" name="Espaço Reservado para Imagem 5">
            <a:extLst>
              <a:ext uri="{FF2B5EF4-FFF2-40B4-BE49-F238E27FC236}">
                <a16:creationId xmlns:a16="http://schemas.microsoft.com/office/drawing/2014/main" id="{FF6AC390-6F85-4B64-AE7A-E8E0D8FC89CF}"/>
              </a:ext>
            </a:extLst>
          </p:cNvPr>
          <p:cNvSpPr>
            <a:spLocks noGrp="1"/>
          </p:cNvSpPr>
          <p:nvPr>
            <p:ph type="pic" sz="quarter" idx="13"/>
          </p:nvPr>
        </p:nvSpPr>
        <p:spPr>
          <a:xfrm>
            <a:off x="5455212" y="988536"/>
            <a:ext cx="4884848" cy="4884848"/>
          </a:xfrm>
          <a:prstGeom prst="ellipse">
            <a:avLst/>
          </a:prstGeom>
          <a:solidFill>
            <a:schemeClr val="bg1">
              <a:lumMod val="85000"/>
            </a:schemeClr>
          </a:solidFill>
        </p:spPr>
        <p:txBody>
          <a:bodyPr rtlCol="0" anchor="ctr"/>
          <a:lstStyle>
            <a:lvl1pPr marL="0" indent="0" algn="ctr">
              <a:buNone/>
              <a:defRPr/>
            </a:lvl1pPr>
          </a:lstStyle>
          <a:p>
            <a:pPr rtl="0"/>
            <a:r>
              <a:rPr lang="pt-BR" noProof="0"/>
              <a:t>Clique no ícone para adicionar uma imagem</a:t>
            </a:r>
          </a:p>
        </p:txBody>
      </p:sp>
    </p:spTree>
    <p:extLst>
      <p:ext uri="{BB962C8B-B14F-4D97-AF65-F5344CB8AC3E}">
        <p14:creationId xmlns:p14="http://schemas.microsoft.com/office/powerpoint/2010/main" val="1095489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ítulo e Conteúdo 03">
    <p:spTree>
      <p:nvGrpSpPr>
        <p:cNvPr id="1" name=""/>
        <p:cNvGrpSpPr/>
        <p:nvPr/>
      </p:nvGrpSpPr>
      <p:grpSpPr>
        <a:xfrm>
          <a:off x="0" y="0"/>
          <a:ext cx="0" cy="0"/>
          <a:chOff x="0" y="0"/>
          <a:chExt cx="0" cy="0"/>
        </a:xfrm>
      </p:grpSpPr>
      <p:sp>
        <p:nvSpPr>
          <p:cNvPr id="19" name="Retângulo 18">
            <a:extLst>
              <a:ext uri="{FF2B5EF4-FFF2-40B4-BE49-F238E27FC236}">
                <a16:creationId xmlns:a16="http://schemas.microsoft.com/office/drawing/2014/main" id="{12E4E194-63F1-4D43-AC02-75733DF045E9}"/>
              </a:ext>
            </a:extLst>
          </p:cNvPr>
          <p:cNvSpPr/>
          <p:nvPr userDrawn="1"/>
        </p:nvSpPr>
        <p:spPr>
          <a:xfrm>
            <a:off x="8226293" y="1309289"/>
            <a:ext cx="3883819" cy="48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3" name="Espaço Reservado para Imagem 11">
            <a:extLst>
              <a:ext uri="{FF2B5EF4-FFF2-40B4-BE49-F238E27FC236}">
                <a16:creationId xmlns:a16="http://schemas.microsoft.com/office/drawing/2014/main" id="{8FEDE8EF-5B7A-A741-9A56-D365CAE01B62}"/>
              </a:ext>
            </a:extLst>
          </p:cNvPr>
          <p:cNvSpPr>
            <a:spLocks noGrp="1"/>
          </p:cNvSpPr>
          <p:nvPr>
            <p:ph type="pic" sz="quarter" idx="19" hasCustomPrompt="1"/>
          </p:nvPr>
        </p:nvSpPr>
        <p:spPr>
          <a:xfrm>
            <a:off x="9916430" y="1824597"/>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pt-BR" noProof="0"/>
              <a:t>ícone</a:t>
            </a:r>
          </a:p>
        </p:txBody>
      </p:sp>
      <p:sp>
        <p:nvSpPr>
          <p:cNvPr id="9" name="Retângulo 8">
            <a:extLst>
              <a:ext uri="{FF2B5EF4-FFF2-40B4-BE49-F238E27FC236}">
                <a16:creationId xmlns:a16="http://schemas.microsoft.com/office/drawing/2014/main" id="{3755C1FB-E61C-4BBC-8179-D34908DEA1B6}"/>
              </a:ext>
            </a:extLst>
          </p:cNvPr>
          <p:cNvSpPr/>
          <p:nvPr userDrawn="1"/>
        </p:nvSpPr>
        <p:spPr>
          <a:xfrm>
            <a:off x="81888" y="1309289"/>
            <a:ext cx="3883819" cy="48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4" name="Oval 3">
            <a:extLst>
              <a:ext uri="{FF2B5EF4-FFF2-40B4-BE49-F238E27FC236}">
                <a16:creationId xmlns:a16="http://schemas.microsoft.com/office/drawing/2014/main" id="{8C1E0992-271E-4948-9461-C7AA54AF8FEA}"/>
              </a:ext>
            </a:extLst>
          </p:cNvPr>
          <p:cNvSpPr>
            <a:spLocks noChangeAspect="1"/>
          </p:cNvSpPr>
          <p:nvPr userDrawn="1"/>
        </p:nvSpPr>
        <p:spPr>
          <a:xfrm>
            <a:off x="1607899" y="1659981"/>
            <a:ext cx="832104" cy="83210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 name="Título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301014" y="3043248"/>
            <a:ext cx="3445566"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17" name="Espaço Reservado para Conteúdo 2">
            <a:extLst>
              <a:ext uri="{FF2B5EF4-FFF2-40B4-BE49-F238E27FC236}">
                <a16:creationId xmlns:a16="http://schemas.microsoft.com/office/drawing/2014/main" id="{147C9C38-5B17-467D-B581-EF28ECB11E80}"/>
              </a:ext>
            </a:extLst>
          </p:cNvPr>
          <p:cNvSpPr>
            <a:spLocks noGrp="1"/>
          </p:cNvSpPr>
          <p:nvPr>
            <p:ph idx="14"/>
          </p:nvPr>
        </p:nvSpPr>
        <p:spPr>
          <a:xfrm>
            <a:off x="8445602" y="3043248"/>
            <a:ext cx="3445200"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20" name="Espaço Reservado para Conteúdo 2">
            <a:extLst>
              <a:ext uri="{FF2B5EF4-FFF2-40B4-BE49-F238E27FC236}">
                <a16:creationId xmlns:a16="http://schemas.microsoft.com/office/drawing/2014/main" id="{FEB88DD7-AEB5-4718-AF2D-28B5B91ED715}"/>
              </a:ext>
            </a:extLst>
          </p:cNvPr>
          <p:cNvSpPr>
            <a:spLocks noGrp="1"/>
          </p:cNvSpPr>
          <p:nvPr>
            <p:ph idx="15"/>
          </p:nvPr>
        </p:nvSpPr>
        <p:spPr>
          <a:xfrm>
            <a:off x="301014" y="2547860"/>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21" name="Espaço Reservado para Conteúdo 2">
            <a:extLst>
              <a:ext uri="{FF2B5EF4-FFF2-40B4-BE49-F238E27FC236}">
                <a16:creationId xmlns:a16="http://schemas.microsoft.com/office/drawing/2014/main" id="{F694448B-800C-40EF-8F61-18C018E8374C}"/>
              </a:ext>
            </a:extLst>
          </p:cNvPr>
          <p:cNvSpPr>
            <a:spLocks noGrp="1"/>
          </p:cNvSpPr>
          <p:nvPr>
            <p:ph idx="16"/>
          </p:nvPr>
        </p:nvSpPr>
        <p:spPr>
          <a:xfrm>
            <a:off x="8445236" y="2547860"/>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12" name="Espaço Reservado para Imagem 11">
            <a:extLst>
              <a:ext uri="{FF2B5EF4-FFF2-40B4-BE49-F238E27FC236}">
                <a16:creationId xmlns:a16="http://schemas.microsoft.com/office/drawing/2014/main" id="{483B974E-5202-4EAD-9D55-4129C84BAE87}"/>
              </a:ext>
            </a:extLst>
          </p:cNvPr>
          <p:cNvSpPr>
            <a:spLocks noGrp="1"/>
          </p:cNvSpPr>
          <p:nvPr>
            <p:ph type="pic" sz="quarter" idx="17" hasCustomPrompt="1"/>
          </p:nvPr>
        </p:nvSpPr>
        <p:spPr>
          <a:xfrm>
            <a:off x="1772515" y="1824597"/>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pt-BR" noProof="0"/>
              <a:t>ícone</a:t>
            </a:r>
          </a:p>
        </p:txBody>
      </p:sp>
      <p:sp>
        <p:nvSpPr>
          <p:cNvPr id="5" name="Retângulo 4">
            <a:extLst>
              <a:ext uri="{FF2B5EF4-FFF2-40B4-BE49-F238E27FC236}">
                <a16:creationId xmlns:a16="http://schemas.microsoft.com/office/drawing/2014/main" id="{FA2007EF-0199-6A60-BE80-49EBD2669208}"/>
              </a:ext>
            </a:extLst>
          </p:cNvPr>
          <p:cNvSpPr/>
          <p:nvPr userDrawn="1"/>
        </p:nvSpPr>
        <p:spPr>
          <a:xfrm>
            <a:off x="4154090" y="1309289"/>
            <a:ext cx="3883819" cy="48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8" name="Oval 3">
            <a:extLst>
              <a:ext uri="{FF2B5EF4-FFF2-40B4-BE49-F238E27FC236}">
                <a16:creationId xmlns:a16="http://schemas.microsoft.com/office/drawing/2014/main" id="{E8FE1177-06CF-725B-14F3-00CC823FF30C}"/>
              </a:ext>
            </a:extLst>
          </p:cNvPr>
          <p:cNvSpPr>
            <a:spLocks noChangeAspect="1"/>
          </p:cNvSpPr>
          <p:nvPr userDrawn="1"/>
        </p:nvSpPr>
        <p:spPr>
          <a:xfrm>
            <a:off x="5680101" y="1659981"/>
            <a:ext cx="832104" cy="83210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0" name="Espaço Reservado para Conteúdo 2">
            <a:extLst>
              <a:ext uri="{FF2B5EF4-FFF2-40B4-BE49-F238E27FC236}">
                <a16:creationId xmlns:a16="http://schemas.microsoft.com/office/drawing/2014/main" id="{F090E797-DA0A-0B1E-BA9F-2C23B104FFC9}"/>
              </a:ext>
            </a:extLst>
          </p:cNvPr>
          <p:cNvSpPr>
            <a:spLocks noGrp="1"/>
          </p:cNvSpPr>
          <p:nvPr>
            <p:ph idx="20"/>
          </p:nvPr>
        </p:nvSpPr>
        <p:spPr>
          <a:xfrm>
            <a:off x="4373216" y="3043248"/>
            <a:ext cx="3445566"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11" name="Espaço Reservado para Conteúdo 2">
            <a:extLst>
              <a:ext uri="{FF2B5EF4-FFF2-40B4-BE49-F238E27FC236}">
                <a16:creationId xmlns:a16="http://schemas.microsoft.com/office/drawing/2014/main" id="{F4173159-DA53-9F1D-8BBE-B43A9611F079}"/>
              </a:ext>
            </a:extLst>
          </p:cNvPr>
          <p:cNvSpPr>
            <a:spLocks noGrp="1"/>
          </p:cNvSpPr>
          <p:nvPr>
            <p:ph idx="21"/>
          </p:nvPr>
        </p:nvSpPr>
        <p:spPr>
          <a:xfrm>
            <a:off x="4373216" y="2547860"/>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Tree>
    <p:extLst>
      <p:ext uri="{BB962C8B-B14F-4D97-AF65-F5344CB8AC3E}">
        <p14:creationId xmlns:p14="http://schemas.microsoft.com/office/powerpoint/2010/main" val="10896658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ítulo e Conteúdo 03">
    <p:spTree>
      <p:nvGrpSpPr>
        <p:cNvPr id="1" name=""/>
        <p:cNvGrpSpPr/>
        <p:nvPr/>
      </p:nvGrpSpPr>
      <p:grpSpPr>
        <a:xfrm>
          <a:off x="0" y="0"/>
          <a:ext cx="0" cy="0"/>
          <a:chOff x="0" y="0"/>
          <a:chExt cx="0" cy="0"/>
        </a:xfrm>
      </p:grpSpPr>
      <p:sp>
        <p:nvSpPr>
          <p:cNvPr id="19" name="Retângulo 18">
            <a:extLst>
              <a:ext uri="{FF2B5EF4-FFF2-40B4-BE49-F238E27FC236}">
                <a16:creationId xmlns:a16="http://schemas.microsoft.com/office/drawing/2014/main" id="{12E4E194-63F1-4D43-AC02-75733DF045E9}"/>
              </a:ext>
            </a:extLst>
          </p:cNvPr>
          <p:cNvSpPr/>
          <p:nvPr userDrawn="1"/>
        </p:nvSpPr>
        <p:spPr>
          <a:xfrm>
            <a:off x="8308181" y="1630018"/>
            <a:ext cx="3883819" cy="4373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2" name="Oval 21">
            <a:extLst>
              <a:ext uri="{FF2B5EF4-FFF2-40B4-BE49-F238E27FC236}">
                <a16:creationId xmlns:a16="http://schemas.microsoft.com/office/drawing/2014/main" id="{E799E3E2-888B-2343-9A63-F84C03265CB5}"/>
              </a:ext>
            </a:extLst>
          </p:cNvPr>
          <p:cNvSpPr>
            <a:spLocks noChangeAspect="1"/>
          </p:cNvSpPr>
          <p:nvPr userDrawn="1"/>
        </p:nvSpPr>
        <p:spPr>
          <a:xfrm>
            <a:off x="9833702" y="1823757"/>
            <a:ext cx="832104" cy="832104"/>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3" name="Espaço Reservado para Imagem 11">
            <a:extLst>
              <a:ext uri="{FF2B5EF4-FFF2-40B4-BE49-F238E27FC236}">
                <a16:creationId xmlns:a16="http://schemas.microsoft.com/office/drawing/2014/main" id="{8FEDE8EF-5B7A-A741-9A56-D365CAE01B62}"/>
              </a:ext>
            </a:extLst>
          </p:cNvPr>
          <p:cNvSpPr>
            <a:spLocks noGrp="1"/>
          </p:cNvSpPr>
          <p:nvPr>
            <p:ph type="pic" sz="quarter" idx="19" hasCustomPrompt="1"/>
          </p:nvPr>
        </p:nvSpPr>
        <p:spPr>
          <a:xfrm>
            <a:off x="9998318" y="1988373"/>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pt-BR" noProof="0"/>
              <a:t>ícone</a:t>
            </a:r>
          </a:p>
        </p:txBody>
      </p:sp>
      <p:sp>
        <p:nvSpPr>
          <p:cNvPr id="9" name="Retângulo 8">
            <a:extLst>
              <a:ext uri="{FF2B5EF4-FFF2-40B4-BE49-F238E27FC236}">
                <a16:creationId xmlns:a16="http://schemas.microsoft.com/office/drawing/2014/main" id="{3755C1FB-E61C-4BBC-8179-D34908DEA1B6}"/>
              </a:ext>
            </a:extLst>
          </p:cNvPr>
          <p:cNvSpPr/>
          <p:nvPr userDrawn="1"/>
        </p:nvSpPr>
        <p:spPr>
          <a:xfrm>
            <a:off x="0" y="1630018"/>
            <a:ext cx="3883819" cy="4373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4" name="Oval 3">
            <a:extLst>
              <a:ext uri="{FF2B5EF4-FFF2-40B4-BE49-F238E27FC236}">
                <a16:creationId xmlns:a16="http://schemas.microsoft.com/office/drawing/2014/main" id="{8C1E0992-271E-4948-9461-C7AA54AF8FEA}"/>
              </a:ext>
            </a:extLst>
          </p:cNvPr>
          <p:cNvSpPr>
            <a:spLocks noChangeAspect="1"/>
          </p:cNvSpPr>
          <p:nvPr userDrawn="1"/>
        </p:nvSpPr>
        <p:spPr>
          <a:xfrm>
            <a:off x="1526011" y="1823757"/>
            <a:ext cx="832104" cy="83210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 name="Título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219126" y="3207024"/>
            <a:ext cx="3445566"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6" name="Espaço Reservado para Imagem 5">
            <a:extLst>
              <a:ext uri="{FF2B5EF4-FFF2-40B4-BE49-F238E27FC236}">
                <a16:creationId xmlns:a16="http://schemas.microsoft.com/office/drawing/2014/main" id="{35B71D50-AA4B-4E0C-8F6A-0F64F2C8A8C7}"/>
              </a:ext>
            </a:extLst>
          </p:cNvPr>
          <p:cNvSpPr>
            <a:spLocks noGrp="1"/>
          </p:cNvSpPr>
          <p:nvPr>
            <p:ph type="pic" sz="quarter" idx="13"/>
          </p:nvPr>
        </p:nvSpPr>
        <p:spPr>
          <a:xfrm>
            <a:off x="3883819" y="1630018"/>
            <a:ext cx="4424362" cy="4373217"/>
          </a:xfrm>
          <a:solidFill>
            <a:schemeClr val="bg2">
              <a:lumMod val="90000"/>
            </a:schemeClr>
          </a:solidFill>
        </p:spPr>
        <p:txBody>
          <a:bodyPr rtlCol="0" anchor="ctr"/>
          <a:lstStyle>
            <a:lvl1pPr marL="0" indent="0" algn="ctr">
              <a:buNone/>
              <a:defRPr/>
            </a:lvl1pPr>
          </a:lstStyle>
          <a:p>
            <a:pPr rtl="0"/>
            <a:r>
              <a:rPr lang="pt-BR" noProof="0"/>
              <a:t>Clique no ícone para adicionar uma imagem</a:t>
            </a:r>
          </a:p>
        </p:txBody>
      </p:sp>
      <p:sp>
        <p:nvSpPr>
          <p:cNvPr id="17" name="Espaço Reservado para Conteúdo 2">
            <a:extLst>
              <a:ext uri="{FF2B5EF4-FFF2-40B4-BE49-F238E27FC236}">
                <a16:creationId xmlns:a16="http://schemas.microsoft.com/office/drawing/2014/main" id="{147C9C38-5B17-467D-B581-EF28ECB11E80}"/>
              </a:ext>
            </a:extLst>
          </p:cNvPr>
          <p:cNvSpPr>
            <a:spLocks noGrp="1"/>
          </p:cNvSpPr>
          <p:nvPr>
            <p:ph idx="14"/>
          </p:nvPr>
        </p:nvSpPr>
        <p:spPr>
          <a:xfrm>
            <a:off x="8527490" y="3207024"/>
            <a:ext cx="3445200"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20" name="Espaço Reservado para Conteúdo 2">
            <a:extLst>
              <a:ext uri="{FF2B5EF4-FFF2-40B4-BE49-F238E27FC236}">
                <a16:creationId xmlns:a16="http://schemas.microsoft.com/office/drawing/2014/main" id="{FEB88DD7-AEB5-4718-AF2D-28B5B91ED715}"/>
              </a:ext>
            </a:extLst>
          </p:cNvPr>
          <p:cNvSpPr>
            <a:spLocks noGrp="1"/>
          </p:cNvSpPr>
          <p:nvPr>
            <p:ph idx="15"/>
          </p:nvPr>
        </p:nvSpPr>
        <p:spPr>
          <a:xfrm>
            <a:off x="219126" y="2711636"/>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21" name="Espaço Reservado para Conteúdo 2">
            <a:extLst>
              <a:ext uri="{FF2B5EF4-FFF2-40B4-BE49-F238E27FC236}">
                <a16:creationId xmlns:a16="http://schemas.microsoft.com/office/drawing/2014/main" id="{F694448B-800C-40EF-8F61-18C018E8374C}"/>
              </a:ext>
            </a:extLst>
          </p:cNvPr>
          <p:cNvSpPr>
            <a:spLocks noGrp="1"/>
          </p:cNvSpPr>
          <p:nvPr>
            <p:ph idx="16"/>
          </p:nvPr>
        </p:nvSpPr>
        <p:spPr>
          <a:xfrm>
            <a:off x="8527124" y="2711636"/>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12" name="Espaço Reservado para Imagem 11">
            <a:extLst>
              <a:ext uri="{FF2B5EF4-FFF2-40B4-BE49-F238E27FC236}">
                <a16:creationId xmlns:a16="http://schemas.microsoft.com/office/drawing/2014/main" id="{483B974E-5202-4EAD-9D55-4129C84BAE87}"/>
              </a:ext>
            </a:extLst>
          </p:cNvPr>
          <p:cNvSpPr>
            <a:spLocks noGrp="1"/>
          </p:cNvSpPr>
          <p:nvPr>
            <p:ph type="pic" sz="quarter" idx="17" hasCustomPrompt="1"/>
          </p:nvPr>
        </p:nvSpPr>
        <p:spPr>
          <a:xfrm>
            <a:off x="1690627" y="1988373"/>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pt-BR" noProof="0"/>
              <a:t>ícone</a:t>
            </a:r>
          </a:p>
        </p:txBody>
      </p:sp>
    </p:spTree>
    <p:extLst>
      <p:ext uri="{BB962C8B-B14F-4D97-AF65-F5344CB8AC3E}">
        <p14:creationId xmlns:p14="http://schemas.microsoft.com/office/powerpoint/2010/main" val="10808137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ítulo e Conteúdo 03">
    <p:spTree>
      <p:nvGrpSpPr>
        <p:cNvPr id="1" name=""/>
        <p:cNvGrpSpPr/>
        <p:nvPr/>
      </p:nvGrpSpPr>
      <p:grpSpPr>
        <a:xfrm>
          <a:off x="0" y="0"/>
          <a:ext cx="0" cy="0"/>
          <a:chOff x="0" y="0"/>
          <a:chExt cx="0" cy="0"/>
        </a:xfrm>
      </p:grpSpPr>
      <p:sp>
        <p:nvSpPr>
          <p:cNvPr id="19" name="Retângulo 18">
            <a:extLst>
              <a:ext uri="{FF2B5EF4-FFF2-40B4-BE49-F238E27FC236}">
                <a16:creationId xmlns:a16="http://schemas.microsoft.com/office/drawing/2014/main" id="{12E4E194-63F1-4D43-AC02-75733DF045E9}"/>
              </a:ext>
            </a:extLst>
          </p:cNvPr>
          <p:cNvSpPr/>
          <p:nvPr userDrawn="1"/>
        </p:nvSpPr>
        <p:spPr>
          <a:xfrm>
            <a:off x="8052000" y="1480458"/>
            <a:ext cx="4140000" cy="44413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3" name="Espaço Reservado para Imagem 11">
            <a:extLst>
              <a:ext uri="{FF2B5EF4-FFF2-40B4-BE49-F238E27FC236}">
                <a16:creationId xmlns:a16="http://schemas.microsoft.com/office/drawing/2014/main" id="{8FEDE8EF-5B7A-A741-9A56-D365CAE01B62}"/>
              </a:ext>
            </a:extLst>
          </p:cNvPr>
          <p:cNvSpPr>
            <a:spLocks noGrp="1"/>
          </p:cNvSpPr>
          <p:nvPr>
            <p:ph type="pic" sz="quarter" idx="19" hasCustomPrompt="1"/>
          </p:nvPr>
        </p:nvSpPr>
        <p:spPr>
          <a:xfrm>
            <a:off x="9998318" y="1988373"/>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pt-BR" noProof="0"/>
              <a:t>ícone</a:t>
            </a:r>
          </a:p>
        </p:txBody>
      </p:sp>
      <p:sp>
        <p:nvSpPr>
          <p:cNvPr id="9" name="Retângulo 8">
            <a:extLst>
              <a:ext uri="{FF2B5EF4-FFF2-40B4-BE49-F238E27FC236}">
                <a16:creationId xmlns:a16="http://schemas.microsoft.com/office/drawing/2014/main" id="{3755C1FB-E61C-4BBC-8179-D34908DEA1B6}"/>
              </a:ext>
            </a:extLst>
          </p:cNvPr>
          <p:cNvSpPr/>
          <p:nvPr userDrawn="1"/>
        </p:nvSpPr>
        <p:spPr>
          <a:xfrm>
            <a:off x="0" y="1480458"/>
            <a:ext cx="4140000" cy="44413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 name="Título 1">
            <a:extLst>
              <a:ext uri="{FF2B5EF4-FFF2-40B4-BE49-F238E27FC236}">
                <a16:creationId xmlns:a16="http://schemas.microsoft.com/office/drawing/2014/main" id="{32970CD0-696D-4313-96BA-4AA72C813BD0}"/>
              </a:ext>
            </a:extLst>
          </p:cNvPr>
          <p:cNvSpPr>
            <a:spLocks noGrp="1"/>
          </p:cNvSpPr>
          <p:nvPr>
            <p:ph type="title"/>
          </p:nvPr>
        </p:nvSpPr>
        <p:spPr>
          <a:xfrm>
            <a:off x="515938" y="168244"/>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219126" y="3207024"/>
            <a:ext cx="3445566"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6" name="Espaço Reservado para Imagem 5">
            <a:extLst>
              <a:ext uri="{FF2B5EF4-FFF2-40B4-BE49-F238E27FC236}">
                <a16:creationId xmlns:a16="http://schemas.microsoft.com/office/drawing/2014/main" id="{35B71D50-AA4B-4E0C-8F6A-0F64F2C8A8C7}"/>
              </a:ext>
            </a:extLst>
          </p:cNvPr>
          <p:cNvSpPr>
            <a:spLocks noGrp="1"/>
          </p:cNvSpPr>
          <p:nvPr>
            <p:ph type="pic" sz="quarter" idx="13"/>
          </p:nvPr>
        </p:nvSpPr>
        <p:spPr>
          <a:xfrm>
            <a:off x="4139816" y="1480458"/>
            <a:ext cx="3912184" cy="4441371"/>
          </a:xfrm>
          <a:solidFill>
            <a:schemeClr val="bg2">
              <a:lumMod val="90000"/>
            </a:schemeClr>
          </a:solidFill>
        </p:spPr>
        <p:txBody>
          <a:bodyPr rtlCol="0" anchor="ctr"/>
          <a:lstStyle>
            <a:lvl1pPr marL="0" indent="0" algn="ctr">
              <a:buNone/>
              <a:defRPr/>
            </a:lvl1pPr>
          </a:lstStyle>
          <a:p>
            <a:pPr rtl="0"/>
            <a:r>
              <a:rPr lang="pt-BR" noProof="0"/>
              <a:t>Clique no ícone para adicionar uma imagem</a:t>
            </a:r>
          </a:p>
        </p:txBody>
      </p:sp>
      <p:sp>
        <p:nvSpPr>
          <p:cNvPr id="17" name="Espaço Reservado para Conteúdo 2">
            <a:extLst>
              <a:ext uri="{FF2B5EF4-FFF2-40B4-BE49-F238E27FC236}">
                <a16:creationId xmlns:a16="http://schemas.microsoft.com/office/drawing/2014/main" id="{147C9C38-5B17-467D-B581-EF28ECB11E80}"/>
              </a:ext>
            </a:extLst>
          </p:cNvPr>
          <p:cNvSpPr>
            <a:spLocks noGrp="1"/>
          </p:cNvSpPr>
          <p:nvPr>
            <p:ph idx="14"/>
          </p:nvPr>
        </p:nvSpPr>
        <p:spPr>
          <a:xfrm>
            <a:off x="8527490" y="3207024"/>
            <a:ext cx="3445200"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20" name="Espaço Reservado para Conteúdo 2">
            <a:extLst>
              <a:ext uri="{FF2B5EF4-FFF2-40B4-BE49-F238E27FC236}">
                <a16:creationId xmlns:a16="http://schemas.microsoft.com/office/drawing/2014/main" id="{FEB88DD7-AEB5-4718-AF2D-28B5B91ED715}"/>
              </a:ext>
            </a:extLst>
          </p:cNvPr>
          <p:cNvSpPr>
            <a:spLocks noGrp="1"/>
          </p:cNvSpPr>
          <p:nvPr>
            <p:ph idx="15"/>
          </p:nvPr>
        </p:nvSpPr>
        <p:spPr>
          <a:xfrm>
            <a:off x="219126" y="2711636"/>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21" name="Espaço Reservado para Conteúdo 2">
            <a:extLst>
              <a:ext uri="{FF2B5EF4-FFF2-40B4-BE49-F238E27FC236}">
                <a16:creationId xmlns:a16="http://schemas.microsoft.com/office/drawing/2014/main" id="{F694448B-800C-40EF-8F61-18C018E8374C}"/>
              </a:ext>
            </a:extLst>
          </p:cNvPr>
          <p:cNvSpPr>
            <a:spLocks noGrp="1"/>
          </p:cNvSpPr>
          <p:nvPr>
            <p:ph idx="16"/>
          </p:nvPr>
        </p:nvSpPr>
        <p:spPr>
          <a:xfrm>
            <a:off x="8527124" y="2711636"/>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12" name="Espaço Reservado para Imagem 11">
            <a:extLst>
              <a:ext uri="{FF2B5EF4-FFF2-40B4-BE49-F238E27FC236}">
                <a16:creationId xmlns:a16="http://schemas.microsoft.com/office/drawing/2014/main" id="{483B974E-5202-4EAD-9D55-4129C84BAE87}"/>
              </a:ext>
            </a:extLst>
          </p:cNvPr>
          <p:cNvSpPr>
            <a:spLocks noGrp="1"/>
          </p:cNvSpPr>
          <p:nvPr>
            <p:ph type="pic" sz="quarter" idx="17" hasCustomPrompt="1"/>
          </p:nvPr>
        </p:nvSpPr>
        <p:spPr>
          <a:xfrm>
            <a:off x="1690627" y="1988373"/>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pt-BR" noProof="0"/>
              <a:t>ícone</a:t>
            </a:r>
          </a:p>
        </p:txBody>
      </p:sp>
    </p:spTree>
    <p:extLst>
      <p:ext uri="{BB962C8B-B14F-4D97-AF65-F5344CB8AC3E}">
        <p14:creationId xmlns:p14="http://schemas.microsoft.com/office/powerpoint/2010/main" val="6432325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ítulo e Conteúdo 03">
    <p:spTree>
      <p:nvGrpSpPr>
        <p:cNvPr id="1" name=""/>
        <p:cNvGrpSpPr/>
        <p:nvPr/>
      </p:nvGrpSpPr>
      <p:grpSpPr>
        <a:xfrm>
          <a:off x="0" y="0"/>
          <a:ext cx="0" cy="0"/>
          <a:chOff x="0" y="0"/>
          <a:chExt cx="0" cy="0"/>
        </a:xfrm>
      </p:grpSpPr>
      <p:sp>
        <p:nvSpPr>
          <p:cNvPr id="9" name="Retângulo 8">
            <a:extLst>
              <a:ext uri="{FF2B5EF4-FFF2-40B4-BE49-F238E27FC236}">
                <a16:creationId xmlns:a16="http://schemas.microsoft.com/office/drawing/2014/main" id="{3755C1FB-E61C-4BBC-8179-D34908DEA1B6}"/>
              </a:ext>
            </a:extLst>
          </p:cNvPr>
          <p:cNvSpPr/>
          <p:nvPr userDrawn="1"/>
        </p:nvSpPr>
        <p:spPr>
          <a:xfrm>
            <a:off x="0" y="1630018"/>
            <a:ext cx="7297588" cy="4373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 name="Título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219126" y="3207024"/>
            <a:ext cx="3445566"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6" name="Espaço Reservado para Imagem 5">
            <a:extLst>
              <a:ext uri="{FF2B5EF4-FFF2-40B4-BE49-F238E27FC236}">
                <a16:creationId xmlns:a16="http://schemas.microsoft.com/office/drawing/2014/main" id="{35B71D50-AA4B-4E0C-8F6A-0F64F2C8A8C7}"/>
              </a:ext>
            </a:extLst>
          </p:cNvPr>
          <p:cNvSpPr>
            <a:spLocks noGrp="1"/>
          </p:cNvSpPr>
          <p:nvPr>
            <p:ph type="pic" sz="quarter" idx="13"/>
          </p:nvPr>
        </p:nvSpPr>
        <p:spPr>
          <a:xfrm>
            <a:off x="7297588" y="1630018"/>
            <a:ext cx="4424362" cy="4373217"/>
          </a:xfrm>
          <a:solidFill>
            <a:schemeClr val="bg2">
              <a:lumMod val="90000"/>
            </a:schemeClr>
          </a:solidFill>
        </p:spPr>
        <p:txBody>
          <a:bodyPr rtlCol="0" anchor="ctr"/>
          <a:lstStyle>
            <a:lvl1pPr marL="0" indent="0" algn="ctr">
              <a:buNone/>
              <a:defRPr/>
            </a:lvl1pPr>
          </a:lstStyle>
          <a:p>
            <a:pPr rtl="0"/>
            <a:r>
              <a:rPr lang="pt-BR" noProof="0"/>
              <a:t>Clique no ícone para adicionar uma imagem</a:t>
            </a:r>
          </a:p>
        </p:txBody>
      </p:sp>
      <p:sp>
        <p:nvSpPr>
          <p:cNvPr id="20" name="Espaço Reservado para Conteúdo 2">
            <a:extLst>
              <a:ext uri="{FF2B5EF4-FFF2-40B4-BE49-F238E27FC236}">
                <a16:creationId xmlns:a16="http://schemas.microsoft.com/office/drawing/2014/main" id="{FEB88DD7-AEB5-4718-AF2D-28B5B91ED715}"/>
              </a:ext>
            </a:extLst>
          </p:cNvPr>
          <p:cNvSpPr>
            <a:spLocks noGrp="1"/>
          </p:cNvSpPr>
          <p:nvPr>
            <p:ph idx="15"/>
          </p:nvPr>
        </p:nvSpPr>
        <p:spPr>
          <a:xfrm>
            <a:off x="219126" y="2711636"/>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12" name="Espaço Reservado para Imagem 11">
            <a:extLst>
              <a:ext uri="{FF2B5EF4-FFF2-40B4-BE49-F238E27FC236}">
                <a16:creationId xmlns:a16="http://schemas.microsoft.com/office/drawing/2014/main" id="{483B974E-5202-4EAD-9D55-4129C84BAE87}"/>
              </a:ext>
            </a:extLst>
          </p:cNvPr>
          <p:cNvSpPr>
            <a:spLocks noGrp="1"/>
          </p:cNvSpPr>
          <p:nvPr>
            <p:ph type="pic" sz="quarter" idx="17" hasCustomPrompt="1"/>
          </p:nvPr>
        </p:nvSpPr>
        <p:spPr>
          <a:xfrm>
            <a:off x="1690627" y="1988373"/>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pt-BR" noProof="0"/>
              <a:t>ícone</a:t>
            </a:r>
          </a:p>
        </p:txBody>
      </p:sp>
    </p:spTree>
    <p:extLst>
      <p:ext uri="{BB962C8B-B14F-4D97-AF65-F5344CB8AC3E}">
        <p14:creationId xmlns:p14="http://schemas.microsoft.com/office/powerpoint/2010/main" val="42279456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yout de comparação">
    <p:spTree>
      <p:nvGrpSpPr>
        <p:cNvPr id="1" name=""/>
        <p:cNvGrpSpPr/>
        <p:nvPr/>
      </p:nvGrpSpPr>
      <p:grpSpPr>
        <a:xfrm>
          <a:off x="0" y="0"/>
          <a:ext cx="0" cy="0"/>
          <a:chOff x="0" y="0"/>
          <a:chExt cx="0" cy="0"/>
        </a:xfrm>
      </p:grpSpPr>
      <p:sp>
        <p:nvSpPr>
          <p:cNvPr id="8" name="Retângulo: Cantos Arredondados 7">
            <a:extLst>
              <a:ext uri="{FF2B5EF4-FFF2-40B4-BE49-F238E27FC236}">
                <a16:creationId xmlns:a16="http://schemas.microsoft.com/office/drawing/2014/main" id="{2D5F468E-228E-4E59-80B7-4F7444677A62}"/>
              </a:ext>
            </a:extLst>
          </p:cNvPr>
          <p:cNvSpPr/>
          <p:nvPr userDrawn="1"/>
        </p:nvSpPr>
        <p:spPr>
          <a:xfrm>
            <a:off x="6104527" y="4721196"/>
            <a:ext cx="6552000" cy="1008000"/>
          </a:xfrm>
          <a:prstGeom prst="roundRect">
            <a:avLst>
              <a:gd name="adj" fmla="val 50000"/>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Cantos Arredondados 5">
            <a:extLst>
              <a:ext uri="{FF2B5EF4-FFF2-40B4-BE49-F238E27FC236}">
                <a16:creationId xmlns:a16="http://schemas.microsoft.com/office/drawing/2014/main" id="{0A156040-02A0-8273-E51A-C5DA30554263}"/>
              </a:ext>
            </a:extLst>
          </p:cNvPr>
          <p:cNvSpPr/>
          <p:nvPr userDrawn="1"/>
        </p:nvSpPr>
        <p:spPr>
          <a:xfrm>
            <a:off x="-296091" y="1554868"/>
            <a:ext cx="6213208" cy="648000"/>
          </a:xfrm>
          <a:prstGeom prst="roundRect">
            <a:avLst>
              <a:gd name="adj" fmla="val 50000"/>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680934" y="2863158"/>
            <a:ext cx="4074002" cy="2846648"/>
          </a:xfrm>
        </p:spPr>
        <p:txBody>
          <a:bodyPr lIns="0" tIns="0" rIns="0" bIns="0" rtlCol="0">
            <a:noAutofit/>
          </a:bodyPr>
          <a:lstStyle>
            <a:lvl1pPr marL="0" indent="0" algn="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accent2"/>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20" name="Espaço Reservado para Conteúdo 2">
            <a:extLst>
              <a:ext uri="{FF2B5EF4-FFF2-40B4-BE49-F238E27FC236}">
                <a16:creationId xmlns:a16="http://schemas.microsoft.com/office/drawing/2014/main" id="{FEB88DD7-AEB5-4718-AF2D-28B5B91ED715}"/>
              </a:ext>
            </a:extLst>
          </p:cNvPr>
          <p:cNvSpPr>
            <a:spLocks noGrp="1"/>
          </p:cNvSpPr>
          <p:nvPr>
            <p:ph idx="15" hasCustomPrompt="1"/>
          </p:nvPr>
        </p:nvSpPr>
        <p:spPr>
          <a:xfrm>
            <a:off x="1309370" y="1625048"/>
            <a:ext cx="3445566" cy="495389"/>
          </a:xfrm>
        </p:spPr>
        <p:txBody>
          <a:bodyPr lIns="0" tIns="0" rIns="0" bIns="0" rtlCol="0" anchor="ctr">
            <a:noAutofit/>
          </a:bodyPr>
          <a:lstStyle>
            <a:lvl1pPr marL="0" indent="0" algn="r">
              <a:buNone/>
              <a:defRPr sz="1800" b="1" cap="all" baseline="0">
                <a:solidFill>
                  <a:schemeClr val="accent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Tópico 01 vem aqui</a:t>
            </a:r>
          </a:p>
        </p:txBody>
      </p:sp>
      <p:sp>
        <p:nvSpPr>
          <p:cNvPr id="23" name="Espaço Reservado para Conteúdo 2">
            <a:extLst>
              <a:ext uri="{FF2B5EF4-FFF2-40B4-BE49-F238E27FC236}">
                <a16:creationId xmlns:a16="http://schemas.microsoft.com/office/drawing/2014/main" id="{E5123CE7-2F8A-489B-BD99-0C2A33ADF49A}"/>
              </a:ext>
            </a:extLst>
          </p:cNvPr>
          <p:cNvSpPr>
            <a:spLocks noGrp="1"/>
          </p:cNvSpPr>
          <p:nvPr>
            <p:ph idx="19"/>
          </p:nvPr>
        </p:nvSpPr>
        <p:spPr>
          <a:xfrm>
            <a:off x="7327918" y="1648186"/>
            <a:ext cx="4074002" cy="2834508"/>
          </a:xfrm>
        </p:spPr>
        <p:txBody>
          <a:bodyPr lIns="0" tIns="0" rIns="0" bIns="0" rtlCol="0" anchor="b">
            <a:no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25" name="Espaço Reservado para Conteúdo 2">
            <a:extLst>
              <a:ext uri="{FF2B5EF4-FFF2-40B4-BE49-F238E27FC236}">
                <a16:creationId xmlns:a16="http://schemas.microsoft.com/office/drawing/2014/main" id="{07730BCF-AC2A-4FEC-8F01-63964DB444CF}"/>
              </a:ext>
            </a:extLst>
          </p:cNvPr>
          <p:cNvSpPr>
            <a:spLocks noGrp="1"/>
          </p:cNvSpPr>
          <p:nvPr>
            <p:ph idx="20" hasCustomPrompt="1"/>
          </p:nvPr>
        </p:nvSpPr>
        <p:spPr>
          <a:xfrm>
            <a:off x="7475709" y="4963450"/>
            <a:ext cx="3445566" cy="495389"/>
          </a:xfrm>
        </p:spPr>
        <p:txBody>
          <a:bodyPr lIns="0" tIns="0" rIns="0" bIns="0" rtlCol="0" anchor="ctr">
            <a:noAutofit/>
          </a:bodyPr>
          <a:lstStyle>
            <a:lvl1pPr marL="0" indent="0" algn="l">
              <a:buNone/>
              <a:defRPr sz="1800" b="1" cap="all" baseline="0">
                <a:solidFill>
                  <a:schemeClr val="accent3"/>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Tópico 02 vem aqui</a:t>
            </a:r>
          </a:p>
        </p:txBody>
      </p:sp>
      <p:sp>
        <p:nvSpPr>
          <p:cNvPr id="24" name="Espaço Reservado para Imagem 11">
            <a:extLst>
              <a:ext uri="{FF2B5EF4-FFF2-40B4-BE49-F238E27FC236}">
                <a16:creationId xmlns:a16="http://schemas.microsoft.com/office/drawing/2014/main" id="{E150BFC7-A11D-CC46-B5A2-8BD93C269506}"/>
              </a:ext>
            </a:extLst>
          </p:cNvPr>
          <p:cNvSpPr>
            <a:spLocks noGrp="1"/>
          </p:cNvSpPr>
          <p:nvPr>
            <p:ph type="pic" sz="quarter" idx="21" hasCustomPrompt="1"/>
          </p:nvPr>
        </p:nvSpPr>
        <p:spPr>
          <a:xfrm>
            <a:off x="5282969" y="1572288"/>
            <a:ext cx="605487" cy="605487"/>
          </a:xfrm>
          <a:prstGeom prst="rect">
            <a:avLst/>
          </a:prstGeom>
          <a:noFill/>
        </p:spPr>
        <p:txBody>
          <a:bodyPr lIns="0" rIns="0" rtlCol="0" anchor="ctr">
            <a:normAutofit/>
          </a:bodyPr>
          <a:lstStyle>
            <a:lvl1pPr marL="0" indent="0" algn="ctr">
              <a:buNone/>
              <a:defRPr sz="1100">
                <a:solidFill>
                  <a:schemeClr val="bg1"/>
                </a:solidFill>
              </a:defRPr>
            </a:lvl1pPr>
          </a:lstStyle>
          <a:p>
            <a:pPr rtl="0"/>
            <a:r>
              <a:rPr lang="pt-BR" noProof="0"/>
              <a:t>ícone</a:t>
            </a:r>
          </a:p>
        </p:txBody>
      </p:sp>
      <p:sp>
        <p:nvSpPr>
          <p:cNvPr id="29" name="Espaço Reservado para Imagem 11">
            <a:extLst>
              <a:ext uri="{FF2B5EF4-FFF2-40B4-BE49-F238E27FC236}">
                <a16:creationId xmlns:a16="http://schemas.microsoft.com/office/drawing/2014/main" id="{F2116994-BE3E-6A43-9C15-E71BA8EC821F}"/>
              </a:ext>
            </a:extLst>
          </p:cNvPr>
          <p:cNvSpPr>
            <a:spLocks noGrp="1"/>
          </p:cNvSpPr>
          <p:nvPr>
            <p:ph type="pic" sz="quarter" idx="22" hasCustomPrompt="1"/>
          </p:nvPr>
        </p:nvSpPr>
        <p:spPr>
          <a:xfrm>
            <a:off x="6298782" y="4906113"/>
            <a:ext cx="605487" cy="605487"/>
          </a:xfrm>
          <a:prstGeom prst="rect">
            <a:avLst/>
          </a:prstGeom>
          <a:noFill/>
        </p:spPr>
        <p:txBody>
          <a:bodyPr lIns="0" rIns="0" rtlCol="0" anchor="ctr">
            <a:normAutofit/>
          </a:bodyPr>
          <a:lstStyle>
            <a:lvl1pPr marL="0" indent="0" algn="ctr">
              <a:buNone/>
              <a:defRPr sz="1100">
                <a:solidFill>
                  <a:schemeClr val="bg1"/>
                </a:solidFill>
              </a:defRPr>
            </a:lvl1pPr>
          </a:lstStyle>
          <a:p>
            <a:pPr rtl="0"/>
            <a:r>
              <a:rPr lang="pt-BR" noProof="0"/>
              <a:t>ícone</a:t>
            </a:r>
          </a:p>
        </p:txBody>
      </p:sp>
      <p:pic>
        <p:nvPicPr>
          <p:cNvPr id="9" name="Espaço Reservado para Imagem 18" descr="Ícone&#10;&#10;Descrição gerada automaticamente">
            <a:extLst>
              <a:ext uri="{FF2B5EF4-FFF2-40B4-BE49-F238E27FC236}">
                <a16:creationId xmlns:a16="http://schemas.microsoft.com/office/drawing/2014/main" id="{8C4CE279-DBB3-BDC9-6E6C-7D5480B93706}"/>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a:fillRect/>
          </a:stretch>
        </p:blipFill>
        <p:spPr>
          <a:xfrm>
            <a:off x="5282969" y="1572288"/>
            <a:ext cx="605487" cy="605487"/>
          </a:xfrm>
          <a:prstGeom prst="rect">
            <a:avLst/>
          </a:prstGeom>
          <a:noFill/>
        </p:spPr>
      </p:pic>
    </p:spTree>
    <p:extLst>
      <p:ext uri="{BB962C8B-B14F-4D97-AF65-F5344CB8AC3E}">
        <p14:creationId xmlns:p14="http://schemas.microsoft.com/office/powerpoint/2010/main" val="41872641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Layout de comparação">
    <p:spTree>
      <p:nvGrpSpPr>
        <p:cNvPr id="1" name=""/>
        <p:cNvGrpSpPr/>
        <p:nvPr/>
      </p:nvGrpSpPr>
      <p:grpSpPr>
        <a:xfrm>
          <a:off x="0" y="0"/>
          <a:ext cx="0" cy="0"/>
          <a:chOff x="0" y="0"/>
          <a:chExt cx="0" cy="0"/>
        </a:xfrm>
      </p:grpSpPr>
      <p:sp>
        <p:nvSpPr>
          <p:cNvPr id="6" name="Retângulo: Cantos Arredondados 5">
            <a:extLst>
              <a:ext uri="{FF2B5EF4-FFF2-40B4-BE49-F238E27FC236}">
                <a16:creationId xmlns:a16="http://schemas.microsoft.com/office/drawing/2014/main" id="{0A156040-02A0-8273-E51A-C5DA30554263}"/>
              </a:ext>
            </a:extLst>
          </p:cNvPr>
          <p:cNvSpPr/>
          <p:nvPr userDrawn="1"/>
        </p:nvSpPr>
        <p:spPr>
          <a:xfrm>
            <a:off x="-487680" y="1554867"/>
            <a:ext cx="6404797" cy="920335"/>
          </a:xfrm>
          <a:prstGeom prst="roundRect">
            <a:avLst>
              <a:gd name="adj" fmla="val 50000"/>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680933" y="2863158"/>
            <a:ext cx="10814381" cy="2846648"/>
          </a:xfrm>
        </p:spPr>
        <p:txBody>
          <a:bodyPr lIns="0" tIns="0" rIns="0" bIns="0" rtlCol="0">
            <a:noAutofit/>
          </a:bodyPr>
          <a:lstStyle>
            <a:lvl1pPr marL="0" indent="0" algn="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accent2"/>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20" name="Espaço Reservado para Conteúdo 2">
            <a:extLst>
              <a:ext uri="{FF2B5EF4-FFF2-40B4-BE49-F238E27FC236}">
                <a16:creationId xmlns:a16="http://schemas.microsoft.com/office/drawing/2014/main" id="{FEB88DD7-AEB5-4718-AF2D-28B5B91ED715}"/>
              </a:ext>
            </a:extLst>
          </p:cNvPr>
          <p:cNvSpPr>
            <a:spLocks noGrp="1"/>
          </p:cNvSpPr>
          <p:nvPr>
            <p:ph idx="15" hasCustomPrompt="1"/>
          </p:nvPr>
        </p:nvSpPr>
        <p:spPr>
          <a:xfrm>
            <a:off x="1309370" y="1772569"/>
            <a:ext cx="3445566" cy="495389"/>
          </a:xfrm>
        </p:spPr>
        <p:txBody>
          <a:bodyPr lIns="0" tIns="0" rIns="0" bIns="0" rtlCol="0" anchor="ctr">
            <a:noAutofit/>
          </a:bodyPr>
          <a:lstStyle>
            <a:lvl1pPr marL="0" indent="0" algn="r">
              <a:buNone/>
              <a:defRPr sz="1800" b="1" cap="all" baseline="0">
                <a:solidFill>
                  <a:schemeClr val="accent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Tópico 01 vem aqui</a:t>
            </a:r>
          </a:p>
        </p:txBody>
      </p:sp>
      <p:sp>
        <p:nvSpPr>
          <p:cNvPr id="24" name="Espaço Reservado para Imagem 11">
            <a:extLst>
              <a:ext uri="{FF2B5EF4-FFF2-40B4-BE49-F238E27FC236}">
                <a16:creationId xmlns:a16="http://schemas.microsoft.com/office/drawing/2014/main" id="{E150BFC7-A11D-CC46-B5A2-8BD93C269506}"/>
              </a:ext>
            </a:extLst>
          </p:cNvPr>
          <p:cNvSpPr>
            <a:spLocks noGrp="1"/>
          </p:cNvSpPr>
          <p:nvPr>
            <p:ph type="pic" sz="quarter" idx="21" hasCustomPrompt="1"/>
          </p:nvPr>
        </p:nvSpPr>
        <p:spPr>
          <a:xfrm>
            <a:off x="5108798" y="1712314"/>
            <a:ext cx="605487" cy="605487"/>
          </a:xfrm>
          <a:prstGeom prst="rect">
            <a:avLst/>
          </a:prstGeom>
          <a:noFill/>
        </p:spPr>
        <p:txBody>
          <a:bodyPr lIns="0" rIns="0" rtlCol="0" anchor="ctr">
            <a:normAutofit/>
          </a:bodyPr>
          <a:lstStyle>
            <a:lvl1pPr marL="0" indent="0" algn="ctr">
              <a:buNone/>
              <a:defRPr sz="1100">
                <a:solidFill>
                  <a:schemeClr val="bg1"/>
                </a:solidFill>
              </a:defRPr>
            </a:lvl1pPr>
          </a:lstStyle>
          <a:p>
            <a:pPr rtl="0"/>
            <a:r>
              <a:rPr lang="pt-BR" noProof="0"/>
              <a:t>ícone</a:t>
            </a:r>
          </a:p>
        </p:txBody>
      </p:sp>
    </p:spTree>
    <p:extLst>
      <p:ext uri="{BB962C8B-B14F-4D97-AF65-F5344CB8AC3E}">
        <p14:creationId xmlns:p14="http://schemas.microsoft.com/office/powerpoint/2010/main" val="690786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0CB2-E0BF-B55F-935A-881300D865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R"/>
          </a:p>
        </p:txBody>
      </p:sp>
      <p:sp>
        <p:nvSpPr>
          <p:cNvPr id="3" name="Text Placeholder 2">
            <a:extLst>
              <a:ext uri="{FF2B5EF4-FFF2-40B4-BE49-F238E27FC236}">
                <a16:creationId xmlns:a16="http://schemas.microsoft.com/office/drawing/2014/main" id="{D68A352D-E537-E700-36E3-78A5F5C400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A39F5B9-F0AF-8386-5009-8F8D9EE37220}"/>
              </a:ext>
            </a:extLst>
          </p:cNvPr>
          <p:cNvSpPr>
            <a:spLocks noGrp="1"/>
          </p:cNvSpPr>
          <p:nvPr>
            <p:ph type="dt" sz="half" idx="10"/>
          </p:nvPr>
        </p:nvSpPr>
        <p:spPr/>
        <p:txBody>
          <a:bodyPr/>
          <a:lstStyle/>
          <a:p>
            <a:fld id="{9F6A3D77-4142-4993-B1AC-43835308DF1A}" type="datetime1">
              <a:rPr lang="LID4096" smtClean="0"/>
              <a:t>10/31/2024</a:t>
            </a:fld>
            <a:endParaRPr lang="en-BR"/>
          </a:p>
        </p:txBody>
      </p:sp>
      <p:sp>
        <p:nvSpPr>
          <p:cNvPr id="5" name="Footer Placeholder 4">
            <a:extLst>
              <a:ext uri="{FF2B5EF4-FFF2-40B4-BE49-F238E27FC236}">
                <a16:creationId xmlns:a16="http://schemas.microsoft.com/office/drawing/2014/main" id="{79389DFE-697A-E073-892B-2A3CA06B7BC2}"/>
              </a:ext>
            </a:extLst>
          </p:cNvPr>
          <p:cNvSpPr>
            <a:spLocks noGrp="1"/>
          </p:cNvSpPr>
          <p:nvPr>
            <p:ph type="ftr" sz="quarter" idx="11"/>
          </p:nvPr>
        </p:nvSpPr>
        <p:spPr/>
        <p:txBody>
          <a:bodyPr/>
          <a:lstStyle/>
          <a:p>
            <a:endParaRPr lang="en-BR"/>
          </a:p>
        </p:txBody>
      </p:sp>
      <p:sp>
        <p:nvSpPr>
          <p:cNvPr id="6" name="Slide Number Placeholder 5">
            <a:extLst>
              <a:ext uri="{FF2B5EF4-FFF2-40B4-BE49-F238E27FC236}">
                <a16:creationId xmlns:a16="http://schemas.microsoft.com/office/drawing/2014/main" id="{DF5F4C0D-57A7-4F4B-6B03-259C525B8DA0}"/>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12343645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Layout de comparação">
    <p:spTree>
      <p:nvGrpSpPr>
        <p:cNvPr id="1" name=""/>
        <p:cNvGrpSpPr/>
        <p:nvPr/>
      </p:nvGrpSpPr>
      <p:grpSpPr>
        <a:xfrm>
          <a:off x="0" y="0"/>
          <a:ext cx="0" cy="0"/>
          <a:chOff x="0" y="0"/>
          <a:chExt cx="0" cy="0"/>
        </a:xfrm>
      </p:grpSpPr>
      <p:sp>
        <p:nvSpPr>
          <p:cNvPr id="6" name="Retângulo: Cantos Arredondados 5">
            <a:extLst>
              <a:ext uri="{FF2B5EF4-FFF2-40B4-BE49-F238E27FC236}">
                <a16:creationId xmlns:a16="http://schemas.microsoft.com/office/drawing/2014/main" id="{0A156040-02A0-8273-E51A-C5DA30554263}"/>
              </a:ext>
            </a:extLst>
          </p:cNvPr>
          <p:cNvSpPr/>
          <p:nvPr userDrawn="1"/>
        </p:nvSpPr>
        <p:spPr>
          <a:xfrm>
            <a:off x="-487680" y="1554867"/>
            <a:ext cx="6404797" cy="720000"/>
          </a:xfrm>
          <a:prstGeom prst="roundRect">
            <a:avLst>
              <a:gd name="adj" fmla="val 50000"/>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
        <p:nvSpPr>
          <p:cNvPr id="3" name="Espaço Reservado para Conteúdo 2">
            <a:extLst>
              <a:ext uri="{FF2B5EF4-FFF2-40B4-BE49-F238E27FC236}">
                <a16:creationId xmlns:a16="http://schemas.microsoft.com/office/drawing/2014/main" id="{0FEE9886-36F0-4E06-A3A6-D8F00B0665A1}"/>
              </a:ext>
            </a:extLst>
          </p:cNvPr>
          <p:cNvSpPr>
            <a:spLocks noGrp="1"/>
          </p:cNvSpPr>
          <p:nvPr>
            <p:ph idx="1"/>
          </p:nvPr>
        </p:nvSpPr>
        <p:spPr>
          <a:xfrm>
            <a:off x="680933" y="2863158"/>
            <a:ext cx="10814381" cy="2846648"/>
          </a:xfrm>
        </p:spPr>
        <p:txBody>
          <a:bodyPr lIns="0" tIns="0" rIns="0" bIns="0" rtlCol="0">
            <a:noAutofit/>
          </a:bodyPr>
          <a:lstStyle>
            <a:lvl1pPr marL="0" indent="0" algn="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accent2"/>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20" name="Espaço Reservado para Conteúdo 2">
            <a:extLst>
              <a:ext uri="{FF2B5EF4-FFF2-40B4-BE49-F238E27FC236}">
                <a16:creationId xmlns:a16="http://schemas.microsoft.com/office/drawing/2014/main" id="{FEB88DD7-AEB5-4718-AF2D-28B5B91ED715}"/>
              </a:ext>
            </a:extLst>
          </p:cNvPr>
          <p:cNvSpPr>
            <a:spLocks noGrp="1"/>
          </p:cNvSpPr>
          <p:nvPr>
            <p:ph idx="15" hasCustomPrompt="1"/>
          </p:nvPr>
        </p:nvSpPr>
        <p:spPr>
          <a:xfrm>
            <a:off x="1074239" y="1668178"/>
            <a:ext cx="3445566" cy="495389"/>
          </a:xfrm>
        </p:spPr>
        <p:txBody>
          <a:bodyPr lIns="0" tIns="0" rIns="0" bIns="0" rtlCol="0" anchor="ctr">
            <a:noAutofit/>
          </a:bodyPr>
          <a:lstStyle>
            <a:lvl1pPr marL="0" indent="0" algn="r">
              <a:buNone/>
              <a:defRPr sz="1800" b="1" cap="all" baseline="0">
                <a:solidFill>
                  <a:schemeClr val="accent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Tópico 01 vem aqui</a:t>
            </a:r>
          </a:p>
        </p:txBody>
      </p:sp>
      <p:sp>
        <p:nvSpPr>
          <p:cNvPr id="24" name="Espaço Reservado para Imagem 11">
            <a:extLst>
              <a:ext uri="{FF2B5EF4-FFF2-40B4-BE49-F238E27FC236}">
                <a16:creationId xmlns:a16="http://schemas.microsoft.com/office/drawing/2014/main" id="{E150BFC7-A11D-CC46-B5A2-8BD93C269506}"/>
              </a:ext>
            </a:extLst>
          </p:cNvPr>
          <p:cNvSpPr>
            <a:spLocks noGrp="1"/>
          </p:cNvSpPr>
          <p:nvPr>
            <p:ph type="pic" sz="quarter" idx="21" hasCustomPrompt="1"/>
          </p:nvPr>
        </p:nvSpPr>
        <p:spPr>
          <a:xfrm>
            <a:off x="5134924" y="1612123"/>
            <a:ext cx="605487" cy="605487"/>
          </a:xfrm>
          <a:prstGeom prst="rect">
            <a:avLst/>
          </a:prstGeom>
          <a:noFill/>
        </p:spPr>
        <p:txBody>
          <a:bodyPr lIns="0" rIns="0" rtlCol="0" anchor="ctr">
            <a:normAutofit/>
          </a:bodyPr>
          <a:lstStyle>
            <a:lvl1pPr marL="0" indent="0" algn="ctr">
              <a:buNone/>
              <a:defRPr sz="1100">
                <a:solidFill>
                  <a:schemeClr val="bg1"/>
                </a:solidFill>
              </a:defRPr>
            </a:lvl1pPr>
          </a:lstStyle>
          <a:p>
            <a:pPr rtl="0"/>
            <a:r>
              <a:rPr lang="pt-BR" noProof="0"/>
              <a:t>ícone</a:t>
            </a:r>
          </a:p>
        </p:txBody>
      </p:sp>
      <p:sp>
        <p:nvSpPr>
          <p:cNvPr id="5" name="Retângulo: Cantos Arredondados 4">
            <a:extLst>
              <a:ext uri="{FF2B5EF4-FFF2-40B4-BE49-F238E27FC236}">
                <a16:creationId xmlns:a16="http://schemas.microsoft.com/office/drawing/2014/main" id="{BF5200F0-230E-8910-D758-6C89CF23866D}"/>
              </a:ext>
            </a:extLst>
          </p:cNvPr>
          <p:cNvSpPr/>
          <p:nvPr userDrawn="1"/>
        </p:nvSpPr>
        <p:spPr>
          <a:xfrm rot="10800000">
            <a:off x="6213565" y="5478078"/>
            <a:ext cx="6404797" cy="720000"/>
          </a:xfrm>
          <a:prstGeom prst="roundRect">
            <a:avLst>
              <a:gd name="adj" fmla="val 50000"/>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spaço Reservado para Imagem 11">
            <a:extLst>
              <a:ext uri="{FF2B5EF4-FFF2-40B4-BE49-F238E27FC236}">
                <a16:creationId xmlns:a16="http://schemas.microsoft.com/office/drawing/2014/main" id="{88342110-7FD2-0283-EA56-A72FC93A5B0E}"/>
              </a:ext>
            </a:extLst>
          </p:cNvPr>
          <p:cNvSpPr>
            <a:spLocks noGrp="1"/>
          </p:cNvSpPr>
          <p:nvPr>
            <p:ph type="pic" sz="quarter" idx="22" hasCustomPrompt="1"/>
          </p:nvPr>
        </p:nvSpPr>
        <p:spPr>
          <a:xfrm>
            <a:off x="6489107" y="5535334"/>
            <a:ext cx="605487" cy="605487"/>
          </a:xfrm>
          <a:prstGeom prst="rect">
            <a:avLst/>
          </a:prstGeom>
          <a:noFill/>
        </p:spPr>
        <p:txBody>
          <a:bodyPr lIns="0" rIns="0" rtlCol="0" anchor="ctr">
            <a:normAutofit/>
          </a:bodyPr>
          <a:lstStyle>
            <a:lvl1pPr marL="0" indent="0" algn="ctr">
              <a:buNone/>
              <a:defRPr sz="1100">
                <a:solidFill>
                  <a:schemeClr val="bg1"/>
                </a:solidFill>
              </a:defRPr>
            </a:lvl1pPr>
          </a:lstStyle>
          <a:p>
            <a:pPr rtl="0"/>
            <a:r>
              <a:rPr lang="pt-BR" noProof="0"/>
              <a:t>ícone</a:t>
            </a:r>
          </a:p>
        </p:txBody>
      </p:sp>
      <p:sp>
        <p:nvSpPr>
          <p:cNvPr id="9" name="Espaço Reservado para Conteúdo 2">
            <a:extLst>
              <a:ext uri="{FF2B5EF4-FFF2-40B4-BE49-F238E27FC236}">
                <a16:creationId xmlns:a16="http://schemas.microsoft.com/office/drawing/2014/main" id="{0AD25F26-123D-7488-8D0A-9F893618505B}"/>
              </a:ext>
            </a:extLst>
          </p:cNvPr>
          <p:cNvSpPr>
            <a:spLocks noGrp="1"/>
          </p:cNvSpPr>
          <p:nvPr>
            <p:ph idx="23" hasCustomPrompt="1"/>
          </p:nvPr>
        </p:nvSpPr>
        <p:spPr>
          <a:xfrm>
            <a:off x="7949872" y="5583826"/>
            <a:ext cx="3445566" cy="495389"/>
          </a:xfrm>
        </p:spPr>
        <p:txBody>
          <a:bodyPr lIns="0" tIns="0" rIns="0" bIns="0" rtlCol="0" anchor="ctr">
            <a:noAutofit/>
          </a:bodyPr>
          <a:lstStyle>
            <a:lvl1pPr marL="0" indent="0" algn="r">
              <a:buNone/>
              <a:defRPr sz="1800" b="1" cap="all" baseline="0">
                <a:solidFill>
                  <a:schemeClr val="accent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Tópico 01 vem aqui</a:t>
            </a:r>
          </a:p>
        </p:txBody>
      </p:sp>
    </p:spTree>
    <p:extLst>
      <p:ext uri="{BB962C8B-B14F-4D97-AF65-F5344CB8AC3E}">
        <p14:creationId xmlns:p14="http://schemas.microsoft.com/office/powerpoint/2010/main" val="25204304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da equipe">
    <p:spTree>
      <p:nvGrpSpPr>
        <p:cNvPr id="1" name=""/>
        <p:cNvGrpSpPr/>
        <p:nvPr/>
      </p:nvGrpSpPr>
      <p:grpSpPr>
        <a:xfrm>
          <a:off x="0" y="0"/>
          <a:ext cx="0" cy="0"/>
          <a:chOff x="0" y="0"/>
          <a:chExt cx="0" cy="0"/>
        </a:xfrm>
      </p:grpSpPr>
      <p:grpSp>
        <p:nvGrpSpPr>
          <p:cNvPr id="35" name="Grupo 34">
            <a:extLst>
              <a:ext uri="{FF2B5EF4-FFF2-40B4-BE49-F238E27FC236}">
                <a16:creationId xmlns:a16="http://schemas.microsoft.com/office/drawing/2014/main" id="{431CD316-21C7-4FA9-A45A-374D6AE71ED5}"/>
              </a:ext>
            </a:extLst>
          </p:cNvPr>
          <p:cNvGrpSpPr/>
          <p:nvPr userDrawn="1"/>
        </p:nvGrpSpPr>
        <p:grpSpPr>
          <a:xfrm rot="8650774" flipH="1" flipV="1">
            <a:off x="7430044" y="-1843126"/>
            <a:ext cx="4436224" cy="5482435"/>
            <a:chOff x="11114088" y="2241550"/>
            <a:chExt cx="1905000" cy="2354263"/>
          </a:xfrm>
          <a:solidFill>
            <a:schemeClr val="accent1">
              <a:alpha val="53000"/>
            </a:schemeClr>
          </a:solidFill>
        </p:grpSpPr>
        <p:sp>
          <p:nvSpPr>
            <p:cNvPr id="36" name="Forma Livre 5">
              <a:extLst>
                <a:ext uri="{FF2B5EF4-FFF2-40B4-BE49-F238E27FC236}">
                  <a16:creationId xmlns:a16="http://schemas.microsoft.com/office/drawing/2014/main" id="{E107D9FB-3967-4583-A9DA-6787AF71202C}"/>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37" name="Forma livre 6">
              <a:extLst>
                <a:ext uri="{FF2B5EF4-FFF2-40B4-BE49-F238E27FC236}">
                  <a16:creationId xmlns:a16="http://schemas.microsoft.com/office/drawing/2014/main" id="{138D5FEB-37FF-4F26-B625-CE2BE91FF21B}"/>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38" name="Forma Livre 7">
              <a:extLst>
                <a:ext uri="{FF2B5EF4-FFF2-40B4-BE49-F238E27FC236}">
                  <a16:creationId xmlns:a16="http://schemas.microsoft.com/office/drawing/2014/main" id="{6C2B67E8-673C-422C-B021-296E2E2B952D}"/>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
        <p:nvSpPr>
          <p:cNvPr id="23" name="Oval 22">
            <a:extLst>
              <a:ext uri="{FF2B5EF4-FFF2-40B4-BE49-F238E27FC236}">
                <a16:creationId xmlns:a16="http://schemas.microsoft.com/office/drawing/2014/main" id="{687010E4-ADF2-486D-8DF7-B0FF38C6DADF}"/>
              </a:ext>
            </a:extLst>
          </p:cNvPr>
          <p:cNvSpPr/>
          <p:nvPr userDrawn="1"/>
        </p:nvSpPr>
        <p:spPr>
          <a:xfrm>
            <a:off x="954140"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4" name="Oval 23">
            <a:extLst>
              <a:ext uri="{FF2B5EF4-FFF2-40B4-BE49-F238E27FC236}">
                <a16:creationId xmlns:a16="http://schemas.microsoft.com/office/drawing/2014/main" id="{9159AA79-2237-4A27-BBC2-D44032158D19}"/>
              </a:ext>
            </a:extLst>
          </p:cNvPr>
          <p:cNvSpPr/>
          <p:nvPr userDrawn="1"/>
        </p:nvSpPr>
        <p:spPr>
          <a:xfrm>
            <a:off x="3807539"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5" name="Oval 24">
            <a:extLst>
              <a:ext uri="{FF2B5EF4-FFF2-40B4-BE49-F238E27FC236}">
                <a16:creationId xmlns:a16="http://schemas.microsoft.com/office/drawing/2014/main" id="{0272B962-9566-42D2-B4C3-E7AA81884A83}"/>
              </a:ext>
            </a:extLst>
          </p:cNvPr>
          <p:cNvSpPr/>
          <p:nvPr userDrawn="1"/>
        </p:nvSpPr>
        <p:spPr>
          <a:xfrm>
            <a:off x="6646275"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6" name="Oval 25">
            <a:extLst>
              <a:ext uri="{FF2B5EF4-FFF2-40B4-BE49-F238E27FC236}">
                <a16:creationId xmlns:a16="http://schemas.microsoft.com/office/drawing/2014/main" id="{19733285-016C-4C38-816C-83D30C075C70}"/>
              </a:ext>
            </a:extLst>
          </p:cNvPr>
          <p:cNvSpPr/>
          <p:nvPr userDrawn="1"/>
        </p:nvSpPr>
        <p:spPr>
          <a:xfrm>
            <a:off x="9498658"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0" name="Forma livre: Forma 19">
            <a:extLst>
              <a:ext uri="{FF2B5EF4-FFF2-40B4-BE49-F238E27FC236}">
                <a16:creationId xmlns:a16="http://schemas.microsoft.com/office/drawing/2014/main" id="{EF40DBA4-AB63-4B47-B37F-BCC3D59B5392}"/>
              </a:ext>
            </a:extLst>
          </p:cNvPr>
          <p:cNvSpPr/>
          <p:nvPr userDrawn="1"/>
        </p:nvSpPr>
        <p:spPr>
          <a:xfrm>
            <a:off x="4011967"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1" name="Forma livre: Forma 20">
            <a:extLst>
              <a:ext uri="{FF2B5EF4-FFF2-40B4-BE49-F238E27FC236}">
                <a16:creationId xmlns:a16="http://schemas.microsoft.com/office/drawing/2014/main" id="{33EF0AFB-D099-4FF1-8963-7DA87268867F}"/>
              </a:ext>
            </a:extLst>
          </p:cNvPr>
          <p:cNvSpPr/>
          <p:nvPr userDrawn="1"/>
        </p:nvSpPr>
        <p:spPr>
          <a:xfrm>
            <a:off x="6850703"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22" name="Forma livre: Forma 21">
            <a:extLst>
              <a:ext uri="{FF2B5EF4-FFF2-40B4-BE49-F238E27FC236}">
                <a16:creationId xmlns:a16="http://schemas.microsoft.com/office/drawing/2014/main" id="{6872C96E-9AF3-4FA0-8180-C213C7F2209E}"/>
              </a:ext>
            </a:extLst>
          </p:cNvPr>
          <p:cNvSpPr/>
          <p:nvPr userDrawn="1"/>
        </p:nvSpPr>
        <p:spPr>
          <a:xfrm>
            <a:off x="9703086"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7" name="Forma livre: Forma 16">
            <a:extLst>
              <a:ext uri="{FF2B5EF4-FFF2-40B4-BE49-F238E27FC236}">
                <a16:creationId xmlns:a16="http://schemas.microsoft.com/office/drawing/2014/main" id="{3A08BE29-CFA5-4E0D-9DBE-A430AE1B8072}"/>
              </a:ext>
            </a:extLst>
          </p:cNvPr>
          <p:cNvSpPr/>
          <p:nvPr userDrawn="1"/>
        </p:nvSpPr>
        <p:spPr>
          <a:xfrm>
            <a:off x="1158568"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6" name="Título 1">
            <a:extLst>
              <a:ext uri="{FF2B5EF4-FFF2-40B4-BE49-F238E27FC236}">
                <a16:creationId xmlns:a16="http://schemas.microsoft.com/office/drawing/2014/main" id="{B70E2287-0F7B-4DD3-A805-DB19BBF3C716}"/>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
        <p:nvSpPr>
          <p:cNvPr id="7" name="Retângulo 6">
            <a:extLst>
              <a:ext uri="{FF2B5EF4-FFF2-40B4-BE49-F238E27FC236}">
                <a16:creationId xmlns:a16="http://schemas.microsoft.com/office/drawing/2014/main" id="{8DCE74CE-BEFF-42B3-BF3E-C41B1B1F1EE4}"/>
              </a:ext>
            </a:extLst>
          </p:cNvPr>
          <p:cNvSpPr/>
          <p:nvPr userDrawn="1"/>
        </p:nvSpPr>
        <p:spPr>
          <a:xfrm rot="10800000">
            <a:off x="515938" y="-16721"/>
            <a:ext cx="1258618" cy="1105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9" name="Oval 8">
            <a:extLst>
              <a:ext uri="{FF2B5EF4-FFF2-40B4-BE49-F238E27FC236}">
                <a16:creationId xmlns:a16="http://schemas.microsoft.com/office/drawing/2014/main" id="{1B26B4BC-3D52-4C1C-85FB-226F0B5201F1}"/>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0" name="Espaço Reservado para o Número do Slide 5">
            <a:extLst>
              <a:ext uri="{FF2B5EF4-FFF2-40B4-BE49-F238E27FC236}">
                <a16:creationId xmlns:a16="http://schemas.microsoft.com/office/drawing/2014/main" id="{CEC6B25A-6AA2-46A7-84BE-5C907CA51B02}"/>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3" name="Espaço Reservado para Imagem 2">
            <a:extLst>
              <a:ext uri="{FF2B5EF4-FFF2-40B4-BE49-F238E27FC236}">
                <a16:creationId xmlns:a16="http://schemas.microsoft.com/office/drawing/2014/main" id="{B1B995BE-66C2-4379-885F-4BE069DA39E4}"/>
              </a:ext>
            </a:extLst>
          </p:cNvPr>
          <p:cNvSpPr>
            <a:spLocks noGrp="1"/>
          </p:cNvSpPr>
          <p:nvPr>
            <p:ph type="pic" sz="quarter" idx="13"/>
          </p:nvPr>
        </p:nvSpPr>
        <p:spPr>
          <a:xfrm>
            <a:off x="1103638" y="1848535"/>
            <a:ext cx="1430337" cy="1430337"/>
          </a:xfrm>
          <a:prstGeom prst="ellipse">
            <a:avLst/>
          </a:prstGeom>
          <a:solidFill>
            <a:schemeClr val="bg2"/>
          </a:solidFill>
        </p:spPr>
        <p:txBody>
          <a:bodyPr rtlCol="0" anchor="ctr">
            <a:normAutofit/>
          </a:bodyPr>
          <a:lstStyle>
            <a:lvl1pPr marL="0" indent="0" algn="ctr">
              <a:buNone/>
              <a:defRPr sz="2000"/>
            </a:lvl1pPr>
          </a:lstStyle>
          <a:p>
            <a:pPr rtl="0"/>
            <a:r>
              <a:rPr lang="pt-BR" noProof="0"/>
              <a:t>Clique no ícone para adicionar uma imagem</a:t>
            </a:r>
          </a:p>
        </p:txBody>
      </p:sp>
      <p:sp>
        <p:nvSpPr>
          <p:cNvPr id="11" name="Espaço Reservado para Imagem 2">
            <a:extLst>
              <a:ext uri="{FF2B5EF4-FFF2-40B4-BE49-F238E27FC236}">
                <a16:creationId xmlns:a16="http://schemas.microsoft.com/office/drawing/2014/main" id="{9B56B6C6-9F3C-4E80-BBAD-280E697B895C}"/>
              </a:ext>
            </a:extLst>
          </p:cNvPr>
          <p:cNvSpPr>
            <a:spLocks noGrp="1"/>
          </p:cNvSpPr>
          <p:nvPr>
            <p:ph type="pic" sz="quarter" idx="14"/>
          </p:nvPr>
        </p:nvSpPr>
        <p:spPr>
          <a:xfrm>
            <a:off x="3957037" y="1848535"/>
            <a:ext cx="1430337" cy="1430337"/>
          </a:xfrm>
          <a:prstGeom prst="ellipse">
            <a:avLst/>
          </a:prstGeom>
          <a:solidFill>
            <a:schemeClr val="bg2"/>
          </a:solidFill>
        </p:spPr>
        <p:txBody>
          <a:bodyPr rtlCol="0" anchor="ctr">
            <a:normAutofit/>
          </a:bodyPr>
          <a:lstStyle>
            <a:lvl1pPr marL="0" indent="0" algn="ctr">
              <a:buNone/>
              <a:defRPr sz="2000"/>
            </a:lvl1pPr>
          </a:lstStyle>
          <a:p>
            <a:pPr rtl="0"/>
            <a:r>
              <a:rPr lang="pt-BR" noProof="0"/>
              <a:t>Clique no ícone para adicionar uma imagem</a:t>
            </a:r>
          </a:p>
        </p:txBody>
      </p:sp>
      <p:sp>
        <p:nvSpPr>
          <p:cNvPr id="12" name="Espaço Reservado para Imagem 2">
            <a:extLst>
              <a:ext uri="{FF2B5EF4-FFF2-40B4-BE49-F238E27FC236}">
                <a16:creationId xmlns:a16="http://schemas.microsoft.com/office/drawing/2014/main" id="{54704160-1ED7-4B90-8963-0F887C73E94D}"/>
              </a:ext>
            </a:extLst>
          </p:cNvPr>
          <p:cNvSpPr>
            <a:spLocks noGrp="1"/>
          </p:cNvSpPr>
          <p:nvPr>
            <p:ph type="pic" sz="quarter" idx="15"/>
          </p:nvPr>
        </p:nvSpPr>
        <p:spPr>
          <a:xfrm>
            <a:off x="6795773" y="1848535"/>
            <a:ext cx="1430337" cy="1430337"/>
          </a:xfrm>
          <a:prstGeom prst="ellipse">
            <a:avLst/>
          </a:prstGeom>
          <a:solidFill>
            <a:schemeClr val="bg2"/>
          </a:solidFill>
        </p:spPr>
        <p:txBody>
          <a:bodyPr rtlCol="0" anchor="ctr">
            <a:normAutofit/>
          </a:bodyPr>
          <a:lstStyle>
            <a:lvl1pPr marL="0" indent="0" algn="ctr">
              <a:buNone/>
              <a:defRPr sz="2000"/>
            </a:lvl1pPr>
          </a:lstStyle>
          <a:p>
            <a:pPr rtl="0"/>
            <a:r>
              <a:rPr lang="pt-BR" noProof="0"/>
              <a:t>Clique no ícone para adicionar uma imagem</a:t>
            </a:r>
          </a:p>
        </p:txBody>
      </p:sp>
      <p:sp>
        <p:nvSpPr>
          <p:cNvPr id="13" name="Espaço Reservado para Imagem 2">
            <a:extLst>
              <a:ext uri="{FF2B5EF4-FFF2-40B4-BE49-F238E27FC236}">
                <a16:creationId xmlns:a16="http://schemas.microsoft.com/office/drawing/2014/main" id="{36610597-6A76-4A06-82A5-A8FFC5BAEA0F}"/>
              </a:ext>
            </a:extLst>
          </p:cNvPr>
          <p:cNvSpPr>
            <a:spLocks noGrp="1"/>
          </p:cNvSpPr>
          <p:nvPr>
            <p:ph type="pic" sz="quarter" idx="16"/>
          </p:nvPr>
        </p:nvSpPr>
        <p:spPr>
          <a:xfrm>
            <a:off x="9648156" y="1848535"/>
            <a:ext cx="1430337" cy="1430337"/>
          </a:xfrm>
          <a:prstGeom prst="ellipse">
            <a:avLst/>
          </a:prstGeom>
          <a:solidFill>
            <a:schemeClr val="bg2"/>
          </a:solidFill>
        </p:spPr>
        <p:txBody>
          <a:bodyPr rtlCol="0" anchor="ctr">
            <a:normAutofit/>
          </a:bodyPr>
          <a:lstStyle>
            <a:lvl1pPr marL="0" indent="0" algn="ctr">
              <a:buNone/>
              <a:defRPr sz="2000"/>
            </a:lvl1pPr>
          </a:lstStyle>
          <a:p>
            <a:pPr rtl="0"/>
            <a:r>
              <a:rPr lang="pt-BR" noProof="0"/>
              <a:t>Clique no ícone para adicionar uma imagem</a:t>
            </a:r>
          </a:p>
        </p:txBody>
      </p:sp>
      <p:sp>
        <p:nvSpPr>
          <p:cNvPr id="27" name="Espaço Reservado para Conteúdo 2">
            <a:extLst>
              <a:ext uri="{FF2B5EF4-FFF2-40B4-BE49-F238E27FC236}">
                <a16:creationId xmlns:a16="http://schemas.microsoft.com/office/drawing/2014/main" id="{FF56D2E5-86E4-473A-A62F-B7029E5B2558}"/>
              </a:ext>
            </a:extLst>
          </p:cNvPr>
          <p:cNvSpPr>
            <a:spLocks noGrp="1"/>
          </p:cNvSpPr>
          <p:nvPr>
            <p:ph idx="1"/>
          </p:nvPr>
        </p:nvSpPr>
        <p:spPr>
          <a:xfrm>
            <a:off x="524454" y="4052306"/>
            <a:ext cx="2588705" cy="1749005"/>
          </a:xfrm>
        </p:spPr>
        <p:txBody>
          <a:bodyPr lIns="0" tIns="0" rIns="0" bIns="0" rtlCol="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28" name="Espaço Reservado para Conteúdo 2">
            <a:extLst>
              <a:ext uri="{FF2B5EF4-FFF2-40B4-BE49-F238E27FC236}">
                <a16:creationId xmlns:a16="http://schemas.microsoft.com/office/drawing/2014/main" id="{93934E34-6CC7-492D-9515-EBEC72EFF4CB}"/>
              </a:ext>
            </a:extLst>
          </p:cNvPr>
          <p:cNvSpPr>
            <a:spLocks noGrp="1"/>
          </p:cNvSpPr>
          <p:nvPr>
            <p:ph idx="17" hasCustomPrompt="1"/>
          </p:nvPr>
        </p:nvSpPr>
        <p:spPr>
          <a:xfrm>
            <a:off x="524454" y="3539268"/>
            <a:ext cx="2588705" cy="495389"/>
          </a:xfrm>
        </p:spPr>
        <p:txBody>
          <a:bodyPr lIns="0" tIns="0" rIns="0" bIns="0" rtlCol="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Executivo 01</a:t>
            </a:r>
          </a:p>
        </p:txBody>
      </p:sp>
      <p:sp>
        <p:nvSpPr>
          <p:cNvPr id="29" name="Espaço Reservado para Conteúdo 2">
            <a:extLst>
              <a:ext uri="{FF2B5EF4-FFF2-40B4-BE49-F238E27FC236}">
                <a16:creationId xmlns:a16="http://schemas.microsoft.com/office/drawing/2014/main" id="{E4E27467-A1AA-4773-AAB5-A96267FBD712}"/>
              </a:ext>
            </a:extLst>
          </p:cNvPr>
          <p:cNvSpPr>
            <a:spLocks noGrp="1"/>
          </p:cNvSpPr>
          <p:nvPr>
            <p:ph idx="18"/>
          </p:nvPr>
        </p:nvSpPr>
        <p:spPr>
          <a:xfrm>
            <a:off x="3377853" y="4052306"/>
            <a:ext cx="2588705" cy="1749005"/>
          </a:xfrm>
        </p:spPr>
        <p:txBody>
          <a:bodyPr lIns="0" tIns="0" rIns="0" bIns="0" rtlCol="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30" name="Espaço Reservado para Conteúdo 2">
            <a:extLst>
              <a:ext uri="{FF2B5EF4-FFF2-40B4-BE49-F238E27FC236}">
                <a16:creationId xmlns:a16="http://schemas.microsoft.com/office/drawing/2014/main" id="{6CABD5EB-4A8B-448B-8ED1-B8B420815B2D}"/>
              </a:ext>
            </a:extLst>
          </p:cNvPr>
          <p:cNvSpPr>
            <a:spLocks noGrp="1"/>
          </p:cNvSpPr>
          <p:nvPr>
            <p:ph idx="19" hasCustomPrompt="1"/>
          </p:nvPr>
        </p:nvSpPr>
        <p:spPr>
          <a:xfrm>
            <a:off x="3377853" y="3539268"/>
            <a:ext cx="2588705" cy="495389"/>
          </a:xfrm>
        </p:spPr>
        <p:txBody>
          <a:bodyPr lIns="0" tIns="0" rIns="0" bIns="0" rtlCol="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Executivo 01</a:t>
            </a:r>
          </a:p>
        </p:txBody>
      </p:sp>
      <p:sp>
        <p:nvSpPr>
          <p:cNvPr id="31" name="Espaço Reservado para Conteúdo 2">
            <a:extLst>
              <a:ext uri="{FF2B5EF4-FFF2-40B4-BE49-F238E27FC236}">
                <a16:creationId xmlns:a16="http://schemas.microsoft.com/office/drawing/2014/main" id="{0D86883C-E501-47FF-AE1A-E9CE8B71B421}"/>
              </a:ext>
            </a:extLst>
          </p:cNvPr>
          <p:cNvSpPr>
            <a:spLocks noGrp="1"/>
          </p:cNvSpPr>
          <p:nvPr>
            <p:ph idx="20"/>
          </p:nvPr>
        </p:nvSpPr>
        <p:spPr>
          <a:xfrm>
            <a:off x="6216589" y="4052306"/>
            <a:ext cx="2588705" cy="1749005"/>
          </a:xfrm>
        </p:spPr>
        <p:txBody>
          <a:bodyPr lIns="0" tIns="0" rIns="0" bIns="0" rtlCol="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32" name="Espaço Reservado para Conteúdo 2">
            <a:extLst>
              <a:ext uri="{FF2B5EF4-FFF2-40B4-BE49-F238E27FC236}">
                <a16:creationId xmlns:a16="http://schemas.microsoft.com/office/drawing/2014/main" id="{3683A037-F698-4CC9-904D-F377D71F690F}"/>
              </a:ext>
            </a:extLst>
          </p:cNvPr>
          <p:cNvSpPr>
            <a:spLocks noGrp="1"/>
          </p:cNvSpPr>
          <p:nvPr>
            <p:ph idx="21" hasCustomPrompt="1"/>
          </p:nvPr>
        </p:nvSpPr>
        <p:spPr>
          <a:xfrm>
            <a:off x="6216589" y="3539268"/>
            <a:ext cx="2588705" cy="495389"/>
          </a:xfrm>
        </p:spPr>
        <p:txBody>
          <a:bodyPr lIns="0" tIns="0" rIns="0" bIns="0" rtlCol="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Executivo 01</a:t>
            </a:r>
          </a:p>
        </p:txBody>
      </p:sp>
      <p:sp>
        <p:nvSpPr>
          <p:cNvPr id="33" name="Espaço Reservado para Conteúdo 2">
            <a:extLst>
              <a:ext uri="{FF2B5EF4-FFF2-40B4-BE49-F238E27FC236}">
                <a16:creationId xmlns:a16="http://schemas.microsoft.com/office/drawing/2014/main" id="{0A095594-2B82-44ED-8C9B-DA7C4D3D2872}"/>
              </a:ext>
            </a:extLst>
          </p:cNvPr>
          <p:cNvSpPr>
            <a:spLocks noGrp="1"/>
          </p:cNvSpPr>
          <p:nvPr>
            <p:ph idx="22"/>
          </p:nvPr>
        </p:nvSpPr>
        <p:spPr>
          <a:xfrm>
            <a:off x="9068972" y="4052306"/>
            <a:ext cx="2588705" cy="1749005"/>
          </a:xfrm>
        </p:spPr>
        <p:txBody>
          <a:bodyPr lIns="0" tIns="0" rIns="0" bIns="0" rtlCol="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Clique para editar os estilos de texto Mestres</a:t>
            </a:r>
          </a:p>
        </p:txBody>
      </p:sp>
      <p:sp>
        <p:nvSpPr>
          <p:cNvPr id="34" name="Espaço Reservado para Conteúdo 2">
            <a:extLst>
              <a:ext uri="{FF2B5EF4-FFF2-40B4-BE49-F238E27FC236}">
                <a16:creationId xmlns:a16="http://schemas.microsoft.com/office/drawing/2014/main" id="{54CDD46A-22ED-48F5-9B5F-13B1B5C4B320}"/>
              </a:ext>
            </a:extLst>
          </p:cNvPr>
          <p:cNvSpPr>
            <a:spLocks noGrp="1"/>
          </p:cNvSpPr>
          <p:nvPr>
            <p:ph idx="23" hasCustomPrompt="1"/>
          </p:nvPr>
        </p:nvSpPr>
        <p:spPr>
          <a:xfrm>
            <a:off x="9068972" y="3539268"/>
            <a:ext cx="2588705" cy="495389"/>
          </a:xfrm>
        </p:spPr>
        <p:txBody>
          <a:bodyPr lIns="0" tIns="0" rIns="0" bIns="0" rtlCol="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pt-BR" noProof="0"/>
              <a:t>Executivo 01</a:t>
            </a:r>
          </a:p>
        </p:txBody>
      </p:sp>
    </p:spTree>
    <p:extLst>
      <p:ext uri="{BB962C8B-B14F-4D97-AF65-F5344CB8AC3E}">
        <p14:creationId xmlns:p14="http://schemas.microsoft.com/office/powerpoint/2010/main" val="18768507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brigado 01">
    <p:spTree>
      <p:nvGrpSpPr>
        <p:cNvPr id="1" name=""/>
        <p:cNvGrpSpPr/>
        <p:nvPr/>
      </p:nvGrpSpPr>
      <p:grpSpPr>
        <a:xfrm>
          <a:off x="0" y="0"/>
          <a:ext cx="0" cy="0"/>
          <a:chOff x="0" y="0"/>
          <a:chExt cx="0" cy="0"/>
        </a:xfrm>
      </p:grpSpPr>
      <p:pic>
        <p:nvPicPr>
          <p:cNvPr id="4" name="Imagem 3" descr="Texto&#10;&#10;Descrição gerada automaticamente">
            <a:extLst>
              <a:ext uri="{FF2B5EF4-FFF2-40B4-BE49-F238E27FC236}">
                <a16:creationId xmlns:a16="http://schemas.microsoft.com/office/drawing/2014/main" id="{79AE34DB-AF89-1A34-BD8A-3E1A2A5CBCF0}"/>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16776" t="31989" r="57957" b="31678"/>
          <a:stretch/>
        </p:blipFill>
        <p:spPr>
          <a:xfrm>
            <a:off x="6331925" y="1836089"/>
            <a:ext cx="2132135" cy="712006"/>
          </a:xfrm>
          <a:prstGeom prst="rect">
            <a:avLst/>
          </a:prstGeom>
        </p:spPr>
      </p:pic>
      <p:sp>
        <p:nvSpPr>
          <p:cNvPr id="3" name="Subtítulo 2">
            <a:extLst>
              <a:ext uri="{FF2B5EF4-FFF2-40B4-BE49-F238E27FC236}">
                <a16:creationId xmlns:a16="http://schemas.microsoft.com/office/drawing/2014/main" id="{59758E15-A93D-4FB9-843D-1490E27A151B}"/>
              </a:ext>
            </a:extLst>
          </p:cNvPr>
          <p:cNvSpPr>
            <a:spLocks noGrp="1"/>
          </p:cNvSpPr>
          <p:nvPr>
            <p:ph type="subTitle" idx="1" hasCustomPrompt="1"/>
          </p:nvPr>
        </p:nvSpPr>
        <p:spPr>
          <a:xfrm>
            <a:off x="7002130" y="4484691"/>
            <a:ext cx="4540440" cy="503167"/>
          </a:xfrm>
        </p:spPr>
        <p:txBody>
          <a:bodyPr rtlCol="0">
            <a:noAutofit/>
          </a:bodyPr>
          <a:lstStyle>
            <a:lvl1pPr marL="0" indent="0" algn="l">
              <a:buNone/>
              <a:defRPr sz="16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t-BR" noProof="0" err="1"/>
              <a:t>email</a:t>
            </a:r>
            <a:endParaRPr lang="pt-BR" noProof="0"/>
          </a:p>
        </p:txBody>
      </p:sp>
      <p:sp>
        <p:nvSpPr>
          <p:cNvPr id="13" name="Espaço Reservado para Imagem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pt-BR" noProof="0"/>
              <a:t>Clique no ícone para adicionar uma imagem</a:t>
            </a:r>
          </a:p>
        </p:txBody>
      </p:sp>
      <p:grpSp>
        <p:nvGrpSpPr>
          <p:cNvPr id="14" name="Grupo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orma Livre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6" name="Forma Livre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cxnSp>
        <p:nvCxnSpPr>
          <p:cNvPr id="5" name="Conector Reto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ço Reservado para Texto 6">
            <a:extLst>
              <a:ext uri="{FF2B5EF4-FFF2-40B4-BE49-F238E27FC236}">
                <a16:creationId xmlns:a16="http://schemas.microsoft.com/office/drawing/2014/main" id="{4E0FBE0E-A6B0-483E-93DD-5C20DA069DB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lvl1pPr>
          </a:lstStyle>
          <a:p>
            <a:pPr marL="228600" lvl="0" indent="-228600" rtl="0"/>
            <a:r>
              <a:rPr lang="pt-BR" noProof="0"/>
              <a:t>URL do site vem aqui</a:t>
            </a:r>
          </a:p>
        </p:txBody>
      </p:sp>
      <p:pic>
        <p:nvPicPr>
          <p:cNvPr id="17" name="Gráfico 16" descr="Envelope">
            <a:extLst>
              <a:ext uri="{FF2B5EF4-FFF2-40B4-BE49-F238E27FC236}">
                <a16:creationId xmlns:a16="http://schemas.microsoft.com/office/drawing/2014/main" id="{E5B30B87-6C2E-48F1-9026-E4F6BEA1CFE7}"/>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41475" y="4452337"/>
            <a:ext cx="387795" cy="387795"/>
          </a:xfrm>
          <a:prstGeom prst="rect">
            <a:avLst/>
          </a:prstGeom>
        </p:spPr>
      </p:pic>
      <p:pic>
        <p:nvPicPr>
          <p:cNvPr id="18" name="Gráfico 17" descr="Rede">
            <a:extLst>
              <a:ext uri="{FF2B5EF4-FFF2-40B4-BE49-F238E27FC236}">
                <a16:creationId xmlns:a16="http://schemas.microsoft.com/office/drawing/2014/main" id="{2DA3CFE0-4ED8-4345-A158-94E70F463E99}"/>
              </a:ext>
            </a:extLst>
          </p:cNvPr>
          <p:cNvPicPr>
            <a:picLocks noChangeAspect="1"/>
          </p:cNvPicPr>
          <p:nvPr userDrawn="1"/>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22084" y="4925640"/>
            <a:ext cx="426575" cy="426575"/>
          </a:xfrm>
          <a:prstGeom prst="rect">
            <a:avLst/>
          </a:prstGeom>
        </p:spPr>
      </p:pic>
      <p:sp>
        <p:nvSpPr>
          <p:cNvPr id="2" name="Título 1">
            <a:extLst>
              <a:ext uri="{FF2B5EF4-FFF2-40B4-BE49-F238E27FC236}">
                <a16:creationId xmlns:a16="http://schemas.microsoft.com/office/drawing/2014/main" id="{2CE9908F-CF81-43F9-880A-401D0C0FB2ED}"/>
              </a:ext>
            </a:extLst>
          </p:cNvPr>
          <p:cNvSpPr>
            <a:spLocks noGrp="1"/>
          </p:cNvSpPr>
          <p:nvPr>
            <p:ph type="title"/>
          </p:nvPr>
        </p:nvSpPr>
        <p:spPr>
          <a:xfrm>
            <a:off x="6469778" y="3429000"/>
            <a:ext cx="5011410" cy="651448"/>
          </a:xfrm>
          <a:noFill/>
        </p:spPr>
        <p:txBody>
          <a:bodyPr wrap="square" rtlCol="0">
            <a:noAutofit/>
          </a:bodyPr>
          <a:lstStyle>
            <a:lvl1pPr>
              <a:defRPr lang="en-US" sz="6000" b="1" cap="all" baseline="0">
                <a:solidFill>
                  <a:schemeClr val="accent1"/>
                </a:solidFill>
                <a:ea typeface="+mn-ea"/>
                <a:cs typeface="+mn-cs"/>
              </a:defRPr>
            </a:lvl1pPr>
          </a:lstStyle>
          <a:p>
            <a:pPr marL="0" lvl="0" rtl="0"/>
            <a:r>
              <a:rPr lang="pt-BR" noProof="0"/>
              <a:t>Clique para editar o título Mestre</a:t>
            </a:r>
          </a:p>
        </p:txBody>
      </p:sp>
    </p:spTree>
    <p:extLst>
      <p:ext uri="{BB962C8B-B14F-4D97-AF65-F5344CB8AC3E}">
        <p14:creationId xmlns:p14="http://schemas.microsoft.com/office/powerpoint/2010/main" val="14313715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ítulo do Slide_02">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3" name="Espaço Reservado para Imagem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pt-BR" noProof="0"/>
              <a:t>Clique no ícone para adicionar uma imagem</a:t>
            </a:r>
          </a:p>
        </p:txBody>
      </p:sp>
      <p:grpSp>
        <p:nvGrpSpPr>
          <p:cNvPr id="14" name="Grupo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orma Livre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6" name="Forma Livre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
        <p:nvSpPr>
          <p:cNvPr id="21" name="Subtítulo 2">
            <a:extLst>
              <a:ext uri="{FF2B5EF4-FFF2-40B4-BE49-F238E27FC236}">
                <a16:creationId xmlns:a16="http://schemas.microsoft.com/office/drawing/2014/main" id="{ADF17BC1-06CE-42EA-A970-31A7ED871AA4}"/>
              </a:ext>
            </a:extLst>
          </p:cNvPr>
          <p:cNvSpPr>
            <a:spLocks noGrp="1"/>
          </p:cNvSpPr>
          <p:nvPr>
            <p:ph type="subTitle" idx="1" hasCustomPrompt="1"/>
          </p:nvPr>
        </p:nvSpPr>
        <p:spPr>
          <a:xfrm>
            <a:off x="7002130" y="4484691"/>
            <a:ext cx="4540440" cy="503167"/>
          </a:xfrm>
        </p:spPr>
        <p:txBody>
          <a:bodyPr rtlCol="0">
            <a:noAutofit/>
          </a:bodyPr>
          <a:lstStyle>
            <a:lvl1pPr marL="0" indent="0" algn="l">
              <a:buNone/>
              <a:defRPr sz="16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t-BR" noProof="0" err="1"/>
              <a:t>email</a:t>
            </a:r>
            <a:endParaRPr lang="pt-BR" noProof="0"/>
          </a:p>
        </p:txBody>
      </p:sp>
      <p:sp>
        <p:nvSpPr>
          <p:cNvPr id="22" name="Espaço Reservado para Texto 6">
            <a:extLst>
              <a:ext uri="{FF2B5EF4-FFF2-40B4-BE49-F238E27FC236}">
                <a16:creationId xmlns:a16="http://schemas.microsoft.com/office/drawing/2014/main" id="{7035F1B3-4E91-44FF-B4E7-E5D87C7A034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solidFill>
                  <a:schemeClr val="bg1"/>
                </a:solidFill>
              </a:defRPr>
            </a:lvl1pPr>
          </a:lstStyle>
          <a:p>
            <a:pPr marL="228600" lvl="0" indent="-228600" rtl="0"/>
            <a:r>
              <a:rPr lang="pt-BR" noProof="0"/>
              <a:t>URL do site vem aqui</a:t>
            </a:r>
          </a:p>
        </p:txBody>
      </p:sp>
      <p:sp>
        <p:nvSpPr>
          <p:cNvPr id="18" name="Título 1">
            <a:extLst>
              <a:ext uri="{FF2B5EF4-FFF2-40B4-BE49-F238E27FC236}">
                <a16:creationId xmlns:a16="http://schemas.microsoft.com/office/drawing/2014/main" id="{525B5135-F466-4A63-A42C-3BB2BAA7D24D}"/>
              </a:ext>
            </a:extLst>
          </p:cNvPr>
          <p:cNvSpPr>
            <a:spLocks noGrp="1"/>
          </p:cNvSpPr>
          <p:nvPr>
            <p:ph type="title"/>
          </p:nvPr>
        </p:nvSpPr>
        <p:spPr>
          <a:xfrm>
            <a:off x="6469778" y="3158641"/>
            <a:ext cx="5011410" cy="921807"/>
          </a:xfrm>
          <a:noFill/>
        </p:spPr>
        <p:txBody>
          <a:bodyPr wrap="square" rtlCol="0">
            <a:noAutofit/>
          </a:bodyPr>
          <a:lstStyle>
            <a:lvl1pPr>
              <a:defRPr lang="en-US" sz="6000" b="1" cap="all" baseline="0" dirty="0">
                <a:solidFill>
                  <a:schemeClr val="bg1"/>
                </a:solidFill>
                <a:ea typeface="+mn-ea"/>
                <a:cs typeface="+mn-cs"/>
              </a:defRPr>
            </a:lvl1pPr>
          </a:lstStyle>
          <a:p>
            <a:pPr marL="0" lvl="0" rtl="0"/>
            <a:r>
              <a:rPr lang="pt-BR" noProof="0"/>
              <a:t>Clique para editar o título Mestre</a:t>
            </a:r>
          </a:p>
        </p:txBody>
      </p:sp>
    </p:spTree>
    <p:extLst>
      <p:ext uri="{BB962C8B-B14F-4D97-AF65-F5344CB8AC3E}">
        <p14:creationId xmlns:p14="http://schemas.microsoft.com/office/powerpoint/2010/main" val="24928736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abeçalho da Seção">
    <p:spTree>
      <p:nvGrpSpPr>
        <p:cNvPr id="1" name=""/>
        <p:cNvGrpSpPr/>
        <p:nvPr/>
      </p:nvGrpSpPr>
      <p:grpSpPr>
        <a:xfrm>
          <a:off x="0" y="0"/>
          <a:ext cx="0" cy="0"/>
          <a:chOff x="0" y="0"/>
          <a:chExt cx="0" cy="0"/>
        </a:xfrm>
      </p:grpSpPr>
      <p:sp>
        <p:nvSpPr>
          <p:cNvPr id="10" name="Retângulo 9">
            <a:extLst>
              <a:ext uri="{FF2B5EF4-FFF2-40B4-BE49-F238E27FC236}">
                <a16:creationId xmlns:a16="http://schemas.microsoft.com/office/drawing/2014/main" id="{F9087E09-D75F-4E26-B01E-A1A09BA2EA70}"/>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pic>
        <p:nvPicPr>
          <p:cNvPr id="3" name="Imagem 2" descr="Desenho em preto e branco&#10;&#10;Descrição gerada automaticamente com confiança média">
            <a:extLst>
              <a:ext uri="{FF2B5EF4-FFF2-40B4-BE49-F238E27FC236}">
                <a16:creationId xmlns:a16="http://schemas.microsoft.com/office/drawing/2014/main" id="{BA9ED301-38E2-28AB-A74D-52F856B316F6}"/>
              </a:ext>
            </a:extLst>
          </p:cNvPr>
          <p:cNvPicPr>
            <a:picLocks noChangeAspect="1"/>
          </p:cNvPicPr>
          <p:nvPr userDrawn="1"/>
        </p:nvPicPr>
        <p:blipFill>
          <a:blip r:embed="rId2"/>
          <a:stretch>
            <a:fillRect/>
          </a:stretch>
        </p:blipFill>
        <p:spPr>
          <a:xfrm>
            <a:off x="469638" y="6171511"/>
            <a:ext cx="1213491" cy="628088"/>
          </a:xfrm>
          <a:prstGeom prst="rect">
            <a:avLst/>
          </a:prstGeom>
        </p:spPr>
      </p:pic>
      <p:sp>
        <p:nvSpPr>
          <p:cNvPr id="2" name="Título 1">
            <a:extLst>
              <a:ext uri="{FF2B5EF4-FFF2-40B4-BE49-F238E27FC236}">
                <a16:creationId xmlns:a16="http://schemas.microsoft.com/office/drawing/2014/main" id="{AF7A70B7-7ADE-4E0B-B956-363B0B1AA613}"/>
              </a:ext>
            </a:extLst>
          </p:cNvPr>
          <p:cNvSpPr>
            <a:spLocks noGrp="1"/>
          </p:cNvSpPr>
          <p:nvPr>
            <p:ph type="title"/>
          </p:nvPr>
        </p:nvSpPr>
        <p:spPr>
          <a:xfrm>
            <a:off x="831850" y="182563"/>
            <a:ext cx="10515600" cy="940181"/>
          </a:xfrm>
        </p:spPr>
        <p:txBody>
          <a:bodyPr rtlCol="0" anchor="b">
            <a:noAutofit/>
          </a:bodyPr>
          <a:lstStyle>
            <a:lvl1pPr algn="ctr">
              <a:defRPr sz="4000" b="1" cap="all" baseline="0">
                <a:solidFill>
                  <a:schemeClr val="bg1"/>
                </a:solidFill>
              </a:defRPr>
            </a:lvl1pPr>
          </a:lstStyle>
          <a:p>
            <a:pPr rtl="0"/>
            <a:r>
              <a:rPr lang="pt-BR" noProof="0"/>
              <a:t>Clique para editar o título Mestre</a:t>
            </a:r>
          </a:p>
        </p:txBody>
      </p:sp>
      <p:sp>
        <p:nvSpPr>
          <p:cNvPr id="11" name="Oval 10">
            <a:extLst>
              <a:ext uri="{FF2B5EF4-FFF2-40B4-BE49-F238E27FC236}">
                <a16:creationId xmlns:a16="http://schemas.microsoft.com/office/drawing/2014/main"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6" name="Espaço Reservado para o Número do Slide 5">
            <a:extLst>
              <a:ext uri="{FF2B5EF4-FFF2-40B4-BE49-F238E27FC236}">
                <a16:creationId xmlns:a16="http://schemas.microsoft.com/office/drawing/2014/main" id="{533B74B0-30B9-45C2-9AE6-45D1978AAFAE}"/>
              </a:ext>
            </a:extLst>
          </p:cNvPr>
          <p:cNvSpPr>
            <a:spLocks noGrp="1"/>
          </p:cNvSpPr>
          <p:nvPr>
            <p:ph type="sldNum" sz="quarter" idx="12"/>
          </p:nvPr>
        </p:nvSpPr>
        <p:spPr>
          <a:xfrm>
            <a:off x="11363696" y="6455739"/>
            <a:ext cx="294460" cy="187367"/>
          </a:xfrm>
        </p:spPr>
        <p:txBody>
          <a:bodyPr lIns="0" tIns="0" rIns="0" bIns="0" rtlCol="0"/>
          <a:lstStyle>
            <a:lvl1pPr algn="ctr">
              <a:defRPr sz="900">
                <a:solidFill>
                  <a:srgbClr val="2C567A"/>
                </a:solidFill>
                <a:latin typeface="+mn-lt"/>
              </a:defRPr>
            </a:lvl1pPr>
          </a:lstStyle>
          <a:p>
            <a:pPr rtl="0"/>
            <a:fld id="{9EC71654-96A5-4280-94F3-931C61A9F92C}" type="slidenum">
              <a:rPr lang="pt-BR" noProof="0" smtClean="0"/>
              <a:pPr rtl="0"/>
              <a:t>‹#›</a:t>
            </a:fld>
            <a:endParaRPr lang="pt-BR" noProof="0"/>
          </a:p>
        </p:txBody>
      </p:sp>
      <p:grpSp>
        <p:nvGrpSpPr>
          <p:cNvPr id="4" name="Grupo 3">
            <a:extLst>
              <a:ext uri="{FF2B5EF4-FFF2-40B4-BE49-F238E27FC236}">
                <a16:creationId xmlns:a16="http://schemas.microsoft.com/office/drawing/2014/main" id="{AD5251EA-F450-4DD1-995B-DC89513424C8}"/>
              </a:ext>
            </a:extLst>
          </p:cNvPr>
          <p:cNvGrpSpPr/>
          <p:nvPr userDrawn="1"/>
        </p:nvGrpSpPr>
        <p:grpSpPr>
          <a:xfrm rot="16200000">
            <a:off x="1637386" y="1473117"/>
            <a:ext cx="8917229" cy="10769768"/>
            <a:chOff x="-1728305" y="-2049517"/>
            <a:chExt cx="8917229" cy="10769768"/>
          </a:xfrm>
        </p:grpSpPr>
        <p:sp>
          <p:nvSpPr>
            <p:cNvPr id="17" name="Oval 16">
              <a:extLst>
                <a:ext uri="{FF2B5EF4-FFF2-40B4-BE49-F238E27FC236}">
                  <a16:creationId xmlns:a16="http://schemas.microsoft.com/office/drawing/2014/main" id="{44882F4E-E8C8-46FE-A9C8-7B79782767F6}"/>
                </a:ext>
              </a:extLst>
            </p:cNvPr>
            <p:cNvSpPr/>
            <p:nvPr userDrawn="1"/>
          </p:nvSpPr>
          <p:spPr>
            <a:xfrm>
              <a:off x="754010" y="708293"/>
              <a:ext cx="5334029" cy="5334029"/>
            </a:xfrm>
            <a:prstGeom prst="ellipse">
              <a:avLst/>
            </a:pr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grpSp>
          <p:nvGrpSpPr>
            <p:cNvPr id="18" name="Grupo 17">
              <a:extLst>
                <a:ext uri="{FF2B5EF4-FFF2-40B4-BE49-F238E27FC236}">
                  <a16:creationId xmlns:a16="http://schemas.microsoft.com/office/drawing/2014/main" id="{965CD13B-04FB-40D5-AF62-2F43CF49BA9B}"/>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9" name="Forma Livre 5">
                <a:extLst>
                  <a:ext uri="{FF2B5EF4-FFF2-40B4-BE49-F238E27FC236}">
                    <a16:creationId xmlns:a16="http://schemas.microsoft.com/office/drawing/2014/main" id="{01876F8F-C11E-4FB2-8150-1F0602752F97}"/>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20" name="Forma Livre 6">
                <a:extLst>
                  <a:ext uri="{FF2B5EF4-FFF2-40B4-BE49-F238E27FC236}">
                    <a16:creationId xmlns:a16="http://schemas.microsoft.com/office/drawing/2014/main" id="{08A1D05F-5F61-4156-8C83-1A002AA1E886}"/>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grpSp>
      <p:sp>
        <p:nvSpPr>
          <p:cNvPr id="21" name="Espaço Reservado para Texto 2">
            <a:extLst>
              <a:ext uri="{FF2B5EF4-FFF2-40B4-BE49-F238E27FC236}">
                <a16:creationId xmlns:a16="http://schemas.microsoft.com/office/drawing/2014/main" id="{4D77C47B-CC1E-41DA-9146-5DFD63065491}"/>
              </a:ext>
            </a:extLst>
          </p:cNvPr>
          <p:cNvSpPr>
            <a:spLocks noGrp="1"/>
          </p:cNvSpPr>
          <p:nvPr>
            <p:ph type="body" idx="1"/>
          </p:nvPr>
        </p:nvSpPr>
        <p:spPr>
          <a:xfrm>
            <a:off x="831850" y="1153348"/>
            <a:ext cx="10515600" cy="648543"/>
          </a:xfrm>
        </p:spPr>
        <p:txBody>
          <a:bodyPr rtlCol="0">
            <a:normAutofit/>
          </a:bodyPr>
          <a:lstStyle>
            <a:lvl1pPr marL="0" indent="0" algn="ctr">
              <a:buNone/>
              <a:defRPr sz="1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pt-BR" noProof="0"/>
              <a:t>Clique para editar os estilos de texto Mestres</a:t>
            </a:r>
          </a:p>
        </p:txBody>
      </p:sp>
    </p:spTree>
    <p:extLst>
      <p:ext uri="{BB962C8B-B14F-4D97-AF65-F5344CB8AC3E}">
        <p14:creationId xmlns:p14="http://schemas.microsoft.com/office/powerpoint/2010/main" val="15970233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ois conteúdos">
    <p:spTree>
      <p:nvGrpSpPr>
        <p:cNvPr id="1" name=""/>
        <p:cNvGrpSpPr/>
        <p:nvPr/>
      </p:nvGrpSpPr>
      <p:grpSpPr>
        <a:xfrm>
          <a:off x="0" y="0"/>
          <a:ext cx="0" cy="0"/>
          <a:chOff x="0" y="0"/>
          <a:chExt cx="0" cy="0"/>
        </a:xfrm>
      </p:grpSpPr>
      <p:grpSp>
        <p:nvGrpSpPr>
          <p:cNvPr id="18" name="Grupo 17">
            <a:extLst>
              <a:ext uri="{FF2B5EF4-FFF2-40B4-BE49-F238E27FC236}">
                <a16:creationId xmlns:a16="http://schemas.microsoft.com/office/drawing/2014/main" id="{C2A6B906-ACDA-40FD-8AC8-0B693AB12796}"/>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19" name="Forma Livre 5">
              <a:extLst>
                <a:ext uri="{FF2B5EF4-FFF2-40B4-BE49-F238E27FC236}">
                  <a16:creationId xmlns:a16="http://schemas.microsoft.com/office/drawing/2014/main" id="{717F7366-5A99-4065-90C2-AE7DF5DD0F44}"/>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20" name="Forma livre 6">
              <a:extLst>
                <a:ext uri="{FF2B5EF4-FFF2-40B4-BE49-F238E27FC236}">
                  <a16:creationId xmlns:a16="http://schemas.microsoft.com/office/drawing/2014/main" id="{90A089CA-63B9-4456-B0B1-17C75EBFB98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22" name="Forma Livre 7">
              <a:extLst>
                <a:ext uri="{FF2B5EF4-FFF2-40B4-BE49-F238E27FC236}">
                  <a16:creationId xmlns:a16="http://schemas.microsoft.com/office/drawing/2014/main" id="{8D36B2D1-BCFE-43FC-8743-7B7A30E1AD5D}"/>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14" name="Espaço reservado para conteúdo 2">
            <a:extLst>
              <a:ext uri="{FF2B5EF4-FFF2-40B4-BE49-F238E27FC236}">
                <a16:creationId xmlns:a16="http://schemas.microsoft.com/office/drawing/2014/main" id="{079DA8F4-EDD3-4D62-A90B-8C3C1AFB0083}"/>
              </a:ext>
            </a:extLst>
          </p:cNvPr>
          <p:cNvSpPr>
            <a:spLocks noGrp="1"/>
          </p:cNvSpPr>
          <p:nvPr>
            <p:ph sz="half" idx="1"/>
          </p:nvPr>
        </p:nvSpPr>
        <p:spPr>
          <a:xfrm>
            <a:off x="515938" y="1825625"/>
            <a:ext cx="5503862" cy="4351338"/>
          </a:xfrm>
        </p:spPr>
        <p:txBody>
          <a:bodyPr rtlCol="0"/>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17" name="Espaço reservado para conteúdo 3">
            <a:extLst>
              <a:ext uri="{FF2B5EF4-FFF2-40B4-BE49-F238E27FC236}">
                <a16:creationId xmlns:a16="http://schemas.microsoft.com/office/drawing/2014/main" id="{DA0DA994-B4A9-447A-BEBF-3EA31D3755A2}"/>
              </a:ext>
            </a:extLst>
          </p:cNvPr>
          <p:cNvSpPr>
            <a:spLocks noGrp="1"/>
          </p:cNvSpPr>
          <p:nvPr>
            <p:ph sz="half" idx="2"/>
          </p:nvPr>
        </p:nvSpPr>
        <p:spPr>
          <a:xfrm>
            <a:off x="6172200" y="1825625"/>
            <a:ext cx="5181600" cy="4351338"/>
          </a:xfrm>
        </p:spPr>
        <p:txBody>
          <a:bodyPr rtlCol="0"/>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21" name="Título 1">
            <a:extLst>
              <a:ext uri="{FF2B5EF4-FFF2-40B4-BE49-F238E27FC236}">
                <a16:creationId xmlns:a16="http://schemas.microsoft.com/office/drawing/2014/main" id="{19DEF115-82C2-4E9D-A22C-8DA561FB37B8}"/>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Tree>
    <p:extLst>
      <p:ext uri="{BB962C8B-B14F-4D97-AF65-F5344CB8AC3E}">
        <p14:creationId xmlns:p14="http://schemas.microsoft.com/office/powerpoint/2010/main" val="30904258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mparação">
    <p:spTree>
      <p:nvGrpSpPr>
        <p:cNvPr id="1" name=""/>
        <p:cNvGrpSpPr/>
        <p:nvPr/>
      </p:nvGrpSpPr>
      <p:grpSpPr>
        <a:xfrm>
          <a:off x="0" y="0"/>
          <a:ext cx="0" cy="0"/>
          <a:chOff x="0" y="0"/>
          <a:chExt cx="0" cy="0"/>
        </a:xfrm>
      </p:grpSpPr>
      <p:pic>
        <p:nvPicPr>
          <p:cNvPr id="2" name="Imagem 1" descr="Texto&#10;&#10;Descrição gerada automaticamente">
            <a:extLst>
              <a:ext uri="{FF2B5EF4-FFF2-40B4-BE49-F238E27FC236}">
                <a16:creationId xmlns:a16="http://schemas.microsoft.com/office/drawing/2014/main" id="{6EA91A37-9C6F-8BDE-2841-46DD8B26F8E7}"/>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16776" t="31989" r="57957" b="31678"/>
          <a:stretch/>
        </p:blipFill>
        <p:spPr>
          <a:xfrm>
            <a:off x="428086" y="6261436"/>
            <a:ext cx="1281701" cy="428012"/>
          </a:xfrm>
          <a:prstGeom prst="rect">
            <a:avLst/>
          </a:prstGeom>
        </p:spPr>
      </p:pic>
      <p:grpSp>
        <p:nvGrpSpPr>
          <p:cNvPr id="20" name="Grupo 19">
            <a:extLst>
              <a:ext uri="{FF2B5EF4-FFF2-40B4-BE49-F238E27FC236}">
                <a16:creationId xmlns:a16="http://schemas.microsoft.com/office/drawing/2014/main" id="{616F52B4-215E-4237-893C-E22B23804744}"/>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2" name="Forma Livre 5">
              <a:extLst>
                <a:ext uri="{FF2B5EF4-FFF2-40B4-BE49-F238E27FC236}">
                  <a16:creationId xmlns:a16="http://schemas.microsoft.com/office/drawing/2014/main" id="{B7C40C77-B795-4B07-B92D-2E8A56635773}"/>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23" name="Forma livre 6">
              <a:extLst>
                <a:ext uri="{FF2B5EF4-FFF2-40B4-BE49-F238E27FC236}">
                  <a16:creationId xmlns:a16="http://schemas.microsoft.com/office/drawing/2014/main" id="{6E703A1E-5F10-4BB5-9D52-77CB6F5994C0}"/>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24" name="Forma Livre 7">
              <a:extLst>
                <a:ext uri="{FF2B5EF4-FFF2-40B4-BE49-F238E27FC236}">
                  <a16:creationId xmlns:a16="http://schemas.microsoft.com/office/drawing/2014/main" id="{22CEE04C-09CE-41CF-937D-EC2D3C23ECC6}"/>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14" name="Espaço Reservado para Texto 2">
            <a:extLst>
              <a:ext uri="{FF2B5EF4-FFF2-40B4-BE49-F238E27FC236}">
                <a16:creationId xmlns:a16="http://schemas.microsoft.com/office/drawing/2014/main" id="{774CF4BA-8DCB-42CF-A2C4-D6AF95EE3F54}"/>
              </a:ext>
            </a:extLst>
          </p:cNvPr>
          <p:cNvSpPr>
            <a:spLocks noGrp="1"/>
          </p:cNvSpPr>
          <p:nvPr>
            <p:ph type="body" idx="1"/>
          </p:nvPr>
        </p:nvSpPr>
        <p:spPr>
          <a:xfrm>
            <a:off x="515938" y="1681163"/>
            <a:ext cx="5157787" cy="823912"/>
          </a:xfrm>
        </p:spPr>
        <p:txBody>
          <a:bodyPr rtlCol="0"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os estilos de texto Mestres</a:t>
            </a:r>
          </a:p>
        </p:txBody>
      </p:sp>
      <p:sp>
        <p:nvSpPr>
          <p:cNvPr id="17" name="Espaço reservado para conteúdo 3">
            <a:extLst>
              <a:ext uri="{FF2B5EF4-FFF2-40B4-BE49-F238E27FC236}">
                <a16:creationId xmlns:a16="http://schemas.microsoft.com/office/drawing/2014/main" id="{67BA8B6E-A28D-4658-8C91-6CA7BD539B85}"/>
              </a:ext>
            </a:extLst>
          </p:cNvPr>
          <p:cNvSpPr>
            <a:spLocks noGrp="1"/>
          </p:cNvSpPr>
          <p:nvPr>
            <p:ph sz="half" idx="2"/>
          </p:nvPr>
        </p:nvSpPr>
        <p:spPr>
          <a:xfrm>
            <a:off x="515938" y="2505075"/>
            <a:ext cx="5157787" cy="3684588"/>
          </a:xfrm>
        </p:spPr>
        <p:txBody>
          <a:bodyPr rtlCol="0"/>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18" name="Espaço Reservado para Texto 4">
            <a:extLst>
              <a:ext uri="{FF2B5EF4-FFF2-40B4-BE49-F238E27FC236}">
                <a16:creationId xmlns:a16="http://schemas.microsoft.com/office/drawing/2014/main" id="{F73B3215-82DB-4DBF-9E77-3AE2308C6920}"/>
              </a:ext>
            </a:extLst>
          </p:cNvPr>
          <p:cNvSpPr>
            <a:spLocks noGrp="1"/>
          </p:cNvSpPr>
          <p:nvPr>
            <p:ph type="body" sz="quarter" idx="3"/>
          </p:nvPr>
        </p:nvSpPr>
        <p:spPr>
          <a:xfrm>
            <a:off x="6172200" y="1681163"/>
            <a:ext cx="5183188" cy="823912"/>
          </a:xfrm>
        </p:spPr>
        <p:txBody>
          <a:bodyPr rtlCol="0" anchor="b"/>
          <a:lstStyle>
            <a:lvl1pPr marL="0" indent="0">
              <a:buNone/>
              <a:defRPr sz="2400" b="1">
                <a:solidFill>
                  <a:schemeClr val="accent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os estilos de texto Mestres</a:t>
            </a:r>
          </a:p>
        </p:txBody>
      </p:sp>
      <p:sp>
        <p:nvSpPr>
          <p:cNvPr id="19" name="Espaço reservado para conteúdo 5">
            <a:extLst>
              <a:ext uri="{FF2B5EF4-FFF2-40B4-BE49-F238E27FC236}">
                <a16:creationId xmlns:a16="http://schemas.microsoft.com/office/drawing/2014/main" id="{8DFD34E8-36CC-4FFE-926B-C170208FEDB8}"/>
              </a:ext>
            </a:extLst>
          </p:cNvPr>
          <p:cNvSpPr>
            <a:spLocks noGrp="1"/>
          </p:cNvSpPr>
          <p:nvPr>
            <p:ph sz="quarter" idx="4"/>
          </p:nvPr>
        </p:nvSpPr>
        <p:spPr>
          <a:xfrm>
            <a:off x="6172200" y="2505075"/>
            <a:ext cx="5183188" cy="3684588"/>
          </a:xfrm>
        </p:spPr>
        <p:txBody>
          <a:bodyPr rtlCol="0"/>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25" name="Título 1">
            <a:extLst>
              <a:ext uri="{FF2B5EF4-FFF2-40B4-BE49-F238E27FC236}">
                <a16:creationId xmlns:a16="http://schemas.microsoft.com/office/drawing/2014/main" id="{AE3770E9-CB74-47B0-8229-91F6F756015E}"/>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pt-BR" noProof="0"/>
              <a:t>Clique para editar o título Mestre</a:t>
            </a:r>
          </a:p>
        </p:txBody>
      </p:sp>
    </p:spTree>
    <p:extLst>
      <p:ext uri="{BB962C8B-B14F-4D97-AF65-F5344CB8AC3E}">
        <p14:creationId xmlns:p14="http://schemas.microsoft.com/office/powerpoint/2010/main" val="12171577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m com Legenda">
    <p:spTree>
      <p:nvGrpSpPr>
        <p:cNvPr id="1" name=""/>
        <p:cNvGrpSpPr/>
        <p:nvPr/>
      </p:nvGrpSpPr>
      <p:grpSpPr>
        <a:xfrm>
          <a:off x="0" y="0"/>
          <a:ext cx="0" cy="0"/>
          <a:chOff x="0" y="0"/>
          <a:chExt cx="0" cy="0"/>
        </a:xfrm>
      </p:grpSpPr>
      <p:pic>
        <p:nvPicPr>
          <p:cNvPr id="2" name="Imagem 1" descr="Texto&#10;&#10;Descrição gerada automaticamente">
            <a:extLst>
              <a:ext uri="{FF2B5EF4-FFF2-40B4-BE49-F238E27FC236}">
                <a16:creationId xmlns:a16="http://schemas.microsoft.com/office/drawing/2014/main" id="{330D5738-946A-B4C9-A39F-63D1334FC20C}"/>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16776" t="31989" r="57957" b="31678"/>
          <a:stretch/>
        </p:blipFill>
        <p:spPr>
          <a:xfrm>
            <a:off x="428086" y="6261436"/>
            <a:ext cx="1281701" cy="428012"/>
          </a:xfrm>
          <a:prstGeom prst="rect">
            <a:avLst/>
          </a:prstGeom>
        </p:spPr>
      </p:pic>
      <p:sp>
        <p:nvSpPr>
          <p:cNvPr id="22" name="Espaço Reservado para Imagem 21">
            <a:extLst>
              <a:ext uri="{FF2B5EF4-FFF2-40B4-BE49-F238E27FC236}">
                <a16:creationId xmlns:a16="http://schemas.microsoft.com/office/drawing/2014/main" id="{C57825D7-DD33-4B70-BBBE-D46E7A5352EC}"/>
              </a:ext>
            </a:extLst>
          </p:cNvPr>
          <p:cNvSpPr>
            <a:spLocks noGrp="1"/>
          </p:cNvSpPr>
          <p:nvPr>
            <p:ph type="pic" idx="1"/>
          </p:nvPr>
        </p:nvSpPr>
        <p:spPr>
          <a:xfrm>
            <a:off x="6096000" y="768485"/>
            <a:ext cx="5305662" cy="5305662"/>
          </a:xfrm>
          <a:custGeom>
            <a:avLst/>
            <a:gdLst>
              <a:gd name="connsiteX0" fmla="*/ 2652831 w 5305662"/>
              <a:gd name="connsiteY0" fmla="*/ 0 h 5305662"/>
              <a:gd name="connsiteX1" fmla="*/ 5305662 w 5305662"/>
              <a:gd name="connsiteY1" fmla="*/ 2652831 h 5305662"/>
              <a:gd name="connsiteX2" fmla="*/ 2652831 w 5305662"/>
              <a:gd name="connsiteY2" fmla="*/ 5305662 h 5305662"/>
              <a:gd name="connsiteX3" fmla="*/ 0 w 5305662"/>
              <a:gd name="connsiteY3" fmla="*/ 2652831 h 5305662"/>
              <a:gd name="connsiteX4" fmla="*/ 2652831 w 5305662"/>
              <a:gd name="connsiteY4" fmla="*/ 0 h 530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5662" h="5305662">
                <a:moveTo>
                  <a:pt x="2652831" y="0"/>
                </a:moveTo>
                <a:cubicBezTo>
                  <a:pt x="4117949" y="0"/>
                  <a:pt x="5305662" y="1187713"/>
                  <a:pt x="5305662" y="2652831"/>
                </a:cubicBezTo>
                <a:cubicBezTo>
                  <a:pt x="5305662" y="4117949"/>
                  <a:pt x="4117949" y="5305662"/>
                  <a:pt x="2652831" y="5305662"/>
                </a:cubicBezTo>
                <a:cubicBezTo>
                  <a:pt x="1187713" y="5305662"/>
                  <a:pt x="0" y="4117949"/>
                  <a:pt x="0" y="2652831"/>
                </a:cubicBezTo>
                <a:cubicBezTo>
                  <a:pt x="0" y="1187713"/>
                  <a:pt x="1187713" y="0"/>
                  <a:pt x="2652831" y="0"/>
                </a:cubicBezTo>
                <a:close/>
              </a:path>
            </a:pathLst>
          </a:custGeom>
          <a:solidFill>
            <a:schemeClr val="bg2"/>
          </a:solidFill>
        </p:spPr>
        <p:txBody>
          <a:bodyPr wrap="square" rtlCol="0"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pt-BR" noProof="0"/>
              <a:t>Clique no ícone para adicionar uma imagem</a:t>
            </a:r>
          </a:p>
        </p:txBody>
      </p:sp>
      <p:grpSp>
        <p:nvGrpSpPr>
          <p:cNvPr id="14" name="Grupo 13">
            <a:extLst>
              <a:ext uri="{FF2B5EF4-FFF2-40B4-BE49-F238E27FC236}">
                <a16:creationId xmlns:a16="http://schemas.microsoft.com/office/drawing/2014/main" id="{0DC2055F-AE3F-46BE-B57E-A0F1A86D1C36}"/>
              </a:ext>
            </a:extLst>
          </p:cNvPr>
          <p:cNvGrpSpPr/>
          <p:nvPr userDrawn="1"/>
        </p:nvGrpSpPr>
        <p:grpSpPr>
          <a:xfrm flipH="1">
            <a:off x="5400786" y="-2003509"/>
            <a:ext cx="8917229" cy="10769768"/>
            <a:chOff x="11114088" y="2241550"/>
            <a:chExt cx="1905000" cy="2354263"/>
          </a:xfrm>
          <a:solidFill>
            <a:schemeClr val="bg2">
              <a:alpha val="91000"/>
            </a:schemeClr>
          </a:solidFill>
        </p:grpSpPr>
        <p:sp>
          <p:nvSpPr>
            <p:cNvPr id="15" name="Forma Livre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16" name="Forma Livre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
        <p:nvSpPr>
          <p:cNvPr id="19" name="Título 1">
            <a:extLst>
              <a:ext uri="{FF2B5EF4-FFF2-40B4-BE49-F238E27FC236}">
                <a16:creationId xmlns:a16="http://schemas.microsoft.com/office/drawing/2014/main" id="{19A1397F-1946-4CBE-9EC5-159C3CBC78B6}"/>
              </a:ext>
            </a:extLst>
          </p:cNvPr>
          <p:cNvSpPr>
            <a:spLocks noGrp="1"/>
          </p:cNvSpPr>
          <p:nvPr>
            <p:ph type="title"/>
          </p:nvPr>
        </p:nvSpPr>
        <p:spPr>
          <a:xfrm>
            <a:off x="839788" y="457200"/>
            <a:ext cx="3932237" cy="1600200"/>
          </a:xfrm>
        </p:spPr>
        <p:txBody>
          <a:bodyPr rtlCol="0" anchor="b"/>
          <a:lstStyle>
            <a:lvl1pPr>
              <a:defRPr sz="3200"/>
            </a:lvl1pPr>
          </a:lstStyle>
          <a:p>
            <a:pPr rtl="0"/>
            <a:r>
              <a:rPr lang="pt-BR" noProof="0"/>
              <a:t>Clique para editar o título Mestre</a:t>
            </a:r>
          </a:p>
        </p:txBody>
      </p:sp>
      <p:sp>
        <p:nvSpPr>
          <p:cNvPr id="20" name="Espaço Reservado para Texto 3">
            <a:extLst>
              <a:ext uri="{FF2B5EF4-FFF2-40B4-BE49-F238E27FC236}">
                <a16:creationId xmlns:a16="http://schemas.microsoft.com/office/drawing/2014/main" id="{C535F2AB-153E-44A9-97BE-00553BEC1770}"/>
              </a:ext>
            </a:extLst>
          </p:cNvPr>
          <p:cNvSpPr>
            <a:spLocks noGrp="1"/>
          </p:cNvSpPr>
          <p:nvPr>
            <p:ph type="body" sz="half" idx="2"/>
          </p:nvPr>
        </p:nvSpPr>
        <p:spPr>
          <a:xfrm>
            <a:off x="839788" y="2057400"/>
            <a:ext cx="3932237" cy="3811588"/>
          </a:xfrm>
        </p:spPr>
        <p:txBody>
          <a:bodyPr rtlCol="0"/>
          <a:lstStyle>
            <a:lvl1pPr marL="0" indent="0">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pt-BR" noProof="0"/>
              <a:t>Clique para editar os estilos de texto Mestres</a:t>
            </a:r>
          </a:p>
        </p:txBody>
      </p:sp>
    </p:spTree>
    <p:extLst>
      <p:ext uri="{BB962C8B-B14F-4D97-AF65-F5344CB8AC3E}">
        <p14:creationId xmlns:p14="http://schemas.microsoft.com/office/powerpoint/2010/main" val="3150801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údo com Legenda">
    <p:spTree>
      <p:nvGrpSpPr>
        <p:cNvPr id="1" name=""/>
        <p:cNvGrpSpPr/>
        <p:nvPr/>
      </p:nvGrpSpPr>
      <p:grpSpPr>
        <a:xfrm>
          <a:off x="0" y="0"/>
          <a:ext cx="0" cy="0"/>
          <a:chOff x="0" y="0"/>
          <a:chExt cx="0" cy="0"/>
        </a:xfrm>
      </p:grpSpPr>
      <p:pic>
        <p:nvPicPr>
          <p:cNvPr id="2" name="Imagem 1" descr="Texto&#10;&#10;Descrição gerada automaticamente">
            <a:extLst>
              <a:ext uri="{FF2B5EF4-FFF2-40B4-BE49-F238E27FC236}">
                <a16:creationId xmlns:a16="http://schemas.microsoft.com/office/drawing/2014/main" id="{975ECAE8-0887-BBC9-D805-48A06EDF476E}"/>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16776" t="31989" r="57957" b="31678"/>
          <a:stretch/>
        </p:blipFill>
        <p:spPr>
          <a:xfrm>
            <a:off x="428086" y="6261436"/>
            <a:ext cx="1281701" cy="428012"/>
          </a:xfrm>
          <a:prstGeom prst="rect">
            <a:avLst/>
          </a:prstGeom>
        </p:spPr>
      </p:pic>
      <p:grpSp>
        <p:nvGrpSpPr>
          <p:cNvPr id="19" name="Grupo 18">
            <a:extLst>
              <a:ext uri="{FF2B5EF4-FFF2-40B4-BE49-F238E27FC236}">
                <a16:creationId xmlns:a16="http://schemas.microsoft.com/office/drawing/2014/main" id="{9F866E5C-B8AA-4805-B232-831BA01AAF16}"/>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0" name="Forma livre 5">
              <a:extLst>
                <a:ext uri="{FF2B5EF4-FFF2-40B4-BE49-F238E27FC236}">
                  <a16:creationId xmlns:a16="http://schemas.microsoft.com/office/drawing/2014/main" id="{F98614F0-2DA3-4F29-8CB3-D61424AC8506}"/>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22" name="Forma livre 6">
              <a:extLst>
                <a:ext uri="{FF2B5EF4-FFF2-40B4-BE49-F238E27FC236}">
                  <a16:creationId xmlns:a16="http://schemas.microsoft.com/office/drawing/2014/main" id="{66D52F08-13EC-4AB4-BB79-89A5395A03BF}"/>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sp>
          <p:nvSpPr>
            <p:cNvPr id="23" name="Forma Livre 7">
              <a:extLst>
                <a:ext uri="{FF2B5EF4-FFF2-40B4-BE49-F238E27FC236}">
                  <a16:creationId xmlns:a16="http://schemas.microsoft.com/office/drawing/2014/main" id="{2544236D-8C3A-41EF-9A68-C84A8A7D0F5A}"/>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pt-BR" noProof="0"/>
            </a:p>
          </p:txBody>
        </p:sp>
      </p:grpSp>
      <p:sp>
        <p:nvSpPr>
          <p:cNvPr id="7" name="Retângulo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noProof="0"/>
          </a:p>
        </p:txBody>
      </p:sp>
      <p:sp>
        <p:nvSpPr>
          <p:cNvPr id="16" name="Espaço Reservado para o Número do Slide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pt-BR" noProof="0" smtClean="0"/>
              <a:pPr rtl="0"/>
              <a:t>‹#›</a:t>
            </a:fld>
            <a:endParaRPr lang="pt-BR" noProof="0"/>
          </a:p>
        </p:txBody>
      </p:sp>
      <p:sp>
        <p:nvSpPr>
          <p:cNvPr id="14" name="Título 1">
            <a:extLst>
              <a:ext uri="{FF2B5EF4-FFF2-40B4-BE49-F238E27FC236}">
                <a16:creationId xmlns:a16="http://schemas.microsoft.com/office/drawing/2014/main" id="{9009D5C6-6206-4291-8037-67DC025F0B4C}"/>
              </a:ext>
            </a:extLst>
          </p:cNvPr>
          <p:cNvSpPr>
            <a:spLocks noGrp="1"/>
          </p:cNvSpPr>
          <p:nvPr>
            <p:ph type="title"/>
          </p:nvPr>
        </p:nvSpPr>
        <p:spPr>
          <a:xfrm>
            <a:off x="839788" y="457200"/>
            <a:ext cx="3932237" cy="1600200"/>
          </a:xfrm>
        </p:spPr>
        <p:txBody>
          <a:bodyPr rtlCol="0" anchor="b"/>
          <a:lstStyle>
            <a:lvl1pPr>
              <a:defRPr sz="3200"/>
            </a:lvl1pPr>
          </a:lstStyle>
          <a:p>
            <a:pPr rtl="0"/>
            <a:r>
              <a:rPr lang="pt-BR" noProof="0"/>
              <a:t>Clique para editar o título Mestre</a:t>
            </a:r>
          </a:p>
        </p:txBody>
      </p:sp>
      <p:sp>
        <p:nvSpPr>
          <p:cNvPr id="17" name="Espaço Reservado para Texto 3">
            <a:extLst>
              <a:ext uri="{FF2B5EF4-FFF2-40B4-BE49-F238E27FC236}">
                <a16:creationId xmlns:a16="http://schemas.microsoft.com/office/drawing/2014/main" id="{BEB643FD-AA85-4A43-8EBD-AFD10DD98793}"/>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pt-BR" noProof="0"/>
              <a:t>Clique para editar os estilos de texto Mestres</a:t>
            </a:r>
          </a:p>
        </p:txBody>
      </p:sp>
      <p:sp>
        <p:nvSpPr>
          <p:cNvPr id="18" name="Espaço reservado para conteúdo 2">
            <a:extLst>
              <a:ext uri="{FF2B5EF4-FFF2-40B4-BE49-F238E27FC236}">
                <a16:creationId xmlns:a16="http://schemas.microsoft.com/office/drawing/2014/main" id="{9001F313-F798-43BE-AFF0-A68C84C3640D}"/>
              </a:ext>
            </a:extLst>
          </p:cNvPr>
          <p:cNvSpPr>
            <a:spLocks noGrp="1"/>
          </p:cNvSpPr>
          <p:nvPr>
            <p:ph idx="1"/>
          </p:nvPr>
        </p:nvSpPr>
        <p:spPr>
          <a:xfrm>
            <a:off x="5183188" y="457201"/>
            <a:ext cx="6172200" cy="5403850"/>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pt-BR" noProof="0"/>
              <a:t>Clique para editar os estilos de texto Mestres</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Tree>
    <p:extLst>
      <p:ext uri="{BB962C8B-B14F-4D97-AF65-F5344CB8AC3E}">
        <p14:creationId xmlns:p14="http://schemas.microsoft.com/office/powerpoint/2010/main" val="2791353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2C41D-D8BD-8E71-21F0-14D1C08DA0F2}"/>
              </a:ext>
            </a:extLst>
          </p:cNvPr>
          <p:cNvSpPr>
            <a:spLocks noGrp="1"/>
          </p:cNvSpPr>
          <p:nvPr>
            <p:ph type="title"/>
          </p:nvPr>
        </p:nvSpPr>
        <p:spPr/>
        <p:txBody>
          <a:bodyPr/>
          <a:lstStyle/>
          <a:p>
            <a:r>
              <a:rPr lang="en-US"/>
              <a:t>Click to edit Master title style</a:t>
            </a:r>
            <a:endParaRPr lang="en-BR"/>
          </a:p>
        </p:txBody>
      </p:sp>
      <p:sp>
        <p:nvSpPr>
          <p:cNvPr id="3" name="Content Placeholder 2">
            <a:extLst>
              <a:ext uri="{FF2B5EF4-FFF2-40B4-BE49-F238E27FC236}">
                <a16:creationId xmlns:a16="http://schemas.microsoft.com/office/drawing/2014/main" id="{7571F927-B833-12E2-BDA8-A6E8B50313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4" name="Content Placeholder 3">
            <a:extLst>
              <a:ext uri="{FF2B5EF4-FFF2-40B4-BE49-F238E27FC236}">
                <a16:creationId xmlns:a16="http://schemas.microsoft.com/office/drawing/2014/main" id="{DF997A49-60D3-E084-562A-7FB02DBC476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5" name="Date Placeholder 4">
            <a:extLst>
              <a:ext uri="{FF2B5EF4-FFF2-40B4-BE49-F238E27FC236}">
                <a16:creationId xmlns:a16="http://schemas.microsoft.com/office/drawing/2014/main" id="{E4CBB038-A7AB-040E-276C-653E36EFA240}"/>
              </a:ext>
            </a:extLst>
          </p:cNvPr>
          <p:cNvSpPr>
            <a:spLocks noGrp="1"/>
          </p:cNvSpPr>
          <p:nvPr>
            <p:ph type="dt" sz="half" idx="10"/>
          </p:nvPr>
        </p:nvSpPr>
        <p:spPr/>
        <p:txBody>
          <a:bodyPr/>
          <a:lstStyle/>
          <a:p>
            <a:fld id="{80738380-3B35-474B-A087-FE68187CC3F8}" type="datetime1">
              <a:rPr lang="LID4096" smtClean="0"/>
              <a:t>10/31/2024</a:t>
            </a:fld>
            <a:endParaRPr lang="en-BR"/>
          </a:p>
        </p:txBody>
      </p:sp>
      <p:sp>
        <p:nvSpPr>
          <p:cNvPr id="6" name="Footer Placeholder 5">
            <a:extLst>
              <a:ext uri="{FF2B5EF4-FFF2-40B4-BE49-F238E27FC236}">
                <a16:creationId xmlns:a16="http://schemas.microsoft.com/office/drawing/2014/main" id="{3B27FE60-3BC4-C834-019E-27A539A46FA1}"/>
              </a:ext>
            </a:extLst>
          </p:cNvPr>
          <p:cNvSpPr>
            <a:spLocks noGrp="1"/>
          </p:cNvSpPr>
          <p:nvPr>
            <p:ph type="ftr" sz="quarter" idx="11"/>
          </p:nvPr>
        </p:nvSpPr>
        <p:spPr/>
        <p:txBody>
          <a:bodyPr/>
          <a:lstStyle/>
          <a:p>
            <a:endParaRPr lang="en-BR"/>
          </a:p>
        </p:txBody>
      </p:sp>
      <p:sp>
        <p:nvSpPr>
          <p:cNvPr id="7" name="Slide Number Placeholder 6">
            <a:extLst>
              <a:ext uri="{FF2B5EF4-FFF2-40B4-BE49-F238E27FC236}">
                <a16:creationId xmlns:a16="http://schemas.microsoft.com/office/drawing/2014/main" id="{6A2E67A7-4ADB-9B15-6F2E-93B806D280EB}"/>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1184904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45547-74B4-9FFF-6CC2-5E487473B834}"/>
              </a:ext>
            </a:extLst>
          </p:cNvPr>
          <p:cNvSpPr>
            <a:spLocks noGrp="1"/>
          </p:cNvSpPr>
          <p:nvPr>
            <p:ph type="title"/>
          </p:nvPr>
        </p:nvSpPr>
        <p:spPr>
          <a:xfrm>
            <a:off x="839788" y="365125"/>
            <a:ext cx="10515600" cy="1325563"/>
          </a:xfrm>
        </p:spPr>
        <p:txBody>
          <a:bodyPr/>
          <a:lstStyle/>
          <a:p>
            <a:r>
              <a:rPr lang="en-US"/>
              <a:t>Click to edit Master title style</a:t>
            </a:r>
            <a:endParaRPr lang="en-BR"/>
          </a:p>
        </p:txBody>
      </p:sp>
      <p:sp>
        <p:nvSpPr>
          <p:cNvPr id="3" name="Text Placeholder 2">
            <a:extLst>
              <a:ext uri="{FF2B5EF4-FFF2-40B4-BE49-F238E27FC236}">
                <a16:creationId xmlns:a16="http://schemas.microsoft.com/office/drawing/2014/main" id="{8B47A473-6DD2-DF9B-F6A7-FCC137A797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3BF526-5351-D593-E4AF-753E152E94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5" name="Text Placeholder 4">
            <a:extLst>
              <a:ext uri="{FF2B5EF4-FFF2-40B4-BE49-F238E27FC236}">
                <a16:creationId xmlns:a16="http://schemas.microsoft.com/office/drawing/2014/main" id="{67D19503-B9C1-3984-773D-9827E53525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843DCC-97E3-B28D-000B-0E19E8CF5B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7" name="Date Placeholder 6">
            <a:extLst>
              <a:ext uri="{FF2B5EF4-FFF2-40B4-BE49-F238E27FC236}">
                <a16:creationId xmlns:a16="http://schemas.microsoft.com/office/drawing/2014/main" id="{10C25FE1-571E-6458-CCC0-AE096550D94A}"/>
              </a:ext>
            </a:extLst>
          </p:cNvPr>
          <p:cNvSpPr>
            <a:spLocks noGrp="1"/>
          </p:cNvSpPr>
          <p:nvPr>
            <p:ph type="dt" sz="half" idx="10"/>
          </p:nvPr>
        </p:nvSpPr>
        <p:spPr/>
        <p:txBody>
          <a:bodyPr/>
          <a:lstStyle/>
          <a:p>
            <a:fld id="{42266F54-99C6-4A58-A872-5BF156E87665}" type="datetime1">
              <a:rPr lang="LID4096" smtClean="0"/>
              <a:t>10/31/2024</a:t>
            </a:fld>
            <a:endParaRPr lang="en-BR"/>
          </a:p>
        </p:txBody>
      </p:sp>
      <p:sp>
        <p:nvSpPr>
          <p:cNvPr id="8" name="Footer Placeholder 7">
            <a:extLst>
              <a:ext uri="{FF2B5EF4-FFF2-40B4-BE49-F238E27FC236}">
                <a16:creationId xmlns:a16="http://schemas.microsoft.com/office/drawing/2014/main" id="{9DF76F95-EBBF-7BD1-067D-1DC32FF3DD95}"/>
              </a:ext>
            </a:extLst>
          </p:cNvPr>
          <p:cNvSpPr>
            <a:spLocks noGrp="1"/>
          </p:cNvSpPr>
          <p:nvPr>
            <p:ph type="ftr" sz="quarter" idx="11"/>
          </p:nvPr>
        </p:nvSpPr>
        <p:spPr/>
        <p:txBody>
          <a:bodyPr/>
          <a:lstStyle/>
          <a:p>
            <a:endParaRPr lang="en-BR"/>
          </a:p>
        </p:txBody>
      </p:sp>
      <p:sp>
        <p:nvSpPr>
          <p:cNvPr id="9" name="Slide Number Placeholder 8">
            <a:extLst>
              <a:ext uri="{FF2B5EF4-FFF2-40B4-BE49-F238E27FC236}">
                <a16:creationId xmlns:a16="http://schemas.microsoft.com/office/drawing/2014/main" id="{3EE57766-923E-2FF4-7F84-DFA9CED185DC}"/>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2793338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ECC4A-4F5F-EEF5-E5FB-13B71A6BDDB8}"/>
              </a:ext>
            </a:extLst>
          </p:cNvPr>
          <p:cNvSpPr>
            <a:spLocks noGrp="1"/>
          </p:cNvSpPr>
          <p:nvPr>
            <p:ph type="title"/>
          </p:nvPr>
        </p:nvSpPr>
        <p:spPr/>
        <p:txBody>
          <a:bodyPr/>
          <a:lstStyle/>
          <a:p>
            <a:r>
              <a:rPr lang="en-US"/>
              <a:t>Click to edit Master title style</a:t>
            </a:r>
            <a:endParaRPr lang="en-BR"/>
          </a:p>
        </p:txBody>
      </p:sp>
      <p:sp>
        <p:nvSpPr>
          <p:cNvPr id="3" name="Date Placeholder 2">
            <a:extLst>
              <a:ext uri="{FF2B5EF4-FFF2-40B4-BE49-F238E27FC236}">
                <a16:creationId xmlns:a16="http://schemas.microsoft.com/office/drawing/2014/main" id="{57DACEA4-4848-CD02-F086-453273DDB2ED}"/>
              </a:ext>
            </a:extLst>
          </p:cNvPr>
          <p:cNvSpPr>
            <a:spLocks noGrp="1"/>
          </p:cNvSpPr>
          <p:nvPr>
            <p:ph type="dt" sz="half" idx="10"/>
          </p:nvPr>
        </p:nvSpPr>
        <p:spPr/>
        <p:txBody>
          <a:bodyPr/>
          <a:lstStyle/>
          <a:p>
            <a:fld id="{82D38397-9CA8-491C-B548-ECF4FE43C854}" type="datetime1">
              <a:rPr lang="LID4096" smtClean="0"/>
              <a:t>10/31/2024</a:t>
            </a:fld>
            <a:endParaRPr lang="en-BR"/>
          </a:p>
        </p:txBody>
      </p:sp>
      <p:sp>
        <p:nvSpPr>
          <p:cNvPr id="4" name="Footer Placeholder 3">
            <a:extLst>
              <a:ext uri="{FF2B5EF4-FFF2-40B4-BE49-F238E27FC236}">
                <a16:creationId xmlns:a16="http://schemas.microsoft.com/office/drawing/2014/main" id="{7FEF00E1-A68A-54D5-9C25-C71705C61A08}"/>
              </a:ext>
            </a:extLst>
          </p:cNvPr>
          <p:cNvSpPr>
            <a:spLocks noGrp="1"/>
          </p:cNvSpPr>
          <p:nvPr>
            <p:ph type="ftr" sz="quarter" idx="11"/>
          </p:nvPr>
        </p:nvSpPr>
        <p:spPr/>
        <p:txBody>
          <a:bodyPr/>
          <a:lstStyle/>
          <a:p>
            <a:endParaRPr lang="en-BR"/>
          </a:p>
        </p:txBody>
      </p:sp>
      <p:sp>
        <p:nvSpPr>
          <p:cNvPr id="5" name="Slide Number Placeholder 4">
            <a:extLst>
              <a:ext uri="{FF2B5EF4-FFF2-40B4-BE49-F238E27FC236}">
                <a16:creationId xmlns:a16="http://schemas.microsoft.com/office/drawing/2014/main" id="{DAC5B038-D52D-BD2B-6272-F54BD1A51CDF}"/>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1530008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BECF02-E737-AC3B-CBCE-FD70D8C34A65}"/>
              </a:ext>
            </a:extLst>
          </p:cNvPr>
          <p:cNvSpPr>
            <a:spLocks noGrp="1"/>
          </p:cNvSpPr>
          <p:nvPr>
            <p:ph type="dt" sz="half" idx="10"/>
          </p:nvPr>
        </p:nvSpPr>
        <p:spPr/>
        <p:txBody>
          <a:bodyPr/>
          <a:lstStyle/>
          <a:p>
            <a:fld id="{9D8301C5-3AD7-4C99-9363-EB7C31A8F2EB}" type="datetime1">
              <a:rPr lang="LID4096" smtClean="0"/>
              <a:t>10/31/2024</a:t>
            </a:fld>
            <a:endParaRPr lang="en-BR"/>
          </a:p>
        </p:txBody>
      </p:sp>
      <p:sp>
        <p:nvSpPr>
          <p:cNvPr id="3" name="Footer Placeholder 2">
            <a:extLst>
              <a:ext uri="{FF2B5EF4-FFF2-40B4-BE49-F238E27FC236}">
                <a16:creationId xmlns:a16="http://schemas.microsoft.com/office/drawing/2014/main" id="{7F20FE1E-56E3-CE13-208A-972F9E7C8C64}"/>
              </a:ext>
            </a:extLst>
          </p:cNvPr>
          <p:cNvSpPr>
            <a:spLocks noGrp="1"/>
          </p:cNvSpPr>
          <p:nvPr>
            <p:ph type="ftr" sz="quarter" idx="11"/>
          </p:nvPr>
        </p:nvSpPr>
        <p:spPr/>
        <p:txBody>
          <a:bodyPr/>
          <a:lstStyle/>
          <a:p>
            <a:endParaRPr lang="en-BR"/>
          </a:p>
        </p:txBody>
      </p:sp>
      <p:sp>
        <p:nvSpPr>
          <p:cNvPr id="4" name="Slide Number Placeholder 3">
            <a:extLst>
              <a:ext uri="{FF2B5EF4-FFF2-40B4-BE49-F238E27FC236}">
                <a16:creationId xmlns:a16="http://schemas.microsoft.com/office/drawing/2014/main" id="{D329AC0A-EA46-7E18-2126-7A176259A616}"/>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106274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187DA-3490-D430-8C89-C2A168F7BF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R"/>
          </a:p>
        </p:txBody>
      </p:sp>
      <p:sp>
        <p:nvSpPr>
          <p:cNvPr id="3" name="Content Placeholder 2">
            <a:extLst>
              <a:ext uri="{FF2B5EF4-FFF2-40B4-BE49-F238E27FC236}">
                <a16:creationId xmlns:a16="http://schemas.microsoft.com/office/drawing/2014/main" id="{37D8777D-35FB-7A8C-98EB-3B9A9CF517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4" name="Text Placeholder 3">
            <a:extLst>
              <a:ext uri="{FF2B5EF4-FFF2-40B4-BE49-F238E27FC236}">
                <a16:creationId xmlns:a16="http://schemas.microsoft.com/office/drawing/2014/main" id="{06563F4E-CBFD-7E6F-EF9F-90D301BB9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1501C2-A5EE-23F7-0C12-8C56EA914CE1}"/>
              </a:ext>
            </a:extLst>
          </p:cNvPr>
          <p:cNvSpPr>
            <a:spLocks noGrp="1"/>
          </p:cNvSpPr>
          <p:nvPr>
            <p:ph type="dt" sz="half" idx="10"/>
          </p:nvPr>
        </p:nvSpPr>
        <p:spPr/>
        <p:txBody>
          <a:bodyPr/>
          <a:lstStyle/>
          <a:p>
            <a:fld id="{DFD7C244-8670-4BCC-8167-B6C460379C4C}" type="datetime1">
              <a:rPr lang="LID4096" smtClean="0"/>
              <a:t>10/31/2024</a:t>
            </a:fld>
            <a:endParaRPr lang="en-BR"/>
          </a:p>
        </p:txBody>
      </p:sp>
      <p:sp>
        <p:nvSpPr>
          <p:cNvPr id="6" name="Footer Placeholder 5">
            <a:extLst>
              <a:ext uri="{FF2B5EF4-FFF2-40B4-BE49-F238E27FC236}">
                <a16:creationId xmlns:a16="http://schemas.microsoft.com/office/drawing/2014/main" id="{0A3833C8-A17C-3848-A499-0DC3360AD6F9}"/>
              </a:ext>
            </a:extLst>
          </p:cNvPr>
          <p:cNvSpPr>
            <a:spLocks noGrp="1"/>
          </p:cNvSpPr>
          <p:nvPr>
            <p:ph type="ftr" sz="quarter" idx="11"/>
          </p:nvPr>
        </p:nvSpPr>
        <p:spPr/>
        <p:txBody>
          <a:bodyPr/>
          <a:lstStyle/>
          <a:p>
            <a:endParaRPr lang="en-BR"/>
          </a:p>
        </p:txBody>
      </p:sp>
      <p:sp>
        <p:nvSpPr>
          <p:cNvPr id="7" name="Slide Number Placeholder 6">
            <a:extLst>
              <a:ext uri="{FF2B5EF4-FFF2-40B4-BE49-F238E27FC236}">
                <a16:creationId xmlns:a16="http://schemas.microsoft.com/office/drawing/2014/main" id="{D46AC7F7-126E-66D1-DF09-335B649BA375}"/>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132821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432BF-42C5-519B-A9DE-E00120DA75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R"/>
          </a:p>
        </p:txBody>
      </p:sp>
      <p:sp>
        <p:nvSpPr>
          <p:cNvPr id="3" name="Picture Placeholder 2">
            <a:extLst>
              <a:ext uri="{FF2B5EF4-FFF2-40B4-BE49-F238E27FC236}">
                <a16:creationId xmlns:a16="http://schemas.microsoft.com/office/drawing/2014/main" id="{165738B8-A30D-659F-FFD1-3E3181675C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R"/>
          </a:p>
        </p:txBody>
      </p:sp>
      <p:sp>
        <p:nvSpPr>
          <p:cNvPr id="4" name="Text Placeholder 3">
            <a:extLst>
              <a:ext uri="{FF2B5EF4-FFF2-40B4-BE49-F238E27FC236}">
                <a16:creationId xmlns:a16="http://schemas.microsoft.com/office/drawing/2014/main" id="{BBE7D748-60F2-3B84-DFE8-ADB70C7463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CA5D58-A173-448D-2BE3-F49C4AF602D5}"/>
              </a:ext>
            </a:extLst>
          </p:cNvPr>
          <p:cNvSpPr>
            <a:spLocks noGrp="1"/>
          </p:cNvSpPr>
          <p:nvPr>
            <p:ph type="dt" sz="half" idx="10"/>
          </p:nvPr>
        </p:nvSpPr>
        <p:spPr/>
        <p:txBody>
          <a:bodyPr/>
          <a:lstStyle/>
          <a:p>
            <a:fld id="{CB7BEAC6-685A-460C-8ED9-ED5B24DF2AC1}" type="datetime1">
              <a:rPr lang="LID4096" smtClean="0"/>
              <a:t>10/31/2024</a:t>
            </a:fld>
            <a:endParaRPr lang="en-BR"/>
          </a:p>
        </p:txBody>
      </p:sp>
      <p:sp>
        <p:nvSpPr>
          <p:cNvPr id="6" name="Footer Placeholder 5">
            <a:extLst>
              <a:ext uri="{FF2B5EF4-FFF2-40B4-BE49-F238E27FC236}">
                <a16:creationId xmlns:a16="http://schemas.microsoft.com/office/drawing/2014/main" id="{1C5EE5F6-7DCE-002A-A686-FE98ADAA7184}"/>
              </a:ext>
            </a:extLst>
          </p:cNvPr>
          <p:cNvSpPr>
            <a:spLocks noGrp="1"/>
          </p:cNvSpPr>
          <p:nvPr>
            <p:ph type="ftr" sz="quarter" idx="11"/>
          </p:nvPr>
        </p:nvSpPr>
        <p:spPr/>
        <p:txBody>
          <a:bodyPr/>
          <a:lstStyle/>
          <a:p>
            <a:endParaRPr lang="en-BR"/>
          </a:p>
        </p:txBody>
      </p:sp>
      <p:sp>
        <p:nvSpPr>
          <p:cNvPr id="7" name="Slide Number Placeholder 6">
            <a:extLst>
              <a:ext uri="{FF2B5EF4-FFF2-40B4-BE49-F238E27FC236}">
                <a16:creationId xmlns:a16="http://schemas.microsoft.com/office/drawing/2014/main" id="{83435F5F-2619-D9F8-6D43-D60A02B81E74}"/>
              </a:ext>
            </a:extLst>
          </p:cNvPr>
          <p:cNvSpPr>
            <a:spLocks noGrp="1"/>
          </p:cNvSpPr>
          <p:nvPr>
            <p:ph type="sldNum" sz="quarter" idx="12"/>
          </p:nvPr>
        </p:nvSpPr>
        <p:spPr/>
        <p:txBody>
          <a:bodyPr/>
          <a:lstStyle/>
          <a:p>
            <a:fld id="{BFAA84F5-F1B4-A141-919D-B78DF43460CF}" type="slidenum">
              <a:rPr lang="en-BR" smtClean="0"/>
              <a:t>‹#›</a:t>
            </a:fld>
            <a:endParaRPr lang="en-BR"/>
          </a:p>
        </p:txBody>
      </p:sp>
    </p:spTree>
    <p:extLst>
      <p:ext uri="{BB962C8B-B14F-4D97-AF65-F5344CB8AC3E}">
        <p14:creationId xmlns:p14="http://schemas.microsoft.com/office/powerpoint/2010/main" val="191444968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31B710-52C3-2CFB-7DCB-5C0C81209C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R"/>
          </a:p>
        </p:txBody>
      </p:sp>
      <p:sp>
        <p:nvSpPr>
          <p:cNvPr id="3" name="Text Placeholder 2">
            <a:extLst>
              <a:ext uri="{FF2B5EF4-FFF2-40B4-BE49-F238E27FC236}">
                <a16:creationId xmlns:a16="http://schemas.microsoft.com/office/drawing/2014/main" id="{5A2E1D9B-9512-4758-B1F3-313E5BAABA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4" name="Date Placeholder 3">
            <a:extLst>
              <a:ext uri="{FF2B5EF4-FFF2-40B4-BE49-F238E27FC236}">
                <a16:creationId xmlns:a16="http://schemas.microsoft.com/office/drawing/2014/main" id="{44CE04A9-B45A-7190-9168-2EC1BDC7D0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EA6FBF-CFE9-4FBC-9AB2-55E3A974824A}" type="datetime1">
              <a:rPr lang="LID4096" smtClean="0"/>
              <a:t>10/31/2024</a:t>
            </a:fld>
            <a:endParaRPr lang="en-BR"/>
          </a:p>
        </p:txBody>
      </p:sp>
      <p:sp>
        <p:nvSpPr>
          <p:cNvPr id="5" name="Footer Placeholder 4">
            <a:extLst>
              <a:ext uri="{FF2B5EF4-FFF2-40B4-BE49-F238E27FC236}">
                <a16:creationId xmlns:a16="http://schemas.microsoft.com/office/drawing/2014/main" id="{52FA4C85-DE37-4DB9-DBFD-D37DF23E18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R"/>
          </a:p>
        </p:txBody>
      </p:sp>
      <p:sp>
        <p:nvSpPr>
          <p:cNvPr id="6" name="Slide Number Placeholder 5">
            <a:extLst>
              <a:ext uri="{FF2B5EF4-FFF2-40B4-BE49-F238E27FC236}">
                <a16:creationId xmlns:a16="http://schemas.microsoft.com/office/drawing/2014/main" id="{D9455D4E-6CE9-FE0B-5980-FC6B720F1B51}"/>
              </a:ext>
            </a:extLst>
          </p:cNvPr>
          <p:cNvSpPr>
            <a:spLocks noGrp="1"/>
          </p:cNvSpPr>
          <p:nvPr>
            <p:ph type="sldNum" sz="quarter" idx="4"/>
          </p:nvPr>
        </p:nvSpPr>
        <p:spPr>
          <a:xfrm>
            <a:off x="39328" y="6473211"/>
            <a:ext cx="381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A84F5-F1B4-A141-919D-B78DF43460CF}" type="slidenum">
              <a:rPr lang="en-BR" smtClean="0"/>
              <a:t>‹#›</a:t>
            </a:fld>
            <a:endParaRPr lang="en-BR"/>
          </a:p>
        </p:txBody>
      </p:sp>
      <p:pic>
        <p:nvPicPr>
          <p:cNvPr id="7" name="Picture 6" descr="Logo&#10;&#10;Description automatically generated">
            <a:extLst>
              <a:ext uri="{FF2B5EF4-FFF2-40B4-BE49-F238E27FC236}">
                <a16:creationId xmlns:a16="http://schemas.microsoft.com/office/drawing/2014/main" id="{8B890B0E-21A4-6A12-14C1-72AE3746EA79}"/>
              </a:ext>
            </a:extLst>
          </p:cNvPr>
          <p:cNvPicPr>
            <a:picLocks noChangeAspect="1"/>
          </p:cNvPicPr>
          <p:nvPr userDrawn="1"/>
        </p:nvPicPr>
        <p:blipFill rotWithShape="1">
          <a:blip r:embed="rId40" cstate="hqprint">
            <a:extLst>
              <a:ext uri="{28A0092B-C50C-407E-A947-70E740481C1C}">
                <a14:useLocalDpi xmlns:a14="http://schemas.microsoft.com/office/drawing/2010/main"/>
              </a:ext>
            </a:extLst>
          </a:blip>
          <a:srcRect l="19400" t="31419" r="19600" b="30067"/>
          <a:stretch/>
        </p:blipFill>
        <p:spPr>
          <a:xfrm>
            <a:off x="10454840" y="146953"/>
            <a:ext cx="1645519" cy="615047"/>
          </a:xfrm>
          <a:prstGeom prst="rect">
            <a:avLst/>
          </a:prstGeom>
        </p:spPr>
      </p:pic>
      <p:pic>
        <p:nvPicPr>
          <p:cNvPr id="8" name="Imagem 3" descr="Interface gráfica do usuário, Texto&#10;&#10;Descrição gerada automaticamente">
            <a:extLst>
              <a:ext uri="{FF2B5EF4-FFF2-40B4-BE49-F238E27FC236}">
                <a16:creationId xmlns:a16="http://schemas.microsoft.com/office/drawing/2014/main" id="{849D7097-0A0F-2261-3B8B-DE2D63BC188D}"/>
              </a:ext>
            </a:extLst>
          </p:cNvPr>
          <p:cNvPicPr>
            <a:picLocks noChangeAspect="1"/>
          </p:cNvPicPr>
          <p:nvPr userDrawn="1"/>
        </p:nvPicPr>
        <p:blipFill>
          <a:blip r:embed="rId41"/>
          <a:stretch>
            <a:fillRect/>
          </a:stretch>
        </p:blipFill>
        <p:spPr>
          <a:xfrm>
            <a:off x="9945645" y="6249430"/>
            <a:ext cx="2247900" cy="609600"/>
          </a:xfrm>
          <a:prstGeom prst="rect">
            <a:avLst/>
          </a:prstGeom>
        </p:spPr>
      </p:pic>
    </p:spTree>
    <p:extLst>
      <p:ext uri="{BB962C8B-B14F-4D97-AF65-F5344CB8AC3E}">
        <p14:creationId xmlns:p14="http://schemas.microsoft.com/office/powerpoint/2010/main" val="1226675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 id="2147483681" r:id="rId30"/>
    <p:sldLayoutId id="2147483683" r:id="rId31"/>
    <p:sldLayoutId id="2147483684" r:id="rId32"/>
    <p:sldLayoutId id="2147483685" r:id="rId33"/>
    <p:sldLayoutId id="2147483687" r:id="rId34"/>
    <p:sldLayoutId id="2147483689" r:id="rId35"/>
    <p:sldLayoutId id="2147483690" r:id="rId36"/>
    <p:sldLayoutId id="2147483691" r:id="rId37"/>
    <p:sldLayoutId id="2147483692" r:id="rId38"/>
  </p:sldLayoutIdLst>
  <p:hf hdr="0" ftr="0" dt="0"/>
  <p:txStyles>
    <p:titleStyle>
      <a:lvl1pPr algn="l" defTabSz="914400" rtl="0" eaLnBrk="1" latinLnBrk="0" hangingPunct="1">
        <a:lnSpc>
          <a:spcPct val="90000"/>
        </a:lnSpc>
        <a:spcBef>
          <a:spcPct val="0"/>
        </a:spcBef>
        <a:buNone/>
        <a:defRPr sz="44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jpe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ângulo 18">
            <a:extLst>
              <a:ext uri="{FF2B5EF4-FFF2-40B4-BE49-F238E27FC236}">
                <a16:creationId xmlns:a16="http://schemas.microsoft.com/office/drawing/2014/main" id="{C6A52FED-1253-59B7-34EB-2F00A568FE4C}"/>
              </a:ext>
            </a:extLst>
          </p:cNvPr>
          <p:cNvSpPr/>
          <p:nvPr/>
        </p:nvSpPr>
        <p:spPr>
          <a:xfrm>
            <a:off x="7460343" y="4488096"/>
            <a:ext cx="4731657" cy="23765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le 1">
            <a:extLst>
              <a:ext uri="{FF2B5EF4-FFF2-40B4-BE49-F238E27FC236}">
                <a16:creationId xmlns:a16="http://schemas.microsoft.com/office/drawing/2014/main" id="{ADF4BE66-5776-094B-0FD4-4DDBDAA20D7E}"/>
              </a:ext>
            </a:extLst>
          </p:cNvPr>
          <p:cNvSpPr>
            <a:spLocks noGrp="1"/>
          </p:cNvSpPr>
          <p:nvPr>
            <p:ph type="ctrTitle"/>
          </p:nvPr>
        </p:nvSpPr>
        <p:spPr>
          <a:xfrm>
            <a:off x="430695" y="3545123"/>
            <a:ext cx="6377609" cy="764688"/>
          </a:xfrm>
        </p:spPr>
        <p:txBody>
          <a:bodyPr anchor="b">
            <a:normAutofit/>
          </a:bodyPr>
          <a:lstStyle/>
          <a:p>
            <a:pPr algn="l"/>
            <a:r>
              <a:rPr lang="en-US" sz="4400" kern="0">
                <a:effectLst/>
                <a:latin typeface="Aptos Light" panose="020B0004020202020204" pitchFamily="34" charset="0"/>
                <a:ea typeface="Calibri" panose="020F0502020204030204" pitchFamily="34" charset="0"/>
                <a:cs typeface="Times New Roman" panose="02020603050405020304" pitchFamily="18" charset="0"/>
              </a:rPr>
              <a:t>Magnetic characterization</a:t>
            </a:r>
            <a:endParaRPr lang="en-BR" sz="13800" b="1">
              <a:solidFill>
                <a:schemeClr val="tx1">
                  <a:lumMod val="95000"/>
                  <a:lumOff val="5000"/>
                </a:schemeClr>
              </a:solidFill>
              <a:latin typeface="Aptos Light" panose="020B0004020202020204" pitchFamily="34" charset="0"/>
            </a:endParaRPr>
          </a:p>
        </p:txBody>
      </p:sp>
      <p:sp>
        <p:nvSpPr>
          <p:cNvPr id="3" name="Subtitle 2">
            <a:extLst>
              <a:ext uri="{FF2B5EF4-FFF2-40B4-BE49-F238E27FC236}">
                <a16:creationId xmlns:a16="http://schemas.microsoft.com/office/drawing/2014/main" id="{CCDF13A2-24FF-A658-37B9-B853398FEA08}"/>
              </a:ext>
            </a:extLst>
          </p:cNvPr>
          <p:cNvSpPr>
            <a:spLocks noGrp="1"/>
          </p:cNvSpPr>
          <p:nvPr>
            <p:ph type="subTitle" idx="1"/>
          </p:nvPr>
        </p:nvSpPr>
        <p:spPr>
          <a:xfrm>
            <a:off x="430694" y="4410343"/>
            <a:ext cx="6377609" cy="555595"/>
          </a:xfrm>
        </p:spPr>
        <p:txBody>
          <a:bodyPr anchor="ctr">
            <a:normAutofit/>
          </a:bodyPr>
          <a:lstStyle/>
          <a:p>
            <a:pPr algn="l"/>
            <a:r>
              <a:rPr lang="pt-BR" sz="1800">
                <a:latin typeface="Aptos Light" panose="020B0004020202020204" pitchFamily="34" charset="0"/>
                <a:ea typeface="Lato Light"/>
                <a:cs typeface="Lato Light"/>
              </a:rPr>
              <a:t>Lucas Henrique Francisco</a:t>
            </a:r>
            <a:endParaRPr lang="pt-BR">
              <a:latin typeface="Aptos Light" panose="020B0004020202020204" pitchFamily="34" charset="0"/>
            </a:endParaRPr>
          </a:p>
        </p:txBody>
      </p:sp>
      <p:cxnSp>
        <p:nvCxnSpPr>
          <p:cNvPr id="7" name="Straight Connector 6">
            <a:extLst>
              <a:ext uri="{FF2B5EF4-FFF2-40B4-BE49-F238E27FC236}">
                <a16:creationId xmlns:a16="http://schemas.microsoft.com/office/drawing/2014/main" id="{7BE08874-4350-2DCE-FFAE-F75275637B85}"/>
              </a:ext>
            </a:extLst>
          </p:cNvPr>
          <p:cNvCxnSpPr>
            <a:cxnSpLocks/>
          </p:cNvCxnSpPr>
          <p:nvPr/>
        </p:nvCxnSpPr>
        <p:spPr>
          <a:xfrm>
            <a:off x="534504" y="4410343"/>
            <a:ext cx="2907196" cy="0"/>
          </a:xfrm>
          <a:prstGeom prst="line">
            <a:avLst/>
          </a:prstGeom>
          <a:ln w="19050">
            <a:solidFill>
              <a:srgbClr val="37FFB3"/>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651C5CA1-0283-A935-641C-E6A05A00B0F8}"/>
              </a:ext>
            </a:extLst>
          </p:cNvPr>
          <p:cNvSpPr/>
          <p:nvPr/>
        </p:nvSpPr>
        <p:spPr>
          <a:xfrm>
            <a:off x="10414000" y="0"/>
            <a:ext cx="1778000" cy="6858000"/>
          </a:xfrm>
          <a:prstGeom prst="rect">
            <a:avLst/>
          </a:prstGeom>
          <a:gradFill flip="none" rotWithShape="1">
            <a:gsLst>
              <a:gs pos="0">
                <a:srgbClr val="7800A9"/>
              </a:gs>
              <a:gs pos="100000">
                <a:srgbClr val="37FFB3">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pic>
        <p:nvPicPr>
          <p:cNvPr id="22" name="Picture 21" descr="A picture containing sky, outdoor, stadium, shore&#10;&#10;Description automatically generated">
            <a:extLst>
              <a:ext uri="{FF2B5EF4-FFF2-40B4-BE49-F238E27FC236}">
                <a16:creationId xmlns:a16="http://schemas.microsoft.com/office/drawing/2014/main" id="{40099326-886E-EE48-E250-381DDE6C33D5}"/>
              </a:ext>
            </a:extLst>
          </p:cNvPr>
          <p:cNvPicPr>
            <a:picLocks noChangeAspect="1"/>
          </p:cNvPicPr>
          <p:nvPr/>
        </p:nvPicPr>
        <p:blipFill rotWithShape="1">
          <a:blip r:embed="rId2"/>
          <a:srcRect l="29921" t="323" r="19148" b="545"/>
          <a:stretch/>
        </p:blipFill>
        <p:spPr>
          <a:xfrm>
            <a:off x="6983894" y="577850"/>
            <a:ext cx="5208106" cy="5702300"/>
          </a:xfrm>
          <a:prstGeom prst="rect">
            <a:avLst/>
          </a:prstGeom>
          <a:effectLst>
            <a:outerShdw blurRad="475622" dist="164230" dir="2700000" algn="tl" rotWithShape="0">
              <a:prstClr val="black">
                <a:alpha val="52000"/>
              </a:prstClr>
            </a:outerShdw>
          </a:effectLst>
        </p:spPr>
      </p:pic>
      <p:pic>
        <p:nvPicPr>
          <p:cNvPr id="5" name="Picture 4" descr="Texto&#10;&#10;Descrição gerada automaticamente">
            <a:extLst>
              <a:ext uri="{FF2B5EF4-FFF2-40B4-BE49-F238E27FC236}">
                <a16:creationId xmlns:a16="http://schemas.microsoft.com/office/drawing/2014/main" id="{B34D720E-51F1-E1C3-49A9-ECDAC833F23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178658" y="5476428"/>
            <a:ext cx="4526083" cy="1050242"/>
          </a:xfrm>
          <a:prstGeom prst="rect">
            <a:avLst/>
          </a:prstGeom>
        </p:spPr>
      </p:pic>
      <p:sp>
        <p:nvSpPr>
          <p:cNvPr id="6" name="Subtitle 2">
            <a:extLst>
              <a:ext uri="{FF2B5EF4-FFF2-40B4-BE49-F238E27FC236}">
                <a16:creationId xmlns:a16="http://schemas.microsoft.com/office/drawing/2014/main" id="{EAA286F4-42B5-3004-7E76-6713AD1D17C2}"/>
              </a:ext>
            </a:extLst>
          </p:cNvPr>
          <p:cNvSpPr txBox="1">
            <a:spLocks/>
          </p:cNvSpPr>
          <p:nvPr/>
        </p:nvSpPr>
        <p:spPr>
          <a:xfrm>
            <a:off x="430694" y="4844322"/>
            <a:ext cx="6377609" cy="664367"/>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60000"/>
              </a:lnSpc>
            </a:pPr>
            <a:r>
              <a:rPr lang="en-US" sz="1200">
                <a:latin typeface="Aptos Light" panose="020B0004020202020204" pitchFamily="34" charset="0"/>
                <a:ea typeface="Lato Light"/>
                <a:cs typeface="Lato Light"/>
              </a:rPr>
              <a:t>Magnetic and Electromagnetic Systems Group</a:t>
            </a:r>
            <a:endParaRPr lang="en-US" sz="1200">
              <a:latin typeface="Aptos Light" panose="020B0004020202020204" pitchFamily="34" charset="0"/>
              <a:ea typeface="Lato Light" panose="020F0502020204030203" pitchFamily="34" charset="0"/>
              <a:cs typeface="Lato Light" panose="020F0502020204030203" pitchFamily="34" charset="0"/>
            </a:endParaRPr>
          </a:p>
          <a:p>
            <a:pPr algn="l">
              <a:lnSpc>
                <a:spcPct val="60000"/>
              </a:lnSpc>
            </a:pPr>
            <a:r>
              <a:rPr lang="en-US" sz="1200">
                <a:latin typeface="Aptos Light" panose="020B0004020202020204" pitchFamily="34" charset="0"/>
                <a:ea typeface="Lato Light"/>
                <a:cs typeface="Lato Light"/>
              </a:rPr>
              <a:t>On behalf of the Technology Unit</a:t>
            </a:r>
          </a:p>
        </p:txBody>
      </p:sp>
      <p:sp>
        <p:nvSpPr>
          <p:cNvPr id="20" name="Title 1">
            <a:extLst>
              <a:ext uri="{FF2B5EF4-FFF2-40B4-BE49-F238E27FC236}">
                <a16:creationId xmlns:a16="http://schemas.microsoft.com/office/drawing/2014/main" id="{E1790CE5-0743-46A6-688E-180CCD46A119}"/>
              </a:ext>
            </a:extLst>
          </p:cNvPr>
          <p:cNvSpPr txBox="1">
            <a:spLocks/>
          </p:cNvSpPr>
          <p:nvPr/>
        </p:nvSpPr>
        <p:spPr>
          <a:xfrm>
            <a:off x="252895" y="35557"/>
            <a:ext cx="5561496" cy="185942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1pPr>
          </a:lstStyle>
          <a:p>
            <a:pPr algn="l">
              <a:lnSpc>
                <a:spcPct val="110000"/>
              </a:lnSpc>
            </a:pPr>
            <a:r>
              <a:rPr lang="en-US" sz="3200" kern="0">
                <a:latin typeface="Aptos Light" panose="020B0004020202020204" pitchFamily="34" charset="0"/>
                <a:ea typeface="Calibri" panose="020F0502020204030204" pitchFamily="34" charset="0"/>
                <a:cs typeface="Times New Roman" panose="02020603050405020304" pitchFamily="18" charset="0"/>
              </a:rPr>
              <a:t>CNPEM’s Superconducting Wavelength Shifter (SWLS)</a:t>
            </a:r>
          </a:p>
          <a:p>
            <a:pPr algn="l">
              <a:lnSpc>
                <a:spcPct val="110000"/>
              </a:lnSpc>
            </a:pPr>
            <a:r>
              <a:rPr lang="en-US" sz="3200" kern="0">
                <a:latin typeface="Aptos Light" panose="020B0004020202020204" pitchFamily="34" charset="0"/>
                <a:ea typeface="Calibri" panose="020F0502020204030204" pitchFamily="34" charset="0"/>
                <a:cs typeface="Times New Roman" panose="02020603050405020304" pitchFamily="18" charset="0"/>
              </a:rPr>
              <a:t>Technical Design Review</a:t>
            </a:r>
            <a:endParaRPr lang="pt-BR" sz="8800" kern="0">
              <a:latin typeface="Aptos Light" panose="020B0004020202020204" pitchFamily="34" charset="0"/>
              <a:ea typeface="Calibri" panose="020F0502020204030204" pitchFamily="34" charset="0"/>
              <a:cs typeface="Times New Roman" panose="02020603050405020304" pitchFamily="18" charset="0"/>
            </a:endParaRPr>
          </a:p>
        </p:txBody>
      </p:sp>
      <p:sp>
        <p:nvSpPr>
          <p:cNvPr id="23" name="Subtitle 2">
            <a:extLst>
              <a:ext uri="{FF2B5EF4-FFF2-40B4-BE49-F238E27FC236}">
                <a16:creationId xmlns:a16="http://schemas.microsoft.com/office/drawing/2014/main" id="{3FC02B59-2B22-54AF-74DD-F913B0F12C43}"/>
              </a:ext>
            </a:extLst>
          </p:cNvPr>
          <p:cNvSpPr txBox="1">
            <a:spLocks/>
          </p:cNvSpPr>
          <p:nvPr/>
        </p:nvSpPr>
        <p:spPr>
          <a:xfrm>
            <a:off x="252894" y="1805367"/>
            <a:ext cx="6377609" cy="69637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400"/>
              </a:spcBef>
            </a:pPr>
            <a:r>
              <a:rPr lang="en-US" sz="1800">
                <a:solidFill>
                  <a:schemeClr val="tx1"/>
                </a:solidFill>
                <a:latin typeface="Aptos Light" panose="020B0004020202020204" pitchFamily="34" charset="0"/>
                <a:ea typeface="Lato Light" panose="020F0502020204030203" pitchFamily="34" charset="0"/>
                <a:cs typeface="Lato Light" panose="020F0502020204030203" pitchFamily="34" charset="0"/>
              </a:rPr>
              <a:t>4–5</a:t>
            </a:r>
            <a:r>
              <a:rPr lang="en-US" sz="1800" baseline="30000">
                <a:solidFill>
                  <a:schemeClr val="tx1"/>
                </a:solidFill>
                <a:latin typeface="Aptos Light" panose="020B0004020202020204" pitchFamily="34" charset="0"/>
                <a:ea typeface="Lato Light" panose="020F0502020204030203" pitchFamily="34" charset="0"/>
                <a:cs typeface="Lato Light" panose="020F0502020204030203" pitchFamily="34" charset="0"/>
              </a:rPr>
              <a:t>th</a:t>
            </a:r>
            <a:r>
              <a:rPr lang="en-US" sz="1800">
                <a:solidFill>
                  <a:schemeClr val="tx1"/>
                </a:solidFill>
                <a:latin typeface="Aptos Light" panose="020B0004020202020204" pitchFamily="34" charset="0"/>
                <a:ea typeface="Lato Light" panose="020F0502020204030203" pitchFamily="34" charset="0"/>
                <a:cs typeface="Lato Light" panose="020F0502020204030203" pitchFamily="34" charset="0"/>
              </a:rPr>
              <a:t> November 2024</a:t>
            </a:r>
            <a:endParaRPr lang="en-US" sz="1200">
              <a:solidFill>
                <a:schemeClr val="tx1"/>
              </a:solidFill>
              <a:latin typeface="Aptos Light" panose="020B0004020202020204"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1184216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C8679C-6F2F-81B0-7404-B119180C3BDE}"/>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DD6BFFF1-5FD2-547D-1876-E5F1BEDCF430}"/>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E9E8E5D3-2322-5FC0-36CE-DED352852DFA}"/>
              </a:ext>
            </a:extLst>
          </p:cNvPr>
          <p:cNvSpPr>
            <a:spLocks noGrp="1"/>
          </p:cNvSpPr>
          <p:nvPr>
            <p:ph type="sldNum" sz="quarter" idx="12"/>
          </p:nvPr>
        </p:nvSpPr>
        <p:spPr/>
        <p:txBody>
          <a:bodyPr/>
          <a:lstStyle/>
          <a:p>
            <a:fld id="{BFAA84F5-F1B4-A141-919D-B78DF43460CF}" type="slidenum">
              <a:rPr lang="en-BR" smtClean="0"/>
              <a:t>10</a:t>
            </a:fld>
            <a:endParaRPr lang="en-BR"/>
          </a:p>
        </p:txBody>
      </p:sp>
      <p:sp>
        <p:nvSpPr>
          <p:cNvPr id="35" name="Título 1">
            <a:extLst>
              <a:ext uri="{FF2B5EF4-FFF2-40B4-BE49-F238E27FC236}">
                <a16:creationId xmlns:a16="http://schemas.microsoft.com/office/drawing/2014/main" id="{031D5043-13E2-6D84-CC5F-37F786A70572}"/>
              </a:ext>
            </a:extLst>
          </p:cNvPr>
          <p:cNvSpPr>
            <a:spLocks noGrp="1"/>
          </p:cNvSpPr>
          <p:nvPr>
            <p:ph type="title"/>
          </p:nvPr>
        </p:nvSpPr>
        <p:spPr>
          <a:xfrm>
            <a:off x="155448" y="137160"/>
            <a:ext cx="9902951" cy="590145"/>
          </a:xfrm>
        </p:spPr>
        <p:txBody>
          <a:bodyPr>
            <a:normAutofit/>
          </a:bodyPr>
          <a:lstStyle/>
          <a:p>
            <a:pPr>
              <a:lnSpc>
                <a:spcPct val="125000"/>
              </a:lnSpc>
            </a:pPr>
            <a:r>
              <a:rPr lang="pt-BR" sz="2400" err="1">
                <a:solidFill>
                  <a:prstClr val="black"/>
                </a:solidFill>
                <a:latin typeface="Verdana" panose="020B0604030504040204" pitchFamily="34" charset="0"/>
                <a:ea typeface="Verdana" panose="020B0604030504040204" pitchFamily="34" charset="0"/>
              </a:rPr>
              <a:t>Further</a:t>
            </a:r>
            <a:r>
              <a:rPr lang="pt-BR" sz="2400">
                <a:solidFill>
                  <a:prstClr val="black"/>
                </a:solidFill>
                <a:latin typeface="Verdana" panose="020B0604030504040204" pitchFamily="34" charset="0"/>
                <a:ea typeface="Verdana" panose="020B0604030504040204" pitchFamily="34" charset="0"/>
              </a:rPr>
              <a:t> approach</a:t>
            </a:r>
            <a:endParaRPr lang="pt-BR" sz="2400" b="1">
              <a:solidFill>
                <a:prstClr val="black"/>
              </a:solidFill>
              <a:latin typeface="Verdana" panose="020B0604030504040204" pitchFamily="34" charset="0"/>
              <a:ea typeface="Verdana" panose="020B0604030504040204" pitchFamily="34" charset="0"/>
            </a:endParaRPr>
          </a:p>
        </p:txBody>
      </p:sp>
      <p:sp>
        <p:nvSpPr>
          <p:cNvPr id="2" name="CaixaDeTexto 1">
            <a:extLst>
              <a:ext uri="{FF2B5EF4-FFF2-40B4-BE49-F238E27FC236}">
                <a16:creationId xmlns:a16="http://schemas.microsoft.com/office/drawing/2014/main" id="{6F2FDD32-895B-AA13-E834-5BDFA450F3F7}"/>
              </a:ext>
            </a:extLst>
          </p:cNvPr>
          <p:cNvSpPr txBox="1"/>
          <p:nvPr/>
        </p:nvSpPr>
        <p:spPr>
          <a:xfrm>
            <a:off x="155448" y="946718"/>
            <a:ext cx="6838205" cy="4124206"/>
          </a:xfrm>
          <a:prstGeom prst="rect">
            <a:avLst/>
          </a:prstGeom>
          <a:noFill/>
        </p:spPr>
        <p:txBody>
          <a:bodyPr wrap="square" rtlCol="0">
            <a:spAutoFit/>
          </a:bodyPr>
          <a:lstStyle/>
          <a:p>
            <a:pPr algn="just">
              <a:spcAft>
                <a:spcPts val="600"/>
              </a:spcAft>
            </a:pPr>
            <a:r>
              <a:rPr lang="en-US" b="1" i="0">
                <a:solidFill>
                  <a:srgbClr val="111111"/>
                </a:solidFill>
                <a:effectLst/>
                <a:latin typeface="Calibri" panose="020F0502020204030204" pitchFamily="34" charset="0"/>
                <a:ea typeface="Calibri" panose="020F0502020204030204" pitchFamily="34" charset="0"/>
                <a:cs typeface="Calibri" panose="020F0502020204030204" pitchFamily="34" charset="0"/>
              </a:rPr>
              <a:t>In-vacuum PCBs for Hall sensors and flux coils</a:t>
            </a:r>
          </a:p>
          <a:p>
            <a:pPr algn="just">
              <a:spcAft>
                <a:spcPts val="600"/>
              </a:spcAft>
            </a:pPr>
            <a:r>
              <a:rPr lang="en-US" sz="1600">
                <a:latin typeface="Calibri" panose="020F0502020204030204" pitchFamily="34" charset="0"/>
                <a:ea typeface="Calibri" panose="020F0502020204030204" pitchFamily="34" charset="0"/>
                <a:cs typeface="Calibri" panose="020F0502020204030204" pitchFamily="34" charset="0"/>
              </a:rPr>
              <a:t>A further setup, considering measurements in vacuum and cryogenic temperatures, was proposed after discussions with the CERN team, considering the difficulties related to the small beam chamber gap (5 mm) and the low temperatures (approximately 20 K expected inside the chamber).</a:t>
            </a:r>
          </a:p>
          <a:p>
            <a:pPr algn="just">
              <a:spcAft>
                <a:spcPts val="600"/>
              </a:spcAft>
            </a:pPr>
            <a:r>
              <a:rPr lang="en-US" sz="1600">
                <a:latin typeface="Calibri" panose="020F0502020204030204" pitchFamily="34" charset="0"/>
                <a:ea typeface="Calibri" panose="020F0502020204030204" pitchFamily="34" charset="0"/>
                <a:cs typeface="Calibri" panose="020F0502020204030204" pitchFamily="34" charset="0"/>
              </a:rPr>
              <a:t>The setup consists of </a:t>
            </a:r>
            <a:r>
              <a:rPr lang="en-US" sz="1600" b="1">
                <a:latin typeface="Calibri" panose="020F0502020204030204" pitchFamily="34" charset="0"/>
                <a:ea typeface="Calibri" panose="020F0502020204030204" pitchFamily="34" charset="0"/>
                <a:cs typeface="Calibri" panose="020F0502020204030204" pitchFamily="34" charset="0"/>
              </a:rPr>
              <a:t>three printed circuit boards </a:t>
            </a:r>
            <a:r>
              <a:rPr lang="en-US" sz="1600">
                <a:latin typeface="Calibri" panose="020F0502020204030204" pitchFamily="34" charset="0"/>
                <a:ea typeface="Calibri" panose="020F0502020204030204" pitchFamily="34" charset="0"/>
                <a:cs typeface="Calibri" panose="020F0502020204030204" pitchFamily="34" charset="0"/>
              </a:rPr>
              <a:t>(PCBs) centered on the device field region and not moved during measurements. The central PCB contains 5 Hall probes slots and the other two contain 3 Hall probes slots, all of them contain printed coils. </a:t>
            </a:r>
          </a:p>
          <a:p>
            <a:pPr algn="just">
              <a:spcAft>
                <a:spcPts val="600"/>
              </a:spcAft>
            </a:pPr>
            <a:r>
              <a:rPr lang="en-US" sz="1600">
                <a:latin typeface="Calibri" panose="020F0502020204030204" pitchFamily="34" charset="0"/>
                <a:ea typeface="Calibri" panose="020F0502020204030204" pitchFamily="34" charset="0"/>
                <a:cs typeface="Calibri" panose="020F0502020204030204" pitchFamily="34" charset="0"/>
              </a:rPr>
              <a:t>The Hall probes may be used for local mapping of the magnetic field, while the </a:t>
            </a:r>
            <a:r>
              <a:rPr lang="en-US" sz="1600" b="1">
                <a:latin typeface="Calibri" panose="020F0502020204030204" pitchFamily="34" charset="0"/>
                <a:ea typeface="Calibri" panose="020F0502020204030204" pitchFamily="34" charset="0"/>
                <a:cs typeface="Calibri" panose="020F0502020204030204" pitchFamily="34" charset="0"/>
              </a:rPr>
              <a:t>PCB coils will be used for measuring field integrals in specific regions </a:t>
            </a:r>
            <a:r>
              <a:rPr lang="en-US" sz="1600">
                <a:latin typeface="Calibri" panose="020F0502020204030204" pitchFamily="34" charset="0"/>
                <a:ea typeface="Calibri" panose="020F0502020204030204" pitchFamily="34" charset="0"/>
                <a:cs typeface="Calibri" panose="020F0502020204030204" pitchFamily="34" charset="0"/>
              </a:rPr>
              <a:t>(each one corresponding to a dipole of the SWLS) during ramp-up/ramp-down, based on the voltage signal induced on each PCB coil. </a:t>
            </a:r>
          </a:p>
          <a:p>
            <a:pPr algn="just">
              <a:spcAft>
                <a:spcPts val="600"/>
              </a:spcAft>
            </a:pPr>
            <a:r>
              <a:rPr lang="en-US" sz="1600">
                <a:latin typeface="Calibri" panose="020F0502020204030204" pitchFamily="34" charset="0"/>
                <a:ea typeface="Calibri" panose="020F0502020204030204" pitchFamily="34" charset="0"/>
                <a:cs typeface="Calibri" panose="020F0502020204030204" pitchFamily="34" charset="0"/>
              </a:rPr>
              <a:t>Recent tests using CERN–manufactured PCBs in a calibration dipole at room temperature have been conducted, and the results are currently under analysis.</a:t>
            </a:r>
          </a:p>
        </p:txBody>
      </p:sp>
      <p:grpSp>
        <p:nvGrpSpPr>
          <p:cNvPr id="5" name="Agrupar 4">
            <a:extLst>
              <a:ext uri="{FF2B5EF4-FFF2-40B4-BE49-F238E27FC236}">
                <a16:creationId xmlns:a16="http://schemas.microsoft.com/office/drawing/2014/main" id="{9933D0C6-D2AD-361C-FA79-BFE9678DD71B}"/>
              </a:ext>
            </a:extLst>
          </p:cNvPr>
          <p:cNvGrpSpPr/>
          <p:nvPr/>
        </p:nvGrpSpPr>
        <p:grpSpPr>
          <a:xfrm>
            <a:off x="7229705" y="1406772"/>
            <a:ext cx="4454420" cy="4769617"/>
            <a:chOff x="7740527" y="2481943"/>
            <a:chExt cx="3863209" cy="4136572"/>
          </a:xfrm>
        </p:grpSpPr>
        <p:pic>
          <p:nvPicPr>
            <p:cNvPr id="6" name="Imagem 5" descr="Cadeira de plástico&#10;&#10;Descrição gerada automaticamente com confiança baixa">
              <a:extLst>
                <a:ext uri="{FF2B5EF4-FFF2-40B4-BE49-F238E27FC236}">
                  <a16:creationId xmlns:a16="http://schemas.microsoft.com/office/drawing/2014/main" id="{33FCCDA4-6F5B-DF4C-1929-2708882C81A5}"/>
                </a:ext>
              </a:extLst>
            </p:cNvPr>
            <p:cNvPicPr>
              <a:picLocks noChangeAspect="1"/>
            </p:cNvPicPr>
            <p:nvPr/>
          </p:nvPicPr>
          <p:blipFill>
            <a:blip r:embed="rId3">
              <a:extLst>
                <a:ext uri="{28A0092B-C50C-407E-A947-70E740481C1C}">
                  <a14:useLocalDpi xmlns:a14="http://schemas.microsoft.com/office/drawing/2010/main" val="0"/>
                </a:ext>
              </a:extLst>
            </a:blip>
            <a:srcRect t="15396" b="24286"/>
            <a:stretch/>
          </p:blipFill>
          <p:spPr>
            <a:xfrm>
              <a:off x="7740527" y="2481943"/>
              <a:ext cx="3863209" cy="4136572"/>
            </a:xfrm>
            <a:prstGeom prst="rect">
              <a:avLst/>
            </a:prstGeom>
          </p:spPr>
        </p:pic>
        <p:pic>
          <p:nvPicPr>
            <p:cNvPr id="10" name="Imagem 9">
              <a:extLst>
                <a:ext uri="{FF2B5EF4-FFF2-40B4-BE49-F238E27FC236}">
                  <a16:creationId xmlns:a16="http://schemas.microsoft.com/office/drawing/2014/main" id="{D28DBBE1-873A-6E70-D221-2393622C2705}"/>
                </a:ext>
              </a:extLst>
            </p:cNvPr>
            <p:cNvPicPr>
              <a:picLocks noChangeAspect="1"/>
            </p:cNvPicPr>
            <p:nvPr/>
          </p:nvPicPr>
          <p:blipFill rotWithShape="1">
            <a:blip r:embed="rId4">
              <a:extLst>
                <a:ext uri="{28A0092B-C50C-407E-A947-70E740481C1C}">
                  <a14:useLocalDpi xmlns:a14="http://schemas.microsoft.com/office/drawing/2010/main" val="0"/>
                </a:ext>
              </a:extLst>
            </a:blip>
            <a:srcRect l="30181" t="30972" r="29926" b="33056"/>
            <a:stretch/>
          </p:blipFill>
          <p:spPr>
            <a:xfrm>
              <a:off x="10426919" y="5215095"/>
              <a:ext cx="1106483" cy="1330595"/>
            </a:xfrm>
            <a:prstGeom prst="rect">
              <a:avLst/>
            </a:prstGeom>
            <a:ln w="28575">
              <a:solidFill>
                <a:schemeClr val="tx1"/>
              </a:solidFill>
            </a:ln>
          </p:spPr>
        </p:pic>
      </p:grpSp>
      <p:pic>
        <p:nvPicPr>
          <p:cNvPr id="11" name="Imagem 10" descr="Uma imagem contendo Interface gráfica do usuário&#10;&#10;Descrição gerada automaticamente">
            <a:extLst>
              <a:ext uri="{FF2B5EF4-FFF2-40B4-BE49-F238E27FC236}">
                <a16:creationId xmlns:a16="http://schemas.microsoft.com/office/drawing/2014/main" id="{1354A8EE-D4F9-FAC1-2DA1-AD96111E9EFE}"/>
              </a:ext>
            </a:extLst>
          </p:cNvPr>
          <p:cNvPicPr>
            <a:picLocks noChangeAspect="1"/>
          </p:cNvPicPr>
          <p:nvPr/>
        </p:nvPicPr>
        <p:blipFill>
          <a:blip r:embed="rId5"/>
          <a:stretch>
            <a:fillRect/>
          </a:stretch>
        </p:blipFill>
        <p:spPr>
          <a:xfrm>
            <a:off x="155448" y="5325307"/>
            <a:ext cx="6767630" cy="1278879"/>
          </a:xfrm>
          <a:prstGeom prst="rect">
            <a:avLst/>
          </a:prstGeom>
        </p:spPr>
      </p:pic>
    </p:spTree>
    <p:extLst>
      <p:ext uri="{BB962C8B-B14F-4D97-AF65-F5344CB8AC3E}">
        <p14:creationId xmlns:p14="http://schemas.microsoft.com/office/powerpoint/2010/main" val="360338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5318A-09C5-E1C0-C751-B66AF5FE95D2}"/>
            </a:ext>
          </a:extLst>
        </p:cNvPr>
        <p:cNvGrpSpPr/>
        <p:nvPr/>
      </p:nvGrpSpPr>
      <p:grpSpPr>
        <a:xfrm>
          <a:off x="0" y="0"/>
          <a:ext cx="0" cy="0"/>
          <a:chOff x="0" y="0"/>
          <a:chExt cx="0" cy="0"/>
        </a:xfrm>
      </p:grpSpPr>
      <p:grpSp>
        <p:nvGrpSpPr>
          <p:cNvPr id="39" name="Agrupar 38">
            <a:extLst>
              <a:ext uri="{FF2B5EF4-FFF2-40B4-BE49-F238E27FC236}">
                <a16:creationId xmlns:a16="http://schemas.microsoft.com/office/drawing/2014/main" id="{A63E7A81-11D3-667A-A756-53ED4004A906}"/>
              </a:ext>
            </a:extLst>
          </p:cNvPr>
          <p:cNvGrpSpPr/>
          <p:nvPr/>
        </p:nvGrpSpPr>
        <p:grpSpPr>
          <a:xfrm>
            <a:off x="1181626" y="1214025"/>
            <a:ext cx="2064587" cy="2824782"/>
            <a:chOff x="5047229" y="3903427"/>
            <a:chExt cx="2064587" cy="2824782"/>
          </a:xfrm>
        </p:grpSpPr>
        <p:sp>
          <p:nvSpPr>
            <p:cNvPr id="12" name="Retângulo: Cantos Arredondados 11">
              <a:extLst>
                <a:ext uri="{FF2B5EF4-FFF2-40B4-BE49-F238E27FC236}">
                  <a16:creationId xmlns:a16="http://schemas.microsoft.com/office/drawing/2014/main" id="{FEC67D23-A9F9-B276-63B6-3390728AAF6A}"/>
                </a:ext>
              </a:extLst>
            </p:cNvPr>
            <p:cNvSpPr/>
            <p:nvPr/>
          </p:nvSpPr>
          <p:spPr>
            <a:xfrm>
              <a:off x="5596379" y="3903427"/>
              <a:ext cx="999241"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Plan A</a:t>
              </a:r>
            </a:p>
          </p:txBody>
        </p:sp>
        <p:sp>
          <p:nvSpPr>
            <p:cNvPr id="13" name="Retângulo: Cantos Arredondados 12">
              <a:extLst>
                <a:ext uri="{FF2B5EF4-FFF2-40B4-BE49-F238E27FC236}">
                  <a16:creationId xmlns:a16="http://schemas.microsoft.com/office/drawing/2014/main" id="{ECBDB01A-4F3C-1AFC-E83B-EB90889C322A}"/>
                </a:ext>
              </a:extLst>
            </p:cNvPr>
            <p:cNvSpPr/>
            <p:nvPr/>
          </p:nvSpPr>
          <p:spPr>
            <a:xfrm>
              <a:off x="5080184" y="4419959"/>
              <a:ext cx="2031632"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Anti-chamber for RT* measurements</a:t>
              </a:r>
            </a:p>
          </p:txBody>
        </p:sp>
        <p:sp>
          <p:nvSpPr>
            <p:cNvPr id="14" name="Retângulo: Cantos Arredondados 13">
              <a:extLst>
                <a:ext uri="{FF2B5EF4-FFF2-40B4-BE49-F238E27FC236}">
                  <a16:creationId xmlns:a16="http://schemas.microsoft.com/office/drawing/2014/main" id="{4E1FA51C-BC15-AFFC-71F3-8DE33BDE0DD7}"/>
                </a:ext>
              </a:extLst>
            </p:cNvPr>
            <p:cNvSpPr/>
            <p:nvPr/>
          </p:nvSpPr>
          <p:spPr>
            <a:xfrm>
              <a:off x="5080184" y="4936491"/>
              <a:ext cx="2031632"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Hall sensor setup adaptations</a:t>
              </a:r>
            </a:p>
          </p:txBody>
        </p:sp>
        <p:sp>
          <p:nvSpPr>
            <p:cNvPr id="16" name="Retângulo: Cantos Arredondados 15">
              <a:extLst>
                <a:ext uri="{FF2B5EF4-FFF2-40B4-BE49-F238E27FC236}">
                  <a16:creationId xmlns:a16="http://schemas.microsoft.com/office/drawing/2014/main" id="{3C7BD4DD-5249-6D6E-42CD-F938E8C8B592}"/>
                </a:ext>
              </a:extLst>
            </p:cNvPr>
            <p:cNvSpPr/>
            <p:nvPr/>
          </p:nvSpPr>
          <p:spPr>
            <a:xfrm>
              <a:off x="5080184" y="5473086"/>
              <a:ext cx="2031632"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Mechanical rod or Hall sensor carriage</a:t>
              </a:r>
            </a:p>
          </p:txBody>
        </p:sp>
        <p:sp>
          <p:nvSpPr>
            <p:cNvPr id="17" name="Retângulo: Cantos Arredondados 16">
              <a:extLst>
                <a:ext uri="{FF2B5EF4-FFF2-40B4-BE49-F238E27FC236}">
                  <a16:creationId xmlns:a16="http://schemas.microsoft.com/office/drawing/2014/main" id="{4D6BA2B1-589D-B968-0FBC-22CF6CE292A2}"/>
                </a:ext>
              </a:extLst>
            </p:cNvPr>
            <p:cNvSpPr/>
            <p:nvPr/>
          </p:nvSpPr>
          <p:spPr>
            <a:xfrm>
              <a:off x="5080184" y="6012701"/>
              <a:ext cx="2031632"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Stretched wire for field integrals measurements</a:t>
              </a:r>
            </a:p>
          </p:txBody>
        </p:sp>
        <p:sp>
          <p:nvSpPr>
            <p:cNvPr id="24" name="CaixaDeTexto 23">
              <a:extLst>
                <a:ext uri="{FF2B5EF4-FFF2-40B4-BE49-F238E27FC236}">
                  <a16:creationId xmlns:a16="http://schemas.microsoft.com/office/drawing/2014/main" id="{1E9E7068-7867-6AC6-4AF2-BA85E6FF1820}"/>
                </a:ext>
              </a:extLst>
            </p:cNvPr>
            <p:cNvSpPr txBox="1"/>
            <p:nvPr/>
          </p:nvSpPr>
          <p:spPr>
            <a:xfrm>
              <a:off x="5047229" y="6481988"/>
              <a:ext cx="1872949" cy="246221"/>
            </a:xfrm>
            <a:prstGeom prst="rect">
              <a:avLst/>
            </a:prstGeom>
            <a:noFill/>
          </p:spPr>
          <p:txBody>
            <a:bodyPr wrap="square" rtlCol="0">
              <a:spAutoFit/>
            </a:bodyPr>
            <a:lstStyle/>
            <a:p>
              <a:r>
                <a:rPr lang="en-US" sz="1000"/>
                <a:t>* Room Temperature</a:t>
              </a:r>
            </a:p>
          </p:txBody>
        </p:sp>
      </p:grpSp>
      <p:grpSp>
        <p:nvGrpSpPr>
          <p:cNvPr id="38" name="Agrupar 37">
            <a:extLst>
              <a:ext uri="{FF2B5EF4-FFF2-40B4-BE49-F238E27FC236}">
                <a16:creationId xmlns:a16="http://schemas.microsoft.com/office/drawing/2014/main" id="{E329BB0D-26F6-561A-0BD1-30AAAA731E91}"/>
              </a:ext>
            </a:extLst>
          </p:cNvPr>
          <p:cNvGrpSpPr/>
          <p:nvPr/>
        </p:nvGrpSpPr>
        <p:grpSpPr>
          <a:xfrm>
            <a:off x="3418893" y="1214025"/>
            <a:ext cx="2031633" cy="2824782"/>
            <a:chOff x="7351178" y="3903427"/>
            <a:chExt cx="2031633" cy="2824782"/>
          </a:xfrm>
        </p:grpSpPr>
        <p:sp>
          <p:nvSpPr>
            <p:cNvPr id="18" name="Retângulo: Cantos Arredondados 17">
              <a:extLst>
                <a:ext uri="{FF2B5EF4-FFF2-40B4-BE49-F238E27FC236}">
                  <a16:creationId xmlns:a16="http://schemas.microsoft.com/office/drawing/2014/main" id="{C9E45FCF-9881-7536-3549-685444EA455F}"/>
                </a:ext>
              </a:extLst>
            </p:cNvPr>
            <p:cNvSpPr/>
            <p:nvPr/>
          </p:nvSpPr>
          <p:spPr>
            <a:xfrm>
              <a:off x="7867373" y="3903427"/>
              <a:ext cx="999241"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Plan B</a:t>
              </a:r>
            </a:p>
          </p:txBody>
        </p:sp>
        <p:sp>
          <p:nvSpPr>
            <p:cNvPr id="19" name="Retângulo: Cantos Arredondados 18">
              <a:extLst>
                <a:ext uri="{FF2B5EF4-FFF2-40B4-BE49-F238E27FC236}">
                  <a16:creationId xmlns:a16="http://schemas.microsoft.com/office/drawing/2014/main" id="{4264F366-EF0E-26B2-E388-5A1FEF9446A2}"/>
                </a:ext>
              </a:extLst>
            </p:cNvPr>
            <p:cNvSpPr/>
            <p:nvPr/>
          </p:nvSpPr>
          <p:spPr>
            <a:xfrm>
              <a:off x="7351178" y="4419959"/>
              <a:ext cx="2031633"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Measurements inside SWLS vacuum chamber</a:t>
              </a:r>
            </a:p>
          </p:txBody>
        </p:sp>
        <p:sp>
          <p:nvSpPr>
            <p:cNvPr id="20" name="Retângulo: Cantos Arredondados 19">
              <a:extLst>
                <a:ext uri="{FF2B5EF4-FFF2-40B4-BE49-F238E27FC236}">
                  <a16:creationId xmlns:a16="http://schemas.microsoft.com/office/drawing/2014/main" id="{1015B46A-AF9F-6F89-3650-EFB6E70DD19D}"/>
                </a:ext>
              </a:extLst>
            </p:cNvPr>
            <p:cNvSpPr/>
            <p:nvPr/>
          </p:nvSpPr>
          <p:spPr>
            <a:xfrm>
              <a:off x="7351179" y="4936491"/>
              <a:ext cx="2031632"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New Hall sensor setup and calibration at CT**</a:t>
              </a:r>
            </a:p>
          </p:txBody>
        </p:sp>
        <p:sp>
          <p:nvSpPr>
            <p:cNvPr id="21" name="Retângulo: Cantos Arredondados 20">
              <a:extLst>
                <a:ext uri="{FF2B5EF4-FFF2-40B4-BE49-F238E27FC236}">
                  <a16:creationId xmlns:a16="http://schemas.microsoft.com/office/drawing/2014/main" id="{17280992-F498-50AE-EC28-73A19DBC55AE}"/>
                </a:ext>
              </a:extLst>
            </p:cNvPr>
            <p:cNvSpPr/>
            <p:nvPr/>
          </p:nvSpPr>
          <p:spPr>
            <a:xfrm>
              <a:off x="7351179" y="5473086"/>
              <a:ext cx="2031632"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New vacuum actuation system</a:t>
              </a:r>
            </a:p>
          </p:txBody>
        </p:sp>
        <p:sp>
          <p:nvSpPr>
            <p:cNvPr id="22" name="Retângulo: Cantos Arredondados 21">
              <a:extLst>
                <a:ext uri="{FF2B5EF4-FFF2-40B4-BE49-F238E27FC236}">
                  <a16:creationId xmlns:a16="http://schemas.microsoft.com/office/drawing/2014/main" id="{7CBF7557-269F-59A8-B3EE-AB2B94771739}"/>
                </a:ext>
              </a:extLst>
            </p:cNvPr>
            <p:cNvSpPr/>
            <p:nvPr/>
          </p:nvSpPr>
          <p:spPr>
            <a:xfrm>
              <a:off x="7351178" y="6012701"/>
              <a:ext cx="2031631"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PCB coils for field integrals measurements</a:t>
              </a:r>
            </a:p>
          </p:txBody>
        </p:sp>
        <p:sp>
          <p:nvSpPr>
            <p:cNvPr id="37" name="CaixaDeTexto 36">
              <a:extLst>
                <a:ext uri="{FF2B5EF4-FFF2-40B4-BE49-F238E27FC236}">
                  <a16:creationId xmlns:a16="http://schemas.microsoft.com/office/drawing/2014/main" id="{BFCAA0E0-061A-5A34-E737-1FD32441AA4E}"/>
                </a:ext>
              </a:extLst>
            </p:cNvPr>
            <p:cNvSpPr txBox="1"/>
            <p:nvPr/>
          </p:nvSpPr>
          <p:spPr>
            <a:xfrm>
              <a:off x="7351178" y="6481988"/>
              <a:ext cx="1872949" cy="246221"/>
            </a:xfrm>
            <a:prstGeom prst="rect">
              <a:avLst/>
            </a:prstGeom>
            <a:noFill/>
          </p:spPr>
          <p:txBody>
            <a:bodyPr wrap="square" rtlCol="0">
              <a:spAutoFit/>
            </a:bodyPr>
            <a:lstStyle/>
            <a:p>
              <a:r>
                <a:rPr lang="en-US" sz="1000"/>
                <a:t>** Cryogenic Temperature</a:t>
              </a:r>
            </a:p>
          </p:txBody>
        </p:sp>
      </p:grpSp>
      <p:sp>
        <p:nvSpPr>
          <p:cNvPr id="11" name="Título 1">
            <a:extLst>
              <a:ext uri="{FF2B5EF4-FFF2-40B4-BE49-F238E27FC236}">
                <a16:creationId xmlns:a16="http://schemas.microsoft.com/office/drawing/2014/main" id="{3676DFF5-F35A-8BBA-41F5-A9727D9EB997}"/>
              </a:ext>
            </a:extLst>
          </p:cNvPr>
          <p:cNvSpPr>
            <a:spLocks noGrp="1"/>
          </p:cNvSpPr>
          <p:nvPr>
            <p:ph type="title"/>
          </p:nvPr>
        </p:nvSpPr>
        <p:spPr>
          <a:xfrm>
            <a:off x="155448" y="-200361"/>
            <a:ext cx="10390909" cy="1147079"/>
          </a:xfrm>
        </p:spPr>
        <p:txBody>
          <a:bodyPr>
            <a:normAutofit/>
          </a:bodyPr>
          <a:lstStyle/>
          <a:p>
            <a:pPr>
              <a:lnSpc>
                <a:spcPct val="125000"/>
              </a:lnSpc>
            </a:pPr>
            <a:r>
              <a:rPr lang="pt-BR" sz="2800">
                <a:solidFill>
                  <a:prstClr val="black"/>
                </a:solidFill>
                <a:latin typeface="Verdana" charset="0"/>
                <a:ea typeface="Verdana" charset="0"/>
              </a:rPr>
              <a:t>Final Overview</a:t>
            </a:r>
          </a:p>
        </p:txBody>
      </p:sp>
      <p:cxnSp>
        <p:nvCxnSpPr>
          <p:cNvPr id="15" name="Straight Connector 12">
            <a:extLst>
              <a:ext uri="{FF2B5EF4-FFF2-40B4-BE49-F238E27FC236}">
                <a16:creationId xmlns:a16="http://schemas.microsoft.com/office/drawing/2014/main" id="{0AA041DC-CAA4-1711-47CB-A00CD05A04B2}"/>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Slide Number Placeholder 22">
            <a:extLst>
              <a:ext uri="{FF2B5EF4-FFF2-40B4-BE49-F238E27FC236}">
                <a16:creationId xmlns:a16="http://schemas.microsoft.com/office/drawing/2014/main" id="{4D5B96F3-3E1B-28B3-850E-ED81D76C147D}"/>
              </a:ext>
            </a:extLst>
          </p:cNvPr>
          <p:cNvSpPr>
            <a:spLocks noGrp="1"/>
          </p:cNvSpPr>
          <p:nvPr>
            <p:ph type="sldNum" sz="quarter" idx="12"/>
          </p:nvPr>
        </p:nvSpPr>
        <p:spPr/>
        <p:txBody>
          <a:bodyPr/>
          <a:lstStyle/>
          <a:p>
            <a:fld id="{BFAA84F5-F1B4-A141-919D-B78DF43460CF}" type="slidenum">
              <a:rPr lang="en-BR" smtClean="0"/>
              <a:t>11</a:t>
            </a:fld>
            <a:endParaRPr lang="en-BR"/>
          </a:p>
        </p:txBody>
      </p:sp>
      <p:pic>
        <p:nvPicPr>
          <p:cNvPr id="5" name="Imagem 4" descr="Uma imagem contendo Interface gráfica do usuário&#10;&#10;Descrição gerada automaticamente">
            <a:extLst>
              <a:ext uri="{FF2B5EF4-FFF2-40B4-BE49-F238E27FC236}">
                <a16:creationId xmlns:a16="http://schemas.microsoft.com/office/drawing/2014/main" id="{24137045-EC61-2AEE-F6E1-DE1E5A0EA101}"/>
              </a:ext>
            </a:extLst>
          </p:cNvPr>
          <p:cNvPicPr>
            <a:picLocks noChangeAspect="1"/>
          </p:cNvPicPr>
          <p:nvPr/>
        </p:nvPicPr>
        <p:blipFill>
          <a:blip r:embed="rId2"/>
          <a:stretch>
            <a:fillRect/>
          </a:stretch>
        </p:blipFill>
        <p:spPr>
          <a:xfrm>
            <a:off x="5636742" y="4924105"/>
            <a:ext cx="5078215" cy="959630"/>
          </a:xfrm>
          <a:prstGeom prst="rect">
            <a:avLst/>
          </a:prstGeom>
        </p:spPr>
      </p:pic>
      <p:pic>
        <p:nvPicPr>
          <p:cNvPr id="10" name="Imagem 9" descr="Texto&#10;&#10;Descrição gerada automaticamente">
            <a:extLst>
              <a:ext uri="{FF2B5EF4-FFF2-40B4-BE49-F238E27FC236}">
                <a16:creationId xmlns:a16="http://schemas.microsoft.com/office/drawing/2014/main" id="{782A469A-7CAD-1676-71B2-B1E214629D98}"/>
              </a:ext>
            </a:extLst>
          </p:cNvPr>
          <p:cNvPicPr>
            <a:picLocks noChangeAspect="1"/>
          </p:cNvPicPr>
          <p:nvPr/>
        </p:nvPicPr>
        <p:blipFill>
          <a:blip r:embed="rId3"/>
          <a:stretch>
            <a:fillRect/>
          </a:stretch>
        </p:blipFill>
        <p:spPr>
          <a:xfrm>
            <a:off x="1560714" y="4579762"/>
            <a:ext cx="3084704" cy="16483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5" name="Imagem 24" descr="Diagrama&#10;&#10;Descrição gerada automaticamente">
            <a:extLst>
              <a:ext uri="{FF2B5EF4-FFF2-40B4-BE49-F238E27FC236}">
                <a16:creationId xmlns:a16="http://schemas.microsoft.com/office/drawing/2014/main" id="{C648BBE8-17FC-8FFB-62C9-F74D16CCCCB3}"/>
              </a:ext>
            </a:extLst>
          </p:cNvPr>
          <p:cNvPicPr>
            <a:picLocks noChangeAspect="1"/>
          </p:cNvPicPr>
          <p:nvPr/>
        </p:nvPicPr>
        <p:blipFill>
          <a:blip r:embed="rId4"/>
          <a:srcRect b="41836"/>
          <a:stretch/>
        </p:blipFill>
        <p:spPr>
          <a:xfrm>
            <a:off x="6229435" y="1282628"/>
            <a:ext cx="4231789" cy="2497139"/>
          </a:xfrm>
          <a:prstGeom prst="rect">
            <a:avLst/>
          </a:prstGeom>
        </p:spPr>
      </p:pic>
      <p:pic>
        <p:nvPicPr>
          <p:cNvPr id="46" name="Imagem 45">
            <a:extLst>
              <a:ext uri="{FF2B5EF4-FFF2-40B4-BE49-F238E27FC236}">
                <a16:creationId xmlns:a16="http://schemas.microsoft.com/office/drawing/2014/main" id="{FC5131ED-371C-B79C-32B4-9F8C442D766B}"/>
              </a:ext>
            </a:extLst>
          </p:cNvPr>
          <p:cNvPicPr>
            <a:picLocks noChangeAspect="1"/>
          </p:cNvPicPr>
          <p:nvPr/>
        </p:nvPicPr>
        <p:blipFill>
          <a:blip r:embed="rId5"/>
          <a:stretch>
            <a:fillRect/>
          </a:stretch>
        </p:blipFill>
        <p:spPr>
          <a:xfrm>
            <a:off x="9348525" y="3408143"/>
            <a:ext cx="1661849" cy="959630"/>
          </a:xfrm>
          <a:prstGeom prst="rect">
            <a:avLst/>
          </a:prstGeom>
        </p:spPr>
      </p:pic>
    </p:spTree>
    <p:extLst>
      <p:ext uri="{BB962C8B-B14F-4D97-AF65-F5344CB8AC3E}">
        <p14:creationId xmlns:p14="http://schemas.microsoft.com/office/powerpoint/2010/main" val="959119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7">
            <a:extLst>
              <a:ext uri="{FF2B5EF4-FFF2-40B4-BE49-F238E27FC236}">
                <a16:creationId xmlns:a16="http://schemas.microsoft.com/office/drawing/2014/main" id="{70CC967D-030F-E714-C48D-FCAB8B7685FD}"/>
              </a:ext>
            </a:extLst>
          </p:cNvPr>
          <p:cNvSpPr txBox="1"/>
          <p:nvPr/>
        </p:nvSpPr>
        <p:spPr>
          <a:xfrm>
            <a:off x="229828" y="1022507"/>
            <a:ext cx="11801261" cy="2418226"/>
          </a:xfrm>
          <a:prstGeom prst="rect">
            <a:avLst/>
          </a:prstGeom>
          <a:noFill/>
          <a:ln w="28575">
            <a:noFill/>
          </a:ln>
        </p:spPr>
        <p:txBody>
          <a:bodyPr wrap="square" rtlCol="0" anchor="t">
            <a:spAutoFit/>
          </a:bodyPr>
          <a:lstStyle/>
          <a:p>
            <a:pPr marL="342900" indent="-342900">
              <a:lnSpc>
                <a:spcPct val="110000"/>
              </a:lnSpc>
              <a:spcAft>
                <a:spcPts val="800"/>
              </a:spcAft>
              <a:buFont typeface="+mj-lt"/>
              <a:buAutoNum type="arabicPeriod"/>
            </a:pPr>
            <a:r>
              <a:rPr lang="en-US">
                <a:solidFill>
                  <a:schemeClr val="tx1">
                    <a:lumMod val="95000"/>
                    <a:lumOff val="5000"/>
                  </a:schemeClr>
                </a:solidFill>
                <a:ea typeface="Lato" panose="020F0502020204030203" pitchFamily="34" charset="0"/>
                <a:cs typeface="Lato" panose="020F0502020204030203" pitchFamily="34" charset="0"/>
              </a:rPr>
              <a:t>General overview</a:t>
            </a:r>
          </a:p>
          <a:p>
            <a:pPr marL="342900" indent="-342900">
              <a:lnSpc>
                <a:spcPct val="110000"/>
              </a:lnSpc>
              <a:spcAft>
                <a:spcPts val="800"/>
              </a:spcAft>
              <a:buFont typeface="+mj-lt"/>
              <a:buAutoNum type="arabicPeriod"/>
            </a:pPr>
            <a:r>
              <a:rPr lang="en-US">
                <a:solidFill>
                  <a:schemeClr val="tx1">
                    <a:lumMod val="95000"/>
                    <a:lumOff val="5000"/>
                  </a:schemeClr>
                </a:solidFill>
                <a:ea typeface="Lato" panose="020F0502020204030203" pitchFamily="34" charset="0"/>
                <a:cs typeface="Lato" panose="020F0502020204030203" pitchFamily="34" charset="0"/>
              </a:rPr>
              <a:t>Main concept: anti-cryostat and Hall probe rod</a:t>
            </a:r>
          </a:p>
          <a:p>
            <a:pPr marL="342900" indent="-342900">
              <a:lnSpc>
                <a:spcPct val="110000"/>
              </a:lnSpc>
              <a:spcAft>
                <a:spcPts val="800"/>
              </a:spcAft>
              <a:buFont typeface="+mj-lt"/>
              <a:buAutoNum type="arabicPeriod"/>
            </a:pPr>
            <a:r>
              <a:rPr lang="en-US">
                <a:solidFill>
                  <a:schemeClr val="tx1">
                    <a:lumMod val="95000"/>
                    <a:lumOff val="5000"/>
                  </a:schemeClr>
                </a:solidFill>
                <a:ea typeface="Lato" panose="020F0502020204030203" pitchFamily="34" charset="0"/>
                <a:cs typeface="Lato" panose="020F0502020204030203" pitchFamily="34" charset="0"/>
              </a:rPr>
              <a:t>First prototype results</a:t>
            </a:r>
          </a:p>
          <a:p>
            <a:pPr marL="342900" indent="-342900">
              <a:lnSpc>
                <a:spcPct val="110000"/>
              </a:lnSpc>
              <a:spcAft>
                <a:spcPts val="800"/>
              </a:spcAft>
              <a:buFont typeface="+mj-lt"/>
              <a:buAutoNum type="arabicPeriod"/>
            </a:pPr>
            <a:r>
              <a:rPr lang="en-US">
                <a:solidFill>
                  <a:schemeClr val="tx1">
                    <a:lumMod val="95000"/>
                    <a:lumOff val="5000"/>
                  </a:schemeClr>
                </a:solidFill>
                <a:ea typeface="Lato" panose="020F0502020204030203" pitchFamily="34" charset="0"/>
                <a:cs typeface="Lato" panose="020F0502020204030203" pitchFamily="34" charset="0"/>
              </a:rPr>
              <a:t>Further developments</a:t>
            </a:r>
          </a:p>
          <a:p>
            <a:pPr marL="800100" lvl="1" indent="-342900">
              <a:lnSpc>
                <a:spcPct val="110000"/>
              </a:lnSpc>
              <a:spcAft>
                <a:spcPts val="800"/>
              </a:spcAft>
              <a:buFont typeface="Arial" panose="020B0604020202020204" pitchFamily="34" charset="0"/>
              <a:buChar char="•"/>
            </a:pPr>
            <a:r>
              <a:rPr lang="en-US">
                <a:solidFill>
                  <a:schemeClr val="tx1">
                    <a:lumMod val="95000"/>
                    <a:lumOff val="5000"/>
                  </a:schemeClr>
                </a:solidFill>
                <a:ea typeface="Lato" panose="020F0502020204030203" pitchFamily="34" charset="0"/>
                <a:cs typeface="Lato" panose="020F0502020204030203" pitchFamily="34" charset="0"/>
              </a:rPr>
              <a:t>Scan coil</a:t>
            </a:r>
          </a:p>
          <a:p>
            <a:pPr marL="800100" lvl="1" indent="-342900">
              <a:lnSpc>
                <a:spcPct val="110000"/>
              </a:lnSpc>
              <a:spcAft>
                <a:spcPts val="800"/>
              </a:spcAft>
              <a:buFont typeface="Arial" panose="020B0604020202020204" pitchFamily="34" charset="0"/>
              <a:buChar char="•"/>
            </a:pPr>
            <a:r>
              <a:rPr lang="en-US">
                <a:solidFill>
                  <a:schemeClr val="tx1">
                    <a:lumMod val="95000"/>
                    <a:lumOff val="5000"/>
                  </a:schemeClr>
                </a:solidFill>
                <a:ea typeface="Lato" panose="020F0502020204030203" pitchFamily="34" charset="0"/>
                <a:cs typeface="Lato" panose="020F0502020204030203" pitchFamily="34" charset="0"/>
              </a:rPr>
              <a:t>In-vacuum PCBs for hall sensors and flux coils</a:t>
            </a:r>
            <a:endParaRPr lang="en-US" sz="2400">
              <a:solidFill>
                <a:schemeClr val="tx1">
                  <a:lumMod val="95000"/>
                  <a:lumOff val="5000"/>
                </a:schemeClr>
              </a:solidFill>
              <a:ea typeface="Lato" panose="020F0502020204030203" pitchFamily="34" charset="0"/>
              <a:cs typeface="Lato" panose="020F0502020204030203" pitchFamily="34" charset="0"/>
            </a:endParaRPr>
          </a:p>
        </p:txBody>
      </p:sp>
      <p:cxnSp>
        <p:nvCxnSpPr>
          <p:cNvPr id="3" name="Straight Connector 2">
            <a:extLst>
              <a:ext uri="{FF2B5EF4-FFF2-40B4-BE49-F238E27FC236}">
                <a16:creationId xmlns:a16="http://schemas.microsoft.com/office/drawing/2014/main" id="{8CF88E0B-7E3C-2351-95C6-B19B0C01A313}"/>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68321C3E-C8A3-CE82-CBDC-D94E50E8929B}"/>
              </a:ext>
            </a:extLst>
          </p:cNvPr>
          <p:cNvSpPr>
            <a:spLocks noGrp="1"/>
          </p:cNvSpPr>
          <p:nvPr>
            <p:ph type="sldNum" sz="quarter" idx="12"/>
          </p:nvPr>
        </p:nvSpPr>
        <p:spPr/>
        <p:txBody>
          <a:bodyPr/>
          <a:lstStyle/>
          <a:p>
            <a:fld id="{BFAA84F5-F1B4-A141-919D-B78DF43460CF}" type="slidenum">
              <a:rPr lang="en-BR" smtClean="0"/>
              <a:t>2</a:t>
            </a:fld>
            <a:endParaRPr lang="en-BR"/>
          </a:p>
        </p:txBody>
      </p:sp>
      <p:sp>
        <p:nvSpPr>
          <p:cNvPr id="5" name="Título 1">
            <a:extLst>
              <a:ext uri="{FF2B5EF4-FFF2-40B4-BE49-F238E27FC236}">
                <a16:creationId xmlns:a16="http://schemas.microsoft.com/office/drawing/2014/main" id="{6F2B045F-652A-450D-3235-3CE1A7702759}"/>
              </a:ext>
            </a:extLst>
          </p:cNvPr>
          <p:cNvSpPr>
            <a:spLocks noGrp="1"/>
          </p:cNvSpPr>
          <p:nvPr>
            <p:ph type="title"/>
          </p:nvPr>
        </p:nvSpPr>
        <p:spPr>
          <a:xfrm>
            <a:off x="155448" y="137160"/>
            <a:ext cx="9902951" cy="590145"/>
          </a:xfrm>
        </p:spPr>
        <p:txBody>
          <a:bodyPr>
            <a:normAutofit/>
          </a:bodyPr>
          <a:lstStyle/>
          <a:p>
            <a:pPr>
              <a:lnSpc>
                <a:spcPct val="125000"/>
              </a:lnSpc>
            </a:pPr>
            <a:r>
              <a:rPr lang="pt-BR" sz="2400" b="1" err="1">
                <a:solidFill>
                  <a:prstClr val="black"/>
                </a:solidFill>
                <a:latin typeface="Verdana" panose="020B0604030504040204" pitchFamily="34" charset="0"/>
                <a:ea typeface="Verdana" panose="020B0604030504040204" pitchFamily="34" charset="0"/>
              </a:rPr>
              <a:t>Outline</a:t>
            </a:r>
            <a:endParaRPr lang="pt-BR" sz="2400" b="1">
              <a:solidFill>
                <a:prstClr val="black"/>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73489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CF88E0B-7E3C-2351-95C6-B19B0C01A313}"/>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68321C3E-C8A3-CE82-CBDC-D94E50E8929B}"/>
              </a:ext>
            </a:extLst>
          </p:cNvPr>
          <p:cNvSpPr>
            <a:spLocks noGrp="1"/>
          </p:cNvSpPr>
          <p:nvPr>
            <p:ph type="sldNum" sz="quarter" idx="12"/>
          </p:nvPr>
        </p:nvSpPr>
        <p:spPr/>
        <p:txBody>
          <a:bodyPr/>
          <a:lstStyle/>
          <a:p>
            <a:fld id="{BFAA84F5-F1B4-A141-919D-B78DF43460CF}" type="slidenum">
              <a:rPr lang="en-BR" smtClean="0"/>
              <a:t>3</a:t>
            </a:fld>
            <a:endParaRPr lang="en-BR"/>
          </a:p>
        </p:txBody>
      </p:sp>
      <p:sp>
        <p:nvSpPr>
          <p:cNvPr id="5" name="Título 1">
            <a:extLst>
              <a:ext uri="{FF2B5EF4-FFF2-40B4-BE49-F238E27FC236}">
                <a16:creationId xmlns:a16="http://schemas.microsoft.com/office/drawing/2014/main" id="{C2E7D174-A01D-C844-68D5-394AFF484F51}"/>
              </a:ext>
            </a:extLst>
          </p:cNvPr>
          <p:cNvSpPr>
            <a:spLocks noGrp="1"/>
          </p:cNvSpPr>
          <p:nvPr>
            <p:ph type="title"/>
          </p:nvPr>
        </p:nvSpPr>
        <p:spPr>
          <a:xfrm>
            <a:off x="155448" y="137160"/>
            <a:ext cx="9902951" cy="590145"/>
          </a:xfrm>
        </p:spPr>
        <p:txBody>
          <a:bodyPr>
            <a:normAutofit/>
          </a:bodyPr>
          <a:lstStyle/>
          <a:p>
            <a:pPr>
              <a:lnSpc>
                <a:spcPct val="125000"/>
              </a:lnSpc>
            </a:pPr>
            <a:r>
              <a:rPr lang="pt-BR" sz="2400" b="1">
                <a:solidFill>
                  <a:prstClr val="black"/>
                </a:solidFill>
                <a:latin typeface="Verdana" panose="020B0604030504040204" pitchFamily="34" charset="0"/>
                <a:ea typeface="Verdana" panose="020B0604030504040204" pitchFamily="34" charset="0"/>
              </a:rPr>
              <a:t>General overview</a:t>
            </a:r>
          </a:p>
        </p:txBody>
      </p:sp>
      <p:sp>
        <p:nvSpPr>
          <p:cNvPr id="7" name="CaixaDeTexto 6">
            <a:extLst>
              <a:ext uri="{FF2B5EF4-FFF2-40B4-BE49-F238E27FC236}">
                <a16:creationId xmlns:a16="http://schemas.microsoft.com/office/drawing/2014/main" id="{9D5F9049-11F2-984D-73CD-57F0025DBA87}"/>
              </a:ext>
            </a:extLst>
          </p:cNvPr>
          <p:cNvSpPr txBox="1"/>
          <p:nvPr/>
        </p:nvSpPr>
        <p:spPr>
          <a:xfrm>
            <a:off x="246888" y="882334"/>
            <a:ext cx="11448288" cy="1369606"/>
          </a:xfrm>
          <a:prstGeom prst="rect">
            <a:avLst/>
          </a:prstGeom>
          <a:noFill/>
        </p:spPr>
        <p:txBody>
          <a:bodyPr wrap="square" rtlCol="0">
            <a:spAutoFit/>
          </a:bodyPr>
          <a:lstStyle/>
          <a:p>
            <a:pPr algn="l">
              <a:spcAft>
                <a:spcPts val="600"/>
              </a:spcAft>
            </a:pPr>
            <a:r>
              <a:rPr lang="en-US" b="1" i="0">
                <a:solidFill>
                  <a:srgbClr val="111111"/>
                </a:solidFill>
                <a:effectLst/>
                <a:latin typeface="Calibri" panose="020F0502020204030204" pitchFamily="34" charset="0"/>
                <a:ea typeface="Calibri" panose="020F0502020204030204" pitchFamily="34" charset="0"/>
                <a:cs typeface="Calibri" panose="020F0502020204030204" pitchFamily="34" charset="0"/>
              </a:rPr>
              <a:t>Goals</a:t>
            </a:r>
          </a:p>
          <a:p>
            <a:pPr algn="just">
              <a:spcAft>
                <a:spcPts val="600"/>
              </a:spcAft>
            </a:pPr>
            <a:r>
              <a:rPr lang="en-US" sz="1500">
                <a:solidFill>
                  <a:srgbClr val="000000"/>
                </a:solidFill>
                <a:latin typeface="Calibri" panose="020F0502020204030204" pitchFamily="34" charset="0"/>
                <a:ea typeface="Calibri" panose="020F0502020204030204" pitchFamily="34" charset="0"/>
                <a:cs typeface="Calibri" panose="020F0502020204030204" pitchFamily="34" charset="0"/>
              </a:rPr>
              <a:t>Given the necessity to measure and validate the magnetic field produced by the Superconducting Wavelength Shifter, a primary approach based on an anti-cryostat chamber for in-air characterization is being developed. The measurement setup should be capable of covering the entire field region consisting of </a:t>
            </a:r>
            <a:r>
              <a:rPr lang="en-US" sz="1500">
                <a:latin typeface="Calibri" panose="020F0502020204030204" pitchFamily="34" charset="0"/>
                <a:ea typeface="Calibri" panose="020F0502020204030204" pitchFamily="34" charset="0"/>
                <a:cs typeface="Calibri" panose="020F0502020204030204" pitchFamily="34" charset="0"/>
              </a:rPr>
              <a:t>a ± 200 mm </a:t>
            </a:r>
            <a:r>
              <a:rPr lang="en-US" sz="1500">
                <a:solidFill>
                  <a:srgbClr val="000000"/>
                </a:solidFill>
                <a:latin typeface="Calibri" panose="020F0502020204030204" pitchFamily="34" charset="0"/>
                <a:ea typeface="Calibri" panose="020F0502020204030204" pitchFamily="34" charset="0"/>
                <a:cs typeface="Calibri" panose="020F0502020204030204" pitchFamily="34" charset="0"/>
              </a:rPr>
              <a:t>range along the beam </a:t>
            </a:r>
            <a:r>
              <a:rPr lang="en-US" sz="1500">
                <a:latin typeface="Calibri" panose="020F0502020204030204" pitchFamily="34" charset="0"/>
                <a:ea typeface="Calibri" panose="020F0502020204030204" pitchFamily="34" charset="0"/>
                <a:cs typeface="Calibri" panose="020F0502020204030204" pitchFamily="34" charset="0"/>
              </a:rPr>
              <a:t>axis and a ± 3.5 mm range in the transverse horizontal plane. </a:t>
            </a:r>
            <a:r>
              <a:rPr lang="en-US" sz="1500">
                <a:solidFill>
                  <a:srgbClr val="000000"/>
                </a:solidFill>
                <a:latin typeface="Calibri" panose="020F0502020204030204" pitchFamily="34" charset="0"/>
                <a:ea typeface="Calibri" panose="020F0502020204030204" pitchFamily="34" charset="0"/>
                <a:cs typeface="Calibri" panose="020F0502020204030204" pitchFamily="34" charset="0"/>
              </a:rPr>
              <a:t>Further developments and approaches, including the use of scan coils and in-vacuum PCBs, are also being explored.</a:t>
            </a:r>
            <a:endParaRPr lang="en-US" sz="1500" b="1">
              <a:solidFill>
                <a:srgbClr val="111111"/>
              </a:solidFill>
              <a:latin typeface="Calibri" panose="020F0502020204030204" pitchFamily="34" charset="0"/>
              <a:ea typeface="Calibri" panose="020F0502020204030204" pitchFamily="34" charset="0"/>
              <a:cs typeface="Calibri" panose="020F0502020204030204" pitchFamily="34" charset="0"/>
            </a:endParaRPr>
          </a:p>
        </p:txBody>
      </p:sp>
      <p:sp>
        <p:nvSpPr>
          <p:cNvPr id="9" name="CaixaDeTexto 8">
            <a:extLst>
              <a:ext uri="{FF2B5EF4-FFF2-40B4-BE49-F238E27FC236}">
                <a16:creationId xmlns:a16="http://schemas.microsoft.com/office/drawing/2014/main" id="{E0AD2996-CC24-2BE9-B46F-FE29B63B8CE6}"/>
              </a:ext>
            </a:extLst>
          </p:cNvPr>
          <p:cNvSpPr txBox="1"/>
          <p:nvPr/>
        </p:nvSpPr>
        <p:spPr>
          <a:xfrm>
            <a:off x="246888" y="2295657"/>
            <a:ext cx="11448288" cy="1754326"/>
          </a:xfrm>
          <a:prstGeom prst="rect">
            <a:avLst/>
          </a:prstGeom>
          <a:noFill/>
        </p:spPr>
        <p:txBody>
          <a:bodyPr wrap="square" rtlCol="0">
            <a:spAutoFit/>
          </a:bodyPr>
          <a:lstStyle/>
          <a:p>
            <a:pPr algn="l">
              <a:spcAft>
                <a:spcPts val="600"/>
              </a:spcAft>
            </a:pPr>
            <a:r>
              <a:rPr lang="en-US" b="1">
                <a:solidFill>
                  <a:srgbClr val="111111"/>
                </a:solidFill>
                <a:latin typeface="Calibri" panose="020F0502020204030204" pitchFamily="34" charset="0"/>
                <a:ea typeface="Calibri" panose="020F0502020204030204" pitchFamily="34" charset="0"/>
                <a:cs typeface="Calibri" panose="020F0502020204030204" pitchFamily="34" charset="0"/>
              </a:rPr>
              <a:t>Main c</a:t>
            </a:r>
            <a:r>
              <a:rPr lang="en-US" b="1" i="0">
                <a:solidFill>
                  <a:srgbClr val="111111"/>
                </a:solidFill>
                <a:effectLst/>
                <a:latin typeface="Calibri" panose="020F0502020204030204" pitchFamily="34" charset="0"/>
                <a:ea typeface="Calibri" panose="020F0502020204030204" pitchFamily="34" charset="0"/>
                <a:cs typeface="Calibri" panose="020F0502020204030204" pitchFamily="34" charset="0"/>
              </a:rPr>
              <a:t>hallenges</a:t>
            </a:r>
          </a:p>
          <a:p>
            <a:pPr marL="342900" indent="-342900" algn="l">
              <a:spcAft>
                <a:spcPts val="600"/>
              </a:spcAft>
              <a:buFont typeface="+mj-lt"/>
              <a:buAutoNum type="arabicPeriod"/>
            </a:pPr>
            <a:r>
              <a:rPr lang="en-US" sz="1500">
                <a:solidFill>
                  <a:srgbClr val="000000"/>
                </a:solidFill>
                <a:latin typeface="Calibri" panose="020F0502020204030204" pitchFamily="34" charset="0"/>
                <a:ea typeface="Calibri" panose="020F0502020204030204" pitchFamily="34" charset="0"/>
                <a:cs typeface="Calibri" panose="020F0502020204030204" pitchFamily="34" charset="0"/>
              </a:rPr>
              <a:t>The </a:t>
            </a:r>
            <a:r>
              <a:rPr lang="en-US" sz="1500">
                <a:latin typeface="Calibri" panose="020F0502020204030204" pitchFamily="34" charset="0"/>
                <a:ea typeface="Calibri" panose="020F0502020204030204" pitchFamily="34" charset="0"/>
                <a:cs typeface="Calibri" panose="020F0502020204030204" pitchFamily="34" charset="0"/>
              </a:rPr>
              <a:t>5 mm </a:t>
            </a:r>
            <a:r>
              <a:rPr lang="en-US" sz="1500">
                <a:solidFill>
                  <a:srgbClr val="000000"/>
                </a:solidFill>
                <a:latin typeface="Calibri" panose="020F0502020204030204" pitchFamily="34" charset="0"/>
                <a:ea typeface="Calibri" panose="020F0502020204030204" pitchFamily="34" charset="0"/>
                <a:cs typeface="Calibri" panose="020F0502020204030204" pitchFamily="34" charset="0"/>
              </a:rPr>
              <a:t>gap of the electron </a:t>
            </a:r>
            <a:r>
              <a:rPr lang="en-US" sz="1500">
                <a:latin typeface="Calibri" panose="020F0502020204030204" pitchFamily="34" charset="0"/>
                <a:ea typeface="Calibri" panose="020F0502020204030204" pitchFamily="34" charset="0"/>
                <a:cs typeface="Calibri" panose="020F0502020204030204" pitchFamily="34" charset="0"/>
              </a:rPr>
              <a:t>beam chamber limits the size of measurement devices. For in-air characterization, the use of an anti-cryostat chamber makes this even more challenging</a:t>
            </a:r>
            <a:r>
              <a:rPr lang="pt-BR" sz="1500">
                <a:latin typeface="Calibri" panose="020F0502020204030204" pitchFamily="34" charset="0"/>
                <a:ea typeface="Calibri" panose="020F0502020204030204" pitchFamily="34" charset="0"/>
                <a:cs typeface="Calibri" panose="020F0502020204030204" pitchFamily="34" charset="0"/>
              </a:rPr>
              <a:t>.</a:t>
            </a:r>
            <a:r>
              <a:rPr lang="pt-BR" sz="1500" b="0" i="0">
                <a:effectLst/>
                <a:latin typeface="Calibri" panose="020F0502020204030204" pitchFamily="34" charset="0"/>
                <a:ea typeface="Calibri" panose="020F0502020204030204" pitchFamily="34" charset="0"/>
                <a:cs typeface="Calibri" panose="020F0502020204030204" pitchFamily="34" charset="0"/>
              </a:rPr>
              <a:t> </a:t>
            </a:r>
          </a:p>
          <a:p>
            <a:pPr marL="342900" indent="-342900" algn="l">
              <a:spcAft>
                <a:spcPts val="600"/>
              </a:spcAft>
              <a:buFont typeface="+mj-lt"/>
              <a:buAutoNum type="arabicPeriod"/>
            </a:pPr>
            <a:r>
              <a:rPr lang="en-US" sz="1500">
                <a:latin typeface="Calibri" panose="020F0502020204030204" pitchFamily="34" charset="0"/>
                <a:ea typeface="Calibri" panose="020F0502020204030204" pitchFamily="34" charset="0"/>
                <a:cs typeface="Calibri" panose="020F0502020204030204" pitchFamily="34" charset="0"/>
              </a:rPr>
              <a:t>The electron beam chamber operates at 20 K, while the anti-cryostat used for in-air characterization will be at room temperature. Therefore, the heat load from the anti-cryostat to the beam chamber must be carefully considered.</a:t>
            </a:r>
            <a:r>
              <a:rPr lang="pt-BR" sz="1500" b="0" i="0">
                <a:effectLst/>
                <a:latin typeface="Calibri" panose="020F0502020204030204" pitchFamily="34" charset="0"/>
                <a:ea typeface="Calibri" panose="020F0502020204030204" pitchFamily="34" charset="0"/>
                <a:cs typeface="Calibri" panose="020F0502020204030204" pitchFamily="34" charset="0"/>
              </a:rPr>
              <a:t> </a:t>
            </a:r>
          </a:p>
          <a:p>
            <a:pPr marL="342900" indent="-342900" algn="l">
              <a:spcAft>
                <a:spcPts val="600"/>
              </a:spcAft>
              <a:buFont typeface="+mj-lt"/>
              <a:buAutoNum type="arabicPeriod"/>
            </a:pPr>
            <a:r>
              <a:rPr lang="en-US" sz="1500">
                <a:latin typeface="Calibri" panose="020F0502020204030204" pitchFamily="34" charset="0"/>
                <a:ea typeface="Calibri" panose="020F0502020204030204" pitchFamily="34" charset="0"/>
                <a:cs typeface="Calibri" panose="020F0502020204030204" pitchFamily="34" charset="0"/>
              </a:rPr>
              <a:t>Allowing for magnetic fiducialization (magnetic center determination)</a:t>
            </a:r>
            <a:endParaRPr lang="en-US" sz="1500" b="0" i="0">
              <a:effectLst/>
              <a:latin typeface="Calibri" panose="020F0502020204030204" pitchFamily="34" charset="0"/>
              <a:ea typeface="Calibri" panose="020F0502020204030204" pitchFamily="34" charset="0"/>
              <a:cs typeface="Calibri" panose="020F0502020204030204" pitchFamily="34" charset="0"/>
            </a:endParaRPr>
          </a:p>
        </p:txBody>
      </p:sp>
      <p:pic>
        <p:nvPicPr>
          <p:cNvPr id="10" name="Imagem 9" descr="Diagrama&#10;&#10;Descrição gerada automaticamente">
            <a:extLst>
              <a:ext uri="{FF2B5EF4-FFF2-40B4-BE49-F238E27FC236}">
                <a16:creationId xmlns:a16="http://schemas.microsoft.com/office/drawing/2014/main" id="{C2CBF2EA-FA7F-1608-624D-E2C3DA71747A}"/>
              </a:ext>
            </a:extLst>
          </p:cNvPr>
          <p:cNvPicPr>
            <a:picLocks noChangeAspect="1"/>
          </p:cNvPicPr>
          <p:nvPr/>
        </p:nvPicPr>
        <p:blipFill>
          <a:blip r:embed="rId2"/>
          <a:srcRect b="41836"/>
          <a:stretch/>
        </p:blipFill>
        <p:spPr>
          <a:xfrm>
            <a:off x="3449795" y="4069565"/>
            <a:ext cx="3903002" cy="2303125"/>
          </a:xfrm>
          <a:prstGeom prst="rect">
            <a:avLst/>
          </a:prstGeom>
        </p:spPr>
      </p:pic>
      <p:grpSp>
        <p:nvGrpSpPr>
          <p:cNvPr id="26" name="Agrupar 25">
            <a:extLst>
              <a:ext uri="{FF2B5EF4-FFF2-40B4-BE49-F238E27FC236}">
                <a16:creationId xmlns:a16="http://schemas.microsoft.com/office/drawing/2014/main" id="{4E81EC44-9C7A-717C-56DC-CC39BB868825}"/>
              </a:ext>
            </a:extLst>
          </p:cNvPr>
          <p:cNvGrpSpPr/>
          <p:nvPr/>
        </p:nvGrpSpPr>
        <p:grpSpPr>
          <a:xfrm>
            <a:off x="420328" y="4918293"/>
            <a:ext cx="2478023" cy="1277798"/>
            <a:chOff x="8825969" y="5103291"/>
            <a:chExt cx="2478023" cy="1277798"/>
          </a:xfrm>
        </p:grpSpPr>
        <p:sp>
          <p:nvSpPr>
            <p:cNvPr id="11" name="CaixaDeTexto 10">
              <a:extLst>
                <a:ext uri="{FF2B5EF4-FFF2-40B4-BE49-F238E27FC236}">
                  <a16:creationId xmlns:a16="http://schemas.microsoft.com/office/drawing/2014/main" id="{5A790BAF-0303-732A-30E2-645D974705AB}"/>
                </a:ext>
              </a:extLst>
            </p:cNvPr>
            <p:cNvSpPr txBox="1"/>
            <p:nvPr/>
          </p:nvSpPr>
          <p:spPr>
            <a:xfrm>
              <a:off x="8825969" y="6092869"/>
              <a:ext cx="2478023" cy="288220"/>
            </a:xfrm>
            <a:prstGeom prst="rect">
              <a:avLst/>
            </a:prstGeom>
            <a:noFill/>
          </p:spPr>
          <p:txBody>
            <a:bodyPr wrap="square" rtlCol="0">
              <a:spAutoFit/>
            </a:bodyPr>
            <a:lstStyle/>
            <a:p>
              <a:pPr algn="r">
                <a:lnSpc>
                  <a:spcPts val="1524"/>
                </a:lnSpc>
              </a:pPr>
              <a:r>
                <a:rPr lang="en-US" sz="1524" b="1">
                  <a:solidFill>
                    <a:srgbClr val="CE7030"/>
                  </a:solidFill>
                  <a:latin typeface="Calibri" panose="020F0502020204030204" pitchFamily="34" charset="0"/>
                  <a:ea typeface="Calibri" panose="020F0502020204030204" pitchFamily="34" charset="0"/>
                  <a:cs typeface="Calibri" panose="020F0502020204030204" pitchFamily="34" charset="0"/>
                </a:rPr>
                <a:t>Electron beam chamber</a:t>
              </a:r>
            </a:p>
          </p:txBody>
        </p:sp>
        <p:pic>
          <p:nvPicPr>
            <p:cNvPr id="12" name="Imagem 11">
              <a:extLst>
                <a:ext uri="{FF2B5EF4-FFF2-40B4-BE49-F238E27FC236}">
                  <a16:creationId xmlns:a16="http://schemas.microsoft.com/office/drawing/2014/main" id="{F620F07A-8FFA-12F8-A540-B8ADEC658D9A}"/>
                </a:ext>
              </a:extLst>
            </p:cNvPr>
            <p:cNvPicPr>
              <a:picLocks noChangeAspect="1"/>
            </p:cNvPicPr>
            <p:nvPr/>
          </p:nvPicPr>
          <p:blipFill>
            <a:blip r:embed="rId3">
              <a:extLst>
                <a:ext uri="{28A0092B-C50C-407E-A947-70E740481C1C}">
                  <a14:useLocalDpi xmlns:a14="http://schemas.microsoft.com/office/drawing/2010/main" val="0"/>
                </a:ext>
              </a:extLst>
            </a:blip>
            <a:srcRect t="32" b="32"/>
            <a:stretch/>
          </p:blipFill>
          <p:spPr>
            <a:xfrm>
              <a:off x="9297262" y="5205579"/>
              <a:ext cx="1905047" cy="829461"/>
            </a:xfrm>
            <a:prstGeom prst="rect">
              <a:avLst/>
            </a:prstGeom>
            <a:solidFill>
              <a:srgbClr val="CE7030"/>
            </a:solidFill>
            <a:ln w="28575">
              <a:solidFill>
                <a:srgbClr val="CE7030"/>
              </a:solidFill>
            </a:ln>
            <a:effectLst>
              <a:outerShdw blurRad="50800" dist="38100" dir="2700000" algn="tl" rotWithShape="0">
                <a:prstClr val="black">
                  <a:alpha val="40000"/>
                </a:prstClr>
              </a:outerShdw>
            </a:effectLst>
          </p:spPr>
        </p:pic>
        <p:sp>
          <p:nvSpPr>
            <p:cNvPr id="13" name="CaixaDeTexto 12">
              <a:extLst>
                <a:ext uri="{FF2B5EF4-FFF2-40B4-BE49-F238E27FC236}">
                  <a16:creationId xmlns:a16="http://schemas.microsoft.com/office/drawing/2014/main" id="{E1DF0B1D-B747-DA7A-06F9-512FB976C1E0}"/>
                </a:ext>
              </a:extLst>
            </p:cNvPr>
            <p:cNvSpPr txBox="1"/>
            <p:nvPr/>
          </p:nvSpPr>
          <p:spPr>
            <a:xfrm rot="16200000">
              <a:off x="10393493" y="5479947"/>
              <a:ext cx="829460" cy="338554"/>
            </a:xfrm>
            <a:prstGeom prst="rect">
              <a:avLst/>
            </a:prstGeom>
            <a:noFill/>
          </p:spPr>
          <p:txBody>
            <a:bodyPr wrap="square" rtlCol="0">
              <a:spAutoFit/>
            </a:bodyPr>
            <a:lstStyle/>
            <a:p>
              <a:r>
                <a:rPr lang="pt-BR" sz="1600" b="1">
                  <a:solidFill>
                    <a:srgbClr val="000080"/>
                  </a:solidFill>
                  <a:latin typeface="Calibri" panose="020F0502020204030204" pitchFamily="34" charset="0"/>
                  <a:ea typeface="Calibri" panose="020F0502020204030204" pitchFamily="34" charset="0"/>
                  <a:cs typeface="Calibri" panose="020F0502020204030204" pitchFamily="34" charset="0"/>
                </a:rPr>
                <a:t>5 mm</a:t>
              </a:r>
            </a:p>
          </p:txBody>
        </p:sp>
        <p:sp>
          <p:nvSpPr>
            <p:cNvPr id="14" name="CaixaDeTexto 13">
              <a:extLst>
                <a:ext uri="{FF2B5EF4-FFF2-40B4-BE49-F238E27FC236}">
                  <a16:creationId xmlns:a16="http://schemas.microsoft.com/office/drawing/2014/main" id="{22364EA5-4469-DA4C-9707-00E6DE85C555}"/>
                </a:ext>
              </a:extLst>
            </p:cNvPr>
            <p:cNvSpPr txBox="1"/>
            <p:nvPr/>
          </p:nvSpPr>
          <p:spPr>
            <a:xfrm>
              <a:off x="9741344" y="5103291"/>
              <a:ext cx="1016882" cy="338554"/>
            </a:xfrm>
            <a:prstGeom prst="rect">
              <a:avLst/>
            </a:prstGeom>
            <a:noFill/>
          </p:spPr>
          <p:txBody>
            <a:bodyPr wrap="square" rtlCol="0">
              <a:spAutoFit/>
            </a:bodyPr>
            <a:lstStyle/>
            <a:p>
              <a:r>
                <a:rPr lang="pt-BR" sz="1600" b="1">
                  <a:solidFill>
                    <a:srgbClr val="000080"/>
                  </a:solidFill>
                  <a:latin typeface="Calibri" panose="020F0502020204030204" pitchFamily="34" charset="0"/>
                  <a:ea typeface="Calibri" panose="020F0502020204030204" pitchFamily="34" charset="0"/>
                  <a:cs typeface="Calibri" panose="020F0502020204030204" pitchFamily="34" charset="0"/>
                </a:rPr>
                <a:t>38 mm</a:t>
              </a:r>
            </a:p>
          </p:txBody>
        </p:sp>
      </p:grpSp>
      <p:grpSp>
        <p:nvGrpSpPr>
          <p:cNvPr id="16" name="Agrupar 15">
            <a:extLst>
              <a:ext uri="{FF2B5EF4-FFF2-40B4-BE49-F238E27FC236}">
                <a16:creationId xmlns:a16="http://schemas.microsoft.com/office/drawing/2014/main" id="{0316BACA-1015-2624-3BBB-78C782753B9F}"/>
              </a:ext>
            </a:extLst>
          </p:cNvPr>
          <p:cNvGrpSpPr/>
          <p:nvPr/>
        </p:nvGrpSpPr>
        <p:grpSpPr>
          <a:xfrm>
            <a:off x="7768908" y="3547908"/>
            <a:ext cx="2064587" cy="2824782"/>
            <a:chOff x="5047229" y="3903427"/>
            <a:chExt cx="2064587" cy="2824782"/>
          </a:xfrm>
        </p:grpSpPr>
        <p:sp>
          <p:nvSpPr>
            <p:cNvPr id="17" name="Retângulo: Cantos Arredondados 16">
              <a:extLst>
                <a:ext uri="{FF2B5EF4-FFF2-40B4-BE49-F238E27FC236}">
                  <a16:creationId xmlns:a16="http://schemas.microsoft.com/office/drawing/2014/main" id="{0F218B62-566F-39CE-D61A-4286F3F65A11}"/>
                </a:ext>
              </a:extLst>
            </p:cNvPr>
            <p:cNvSpPr/>
            <p:nvPr/>
          </p:nvSpPr>
          <p:spPr>
            <a:xfrm>
              <a:off x="5596379" y="3903427"/>
              <a:ext cx="999241"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Plan A</a:t>
              </a:r>
            </a:p>
          </p:txBody>
        </p:sp>
        <p:sp>
          <p:nvSpPr>
            <p:cNvPr id="18" name="Retângulo: Cantos Arredondados 17">
              <a:extLst>
                <a:ext uri="{FF2B5EF4-FFF2-40B4-BE49-F238E27FC236}">
                  <a16:creationId xmlns:a16="http://schemas.microsoft.com/office/drawing/2014/main" id="{9015B909-A860-7323-076F-2FDE3D1FFAF5}"/>
                </a:ext>
              </a:extLst>
            </p:cNvPr>
            <p:cNvSpPr/>
            <p:nvPr/>
          </p:nvSpPr>
          <p:spPr>
            <a:xfrm>
              <a:off x="5080184" y="4419959"/>
              <a:ext cx="2031632"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Anti-chamber for RT* measurements</a:t>
              </a:r>
            </a:p>
          </p:txBody>
        </p:sp>
        <p:sp>
          <p:nvSpPr>
            <p:cNvPr id="19" name="Retângulo: Cantos Arredondados 18">
              <a:extLst>
                <a:ext uri="{FF2B5EF4-FFF2-40B4-BE49-F238E27FC236}">
                  <a16:creationId xmlns:a16="http://schemas.microsoft.com/office/drawing/2014/main" id="{0654CEE6-B3E1-375A-527D-CD59B1C26DB4}"/>
                </a:ext>
              </a:extLst>
            </p:cNvPr>
            <p:cNvSpPr/>
            <p:nvPr/>
          </p:nvSpPr>
          <p:spPr>
            <a:xfrm>
              <a:off x="5080184" y="4936491"/>
              <a:ext cx="2031632"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Hall sensor setup adaptations</a:t>
              </a:r>
            </a:p>
          </p:txBody>
        </p:sp>
        <p:sp>
          <p:nvSpPr>
            <p:cNvPr id="20" name="Retângulo: Cantos Arredondados 19">
              <a:extLst>
                <a:ext uri="{FF2B5EF4-FFF2-40B4-BE49-F238E27FC236}">
                  <a16:creationId xmlns:a16="http://schemas.microsoft.com/office/drawing/2014/main" id="{EC203971-B10A-1AB0-9F33-03CB8595D9BF}"/>
                </a:ext>
              </a:extLst>
            </p:cNvPr>
            <p:cNvSpPr/>
            <p:nvPr/>
          </p:nvSpPr>
          <p:spPr>
            <a:xfrm>
              <a:off x="5080184" y="5473086"/>
              <a:ext cx="2031632"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Mechanical rod or Hall sensor carriage</a:t>
              </a:r>
            </a:p>
          </p:txBody>
        </p:sp>
        <p:sp>
          <p:nvSpPr>
            <p:cNvPr id="21" name="Retângulo: Cantos Arredondados 20">
              <a:extLst>
                <a:ext uri="{FF2B5EF4-FFF2-40B4-BE49-F238E27FC236}">
                  <a16:creationId xmlns:a16="http://schemas.microsoft.com/office/drawing/2014/main" id="{EAE7BE97-DAFF-B8B0-1358-9010FBBD1C26}"/>
                </a:ext>
              </a:extLst>
            </p:cNvPr>
            <p:cNvSpPr/>
            <p:nvPr/>
          </p:nvSpPr>
          <p:spPr>
            <a:xfrm>
              <a:off x="5080184" y="6012701"/>
              <a:ext cx="2031632" cy="469287"/>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Stretched wire for field integrals measurements</a:t>
              </a:r>
            </a:p>
          </p:txBody>
        </p:sp>
        <p:sp>
          <p:nvSpPr>
            <p:cNvPr id="22" name="CaixaDeTexto 21">
              <a:extLst>
                <a:ext uri="{FF2B5EF4-FFF2-40B4-BE49-F238E27FC236}">
                  <a16:creationId xmlns:a16="http://schemas.microsoft.com/office/drawing/2014/main" id="{486F8199-CCFB-B156-04EE-910F0AD383F9}"/>
                </a:ext>
              </a:extLst>
            </p:cNvPr>
            <p:cNvSpPr txBox="1"/>
            <p:nvPr/>
          </p:nvSpPr>
          <p:spPr>
            <a:xfrm>
              <a:off x="5047229" y="6481988"/>
              <a:ext cx="1872949" cy="246221"/>
            </a:xfrm>
            <a:prstGeom prst="rect">
              <a:avLst/>
            </a:prstGeom>
            <a:noFill/>
          </p:spPr>
          <p:txBody>
            <a:bodyPr wrap="square" rtlCol="0">
              <a:spAutoFit/>
            </a:bodyPr>
            <a:lstStyle/>
            <a:p>
              <a:r>
                <a:rPr lang="en-US" sz="1000"/>
                <a:t>* Room Temperature</a:t>
              </a:r>
            </a:p>
          </p:txBody>
        </p:sp>
      </p:grpSp>
      <p:grpSp>
        <p:nvGrpSpPr>
          <p:cNvPr id="23" name="Agrupar 22">
            <a:extLst>
              <a:ext uri="{FF2B5EF4-FFF2-40B4-BE49-F238E27FC236}">
                <a16:creationId xmlns:a16="http://schemas.microsoft.com/office/drawing/2014/main" id="{B54357C8-0B70-599E-EA3E-C95138BB8E3A}"/>
              </a:ext>
            </a:extLst>
          </p:cNvPr>
          <p:cNvGrpSpPr/>
          <p:nvPr/>
        </p:nvGrpSpPr>
        <p:grpSpPr>
          <a:xfrm>
            <a:off x="10006175" y="3547908"/>
            <a:ext cx="2031633" cy="2824782"/>
            <a:chOff x="7351178" y="3903427"/>
            <a:chExt cx="2031633" cy="2824782"/>
          </a:xfrm>
        </p:grpSpPr>
        <p:sp>
          <p:nvSpPr>
            <p:cNvPr id="24" name="Retângulo: Cantos Arredondados 23">
              <a:extLst>
                <a:ext uri="{FF2B5EF4-FFF2-40B4-BE49-F238E27FC236}">
                  <a16:creationId xmlns:a16="http://schemas.microsoft.com/office/drawing/2014/main" id="{20861D3E-349E-DD5E-20E5-D1A3EBF0C622}"/>
                </a:ext>
              </a:extLst>
            </p:cNvPr>
            <p:cNvSpPr/>
            <p:nvPr/>
          </p:nvSpPr>
          <p:spPr>
            <a:xfrm>
              <a:off x="7867373" y="3903427"/>
              <a:ext cx="999241"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Plan B</a:t>
              </a:r>
            </a:p>
          </p:txBody>
        </p:sp>
        <p:sp>
          <p:nvSpPr>
            <p:cNvPr id="25" name="Retângulo: Cantos Arredondados 24">
              <a:extLst>
                <a:ext uri="{FF2B5EF4-FFF2-40B4-BE49-F238E27FC236}">
                  <a16:creationId xmlns:a16="http://schemas.microsoft.com/office/drawing/2014/main" id="{CCDE3970-931D-E181-E21E-249B83A894E8}"/>
                </a:ext>
              </a:extLst>
            </p:cNvPr>
            <p:cNvSpPr/>
            <p:nvPr/>
          </p:nvSpPr>
          <p:spPr>
            <a:xfrm>
              <a:off x="7351178" y="4419959"/>
              <a:ext cx="2031633"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Measurements inside SWLS vacuum chamber</a:t>
              </a:r>
            </a:p>
          </p:txBody>
        </p:sp>
        <p:sp>
          <p:nvSpPr>
            <p:cNvPr id="33" name="Retângulo: Cantos Arredondados 32">
              <a:extLst>
                <a:ext uri="{FF2B5EF4-FFF2-40B4-BE49-F238E27FC236}">
                  <a16:creationId xmlns:a16="http://schemas.microsoft.com/office/drawing/2014/main" id="{11C96CCC-C2A3-9890-1A71-709DAA0BEA42}"/>
                </a:ext>
              </a:extLst>
            </p:cNvPr>
            <p:cNvSpPr/>
            <p:nvPr/>
          </p:nvSpPr>
          <p:spPr>
            <a:xfrm>
              <a:off x="7351179" y="4936491"/>
              <a:ext cx="2031632"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New Hall sensor setup and calibration at CT**</a:t>
              </a:r>
            </a:p>
          </p:txBody>
        </p:sp>
        <p:sp>
          <p:nvSpPr>
            <p:cNvPr id="34" name="Retângulo: Cantos Arredondados 33">
              <a:extLst>
                <a:ext uri="{FF2B5EF4-FFF2-40B4-BE49-F238E27FC236}">
                  <a16:creationId xmlns:a16="http://schemas.microsoft.com/office/drawing/2014/main" id="{AE2BB468-0602-F8D9-3BEB-62D10B0C4C6E}"/>
                </a:ext>
              </a:extLst>
            </p:cNvPr>
            <p:cNvSpPr/>
            <p:nvPr/>
          </p:nvSpPr>
          <p:spPr>
            <a:xfrm>
              <a:off x="7351179" y="5473086"/>
              <a:ext cx="2031632"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New vacuum actuation system</a:t>
              </a:r>
            </a:p>
          </p:txBody>
        </p:sp>
        <p:sp>
          <p:nvSpPr>
            <p:cNvPr id="35" name="Retângulo: Cantos Arredondados 34">
              <a:extLst>
                <a:ext uri="{FF2B5EF4-FFF2-40B4-BE49-F238E27FC236}">
                  <a16:creationId xmlns:a16="http://schemas.microsoft.com/office/drawing/2014/main" id="{E33371F9-9497-C938-6E5B-69993D0E117C}"/>
                </a:ext>
              </a:extLst>
            </p:cNvPr>
            <p:cNvSpPr/>
            <p:nvPr/>
          </p:nvSpPr>
          <p:spPr>
            <a:xfrm>
              <a:off x="7351178" y="6012701"/>
              <a:ext cx="2031631" cy="469287"/>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PCB coils for field integrals measurements</a:t>
              </a:r>
            </a:p>
          </p:txBody>
        </p:sp>
        <p:sp>
          <p:nvSpPr>
            <p:cNvPr id="36" name="CaixaDeTexto 35">
              <a:extLst>
                <a:ext uri="{FF2B5EF4-FFF2-40B4-BE49-F238E27FC236}">
                  <a16:creationId xmlns:a16="http://schemas.microsoft.com/office/drawing/2014/main" id="{84F4D8A2-DD7B-277C-965D-B5CFE8BB70B8}"/>
                </a:ext>
              </a:extLst>
            </p:cNvPr>
            <p:cNvSpPr txBox="1"/>
            <p:nvPr/>
          </p:nvSpPr>
          <p:spPr>
            <a:xfrm>
              <a:off x="7351178" y="6481988"/>
              <a:ext cx="1872949" cy="246221"/>
            </a:xfrm>
            <a:prstGeom prst="rect">
              <a:avLst/>
            </a:prstGeom>
            <a:noFill/>
          </p:spPr>
          <p:txBody>
            <a:bodyPr wrap="square" rtlCol="0">
              <a:spAutoFit/>
            </a:bodyPr>
            <a:lstStyle/>
            <a:p>
              <a:r>
                <a:rPr lang="en-US" sz="1000"/>
                <a:t>** Cryogenic Temperature</a:t>
              </a:r>
            </a:p>
          </p:txBody>
        </p:sp>
      </p:grpSp>
    </p:spTree>
    <p:extLst>
      <p:ext uri="{BB962C8B-B14F-4D97-AF65-F5344CB8AC3E}">
        <p14:creationId xmlns:p14="http://schemas.microsoft.com/office/powerpoint/2010/main" val="1818429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D49861-3E5F-6103-E02E-82EC9A615D03}"/>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058BBC7-D0AE-3695-F7F8-2E33233F9C8C}"/>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C56F2622-DA2C-4539-F420-F9F4E1AF2466}"/>
              </a:ext>
            </a:extLst>
          </p:cNvPr>
          <p:cNvSpPr>
            <a:spLocks noGrp="1"/>
          </p:cNvSpPr>
          <p:nvPr>
            <p:ph type="sldNum" sz="quarter" idx="12"/>
          </p:nvPr>
        </p:nvSpPr>
        <p:spPr/>
        <p:txBody>
          <a:bodyPr/>
          <a:lstStyle/>
          <a:p>
            <a:fld id="{BFAA84F5-F1B4-A141-919D-B78DF43460CF}" type="slidenum">
              <a:rPr lang="en-BR" smtClean="0"/>
              <a:t>4</a:t>
            </a:fld>
            <a:endParaRPr lang="en-BR"/>
          </a:p>
        </p:txBody>
      </p:sp>
      <p:pic>
        <p:nvPicPr>
          <p:cNvPr id="5" name="Imagem 4">
            <a:extLst>
              <a:ext uri="{FF2B5EF4-FFF2-40B4-BE49-F238E27FC236}">
                <a16:creationId xmlns:a16="http://schemas.microsoft.com/office/drawing/2014/main" id="{6FEE41FB-C940-7D63-BA0C-F59D548FA9B6}"/>
              </a:ext>
            </a:extLst>
          </p:cNvPr>
          <p:cNvPicPr>
            <a:picLocks noChangeAspect="1"/>
          </p:cNvPicPr>
          <p:nvPr/>
        </p:nvPicPr>
        <p:blipFill>
          <a:blip r:embed="rId2">
            <a:extLst>
              <a:ext uri="{28A0092B-C50C-407E-A947-70E740481C1C}">
                <a14:useLocalDpi xmlns:a14="http://schemas.microsoft.com/office/drawing/2010/main" val="0"/>
              </a:ext>
            </a:extLst>
          </a:blip>
          <a:srcRect r="10722"/>
          <a:stretch/>
        </p:blipFill>
        <p:spPr>
          <a:xfrm>
            <a:off x="289559" y="1235624"/>
            <a:ext cx="5374745" cy="32169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ítulo 1">
            <a:extLst>
              <a:ext uri="{FF2B5EF4-FFF2-40B4-BE49-F238E27FC236}">
                <a16:creationId xmlns:a16="http://schemas.microsoft.com/office/drawing/2014/main" id="{771F74CD-D4EE-1997-A072-3C6BC3700239}"/>
              </a:ext>
            </a:extLst>
          </p:cNvPr>
          <p:cNvSpPr>
            <a:spLocks noGrp="1"/>
          </p:cNvSpPr>
          <p:nvPr>
            <p:ph type="title"/>
          </p:nvPr>
        </p:nvSpPr>
        <p:spPr>
          <a:xfrm>
            <a:off x="155448" y="137160"/>
            <a:ext cx="9902951" cy="590145"/>
          </a:xfrm>
        </p:spPr>
        <p:txBody>
          <a:bodyPr>
            <a:normAutofit/>
          </a:bodyPr>
          <a:lstStyle/>
          <a:p>
            <a:pPr>
              <a:lnSpc>
                <a:spcPct val="125000"/>
              </a:lnSpc>
            </a:pPr>
            <a:r>
              <a:rPr lang="pt-BR" sz="2400" b="1" err="1">
                <a:solidFill>
                  <a:prstClr val="black"/>
                </a:solidFill>
                <a:latin typeface="Verdana" panose="020B0604030504040204" pitchFamily="34" charset="0"/>
                <a:ea typeface="Verdana" panose="020B0604030504040204" pitchFamily="34" charset="0"/>
              </a:rPr>
              <a:t>Main</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concept</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anti-cryostat</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and</a:t>
            </a:r>
            <a:r>
              <a:rPr lang="pt-BR" sz="2400" b="1">
                <a:solidFill>
                  <a:prstClr val="black"/>
                </a:solidFill>
                <a:latin typeface="Verdana" panose="020B0604030504040204" pitchFamily="34" charset="0"/>
                <a:ea typeface="Verdana" panose="020B0604030504040204" pitchFamily="34" charset="0"/>
              </a:rPr>
              <a:t> Hall </a:t>
            </a:r>
            <a:r>
              <a:rPr lang="pt-BR" sz="2400" b="1" err="1">
                <a:solidFill>
                  <a:prstClr val="black"/>
                </a:solidFill>
                <a:latin typeface="Verdana" panose="020B0604030504040204" pitchFamily="34" charset="0"/>
                <a:ea typeface="Verdana" panose="020B0604030504040204" pitchFamily="34" charset="0"/>
              </a:rPr>
              <a:t>probe</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rod</a:t>
            </a:r>
            <a:endParaRPr lang="pt-BR" sz="2400" b="1">
              <a:solidFill>
                <a:prstClr val="black"/>
              </a:solidFill>
              <a:latin typeface="Verdana" panose="020B0604030504040204" pitchFamily="34" charset="0"/>
              <a:ea typeface="Verdana" panose="020B0604030504040204" pitchFamily="34" charset="0"/>
            </a:endParaRPr>
          </a:p>
        </p:txBody>
      </p:sp>
      <p:sp>
        <p:nvSpPr>
          <p:cNvPr id="7" name="CaixaDeTexto 6">
            <a:extLst>
              <a:ext uri="{FF2B5EF4-FFF2-40B4-BE49-F238E27FC236}">
                <a16:creationId xmlns:a16="http://schemas.microsoft.com/office/drawing/2014/main" id="{BD0F2104-C9A1-9741-1256-8E8D6104ABCD}"/>
              </a:ext>
            </a:extLst>
          </p:cNvPr>
          <p:cNvSpPr txBox="1"/>
          <p:nvPr/>
        </p:nvSpPr>
        <p:spPr>
          <a:xfrm>
            <a:off x="6173978" y="1697756"/>
            <a:ext cx="5463032" cy="3647152"/>
          </a:xfrm>
          <a:prstGeom prst="rect">
            <a:avLst/>
          </a:prstGeom>
          <a:noFill/>
        </p:spPr>
        <p:txBody>
          <a:bodyPr wrap="square" rtlCol="0">
            <a:spAutoFit/>
          </a:bodyPr>
          <a:lstStyle/>
          <a:p>
            <a:pPr algn="l">
              <a:spcAft>
                <a:spcPts val="600"/>
              </a:spcAft>
            </a:pPr>
            <a:r>
              <a:rPr lang="en-US" b="1" i="0">
                <a:solidFill>
                  <a:srgbClr val="111111"/>
                </a:solidFill>
                <a:effectLst/>
                <a:latin typeface="Calibri" panose="020F0502020204030204" pitchFamily="34" charset="0"/>
                <a:ea typeface="Calibri" panose="020F0502020204030204" pitchFamily="34" charset="0"/>
                <a:cs typeface="Calibri" panose="020F0502020204030204" pitchFamily="34" charset="0"/>
              </a:rPr>
              <a:t>Anti-cryostat system description:</a:t>
            </a:r>
          </a:p>
          <a:p>
            <a:pPr marL="342900" indent="-342900">
              <a:buFont typeface="+mj-lt"/>
              <a:buAutoNum type="arabicPeriod"/>
            </a:pPr>
            <a:r>
              <a:rPr lang="en-US" sz="1600">
                <a:latin typeface="Calibri" panose="020F0502020204030204" pitchFamily="34" charset="0"/>
                <a:ea typeface="Calibri" panose="020F0502020204030204" pitchFamily="34" charset="0"/>
                <a:cs typeface="Calibri" panose="020F0502020204030204" pitchFamily="34" charset="0"/>
              </a:rPr>
              <a:t>A rod with a Hall probe attached to its end, mounted on the characterization bench, will be used to measure the SWLS field region.</a:t>
            </a:r>
          </a:p>
          <a:p>
            <a:pPr marL="342900" indent="-342900">
              <a:buFont typeface="+mj-lt"/>
              <a:buAutoNum type="arabicPeriod"/>
            </a:pPr>
            <a:endParaRPr lang="en-US" sz="1600">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a:pPr>
            <a:r>
              <a:rPr lang="en-US" sz="1600">
                <a:latin typeface="Calibri" panose="020F0502020204030204" pitchFamily="34" charset="0"/>
                <a:ea typeface="Calibri" panose="020F0502020204030204" pitchFamily="34" charset="0"/>
                <a:cs typeface="Calibri" panose="020F0502020204030204" pitchFamily="34" charset="0"/>
              </a:rPr>
              <a:t>The Hall probe rod will be manufactured in two parts: a thinner section to access the narrow part of the beam chamber, and a thicker section to enhance the rod’s rigidity.</a:t>
            </a:r>
          </a:p>
          <a:p>
            <a:pPr marL="342900" indent="-342900">
              <a:buFont typeface="+mj-lt"/>
              <a:buAutoNum type="arabicPeriod"/>
            </a:pPr>
            <a:endParaRPr lang="en-US" sz="1600">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a:pPr>
            <a:r>
              <a:rPr lang="en-US" sz="1600">
                <a:latin typeface="Calibri" panose="020F0502020204030204" pitchFamily="34" charset="0"/>
                <a:ea typeface="Calibri" panose="020F0502020204030204" pitchFamily="34" charset="0"/>
                <a:cs typeface="Calibri" panose="020F0502020204030204" pitchFamily="34" charset="0"/>
              </a:rPr>
              <a:t>Since the magnetic characterization will be conducted under ambient conditions, an "anti-cryostat" consisting of a 316L stainless steel chamber will be used to isolate the vacuum of the electron beam chamber from the surrounding environment.</a:t>
            </a:r>
          </a:p>
        </p:txBody>
      </p:sp>
      <p:pic>
        <p:nvPicPr>
          <p:cNvPr id="8" name="Imagem 7" descr="Aplicativo&#10;&#10;Descrição gerada automaticamente com confiança baixa">
            <a:extLst>
              <a:ext uri="{FF2B5EF4-FFF2-40B4-BE49-F238E27FC236}">
                <a16:creationId xmlns:a16="http://schemas.microsoft.com/office/drawing/2014/main" id="{45647391-A82D-9C77-AEFC-84E90382C8AF}"/>
              </a:ext>
            </a:extLst>
          </p:cNvPr>
          <p:cNvPicPr>
            <a:picLocks noChangeAspect="1"/>
          </p:cNvPicPr>
          <p:nvPr/>
        </p:nvPicPr>
        <p:blipFill>
          <a:blip r:embed="rId3"/>
          <a:srcRect t="30754" b="29540"/>
          <a:stretch/>
        </p:blipFill>
        <p:spPr>
          <a:xfrm>
            <a:off x="259693" y="4937593"/>
            <a:ext cx="5434476" cy="11530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Conector reto 8">
            <a:extLst>
              <a:ext uri="{FF2B5EF4-FFF2-40B4-BE49-F238E27FC236}">
                <a16:creationId xmlns:a16="http://schemas.microsoft.com/office/drawing/2014/main" id="{A33A26D6-4EBA-766E-A653-0E14A1C9C5E2}"/>
              </a:ext>
            </a:extLst>
          </p:cNvPr>
          <p:cNvCxnSpPr>
            <a:cxnSpLocks/>
          </p:cNvCxnSpPr>
          <p:nvPr/>
        </p:nvCxnSpPr>
        <p:spPr>
          <a:xfrm>
            <a:off x="3314700" y="3248036"/>
            <a:ext cx="447675" cy="30368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CaixaDeTexto 15">
            <a:extLst>
              <a:ext uri="{FF2B5EF4-FFF2-40B4-BE49-F238E27FC236}">
                <a16:creationId xmlns:a16="http://schemas.microsoft.com/office/drawing/2014/main" id="{6E7FE68C-73C7-2D7F-E858-879224B36E65}"/>
              </a:ext>
            </a:extLst>
          </p:cNvPr>
          <p:cNvSpPr txBox="1"/>
          <p:nvPr/>
        </p:nvSpPr>
        <p:spPr>
          <a:xfrm>
            <a:off x="3762375" y="3551720"/>
            <a:ext cx="285750" cy="230832"/>
          </a:xfrm>
          <a:prstGeom prst="rect">
            <a:avLst/>
          </a:prstGeom>
          <a:solidFill>
            <a:schemeClr val="bg1"/>
          </a:solidFill>
          <a:ln w="19050">
            <a:solidFill>
              <a:srgbClr val="FF0000"/>
            </a:solidFill>
          </a:ln>
        </p:spPr>
        <p:txBody>
          <a:bodyPr wrap="square" rtlCol="0">
            <a:spAutoFit/>
          </a:bodyPr>
          <a:lstStyle/>
          <a:p>
            <a:pPr algn="ctr"/>
            <a:r>
              <a:rPr lang="pt-BR" sz="900" b="1">
                <a:latin typeface="Calibri" panose="020F0502020204030204" pitchFamily="34" charset="0"/>
                <a:ea typeface="Calibri" panose="020F0502020204030204" pitchFamily="34" charset="0"/>
                <a:cs typeface="Calibri" panose="020F0502020204030204" pitchFamily="34" charset="0"/>
              </a:rPr>
              <a:t>1.</a:t>
            </a:r>
          </a:p>
        </p:txBody>
      </p:sp>
      <p:sp>
        <p:nvSpPr>
          <p:cNvPr id="18" name="CaixaDeTexto 17">
            <a:extLst>
              <a:ext uri="{FF2B5EF4-FFF2-40B4-BE49-F238E27FC236}">
                <a16:creationId xmlns:a16="http://schemas.microsoft.com/office/drawing/2014/main" id="{F83CAD3A-A6CE-514C-1548-4403A06D1432}"/>
              </a:ext>
            </a:extLst>
          </p:cNvPr>
          <p:cNvSpPr txBox="1"/>
          <p:nvPr/>
        </p:nvSpPr>
        <p:spPr>
          <a:xfrm>
            <a:off x="259693" y="4937593"/>
            <a:ext cx="285750" cy="230832"/>
          </a:xfrm>
          <a:prstGeom prst="rect">
            <a:avLst/>
          </a:prstGeom>
          <a:solidFill>
            <a:schemeClr val="bg1"/>
          </a:solidFill>
          <a:ln w="19050">
            <a:solidFill>
              <a:srgbClr val="FF0000"/>
            </a:solidFill>
          </a:ln>
        </p:spPr>
        <p:txBody>
          <a:bodyPr wrap="square" rtlCol="0">
            <a:spAutoFit/>
          </a:bodyPr>
          <a:lstStyle/>
          <a:p>
            <a:pPr algn="ctr"/>
            <a:r>
              <a:rPr lang="pt-BR" sz="900" b="1">
                <a:latin typeface="Calibri" panose="020F0502020204030204" pitchFamily="34" charset="0"/>
                <a:ea typeface="Calibri" panose="020F0502020204030204" pitchFamily="34" charset="0"/>
                <a:cs typeface="Calibri" panose="020F0502020204030204" pitchFamily="34" charset="0"/>
              </a:rPr>
              <a:t>1.</a:t>
            </a:r>
          </a:p>
        </p:txBody>
      </p:sp>
    </p:spTree>
    <p:extLst>
      <p:ext uri="{BB962C8B-B14F-4D97-AF65-F5344CB8AC3E}">
        <p14:creationId xmlns:p14="http://schemas.microsoft.com/office/powerpoint/2010/main" val="4254076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652F6-69D3-0ABF-1E1A-6D68C5FD063A}"/>
            </a:ext>
          </a:extLst>
        </p:cNvPr>
        <p:cNvGrpSpPr/>
        <p:nvPr/>
      </p:nvGrpSpPr>
      <p:grpSpPr>
        <a:xfrm>
          <a:off x="0" y="0"/>
          <a:ext cx="0" cy="0"/>
          <a:chOff x="0" y="0"/>
          <a:chExt cx="0" cy="0"/>
        </a:xfrm>
      </p:grpSpPr>
      <p:pic>
        <p:nvPicPr>
          <p:cNvPr id="1030" name="Picture 6">
            <a:extLst>
              <a:ext uri="{FF2B5EF4-FFF2-40B4-BE49-F238E27FC236}">
                <a16:creationId xmlns:a16="http://schemas.microsoft.com/office/drawing/2014/main" id="{55E87AB0-7D3C-16B0-14ED-F3B11DFBD7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8553" y="3435471"/>
            <a:ext cx="5181392" cy="315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DB2A6C6C-959C-96E8-551C-CE80AD1B7D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83" y="3813802"/>
            <a:ext cx="5745917" cy="265940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863ACB32-DDDC-CC85-6CC1-564AC04FF1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328" y="1179928"/>
            <a:ext cx="6712083" cy="2113661"/>
          </a:xfrm>
          <a:prstGeom prst="rect">
            <a:avLst/>
          </a:prstGeom>
          <a:noFill/>
          <a:extLst>
            <a:ext uri="{909E8E84-426E-40DD-AFC4-6F175D3DCCD1}">
              <a14:hiddenFill xmlns:a14="http://schemas.microsoft.com/office/drawing/2010/main">
                <a:solidFill>
                  <a:srgbClr val="FFFFFF"/>
                </a:solidFill>
              </a14:hiddenFill>
            </a:ext>
          </a:extLst>
        </p:spPr>
      </p:pic>
      <p:pic>
        <p:nvPicPr>
          <p:cNvPr id="24" name="Imagem 23">
            <a:extLst>
              <a:ext uri="{FF2B5EF4-FFF2-40B4-BE49-F238E27FC236}">
                <a16:creationId xmlns:a16="http://schemas.microsoft.com/office/drawing/2014/main" id="{8D8E670A-2350-183F-F142-B4990413D77A}"/>
              </a:ext>
            </a:extLst>
          </p:cNvPr>
          <p:cNvPicPr>
            <a:picLocks noGrp="1" noRot="1" noChangeAspect="1" noMove="1" noResize="1" noEditPoints="1" noAdjustHandles="1" noChangeArrowheads="1" noChangeShapeType="1" noCrop="1"/>
          </p:cNvPicPr>
          <p:nvPr/>
        </p:nvPicPr>
        <p:blipFill>
          <a:blip r:embed="rId5"/>
          <a:srcRect l="32529" t="67097"/>
          <a:stretch/>
        </p:blipFill>
        <p:spPr>
          <a:xfrm>
            <a:off x="9969500" y="6312943"/>
            <a:ext cx="2222500" cy="545057"/>
          </a:xfrm>
          <a:prstGeom prst="rect">
            <a:avLst/>
          </a:prstGeom>
        </p:spPr>
      </p:pic>
      <p:cxnSp>
        <p:nvCxnSpPr>
          <p:cNvPr id="3" name="Straight Connector 2">
            <a:extLst>
              <a:ext uri="{FF2B5EF4-FFF2-40B4-BE49-F238E27FC236}">
                <a16:creationId xmlns:a16="http://schemas.microsoft.com/office/drawing/2014/main" id="{19864CA3-8019-75D5-3D50-5D4DE207D6AD}"/>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0344F3C0-2412-86C8-F0BE-28745B483494}"/>
              </a:ext>
            </a:extLst>
          </p:cNvPr>
          <p:cNvSpPr>
            <a:spLocks noGrp="1"/>
          </p:cNvSpPr>
          <p:nvPr>
            <p:ph type="sldNum" sz="quarter" idx="12"/>
          </p:nvPr>
        </p:nvSpPr>
        <p:spPr/>
        <p:txBody>
          <a:bodyPr/>
          <a:lstStyle/>
          <a:p>
            <a:fld id="{BFAA84F5-F1B4-A141-919D-B78DF43460CF}" type="slidenum">
              <a:rPr lang="en-BR" smtClean="0"/>
              <a:t>5</a:t>
            </a:fld>
            <a:endParaRPr lang="en-BR"/>
          </a:p>
        </p:txBody>
      </p:sp>
      <p:sp>
        <p:nvSpPr>
          <p:cNvPr id="6" name="Título 1">
            <a:extLst>
              <a:ext uri="{FF2B5EF4-FFF2-40B4-BE49-F238E27FC236}">
                <a16:creationId xmlns:a16="http://schemas.microsoft.com/office/drawing/2014/main" id="{276AB80F-2A15-2841-F0CE-98AF0D1F2CC4}"/>
              </a:ext>
            </a:extLst>
          </p:cNvPr>
          <p:cNvSpPr>
            <a:spLocks noGrp="1"/>
          </p:cNvSpPr>
          <p:nvPr>
            <p:ph type="title"/>
          </p:nvPr>
        </p:nvSpPr>
        <p:spPr>
          <a:xfrm>
            <a:off x="155448" y="137160"/>
            <a:ext cx="9902951" cy="590145"/>
          </a:xfrm>
        </p:spPr>
        <p:txBody>
          <a:bodyPr>
            <a:normAutofit/>
          </a:bodyPr>
          <a:lstStyle/>
          <a:p>
            <a:pPr>
              <a:lnSpc>
                <a:spcPct val="125000"/>
              </a:lnSpc>
            </a:pPr>
            <a:r>
              <a:rPr lang="pt-BR" sz="2400" b="1" err="1">
                <a:solidFill>
                  <a:prstClr val="black"/>
                </a:solidFill>
                <a:latin typeface="Verdana" panose="020B0604030504040204" pitchFamily="34" charset="0"/>
                <a:ea typeface="Verdana" panose="020B0604030504040204" pitchFamily="34" charset="0"/>
              </a:rPr>
              <a:t>Main</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concept</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anti-cryostat</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and</a:t>
            </a:r>
            <a:r>
              <a:rPr lang="pt-BR" sz="2400" b="1">
                <a:solidFill>
                  <a:prstClr val="black"/>
                </a:solidFill>
                <a:latin typeface="Verdana" panose="020B0604030504040204" pitchFamily="34" charset="0"/>
                <a:ea typeface="Verdana" panose="020B0604030504040204" pitchFamily="34" charset="0"/>
              </a:rPr>
              <a:t> Hall </a:t>
            </a:r>
            <a:r>
              <a:rPr lang="pt-BR" sz="2400" b="1" err="1">
                <a:solidFill>
                  <a:prstClr val="black"/>
                </a:solidFill>
                <a:latin typeface="Verdana" panose="020B0604030504040204" pitchFamily="34" charset="0"/>
                <a:ea typeface="Verdana" panose="020B0604030504040204" pitchFamily="34" charset="0"/>
              </a:rPr>
              <a:t>probe</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rod</a:t>
            </a:r>
            <a:endParaRPr lang="pt-BR" sz="2400" b="1">
              <a:solidFill>
                <a:prstClr val="black"/>
              </a:solidFill>
              <a:latin typeface="Verdana" panose="020B0604030504040204" pitchFamily="34" charset="0"/>
              <a:ea typeface="Verdana" panose="020B0604030504040204" pitchFamily="34" charset="0"/>
            </a:endParaRPr>
          </a:p>
        </p:txBody>
      </p:sp>
      <p:sp>
        <p:nvSpPr>
          <p:cNvPr id="14" name="CaixaDeTexto 13">
            <a:extLst>
              <a:ext uri="{FF2B5EF4-FFF2-40B4-BE49-F238E27FC236}">
                <a16:creationId xmlns:a16="http://schemas.microsoft.com/office/drawing/2014/main" id="{77FE81A4-A1C3-A0B6-C84A-4BEDFB85E3B6}"/>
              </a:ext>
            </a:extLst>
          </p:cNvPr>
          <p:cNvSpPr txBox="1"/>
          <p:nvPr/>
        </p:nvSpPr>
        <p:spPr>
          <a:xfrm>
            <a:off x="7662902" y="6102745"/>
            <a:ext cx="1900198" cy="523220"/>
          </a:xfrm>
          <a:prstGeom prst="rect">
            <a:avLst/>
          </a:prstGeom>
          <a:noFill/>
        </p:spPr>
        <p:txBody>
          <a:bodyPr wrap="square" rtlCol="0">
            <a:spAutoFit/>
          </a:bodyPr>
          <a:lstStyle/>
          <a:p>
            <a:pPr algn="r"/>
            <a:r>
              <a:rPr lang="en-US" sz="1400" b="1"/>
              <a:t>2.4 mm</a:t>
            </a:r>
            <a:r>
              <a:rPr lang="en-US" sz="1400"/>
              <a:t> (deflection due to rod weight)</a:t>
            </a:r>
          </a:p>
        </p:txBody>
      </p:sp>
      <p:sp>
        <p:nvSpPr>
          <p:cNvPr id="16" name="CaixaDeTexto 15">
            <a:extLst>
              <a:ext uri="{FF2B5EF4-FFF2-40B4-BE49-F238E27FC236}">
                <a16:creationId xmlns:a16="http://schemas.microsoft.com/office/drawing/2014/main" id="{0095D6CA-C335-E451-1A53-6E25B00898CF}"/>
              </a:ext>
            </a:extLst>
          </p:cNvPr>
          <p:cNvSpPr txBox="1"/>
          <p:nvPr/>
        </p:nvSpPr>
        <p:spPr>
          <a:xfrm>
            <a:off x="7754112" y="1196129"/>
            <a:ext cx="4271614" cy="2046714"/>
          </a:xfrm>
          <a:prstGeom prst="rect">
            <a:avLst/>
          </a:prstGeom>
          <a:noFill/>
        </p:spPr>
        <p:txBody>
          <a:bodyPr wrap="square" lIns="91440" tIns="45720" rIns="91440" bIns="45720" rtlCol="0" anchor="t">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sz="1600" b="1">
                <a:cs typeface="Calibri" panose="020F0502020204030204" pitchFamily="34" charset="0"/>
              </a:rPr>
              <a:t>Mechanical rod for a scalable-chamber:</a:t>
            </a:r>
            <a:endParaRPr lang="en-US" sz="1600">
              <a:cs typeface="Calibri" panose="020F0502020204030204" pitchFamily="34" charset="0"/>
            </a:endParaRPr>
          </a:p>
          <a:p>
            <a:pPr marL="342900" indent="-342900">
              <a:spcAft>
                <a:spcPts val="600"/>
              </a:spcAft>
              <a:buFont typeface="Arial" panose="020B0604020202020204" pitchFamily="34" charset="0"/>
              <a:buChar char="•"/>
            </a:pPr>
            <a:r>
              <a:rPr lang="en-US" sz="1600">
                <a:cs typeface="Calibri" panose="020F0502020204030204" pitchFamily="34" charset="0"/>
              </a:rPr>
              <a:t>A thinner part of the rod for measurements inside the field region of interest;</a:t>
            </a:r>
          </a:p>
          <a:p>
            <a:pPr marL="342900" indent="-342900">
              <a:spcAft>
                <a:spcPts val="600"/>
              </a:spcAft>
              <a:buFont typeface="Arial" panose="020B0604020202020204" pitchFamily="34" charset="0"/>
              <a:buChar char="•"/>
            </a:pPr>
            <a:r>
              <a:rPr lang="en-US" sz="1600">
                <a:cs typeface="Calibri" panose="020F0502020204030204" pitchFamily="34" charset="0"/>
              </a:rPr>
              <a:t>Evaluation of maximum displacements and vibration frequency;</a:t>
            </a:r>
          </a:p>
          <a:p>
            <a:pPr marL="342900" indent="-342900">
              <a:spcAft>
                <a:spcPts val="600"/>
              </a:spcAft>
              <a:buFont typeface="Arial" panose="020B0604020202020204" pitchFamily="34" charset="0"/>
              <a:buChar char="•"/>
            </a:pPr>
            <a:r>
              <a:rPr lang="en-US" sz="1600">
                <a:cs typeface="Calibri" panose="020F0502020204030204" pitchFamily="34" charset="0"/>
              </a:rPr>
              <a:t>Possibility of using a stretched rope for rod counter-displacement.</a:t>
            </a:r>
          </a:p>
        </p:txBody>
      </p:sp>
      <p:sp>
        <p:nvSpPr>
          <p:cNvPr id="18" name="CaixaDeTexto 17">
            <a:extLst>
              <a:ext uri="{FF2B5EF4-FFF2-40B4-BE49-F238E27FC236}">
                <a16:creationId xmlns:a16="http://schemas.microsoft.com/office/drawing/2014/main" id="{5267F2C1-BD42-FD26-7D2E-2824504D366C}"/>
              </a:ext>
            </a:extLst>
          </p:cNvPr>
          <p:cNvSpPr txBox="1"/>
          <p:nvPr/>
        </p:nvSpPr>
        <p:spPr>
          <a:xfrm>
            <a:off x="798945" y="1473261"/>
            <a:ext cx="952107" cy="261610"/>
          </a:xfrm>
          <a:prstGeom prst="rect">
            <a:avLst/>
          </a:prstGeom>
          <a:noFill/>
        </p:spPr>
        <p:txBody>
          <a:bodyPr wrap="square" rtlCol="0">
            <a:spAutoFit/>
          </a:bodyPr>
          <a:lstStyle/>
          <a:p>
            <a:r>
              <a:rPr lang="en-US" sz="1100">
                <a:solidFill>
                  <a:schemeClr val="tx1">
                    <a:lumMod val="75000"/>
                    <a:lumOff val="25000"/>
                  </a:schemeClr>
                </a:solidFill>
              </a:rPr>
              <a:t>Side view</a:t>
            </a:r>
          </a:p>
        </p:txBody>
      </p:sp>
      <p:sp>
        <p:nvSpPr>
          <p:cNvPr id="19" name="CaixaDeTexto 18">
            <a:extLst>
              <a:ext uri="{FF2B5EF4-FFF2-40B4-BE49-F238E27FC236}">
                <a16:creationId xmlns:a16="http://schemas.microsoft.com/office/drawing/2014/main" id="{F0A5BE93-2FB8-A9D3-1036-C9C1A5DEB355}"/>
              </a:ext>
            </a:extLst>
          </p:cNvPr>
          <p:cNvSpPr txBox="1"/>
          <p:nvPr/>
        </p:nvSpPr>
        <p:spPr>
          <a:xfrm>
            <a:off x="798945" y="2272437"/>
            <a:ext cx="952107" cy="261610"/>
          </a:xfrm>
          <a:prstGeom prst="rect">
            <a:avLst/>
          </a:prstGeom>
          <a:noFill/>
        </p:spPr>
        <p:txBody>
          <a:bodyPr wrap="square" rtlCol="0">
            <a:spAutoFit/>
          </a:bodyPr>
          <a:lstStyle/>
          <a:p>
            <a:r>
              <a:rPr lang="en-US" sz="1100">
                <a:solidFill>
                  <a:schemeClr val="tx1">
                    <a:lumMod val="75000"/>
                    <a:lumOff val="25000"/>
                  </a:schemeClr>
                </a:solidFill>
              </a:rPr>
              <a:t>Top view</a:t>
            </a:r>
          </a:p>
        </p:txBody>
      </p:sp>
      <p:sp>
        <p:nvSpPr>
          <p:cNvPr id="15" name="CaixaDeTexto 14">
            <a:extLst>
              <a:ext uri="{FF2B5EF4-FFF2-40B4-BE49-F238E27FC236}">
                <a16:creationId xmlns:a16="http://schemas.microsoft.com/office/drawing/2014/main" id="{628B9E6F-6FCF-6756-062D-58B2EA038EE1}"/>
              </a:ext>
            </a:extLst>
          </p:cNvPr>
          <p:cNvSpPr txBox="1"/>
          <p:nvPr/>
        </p:nvSpPr>
        <p:spPr>
          <a:xfrm>
            <a:off x="9458091" y="5303083"/>
            <a:ext cx="1945289" cy="461665"/>
          </a:xfrm>
          <a:prstGeom prst="rect">
            <a:avLst/>
          </a:prstGeom>
          <a:noFill/>
          <a:ln w="19050">
            <a:solidFill>
              <a:srgbClr val="00B050"/>
            </a:solidFill>
          </a:ln>
        </p:spPr>
        <p:txBody>
          <a:bodyPr wrap="square" rtlCol="0">
            <a:spAutoFit/>
          </a:bodyPr>
          <a:lstStyle/>
          <a:p>
            <a:pPr algn="ctr"/>
            <a:r>
              <a:rPr lang="en-US" sz="1200"/>
              <a:t>(From other analysis)</a:t>
            </a:r>
          </a:p>
          <a:p>
            <a:pPr algn="ctr"/>
            <a:r>
              <a:rPr lang="en-US" sz="1200"/>
              <a:t>1st vibration mode at </a:t>
            </a:r>
            <a:r>
              <a:rPr lang="en-US" sz="1200" b="1"/>
              <a:t>16 Hz</a:t>
            </a:r>
          </a:p>
        </p:txBody>
      </p:sp>
      <p:sp>
        <p:nvSpPr>
          <p:cNvPr id="17" name="CaixaDeTexto 16">
            <a:extLst>
              <a:ext uri="{FF2B5EF4-FFF2-40B4-BE49-F238E27FC236}">
                <a16:creationId xmlns:a16="http://schemas.microsoft.com/office/drawing/2014/main" id="{35D41E44-A9A3-C432-C7A4-6400FA99D0E7}"/>
              </a:ext>
            </a:extLst>
          </p:cNvPr>
          <p:cNvSpPr txBox="1"/>
          <p:nvPr/>
        </p:nvSpPr>
        <p:spPr>
          <a:xfrm>
            <a:off x="7675602" y="3622271"/>
            <a:ext cx="1096586" cy="461665"/>
          </a:xfrm>
          <a:prstGeom prst="rect">
            <a:avLst/>
          </a:prstGeom>
          <a:noFill/>
          <a:ln w="19050">
            <a:solidFill>
              <a:srgbClr val="7030A0"/>
            </a:solidFill>
          </a:ln>
        </p:spPr>
        <p:txBody>
          <a:bodyPr wrap="square" rtlCol="0">
            <a:spAutoFit/>
          </a:bodyPr>
          <a:lstStyle/>
          <a:p>
            <a:pPr algn="ctr"/>
            <a:r>
              <a:rPr lang="en-US" sz="1200"/>
              <a:t>Displacement analysis</a:t>
            </a:r>
          </a:p>
        </p:txBody>
      </p:sp>
    </p:spTree>
    <p:extLst>
      <p:ext uri="{BB962C8B-B14F-4D97-AF65-F5344CB8AC3E}">
        <p14:creationId xmlns:p14="http://schemas.microsoft.com/office/powerpoint/2010/main" val="1192816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D8321-0427-FAA4-8A32-031DFA2394B1}"/>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5FF9DF09-12EA-63B2-348C-2857556365B3}"/>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9F6B1FB5-7D1B-CB38-7C40-DEF4CFF86467}"/>
              </a:ext>
            </a:extLst>
          </p:cNvPr>
          <p:cNvSpPr>
            <a:spLocks noGrp="1"/>
          </p:cNvSpPr>
          <p:nvPr>
            <p:ph type="sldNum" sz="quarter" idx="12"/>
          </p:nvPr>
        </p:nvSpPr>
        <p:spPr/>
        <p:txBody>
          <a:bodyPr/>
          <a:lstStyle/>
          <a:p>
            <a:fld id="{BFAA84F5-F1B4-A141-919D-B78DF43460CF}" type="slidenum">
              <a:rPr lang="en-BR" smtClean="0"/>
              <a:t>6</a:t>
            </a:fld>
            <a:endParaRPr lang="en-BR"/>
          </a:p>
        </p:txBody>
      </p:sp>
      <p:sp>
        <p:nvSpPr>
          <p:cNvPr id="35" name="Título 1">
            <a:extLst>
              <a:ext uri="{FF2B5EF4-FFF2-40B4-BE49-F238E27FC236}">
                <a16:creationId xmlns:a16="http://schemas.microsoft.com/office/drawing/2014/main" id="{164914D8-91B3-378D-1867-F1D936B7B815}"/>
              </a:ext>
            </a:extLst>
          </p:cNvPr>
          <p:cNvSpPr>
            <a:spLocks noGrp="1"/>
          </p:cNvSpPr>
          <p:nvPr>
            <p:ph type="title"/>
          </p:nvPr>
        </p:nvSpPr>
        <p:spPr>
          <a:xfrm>
            <a:off x="155448" y="137160"/>
            <a:ext cx="9902951" cy="590145"/>
          </a:xfrm>
        </p:spPr>
        <p:txBody>
          <a:bodyPr>
            <a:normAutofit/>
          </a:bodyPr>
          <a:lstStyle/>
          <a:p>
            <a:pPr>
              <a:lnSpc>
                <a:spcPct val="125000"/>
              </a:lnSpc>
            </a:pPr>
            <a:r>
              <a:rPr lang="pt-BR" sz="2400" err="1">
                <a:solidFill>
                  <a:prstClr val="black"/>
                </a:solidFill>
                <a:latin typeface="Verdana" panose="020B0604030504040204" pitchFamily="34" charset="0"/>
                <a:ea typeface="Verdana" panose="020B0604030504040204" pitchFamily="34" charset="0"/>
              </a:rPr>
              <a:t>First</a:t>
            </a:r>
            <a:r>
              <a:rPr lang="pt-BR" sz="2400">
                <a:solidFill>
                  <a:prstClr val="black"/>
                </a:solidFill>
                <a:latin typeface="Verdana" panose="020B0604030504040204" pitchFamily="34" charset="0"/>
                <a:ea typeface="Verdana" panose="020B0604030504040204" pitchFamily="34" charset="0"/>
              </a:rPr>
              <a:t> </a:t>
            </a:r>
            <a:r>
              <a:rPr lang="pt-BR" sz="2400" err="1">
                <a:solidFill>
                  <a:prstClr val="black"/>
                </a:solidFill>
                <a:latin typeface="Verdana" panose="020B0604030504040204" pitchFamily="34" charset="0"/>
                <a:ea typeface="Verdana" panose="020B0604030504040204" pitchFamily="34" charset="0"/>
              </a:rPr>
              <a:t>rod</a:t>
            </a:r>
            <a:r>
              <a:rPr lang="pt-BR" sz="2400">
                <a:solidFill>
                  <a:prstClr val="black"/>
                </a:solidFill>
                <a:latin typeface="Verdana" panose="020B0604030504040204" pitchFamily="34" charset="0"/>
                <a:ea typeface="Verdana" panose="020B0604030504040204" pitchFamily="34" charset="0"/>
              </a:rPr>
              <a:t> </a:t>
            </a:r>
            <a:r>
              <a:rPr lang="pt-BR" sz="2400" err="1">
                <a:solidFill>
                  <a:prstClr val="black"/>
                </a:solidFill>
                <a:latin typeface="Verdana" panose="020B0604030504040204" pitchFamily="34" charset="0"/>
                <a:ea typeface="Verdana" panose="020B0604030504040204" pitchFamily="34" charset="0"/>
              </a:rPr>
              <a:t>prototype</a:t>
            </a:r>
            <a:r>
              <a:rPr lang="pt-BR" sz="2400">
                <a:solidFill>
                  <a:prstClr val="black"/>
                </a:solidFill>
                <a:latin typeface="Verdana" panose="020B0604030504040204" pitchFamily="34" charset="0"/>
                <a:ea typeface="Verdana" panose="020B0604030504040204" pitchFamily="34" charset="0"/>
              </a:rPr>
              <a:t> </a:t>
            </a:r>
            <a:r>
              <a:rPr lang="pt-BR" sz="2400" err="1">
                <a:solidFill>
                  <a:prstClr val="black"/>
                </a:solidFill>
                <a:latin typeface="Verdana" panose="020B0604030504040204" pitchFamily="34" charset="0"/>
                <a:ea typeface="Verdana" panose="020B0604030504040204" pitchFamily="34" charset="0"/>
              </a:rPr>
              <a:t>results</a:t>
            </a:r>
            <a:endParaRPr lang="pt-BR" sz="2400" b="1">
              <a:solidFill>
                <a:prstClr val="black"/>
              </a:solidFill>
              <a:latin typeface="Verdana" panose="020B0604030504040204" pitchFamily="34" charset="0"/>
              <a:ea typeface="Verdana" panose="020B0604030504040204" pitchFamily="34" charset="0"/>
            </a:endParaRPr>
          </a:p>
        </p:txBody>
      </p:sp>
      <p:sp>
        <p:nvSpPr>
          <p:cNvPr id="2" name="CaixaDeTexto 1">
            <a:extLst>
              <a:ext uri="{FF2B5EF4-FFF2-40B4-BE49-F238E27FC236}">
                <a16:creationId xmlns:a16="http://schemas.microsoft.com/office/drawing/2014/main" id="{7463EBEB-7428-BAB0-94AF-900EAC4AE892}"/>
              </a:ext>
            </a:extLst>
          </p:cNvPr>
          <p:cNvSpPr txBox="1"/>
          <p:nvPr/>
        </p:nvSpPr>
        <p:spPr>
          <a:xfrm>
            <a:off x="155448" y="946718"/>
            <a:ext cx="11448288" cy="1569660"/>
          </a:xfrm>
          <a:prstGeom prst="rect">
            <a:avLst/>
          </a:prstGeom>
          <a:noFill/>
        </p:spPr>
        <p:txBody>
          <a:bodyPr wrap="square" rtlCol="0">
            <a:spAutoFit/>
          </a:bodyPr>
          <a:lstStyle/>
          <a:p>
            <a:pPr marL="285750" indent="-285750">
              <a:buFont typeface="Arial" panose="020B0604020202020204" pitchFamily="34" charset="0"/>
              <a:buChar char="•"/>
            </a:pPr>
            <a:r>
              <a:rPr lang="en-US" sz="1600">
                <a:latin typeface="Calibri" panose="020F0502020204030204" pitchFamily="34" charset="0"/>
                <a:ea typeface="Calibri" panose="020F0502020204030204" pitchFamily="34" charset="0"/>
                <a:cs typeface="Calibri" panose="020F0502020204030204" pitchFamily="34" charset="0"/>
              </a:rPr>
              <a:t>To validate the stability of the thin rod required for the anti-cryostat chamber, an initial prototype was designed, manufactured, and tested for stability.</a:t>
            </a:r>
          </a:p>
          <a:p>
            <a:pPr marL="285750" indent="-285750">
              <a:buFont typeface="Arial" panose="020B0604020202020204" pitchFamily="34" charset="0"/>
              <a:buChar char="•"/>
            </a:pPr>
            <a:r>
              <a:rPr lang="en-US" sz="1600">
                <a:latin typeface="Calibri" panose="020F0502020204030204" pitchFamily="34" charset="0"/>
                <a:ea typeface="Calibri" panose="020F0502020204030204" pitchFamily="34" charset="0"/>
                <a:cs typeface="Calibri" panose="020F0502020204030204" pitchFamily="34" charset="0"/>
              </a:rPr>
              <a:t>For the stability test, a Hall probe was fixed to the rod, mounted on the standard characterization bench at CNPEM, and measurements were taken using a reference permanent calibration magnet. No high-frequency oscillations were observed in the field results, even in gradient regions, where field oscillations due to excitation of the thin rod’s vibration modes were expected.</a:t>
            </a:r>
          </a:p>
          <a:p>
            <a:pPr marL="285750" indent="-285750">
              <a:buFont typeface="Arial" panose="020B0604020202020204" pitchFamily="34" charset="0"/>
              <a:buChar char="•"/>
            </a:pPr>
            <a:r>
              <a:rPr lang="en-US" sz="1600">
                <a:latin typeface="Calibri" panose="020F0502020204030204" pitchFamily="34" charset="0"/>
                <a:ea typeface="Calibri" panose="020F0502020204030204" pitchFamily="34" charset="0"/>
                <a:cs typeface="Calibri" panose="020F0502020204030204" pitchFamily="34" charset="0"/>
              </a:rPr>
              <a:t>This method will be used for checking for vibrations on the final rod.</a:t>
            </a:r>
          </a:p>
        </p:txBody>
      </p:sp>
      <p:pic>
        <p:nvPicPr>
          <p:cNvPr id="7" name="Imagem 6" descr="Uma imagem contendo no interior, mesa, pedaço, comida&#10;&#10;Descrição gerada automaticamente">
            <a:extLst>
              <a:ext uri="{FF2B5EF4-FFF2-40B4-BE49-F238E27FC236}">
                <a16:creationId xmlns:a16="http://schemas.microsoft.com/office/drawing/2014/main" id="{BD6D6852-C2EF-FD2F-02F6-952A0111CEBB}"/>
              </a:ext>
            </a:extLst>
          </p:cNvPr>
          <p:cNvPicPr>
            <a:picLocks noChangeAspect="1"/>
          </p:cNvPicPr>
          <p:nvPr/>
        </p:nvPicPr>
        <p:blipFill>
          <a:blip r:embed="rId3"/>
          <a:srcRect l="10882" t="-1109" r="40000" b="-524"/>
          <a:stretch/>
        </p:blipFill>
        <p:spPr>
          <a:xfrm rot="5400000">
            <a:off x="9924709" y="2539586"/>
            <a:ext cx="1404244" cy="1711308"/>
          </a:xfrm>
          <a:prstGeom prst="rect">
            <a:avLst/>
          </a:prstGeom>
        </p:spPr>
      </p:pic>
      <p:sp>
        <p:nvSpPr>
          <p:cNvPr id="8" name="CaixaDeTexto 7">
            <a:extLst>
              <a:ext uri="{FF2B5EF4-FFF2-40B4-BE49-F238E27FC236}">
                <a16:creationId xmlns:a16="http://schemas.microsoft.com/office/drawing/2014/main" id="{D755C968-E351-1947-88FB-C2CA64B007B4}"/>
              </a:ext>
            </a:extLst>
          </p:cNvPr>
          <p:cNvSpPr txBox="1"/>
          <p:nvPr/>
        </p:nvSpPr>
        <p:spPr>
          <a:xfrm>
            <a:off x="9647581" y="4029970"/>
            <a:ext cx="194758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pt-BR" sz="1400">
                <a:ea typeface="Calibri"/>
                <a:cs typeface="Calibri"/>
              </a:rPr>
              <a:t>PM </a:t>
            </a:r>
            <a:r>
              <a:rPr lang="pt-BR" sz="1400" err="1">
                <a:ea typeface="Calibri"/>
                <a:cs typeface="Calibri"/>
              </a:rPr>
              <a:t>calibration</a:t>
            </a:r>
            <a:r>
              <a:rPr lang="pt-BR" sz="1400">
                <a:ea typeface="Calibri"/>
                <a:cs typeface="Calibri"/>
              </a:rPr>
              <a:t> </a:t>
            </a:r>
            <a:r>
              <a:rPr lang="pt-BR" sz="1400" err="1">
                <a:ea typeface="Calibri"/>
                <a:cs typeface="Calibri"/>
              </a:rPr>
              <a:t>magnet</a:t>
            </a:r>
            <a:endParaRPr lang="pt-BR" sz="1400">
              <a:ea typeface="Calibri"/>
              <a:cs typeface="Calibri"/>
            </a:endParaRPr>
          </a:p>
        </p:txBody>
      </p:sp>
      <p:pic>
        <p:nvPicPr>
          <p:cNvPr id="9" name="Imagem 8" descr="Uma imagem contendo edifício, caminhão, banco, mesa&#10;&#10;Descrição gerada automaticamente">
            <a:extLst>
              <a:ext uri="{FF2B5EF4-FFF2-40B4-BE49-F238E27FC236}">
                <a16:creationId xmlns:a16="http://schemas.microsoft.com/office/drawing/2014/main" id="{C0B9D62D-64EA-4F6D-B435-7D27B16E0E8E}"/>
              </a:ext>
            </a:extLst>
          </p:cNvPr>
          <p:cNvPicPr>
            <a:picLocks noChangeAspect="1"/>
          </p:cNvPicPr>
          <p:nvPr/>
        </p:nvPicPr>
        <p:blipFill>
          <a:blip r:embed="rId4"/>
          <a:stretch>
            <a:fillRect/>
          </a:stretch>
        </p:blipFill>
        <p:spPr>
          <a:xfrm>
            <a:off x="880641" y="4319231"/>
            <a:ext cx="3672328" cy="2058324"/>
          </a:xfrm>
          <a:prstGeom prst="rect">
            <a:avLst/>
          </a:prstGeom>
        </p:spPr>
      </p:pic>
      <p:pic>
        <p:nvPicPr>
          <p:cNvPr id="10" name="Imagem 9">
            <a:extLst>
              <a:ext uri="{FF2B5EF4-FFF2-40B4-BE49-F238E27FC236}">
                <a16:creationId xmlns:a16="http://schemas.microsoft.com/office/drawing/2014/main" id="{335C70B4-805A-94BC-2295-882F32F08521}"/>
              </a:ext>
            </a:extLst>
          </p:cNvPr>
          <p:cNvPicPr>
            <a:picLocks noChangeAspect="1"/>
          </p:cNvPicPr>
          <p:nvPr/>
        </p:nvPicPr>
        <p:blipFill>
          <a:blip r:embed="rId5"/>
          <a:stretch>
            <a:fillRect/>
          </a:stretch>
        </p:blipFill>
        <p:spPr>
          <a:xfrm>
            <a:off x="688005" y="2662681"/>
            <a:ext cx="4045502" cy="1387172"/>
          </a:xfrm>
          <a:prstGeom prst="rect">
            <a:avLst/>
          </a:prstGeom>
        </p:spPr>
      </p:pic>
      <p:pic>
        <p:nvPicPr>
          <p:cNvPr id="25" name="Imagem 24" descr="Gráfico, Gráfico de linhas&#10;&#10;Descrição gerada automaticamente">
            <a:extLst>
              <a:ext uri="{FF2B5EF4-FFF2-40B4-BE49-F238E27FC236}">
                <a16:creationId xmlns:a16="http://schemas.microsoft.com/office/drawing/2014/main" id="{20BDEEDE-849B-13B5-9D92-11DC0CB0F01D}"/>
              </a:ext>
            </a:extLst>
          </p:cNvPr>
          <p:cNvPicPr>
            <a:picLocks noChangeAspect="1"/>
          </p:cNvPicPr>
          <p:nvPr/>
        </p:nvPicPr>
        <p:blipFill>
          <a:blip r:embed="rId6"/>
          <a:stretch>
            <a:fillRect/>
          </a:stretch>
        </p:blipFill>
        <p:spPr>
          <a:xfrm>
            <a:off x="5076912" y="2521324"/>
            <a:ext cx="6688616" cy="3866030"/>
          </a:xfrm>
          <a:prstGeom prst="rect">
            <a:avLst/>
          </a:prstGeom>
        </p:spPr>
      </p:pic>
      <p:sp>
        <p:nvSpPr>
          <p:cNvPr id="5" name="CaixaDeTexto 4">
            <a:extLst>
              <a:ext uri="{FF2B5EF4-FFF2-40B4-BE49-F238E27FC236}">
                <a16:creationId xmlns:a16="http://schemas.microsoft.com/office/drawing/2014/main" id="{16161630-BC17-216E-3105-BE9AAE2AD844}"/>
              </a:ext>
            </a:extLst>
          </p:cNvPr>
          <p:cNvSpPr txBox="1"/>
          <p:nvPr/>
        </p:nvSpPr>
        <p:spPr>
          <a:xfrm>
            <a:off x="289167" y="4191180"/>
            <a:ext cx="1689356" cy="461665"/>
          </a:xfrm>
          <a:prstGeom prst="rect">
            <a:avLst/>
          </a:prstGeom>
          <a:solidFill>
            <a:schemeClr val="bg1"/>
          </a:solidFill>
          <a:ln w="19050">
            <a:solidFill>
              <a:srgbClr val="00B050"/>
            </a:solidFill>
          </a:ln>
        </p:spPr>
        <p:txBody>
          <a:bodyPr wrap="square" rtlCol="0">
            <a:spAutoFit/>
          </a:bodyPr>
          <a:lstStyle/>
          <a:p>
            <a:pPr algn="ctr"/>
            <a:r>
              <a:rPr lang="en-US" sz="1200"/>
              <a:t>Simulated 1st vibration mode at </a:t>
            </a:r>
            <a:r>
              <a:rPr lang="en-US" sz="1200" b="1"/>
              <a:t>23 Hz</a:t>
            </a:r>
          </a:p>
        </p:txBody>
      </p:sp>
    </p:spTree>
    <p:extLst>
      <p:ext uri="{BB962C8B-B14F-4D97-AF65-F5344CB8AC3E}">
        <p14:creationId xmlns:p14="http://schemas.microsoft.com/office/powerpoint/2010/main" val="1623642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E4D8D-5EE9-81AE-C126-22D9A3A1B87E}"/>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2BB93402-01D8-6544-356F-3F748B67BE19}"/>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2662812C-790E-556B-A486-C58423FC11F2}"/>
              </a:ext>
            </a:extLst>
          </p:cNvPr>
          <p:cNvSpPr>
            <a:spLocks noGrp="1"/>
          </p:cNvSpPr>
          <p:nvPr>
            <p:ph type="sldNum" sz="quarter" idx="12"/>
          </p:nvPr>
        </p:nvSpPr>
        <p:spPr/>
        <p:txBody>
          <a:bodyPr/>
          <a:lstStyle/>
          <a:p>
            <a:fld id="{BFAA84F5-F1B4-A141-919D-B78DF43460CF}" type="slidenum">
              <a:rPr lang="en-BR" smtClean="0"/>
              <a:t>7</a:t>
            </a:fld>
            <a:endParaRPr lang="en-BR"/>
          </a:p>
        </p:txBody>
      </p:sp>
      <p:pic>
        <p:nvPicPr>
          <p:cNvPr id="11" name="Imagem 10" descr="Imagem de jogo de vídeo game&#10;&#10;Descrição gerada automaticamente com confiança baixa">
            <a:extLst>
              <a:ext uri="{FF2B5EF4-FFF2-40B4-BE49-F238E27FC236}">
                <a16:creationId xmlns:a16="http://schemas.microsoft.com/office/drawing/2014/main" id="{4E6DBE30-788D-A799-A78F-8D3282BBDED2}"/>
              </a:ext>
            </a:extLst>
          </p:cNvPr>
          <p:cNvPicPr>
            <a:picLocks noChangeAspect="1"/>
          </p:cNvPicPr>
          <p:nvPr/>
        </p:nvPicPr>
        <p:blipFill>
          <a:blip r:embed="rId2">
            <a:extLst>
              <a:ext uri="{28A0092B-C50C-407E-A947-70E740481C1C}">
                <a14:useLocalDpi xmlns:a14="http://schemas.microsoft.com/office/drawing/2010/main" val="0"/>
              </a:ext>
            </a:extLst>
          </a:blip>
          <a:srcRect r="398"/>
          <a:stretch/>
        </p:blipFill>
        <p:spPr>
          <a:xfrm>
            <a:off x="886931" y="1038996"/>
            <a:ext cx="4540047" cy="24356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agem 11" descr="Uma imagem contendo brinquedo, lego&#10;&#10;Descrição gerada automaticamente">
            <a:extLst>
              <a:ext uri="{FF2B5EF4-FFF2-40B4-BE49-F238E27FC236}">
                <a16:creationId xmlns:a16="http://schemas.microsoft.com/office/drawing/2014/main" id="{C71BA4DD-4BC9-680E-284E-58E375EC54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7393" y="1038996"/>
            <a:ext cx="4562471" cy="24379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Imagem 12" descr="Interface gráfica do usuário&#10;&#10;Descrição gerada automaticamente">
            <a:extLst>
              <a:ext uri="{FF2B5EF4-FFF2-40B4-BE49-F238E27FC236}">
                <a16:creationId xmlns:a16="http://schemas.microsoft.com/office/drawing/2014/main" id="{756132B8-767C-C4F4-6EF8-F12C9A862D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511" y="3852366"/>
            <a:ext cx="4562468" cy="24379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Retângulo 13">
            <a:extLst>
              <a:ext uri="{FF2B5EF4-FFF2-40B4-BE49-F238E27FC236}">
                <a16:creationId xmlns:a16="http://schemas.microsoft.com/office/drawing/2014/main" id="{A71C2EF7-3BCD-CC65-4937-2F3B8CE2E15E}"/>
              </a:ext>
            </a:extLst>
          </p:cNvPr>
          <p:cNvSpPr/>
          <p:nvPr/>
        </p:nvSpPr>
        <p:spPr>
          <a:xfrm>
            <a:off x="3013108" y="2369889"/>
            <a:ext cx="589053" cy="400883"/>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a:extLst>
              <a:ext uri="{FF2B5EF4-FFF2-40B4-BE49-F238E27FC236}">
                <a16:creationId xmlns:a16="http://schemas.microsoft.com/office/drawing/2014/main" id="{7E3153D5-ED80-3FB9-915C-60978238BB07}"/>
              </a:ext>
            </a:extLst>
          </p:cNvPr>
          <p:cNvSpPr/>
          <p:nvPr/>
        </p:nvSpPr>
        <p:spPr>
          <a:xfrm>
            <a:off x="3679981" y="1944287"/>
            <a:ext cx="589053" cy="484162"/>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CaixaDeTexto 15">
            <a:extLst>
              <a:ext uri="{FF2B5EF4-FFF2-40B4-BE49-F238E27FC236}">
                <a16:creationId xmlns:a16="http://schemas.microsoft.com/office/drawing/2014/main" id="{B0A0133A-053A-CCE0-3241-80385AA98DD6}"/>
              </a:ext>
            </a:extLst>
          </p:cNvPr>
          <p:cNvSpPr txBox="1"/>
          <p:nvPr/>
        </p:nvSpPr>
        <p:spPr>
          <a:xfrm>
            <a:off x="3602163" y="2767682"/>
            <a:ext cx="285750" cy="230832"/>
          </a:xfrm>
          <a:prstGeom prst="rect">
            <a:avLst/>
          </a:prstGeom>
          <a:solidFill>
            <a:schemeClr val="bg1"/>
          </a:solidFill>
          <a:ln w="19050">
            <a:solidFill>
              <a:srgbClr val="FF0000"/>
            </a:solidFill>
          </a:ln>
        </p:spPr>
        <p:txBody>
          <a:bodyPr wrap="square" rtlCol="0">
            <a:spAutoFit/>
          </a:bodyPr>
          <a:lstStyle/>
          <a:p>
            <a:pPr algn="ctr"/>
            <a:r>
              <a:rPr lang="pt-BR" sz="900" b="1">
                <a:latin typeface="Calibri" panose="020F0502020204030204" pitchFamily="34" charset="0"/>
                <a:ea typeface="Calibri" panose="020F0502020204030204" pitchFamily="34" charset="0"/>
                <a:cs typeface="Calibri" panose="020F0502020204030204" pitchFamily="34" charset="0"/>
              </a:rPr>
              <a:t>1.</a:t>
            </a:r>
          </a:p>
        </p:txBody>
      </p:sp>
      <p:sp>
        <p:nvSpPr>
          <p:cNvPr id="17" name="CaixaDeTexto 16">
            <a:extLst>
              <a:ext uri="{FF2B5EF4-FFF2-40B4-BE49-F238E27FC236}">
                <a16:creationId xmlns:a16="http://schemas.microsoft.com/office/drawing/2014/main" id="{A50FCA44-D988-9B8B-8666-873BFE3F4541}"/>
              </a:ext>
            </a:extLst>
          </p:cNvPr>
          <p:cNvSpPr txBox="1"/>
          <p:nvPr/>
        </p:nvSpPr>
        <p:spPr>
          <a:xfrm>
            <a:off x="4269035" y="2428449"/>
            <a:ext cx="285750" cy="230832"/>
          </a:xfrm>
          <a:prstGeom prst="rect">
            <a:avLst/>
          </a:prstGeom>
          <a:solidFill>
            <a:schemeClr val="bg1"/>
          </a:solidFill>
          <a:ln w="19050">
            <a:solidFill>
              <a:srgbClr val="FF0000"/>
            </a:solidFill>
          </a:ln>
        </p:spPr>
        <p:txBody>
          <a:bodyPr wrap="square" rtlCol="0">
            <a:spAutoFit/>
          </a:bodyPr>
          <a:lstStyle/>
          <a:p>
            <a:pPr algn="ctr"/>
            <a:r>
              <a:rPr lang="pt-BR" sz="900" b="1">
                <a:latin typeface="Calibri" panose="020F0502020204030204" pitchFamily="34" charset="0"/>
                <a:ea typeface="Calibri" panose="020F0502020204030204" pitchFamily="34" charset="0"/>
                <a:cs typeface="Calibri" panose="020F0502020204030204" pitchFamily="34" charset="0"/>
              </a:rPr>
              <a:t>2.</a:t>
            </a:r>
          </a:p>
        </p:txBody>
      </p:sp>
      <p:sp>
        <p:nvSpPr>
          <p:cNvPr id="18" name="CaixaDeTexto 17">
            <a:extLst>
              <a:ext uri="{FF2B5EF4-FFF2-40B4-BE49-F238E27FC236}">
                <a16:creationId xmlns:a16="http://schemas.microsoft.com/office/drawing/2014/main" id="{6C059B5E-092A-3119-02E0-134C813EA46C}"/>
              </a:ext>
            </a:extLst>
          </p:cNvPr>
          <p:cNvSpPr txBox="1"/>
          <p:nvPr/>
        </p:nvSpPr>
        <p:spPr>
          <a:xfrm>
            <a:off x="864508" y="3852365"/>
            <a:ext cx="361948" cy="261604"/>
          </a:xfrm>
          <a:prstGeom prst="rect">
            <a:avLst/>
          </a:prstGeom>
          <a:solidFill>
            <a:schemeClr val="bg1"/>
          </a:solidFill>
          <a:ln w="19050">
            <a:solidFill>
              <a:srgbClr val="FF0000"/>
            </a:solidFill>
          </a:ln>
        </p:spPr>
        <p:txBody>
          <a:bodyPr wrap="square" rtlCol="0">
            <a:spAutoFit/>
          </a:bodyPr>
          <a:lstStyle/>
          <a:p>
            <a:pPr algn="ctr"/>
            <a:r>
              <a:rPr lang="pt-BR" sz="1100" b="1">
                <a:latin typeface="Calibri" panose="020F0502020204030204" pitchFamily="34" charset="0"/>
                <a:ea typeface="Calibri" panose="020F0502020204030204" pitchFamily="34" charset="0"/>
                <a:cs typeface="Calibri" panose="020F0502020204030204" pitchFamily="34" charset="0"/>
              </a:rPr>
              <a:t>2.</a:t>
            </a:r>
          </a:p>
        </p:txBody>
      </p:sp>
      <p:sp>
        <p:nvSpPr>
          <p:cNvPr id="19" name="CaixaDeTexto 18">
            <a:extLst>
              <a:ext uri="{FF2B5EF4-FFF2-40B4-BE49-F238E27FC236}">
                <a16:creationId xmlns:a16="http://schemas.microsoft.com/office/drawing/2014/main" id="{FD048BFA-D2CF-FEC8-6BF1-EEBF1468E4E9}"/>
              </a:ext>
            </a:extLst>
          </p:cNvPr>
          <p:cNvSpPr txBox="1"/>
          <p:nvPr/>
        </p:nvSpPr>
        <p:spPr>
          <a:xfrm>
            <a:off x="6317394" y="1042934"/>
            <a:ext cx="361948" cy="261604"/>
          </a:xfrm>
          <a:prstGeom prst="rect">
            <a:avLst/>
          </a:prstGeom>
          <a:solidFill>
            <a:schemeClr val="bg1"/>
          </a:solidFill>
          <a:ln w="19050">
            <a:solidFill>
              <a:srgbClr val="FF0000"/>
            </a:solidFill>
          </a:ln>
        </p:spPr>
        <p:txBody>
          <a:bodyPr wrap="square" rtlCol="0">
            <a:spAutoFit/>
          </a:bodyPr>
          <a:lstStyle/>
          <a:p>
            <a:pPr algn="ctr"/>
            <a:r>
              <a:rPr lang="pt-BR" sz="1100" b="1">
                <a:latin typeface="Calibri" panose="020F0502020204030204" pitchFamily="34" charset="0"/>
                <a:ea typeface="Calibri" panose="020F0502020204030204" pitchFamily="34" charset="0"/>
                <a:cs typeface="Calibri" panose="020F0502020204030204" pitchFamily="34" charset="0"/>
              </a:rPr>
              <a:t>1.</a:t>
            </a:r>
          </a:p>
        </p:txBody>
      </p:sp>
      <p:sp>
        <p:nvSpPr>
          <p:cNvPr id="20" name="CaixaDeTexto 19">
            <a:extLst>
              <a:ext uri="{FF2B5EF4-FFF2-40B4-BE49-F238E27FC236}">
                <a16:creationId xmlns:a16="http://schemas.microsoft.com/office/drawing/2014/main" id="{7219308D-19FB-3AB2-8EA4-B1546945092E}"/>
              </a:ext>
            </a:extLst>
          </p:cNvPr>
          <p:cNvSpPr txBox="1"/>
          <p:nvPr/>
        </p:nvSpPr>
        <p:spPr>
          <a:xfrm>
            <a:off x="7050818" y="3198731"/>
            <a:ext cx="1095374" cy="261610"/>
          </a:xfrm>
          <a:prstGeom prst="rect">
            <a:avLst/>
          </a:prstGeom>
          <a:solidFill>
            <a:schemeClr val="bg1"/>
          </a:solidFill>
          <a:ln w="19050">
            <a:solidFill>
              <a:srgbClr val="FF0000"/>
            </a:solidFill>
          </a:ln>
        </p:spPr>
        <p:txBody>
          <a:bodyPr wrap="square" rtlCol="0">
            <a:spAutoFit/>
          </a:bodyPr>
          <a:lstStyle/>
          <a:p>
            <a:pPr algn="ctr"/>
            <a:r>
              <a:rPr lang="pt-BR" sz="1100" b="1">
                <a:latin typeface="Calibri" panose="020F0502020204030204" pitchFamily="34" charset="0"/>
                <a:ea typeface="Calibri" panose="020F0502020204030204" pitchFamily="34" charset="0"/>
                <a:cs typeface="Calibri" panose="020F0502020204030204" pitchFamily="34" charset="0"/>
              </a:rPr>
              <a:t>Hall sensor </a:t>
            </a:r>
            <a:r>
              <a:rPr lang="pt-BR" sz="1100" b="1" err="1">
                <a:latin typeface="Calibri" panose="020F0502020204030204" pitchFamily="34" charset="0"/>
                <a:ea typeface="Calibri" panose="020F0502020204030204" pitchFamily="34" charset="0"/>
                <a:cs typeface="Calibri" panose="020F0502020204030204" pitchFamily="34" charset="0"/>
              </a:rPr>
              <a:t>rod</a:t>
            </a:r>
            <a:endParaRPr lang="pt-BR" sz="1100" b="1">
              <a:latin typeface="Calibri" panose="020F0502020204030204" pitchFamily="34" charset="0"/>
              <a:ea typeface="Calibri" panose="020F0502020204030204" pitchFamily="34" charset="0"/>
              <a:cs typeface="Calibri" panose="020F0502020204030204" pitchFamily="34" charset="0"/>
            </a:endParaRPr>
          </a:p>
        </p:txBody>
      </p:sp>
      <p:sp>
        <p:nvSpPr>
          <p:cNvPr id="21" name="CaixaDeTexto 20">
            <a:extLst>
              <a:ext uri="{FF2B5EF4-FFF2-40B4-BE49-F238E27FC236}">
                <a16:creationId xmlns:a16="http://schemas.microsoft.com/office/drawing/2014/main" id="{5AA39D2A-4A40-B759-9923-E7D6CDCB3E47}"/>
              </a:ext>
            </a:extLst>
          </p:cNvPr>
          <p:cNvSpPr txBox="1"/>
          <p:nvPr/>
        </p:nvSpPr>
        <p:spPr>
          <a:xfrm>
            <a:off x="6603142" y="1765463"/>
            <a:ext cx="1295399" cy="430887"/>
          </a:xfrm>
          <a:prstGeom prst="rect">
            <a:avLst/>
          </a:prstGeom>
          <a:solidFill>
            <a:schemeClr val="bg1"/>
          </a:solidFill>
          <a:ln w="19050">
            <a:solidFill>
              <a:srgbClr val="FF0000"/>
            </a:solidFill>
          </a:ln>
        </p:spPr>
        <p:txBody>
          <a:bodyPr wrap="square" rtlCol="0">
            <a:spAutoFit/>
          </a:bodyPr>
          <a:lstStyle/>
          <a:p>
            <a:pPr algn="ctr"/>
            <a:r>
              <a:rPr lang="pt-BR" sz="1100" b="1" err="1">
                <a:latin typeface="Calibri" panose="020F0502020204030204" pitchFamily="34" charset="0"/>
                <a:ea typeface="Calibri" panose="020F0502020204030204" pitchFamily="34" charset="0"/>
                <a:cs typeface="Calibri" panose="020F0502020204030204" pitchFamily="34" charset="0"/>
              </a:rPr>
              <a:t>Anti-chamber</a:t>
            </a:r>
            <a:endParaRPr lang="pt-BR" sz="1100" b="1">
              <a:latin typeface="Calibri" panose="020F0502020204030204" pitchFamily="34" charset="0"/>
              <a:ea typeface="Calibri" panose="020F0502020204030204" pitchFamily="34" charset="0"/>
              <a:cs typeface="Calibri" panose="020F0502020204030204" pitchFamily="34" charset="0"/>
            </a:endParaRPr>
          </a:p>
          <a:p>
            <a:pPr algn="ctr"/>
            <a:r>
              <a:rPr lang="pt-BR" sz="1100" b="1">
                <a:latin typeface="Calibri" panose="020F0502020204030204" pitchFamily="34" charset="0"/>
                <a:ea typeface="Calibri" panose="020F0502020204030204" pitchFamily="34" charset="0"/>
                <a:cs typeface="Calibri" panose="020F0502020204030204" pitchFamily="34" charset="0"/>
              </a:rPr>
              <a:t>(</a:t>
            </a:r>
            <a:r>
              <a:rPr lang="pt-BR" sz="1100" b="1" err="1">
                <a:latin typeface="Calibri" panose="020F0502020204030204" pitchFamily="34" charset="0"/>
                <a:ea typeface="Calibri" panose="020F0502020204030204" pitchFamily="34" charset="0"/>
                <a:cs typeface="Calibri" panose="020F0502020204030204" pitchFamily="34" charset="0"/>
              </a:rPr>
              <a:t>ambient</a:t>
            </a:r>
            <a:r>
              <a:rPr lang="pt-BR" sz="1100" b="1">
                <a:latin typeface="Calibri" panose="020F0502020204030204" pitchFamily="34" charset="0"/>
                <a:ea typeface="Calibri" panose="020F0502020204030204" pitchFamily="34" charset="0"/>
                <a:cs typeface="Calibri" panose="020F0502020204030204" pitchFamily="34" charset="0"/>
              </a:rPr>
              <a:t> </a:t>
            </a:r>
            <a:r>
              <a:rPr lang="pt-BR" sz="1100" b="1" err="1">
                <a:latin typeface="Calibri" panose="020F0502020204030204" pitchFamily="34" charset="0"/>
                <a:ea typeface="Calibri" panose="020F0502020204030204" pitchFamily="34" charset="0"/>
                <a:cs typeface="Calibri" panose="020F0502020204030204" pitchFamily="34" charset="0"/>
              </a:rPr>
              <a:t>pressure</a:t>
            </a:r>
            <a:r>
              <a:rPr lang="pt-BR" sz="1100" b="1">
                <a:latin typeface="Calibri" panose="020F0502020204030204" pitchFamily="34" charset="0"/>
                <a:ea typeface="Calibri" panose="020F0502020204030204" pitchFamily="34" charset="0"/>
                <a:cs typeface="Calibri" panose="020F0502020204030204" pitchFamily="34" charset="0"/>
              </a:rPr>
              <a:t>)</a:t>
            </a:r>
          </a:p>
        </p:txBody>
      </p:sp>
      <p:sp>
        <p:nvSpPr>
          <p:cNvPr id="22" name="CaixaDeTexto 21">
            <a:extLst>
              <a:ext uri="{FF2B5EF4-FFF2-40B4-BE49-F238E27FC236}">
                <a16:creationId xmlns:a16="http://schemas.microsoft.com/office/drawing/2014/main" id="{74E67831-002D-2DFF-C549-134D106593EF}"/>
              </a:ext>
            </a:extLst>
          </p:cNvPr>
          <p:cNvSpPr txBox="1"/>
          <p:nvPr/>
        </p:nvSpPr>
        <p:spPr>
          <a:xfrm>
            <a:off x="8513679" y="3021620"/>
            <a:ext cx="1242235" cy="430887"/>
          </a:xfrm>
          <a:prstGeom prst="rect">
            <a:avLst/>
          </a:prstGeom>
          <a:solidFill>
            <a:schemeClr val="bg1"/>
          </a:solidFill>
          <a:ln w="19050">
            <a:solidFill>
              <a:srgbClr val="FF0000"/>
            </a:solidFill>
          </a:ln>
        </p:spPr>
        <p:txBody>
          <a:bodyPr wrap="square" rtlCol="0">
            <a:spAutoFit/>
          </a:bodyPr>
          <a:lstStyle/>
          <a:p>
            <a:pPr algn="ctr"/>
            <a:r>
              <a:rPr lang="pt-BR" sz="1100" b="1" err="1">
                <a:latin typeface="Calibri" panose="020F0502020204030204" pitchFamily="34" charset="0"/>
                <a:ea typeface="Calibri" panose="020F0502020204030204" pitchFamily="34" charset="0"/>
                <a:cs typeface="Calibri" panose="020F0502020204030204" pitchFamily="34" charset="0"/>
              </a:rPr>
              <a:t>O’ring</a:t>
            </a:r>
            <a:r>
              <a:rPr lang="pt-BR" sz="1100" b="1">
                <a:latin typeface="Calibri" panose="020F0502020204030204" pitchFamily="34" charset="0"/>
                <a:ea typeface="Calibri" panose="020F0502020204030204" pitchFamily="34" charset="0"/>
                <a:cs typeface="Calibri" panose="020F0502020204030204" pitchFamily="34" charset="0"/>
              </a:rPr>
              <a:t> </a:t>
            </a:r>
            <a:r>
              <a:rPr lang="pt-BR" sz="1100" b="1" err="1">
                <a:latin typeface="Calibri" panose="020F0502020204030204" pitchFamily="34" charset="0"/>
                <a:ea typeface="Calibri" panose="020F0502020204030204" pitchFamily="34" charset="0"/>
                <a:cs typeface="Calibri" panose="020F0502020204030204" pitchFamily="34" charset="0"/>
              </a:rPr>
              <a:t>groove</a:t>
            </a:r>
            <a:r>
              <a:rPr lang="pt-BR" sz="1100" b="1">
                <a:latin typeface="Calibri" panose="020F0502020204030204" pitchFamily="34" charset="0"/>
                <a:ea typeface="Calibri" panose="020F0502020204030204" pitchFamily="34" charset="0"/>
                <a:cs typeface="Calibri" panose="020F0502020204030204" pitchFamily="34" charset="0"/>
              </a:rPr>
              <a:t> for </a:t>
            </a:r>
            <a:r>
              <a:rPr lang="pt-BR" sz="1100" b="1" err="1">
                <a:latin typeface="Calibri" panose="020F0502020204030204" pitchFamily="34" charset="0"/>
                <a:ea typeface="Calibri" panose="020F0502020204030204" pitchFamily="34" charset="0"/>
                <a:cs typeface="Calibri" panose="020F0502020204030204" pitchFamily="34" charset="0"/>
              </a:rPr>
              <a:t>vacuum</a:t>
            </a:r>
            <a:r>
              <a:rPr lang="pt-BR" sz="1100" b="1">
                <a:latin typeface="Calibri" panose="020F0502020204030204" pitchFamily="34" charset="0"/>
                <a:ea typeface="Calibri" panose="020F0502020204030204" pitchFamily="34" charset="0"/>
                <a:cs typeface="Calibri" panose="020F0502020204030204" pitchFamily="34" charset="0"/>
              </a:rPr>
              <a:t> </a:t>
            </a:r>
            <a:r>
              <a:rPr lang="pt-BR" sz="1100" b="1" err="1">
                <a:latin typeface="Calibri" panose="020F0502020204030204" pitchFamily="34" charset="0"/>
                <a:ea typeface="Calibri" panose="020F0502020204030204" pitchFamily="34" charset="0"/>
                <a:cs typeface="Calibri" panose="020F0502020204030204" pitchFamily="34" charset="0"/>
              </a:rPr>
              <a:t>sealing</a:t>
            </a:r>
            <a:endParaRPr lang="pt-BR" sz="1100" b="1">
              <a:latin typeface="Calibri" panose="020F0502020204030204" pitchFamily="34" charset="0"/>
              <a:ea typeface="Calibri" panose="020F0502020204030204" pitchFamily="34" charset="0"/>
              <a:cs typeface="Calibri" panose="020F0502020204030204" pitchFamily="34" charset="0"/>
            </a:endParaRPr>
          </a:p>
        </p:txBody>
      </p:sp>
      <p:sp>
        <p:nvSpPr>
          <p:cNvPr id="23" name="CaixaDeTexto 22">
            <a:extLst>
              <a:ext uri="{FF2B5EF4-FFF2-40B4-BE49-F238E27FC236}">
                <a16:creationId xmlns:a16="http://schemas.microsoft.com/office/drawing/2014/main" id="{21AB0D9C-77F8-D627-1774-D3D7AFC593C7}"/>
              </a:ext>
            </a:extLst>
          </p:cNvPr>
          <p:cNvSpPr txBox="1"/>
          <p:nvPr/>
        </p:nvSpPr>
        <p:spPr>
          <a:xfrm>
            <a:off x="7682626" y="1125126"/>
            <a:ext cx="1656677" cy="261610"/>
          </a:xfrm>
          <a:prstGeom prst="rect">
            <a:avLst/>
          </a:prstGeom>
          <a:solidFill>
            <a:schemeClr val="bg1"/>
          </a:solidFill>
          <a:ln w="19050">
            <a:solidFill>
              <a:srgbClr val="FF0000"/>
            </a:solidFill>
          </a:ln>
        </p:spPr>
        <p:txBody>
          <a:bodyPr wrap="square" rtlCol="0">
            <a:spAutoFit/>
          </a:bodyPr>
          <a:lstStyle/>
          <a:p>
            <a:pPr algn="ctr"/>
            <a:r>
              <a:rPr lang="pt-BR" sz="1100" b="1">
                <a:latin typeface="Calibri" panose="020F0502020204030204" pitchFamily="34" charset="0"/>
                <a:ea typeface="Calibri" panose="020F0502020204030204" pitchFamily="34" charset="0"/>
                <a:cs typeface="Calibri" panose="020F0502020204030204" pitchFamily="34" charset="0"/>
              </a:rPr>
              <a:t>Outlet for </a:t>
            </a:r>
            <a:r>
              <a:rPr lang="pt-BR" sz="1100" b="1" err="1">
                <a:latin typeface="Calibri" panose="020F0502020204030204" pitchFamily="34" charset="0"/>
                <a:ea typeface="Calibri" panose="020F0502020204030204" pitchFamily="34" charset="0"/>
                <a:cs typeface="Calibri" panose="020F0502020204030204" pitchFamily="34" charset="0"/>
              </a:rPr>
              <a:t>vacuum</a:t>
            </a:r>
            <a:r>
              <a:rPr lang="pt-BR" sz="1100" b="1">
                <a:latin typeface="Calibri" panose="020F0502020204030204" pitchFamily="34" charset="0"/>
                <a:ea typeface="Calibri" panose="020F0502020204030204" pitchFamily="34" charset="0"/>
                <a:cs typeface="Calibri" panose="020F0502020204030204" pitchFamily="34" charset="0"/>
              </a:rPr>
              <a:t> pump</a:t>
            </a:r>
          </a:p>
        </p:txBody>
      </p:sp>
      <p:cxnSp>
        <p:nvCxnSpPr>
          <p:cNvPr id="24" name="Conector reto 23">
            <a:extLst>
              <a:ext uri="{FF2B5EF4-FFF2-40B4-BE49-F238E27FC236}">
                <a16:creationId xmlns:a16="http://schemas.microsoft.com/office/drawing/2014/main" id="{AABAE9B2-99B3-BF5C-1A4E-9C9C7F2E1257}"/>
              </a:ext>
            </a:extLst>
          </p:cNvPr>
          <p:cNvCxnSpPr>
            <a:cxnSpLocks/>
            <a:endCxn id="20" idx="0"/>
          </p:cNvCxnSpPr>
          <p:nvPr/>
        </p:nvCxnSpPr>
        <p:spPr>
          <a:xfrm>
            <a:off x="7598505" y="2753193"/>
            <a:ext cx="0" cy="44553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ector reto 24">
            <a:extLst>
              <a:ext uri="{FF2B5EF4-FFF2-40B4-BE49-F238E27FC236}">
                <a16:creationId xmlns:a16="http://schemas.microsoft.com/office/drawing/2014/main" id="{9A4F11E9-6917-4C96-0535-C62889DBB9DB}"/>
              </a:ext>
            </a:extLst>
          </p:cNvPr>
          <p:cNvCxnSpPr>
            <a:cxnSpLocks/>
            <a:stCxn id="21" idx="2"/>
          </p:cNvCxnSpPr>
          <p:nvPr/>
        </p:nvCxnSpPr>
        <p:spPr>
          <a:xfrm>
            <a:off x="7250842" y="2196350"/>
            <a:ext cx="542924" cy="41682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Conector reto 25">
            <a:extLst>
              <a:ext uri="{FF2B5EF4-FFF2-40B4-BE49-F238E27FC236}">
                <a16:creationId xmlns:a16="http://schemas.microsoft.com/office/drawing/2014/main" id="{708F36C1-65DB-9032-4458-9F2BB9799108}"/>
              </a:ext>
            </a:extLst>
          </p:cNvPr>
          <p:cNvCxnSpPr>
            <a:cxnSpLocks/>
            <a:endCxn id="22" idx="0"/>
          </p:cNvCxnSpPr>
          <p:nvPr/>
        </p:nvCxnSpPr>
        <p:spPr>
          <a:xfrm>
            <a:off x="8220293" y="2522361"/>
            <a:ext cx="914504" cy="49925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Conector reto 26">
            <a:extLst>
              <a:ext uri="{FF2B5EF4-FFF2-40B4-BE49-F238E27FC236}">
                <a16:creationId xmlns:a16="http://schemas.microsoft.com/office/drawing/2014/main" id="{1F6E1E92-7899-F647-EE9C-80E401C4B562}"/>
              </a:ext>
            </a:extLst>
          </p:cNvPr>
          <p:cNvCxnSpPr>
            <a:cxnSpLocks/>
            <a:stCxn id="23" idx="2"/>
          </p:cNvCxnSpPr>
          <p:nvPr/>
        </p:nvCxnSpPr>
        <p:spPr>
          <a:xfrm>
            <a:off x="8510965" y="1386736"/>
            <a:ext cx="0" cy="5712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CaixaDeTexto 27">
            <a:extLst>
              <a:ext uri="{FF2B5EF4-FFF2-40B4-BE49-F238E27FC236}">
                <a16:creationId xmlns:a16="http://schemas.microsoft.com/office/drawing/2014/main" id="{D0D3D46E-BD2A-DA89-359B-679BA51A1B04}"/>
              </a:ext>
            </a:extLst>
          </p:cNvPr>
          <p:cNvSpPr txBox="1"/>
          <p:nvPr/>
        </p:nvSpPr>
        <p:spPr>
          <a:xfrm>
            <a:off x="1816506" y="4082849"/>
            <a:ext cx="1178110" cy="261610"/>
          </a:xfrm>
          <a:prstGeom prst="rect">
            <a:avLst/>
          </a:prstGeom>
          <a:solidFill>
            <a:schemeClr val="bg1"/>
          </a:solidFill>
          <a:ln w="19050">
            <a:solidFill>
              <a:srgbClr val="FF0000"/>
            </a:solidFill>
          </a:ln>
        </p:spPr>
        <p:txBody>
          <a:bodyPr wrap="square" rtlCol="0">
            <a:spAutoFit/>
          </a:bodyPr>
          <a:lstStyle/>
          <a:p>
            <a:pPr algn="ctr"/>
            <a:r>
              <a:rPr lang="pt-BR" sz="1100" b="1" err="1">
                <a:latin typeface="Calibri" panose="020F0502020204030204" pitchFamily="34" charset="0"/>
                <a:ea typeface="Calibri" panose="020F0502020204030204" pitchFamily="34" charset="0"/>
                <a:cs typeface="Calibri" panose="020F0502020204030204" pitchFamily="34" charset="0"/>
              </a:rPr>
              <a:t>Anti-chambers</a:t>
            </a:r>
            <a:endParaRPr lang="pt-BR" sz="1100" b="1">
              <a:latin typeface="Calibri" panose="020F0502020204030204" pitchFamily="34" charset="0"/>
              <a:ea typeface="Calibri" panose="020F0502020204030204" pitchFamily="34" charset="0"/>
              <a:cs typeface="Calibri" panose="020F0502020204030204" pitchFamily="34" charset="0"/>
            </a:endParaRPr>
          </a:p>
        </p:txBody>
      </p:sp>
      <p:sp>
        <p:nvSpPr>
          <p:cNvPr id="29" name="CaixaDeTexto 28">
            <a:extLst>
              <a:ext uri="{FF2B5EF4-FFF2-40B4-BE49-F238E27FC236}">
                <a16:creationId xmlns:a16="http://schemas.microsoft.com/office/drawing/2014/main" id="{D746B6BA-649A-1272-FE1A-736E0B0DE394}"/>
              </a:ext>
            </a:extLst>
          </p:cNvPr>
          <p:cNvSpPr txBox="1"/>
          <p:nvPr/>
        </p:nvSpPr>
        <p:spPr>
          <a:xfrm>
            <a:off x="1816506" y="5557394"/>
            <a:ext cx="1178110" cy="261610"/>
          </a:xfrm>
          <a:prstGeom prst="rect">
            <a:avLst/>
          </a:prstGeom>
          <a:solidFill>
            <a:schemeClr val="bg1"/>
          </a:solidFill>
          <a:ln w="19050">
            <a:solidFill>
              <a:srgbClr val="FF0000"/>
            </a:solidFill>
          </a:ln>
        </p:spPr>
        <p:txBody>
          <a:bodyPr wrap="square" rtlCol="0">
            <a:spAutoFit/>
          </a:bodyPr>
          <a:lstStyle/>
          <a:p>
            <a:pPr algn="ctr"/>
            <a:r>
              <a:rPr lang="pt-BR" sz="1100" b="1">
                <a:latin typeface="Calibri" panose="020F0502020204030204" pitchFamily="34" charset="0"/>
                <a:ea typeface="Calibri" panose="020F0502020204030204" pitchFamily="34" charset="0"/>
                <a:cs typeface="Calibri" panose="020F0502020204030204" pitchFamily="34" charset="0"/>
              </a:rPr>
              <a:t>Beam </a:t>
            </a:r>
            <a:r>
              <a:rPr lang="pt-BR" sz="1100" b="1" err="1">
                <a:latin typeface="Calibri" panose="020F0502020204030204" pitchFamily="34" charset="0"/>
                <a:ea typeface="Calibri" panose="020F0502020204030204" pitchFamily="34" charset="0"/>
                <a:cs typeface="Calibri" panose="020F0502020204030204" pitchFamily="34" charset="0"/>
              </a:rPr>
              <a:t>chamber</a:t>
            </a:r>
            <a:endParaRPr lang="pt-BR" sz="1100" b="1">
              <a:latin typeface="Calibri" panose="020F0502020204030204" pitchFamily="34" charset="0"/>
              <a:ea typeface="Calibri" panose="020F0502020204030204" pitchFamily="34" charset="0"/>
              <a:cs typeface="Calibri" panose="020F0502020204030204" pitchFamily="34" charset="0"/>
            </a:endParaRPr>
          </a:p>
        </p:txBody>
      </p:sp>
      <p:sp>
        <p:nvSpPr>
          <p:cNvPr id="30" name="CaixaDeTexto 29">
            <a:extLst>
              <a:ext uri="{FF2B5EF4-FFF2-40B4-BE49-F238E27FC236}">
                <a16:creationId xmlns:a16="http://schemas.microsoft.com/office/drawing/2014/main" id="{86A79F6F-C157-3E6D-3A25-30EC52A9B2DF}"/>
              </a:ext>
            </a:extLst>
          </p:cNvPr>
          <p:cNvSpPr txBox="1"/>
          <p:nvPr/>
        </p:nvSpPr>
        <p:spPr>
          <a:xfrm>
            <a:off x="3984688" y="5557881"/>
            <a:ext cx="907922" cy="261610"/>
          </a:xfrm>
          <a:prstGeom prst="rect">
            <a:avLst/>
          </a:prstGeom>
          <a:solidFill>
            <a:schemeClr val="bg1"/>
          </a:solidFill>
          <a:ln w="19050">
            <a:solidFill>
              <a:srgbClr val="FF0000"/>
            </a:solidFill>
          </a:ln>
        </p:spPr>
        <p:txBody>
          <a:bodyPr wrap="square" rtlCol="0">
            <a:spAutoFit/>
          </a:bodyPr>
          <a:lstStyle/>
          <a:p>
            <a:pPr algn="ctr"/>
            <a:r>
              <a:rPr lang="pt-BR" sz="1100" b="1">
                <a:latin typeface="Calibri" panose="020F0502020204030204" pitchFamily="34" charset="0"/>
                <a:ea typeface="Calibri" panose="020F0502020204030204" pitchFamily="34" charset="0"/>
                <a:cs typeface="Calibri" panose="020F0502020204030204" pitchFamily="34" charset="0"/>
              </a:rPr>
              <a:t>Hall sensor</a:t>
            </a:r>
          </a:p>
        </p:txBody>
      </p:sp>
      <p:cxnSp>
        <p:nvCxnSpPr>
          <p:cNvPr id="31" name="Conector reto 30">
            <a:extLst>
              <a:ext uri="{FF2B5EF4-FFF2-40B4-BE49-F238E27FC236}">
                <a16:creationId xmlns:a16="http://schemas.microsoft.com/office/drawing/2014/main" id="{5761F7C2-F0D3-2B53-135E-3BEB06519149}"/>
              </a:ext>
            </a:extLst>
          </p:cNvPr>
          <p:cNvCxnSpPr>
            <a:cxnSpLocks/>
            <a:stCxn id="28" idx="2"/>
          </p:cNvCxnSpPr>
          <p:nvPr/>
        </p:nvCxnSpPr>
        <p:spPr>
          <a:xfrm>
            <a:off x="2405561" y="4344459"/>
            <a:ext cx="0" cy="53095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Conector reto 31">
            <a:extLst>
              <a:ext uri="{FF2B5EF4-FFF2-40B4-BE49-F238E27FC236}">
                <a16:creationId xmlns:a16="http://schemas.microsoft.com/office/drawing/2014/main" id="{D61EB679-0202-8CC0-7EFA-2838751C9CBA}"/>
              </a:ext>
            </a:extLst>
          </p:cNvPr>
          <p:cNvCxnSpPr>
            <a:cxnSpLocks/>
            <a:stCxn id="28" idx="2"/>
          </p:cNvCxnSpPr>
          <p:nvPr/>
        </p:nvCxnSpPr>
        <p:spPr>
          <a:xfrm>
            <a:off x="2405561" y="4344459"/>
            <a:ext cx="589055" cy="5276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Conector reto 32">
            <a:extLst>
              <a:ext uri="{FF2B5EF4-FFF2-40B4-BE49-F238E27FC236}">
                <a16:creationId xmlns:a16="http://schemas.microsoft.com/office/drawing/2014/main" id="{1FA67D2B-D028-3377-10BD-D3FDA21C033C}"/>
              </a:ext>
            </a:extLst>
          </p:cNvPr>
          <p:cNvCxnSpPr>
            <a:cxnSpLocks/>
            <a:stCxn id="29" idx="0"/>
          </p:cNvCxnSpPr>
          <p:nvPr/>
        </p:nvCxnSpPr>
        <p:spPr>
          <a:xfrm flipV="1">
            <a:off x="2405561" y="5049797"/>
            <a:ext cx="0" cy="50759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Conector reto 33">
            <a:extLst>
              <a:ext uri="{FF2B5EF4-FFF2-40B4-BE49-F238E27FC236}">
                <a16:creationId xmlns:a16="http://schemas.microsoft.com/office/drawing/2014/main" id="{4C1B5CDB-BE07-2C02-9AFB-4A7D755EF199}"/>
              </a:ext>
            </a:extLst>
          </p:cNvPr>
          <p:cNvCxnSpPr>
            <a:cxnSpLocks/>
            <a:stCxn id="30" idx="0"/>
          </p:cNvCxnSpPr>
          <p:nvPr/>
        </p:nvCxnSpPr>
        <p:spPr>
          <a:xfrm flipV="1">
            <a:off x="4438649" y="4953000"/>
            <a:ext cx="0" cy="60488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Título 1">
            <a:extLst>
              <a:ext uri="{FF2B5EF4-FFF2-40B4-BE49-F238E27FC236}">
                <a16:creationId xmlns:a16="http://schemas.microsoft.com/office/drawing/2014/main" id="{974D2491-1BF5-7EB8-481A-D49328848ADA}"/>
              </a:ext>
            </a:extLst>
          </p:cNvPr>
          <p:cNvSpPr>
            <a:spLocks noGrp="1"/>
          </p:cNvSpPr>
          <p:nvPr>
            <p:ph type="title"/>
          </p:nvPr>
        </p:nvSpPr>
        <p:spPr>
          <a:xfrm>
            <a:off x="155448" y="137160"/>
            <a:ext cx="9902951" cy="590145"/>
          </a:xfrm>
        </p:spPr>
        <p:txBody>
          <a:bodyPr>
            <a:normAutofit/>
          </a:bodyPr>
          <a:lstStyle/>
          <a:p>
            <a:pPr>
              <a:lnSpc>
                <a:spcPct val="125000"/>
              </a:lnSpc>
            </a:pPr>
            <a:r>
              <a:rPr lang="pt-BR" sz="2400" b="1" err="1">
                <a:solidFill>
                  <a:prstClr val="black"/>
                </a:solidFill>
                <a:latin typeface="Verdana" panose="020B0604030504040204" pitchFamily="34" charset="0"/>
                <a:ea typeface="Verdana" panose="020B0604030504040204" pitchFamily="34" charset="0"/>
              </a:rPr>
              <a:t>Main</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concept</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anti-cryostat</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and</a:t>
            </a:r>
            <a:r>
              <a:rPr lang="pt-BR" sz="2400" b="1">
                <a:solidFill>
                  <a:prstClr val="black"/>
                </a:solidFill>
                <a:latin typeface="Verdana" panose="020B0604030504040204" pitchFamily="34" charset="0"/>
                <a:ea typeface="Verdana" panose="020B0604030504040204" pitchFamily="34" charset="0"/>
              </a:rPr>
              <a:t> Hall </a:t>
            </a:r>
            <a:r>
              <a:rPr lang="pt-BR" sz="2400" b="1" err="1">
                <a:solidFill>
                  <a:prstClr val="black"/>
                </a:solidFill>
                <a:latin typeface="Verdana" panose="020B0604030504040204" pitchFamily="34" charset="0"/>
                <a:ea typeface="Verdana" panose="020B0604030504040204" pitchFamily="34" charset="0"/>
              </a:rPr>
              <a:t>probe</a:t>
            </a:r>
            <a:r>
              <a:rPr lang="pt-BR" sz="2400" b="1">
                <a:solidFill>
                  <a:prstClr val="black"/>
                </a:solidFill>
                <a:latin typeface="Verdana" panose="020B0604030504040204" pitchFamily="34" charset="0"/>
                <a:ea typeface="Verdana" panose="020B0604030504040204" pitchFamily="34" charset="0"/>
              </a:rPr>
              <a:t> </a:t>
            </a:r>
            <a:r>
              <a:rPr lang="pt-BR" sz="2400" b="1" err="1">
                <a:solidFill>
                  <a:prstClr val="black"/>
                </a:solidFill>
                <a:latin typeface="Verdana" panose="020B0604030504040204" pitchFamily="34" charset="0"/>
                <a:ea typeface="Verdana" panose="020B0604030504040204" pitchFamily="34" charset="0"/>
              </a:rPr>
              <a:t>rod</a:t>
            </a:r>
            <a:endParaRPr lang="pt-BR" sz="2400" b="1">
              <a:solidFill>
                <a:prstClr val="black"/>
              </a:solidFill>
              <a:latin typeface="Verdana" panose="020B0604030504040204" pitchFamily="34" charset="0"/>
              <a:ea typeface="Verdana" panose="020B0604030504040204" pitchFamily="34" charset="0"/>
            </a:endParaRPr>
          </a:p>
        </p:txBody>
      </p:sp>
      <p:sp>
        <p:nvSpPr>
          <p:cNvPr id="7" name="CaixaDeTexto 6">
            <a:extLst>
              <a:ext uri="{FF2B5EF4-FFF2-40B4-BE49-F238E27FC236}">
                <a16:creationId xmlns:a16="http://schemas.microsoft.com/office/drawing/2014/main" id="{D5718547-016B-EE86-F33C-B6721C86B5FD}"/>
              </a:ext>
            </a:extLst>
          </p:cNvPr>
          <p:cNvSpPr txBox="1"/>
          <p:nvPr/>
        </p:nvSpPr>
        <p:spPr>
          <a:xfrm>
            <a:off x="4562256" y="2428449"/>
            <a:ext cx="285750" cy="230832"/>
          </a:xfrm>
          <a:prstGeom prst="rect">
            <a:avLst/>
          </a:prstGeom>
          <a:solidFill>
            <a:schemeClr val="bg1"/>
          </a:solidFill>
          <a:ln w="19050">
            <a:solidFill>
              <a:srgbClr val="FF0000"/>
            </a:solidFill>
          </a:ln>
        </p:spPr>
        <p:txBody>
          <a:bodyPr wrap="square" rtlCol="0">
            <a:spAutoFit/>
          </a:bodyPr>
          <a:lstStyle/>
          <a:p>
            <a:pPr algn="ctr"/>
            <a:r>
              <a:rPr lang="pt-BR" sz="900" b="1">
                <a:latin typeface="Calibri" panose="020F0502020204030204" pitchFamily="34" charset="0"/>
                <a:ea typeface="Calibri" panose="020F0502020204030204" pitchFamily="34" charset="0"/>
                <a:cs typeface="Calibri" panose="020F0502020204030204" pitchFamily="34" charset="0"/>
              </a:rPr>
              <a:t>3.</a:t>
            </a:r>
          </a:p>
        </p:txBody>
      </p:sp>
      <p:pic>
        <p:nvPicPr>
          <p:cNvPr id="9" name="Imagem 8" descr="Texto&#10;&#10;Descrição gerada automaticamente">
            <a:extLst>
              <a:ext uri="{FF2B5EF4-FFF2-40B4-BE49-F238E27FC236}">
                <a16:creationId xmlns:a16="http://schemas.microsoft.com/office/drawing/2014/main" id="{CA844FE2-BDA9-882A-7009-5752ADF6AE74}"/>
              </a:ext>
            </a:extLst>
          </p:cNvPr>
          <p:cNvPicPr>
            <a:picLocks noChangeAspect="1"/>
          </p:cNvPicPr>
          <p:nvPr/>
        </p:nvPicPr>
        <p:blipFill>
          <a:blip r:embed="rId5"/>
          <a:stretch>
            <a:fillRect/>
          </a:stretch>
        </p:blipFill>
        <p:spPr>
          <a:xfrm>
            <a:off x="6317395" y="3852365"/>
            <a:ext cx="4562469" cy="24379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CaixaDeTexto 9">
            <a:extLst>
              <a:ext uri="{FF2B5EF4-FFF2-40B4-BE49-F238E27FC236}">
                <a16:creationId xmlns:a16="http://schemas.microsoft.com/office/drawing/2014/main" id="{FAD10DEC-BBBC-EFF0-4336-A99F107DE67C}"/>
              </a:ext>
            </a:extLst>
          </p:cNvPr>
          <p:cNvSpPr txBox="1"/>
          <p:nvPr/>
        </p:nvSpPr>
        <p:spPr>
          <a:xfrm>
            <a:off x="6317394" y="3852365"/>
            <a:ext cx="361948" cy="261604"/>
          </a:xfrm>
          <a:prstGeom prst="rect">
            <a:avLst/>
          </a:prstGeom>
          <a:solidFill>
            <a:schemeClr val="bg1"/>
          </a:solidFill>
          <a:ln w="19050">
            <a:solidFill>
              <a:srgbClr val="FF0000"/>
            </a:solidFill>
          </a:ln>
        </p:spPr>
        <p:txBody>
          <a:bodyPr wrap="square" rtlCol="0">
            <a:spAutoFit/>
          </a:bodyPr>
          <a:lstStyle/>
          <a:p>
            <a:pPr algn="ctr"/>
            <a:r>
              <a:rPr lang="pt-BR" sz="1100" b="1">
                <a:latin typeface="Calibri" panose="020F0502020204030204" pitchFamily="34" charset="0"/>
                <a:ea typeface="Calibri" panose="020F0502020204030204" pitchFamily="34" charset="0"/>
                <a:cs typeface="Calibri" panose="020F0502020204030204" pitchFamily="34" charset="0"/>
              </a:rPr>
              <a:t>3.</a:t>
            </a:r>
          </a:p>
        </p:txBody>
      </p:sp>
      <p:sp>
        <p:nvSpPr>
          <p:cNvPr id="38" name="CaixaDeTexto 37">
            <a:extLst>
              <a:ext uri="{FF2B5EF4-FFF2-40B4-BE49-F238E27FC236}">
                <a16:creationId xmlns:a16="http://schemas.microsoft.com/office/drawing/2014/main" id="{A31F6A0D-431C-4D05-F843-BB6D1E098C64}"/>
              </a:ext>
            </a:extLst>
          </p:cNvPr>
          <p:cNvSpPr txBox="1"/>
          <p:nvPr/>
        </p:nvSpPr>
        <p:spPr>
          <a:xfrm>
            <a:off x="9011126" y="5557394"/>
            <a:ext cx="907922" cy="261610"/>
          </a:xfrm>
          <a:prstGeom prst="rect">
            <a:avLst/>
          </a:prstGeom>
          <a:solidFill>
            <a:schemeClr val="bg1"/>
          </a:solidFill>
          <a:ln w="19050">
            <a:solidFill>
              <a:srgbClr val="FF0000"/>
            </a:solidFill>
          </a:ln>
        </p:spPr>
        <p:txBody>
          <a:bodyPr wrap="square" rtlCol="0">
            <a:spAutoFit/>
          </a:bodyPr>
          <a:lstStyle/>
          <a:p>
            <a:pPr algn="ctr"/>
            <a:r>
              <a:rPr lang="pt-BR" sz="1100" b="1">
                <a:latin typeface="Calibri" panose="020F0502020204030204" pitchFamily="34" charset="0"/>
                <a:ea typeface="Calibri" panose="020F0502020204030204" pitchFamily="34" charset="0"/>
                <a:cs typeface="Calibri" panose="020F0502020204030204" pitchFamily="34" charset="0"/>
              </a:rPr>
              <a:t>Hall sensor</a:t>
            </a:r>
          </a:p>
        </p:txBody>
      </p:sp>
      <p:cxnSp>
        <p:nvCxnSpPr>
          <p:cNvPr id="39" name="Conector reto 38">
            <a:extLst>
              <a:ext uri="{FF2B5EF4-FFF2-40B4-BE49-F238E27FC236}">
                <a16:creationId xmlns:a16="http://schemas.microsoft.com/office/drawing/2014/main" id="{510D0880-4385-D36B-C0A9-BB5B68F4EC69}"/>
              </a:ext>
            </a:extLst>
          </p:cNvPr>
          <p:cNvCxnSpPr>
            <a:cxnSpLocks/>
            <a:endCxn id="38" idx="0"/>
          </p:cNvCxnSpPr>
          <p:nvPr/>
        </p:nvCxnSpPr>
        <p:spPr>
          <a:xfrm>
            <a:off x="8829675" y="5010726"/>
            <a:ext cx="635412" cy="54666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CaixaDeTexto 41">
            <a:extLst>
              <a:ext uri="{FF2B5EF4-FFF2-40B4-BE49-F238E27FC236}">
                <a16:creationId xmlns:a16="http://schemas.microsoft.com/office/drawing/2014/main" id="{7FD31A0D-18A1-E5B6-F694-3CB7CD3C3DCE}"/>
              </a:ext>
            </a:extLst>
          </p:cNvPr>
          <p:cNvSpPr txBox="1"/>
          <p:nvPr/>
        </p:nvSpPr>
        <p:spPr>
          <a:xfrm>
            <a:off x="9011126" y="4016184"/>
            <a:ext cx="1178110" cy="261610"/>
          </a:xfrm>
          <a:prstGeom prst="rect">
            <a:avLst/>
          </a:prstGeom>
          <a:solidFill>
            <a:schemeClr val="bg1"/>
          </a:solidFill>
          <a:ln w="19050">
            <a:solidFill>
              <a:srgbClr val="FF0000"/>
            </a:solidFill>
          </a:ln>
        </p:spPr>
        <p:txBody>
          <a:bodyPr wrap="square" rtlCol="0">
            <a:spAutoFit/>
          </a:bodyPr>
          <a:lstStyle/>
          <a:p>
            <a:pPr algn="ctr"/>
            <a:r>
              <a:rPr lang="pt-BR" sz="1100" b="1" err="1">
                <a:latin typeface="Calibri" panose="020F0502020204030204" pitchFamily="34" charset="0"/>
                <a:ea typeface="Calibri" panose="020F0502020204030204" pitchFamily="34" charset="0"/>
                <a:cs typeface="Calibri" panose="020F0502020204030204" pitchFamily="34" charset="0"/>
              </a:rPr>
              <a:t>Anti-chamber</a:t>
            </a:r>
            <a:endParaRPr lang="pt-BR" sz="1100" b="1">
              <a:latin typeface="Calibri" panose="020F0502020204030204" pitchFamily="34" charset="0"/>
              <a:ea typeface="Calibri" panose="020F0502020204030204" pitchFamily="34" charset="0"/>
              <a:cs typeface="Calibri" panose="020F0502020204030204" pitchFamily="34" charset="0"/>
            </a:endParaRPr>
          </a:p>
        </p:txBody>
      </p:sp>
      <p:cxnSp>
        <p:nvCxnSpPr>
          <p:cNvPr id="43" name="Conector reto 42">
            <a:extLst>
              <a:ext uri="{FF2B5EF4-FFF2-40B4-BE49-F238E27FC236}">
                <a16:creationId xmlns:a16="http://schemas.microsoft.com/office/drawing/2014/main" id="{B13751A7-14F6-844B-EEA6-67D1C8BCD391}"/>
              </a:ext>
            </a:extLst>
          </p:cNvPr>
          <p:cNvCxnSpPr>
            <a:cxnSpLocks/>
            <a:stCxn id="42" idx="2"/>
          </p:cNvCxnSpPr>
          <p:nvPr/>
        </p:nvCxnSpPr>
        <p:spPr>
          <a:xfrm flipH="1">
            <a:off x="9011126" y="4277794"/>
            <a:ext cx="589055" cy="70334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3669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97FA2-474D-B2EB-9009-62FB59DFBFDB}"/>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9EEC6C2E-2F00-7A85-85BE-7F5E99A86752}"/>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962A6F88-72F1-02CC-3C9E-2E3B1410BACE}"/>
              </a:ext>
            </a:extLst>
          </p:cNvPr>
          <p:cNvSpPr>
            <a:spLocks noGrp="1"/>
          </p:cNvSpPr>
          <p:nvPr>
            <p:ph type="sldNum" sz="quarter" idx="12"/>
          </p:nvPr>
        </p:nvSpPr>
        <p:spPr/>
        <p:txBody>
          <a:bodyPr/>
          <a:lstStyle/>
          <a:p>
            <a:fld id="{BFAA84F5-F1B4-A141-919D-B78DF43460CF}" type="slidenum">
              <a:rPr lang="en-BR" smtClean="0"/>
              <a:t>8</a:t>
            </a:fld>
            <a:endParaRPr lang="en-BR"/>
          </a:p>
        </p:txBody>
      </p:sp>
      <p:sp>
        <p:nvSpPr>
          <p:cNvPr id="35" name="Título 1">
            <a:extLst>
              <a:ext uri="{FF2B5EF4-FFF2-40B4-BE49-F238E27FC236}">
                <a16:creationId xmlns:a16="http://schemas.microsoft.com/office/drawing/2014/main" id="{4C5C33F3-F412-0196-AE7D-E25E99DF9759}"/>
              </a:ext>
            </a:extLst>
          </p:cNvPr>
          <p:cNvSpPr>
            <a:spLocks noGrp="1"/>
          </p:cNvSpPr>
          <p:nvPr>
            <p:ph type="title"/>
          </p:nvPr>
        </p:nvSpPr>
        <p:spPr>
          <a:xfrm>
            <a:off x="155448" y="137160"/>
            <a:ext cx="9902951" cy="590145"/>
          </a:xfrm>
        </p:spPr>
        <p:txBody>
          <a:bodyPr>
            <a:normAutofit fontScale="90000"/>
          </a:bodyPr>
          <a:lstStyle/>
          <a:p>
            <a:pPr>
              <a:lnSpc>
                <a:spcPct val="125000"/>
              </a:lnSpc>
            </a:pPr>
            <a:r>
              <a:rPr lang="en-US" sz="2400" b="1">
                <a:solidFill>
                  <a:prstClr val="black"/>
                </a:solidFill>
                <a:latin typeface="Verdana" panose="020B0604030504040204" pitchFamily="34" charset="0"/>
                <a:ea typeface="Verdana" panose="020B0604030504040204" pitchFamily="34" charset="0"/>
              </a:rPr>
              <a:t>Evaluation of thermal heat loads to the anti-cryostat concept</a:t>
            </a:r>
          </a:p>
        </p:txBody>
      </p:sp>
      <p:pic>
        <p:nvPicPr>
          <p:cNvPr id="6" name="Imagem 5">
            <a:extLst>
              <a:ext uri="{FF2B5EF4-FFF2-40B4-BE49-F238E27FC236}">
                <a16:creationId xmlns:a16="http://schemas.microsoft.com/office/drawing/2014/main" id="{B1A1132E-FD6F-98E3-7731-739F8D84D25F}"/>
              </a:ext>
            </a:extLst>
          </p:cNvPr>
          <p:cNvPicPr>
            <a:picLocks noChangeAspect="1"/>
          </p:cNvPicPr>
          <p:nvPr/>
        </p:nvPicPr>
        <p:blipFill>
          <a:blip r:embed="rId2"/>
          <a:stretch>
            <a:fillRect/>
          </a:stretch>
        </p:blipFill>
        <p:spPr>
          <a:xfrm>
            <a:off x="1176067" y="1135301"/>
            <a:ext cx="8882332" cy="1102790"/>
          </a:xfrm>
          <a:prstGeom prst="rect">
            <a:avLst/>
          </a:prstGeom>
        </p:spPr>
      </p:pic>
      <p:pic>
        <p:nvPicPr>
          <p:cNvPr id="8" name="Imagem 7">
            <a:extLst>
              <a:ext uri="{FF2B5EF4-FFF2-40B4-BE49-F238E27FC236}">
                <a16:creationId xmlns:a16="http://schemas.microsoft.com/office/drawing/2014/main" id="{E1ADAFC9-1B43-7F13-6937-30172FC254CF}"/>
              </a:ext>
            </a:extLst>
          </p:cNvPr>
          <p:cNvPicPr>
            <a:picLocks noChangeAspect="1"/>
          </p:cNvPicPr>
          <p:nvPr/>
        </p:nvPicPr>
        <p:blipFill>
          <a:blip r:embed="rId3"/>
          <a:stretch>
            <a:fillRect/>
          </a:stretch>
        </p:blipFill>
        <p:spPr>
          <a:xfrm>
            <a:off x="273324" y="908111"/>
            <a:ext cx="725925" cy="1556623"/>
          </a:xfrm>
          <a:prstGeom prst="rect">
            <a:avLst/>
          </a:prstGeom>
        </p:spPr>
      </p:pic>
      <p:pic>
        <p:nvPicPr>
          <p:cNvPr id="10" name="Imagem 9">
            <a:extLst>
              <a:ext uri="{FF2B5EF4-FFF2-40B4-BE49-F238E27FC236}">
                <a16:creationId xmlns:a16="http://schemas.microsoft.com/office/drawing/2014/main" id="{E83705BF-8508-BAE4-5DB5-D8713975C3C2}"/>
              </a:ext>
            </a:extLst>
          </p:cNvPr>
          <p:cNvPicPr>
            <a:picLocks noChangeAspect="1"/>
          </p:cNvPicPr>
          <p:nvPr/>
        </p:nvPicPr>
        <p:blipFill>
          <a:blip r:embed="rId4"/>
          <a:stretch>
            <a:fillRect/>
          </a:stretch>
        </p:blipFill>
        <p:spPr>
          <a:xfrm>
            <a:off x="8879445" y="2815321"/>
            <a:ext cx="3079763" cy="652726"/>
          </a:xfrm>
          <a:prstGeom prst="rect">
            <a:avLst/>
          </a:prstGeom>
        </p:spPr>
      </p:pic>
      <p:sp>
        <p:nvSpPr>
          <p:cNvPr id="13" name="CaixaDeTexto 12">
            <a:extLst>
              <a:ext uri="{FF2B5EF4-FFF2-40B4-BE49-F238E27FC236}">
                <a16:creationId xmlns:a16="http://schemas.microsoft.com/office/drawing/2014/main" id="{BFC7B91C-747A-8861-7375-4C916C0C1984}"/>
              </a:ext>
            </a:extLst>
          </p:cNvPr>
          <p:cNvSpPr txBox="1"/>
          <p:nvPr/>
        </p:nvSpPr>
        <p:spPr>
          <a:xfrm>
            <a:off x="155448" y="2568172"/>
            <a:ext cx="4426343" cy="523220"/>
          </a:xfrm>
          <a:prstGeom prst="rect">
            <a:avLst/>
          </a:prstGeom>
          <a:noFill/>
        </p:spPr>
        <p:txBody>
          <a:bodyPr wrap="square" rtlCol="0">
            <a:spAutoFit/>
          </a:bodyPr>
          <a:lstStyle/>
          <a:p>
            <a:pPr algn="l">
              <a:spcAft>
                <a:spcPts val="600"/>
              </a:spcAft>
            </a:pPr>
            <a:r>
              <a:rPr lang="en-US" sz="1400" b="1">
                <a:solidFill>
                  <a:srgbClr val="111111"/>
                </a:solidFill>
                <a:latin typeface="Calibri" panose="020F0502020204030204" pitchFamily="34" charset="0"/>
                <a:ea typeface="Calibri" panose="020F0502020204030204" pitchFamily="34" charset="0"/>
                <a:cs typeface="Calibri" panose="020F0502020204030204" pitchFamily="34" charset="0"/>
              </a:rPr>
              <a:t>Total heat leaving the anti-cryostat chamber at 300 K by </a:t>
            </a:r>
            <a:r>
              <a:rPr lang="en-US" sz="1400" b="1" u="sng">
                <a:solidFill>
                  <a:srgbClr val="111111"/>
                </a:solidFill>
                <a:latin typeface="Calibri" panose="020F0502020204030204" pitchFamily="34" charset="0"/>
                <a:ea typeface="Calibri" panose="020F0502020204030204" pitchFamily="34" charset="0"/>
                <a:cs typeface="Calibri" panose="020F0502020204030204" pitchFamily="34" charset="0"/>
              </a:rPr>
              <a:t>radiation</a:t>
            </a:r>
            <a:r>
              <a:rPr lang="en-US" sz="1400" b="1">
                <a:solidFill>
                  <a:srgbClr val="111111"/>
                </a:solidFill>
                <a:latin typeface="Calibri" panose="020F0502020204030204" pitchFamily="34" charset="0"/>
                <a:ea typeface="Calibri" panose="020F0502020204030204" pitchFamily="34" charset="0"/>
                <a:cs typeface="Calibri" panose="020F0502020204030204" pitchFamily="34" charset="0"/>
              </a:rPr>
              <a:t> to the SWLS beam chamber at 20 K</a:t>
            </a:r>
            <a:endParaRPr lang="en-US" sz="1400" b="1"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7" name="Imagem 16">
            <a:extLst>
              <a:ext uri="{FF2B5EF4-FFF2-40B4-BE49-F238E27FC236}">
                <a16:creationId xmlns:a16="http://schemas.microsoft.com/office/drawing/2014/main" id="{7CB26DFE-1534-F88A-7630-8B813EBDAB15}"/>
              </a:ext>
            </a:extLst>
          </p:cNvPr>
          <p:cNvPicPr>
            <a:picLocks noChangeAspect="1"/>
          </p:cNvPicPr>
          <p:nvPr/>
        </p:nvPicPr>
        <p:blipFill>
          <a:blip r:embed="rId5"/>
          <a:stretch>
            <a:fillRect/>
          </a:stretch>
        </p:blipFill>
        <p:spPr>
          <a:xfrm>
            <a:off x="5268301" y="3118376"/>
            <a:ext cx="3124200" cy="323850"/>
          </a:xfrm>
          <a:prstGeom prst="rect">
            <a:avLst/>
          </a:prstGeom>
        </p:spPr>
      </p:pic>
      <p:sp>
        <p:nvSpPr>
          <p:cNvPr id="18" name="CaixaDeTexto 17">
            <a:extLst>
              <a:ext uri="{FF2B5EF4-FFF2-40B4-BE49-F238E27FC236}">
                <a16:creationId xmlns:a16="http://schemas.microsoft.com/office/drawing/2014/main" id="{51463252-1872-3B39-778D-0C1F99C31C55}"/>
              </a:ext>
            </a:extLst>
          </p:cNvPr>
          <p:cNvSpPr txBox="1"/>
          <p:nvPr/>
        </p:nvSpPr>
        <p:spPr>
          <a:xfrm>
            <a:off x="5122735" y="2470514"/>
            <a:ext cx="3348064" cy="538609"/>
          </a:xfrm>
          <a:prstGeom prst="rect">
            <a:avLst/>
          </a:prstGeom>
          <a:noFill/>
        </p:spPr>
        <p:txBody>
          <a:bodyPr wrap="square" rtlCol="0">
            <a:spAutoFit/>
          </a:bodyPr>
          <a:lstStyle/>
          <a:p>
            <a:pPr algn="l">
              <a:spcAft>
                <a:spcPts val="600"/>
              </a:spcAft>
            </a:pPr>
            <a:r>
              <a:rPr lang="en-US" sz="1200" b="1" u="sng">
                <a:solidFill>
                  <a:srgbClr val="111111"/>
                </a:solidFill>
                <a:latin typeface="Calibri" panose="020F0502020204030204" pitchFamily="34" charset="0"/>
                <a:ea typeface="Calibri" panose="020F0502020204030204" pitchFamily="34" charset="0"/>
                <a:cs typeface="Calibri" panose="020F0502020204030204" pitchFamily="34" charset="0"/>
              </a:rPr>
              <a:t>Optimist case</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 </a:t>
            </a:r>
            <a:r>
              <a:rPr lang="en-US" sz="1200">
                <a:solidFill>
                  <a:srgbClr val="111111"/>
                </a:solidFill>
                <a:latin typeface="Calibri" panose="020F0502020204030204" pitchFamily="34" charset="0"/>
                <a:ea typeface="Calibri" panose="020F0502020204030204" pitchFamily="34" charset="0"/>
                <a:cs typeface="Calibri" panose="020F0502020204030204" pitchFamily="34" charset="0"/>
              </a:rPr>
              <a:t>Anti-cryostat 300 K emissivity = </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0.3</a:t>
            </a:r>
          </a:p>
          <a:p>
            <a:pPr algn="l">
              <a:spcAft>
                <a:spcPts val="600"/>
              </a:spcAft>
            </a:pPr>
            <a:r>
              <a:rPr lang="en-US" sz="1200" i="0">
                <a:solidFill>
                  <a:srgbClr val="111111"/>
                </a:solidFill>
                <a:effectLst/>
                <a:latin typeface="Calibri" panose="020F0502020204030204" pitchFamily="34" charset="0"/>
                <a:ea typeface="Calibri" panose="020F0502020204030204" pitchFamily="34" charset="0"/>
                <a:cs typeface="Calibri" panose="020F0502020204030204" pitchFamily="34" charset="0"/>
              </a:rPr>
              <a:t> SWLS 20 K </a:t>
            </a:r>
            <a:r>
              <a:rPr lang="en-US" sz="1200">
                <a:solidFill>
                  <a:srgbClr val="111111"/>
                </a:solidFill>
                <a:latin typeface="Calibri" panose="020F0502020204030204" pitchFamily="34" charset="0"/>
                <a:ea typeface="Calibri" panose="020F0502020204030204" pitchFamily="34" charset="0"/>
                <a:cs typeface="Calibri" panose="020F0502020204030204" pitchFamily="34" charset="0"/>
              </a:rPr>
              <a:t>Vacuum Chamber emissivity = </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0.1</a:t>
            </a:r>
            <a:endParaRPr lang="en-US" sz="1200" b="1"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9" name="CaixaDeTexto 18">
            <a:extLst>
              <a:ext uri="{FF2B5EF4-FFF2-40B4-BE49-F238E27FC236}">
                <a16:creationId xmlns:a16="http://schemas.microsoft.com/office/drawing/2014/main" id="{FD960C76-53F6-64A0-E0E0-9E9950D48DC4}"/>
              </a:ext>
            </a:extLst>
          </p:cNvPr>
          <p:cNvSpPr txBox="1"/>
          <p:nvPr/>
        </p:nvSpPr>
        <p:spPr>
          <a:xfrm>
            <a:off x="8831804" y="2327672"/>
            <a:ext cx="3348065" cy="538609"/>
          </a:xfrm>
          <a:prstGeom prst="rect">
            <a:avLst/>
          </a:prstGeom>
          <a:noFill/>
        </p:spPr>
        <p:txBody>
          <a:bodyPr wrap="square" rtlCol="0">
            <a:spAutoFit/>
          </a:bodyPr>
          <a:lstStyle/>
          <a:p>
            <a:pPr algn="l">
              <a:spcAft>
                <a:spcPts val="600"/>
              </a:spcAft>
            </a:pPr>
            <a:r>
              <a:rPr lang="en-US" sz="1200" b="1" u="sng">
                <a:solidFill>
                  <a:srgbClr val="111111"/>
                </a:solidFill>
                <a:latin typeface="Calibri" panose="020F0502020204030204" pitchFamily="34" charset="0"/>
                <a:ea typeface="Calibri" panose="020F0502020204030204" pitchFamily="34" charset="0"/>
                <a:cs typeface="Calibri" panose="020F0502020204030204" pitchFamily="34" charset="0"/>
              </a:rPr>
              <a:t>Pessimist case</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 </a:t>
            </a:r>
            <a:r>
              <a:rPr lang="en-US" sz="1200">
                <a:solidFill>
                  <a:srgbClr val="111111"/>
                </a:solidFill>
                <a:latin typeface="Calibri" panose="020F0502020204030204" pitchFamily="34" charset="0"/>
                <a:ea typeface="Calibri" panose="020F0502020204030204" pitchFamily="34" charset="0"/>
                <a:cs typeface="Calibri" panose="020F0502020204030204" pitchFamily="34" charset="0"/>
              </a:rPr>
              <a:t>Anti-cryostat 300 K emissivity = </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0.3</a:t>
            </a:r>
          </a:p>
          <a:p>
            <a:pPr algn="l">
              <a:spcAft>
                <a:spcPts val="600"/>
              </a:spcAft>
            </a:pPr>
            <a:r>
              <a:rPr lang="en-US" sz="1200" i="0">
                <a:solidFill>
                  <a:srgbClr val="111111"/>
                </a:solidFill>
                <a:effectLst/>
                <a:latin typeface="Calibri" panose="020F0502020204030204" pitchFamily="34" charset="0"/>
                <a:ea typeface="Calibri" panose="020F0502020204030204" pitchFamily="34" charset="0"/>
                <a:cs typeface="Calibri" panose="020F0502020204030204" pitchFamily="34" charset="0"/>
              </a:rPr>
              <a:t> SWLS 20 K </a:t>
            </a:r>
            <a:r>
              <a:rPr lang="en-US" sz="1200">
                <a:solidFill>
                  <a:srgbClr val="111111"/>
                </a:solidFill>
                <a:latin typeface="Calibri" panose="020F0502020204030204" pitchFamily="34" charset="0"/>
                <a:ea typeface="Calibri" panose="020F0502020204030204" pitchFamily="34" charset="0"/>
                <a:cs typeface="Calibri" panose="020F0502020204030204" pitchFamily="34" charset="0"/>
              </a:rPr>
              <a:t>Vacuum Chamber emissivity = </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0.3</a:t>
            </a:r>
            <a:endParaRPr lang="en-US" sz="1200" b="1"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0" name="CaixaDeTexto 19">
            <a:extLst>
              <a:ext uri="{FF2B5EF4-FFF2-40B4-BE49-F238E27FC236}">
                <a16:creationId xmlns:a16="http://schemas.microsoft.com/office/drawing/2014/main" id="{42943480-CCE7-8625-093D-B51419EB8302}"/>
              </a:ext>
            </a:extLst>
          </p:cNvPr>
          <p:cNvSpPr txBox="1"/>
          <p:nvPr/>
        </p:nvSpPr>
        <p:spPr>
          <a:xfrm>
            <a:off x="155448" y="3681376"/>
            <a:ext cx="3294307" cy="738664"/>
          </a:xfrm>
          <a:prstGeom prst="rect">
            <a:avLst/>
          </a:prstGeom>
          <a:noFill/>
        </p:spPr>
        <p:txBody>
          <a:bodyPr wrap="square" rtlCol="0">
            <a:spAutoFit/>
          </a:bodyPr>
          <a:lstStyle/>
          <a:p>
            <a:pPr algn="l">
              <a:spcAft>
                <a:spcPts val="600"/>
              </a:spcAft>
            </a:pPr>
            <a:r>
              <a:rPr lang="en-US" sz="1400" b="1">
                <a:solidFill>
                  <a:srgbClr val="111111"/>
                </a:solidFill>
                <a:latin typeface="Calibri" panose="020F0502020204030204" pitchFamily="34" charset="0"/>
                <a:ea typeface="Calibri" panose="020F0502020204030204" pitchFamily="34" charset="0"/>
                <a:cs typeface="Calibri" panose="020F0502020204030204" pitchFamily="34" charset="0"/>
              </a:rPr>
              <a:t>Heat exchange by </a:t>
            </a:r>
            <a:r>
              <a:rPr lang="en-US" sz="1400" b="1" u="sng">
                <a:solidFill>
                  <a:srgbClr val="111111"/>
                </a:solidFill>
                <a:latin typeface="Calibri" panose="020F0502020204030204" pitchFamily="34" charset="0"/>
                <a:ea typeface="Calibri" panose="020F0502020204030204" pitchFamily="34" charset="0"/>
                <a:cs typeface="Calibri" panose="020F0502020204030204" pitchFamily="34" charset="0"/>
              </a:rPr>
              <a:t>conduction</a:t>
            </a:r>
            <a:r>
              <a:rPr lang="en-US" sz="1400" b="1">
                <a:solidFill>
                  <a:srgbClr val="111111"/>
                </a:solidFill>
                <a:latin typeface="Calibri" panose="020F0502020204030204" pitchFamily="34" charset="0"/>
                <a:ea typeface="Calibri" panose="020F0502020204030204" pitchFamily="34" charset="0"/>
                <a:cs typeface="Calibri" panose="020F0502020204030204" pitchFamily="34" charset="0"/>
              </a:rPr>
              <a:t> with Teflon/Peek anti-cryostat supports structures</a:t>
            </a:r>
            <a:endParaRPr lang="en-US" sz="1400" b="1"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1" name="CaixaDeTexto 20">
            <a:extLst>
              <a:ext uri="{FF2B5EF4-FFF2-40B4-BE49-F238E27FC236}">
                <a16:creationId xmlns:a16="http://schemas.microsoft.com/office/drawing/2014/main" id="{0B37922F-315D-055C-3FAE-3D40A4AFA9C2}"/>
              </a:ext>
            </a:extLst>
          </p:cNvPr>
          <p:cNvSpPr txBox="1"/>
          <p:nvPr/>
        </p:nvSpPr>
        <p:spPr>
          <a:xfrm>
            <a:off x="8611144" y="3684684"/>
            <a:ext cx="3348064" cy="538609"/>
          </a:xfrm>
          <a:prstGeom prst="rect">
            <a:avLst/>
          </a:prstGeom>
          <a:noFill/>
        </p:spPr>
        <p:txBody>
          <a:bodyPr wrap="square" rtlCol="0">
            <a:spAutoFit/>
          </a:bodyPr>
          <a:lstStyle/>
          <a:p>
            <a:pPr algn="l">
              <a:spcAft>
                <a:spcPts val="600"/>
              </a:spcAft>
            </a:pPr>
            <a:r>
              <a:rPr lang="en-US" sz="1200" b="1" u="sng">
                <a:solidFill>
                  <a:srgbClr val="111111"/>
                </a:solidFill>
                <a:latin typeface="Calibri" panose="020F0502020204030204" pitchFamily="34" charset="0"/>
                <a:ea typeface="Calibri" panose="020F0502020204030204" pitchFamily="34" charset="0"/>
                <a:cs typeface="Calibri" panose="020F0502020204030204" pitchFamily="34" charset="0"/>
              </a:rPr>
              <a:t>Optimist case</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 </a:t>
            </a:r>
            <a:r>
              <a:rPr lang="en-US" sz="1200">
                <a:solidFill>
                  <a:srgbClr val="111111"/>
                </a:solidFill>
                <a:latin typeface="Calibri" panose="020F0502020204030204" pitchFamily="34" charset="0"/>
                <a:ea typeface="Calibri" panose="020F0502020204030204" pitchFamily="34" charset="0"/>
                <a:cs typeface="Calibri" panose="020F0502020204030204" pitchFamily="34" charset="0"/>
              </a:rPr>
              <a:t>0.25 W on the smaller</a:t>
            </a:r>
          </a:p>
          <a:p>
            <a:pPr algn="l">
              <a:spcAft>
                <a:spcPts val="600"/>
              </a:spcAft>
            </a:pPr>
            <a:r>
              <a:rPr lang="en-US" sz="1200" b="1" i="0">
                <a:solidFill>
                  <a:srgbClr val="111111"/>
                </a:solidFill>
                <a:effectLst/>
                <a:latin typeface="Calibri" panose="020F0502020204030204" pitchFamily="34" charset="0"/>
                <a:ea typeface="Calibri" panose="020F0502020204030204" pitchFamily="34" charset="0"/>
                <a:cs typeface="Calibri" panose="020F0502020204030204" pitchFamily="34" charset="0"/>
              </a:rPr>
              <a:t>	 </a:t>
            </a:r>
            <a:r>
              <a:rPr lang="en-US" sz="1200">
                <a:solidFill>
                  <a:srgbClr val="111111"/>
                </a:solidFill>
                <a:latin typeface="Calibri" panose="020F0502020204030204" pitchFamily="34" charset="0"/>
                <a:ea typeface="Calibri" panose="020F0502020204030204" pitchFamily="34" charset="0"/>
                <a:cs typeface="Calibri" panose="020F0502020204030204" pitchFamily="34" charset="0"/>
              </a:rPr>
              <a:t>0.5 W on the larger</a:t>
            </a:r>
            <a:endParaRPr lang="en-US" sz="1200"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2" name="CaixaDeTexto 21">
            <a:extLst>
              <a:ext uri="{FF2B5EF4-FFF2-40B4-BE49-F238E27FC236}">
                <a16:creationId xmlns:a16="http://schemas.microsoft.com/office/drawing/2014/main" id="{C46B5A41-A714-97F2-F56D-2DAA2D342C4F}"/>
              </a:ext>
            </a:extLst>
          </p:cNvPr>
          <p:cNvSpPr txBox="1"/>
          <p:nvPr/>
        </p:nvSpPr>
        <p:spPr>
          <a:xfrm>
            <a:off x="8611144" y="4323213"/>
            <a:ext cx="3348064" cy="538609"/>
          </a:xfrm>
          <a:prstGeom prst="rect">
            <a:avLst/>
          </a:prstGeom>
          <a:noFill/>
        </p:spPr>
        <p:txBody>
          <a:bodyPr wrap="square" rtlCol="0">
            <a:spAutoFit/>
          </a:bodyPr>
          <a:lstStyle/>
          <a:p>
            <a:pPr algn="l">
              <a:spcAft>
                <a:spcPts val="600"/>
              </a:spcAft>
            </a:pPr>
            <a:r>
              <a:rPr lang="en-US" sz="1200" b="1" u="sng">
                <a:solidFill>
                  <a:srgbClr val="111111"/>
                </a:solidFill>
                <a:latin typeface="Calibri" panose="020F0502020204030204" pitchFamily="34" charset="0"/>
                <a:ea typeface="Calibri" panose="020F0502020204030204" pitchFamily="34" charset="0"/>
                <a:cs typeface="Calibri" panose="020F0502020204030204" pitchFamily="34" charset="0"/>
              </a:rPr>
              <a:t>Pessimist case</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 </a:t>
            </a:r>
            <a:r>
              <a:rPr lang="en-US" sz="1200">
                <a:solidFill>
                  <a:srgbClr val="111111"/>
                </a:solidFill>
                <a:latin typeface="Calibri" panose="020F0502020204030204" pitchFamily="34" charset="0"/>
                <a:ea typeface="Calibri" panose="020F0502020204030204" pitchFamily="34" charset="0"/>
                <a:cs typeface="Calibri" panose="020F0502020204030204" pitchFamily="34" charset="0"/>
              </a:rPr>
              <a:t>1 W on the smaller</a:t>
            </a:r>
          </a:p>
          <a:p>
            <a:pPr algn="l">
              <a:spcAft>
                <a:spcPts val="600"/>
              </a:spcAft>
            </a:pPr>
            <a:r>
              <a:rPr lang="en-US" sz="1200" b="1" i="0">
                <a:solidFill>
                  <a:srgbClr val="111111"/>
                </a:solidFill>
                <a:effectLst/>
                <a:latin typeface="Calibri" panose="020F0502020204030204" pitchFamily="34" charset="0"/>
                <a:ea typeface="Calibri" panose="020F0502020204030204" pitchFamily="34" charset="0"/>
                <a:cs typeface="Calibri" panose="020F0502020204030204" pitchFamily="34" charset="0"/>
              </a:rPr>
              <a:t>	 </a:t>
            </a:r>
            <a:r>
              <a:rPr lang="en-US" sz="1200">
                <a:solidFill>
                  <a:srgbClr val="111111"/>
                </a:solidFill>
                <a:latin typeface="Calibri" panose="020F0502020204030204" pitchFamily="34" charset="0"/>
                <a:ea typeface="Calibri" panose="020F0502020204030204" pitchFamily="34" charset="0"/>
                <a:cs typeface="Calibri" panose="020F0502020204030204" pitchFamily="34" charset="0"/>
              </a:rPr>
              <a:t>1.75 W on the larger</a:t>
            </a:r>
            <a:endParaRPr lang="en-US" sz="1200"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24" name="Conector reto 23">
            <a:extLst>
              <a:ext uri="{FF2B5EF4-FFF2-40B4-BE49-F238E27FC236}">
                <a16:creationId xmlns:a16="http://schemas.microsoft.com/office/drawing/2014/main" id="{1502BACA-9433-1759-0FE8-F108B2E5B58A}"/>
              </a:ext>
            </a:extLst>
          </p:cNvPr>
          <p:cNvCxnSpPr>
            <a:cxnSpLocks/>
          </p:cNvCxnSpPr>
          <p:nvPr/>
        </p:nvCxnSpPr>
        <p:spPr>
          <a:xfrm flipV="1">
            <a:off x="0" y="5386308"/>
            <a:ext cx="12192000" cy="461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CaixaDeTexto 26">
            <a:extLst>
              <a:ext uri="{FF2B5EF4-FFF2-40B4-BE49-F238E27FC236}">
                <a16:creationId xmlns:a16="http://schemas.microsoft.com/office/drawing/2014/main" id="{C4E488DA-E06B-C4C5-C577-D0AC51114F22}"/>
              </a:ext>
            </a:extLst>
          </p:cNvPr>
          <p:cNvSpPr txBox="1"/>
          <p:nvPr/>
        </p:nvSpPr>
        <p:spPr>
          <a:xfrm>
            <a:off x="39328" y="5542177"/>
            <a:ext cx="1979493" cy="738664"/>
          </a:xfrm>
          <a:prstGeom prst="rect">
            <a:avLst/>
          </a:prstGeom>
          <a:noFill/>
        </p:spPr>
        <p:txBody>
          <a:bodyPr wrap="square" rtlCol="0">
            <a:spAutoFit/>
          </a:bodyPr>
          <a:lstStyle/>
          <a:p>
            <a:pPr algn="l">
              <a:spcAft>
                <a:spcPts val="600"/>
              </a:spcAft>
            </a:pPr>
            <a:r>
              <a:rPr lang="en-US" sz="1400" b="1">
                <a:solidFill>
                  <a:srgbClr val="111111"/>
                </a:solidFill>
                <a:latin typeface="Calibri" panose="020F0502020204030204" pitchFamily="34" charset="0"/>
                <a:ea typeface="Calibri" panose="020F0502020204030204" pitchFamily="34" charset="0"/>
                <a:cs typeface="Calibri" panose="020F0502020204030204" pitchFamily="34" charset="0"/>
              </a:rPr>
              <a:t>Total heat loads induced by the anti-cryostat on SWLS 20 K Circuit:</a:t>
            </a:r>
            <a:endParaRPr lang="en-US" sz="1400" b="1"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8" name="CaixaDeTexto 27">
            <a:extLst>
              <a:ext uri="{FF2B5EF4-FFF2-40B4-BE49-F238E27FC236}">
                <a16:creationId xmlns:a16="http://schemas.microsoft.com/office/drawing/2014/main" id="{5622DFAE-8050-8875-3F8D-386FC54A79A9}"/>
              </a:ext>
            </a:extLst>
          </p:cNvPr>
          <p:cNvSpPr txBox="1"/>
          <p:nvPr/>
        </p:nvSpPr>
        <p:spPr>
          <a:xfrm>
            <a:off x="2253812" y="5559339"/>
            <a:ext cx="1504669" cy="276999"/>
          </a:xfrm>
          <a:prstGeom prst="rect">
            <a:avLst/>
          </a:prstGeom>
          <a:noFill/>
        </p:spPr>
        <p:txBody>
          <a:bodyPr wrap="square" rtlCol="0">
            <a:spAutoFit/>
          </a:bodyPr>
          <a:lstStyle/>
          <a:p>
            <a:pPr algn="l">
              <a:spcAft>
                <a:spcPts val="600"/>
              </a:spcAft>
            </a:pPr>
            <a:r>
              <a:rPr lang="en-US" sz="1200" b="1" u="sng">
                <a:solidFill>
                  <a:srgbClr val="111111"/>
                </a:solidFill>
                <a:latin typeface="Calibri" panose="020F0502020204030204" pitchFamily="34" charset="0"/>
                <a:ea typeface="Calibri" panose="020F0502020204030204" pitchFamily="34" charset="0"/>
                <a:cs typeface="Calibri" panose="020F0502020204030204" pitchFamily="34" charset="0"/>
              </a:rPr>
              <a:t>Optimist case</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 6.1 W</a:t>
            </a:r>
            <a:endParaRPr lang="en-US" sz="1200"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9" name="CaixaDeTexto 28">
            <a:extLst>
              <a:ext uri="{FF2B5EF4-FFF2-40B4-BE49-F238E27FC236}">
                <a16:creationId xmlns:a16="http://schemas.microsoft.com/office/drawing/2014/main" id="{F8E9955E-F1D2-2754-6C51-22C934252511}"/>
              </a:ext>
            </a:extLst>
          </p:cNvPr>
          <p:cNvSpPr txBox="1"/>
          <p:nvPr/>
        </p:nvSpPr>
        <p:spPr>
          <a:xfrm>
            <a:off x="2136476" y="5917470"/>
            <a:ext cx="1739339" cy="276999"/>
          </a:xfrm>
          <a:prstGeom prst="rect">
            <a:avLst/>
          </a:prstGeom>
          <a:noFill/>
        </p:spPr>
        <p:txBody>
          <a:bodyPr wrap="square" rtlCol="0">
            <a:spAutoFit/>
          </a:bodyPr>
          <a:lstStyle/>
          <a:p>
            <a:pPr algn="l">
              <a:spcAft>
                <a:spcPts val="600"/>
              </a:spcAft>
            </a:pPr>
            <a:r>
              <a:rPr lang="en-US" sz="1200" b="1" u="sng">
                <a:solidFill>
                  <a:srgbClr val="111111"/>
                </a:solidFill>
                <a:latin typeface="Calibri" panose="020F0502020204030204" pitchFamily="34" charset="0"/>
                <a:ea typeface="Calibri" panose="020F0502020204030204" pitchFamily="34" charset="0"/>
                <a:cs typeface="Calibri" panose="020F0502020204030204" pitchFamily="34" charset="0"/>
              </a:rPr>
              <a:t>Pessimist case</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 10.45 W</a:t>
            </a:r>
            <a:endParaRPr lang="en-US" sz="1200"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0" name="CaixaDeTexto 29">
            <a:extLst>
              <a:ext uri="{FF2B5EF4-FFF2-40B4-BE49-F238E27FC236}">
                <a16:creationId xmlns:a16="http://schemas.microsoft.com/office/drawing/2014/main" id="{FC0A076D-872F-D7AE-D617-AC5170E52D58}"/>
              </a:ext>
            </a:extLst>
          </p:cNvPr>
          <p:cNvSpPr txBox="1"/>
          <p:nvPr/>
        </p:nvSpPr>
        <p:spPr>
          <a:xfrm>
            <a:off x="5020677" y="5643701"/>
            <a:ext cx="4652148" cy="954107"/>
          </a:xfrm>
          <a:prstGeom prst="rect">
            <a:avLst/>
          </a:prstGeom>
          <a:noFill/>
        </p:spPr>
        <p:txBody>
          <a:bodyPr wrap="square" rtlCol="0">
            <a:spAutoFit/>
          </a:bodyPr>
          <a:lstStyle/>
          <a:p>
            <a:pPr algn="just">
              <a:spcAft>
                <a:spcPts val="600"/>
              </a:spcAft>
            </a:pPr>
            <a:r>
              <a:rPr lang="en-US" sz="1400" b="1">
                <a:solidFill>
                  <a:srgbClr val="111111"/>
                </a:solidFill>
                <a:latin typeface="Calibri" panose="020F0502020204030204" pitchFamily="34" charset="0"/>
                <a:ea typeface="Calibri" panose="020F0502020204030204" pitchFamily="34" charset="0"/>
                <a:cs typeface="Calibri" panose="020F0502020204030204" pitchFamily="34" charset="0"/>
              </a:rPr>
              <a:t>Since there will be no beam heat loads on the magnetic characterization, the heat load of the anti-cryostat is smaller than the worst scenario for the SWLS beam chamber at Sirius (13.4 W, as presented in cryogenic design talk)</a:t>
            </a:r>
            <a:endParaRPr lang="en-US" sz="1400" b="1"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1" name="CaixaDeTexto 30">
            <a:extLst>
              <a:ext uri="{FF2B5EF4-FFF2-40B4-BE49-F238E27FC236}">
                <a16:creationId xmlns:a16="http://schemas.microsoft.com/office/drawing/2014/main" id="{6B9903F0-E88B-BD2A-6B24-CF62F50F9D4F}"/>
              </a:ext>
            </a:extLst>
          </p:cNvPr>
          <p:cNvSpPr txBox="1"/>
          <p:nvPr/>
        </p:nvSpPr>
        <p:spPr>
          <a:xfrm>
            <a:off x="1339547" y="6321114"/>
            <a:ext cx="3242244" cy="4616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spcAft>
                <a:spcPts val="600"/>
              </a:spcAft>
            </a:pP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Power needed to be dissipated by </a:t>
            </a:r>
            <a:r>
              <a:rPr lang="en-US" sz="1200" b="1" u="sng">
                <a:solidFill>
                  <a:srgbClr val="111111"/>
                </a:solidFill>
                <a:latin typeface="Calibri" panose="020F0502020204030204" pitchFamily="34" charset="0"/>
                <a:ea typeface="Calibri" panose="020F0502020204030204" pitchFamily="34" charset="0"/>
                <a:cs typeface="Calibri" panose="020F0502020204030204" pitchFamily="34" charset="0"/>
              </a:rPr>
              <a:t>a heater</a:t>
            </a:r>
            <a:r>
              <a:rPr lang="en-US" sz="1200" b="1">
                <a:solidFill>
                  <a:srgbClr val="111111"/>
                </a:solidFill>
                <a:latin typeface="Calibri" panose="020F0502020204030204" pitchFamily="34" charset="0"/>
                <a:ea typeface="Calibri" panose="020F0502020204030204" pitchFamily="34" charset="0"/>
                <a:cs typeface="Calibri" panose="020F0502020204030204" pitchFamily="34" charset="0"/>
              </a:rPr>
              <a:t> to maintain 300 K and avoid water condensation</a:t>
            </a:r>
            <a:endParaRPr lang="en-US" sz="1200" i="0">
              <a:solidFill>
                <a:srgbClr val="11111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7" name="Imagem 6" descr="Uma imagem contendo edifício, mesa, tijolo&#10;&#10;Descrição gerada automaticamente">
            <a:extLst>
              <a:ext uri="{FF2B5EF4-FFF2-40B4-BE49-F238E27FC236}">
                <a16:creationId xmlns:a16="http://schemas.microsoft.com/office/drawing/2014/main" id="{911A315E-257B-3056-C978-B992ADD372DE}"/>
              </a:ext>
            </a:extLst>
          </p:cNvPr>
          <p:cNvPicPr>
            <a:picLocks noChangeAspect="1"/>
          </p:cNvPicPr>
          <p:nvPr/>
        </p:nvPicPr>
        <p:blipFill>
          <a:blip r:embed="rId6"/>
          <a:stretch>
            <a:fillRect/>
          </a:stretch>
        </p:blipFill>
        <p:spPr>
          <a:xfrm>
            <a:off x="3177015" y="3808523"/>
            <a:ext cx="2476744" cy="13234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agem 10" descr="Uma imagem contendo edifício, tijolo, mesa, grande&#10;&#10;Descrição gerada automaticamente">
            <a:extLst>
              <a:ext uri="{FF2B5EF4-FFF2-40B4-BE49-F238E27FC236}">
                <a16:creationId xmlns:a16="http://schemas.microsoft.com/office/drawing/2014/main" id="{B663B51E-29A0-B99D-D9D9-504E8A401031}"/>
              </a:ext>
            </a:extLst>
          </p:cNvPr>
          <p:cNvPicPr>
            <a:picLocks noChangeAspect="1"/>
          </p:cNvPicPr>
          <p:nvPr/>
        </p:nvPicPr>
        <p:blipFill>
          <a:blip r:embed="rId7"/>
          <a:stretch>
            <a:fillRect/>
          </a:stretch>
        </p:blipFill>
        <p:spPr>
          <a:xfrm>
            <a:off x="5951664" y="3799457"/>
            <a:ext cx="2476744" cy="13234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Imagem 13" descr="Tela de computador com fundo branco&#10;&#10;Descrição gerada automaticamente com confiança baixa">
            <a:extLst>
              <a:ext uri="{FF2B5EF4-FFF2-40B4-BE49-F238E27FC236}">
                <a16:creationId xmlns:a16="http://schemas.microsoft.com/office/drawing/2014/main" id="{59A0328B-09CD-C47E-EBB2-AC12C8AF1898}"/>
              </a:ext>
            </a:extLst>
          </p:cNvPr>
          <p:cNvPicPr>
            <a:picLocks noChangeAspect="1"/>
          </p:cNvPicPr>
          <p:nvPr/>
        </p:nvPicPr>
        <p:blipFill>
          <a:blip r:embed="rId8"/>
          <a:stretch>
            <a:fillRect/>
          </a:stretch>
        </p:blipFill>
        <p:spPr>
          <a:xfrm>
            <a:off x="4728272" y="4649594"/>
            <a:ext cx="928007" cy="4823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Imagem 15" descr="Uma imagem contendo edifício, comida&#10;&#10;Descrição gerada automaticamente">
            <a:extLst>
              <a:ext uri="{FF2B5EF4-FFF2-40B4-BE49-F238E27FC236}">
                <a16:creationId xmlns:a16="http://schemas.microsoft.com/office/drawing/2014/main" id="{91C0ED77-C662-E795-0C3D-3220F0DF84FC}"/>
              </a:ext>
            </a:extLst>
          </p:cNvPr>
          <p:cNvPicPr>
            <a:picLocks noChangeAspect="1"/>
          </p:cNvPicPr>
          <p:nvPr/>
        </p:nvPicPr>
        <p:blipFill>
          <a:blip r:embed="rId9"/>
          <a:stretch>
            <a:fillRect/>
          </a:stretch>
        </p:blipFill>
        <p:spPr>
          <a:xfrm>
            <a:off x="7500401" y="4623333"/>
            <a:ext cx="928007" cy="4958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tângulo 4">
            <a:extLst>
              <a:ext uri="{FF2B5EF4-FFF2-40B4-BE49-F238E27FC236}">
                <a16:creationId xmlns:a16="http://schemas.microsoft.com/office/drawing/2014/main" id="{3BC7F8D7-D947-35BB-EDC0-8396C808B4A2}"/>
              </a:ext>
            </a:extLst>
          </p:cNvPr>
          <p:cNvSpPr/>
          <p:nvPr/>
        </p:nvSpPr>
        <p:spPr>
          <a:xfrm>
            <a:off x="5396530" y="3245442"/>
            <a:ext cx="2067963" cy="20140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a:extLst>
              <a:ext uri="{FF2B5EF4-FFF2-40B4-BE49-F238E27FC236}">
                <a16:creationId xmlns:a16="http://schemas.microsoft.com/office/drawing/2014/main" id="{E07EB845-A2C7-B813-8ED5-2C8931246B41}"/>
              </a:ext>
            </a:extLst>
          </p:cNvPr>
          <p:cNvSpPr/>
          <p:nvPr/>
        </p:nvSpPr>
        <p:spPr>
          <a:xfrm>
            <a:off x="9022613" y="3245442"/>
            <a:ext cx="2067963" cy="20140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544667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1F1F9-6261-719F-63C6-A017D9401C78}"/>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568657B0-B338-6881-3430-FAA8A542007C}"/>
              </a:ext>
            </a:extLst>
          </p:cNvPr>
          <p:cNvCxnSpPr/>
          <p:nvPr/>
        </p:nvCxnSpPr>
        <p:spPr>
          <a:xfrm>
            <a:off x="91440" y="822960"/>
            <a:ext cx="996696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FE4A0539-2AD7-0D77-8412-F83FF4767761}"/>
              </a:ext>
            </a:extLst>
          </p:cNvPr>
          <p:cNvSpPr>
            <a:spLocks noGrp="1"/>
          </p:cNvSpPr>
          <p:nvPr>
            <p:ph type="sldNum" sz="quarter" idx="12"/>
          </p:nvPr>
        </p:nvSpPr>
        <p:spPr/>
        <p:txBody>
          <a:bodyPr/>
          <a:lstStyle/>
          <a:p>
            <a:fld id="{BFAA84F5-F1B4-A141-919D-B78DF43460CF}" type="slidenum">
              <a:rPr lang="en-BR" smtClean="0"/>
              <a:t>9</a:t>
            </a:fld>
            <a:endParaRPr lang="en-BR"/>
          </a:p>
        </p:txBody>
      </p:sp>
      <p:sp>
        <p:nvSpPr>
          <p:cNvPr id="35" name="Título 1">
            <a:extLst>
              <a:ext uri="{FF2B5EF4-FFF2-40B4-BE49-F238E27FC236}">
                <a16:creationId xmlns:a16="http://schemas.microsoft.com/office/drawing/2014/main" id="{C201B1A1-71F0-BBFE-CDD7-C1554B830CFF}"/>
              </a:ext>
            </a:extLst>
          </p:cNvPr>
          <p:cNvSpPr>
            <a:spLocks noGrp="1"/>
          </p:cNvSpPr>
          <p:nvPr>
            <p:ph type="title"/>
          </p:nvPr>
        </p:nvSpPr>
        <p:spPr>
          <a:xfrm>
            <a:off x="155448" y="137160"/>
            <a:ext cx="9902951" cy="590145"/>
          </a:xfrm>
        </p:spPr>
        <p:txBody>
          <a:bodyPr>
            <a:normAutofit/>
          </a:bodyPr>
          <a:lstStyle/>
          <a:p>
            <a:pPr>
              <a:lnSpc>
                <a:spcPct val="125000"/>
              </a:lnSpc>
            </a:pPr>
            <a:r>
              <a:rPr lang="pt-BR" sz="2400" err="1">
                <a:solidFill>
                  <a:prstClr val="black"/>
                </a:solidFill>
                <a:latin typeface="Verdana" panose="020B0604030504040204" pitchFamily="34" charset="0"/>
                <a:ea typeface="Verdana" panose="020B0604030504040204" pitchFamily="34" charset="0"/>
              </a:rPr>
              <a:t>Further</a:t>
            </a:r>
            <a:r>
              <a:rPr lang="pt-BR" sz="2400">
                <a:solidFill>
                  <a:prstClr val="black"/>
                </a:solidFill>
                <a:latin typeface="Verdana" panose="020B0604030504040204" pitchFamily="34" charset="0"/>
                <a:ea typeface="Verdana" panose="020B0604030504040204" pitchFamily="34" charset="0"/>
              </a:rPr>
              <a:t> </a:t>
            </a:r>
            <a:r>
              <a:rPr lang="pt-BR" sz="2400" err="1">
                <a:solidFill>
                  <a:prstClr val="black"/>
                </a:solidFill>
                <a:latin typeface="Verdana" panose="020B0604030504040204" pitchFamily="34" charset="0"/>
                <a:ea typeface="Verdana" panose="020B0604030504040204" pitchFamily="34" charset="0"/>
              </a:rPr>
              <a:t>developments</a:t>
            </a:r>
            <a:endParaRPr lang="pt-BR" sz="2400" b="1">
              <a:solidFill>
                <a:prstClr val="black"/>
              </a:solidFill>
              <a:latin typeface="Verdana" panose="020B0604030504040204" pitchFamily="34" charset="0"/>
              <a:ea typeface="Verdana" panose="020B0604030504040204" pitchFamily="34" charset="0"/>
            </a:endParaRPr>
          </a:p>
        </p:txBody>
      </p:sp>
      <p:sp>
        <p:nvSpPr>
          <p:cNvPr id="7" name="CaixaDeTexto 6">
            <a:extLst>
              <a:ext uri="{FF2B5EF4-FFF2-40B4-BE49-F238E27FC236}">
                <a16:creationId xmlns:a16="http://schemas.microsoft.com/office/drawing/2014/main" id="{89AA7F6E-9A24-BDE5-5291-5DA42610F8AC}"/>
              </a:ext>
            </a:extLst>
          </p:cNvPr>
          <p:cNvSpPr txBox="1"/>
          <p:nvPr/>
        </p:nvSpPr>
        <p:spPr>
          <a:xfrm>
            <a:off x="155448" y="946718"/>
            <a:ext cx="11448288" cy="1431161"/>
          </a:xfrm>
          <a:prstGeom prst="rect">
            <a:avLst/>
          </a:prstGeom>
          <a:noFill/>
        </p:spPr>
        <p:txBody>
          <a:bodyPr wrap="square" lIns="91440" tIns="45720" rIns="91440" bIns="45720" rtlCol="0" anchor="t">
            <a:spAutoFit/>
          </a:bodyPr>
          <a:lstStyle/>
          <a:p>
            <a:pPr algn="l">
              <a:spcAft>
                <a:spcPts val="600"/>
              </a:spcAft>
            </a:pPr>
            <a:r>
              <a:rPr lang="en-US" b="1" i="0">
                <a:solidFill>
                  <a:srgbClr val="111111"/>
                </a:solidFill>
                <a:effectLst/>
                <a:latin typeface="Calibri"/>
                <a:ea typeface="Calibri"/>
                <a:cs typeface="Calibri"/>
              </a:rPr>
              <a:t>Scan coi</a:t>
            </a:r>
            <a:r>
              <a:rPr lang="en-US" b="1">
                <a:solidFill>
                  <a:srgbClr val="111111"/>
                </a:solidFill>
                <a:latin typeface="Calibri"/>
                <a:ea typeface="Calibri"/>
                <a:cs typeface="Calibri"/>
              </a:rPr>
              <a:t>ls</a:t>
            </a:r>
            <a:endParaRPr lang="en-US" b="1" i="0">
              <a:solidFill>
                <a:srgbClr val="111111"/>
              </a:solidFill>
              <a:effectLst/>
              <a:latin typeface="Calibri"/>
              <a:ea typeface="Calibri"/>
              <a:cs typeface="Calibri"/>
            </a:endParaRPr>
          </a:p>
          <a:p>
            <a:r>
              <a:rPr lang="en-US" sz="1600">
                <a:solidFill>
                  <a:srgbClr val="000000"/>
                </a:solidFill>
                <a:latin typeface="Calibri"/>
                <a:ea typeface="Calibri"/>
                <a:cs typeface="Calibri"/>
              </a:rPr>
              <a:t>A measurement test was conducted using a standard Sirius 3.2 T superbend and calibrated hall probes to compare the magnetic measurement results. A voltage signal was collected as the vertically aligned coil was moved with constant speed along the magnet and a postprocessing filter was applied to remove high frequencies, minimizing integration errors. </a:t>
            </a:r>
          </a:p>
          <a:p>
            <a:pPr algn="l">
              <a:spcAft>
                <a:spcPts val="600"/>
              </a:spcAft>
            </a:pPr>
            <a:endParaRPr lang="en-US" sz="160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pic>
        <p:nvPicPr>
          <p:cNvPr id="2" name="Imagem 1" descr="Uma imagem contendo no interior, mesa, caminhão, cozinha&#10;&#10;Descrição gerada automaticamente">
            <a:extLst>
              <a:ext uri="{FF2B5EF4-FFF2-40B4-BE49-F238E27FC236}">
                <a16:creationId xmlns:a16="http://schemas.microsoft.com/office/drawing/2014/main" id="{0812D7E2-E0C7-80E7-CCB0-60AA4FB2C6A5}"/>
              </a:ext>
            </a:extLst>
          </p:cNvPr>
          <p:cNvPicPr>
            <a:picLocks noChangeAspect="1"/>
          </p:cNvPicPr>
          <p:nvPr/>
        </p:nvPicPr>
        <p:blipFill>
          <a:blip r:embed="rId3"/>
          <a:srcRect t="16" r="7006" b="952"/>
          <a:stretch/>
        </p:blipFill>
        <p:spPr>
          <a:xfrm>
            <a:off x="3248866" y="2622177"/>
            <a:ext cx="3263265" cy="1709563"/>
          </a:xfrm>
          <a:prstGeom prst="rect">
            <a:avLst/>
          </a:prstGeom>
        </p:spPr>
      </p:pic>
      <p:pic>
        <p:nvPicPr>
          <p:cNvPr id="5" name="Imagem 4" descr="Uma imagem contendo Gráfico&#10;&#10;Descrição gerada automaticamente">
            <a:extLst>
              <a:ext uri="{FF2B5EF4-FFF2-40B4-BE49-F238E27FC236}">
                <a16:creationId xmlns:a16="http://schemas.microsoft.com/office/drawing/2014/main" id="{ED401F9A-5EDB-498B-6968-62F7A421A52B}"/>
              </a:ext>
            </a:extLst>
          </p:cNvPr>
          <p:cNvPicPr>
            <a:picLocks noChangeAspect="1"/>
          </p:cNvPicPr>
          <p:nvPr/>
        </p:nvPicPr>
        <p:blipFill>
          <a:blip r:embed="rId4"/>
          <a:stretch>
            <a:fillRect/>
          </a:stretch>
        </p:blipFill>
        <p:spPr>
          <a:xfrm>
            <a:off x="6653885" y="2498912"/>
            <a:ext cx="4957819" cy="3686735"/>
          </a:xfrm>
          <a:prstGeom prst="rect">
            <a:avLst/>
          </a:prstGeom>
        </p:spPr>
      </p:pic>
      <p:sp>
        <p:nvSpPr>
          <p:cNvPr id="6" name="CaixaDeTexto 5">
            <a:extLst>
              <a:ext uri="{FF2B5EF4-FFF2-40B4-BE49-F238E27FC236}">
                <a16:creationId xmlns:a16="http://schemas.microsoft.com/office/drawing/2014/main" id="{9A27E280-229E-9BD2-BC1E-7CAD73E7EB03}"/>
              </a:ext>
            </a:extLst>
          </p:cNvPr>
          <p:cNvSpPr txBox="1"/>
          <p:nvPr/>
        </p:nvSpPr>
        <p:spPr>
          <a:xfrm>
            <a:off x="3514164" y="4332194"/>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i="1"/>
              <a:t>3.2 T BC dipole</a:t>
            </a:r>
            <a:endParaRPr lang="en-US" sz="1400" i="1">
              <a:ea typeface="Calibri"/>
              <a:cs typeface="Calibri"/>
            </a:endParaRPr>
          </a:p>
        </p:txBody>
      </p:sp>
      <p:pic>
        <p:nvPicPr>
          <p:cNvPr id="11" name="Imagem 10">
            <a:extLst>
              <a:ext uri="{FF2B5EF4-FFF2-40B4-BE49-F238E27FC236}">
                <a16:creationId xmlns:a16="http://schemas.microsoft.com/office/drawing/2014/main" id="{71088CB3-39D1-9A26-AD34-B1494977DFB1}"/>
              </a:ext>
            </a:extLst>
          </p:cNvPr>
          <p:cNvPicPr>
            <a:picLocks noChangeAspect="1"/>
          </p:cNvPicPr>
          <p:nvPr/>
        </p:nvPicPr>
        <p:blipFill>
          <a:blip r:embed="rId5"/>
          <a:stretch>
            <a:fillRect/>
          </a:stretch>
        </p:blipFill>
        <p:spPr>
          <a:xfrm>
            <a:off x="152742" y="2622177"/>
            <a:ext cx="2899398" cy="3563471"/>
          </a:xfrm>
          <a:prstGeom prst="rect">
            <a:avLst/>
          </a:prstGeom>
        </p:spPr>
      </p:pic>
    </p:spTree>
    <p:extLst>
      <p:ext uri="{BB962C8B-B14F-4D97-AF65-F5344CB8AC3E}">
        <p14:creationId xmlns:p14="http://schemas.microsoft.com/office/powerpoint/2010/main" val="3691683596"/>
      </p:ext>
    </p:extLst>
  </p:cSld>
  <p:clrMapOvr>
    <a:masterClrMapping/>
  </p:clrMapOvr>
</p:sld>
</file>

<file path=ppt/theme/theme1.xml><?xml version="1.0" encoding="utf-8"?>
<a:theme xmlns:a="http://schemas.openxmlformats.org/drawingml/2006/main" name="Office Theme">
  <a:themeElements>
    <a:clrScheme name="Azul Quente">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50f1f9b-e3e3-4f51-8e6b-0515b17bae6c">
      <Terms xmlns="http://schemas.microsoft.com/office/infopath/2007/PartnerControls"/>
    </lcf76f155ced4ddcb4097134ff3c332f>
    <TaxCatchAll xmlns="e315f2e1-ae78-4a54-a6b3-a379c37fd95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86FA0779F9502D4C9A238522C8CDD6A1" ma:contentTypeVersion="18" ma:contentTypeDescription="Crie um novo documento." ma:contentTypeScope="" ma:versionID="3d17b3ff7093b287a1080c17418c21a2">
  <xsd:schema xmlns:xsd="http://www.w3.org/2001/XMLSchema" xmlns:xs="http://www.w3.org/2001/XMLSchema" xmlns:p="http://schemas.microsoft.com/office/2006/metadata/properties" xmlns:ns2="d50f1f9b-e3e3-4f51-8e6b-0515b17bae6c" xmlns:ns3="e315f2e1-ae78-4a54-a6b3-a379c37fd95d" targetNamespace="http://schemas.microsoft.com/office/2006/metadata/properties" ma:root="true" ma:fieldsID="b914583ed1bc437c4a9989f9c2b9598c" ns2:_="" ns3:_="">
    <xsd:import namespace="d50f1f9b-e3e3-4f51-8e6b-0515b17bae6c"/>
    <xsd:import namespace="e315f2e1-ae78-4a54-a6b3-a379c37fd95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GenerationTime" minOccurs="0"/>
                <xsd:element ref="ns2:MediaServiceEventHashCode" minOccurs="0"/>
                <xsd:element ref="ns2:MediaServiceOCR" minOccurs="0"/>
                <xsd:element ref="ns2:MediaServiceDateTaken" minOccurs="0"/>
                <xsd:element ref="ns2:lcf76f155ced4ddcb4097134ff3c332f" minOccurs="0"/>
                <xsd:element ref="ns3:TaxCatchAll" minOccurs="0"/>
                <xsd:element ref="ns2:MediaServiceLocation" minOccurs="0"/>
                <xsd:element ref="ns2:MediaLengthInSeconds"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0f1f9b-e3e3-4f51-8e6b-0515b17bae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Marcações de imagem" ma:readOnly="false" ma:fieldId="{5cf76f15-5ced-4ddc-b409-7134ff3c332f}" ma:taxonomyMulti="true" ma:sspId="a9107bda-5398-40d8-849a-058779500778"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315f2e1-ae78-4a54-a6b3-a379c37fd95d" elementFormDefault="qualified">
    <xsd:import namespace="http://schemas.microsoft.com/office/2006/documentManagement/types"/>
    <xsd:import namespace="http://schemas.microsoft.com/office/infopath/2007/PartnerControls"/>
    <xsd:element name="SharedWithUsers" ma:index="12"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hes de Compartilhado Com" ma:internalName="SharedWithDetails" ma:readOnly="true">
      <xsd:simpleType>
        <xsd:restriction base="dms:Note">
          <xsd:maxLength value="255"/>
        </xsd:restriction>
      </xsd:simpleType>
    </xsd:element>
    <xsd:element name="TaxCatchAll" ma:index="20" nillable="true" ma:displayName="Taxonomy Catch All Column" ma:hidden="true" ma:list="{5e6db97f-c0c5-431d-9c23-c63f6a7a10f0}" ma:internalName="TaxCatchAll" ma:showField="CatchAllData" ma:web="e315f2e1-ae78-4a54-a6b3-a379c37fd95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55A19CF-1D61-4333-B731-3DE2A745764C}">
  <ds:schemaRefs>
    <ds:schemaRef ds:uri="http://schemas.microsoft.com/sharepoint/v3/contenttype/forms"/>
  </ds:schemaRefs>
</ds:datastoreItem>
</file>

<file path=customXml/itemProps2.xml><?xml version="1.0" encoding="utf-8"?>
<ds:datastoreItem xmlns:ds="http://schemas.openxmlformats.org/officeDocument/2006/customXml" ds:itemID="{65A35B52-E3D7-4D53-B50B-E5C11FFC3B79}">
  <ds:schemaRefs>
    <ds:schemaRef ds:uri="d50f1f9b-e3e3-4f51-8e6b-0515b17bae6c"/>
    <ds:schemaRef ds:uri="e315f2e1-ae78-4a54-a6b3-a379c37fd95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6FC794C-F91C-4B4C-B6F8-23222E05CEEF}">
  <ds:schemaRefs>
    <ds:schemaRef ds:uri="d50f1f9b-e3e3-4f51-8e6b-0515b17bae6c"/>
    <ds:schemaRef ds:uri="e315f2e1-ae78-4a54-a6b3-a379c37fd95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11</Slides>
  <Notes>3</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Magnetic characterization</vt:lpstr>
      <vt:lpstr>Outline</vt:lpstr>
      <vt:lpstr>General overview</vt:lpstr>
      <vt:lpstr>Main concept: anti-cryostat and Hall probe rod</vt:lpstr>
      <vt:lpstr>Main concept: anti-cryostat and Hall probe rod</vt:lpstr>
      <vt:lpstr>First rod prototype results</vt:lpstr>
      <vt:lpstr>Main concept: anti-cryostat and Hall probe rod</vt:lpstr>
      <vt:lpstr>Evaluation of thermal heat loads to the anti-cryostat concept</vt:lpstr>
      <vt:lpstr>Further developments</vt:lpstr>
      <vt:lpstr>Further approach</vt:lpstr>
      <vt:lpstr>Final Overview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 ADIPISCING ELIT</dc:title>
  <dc:creator>Amanda Kokol Coltro</dc:creator>
  <cp:revision>4</cp:revision>
  <dcterms:created xsi:type="dcterms:W3CDTF">2023-01-13T12:24:27Z</dcterms:created>
  <dcterms:modified xsi:type="dcterms:W3CDTF">2024-10-31T18:09:48Z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0x01010086FA0779F9502D4C9A238522C8CDD6A1</vt:lpwstr>
  </property>
  <property fmtid="{D5CDD505-2E9C-101B-9397-08002B2CF9AE}" pid="3" name="MediaServiceImageTags">
    <vt:lpwstr/>
  </property>
</Properties>
</file>