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58"/>
  </p:notesMasterIdLst>
  <p:handoutMasterIdLst>
    <p:handoutMasterId r:id="rId59"/>
  </p:handoutMasterIdLst>
  <p:sldIdLst>
    <p:sldId id="271" r:id="rId5"/>
    <p:sldId id="282" r:id="rId6"/>
    <p:sldId id="293" r:id="rId7"/>
    <p:sldId id="294" r:id="rId8"/>
    <p:sldId id="286" r:id="rId9"/>
    <p:sldId id="287" r:id="rId10"/>
    <p:sldId id="295" r:id="rId11"/>
    <p:sldId id="296" r:id="rId12"/>
    <p:sldId id="297" r:id="rId13"/>
    <p:sldId id="298" r:id="rId14"/>
    <p:sldId id="283" r:id="rId15"/>
    <p:sldId id="299" r:id="rId16"/>
    <p:sldId id="300" r:id="rId17"/>
    <p:sldId id="301" r:id="rId18"/>
    <p:sldId id="302" r:id="rId19"/>
    <p:sldId id="303" r:id="rId20"/>
    <p:sldId id="278" r:id="rId21"/>
    <p:sldId id="284" r:id="rId22"/>
    <p:sldId id="304" r:id="rId23"/>
    <p:sldId id="305" r:id="rId24"/>
    <p:sldId id="308" r:id="rId25"/>
    <p:sldId id="306" r:id="rId26"/>
    <p:sldId id="307" r:id="rId27"/>
    <p:sldId id="309" r:id="rId28"/>
    <p:sldId id="310" r:id="rId29"/>
    <p:sldId id="311" r:id="rId30"/>
    <p:sldId id="312" r:id="rId31"/>
    <p:sldId id="313" r:id="rId32"/>
    <p:sldId id="328" r:id="rId33"/>
    <p:sldId id="314" r:id="rId34"/>
    <p:sldId id="315" r:id="rId35"/>
    <p:sldId id="316" r:id="rId36"/>
    <p:sldId id="317" r:id="rId37"/>
    <p:sldId id="318" r:id="rId38"/>
    <p:sldId id="324" r:id="rId39"/>
    <p:sldId id="319" r:id="rId40"/>
    <p:sldId id="320" r:id="rId41"/>
    <p:sldId id="321" r:id="rId42"/>
    <p:sldId id="325" r:id="rId43"/>
    <p:sldId id="322" r:id="rId44"/>
    <p:sldId id="323" r:id="rId45"/>
    <p:sldId id="326" r:id="rId46"/>
    <p:sldId id="327" r:id="rId47"/>
    <p:sldId id="330" r:id="rId48"/>
    <p:sldId id="329" r:id="rId49"/>
    <p:sldId id="292" r:id="rId50"/>
    <p:sldId id="285" r:id="rId51"/>
    <p:sldId id="338" r:id="rId52"/>
    <p:sldId id="280" r:id="rId53"/>
    <p:sldId id="331" r:id="rId54"/>
    <p:sldId id="332" r:id="rId55"/>
    <p:sldId id="333" r:id="rId56"/>
    <p:sldId id="337" r:id="rId57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F71345-AEFD-4B4E-9889-1987097D8E6C}" v="1511" dt="2025-07-14T00:07:16.451"/>
  </p1510:revLst>
</p1510:revInfo>
</file>

<file path=ppt/tableStyles.xml><?xml version="1.0" encoding="utf-8"?>
<a:tblStyleLst xmlns:a="http://schemas.openxmlformats.org/drawingml/2006/main" def="{72833802-FEF1-4C79-8D5D-14CF1EAF98D9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1" autoAdjust="0"/>
    <p:restoredTop sz="95388" autoAdjust="0"/>
  </p:normalViewPr>
  <p:slideViewPr>
    <p:cSldViewPr snapToGrid="0">
      <p:cViewPr varScale="1">
        <p:scale>
          <a:sx n="63" d="100"/>
          <a:sy n="63" d="100"/>
        </p:scale>
        <p:origin x="84" y="20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4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 varScale="1">
        <p:scale>
          <a:sx n="82" d="100"/>
          <a:sy n="82" d="100"/>
        </p:scale>
        <p:origin x="39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o Busoni" userId="3f435cfa176cdf46" providerId="LiveId" clId="{C0F71345-AEFD-4B4E-9889-1987097D8E6C}"/>
    <pc:docChg chg="undo redo custSel addSld delSld modSld sldOrd">
      <pc:chgData name="Giorgio Busoni" userId="3f435cfa176cdf46" providerId="LiveId" clId="{C0F71345-AEFD-4B4E-9889-1987097D8E6C}" dt="2025-07-14T00:08:00.190" v="6813" actId="14100"/>
      <pc:docMkLst>
        <pc:docMk/>
      </pc:docMkLst>
      <pc:sldChg chg="addSp modSp mod">
        <pc:chgData name="Giorgio Busoni" userId="3f435cfa176cdf46" providerId="LiveId" clId="{C0F71345-AEFD-4B4E-9889-1987097D8E6C}" dt="2025-07-11T22:19:30.862" v="5533" actId="14100"/>
        <pc:sldMkLst>
          <pc:docMk/>
          <pc:sldMk cId="1839748091" sldId="271"/>
        </pc:sldMkLst>
        <pc:picChg chg="add mod">
          <ac:chgData name="Giorgio Busoni" userId="3f435cfa176cdf46" providerId="LiveId" clId="{C0F71345-AEFD-4B4E-9889-1987097D8E6C}" dt="2025-07-11T22:19:21.093" v="5530" actId="14100"/>
          <ac:picMkLst>
            <pc:docMk/>
            <pc:sldMk cId="1839748091" sldId="271"/>
            <ac:picMk id="9" creationId="{E382CC0A-969B-799F-039E-7B83BD792126}"/>
          </ac:picMkLst>
        </pc:picChg>
        <pc:picChg chg="add mod">
          <ac:chgData name="Giorgio Busoni" userId="3f435cfa176cdf46" providerId="LiveId" clId="{C0F71345-AEFD-4B4E-9889-1987097D8E6C}" dt="2025-07-11T22:19:05.213" v="5527" actId="14100"/>
          <ac:picMkLst>
            <pc:docMk/>
            <pc:sldMk cId="1839748091" sldId="271"/>
            <ac:picMk id="10" creationId="{A8F7EE3D-9198-E6EC-5902-DC9BA7408E53}"/>
          </ac:picMkLst>
        </pc:picChg>
        <pc:picChg chg="add mod">
          <ac:chgData name="Giorgio Busoni" userId="3f435cfa176cdf46" providerId="LiveId" clId="{C0F71345-AEFD-4B4E-9889-1987097D8E6C}" dt="2025-07-11T22:19:30.862" v="5533" actId="14100"/>
          <ac:picMkLst>
            <pc:docMk/>
            <pc:sldMk cId="1839748091" sldId="271"/>
            <ac:picMk id="12" creationId="{F63D7B8F-0DBD-AED4-479F-4AD7B41096E2}"/>
          </ac:picMkLst>
        </pc:picChg>
      </pc:sldChg>
      <pc:sldChg chg="addSp delSp modSp mod">
        <pc:chgData name="Giorgio Busoni" userId="3f435cfa176cdf46" providerId="LiveId" clId="{C0F71345-AEFD-4B4E-9889-1987097D8E6C}" dt="2025-07-10T19:59:31.090" v="2215" actId="20577"/>
        <pc:sldMkLst>
          <pc:docMk/>
          <pc:sldMk cId="2803092014" sldId="278"/>
        </pc:sldMkLst>
        <pc:spChg chg="mod">
          <ac:chgData name="Giorgio Busoni" userId="3f435cfa176cdf46" providerId="LiveId" clId="{C0F71345-AEFD-4B4E-9889-1987097D8E6C}" dt="2025-07-10T19:59:31.090" v="2215" actId="20577"/>
          <ac:spMkLst>
            <pc:docMk/>
            <pc:sldMk cId="2803092014" sldId="278"/>
            <ac:spMk id="4" creationId="{10047101-8D42-6100-9CEA-AEC0FAEAB606}"/>
          </ac:spMkLst>
        </pc:spChg>
      </pc:sldChg>
      <pc:sldChg chg="add">
        <pc:chgData name="Giorgio Busoni" userId="3f435cfa176cdf46" providerId="LiveId" clId="{C0F71345-AEFD-4B4E-9889-1987097D8E6C}" dt="2025-07-13T16:11:27.254" v="6177"/>
        <pc:sldMkLst>
          <pc:docMk/>
          <pc:sldMk cId="2092973446" sldId="280"/>
        </pc:sldMkLst>
      </pc:sldChg>
      <pc:sldChg chg="addSp delSp modSp mod ord modClrScheme chgLayout">
        <pc:chgData name="Giorgio Busoni" userId="3f435cfa176cdf46" providerId="LiveId" clId="{C0F71345-AEFD-4B4E-9889-1987097D8E6C}" dt="2025-07-13T21:33:04.425" v="6603" actId="20577"/>
        <pc:sldMkLst>
          <pc:docMk/>
          <pc:sldMk cId="2665045518" sldId="282"/>
        </pc:sldMkLst>
        <pc:spChg chg="mod">
          <ac:chgData name="Giorgio Busoni" userId="3f435cfa176cdf46" providerId="LiveId" clId="{C0F71345-AEFD-4B4E-9889-1987097D8E6C}" dt="2025-07-09T22:13:25.771" v="1000" actId="26606"/>
          <ac:spMkLst>
            <pc:docMk/>
            <pc:sldMk cId="2665045518" sldId="282"/>
            <ac:spMk id="2" creationId="{F5D5BE93-0252-3CC3-B567-14EC47EB8C7F}"/>
          </ac:spMkLst>
        </pc:spChg>
        <pc:graphicFrameChg chg="add mod">
          <ac:chgData name="Giorgio Busoni" userId="3f435cfa176cdf46" providerId="LiveId" clId="{C0F71345-AEFD-4B4E-9889-1987097D8E6C}" dt="2025-07-13T21:33:04.425" v="6603" actId="20577"/>
          <ac:graphicFrameMkLst>
            <pc:docMk/>
            <pc:sldMk cId="2665045518" sldId="282"/>
            <ac:graphicFrameMk id="5" creationId="{39F6B578-F417-2FD6-1239-34B60D23FD87}"/>
          </ac:graphicFrameMkLst>
        </pc:graphicFrameChg>
      </pc:sldChg>
      <pc:sldChg chg="addSp delSp modSp mod ord modClrScheme chgLayout">
        <pc:chgData name="Giorgio Busoni" userId="3f435cfa176cdf46" providerId="LiveId" clId="{C0F71345-AEFD-4B4E-9889-1987097D8E6C}" dt="2025-07-10T00:14:04.369" v="1501"/>
        <pc:sldMkLst>
          <pc:docMk/>
          <pc:sldMk cId="1388592114" sldId="283"/>
        </pc:sldMkLst>
        <pc:spChg chg="mod">
          <ac:chgData name="Giorgio Busoni" userId="3f435cfa176cdf46" providerId="LiveId" clId="{C0F71345-AEFD-4B4E-9889-1987097D8E6C}" dt="2025-07-09T22:50:57.679" v="1252" actId="14100"/>
          <ac:spMkLst>
            <pc:docMk/>
            <pc:sldMk cId="1388592114" sldId="283"/>
            <ac:spMk id="2" creationId="{954ABE40-AA00-F366-A36A-B3F1AADBF025}"/>
          </ac:spMkLst>
        </pc:spChg>
        <pc:spChg chg="mod">
          <ac:chgData name="Giorgio Busoni" userId="3f435cfa176cdf46" providerId="LiveId" clId="{C0F71345-AEFD-4B4E-9889-1987097D8E6C}" dt="2025-07-09T22:51:11.244" v="1254" actId="255"/>
          <ac:spMkLst>
            <pc:docMk/>
            <pc:sldMk cId="1388592114" sldId="283"/>
            <ac:spMk id="3" creationId="{72446868-83F0-CEEF-5E60-6D55C93B523F}"/>
          </ac:spMkLst>
        </pc:spChg>
        <pc:picChg chg="add mod ord">
          <ac:chgData name="Giorgio Busoni" userId="3f435cfa176cdf46" providerId="LiveId" clId="{C0F71345-AEFD-4B4E-9889-1987097D8E6C}" dt="2025-07-09T22:50:53.638" v="1251" actId="26606"/>
          <ac:picMkLst>
            <pc:docMk/>
            <pc:sldMk cId="1388592114" sldId="283"/>
            <ac:picMk id="8" creationId="{CC1731B2-C09C-1D0A-89EC-2B193D7E25BA}"/>
          </ac:picMkLst>
        </pc:picChg>
      </pc:sldChg>
      <pc:sldChg chg="addSp delSp modSp mod">
        <pc:chgData name="Giorgio Busoni" userId="3f435cfa176cdf46" providerId="LiveId" clId="{C0F71345-AEFD-4B4E-9889-1987097D8E6C}" dt="2025-07-10T20:21:36.710" v="2469" actId="790"/>
        <pc:sldMkLst>
          <pc:docMk/>
          <pc:sldMk cId="652841706" sldId="284"/>
        </pc:sldMkLst>
        <pc:spChg chg="mod">
          <ac:chgData name="Giorgio Busoni" userId="3f435cfa176cdf46" providerId="LiveId" clId="{C0F71345-AEFD-4B4E-9889-1987097D8E6C}" dt="2025-07-10T20:21:36.710" v="2469" actId="790"/>
          <ac:spMkLst>
            <pc:docMk/>
            <pc:sldMk cId="652841706" sldId="284"/>
            <ac:spMk id="2" creationId="{1C72343A-9CB0-F2AD-EF62-5DEE3E97F956}"/>
          </ac:spMkLst>
        </pc:spChg>
        <pc:graphicFrameChg chg="add mod modGraphic">
          <ac:chgData name="Giorgio Busoni" userId="3f435cfa176cdf46" providerId="LiveId" clId="{C0F71345-AEFD-4B4E-9889-1987097D8E6C}" dt="2025-07-10T20:21:36.710" v="2469" actId="790"/>
          <ac:graphicFrameMkLst>
            <pc:docMk/>
            <pc:sldMk cId="652841706" sldId="284"/>
            <ac:graphicFrameMk id="5" creationId="{604C4F74-C81A-A5A1-9032-6B269B4E1900}"/>
          </ac:graphicFrameMkLst>
        </pc:graphicFrameChg>
      </pc:sldChg>
      <pc:sldChg chg="addSp delSp modSp mod ord">
        <pc:chgData name="Giorgio Busoni" userId="3f435cfa176cdf46" providerId="LiveId" clId="{C0F71345-AEFD-4B4E-9889-1987097D8E6C}" dt="2025-07-11T22:17:33.659" v="5481" actId="478"/>
        <pc:sldMkLst>
          <pc:docMk/>
          <pc:sldMk cId="2855514139" sldId="285"/>
        </pc:sldMkLst>
        <pc:spChg chg="mod">
          <ac:chgData name="Giorgio Busoni" userId="3f435cfa176cdf46" providerId="LiveId" clId="{C0F71345-AEFD-4B4E-9889-1987097D8E6C}" dt="2025-07-11T22:17:27.203" v="5479" actId="20577"/>
          <ac:spMkLst>
            <pc:docMk/>
            <pc:sldMk cId="2855514139" sldId="285"/>
            <ac:spMk id="7" creationId="{8A84D4AF-8D29-5A55-F3F8-1E928E3B08FF}"/>
          </ac:spMkLst>
        </pc:spChg>
      </pc:sldChg>
      <pc:sldChg chg="addSp delSp modSp mod ord">
        <pc:chgData name="Giorgio Busoni" userId="3f435cfa176cdf46" providerId="LiveId" clId="{C0F71345-AEFD-4B4E-9889-1987097D8E6C}" dt="2025-07-13T16:26:46.940" v="6276" actId="20577"/>
        <pc:sldMkLst>
          <pc:docMk/>
          <pc:sldMk cId="233018862" sldId="286"/>
        </pc:sldMkLst>
        <pc:spChg chg="mod">
          <ac:chgData name="Giorgio Busoni" userId="3f435cfa176cdf46" providerId="LiveId" clId="{C0F71345-AEFD-4B4E-9889-1987097D8E6C}" dt="2025-07-09T22:13:11.667" v="999" actId="26606"/>
          <ac:spMkLst>
            <pc:docMk/>
            <pc:sldMk cId="233018862" sldId="286"/>
            <ac:spMk id="3" creationId="{476CC09F-7383-3A4C-555C-35DA0BB4B76E}"/>
          </ac:spMkLst>
        </pc:spChg>
        <pc:spChg chg="mod">
          <ac:chgData name="Giorgio Busoni" userId="3f435cfa176cdf46" providerId="LiveId" clId="{C0F71345-AEFD-4B4E-9889-1987097D8E6C}" dt="2025-07-13T16:26:46.940" v="6276" actId="20577"/>
          <ac:spMkLst>
            <pc:docMk/>
            <pc:sldMk cId="233018862" sldId="286"/>
            <ac:spMk id="6" creationId="{9BE7E655-DBBE-1E38-D543-EB34028F2F2B}"/>
          </ac:spMkLst>
        </pc:spChg>
        <pc:picChg chg="add mod">
          <ac:chgData name="Giorgio Busoni" userId="3f435cfa176cdf46" providerId="LiveId" clId="{C0F71345-AEFD-4B4E-9889-1987097D8E6C}" dt="2025-07-09T22:13:11.667" v="999" actId="26606"/>
          <ac:picMkLst>
            <pc:docMk/>
            <pc:sldMk cId="233018862" sldId="286"/>
            <ac:picMk id="5" creationId="{D4337903-5B1D-BD58-C6DE-3364B305601D}"/>
          </ac:picMkLst>
        </pc:picChg>
      </pc:sldChg>
      <pc:sldChg chg="modSp mod ord">
        <pc:chgData name="Giorgio Busoni" userId="3f435cfa176cdf46" providerId="LiveId" clId="{C0F71345-AEFD-4B4E-9889-1987097D8E6C}" dt="2025-07-09T22:26:30.005" v="1072" actId="20577"/>
        <pc:sldMkLst>
          <pc:docMk/>
          <pc:sldMk cId="3353460760" sldId="287"/>
        </pc:sldMkLst>
        <pc:spChg chg="mod">
          <ac:chgData name="Giorgio Busoni" userId="3f435cfa176cdf46" providerId="LiveId" clId="{C0F71345-AEFD-4B4E-9889-1987097D8E6C}" dt="2025-07-09T21:13:42.143" v="459" actId="20577"/>
          <ac:spMkLst>
            <pc:docMk/>
            <pc:sldMk cId="3353460760" sldId="287"/>
            <ac:spMk id="3" creationId="{476CC09F-7383-3A4C-555C-35DA0BB4B76E}"/>
          </ac:spMkLst>
        </pc:spChg>
        <pc:spChg chg="mod">
          <ac:chgData name="Giorgio Busoni" userId="3f435cfa176cdf46" providerId="LiveId" clId="{C0F71345-AEFD-4B4E-9889-1987097D8E6C}" dt="2025-07-09T22:11:24.461" v="997" actId="27636"/>
          <ac:spMkLst>
            <pc:docMk/>
            <pc:sldMk cId="3353460760" sldId="287"/>
            <ac:spMk id="6" creationId="{9BE7E655-DBBE-1E38-D543-EB34028F2F2B}"/>
          </ac:spMkLst>
        </pc:spChg>
        <pc:spChg chg="mod">
          <ac:chgData name="Giorgio Busoni" userId="3f435cfa176cdf46" providerId="LiveId" clId="{C0F71345-AEFD-4B4E-9889-1987097D8E6C}" dt="2025-07-09T22:26:30.005" v="1072" actId="20577"/>
          <ac:spMkLst>
            <pc:docMk/>
            <pc:sldMk cId="3353460760" sldId="287"/>
            <ac:spMk id="7" creationId="{845A03A5-6D4D-7072-B3BD-F2DA38CADEB0}"/>
          </ac:spMkLst>
        </pc:spChg>
      </pc:sldChg>
      <pc:sldChg chg="del">
        <pc:chgData name="Giorgio Busoni" userId="3f435cfa176cdf46" providerId="LiveId" clId="{C0F71345-AEFD-4B4E-9889-1987097D8E6C}" dt="2025-07-11T22:17:20.309" v="5471" actId="2696"/>
        <pc:sldMkLst>
          <pc:docMk/>
          <pc:sldMk cId="414523832" sldId="288"/>
        </pc:sldMkLst>
      </pc:sldChg>
      <pc:sldChg chg="del">
        <pc:chgData name="Giorgio Busoni" userId="3f435cfa176cdf46" providerId="LiveId" clId="{C0F71345-AEFD-4B4E-9889-1987097D8E6C}" dt="2025-07-11T22:17:20.309" v="5471" actId="2696"/>
        <pc:sldMkLst>
          <pc:docMk/>
          <pc:sldMk cId="314440392" sldId="289"/>
        </pc:sldMkLst>
      </pc:sldChg>
      <pc:sldChg chg="del">
        <pc:chgData name="Giorgio Busoni" userId="3f435cfa176cdf46" providerId="LiveId" clId="{C0F71345-AEFD-4B4E-9889-1987097D8E6C}" dt="2025-07-11T22:17:20.309" v="5471" actId="2696"/>
        <pc:sldMkLst>
          <pc:docMk/>
          <pc:sldMk cId="118667928" sldId="290"/>
        </pc:sldMkLst>
      </pc:sldChg>
      <pc:sldChg chg="del">
        <pc:chgData name="Giorgio Busoni" userId="3f435cfa176cdf46" providerId="LiveId" clId="{C0F71345-AEFD-4B4E-9889-1987097D8E6C}" dt="2025-07-11T22:17:20.309" v="5471" actId="2696"/>
        <pc:sldMkLst>
          <pc:docMk/>
          <pc:sldMk cId="849465297" sldId="291"/>
        </pc:sldMkLst>
      </pc:sldChg>
      <pc:sldChg chg="modSp mod">
        <pc:chgData name="Giorgio Busoni" userId="3f435cfa176cdf46" providerId="LiveId" clId="{C0F71345-AEFD-4B4E-9889-1987097D8E6C}" dt="2025-07-11T22:17:53.744" v="5521" actId="20577"/>
        <pc:sldMkLst>
          <pc:docMk/>
          <pc:sldMk cId="2547630249" sldId="292"/>
        </pc:sldMkLst>
        <pc:spChg chg="mod">
          <ac:chgData name="Giorgio Busoni" userId="3f435cfa176cdf46" providerId="LiveId" clId="{C0F71345-AEFD-4B4E-9889-1987097D8E6C}" dt="2025-07-11T22:17:38.026" v="5487" actId="20577"/>
          <ac:spMkLst>
            <pc:docMk/>
            <pc:sldMk cId="2547630249" sldId="292"/>
            <ac:spMk id="2" creationId="{28BAC361-0D7A-DC05-86B5-6DD77D322F5B}"/>
          </ac:spMkLst>
        </pc:spChg>
        <pc:spChg chg="mod">
          <ac:chgData name="Giorgio Busoni" userId="3f435cfa176cdf46" providerId="LiveId" clId="{C0F71345-AEFD-4B4E-9889-1987097D8E6C}" dt="2025-07-11T22:17:53.744" v="5521" actId="20577"/>
          <ac:spMkLst>
            <pc:docMk/>
            <pc:sldMk cId="2547630249" sldId="292"/>
            <ac:spMk id="3" creationId="{1BE98EFF-197D-3136-70B9-7BBD30A48931}"/>
          </ac:spMkLst>
        </pc:spChg>
      </pc:sldChg>
      <pc:sldChg chg="addSp delSp modSp add mod">
        <pc:chgData name="Giorgio Busoni" userId="3f435cfa176cdf46" providerId="LiveId" clId="{C0F71345-AEFD-4B4E-9889-1987097D8E6C}" dt="2025-07-09T20:46:16.565" v="23" actId="962"/>
        <pc:sldMkLst>
          <pc:docMk/>
          <pc:sldMk cId="1960400384" sldId="293"/>
        </pc:sldMkLst>
        <pc:spChg chg="mod">
          <ac:chgData name="Giorgio Busoni" userId="3f435cfa176cdf46" providerId="LiveId" clId="{C0F71345-AEFD-4B4E-9889-1987097D8E6C}" dt="2025-07-09T20:46:00.821" v="16" actId="20577"/>
          <ac:spMkLst>
            <pc:docMk/>
            <pc:sldMk cId="1960400384" sldId="293"/>
            <ac:spMk id="2" creationId="{82110855-4563-FEB1-A2CF-2ADE8C27E712}"/>
          </ac:spMkLst>
        </pc:spChg>
        <pc:picChg chg="add mod">
          <ac:chgData name="Giorgio Busoni" userId="3f435cfa176cdf46" providerId="LiveId" clId="{C0F71345-AEFD-4B4E-9889-1987097D8E6C}" dt="2025-07-09T20:46:16.565" v="23" actId="962"/>
          <ac:picMkLst>
            <pc:docMk/>
            <pc:sldMk cId="1960400384" sldId="293"/>
            <ac:picMk id="7" creationId="{E90156B1-9F99-E1AB-3DCD-9388B0CF682E}"/>
          </ac:picMkLst>
        </pc:picChg>
      </pc:sldChg>
      <pc:sldChg chg="addSp delSp modSp add mod">
        <pc:chgData name="Giorgio Busoni" userId="3f435cfa176cdf46" providerId="LiveId" clId="{C0F71345-AEFD-4B4E-9889-1987097D8E6C}" dt="2025-07-13T16:26:07.936" v="6252" actId="20577"/>
        <pc:sldMkLst>
          <pc:docMk/>
          <pc:sldMk cId="2380811205" sldId="294"/>
        </pc:sldMkLst>
        <pc:spChg chg="mod">
          <ac:chgData name="Giorgio Busoni" userId="3f435cfa176cdf46" providerId="LiveId" clId="{C0F71345-AEFD-4B4E-9889-1987097D8E6C}" dt="2025-07-09T21:38:00.194" v="992" actId="27636"/>
          <ac:spMkLst>
            <pc:docMk/>
            <pc:sldMk cId="2380811205" sldId="294"/>
            <ac:spMk id="3" creationId="{58CCA240-BCFE-DF85-4A20-39BC50F7BB04}"/>
          </ac:spMkLst>
        </pc:spChg>
        <pc:spChg chg="add mod">
          <ac:chgData name="Giorgio Busoni" userId="3f435cfa176cdf46" providerId="LiveId" clId="{C0F71345-AEFD-4B4E-9889-1987097D8E6C}" dt="2025-07-11T21:52:30.780" v="5029" actId="20577"/>
          <ac:spMkLst>
            <pc:docMk/>
            <pc:sldMk cId="2380811205" sldId="294"/>
            <ac:spMk id="6" creationId="{58C5C59E-B8ED-16C3-E7BF-06BAF0A342E5}"/>
          </ac:spMkLst>
        </pc:spChg>
        <pc:spChg chg="add mod">
          <ac:chgData name="Giorgio Busoni" userId="3f435cfa176cdf46" providerId="LiveId" clId="{C0F71345-AEFD-4B4E-9889-1987097D8E6C}" dt="2025-07-11T21:52:43.075" v="5036" actId="20577"/>
          <ac:spMkLst>
            <pc:docMk/>
            <pc:sldMk cId="2380811205" sldId="294"/>
            <ac:spMk id="7" creationId="{66DE82EE-F95A-7B0D-40E7-2384969ADC09}"/>
          </ac:spMkLst>
        </pc:spChg>
        <pc:spChg chg="add mod">
          <ac:chgData name="Giorgio Busoni" userId="3f435cfa176cdf46" providerId="LiveId" clId="{C0F71345-AEFD-4B4E-9889-1987097D8E6C}" dt="2025-07-11T21:52:56.779" v="5059" actId="20577"/>
          <ac:spMkLst>
            <pc:docMk/>
            <pc:sldMk cId="2380811205" sldId="294"/>
            <ac:spMk id="8" creationId="{48B45D22-1838-1C5E-6A5C-DFFA913F1B47}"/>
          </ac:spMkLst>
        </pc:spChg>
        <pc:spChg chg="add mod">
          <ac:chgData name="Giorgio Busoni" userId="3f435cfa176cdf46" providerId="LiveId" clId="{C0F71345-AEFD-4B4E-9889-1987097D8E6C}" dt="2025-07-11T21:53:14.318" v="5076" actId="1076"/>
          <ac:spMkLst>
            <pc:docMk/>
            <pc:sldMk cId="2380811205" sldId="294"/>
            <ac:spMk id="9" creationId="{EEE090F3-DA99-9B14-8767-55785AC028CE}"/>
          </ac:spMkLst>
        </pc:spChg>
        <pc:spChg chg="add mod">
          <ac:chgData name="Giorgio Busoni" userId="3f435cfa176cdf46" providerId="LiveId" clId="{C0F71345-AEFD-4B4E-9889-1987097D8E6C}" dt="2025-07-13T16:26:07.936" v="6252" actId="20577"/>
          <ac:spMkLst>
            <pc:docMk/>
            <pc:sldMk cId="2380811205" sldId="294"/>
            <ac:spMk id="10" creationId="{6873C9C6-6FF9-9B5E-EC75-C20F408A357B}"/>
          </ac:spMkLst>
        </pc:spChg>
        <pc:picChg chg="add mod">
          <ac:chgData name="Giorgio Busoni" userId="3f435cfa176cdf46" providerId="LiveId" clId="{C0F71345-AEFD-4B4E-9889-1987097D8E6C}" dt="2025-07-09T21:38:02.283" v="993" actId="1076"/>
          <ac:picMkLst>
            <pc:docMk/>
            <pc:sldMk cId="2380811205" sldId="294"/>
            <ac:picMk id="1026" creationId="{F866B77A-C194-6694-73CE-410E549AF64E}"/>
          </ac:picMkLst>
        </pc:picChg>
        <pc:picChg chg="add mod">
          <ac:chgData name="Giorgio Busoni" userId="3f435cfa176cdf46" providerId="LiveId" clId="{C0F71345-AEFD-4B4E-9889-1987097D8E6C}" dt="2025-07-11T21:52:12.773" v="5001" actId="1076"/>
          <ac:picMkLst>
            <pc:docMk/>
            <pc:sldMk cId="2380811205" sldId="294"/>
            <ac:picMk id="1028" creationId="{6DE65042-A74D-B5E3-3D6C-3DAB146DB9A8}"/>
          </ac:picMkLst>
        </pc:picChg>
        <pc:picChg chg="add mod">
          <ac:chgData name="Giorgio Busoni" userId="3f435cfa176cdf46" providerId="LiveId" clId="{C0F71345-AEFD-4B4E-9889-1987097D8E6C}" dt="2025-07-10T19:40:38.865" v="1896" actId="14100"/>
          <ac:picMkLst>
            <pc:docMk/>
            <pc:sldMk cId="2380811205" sldId="294"/>
            <ac:picMk id="1030" creationId="{B3F9E9ED-894B-F1BB-81E5-07F8C548E4DA}"/>
          </ac:picMkLst>
        </pc:picChg>
      </pc:sldChg>
      <pc:sldChg chg="modSp add mod">
        <pc:chgData name="Giorgio Busoni" userId="3f435cfa176cdf46" providerId="LiveId" clId="{C0F71345-AEFD-4B4E-9889-1987097D8E6C}" dt="2025-07-13T21:33:52.396" v="6606" actId="255"/>
        <pc:sldMkLst>
          <pc:docMk/>
          <pc:sldMk cId="3445389900" sldId="295"/>
        </pc:sldMkLst>
        <pc:spChg chg="mod">
          <ac:chgData name="Giorgio Busoni" userId="3f435cfa176cdf46" providerId="LiveId" clId="{C0F71345-AEFD-4B4E-9889-1987097D8E6C}" dt="2025-07-13T21:18:39.741" v="6282" actId="207"/>
          <ac:spMkLst>
            <pc:docMk/>
            <pc:sldMk cId="3445389900" sldId="295"/>
            <ac:spMk id="6" creationId="{B765E8D1-BEBE-B62D-951F-30E45821609A}"/>
          </ac:spMkLst>
        </pc:spChg>
        <pc:spChg chg="mod">
          <ac:chgData name="Giorgio Busoni" userId="3f435cfa176cdf46" providerId="LiveId" clId="{C0F71345-AEFD-4B4E-9889-1987097D8E6C}" dt="2025-07-13T21:33:52.396" v="6606" actId="255"/>
          <ac:spMkLst>
            <pc:docMk/>
            <pc:sldMk cId="3445389900" sldId="295"/>
            <ac:spMk id="7" creationId="{054E03D3-41E2-096D-4362-4226A6B2E5C0}"/>
          </ac:spMkLst>
        </pc:spChg>
      </pc:sldChg>
      <pc:sldChg chg="addSp delSp modSp add mod modClrScheme modAnim chgLayout">
        <pc:chgData name="Giorgio Busoni" userId="3f435cfa176cdf46" providerId="LiveId" clId="{C0F71345-AEFD-4B4E-9889-1987097D8E6C}" dt="2025-07-13T21:23:56.174" v="6438"/>
        <pc:sldMkLst>
          <pc:docMk/>
          <pc:sldMk cId="2769028816" sldId="296"/>
        </pc:sldMkLst>
        <pc:spChg chg="add mod">
          <ac:chgData name="Giorgio Busoni" userId="3f435cfa176cdf46" providerId="LiveId" clId="{C0F71345-AEFD-4B4E-9889-1987097D8E6C}" dt="2025-07-13T21:20:15.852" v="6394" actId="207"/>
          <ac:spMkLst>
            <pc:docMk/>
            <pc:sldMk cId="2769028816" sldId="296"/>
            <ac:spMk id="2" creationId="{A5750E08-9BD7-0774-5E85-72A451655F2D}"/>
          </ac:spMkLst>
        </pc:spChg>
        <pc:spChg chg="mod">
          <ac:chgData name="Giorgio Busoni" userId="3f435cfa176cdf46" providerId="LiveId" clId="{C0F71345-AEFD-4B4E-9889-1987097D8E6C}" dt="2025-07-09T22:42:33.228" v="1103" actId="26606"/>
          <ac:spMkLst>
            <pc:docMk/>
            <pc:sldMk cId="2769028816" sldId="296"/>
            <ac:spMk id="3" creationId="{675A889F-BFC7-3855-6C86-CD2C827CB476}"/>
          </ac:spMkLst>
        </pc:spChg>
        <pc:spChg chg="add mod">
          <ac:chgData name="Giorgio Busoni" userId="3f435cfa176cdf46" providerId="LiveId" clId="{C0F71345-AEFD-4B4E-9889-1987097D8E6C}" dt="2025-07-09T22:43:17.613" v="1110" actId="1076"/>
          <ac:spMkLst>
            <pc:docMk/>
            <pc:sldMk cId="2769028816" sldId="296"/>
            <ac:spMk id="5" creationId="{ED3985C3-E5E1-F51D-BE7B-E1DBD7C9FEBF}"/>
          </ac:spMkLst>
        </pc:spChg>
        <pc:spChg chg="mod">
          <ac:chgData name="Giorgio Busoni" userId="3f435cfa176cdf46" providerId="LiveId" clId="{C0F71345-AEFD-4B4E-9889-1987097D8E6C}" dt="2025-07-13T21:18:46.541" v="6283" actId="207"/>
          <ac:spMkLst>
            <pc:docMk/>
            <pc:sldMk cId="2769028816" sldId="296"/>
            <ac:spMk id="6" creationId="{8357CEC3-9F66-82FC-6B6F-DA76C7A35CDA}"/>
          </ac:spMkLst>
        </pc:spChg>
        <pc:picChg chg="add mod">
          <ac:chgData name="Giorgio Busoni" userId="3f435cfa176cdf46" providerId="LiveId" clId="{C0F71345-AEFD-4B4E-9889-1987097D8E6C}" dt="2025-07-09T22:43:14.824" v="1109" actId="1076"/>
          <ac:picMkLst>
            <pc:docMk/>
            <pc:sldMk cId="2769028816" sldId="296"/>
            <ac:picMk id="4" creationId="{B56E42D5-982D-59A0-9066-65FEAAAF8F81}"/>
          </ac:picMkLst>
        </pc:picChg>
        <pc:cxnChg chg="add mod">
          <ac:chgData name="Giorgio Busoni" userId="3f435cfa176cdf46" providerId="LiveId" clId="{C0F71345-AEFD-4B4E-9889-1987097D8E6C}" dt="2025-07-13T21:20:35.898" v="6397" actId="1582"/>
          <ac:cxnSpMkLst>
            <pc:docMk/>
            <pc:sldMk cId="2769028816" sldId="296"/>
            <ac:cxnSpMk id="8" creationId="{296CA787-4DE9-CE41-5C36-56BC75B7D50B}"/>
          </ac:cxnSpMkLst>
        </pc:cxnChg>
        <pc:cxnChg chg="add mod">
          <ac:chgData name="Giorgio Busoni" userId="3f435cfa176cdf46" providerId="LiveId" clId="{C0F71345-AEFD-4B4E-9889-1987097D8E6C}" dt="2025-07-13T21:20:47.944" v="6401" actId="14100"/>
          <ac:cxnSpMkLst>
            <pc:docMk/>
            <pc:sldMk cId="2769028816" sldId="296"/>
            <ac:cxnSpMk id="9" creationId="{414FDA00-159B-183C-D02F-5C31B2922FE7}"/>
          </ac:cxnSpMkLst>
        </pc:cxnChg>
        <pc:cxnChg chg="add mod">
          <ac:chgData name="Giorgio Busoni" userId="3f435cfa176cdf46" providerId="LiveId" clId="{C0F71345-AEFD-4B4E-9889-1987097D8E6C}" dt="2025-07-13T21:20:54.874" v="6404" actId="14100"/>
          <ac:cxnSpMkLst>
            <pc:docMk/>
            <pc:sldMk cId="2769028816" sldId="296"/>
            <ac:cxnSpMk id="12" creationId="{983252EF-0FEB-FBDD-2E51-6775A7E57489}"/>
          </ac:cxnSpMkLst>
        </pc:cxnChg>
        <pc:cxnChg chg="add mod">
          <ac:chgData name="Giorgio Busoni" userId="3f435cfa176cdf46" providerId="LiveId" clId="{C0F71345-AEFD-4B4E-9889-1987097D8E6C}" dt="2025-07-13T21:21:02.850" v="6407" actId="14100"/>
          <ac:cxnSpMkLst>
            <pc:docMk/>
            <pc:sldMk cId="2769028816" sldId="296"/>
            <ac:cxnSpMk id="15" creationId="{75DA7820-15E8-4304-CAF7-3EB1375D7278}"/>
          </ac:cxnSpMkLst>
        </pc:cxnChg>
        <pc:cxnChg chg="add mod">
          <ac:chgData name="Giorgio Busoni" userId="3f435cfa176cdf46" providerId="LiveId" clId="{C0F71345-AEFD-4B4E-9889-1987097D8E6C}" dt="2025-07-13T21:21:09.898" v="6410" actId="14100"/>
          <ac:cxnSpMkLst>
            <pc:docMk/>
            <pc:sldMk cId="2769028816" sldId="296"/>
            <ac:cxnSpMk id="18" creationId="{4FA97D08-1052-2BD9-C9AC-D202E70A2C76}"/>
          </ac:cxnSpMkLst>
        </pc:cxnChg>
        <pc:cxnChg chg="add mod">
          <ac:chgData name="Giorgio Busoni" userId="3f435cfa176cdf46" providerId="LiveId" clId="{C0F71345-AEFD-4B4E-9889-1987097D8E6C}" dt="2025-07-13T21:22:16.218" v="6425" actId="14100"/>
          <ac:cxnSpMkLst>
            <pc:docMk/>
            <pc:sldMk cId="2769028816" sldId="296"/>
            <ac:cxnSpMk id="21" creationId="{0293044E-931C-8596-AA98-5BCA7231F023}"/>
          </ac:cxnSpMkLst>
        </pc:cxnChg>
        <pc:cxnChg chg="add mod">
          <ac:chgData name="Giorgio Busoni" userId="3f435cfa176cdf46" providerId="LiveId" clId="{C0F71345-AEFD-4B4E-9889-1987097D8E6C}" dt="2025-07-13T21:23:26.656" v="6432" actId="208"/>
          <ac:cxnSpMkLst>
            <pc:docMk/>
            <pc:sldMk cId="2769028816" sldId="296"/>
            <ac:cxnSpMk id="26" creationId="{5534485A-14B7-7330-6525-7D41D180EA74}"/>
          </ac:cxnSpMkLst>
        </pc:cxnChg>
        <pc:cxnChg chg="add mod">
          <ac:chgData name="Giorgio Busoni" userId="3f435cfa176cdf46" providerId="LiveId" clId="{C0F71345-AEFD-4B4E-9889-1987097D8E6C}" dt="2025-07-13T21:23:38.425" v="6435" actId="14100"/>
          <ac:cxnSpMkLst>
            <pc:docMk/>
            <pc:sldMk cId="2769028816" sldId="296"/>
            <ac:cxnSpMk id="28" creationId="{D8A33705-704A-2A9E-C2F5-AC243B5B464D}"/>
          </ac:cxnSpMkLst>
        </pc:cxnChg>
      </pc:sldChg>
      <pc:sldChg chg="addSp delSp modSp add mod">
        <pc:chgData name="Giorgio Busoni" userId="3f435cfa176cdf46" providerId="LiveId" clId="{C0F71345-AEFD-4B4E-9889-1987097D8E6C}" dt="2025-07-13T21:18:58.613" v="6284" actId="207"/>
        <pc:sldMkLst>
          <pc:docMk/>
          <pc:sldMk cId="2997009007" sldId="297"/>
        </pc:sldMkLst>
        <pc:spChg chg="mod">
          <ac:chgData name="Giorgio Busoni" userId="3f435cfa176cdf46" providerId="LiveId" clId="{C0F71345-AEFD-4B4E-9889-1987097D8E6C}" dt="2025-07-13T21:18:58.613" v="6284" actId="207"/>
          <ac:spMkLst>
            <pc:docMk/>
            <pc:sldMk cId="2997009007" sldId="297"/>
            <ac:spMk id="6" creationId="{8A9D0CF9-8A65-748A-8415-D7AADE2042A1}"/>
          </ac:spMkLst>
        </pc:spChg>
        <pc:picChg chg="add mod">
          <ac:chgData name="Giorgio Busoni" userId="3f435cfa176cdf46" providerId="LiveId" clId="{C0F71345-AEFD-4B4E-9889-1987097D8E6C}" dt="2025-07-09T22:43:50.028" v="1116" actId="1076"/>
          <ac:picMkLst>
            <pc:docMk/>
            <pc:sldMk cId="2997009007" sldId="297"/>
            <ac:picMk id="4" creationId="{6843F637-6486-5BA9-63EC-B76BF9BF9627}"/>
          </ac:picMkLst>
        </pc:picChg>
        <pc:picChg chg="add mod">
          <ac:chgData name="Giorgio Busoni" userId="3f435cfa176cdf46" providerId="LiveId" clId="{C0F71345-AEFD-4B4E-9889-1987097D8E6C}" dt="2025-07-09T22:44:08.980" v="1118" actId="1076"/>
          <ac:picMkLst>
            <pc:docMk/>
            <pc:sldMk cId="2997009007" sldId="297"/>
            <ac:picMk id="8" creationId="{12DD1D9F-D3EC-51DB-1B41-2E2D255B3649}"/>
          </ac:picMkLst>
        </pc:picChg>
      </pc:sldChg>
      <pc:sldChg chg="addSp modSp add mod">
        <pc:chgData name="Giorgio Busoni" userId="3f435cfa176cdf46" providerId="LiveId" clId="{C0F71345-AEFD-4B4E-9889-1987097D8E6C}" dt="2025-07-09T22:48:35.012" v="1204" actId="1076"/>
        <pc:sldMkLst>
          <pc:docMk/>
          <pc:sldMk cId="1263956192" sldId="298"/>
        </pc:sldMkLst>
        <pc:spChg chg="mod">
          <ac:chgData name="Giorgio Busoni" userId="3f435cfa176cdf46" providerId="LiveId" clId="{C0F71345-AEFD-4B4E-9889-1987097D8E6C}" dt="2025-07-09T22:45:07.273" v="1124" actId="207"/>
          <ac:spMkLst>
            <pc:docMk/>
            <pc:sldMk cId="1263956192" sldId="298"/>
            <ac:spMk id="6" creationId="{C779E2FF-2092-6B3B-62CB-C0A5DE981BB5}"/>
          </ac:spMkLst>
        </pc:spChg>
        <pc:spChg chg="mod">
          <ac:chgData name="Giorgio Busoni" userId="3f435cfa176cdf46" providerId="LiveId" clId="{C0F71345-AEFD-4B4E-9889-1987097D8E6C}" dt="2025-07-09T22:48:29.806" v="1200" actId="14100"/>
          <ac:spMkLst>
            <pc:docMk/>
            <pc:sldMk cId="1263956192" sldId="298"/>
            <ac:spMk id="7" creationId="{B9999386-C17F-FD8D-87AA-96C0C5AB39FD}"/>
          </ac:spMkLst>
        </pc:spChg>
        <pc:picChg chg="add mod">
          <ac:chgData name="Giorgio Busoni" userId="3f435cfa176cdf46" providerId="LiveId" clId="{C0F71345-AEFD-4B4E-9889-1987097D8E6C}" dt="2025-07-09T22:48:35.012" v="1204" actId="1076"/>
          <ac:picMkLst>
            <pc:docMk/>
            <pc:sldMk cId="1263956192" sldId="298"/>
            <ac:picMk id="4" creationId="{433EF5BD-7964-53F7-067C-7CDF98E0C08A}"/>
          </ac:picMkLst>
        </pc:picChg>
      </pc:sldChg>
      <pc:sldChg chg="addSp delSp modSp add mod ord chgLayout">
        <pc:chgData name="Giorgio Busoni" userId="3f435cfa176cdf46" providerId="LiveId" clId="{C0F71345-AEFD-4B4E-9889-1987097D8E6C}" dt="2025-07-10T00:13:58.574" v="1499"/>
        <pc:sldMkLst>
          <pc:docMk/>
          <pc:sldMk cId="841695159" sldId="299"/>
        </pc:sldMkLst>
        <pc:spChg chg="mod ord">
          <ac:chgData name="Giorgio Busoni" userId="3f435cfa176cdf46" providerId="LiveId" clId="{C0F71345-AEFD-4B4E-9889-1987097D8E6C}" dt="2025-07-09T22:52:01.317" v="1273" actId="6264"/>
          <ac:spMkLst>
            <pc:docMk/>
            <pc:sldMk cId="841695159" sldId="299"/>
            <ac:spMk id="3" creationId="{7062DFA2-8883-082E-F87D-C2096F547DA1}"/>
          </ac:spMkLst>
        </pc:spChg>
        <pc:spChg chg="add mod ord">
          <ac:chgData name="Giorgio Busoni" userId="3f435cfa176cdf46" providerId="LiveId" clId="{C0F71345-AEFD-4B4E-9889-1987097D8E6C}" dt="2025-07-09T23:29:58.597" v="1378" actId="20577"/>
          <ac:spMkLst>
            <pc:docMk/>
            <pc:sldMk cId="841695159" sldId="299"/>
            <ac:spMk id="4" creationId="{19A66AF4-50D9-710A-CCD1-7E3B2E67A3D0}"/>
          </ac:spMkLst>
        </pc:spChg>
        <pc:spChg chg="add mod ord">
          <ac:chgData name="Giorgio Busoni" userId="3f435cfa176cdf46" providerId="LiveId" clId="{C0F71345-AEFD-4B4E-9889-1987097D8E6C}" dt="2025-07-10T00:12:25.018" v="1497" actId="20577"/>
          <ac:spMkLst>
            <pc:docMk/>
            <pc:sldMk cId="841695159" sldId="299"/>
            <ac:spMk id="7" creationId="{8119DA6C-5129-8726-A404-4DBD668B77C4}"/>
          </ac:spMkLst>
        </pc:spChg>
      </pc:sldChg>
      <pc:sldChg chg="modSp add mod">
        <pc:chgData name="Giorgio Busoni" userId="3f435cfa176cdf46" providerId="LiveId" clId="{C0F71345-AEFD-4B4E-9889-1987097D8E6C}" dt="2025-07-10T00:26:39.325" v="1891" actId="20577"/>
        <pc:sldMkLst>
          <pc:docMk/>
          <pc:sldMk cId="3682195352" sldId="300"/>
        </pc:sldMkLst>
        <pc:spChg chg="mod">
          <ac:chgData name="Giorgio Busoni" userId="3f435cfa176cdf46" providerId="LiveId" clId="{C0F71345-AEFD-4B4E-9889-1987097D8E6C}" dt="2025-07-10T00:20:35.509" v="1759" actId="20577"/>
          <ac:spMkLst>
            <pc:docMk/>
            <pc:sldMk cId="3682195352" sldId="300"/>
            <ac:spMk id="4" creationId="{92371F07-6EC1-83E6-6196-35DBEF8A6689}"/>
          </ac:spMkLst>
        </pc:spChg>
        <pc:spChg chg="mod">
          <ac:chgData name="Giorgio Busoni" userId="3f435cfa176cdf46" providerId="LiveId" clId="{C0F71345-AEFD-4B4E-9889-1987097D8E6C}" dt="2025-07-10T00:26:39.325" v="1891" actId="20577"/>
          <ac:spMkLst>
            <pc:docMk/>
            <pc:sldMk cId="3682195352" sldId="300"/>
            <ac:spMk id="7" creationId="{C7D69968-A609-A0E3-0420-8F734E49D993}"/>
          </ac:spMkLst>
        </pc:spChg>
      </pc:sldChg>
      <pc:sldChg chg="addSp modSp add mod">
        <pc:chgData name="Giorgio Busoni" userId="3f435cfa176cdf46" providerId="LiveId" clId="{C0F71345-AEFD-4B4E-9889-1987097D8E6C}" dt="2025-07-13T21:30:06.463" v="6602" actId="20577"/>
        <pc:sldMkLst>
          <pc:docMk/>
          <pc:sldMk cId="2812272113" sldId="301"/>
        </pc:sldMkLst>
        <pc:spChg chg="add mod">
          <ac:chgData name="Giorgio Busoni" userId="3f435cfa176cdf46" providerId="LiveId" clId="{C0F71345-AEFD-4B4E-9889-1987097D8E6C}" dt="2025-07-13T21:30:06.463" v="6602" actId="20577"/>
          <ac:spMkLst>
            <pc:docMk/>
            <pc:sldMk cId="2812272113" sldId="301"/>
            <ac:spMk id="2" creationId="{D079CE62-9C9D-B303-B708-BB6BCAFC6C92}"/>
          </ac:spMkLst>
        </pc:spChg>
        <pc:spChg chg="mod">
          <ac:chgData name="Giorgio Busoni" userId="3f435cfa176cdf46" providerId="LiveId" clId="{C0F71345-AEFD-4B4E-9889-1987097D8E6C}" dt="2025-07-10T00:15:20.240" v="1509" actId="207"/>
          <ac:spMkLst>
            <pc:docMk/>
            <pc:sldMk cId="2812272113" sldId="301"/>
            <ac:spMk id="4" creationId="{6C2EDA59-8EC6-F168-4951-699B4E0EEF9E}"/>
          </ac:spMkLst>
        </pc:spChg>
        <pc:spChg chg="mod">
          <ac:chgData name="Giorgio Busoni" userId="3f435cfa176cdf46" providerId="LiveId" clId="{C0F71345-AEFD-4B4E-9889-1987097D8E6C}" dt="2025-07-13T21:29:12.723" v="6576" actId="20577"/>
          <ac:spMkLst>
            <pc:docMk/>
            <pc:sldMk cId="2812272113" sldId="301"/>
            <ac:spMk id="7" creationId="{E25B80EA-44EE-44A2-29E7-9D33F85E3FC9}"/>
          </ac:spMkLst>
        </pc:spChg>
      </pc:sldChg>
      <pc:sldChg chg="addSp delSp modSp add del mod modAnim">
        <pc:chgData name="Giorgio Busoni" userId="3f435cfa176cdf46" providerId="LiveId" clId="{C0F71345-AEFD-4B4E-9889-1987097D8E6C}" dt="2025-07-13T23:44:50.274" v="6807"/>
        <pc:sldMkLst>
          <pc:docMk/>
          <pc:sldMk cId="367604410" sldId="302"/>
        </pc:sldMkLst>
        <pc:spChg chg="mod">
          <ac:chgData name="Giorgio Busoni" userId="3f435cfa176cdf46" providerId="LiveId" clId="{C0F71345-AEFD-4B4E-9889-1987097D8E6C}" dt="2025-07-10T00:17:48.963" v="1639" actId="20577"/>
          <ac:spMkLst>
            <pc:docMk/>
            <pc:sldMk cId="367604410" sldId="302"/>
            <ac:spMk id="4" creationId="{0702559C-252D-C77F-5E22-26AC37A725CA}"/>
          </ac:spMkLst>
        </pc:spChg>
        <pc:picChg chg="add mod">
          <ac:chgData name="Giorgio Busoni" userId="3f435cfa176cdf46" providerId="LiveId" clId="{C0F71345-AEFD-4B4E-9889-1987097D8E6C}" dt="2025-07-10T00:16:15.812" v="1515"/>
          <ac:picMkLst>
            <pc:docMk/>
            <pc:sldMk cId="367604410" sldId="302"/>
            <ac:picMk id="2" creationId="{42422698-D171-E2F8-865D-E4FAEAA5B101}"/>
          </ac:picMkLst>
        </pc:picChg>
      </pc:sldChg>
      <pc:sldChg chg="addSp modSp add del mod modAnim">
        <pc:chgData name="Giorgio Busoni" userId="3f435cfa176cdf46" providerId="LiveId" clId="{C0F71345-AEFD-4B4E-9889-1987097D8E6C}" dt="2025-07-10T19:57:25.749" v="2211" actId="14100"/>
        <pc:sldMkLst>
          <pc:docMk/>
          <pc:sldMk cId="4044770028" sldId="303"/>
        </pc:sldMkLst>
        <pc:spChg chg="mod">
          <ac:chgData name="Giorgio Busoni" userId="3f435cfa176cdf46" providerId="LiveId" clId="{C0F71345-AEFD-4B4E-9889-1987097D8E6C}" dt="2025-07-10T19:43:19.364" v="1930" actId="20577"/>
          <ac:spMkLst>
            <pc:docMk/>
            <pc:sldMk cId="4044770028" sldId="303"/>
            <ac:spMk id="2" creationId="{F3FAB49A-5F91-6EA7-8AE6-F1CAF417F290}"/>
          </ac:spMkLst>
        </pc:spChg>
        <pc:spChg chg="mod">
          <ac:chgData name="Giorgio Busoni" userId="3f435cfa176cdf46" providerId="LiveId" clId="{C0F71345-AEFD-4B4E-9889-1987097D8E6C}" dt="2025-07-10T19:56:50.934" v="2204" actId="255"/>
          <ac:spMkLst>
            <pc:docMk/>
            <pc:sldMk cId="4044770028" sldId="303"/>
            <ac:spMk id="3" creationId="{299C8175-BDCB-8E20-AFC2-F50E87FD8797}"/>
          </ac:spMkLst>
        </pc:spChg>
        <pc:picChg chg="add mod">
          <ac:chgData name="Giorgio Busoni" userId="3f435cfa176cdf46" providerId="LiveId" clId="{C0F71345-AEFD-4B4E-9889-1987097D8E6C}" dt="2025-07-10T19:57:25.749" v="2211" actId="14100"/>
          <ac:picMkLst>
            <pc:docMk/>
            <pc:sldMk cId="4044770028" sldId="303"/>
            <ac:picMk id="4" creationId="{06CFA96E-090B-750E-985D-25C5EC9788E1}"/>
          </ac:picMkLst>
        </pc:picChg>
        <pc:cxnChg chg="add mod">
          <ac:chgData name="Giorgio Busoni" userId="3f435cfa176cdf46" providerId="LiveId" clId="{C0F71345-AEFD-4B4E-9889-1987097D8E6C}" dt="2025-07-10T19:56:59.600" v="2205" actId="1076"/>
          <ac:cxnSpMkLst>
            <pc:docMk/>
            <pc:sldMk cId="4044770028" sldId="303"/>
            <ac:cxnSpMk id="6" creationId="{39237F91-5FEB-232F-A630-D030079DD8A5}"/>
          </ac:cxnSpMkLst>
        </pc:cxnChg>
        <pc:cxnChg chg="add mod">
          <ac:chgData name="Giorgio Busoni" userId="3f435cfa176cdf46" providerId="LiveId" clId="{C0F71345-AEFD-4B4E-9889-1987097D8E6C}" dt="2025-07-10T19:57:08.859" v="2208" actId="1076"/>
          <ac:cxnSpMkLst>
            <pc:docMk/>
            <pc:sldMk cId="4044770028" sldId="303"/>
            <ac:cxnSpMk id="9" creationId="{062EAD01-2FDF-9B16-E783-EF8CE2679823}"/>
          </ac:cxnSpMkLst>
        </pc:cxnChg>
        <pc:cxnChg chg="add mod">
          <ac:chgData name="Giorgio Busoni" userId="3f435cfa176cdf46" providerId="LiveId" clId="{C0F71345-AEFD-4B4E-9889-1987097D8E6C}" dt="2025-07-10T19:57:11.498" v="2209" actId="1076"/>
          <ac:cxnSpMkLst>
            <pc:docMk/>
            <pc:sldMk cId="4044770028" sldId="303"/>
            <ac:cxnSpMk id="10" creationId="{46B17D60-5365-E26B-FC5F-3F9E18E34E43}"/>
          </ac:cxnSpMkLst>
        </pc:cxnChg>
        <pc:cxnChg chg="add mod">
          <ac:chgData name="Giorgio Busoni" userId="3f435cfa176cdf46" providerId="LiveId" clId="{C0F71345-AEFD-4B4E-9889-1987097D8E6C}" dt="2025-07-10T19:57:01.681" v="2206" actId="1076"/>
          <ac:cxnSpMkLst>
            <pc:docMk/>
            <pc:sldMk cId="4044770028" sldId="303"/>
            <ac:cxnSpMk id="11" creationId="{FEA5C561-09E1-88F2-D334-5443380BC53F}"/>
          </ac:cxnSpMkLst>
        </pc:cxnChg>
      </pc:sldChg>
      <pc:sldChg chg="add del">
        <pc:chgData name="Giorgio Busoni" userId="3f435cfa176cdf46" providerId="LiveId" clId="{C0F71345-AEFD-4B4E-9889-1987097D8E6C}" dt="2025-07-10T20:30:26.078" v="2471" actId="2696"/>
        <pc:sldMkLst>
          <pc:docMk/>
          <pc:sldMk cId="449363523" sldId="304"/>
        </pc:sldMkLst>
      </pc:sldChg>
      <pc:sldChg chg="modSp add mod">
        <pc:chgData name="Giorgio Busoni" userId="3f435cfa176cdf46" providerId="LiveId" clId="{C0F71345-AEFD-4B4E-9889-1987097D8E6C}" dt="2025-07-10T20:30:57.893" v="2476" actId="207"/>
        <pc:sldMkLst>
          <pc:docMk/>
          <pc:sldMk cId="1409793697" sldId="304"/>
        </pc:sldMkLst>
        <pc:graphicFrameChg chg="modGraphic">
          <ac:chgData name="Giorgio Busoni" userId="3f435cfa176cdf46" providerId="LiveId" clId="{C0F71345-AEFD-4B4E-9889-1987097D8E6C}" dt="2025-07-10T20:30:57.893" v="2476" actId="207"/>
          <ac:graphicFrameMkLst>
            <pc:docMk/>
            <pc:sldMk cId="1409793697" sldId="304"/>
            <ac:graphicFrameMk id="5" creationId="{87125A21-C4D4-DB84-14EA-6B01B4BB92FB}"/>
          </ac:graphicFrameMkLst>
        </pc:graphicFrameChg>
      </pc:sldChg>
      <pc:sldChg chg="addSp delSp modSp add mod">
        <pc:chgData name="Giorgio Busoni" userId="3f435cfa176cdf46" providerId="LiveId" clId="{C0F71345-AEFD-4B4E-9889-1987097D8E6C}" dt="2025-07-13T20:59:24.258" v="6278"/>
        <pc:sldMkLst>
          <pc:docMk/>
          <pc:sldMk cId="924439343" sldId="305"/>
        </pc:sldMkLst>
        <pc:spChg chg="mod">
          <ac:chgData name="Giorgio Busoni" userId="3f435cfa176cdf46" providerId="LiveId" clId="{C0F71345-AEFD-4B4E-9889-1987097D8E6C}" dt="2025-07-10T20:32:48.737" v="2496" actId="20577"/>
          <ac:spMkLst>
            <pc:docMk/>
            <pc:sldMk cId="924439343" sldId="305"/>
            <ac:spMk id="2" creationId="{8348AA71-1ACA-A797-40E1-ADF6A1288C25}"/>
          </ac:spMkLst>
        </pc:spChg>
        <pc:spChg chg="add mod">
          <ac:chgData name="Giorgio Busoni" userId="3f435cfa176cdf46" providerId="LiveId" clId="{C0F71345-AEFD-4B4E-9889-1987097D8E6C}" dt="2025-07-13T20:59:16.538" v="6277"/>
          <ac:spMkLst>
            <pc:docMk/>
            <pc:sldMk cId="924439343" sldId="305"/>
            <ac:spMk id="3" creationId="{5849A62D-3942-6FA1-4F53-334EB5560B51}"/>
          </ac:spMkLst>
        </pc:spChg>
        <pc:spChg chg="add mod">
          <ac:chgData name="Giorgio Busoni" userId="3f435cfa176cdf46" providerId="LiveId" clId="{C0F71345-AEFD-4B4E-9889-1987097D8E6C}" dt="2025-07-13T20:59:24.258" v="6278"/>
          <ac:spMkLst>
            <pc:docMk/>
            <pc:sldMk cId="924439343" sldId="305"/>
            <ac:spMk id="4" creationId="{8E263003-2CCB-3483-B7BA-ED8322E14B86}"/>
          </ac:spMkLst>
        </pc:spChg>
        <pc:spChg chg="add">
          <ac:chgData name="Giorgio Busoni" userId="3f435cfa176cdf46" providerId="LiveId" clId="{C0F71345-AEFD-4B4E-9889-1987097D8E6C}" dt="2025-07-10T20:33:04.340" v="2498" actId="11529"/>
          <ac:spMkLst>
            <pc:docMk/>
            <pc:sldMk cId="924439343" sldId="305"/>
            <ac:spMk id="6" creationId="{EB692B02-F50D-4A77-97BD-1FABEB3107E9}"/>
          </ac:spMkLst>
        </pc:spChg>
        <pc:spChg chg="add mod">
          <ac:chgData name="Giorgio Busoni" userId="3f435cfa176cdf46" providerId="LiveId" clId="{C0F71345-AEFD-4B4E-9889-1987097D8E6C}" dt="2025-07-10T20:33:31.268" v="2500" actId="1076"/>
          <ac:spMkLst>
            <pc:docMk/>
            <pc:sldMk cId="924439343" sldId="305"/>
            <ac:spMk id="7" creationId="{36D830A5-BD8B-283B-2C5D-09D51D4D4032}"/>
          </ac:spMkLst>
        </pc:spChg>
        <pc:spChg chg="add mod">
          <ac:chgData name="Giorgio Busoni" userId="3f435cfa176cdf46" providerId="LiveId" clId="{C0F71345-AEFD-4B4E-9889-1987097D8E6C}" dt="2025-07-10T20:34:07.611" v="2510" actId="1076"/>
          <ac:spMkLst>
            <pc:docMk/>
            <pc:sldMk cId="924439343" sldId="305"/>
            <ac:spMk id="8" creationId="{30FDA4B9-C173-BBA3-9AAB-29942F5DDDD7}"/>
          </ac:spMkLst>
        </pc:spChg>
        <pc:spChg chg="add mod">
          <ac:chgData name="Giorgio Busoni" userId="3f435cfa176cdf46" providerId="LiveId" clId="{C0F71345-AEFD-4B4E-9889-1987097D8E6C}" dt="2025-07-10T20:34:37.406" v="2515" actId="1076"/>
          <ac:spMkLst>
            <pc:docMk/>
            <pc:sldMk cId="924439343" sldId="305"/>
            <ac:spMk id="9" creationId="{78EA3D9F-418F-C25E-C72F-13E5D670E20D}"/>
          </ac:spMkLst>
        </pc:spChg>
        <pc:spChg chg="add mod">
          <ac:chgData name="Giorgio Busoni" userId="3f435cfa176cdf46" providerId="LiveId" clId="{C0F71345-AEFD-4B4E-9889-1987097D8E6C}" dt="2025-07-10T20:35:06.501" v="2517" actId="207"/>
          <ac:spMkLst>
            <pc:docMk/>
            <pc:sldMk cId="924439343" sldId="305"/>
            <ac:spMk id="10" creationId="{284C425B-531B-972F-04DF-D239C1CEF43F}"/>
          </ac:spMkLst>
        </pc:spChg>
        <pc:spChg chg="add mod">
          <ac:chgData name="Giorgio Busoni" userId="3f435cfa176cdf46" providerId="LiveId" clId="{C0F71345-AEFD-4B4E-9889-1987097D8E6C}" dt="2025-07-10T20:35:18.250" v="2521" actId="20577"/>
          <ac:spMkLst>
            <pc:docMk/>
            <pc:sldMk cId="924439343" sldId="305"/>
            <ac:spMk id="11" creationId="{6879CEF5-0E49-7028-2DA7-EF101BDB7AAA}"/>
          </ac:spMkLst>
        </pc:spChg>
        <pc:spChg chg="add mod">
          <ac:chgData name="Giorgio Busoni" userId="3f435cfa176cdf46" providerId="LiveId" clId="{C0F71345-AEFD-4B4E-9889-1987097D8E6C}" dt="2025-07-10T20:35:31.728" v="2523" actId="207"/>
          <ac:spMkLst>
            <pc:docMk/>
            <pc:sldMk cId="924439343" sldId="305"/>
            <ac:spMk id="12" creationId="{B56112BC-DEE0-125D-B172-DD20863C5D60}"/>
          </ac:spMkLst>
        </pc:spChg>
        <pc:spChg chg="add mod">
          <ac:chgData name="Giorgio Busoni" userId="3f435cfa176cdf46" providerId="LiveId" clId="{C0F71345-AEFD-4B4E-9889-1987097D8E6C}" dt="2025-07-10T20:35:52.597" v="2530" actId="20577"/>
          <ac:spMkLst>
            <pc:docMk/>
            <pc:sldMk cId="924439343" sldId="305"/>
            <ac:spMk id="14" creationId="{AEEB5FDC-0BF2-6799-598F-A68748A151BB}"/>
          </ac:spMkLst>
        </pc:spChg>
        <pc:spChg chg="add mod">
          <ac:chgData name="Giorgio Busoni" userId="3f435cfa176cdf46" providerId="LiveId" clId="{C0F71345-AEFD-4B4E-9889-1987097D8E6C}" dt="2025-07-10T20:36:58.518" v="2559" actId="20577"/>
          <ac:spMkLst>
            <pc:docMk/>
            <pc:sldMk cId="924439343" sldId="305"/>
            <ac:spMk id="19" creationId="{740B428C-9B97-5882-671C-4F5460B48260}"/>
          </ac:spMkLst>
        </pc:spChg>
        <pc:spChg chg="add mod">
          <ac:chgData name="Giorgio Busoni" userId="3f435cfa176cdf46" providerId="LiveId" clId="{C0F71345-AEFD-4B4E-9889-1987097D8E6C}" dt="2025-07-10T20:37:08.059" v="2566" actId="20577"/>
          <ac:spMkLst>
            <pc:docMk/>
            <pc:sldMk cId="924439343" sldId="305"/>
            <ac:spMk id="20" creationId="{8FD1AEFD-CE3D-E712-D819-4E74D1E24E4F}"/>
          </ac:spMkLst>
        </pc:spChg>
        <pc:spChg chg="add mod">
          <ac:chgData name="Giorgio Busoni" userId="3f435cfa176cdf46" providerId="LiveId" clId="{C0F71345-AEFD-4B4E-9889-1987097D8E6C}" dt="2025-07-10T20:37:20.556" v="2573" actId="20577"/>
          <ac:spMkLst>
            <pc:docMk/>
            <pc:sldMk cId="924439343" sldId="305"/>
            <ac:spMk id="21" creationId="{2DD32AEF-9083-D866-28F1-F170A1357A03}"/>
          </ac:spMkLst>
        </pc:spChg>
        <pc:spChg chg="add mod">
          <ac:chgData name="Giorgio Busoni" userId="3f435cfa176cdf46" providerId="LiveId" clId="{C0F71345-AEFD-4B4E-9889-1987097D8E6C}" dt="2025-07-10T20:37:29.123" v="2580" actId="20577"/>
          <ac:spMkLst>
            <pc:docMk/>
            <pc:sldMk cId="924439343" sldId="305"/>
            <ac:spMk id="22" creationId="{F9A49185-44A3-23AA-B315-69C8740618D6}"/>
          </ac:spMkLst>
        </pc:spChg>
        <pc:spChg chg="add mod">
          <ac:chgData name="Giorgio Busoni" userId="3f435cfa176cdf46" providerId="LiveId" clId="{C0F71345-AEFD-4B4E-9889-1987097D8E6C}" dt="2025-07-10T20:37:52.680" v="2600" actId="20577"/>
          <ac:spMkLst>
            <pc:docMk/>
            <pc:sldMk cId="924439343" sldId="305"/>
            <ac:spMk id="25" creationId="{E2C2ACA2-038A-BD4A-AEB3-AEDC50D8C527}"/>
          </ac:spMkLst>
        </pc:spChg>
        <pc:cxnChg chg="add mod">
          <ac:chgData name="Giorgio Busoni" userId="3f435cfa176cdf46" providerId="LiveId" clId="{C0F71345-AEFD-4B4E-9889-1987097D8E6C}" dt="2025-07-10T20:36:18.962" v="2533" actId="1582"/>
          <ac:cxnSpMkLst>
            <pc:docMk/>
            <pc:sldMk cId="924439343" sldId="305"/>
            <ac:cxnSpMk id="16" creationId="{60088722-4948-1282-795C-9316A5F58D67}"/>
          </ac:cxnSpMkLst>
        </pc:cxnChg>
        <pc:cxnChg chg="add mod">
          <ac:chgData name="Giorgio Busoni" userId="3f435cfa176cdf46" providerId="LiveId" clId="{C0F71345-AEFD-4B4E-9889-1987097D8E6C}" dt="2025-07-10T20:37:33.530" v="2581" actId="14100"/>
          <ac:cxnSpMkLst>
            <pc:docMk/>
            <pc:sldMk cId="924439343" sldId="305"/>
            <ac:cxnSpMk id="18" creationId="{9F4767EA-D349-C66B-C949-EE5E4592C94A}"/>
          </ac:cxnSpMkLst>
        </pc:cxnChg>
        <pc:cxnChg chg="add mod">
          <ac:chgData name="Giorgio Busoni" userId="3f435cfa176cdf46" providerId="LiveId" clId="{C0F71345-AEFD-4B4E-9889-1987097D8E6C}" dt="2025-07-10T20:37:42.804" v="2583" actId="1076"/>
          <ac:cxnSpMkLst>
            <pc:docMk/>
            <pc:sldMk cId="924439343" sldId="305"/>
            <ac:cxnSpMk id="24" creationId="{A82A7270-A9DB-8BF9-A840-36921D4EC802}"/>
          </ac:cxnSpMkLst>
        </pc:cxnChg>
      </pc:sldChg>
      <pc:sldChg chg="addSp delSp modSp add mod modAnim">
        <pc:chgData name="Giorgio Busoni" userId="3f435cfa176cdf46" providerId="LiveId" clId="{C0F71345-AEFD-4B4E-9889-1987097D8E6C}" dt="2025-07-11T13:29:46.412" v="3088"/>
        <pc:sldMkLst>
          <pc:docMk/>
          <pc:sldMk cId="1917627980" sldId="306"/>
        </pc:sldMkLst>
        <pc:spChg chg="mod">
          <ac:chgData name="Giorgio Busoni" userId="3f435cfa176cdf46" providerId="LiveId" clId="{C0F71345-AEFD-4B4E-9889-1987097D8E6C}" dt="2025-07-10T20:43:55.062" v="2676" actId="20577"/>
          <ac:spMkLst>
            <pc:docMk/>
            <pc:sldMk cId="1917627980" sldId="306"/>
            <ac:spMk id="2" creationId="{2B307ED3-7AD1-664B-46FA-83E11AEA76BA}"/>
          </ac:spMkLst>
        </pc:spChg>
        <pc:spChg chg="add mod">
          <ac:chgData name="Giorgio Busoni" userId="3f435cfa176cdf46" providerId="LiveId" clId="{C0F71345-AEFD-4B4E-9889-1987097D8E6C}" dt="2025-07-10T20:40:08.328" v="2626" actId="1076"/>
          <ac:spMkLst>
            <pc:docMk/>
            <pc:sldMk cId="1917627980" sldId="306"/>
            <ac:spMk id="4" creationId="{A890A0D0-9E48-E69A-BA73-F9509CF7E016}"/>
          </ac:spMkLst>
        </pc:spChg>
        <pc:spChg chg="add mod">
          <ac:chgData name="Giorgio Busoni" userId="3f435cfa176cdf46" providerId="LiveId" clId="{C0F71345-AEFD-4B4E-9889-1987097D8E6C}" dt="2025-07-10T20:41:54.365" v="2652" actId="1076"/>
          <ac:spMkLst>
            <pc:docMk/>
            <pc:sldMk cId="1917627980" sldId="306"/>
            <ac:spMk id="5" creationId="{A38BD7C4-A2AC-E17B-E251-1F6CA56A5FE8}"/>
          </ac:spMkLst>
        </pc:spChg>
        <pc:spChg chg="mod">
          <ac:chgData name="Giorgio Busoni" userId="3f435cfa176cdf46" providerId="LiveId" clId="{C0F71345-AEFD-4B4E-9889-1987097D8E6C}" dt="2025-07-10T20:41:57.612" v="2653" actId="1076"/>
          <ac:spMkLst>
            <pc:docMk/>
            <pc:sldMk cId="1917627980" sldId="306"/>
            <ac:spMk id="8" creationId="{36AF242C-E87E-D48C-0D78-BADE9FC37635}"/>
          </ac:spMkLst>
        </pc:spChg>
        <pc:spChg chg="mod">
          <ac:chgData name="Giorgio Busoni" userId="3f435cfa176cdf46" providerId="LiveId" clId="{C0F71345-AEFD-4B4E-9889-1987097D8E6C}" dt="2025-07-10T20:38:43.741" v="2605" actId="1076"/>
          <ac:spMkLst>
            <pc:docMk/>
            <pc:sldMk cId="1917627980" sldId="306"/>
            <ac:spMk id="10" creationId="{70C360F1-0E70-7449-5C25-CB8D9CDA3D61}"/>
          </ac:spMkLst>
        </pc:spChg>
        <pc:spChg chg="mod">
          <ac:chgData name="Giorgio Busoni" userId="3f435cfa176cdf46" providerId="LiveId" clId="{C0F71345-AEFD-4B4E-9889-1987097D8E6C}" dt="2025-07-10T20:39:35.147" v="2620" actId="1076"/>
          <ac:spMkLst>
            <pc:docMk/>
            <pc:sldMk cId="1917627980" sldId="306"/>
            <ac:spMk id="11" creationId="{B2836EAB-89EA-4737-2676-C72789147D14}"/>
          </ac:spMkLst>
        </pc:spChg>
        <pc:spChg chg="add mod">
          <ac:chgData name="Giorgio Busoni" userId="3f435cfa176cdf46" providerId="LiveId" clId="{C0F71345-AEFD-4B4E-9889-1987097D8E6C}" dt="2025-07-10T20:42:21.108" v="2668" actId="1076"/>
          <ac:spMkLst>
            <pc:docMk/>
            <pc:sldMk cId="1917627980" sldId="306"/>
            <ac:spMk id="13" creationId="{29A54417-4F28-8B01-D5E7-DEE6DA53EA48}"/>
          </ac:spMkLst>
        </pc:spChg>
        <pc:spChg chg="mod">
          <ac:chgData name="Giorgio Busoni" userId="3f435cfa176cdf46" providerId="LiveId" clId="{C0F71345-AEFD-4B4E-9889-1987097D8E6C}" dt="2025-07-10T20:38:33.698" v="2602" actId="1076"/>
          <ac:spMkLst>
            <pc:docMk/>
            <pc:sldMk cId="1917627980" sldId="306"/>
            <ac:spMk id="19" creationId="{98B77D28-D7CF-5876-DC49-A4B14B9554D4}"/>
          </ac:spMkLst>
        </pc:spChg>
        <pc:spChg chg="mod">
          <ac:chgData name="Giorgio Busoni" userId="3f435cfa176cdf46" providerId="LiveId" clId="{C0F71345-AEFD-4B4E-9889-1987097D8E6C}" dt="2025-07-10T20:39:53.590" v="2621" actId="1076"/>
          <ac:spMkLst>
            <pc:docMk/>
            <pc:sldMk cId="1917627980" sldId="306"/>
            <ac:spMk id="20" creationId="{14FFF1AD-2E17-5C1C-B25C-D0C8FB2C064E}"/>
          </ac:spMkLst>
        </pc:spChg>
        <pc:spChg chg="mod">
          <ac:chgData name="Giorgio Busoni" userId="3f435cfa176cdf46" providerId="LiveId" clId="{C0F71345-AEFD-4B4E-9889-1987097D8E6C}" dt="2025-07-10T20:39:56.706" v="2622" actId="1076"/>
          <ac:spMkLst>
            <pc:docMk/>
            <pc:sldMk cId="1917627980" sldId="306"/>
            <ac:spMk id="22" creationId="{6127587F-B71F-DE3D-DFE3-92D5430CD2EE}"/>
          </ac:spMkLst>
        </pc:spChg>
        <pc:spChg chg="mod">
          <ac:chgData name="Giorgio Busoni" userId="3f435cfa176cdf46" providerId="LiveId" clId="{C0F71345-AEFD-4B4E-9889-1987097D8E6C}" dt="2025-07-10T20:43:20.899" v="2674" actId="1076"/>
          <ac:spMkLst>
            <pc:docMk/>
            <pc:sldMk cId="1917627980" sldId="306"/>
            <ac:spMk id="25" creationId="{A3459674-B757-ABAE-1944-AECB7A53FC83}"/>
          </ac:spMkLst>
        </pc:spChg>
        <pc:spChg chg="add mod">
          <ac:chgData name="Giorgio Busoni" userId="3f435cfa176cdf46" providerId="LiveId" clId="{C0F71345-AEFD-4B4E-9889-1987097D8E6C}" dt="2025-07-11T13:27:06.307" v="3067" actId="1582"/>
          <ac:spMkLst>
            <pc:docMk/>
            <pc:sldMk cId="1917627980" sldId="306"/>
            <ac:spMk id="26" creationId="{33200F3B-E141-7F7B-2768-1693EC155695}"/>
          </ac:spMkLst>
        </pc:spChg>
        <pc:spChg chg="add mod">
          <ac:chgData name="Giorgio Busoni" userId="3f435cfa176cdf46" providerId="LiveId" clId="{C0F71345-AEFD-4B4E-9889-1987097D8E6C}" dt="2025-07-11T13:28:46.868" v="3077" actId="14100"/>
          <ac:spMkLst>
            <pc:docMk/>
            <pc:sldMk cId="1917627980" sldId="306"/>
            <ac:spMk id="29" creationId="{88729A6E-1B1B-D88A-A300-2F6BAA87EB05}"/>
          </ac:spMkLst>
        </pc:spChg>
        <pc:spChg chg="add mod">
          <ac:chgData name="Giorgio Busoni" userId="3f435cfa176cdf46" providerId="LiveId" clId="{C0F71345-AEFD-4B4E-9889-1987097D8E6C}" dt="2025-07-11T13:29:16.771" v="3079" actId="1076"/>
          <ac:spMkLst>
            <pc:docMk/>
            <pc:sldMk cId="1917627980" sldId="306"/>
            <ac:spMk id="30" creationId="{5D855BD8-A23C-013C-8441-9E03E126AC67}"/>
          </ac:spMkLst>
        </pc:spChg>
        <pc:spChg chg="add mod">
          <ac:chgData name="Giorgio Busoni" userId="3f435cfa176cdf46" providerId="LiveId" clId="{C0F71345-AEFD-4B4E-9889-1987097D8E6C}" dt="2025-07-11T13:29:28.485" v="3086" actId="20577"/>
          <ac:spMkLst>
            <pc:docMk/>
            <pc:sldMk cId="1917627980" sldId="306"/>
            <ac:spMk id="31" creationId="{99E460A7-BA67-A9E0-2813-FEE9A1A643FC}"/>
          </ac:spMkLst>
        </pc:spChg>
        <pc:cxnChg chg="add mod">
          <ac:chgData name="Giorgio Busoni" userId="3f435cfa176cdf46" providerId="LiveId" clId="{C0F71345-AEFD-4B4E-9889-1987097D8E6C}" dt="2025-07-10T20:40:02.378" v="2624" actId="1076"/>
          <ac:cxnSpMkLst>
            <pc:docMk/>
            <pc:sldMk cId="1917627980" sldId="306"/>
            <ac:cxnSpMk id="3" creationId="{95CB0840-DEDC-C213-22CA-DC4123E81670}"/>
          </ac:cxnSpMkLst>
        </pc:cxnChg>
        <pc:cxnChg chg="mod">
          <ac:chgData name="Giorgio Busoni" userId="3f435cfa176cdf46" providerId="LiveId" clId="{C0F71345-AEFD-4B4E-9889-1987097D8E6C}" dt="2025-07-10T20:42:47.252" v="2670" actId="14100"/>
          <ac:cxnSpMkLst>
            <pc:docMk/>
            <pc:sldMk cId="1917627980" sldId="306"/>
            <ac:cxnSpMk id="18" creationId="{E5517B3A-92F0-0A94-DB44-90233276D2BF}"/>
          </ac:cxnSpMkLst>
        </pc:cxnChg>
        <pc:cxnChg chg="mod">
          <ac:chgData name="Giorgio Busoni" userId="3f435cfa176cdf46" providerId="LiveId" clId="{C0F71345-AEFD-4B4E-9889-1987097D8E6C}" dt="2025-07-10T20:42:54.378" v="2671" actId="14100"/>
          <ac:cxnSpMkLst>
            <pc:docMk/>
            <pc:sldMk cId="1917627980" sldId="306"/>
            <ac:cxnSpMk id="24" creationId="{30103B17-AB21-12C1-0B57-472B3BC77E2B}"/>
          </ac:cxnSpMkLst>
        </pc:cxnChg>
      </pc:sldChg>
      <pc:sldChg chg="addSp delSp modSp add mod delAnim modAnim">
        <pc:chgData name="Giorgio Busoni" userId="3f435cfa176cdf46" providerId="LiveId" clId="{C0F71345-AEFD-4B4E-9889-1987097D8E6C}" dt="2025-07-13T20:59:53.152" v="6281"/>
        <pc:sldMkLst>
          <pc:docMk/>
          <pc:sldMk cId="3732423452" sldId="307"/>
        </pc:sldMkLst>
        <pc:spChg chg="mod">
          <ac:chgData name="Giorgio Busoni" userId="3f435cfa176cdf46" providerId="LiveId" clId="{C0F71345-AEFD-4B4E-9889-1987097D8E6C}" dt="2025-07-11T13:18:54.356" v="2698" actId="20577"/>
          <ac:spMkLst>
            <pc:docMk/>
            <pc:sldMk cId="3732423452" sldId="307"/>
            <ac:spMk id="3" creationId="{24A4AA8E-0E6E-FFFD-C78B-3BAB4891E845}"/>
          </ac:spMkLst>
        </pc:spChg>
        <pc:spChg chg="mod">
          <ac:chgData name="Giorgio Busoni" userId="3f435cfa176cdf46" providerId="LiveId" clId="{C0F71345-AEFD-4B4E-9889-1987097D8E6C}" dt="2025-07-11T13:20:33.976" v="2813" actId="20577"/>
          <ac:spMkLst>
            <pc:docMk/>
            <pc:sldMk cId="3732423452" sldId="307"/>
            <ac:spMk id="4" creationId="{1D72A906-5F1E-09E4-8F91-F64700646BAA}"/>
          </ac:spMkLst>
        </pc:spChg>
        <pc:spChg chg="add mod">
          <ac:chgData name="Giorgio Busoni" userId="3f435cfa176cdf46" providerId="LiveId" clId="{C0F71345-AEFD-4B4E-9889-1987097D8E6C}" dt="2025-07-11T13:26:17.572" v="3063" actId="20577"/>
          <ac:spMkLst>
            <pc:docMk/>
            <pc:sldMk cId="3732423452" sldId="307"/>
            <ac:spMk id="6" creationId="{79EB6C2C-E952-2A55-F3FA-D5854D218BD9}"/>
          </ac:spMkLst>
        </pc:spChg>
      </pc:sldChg>
      <pc:sldChg chg="addSp modSp add mod">
        <pc:chgData name="Giorgio Busoni" userId="3f435cfa176cdf46" providerId="LiveId" clId="{C0F71345-AEFD-4B4E-9889-1987097D8E6C}" dt="2025-07-13T20:59:30.365" v="6280"/>
        <pc:sldMkLst>
          <pc:docMk/>
          <pc:sldMk cId="4294718953" sldId="308"/>
        </pc:sldMkLst>
        <pc:spChg chg="add mod">
          <ac:chgData name="Giorgio Busoni" userId="3f435cfa176cdf46" providerId="LiveId" clId="{C0F71345-AEFD-4B4E-9889-1987097D8E6C}" dt="2025-07-11T13:32:36.160" v="3092" actId="20577"/>
          <ac:spMkLst>
            <pc:docMk/>
            <pc:sldMk cId="4294718953" sldId="308"/>
            <ac:spMk id="3" creationId="{7A584A90-A6F0-01C3-5375-755F723C4B7E}"/>
          </ac:spMkLst>
        </pc:spChg>
        <pc:spChg chg="add mod">
          <ac:chgData name="Giorgio Busoni" userId="3f435cfa176cdf46" providerId="LiveId" clId="{C0F71345-AEFD-4B4E-9889-1987097D8E6C}" dt="2025-07-11T13:32:44.335" v="3094" actId="1076"/>
          <ac:spMkLst>
            <pc:docMk/>
            <pc:sldMk cId="4294718953" sldId="308"/>
            <ac:spMk id="4" creationId="{F754F97D-0A8C-E469-3CBD-BEC200F27A45}"/>
          </ac:spMkLst>
        </pc:spChg>
        <pc:spChg chg="add mod">
          <ac:chgData name="Giorgio Busoni" userId="3f435cfa176cdf46" providerId="LiveId" clId="{C0F71345-AEFD-4B4E-9889-1987097D8E6C}" dt="2025-07-11T13:42:43.383" v="3105" actId="20577"/>
          <ac:spMkLst>
            <pc:docMk/>
            <pc:sldMk cId="4294718953" sldId="308"/>
            <ac:spMk id="5" creationId="{CA6B16BC-08E8-B9DC-138C-790C0F4AC51E}"/>
          </ac:spMkLst>
        </pc:spChg>
        <pc:spChg chg="add mod">
          <ac:chgData name="Giorgio Busoni" userId="3f435cfa176cdf46" providerId="LiveId" clId="{C0F71345-AEFD-4B4E-9889-1987097D8E6C}" dt="2025-07-11T13:42:51.623" v="3107" actId="1076"/>
          <ac:spMkLst>
            <pc:docMk/>
            <pc:sldMk cId="4294718953" sldId="308"/>
            <ac:spMk id="13" creationId="{6F0A2920-646D-5F52-5BE5-959FEFB4A455}"/>
          </ac:spMkLst>
        </pc:spChg>
        <pc:spChg chg="add mod">
          <ac:chgData name="Giorgio Busoni" userId="3f435cfa176cdf46" providerId="LiveId" clId="{C0F71345-AEFD-4B4E-9889-1987097D8E6C}" dt="2025-07-13T20:59:26.632" v="6279"/>
          <ac:spMkLst>
            <pc:docMk/>
            <pc:sldMk cId="4294718953" sldId="308"/>
            <ac:spMk id="15" creationId="{D899B79F-6465-1E44-ACF9-CDA040E777BA}"/>
          </ac:spMkLst>
        </pc:spChg>
        <pc:spChg chg="add mod">
          <ac:chgData name="Giorgio Busoni" userId="3f435cfa176cdf46" providerId="LiveId" clId="{C0F71345-AEFD-4B4E-9889-1987097D8E6C}" dt="2025-07-13T20:59:30.365" v="6280"/>
          <ac:spMkLst>
            <pc:docMk/>
            <pc:sldMk cId="4294718953" sldId="308"/>
            <ac:spMk id="17" creationId="{9E63839F-54A1-CD2A-371D-562C9535AF3F}"/>
          </ac:spMkLst>
        </pc:spChg>
      </pc:sldChg>
      <pc:sldChg chg="addSp delSp modSp add mod delAnim modAnim">
        <pc:chgData name="Giorgio Busoni" userId="3f435cfa176cdf46" providerId="LiveId" clId="{C0F71345-AEFD-4B4E-9889-1987097D8E6C}" dt="2025-07-11T13:48:44.944" v="3392"/>
        <pc:sldMkLst>
          <pc:docMk/>
          <pc:sldMk cId="1355491527" sldId="309"/>
        </pc:sldMkLst>
        <pc:spChg chg="add mod">
          <ac:chgData name="Giorgio Busoni" userId="3f435cfa176cdf46" providerId="LiveId" clId="{C0F71345-AEFD-4B4E-9889-1987097D8E6C}" dt="2025-07-11T13:45:27.140" v="3155" actId="20577"/>
          <ac:spMkLst>
            <pc:docMk/>
            <pc:sldMk cId="1355491527" sldId="309"/>
            <ac:spMk id="15" creationId="{E93D52F0-9E58-99BA-584A-5DDE29924344}"/>
          </ac:spMkLst>
        </pc:spChg>
        <pc:spChg chg="add mod">
          <ac:chgData name="Giorgio Busoni" userId="3f435cfa176cdf46" providerId="LiveId" clId="{C0F71345-AEFD-4B4E-9889-1987097D8E6C}" dt="2025-07-11T13:44:43.881" v="3131" actId="20577"/>
          <ac:spMkLst>
            <pc:docMk/>
            <pc:sldMk cId="1355491527" sldId="309"/>
            <ac:spMk id="17" creationId="{8D6E345A-A5EA-B378-058E-CC9CE5BE3F90}"/>
          </ac:spMkLst>
        </pc:spChg>
        <pc:spChg chg="add mod">
          <ac:chgData name="Giorgio Busoni" userId="3f435cfa176cdf46" providerId="LiveId" clId="{C0F71345-AEFD-4B4E-9889-1987097D8E6C}" dt="2025-07-11T13:44:57.972" v="3135" actId="1076"/>
          <ac:spMkLst>
            <pc:docMk/>
            <pc:sldMk cId="1355491527" sldId="309"/>
            <ac:spMk id="21" creationId="{D1F21D35-7FFD-3244-55BD-85D260F07EDF}"/>
          </ac:spMkLst>
        </pc:spChg>
        <pc:spChg chg="add mod">
          <ac:chgData name="Giorgio Busoni" userId="3f435cfa176cdf46" providerId="LiveId" clId="{C0F71345-AEFD-4B4E-9889-1987097D8E6C}" dt="2025-07-11T13:45:01.641" v="3137" actId="1076"/>
          <ac:spMkLst>
            <pc:docMk/>
            <pc:sldMk cId="1355491527" sldId="309"/>
            <ac:spMk id="23" creationId="{0D84DA23-07AB-4FC6-2607-D9A915FC6CAF}"/>
          </ac:spMkLst>
        </pc:spChg>
        <pc:spChg chg="add mod">
          <ac:chgData name="Giorgio Busoni" userId="3f435cfa176cdf46" providerId="LiveId" clId="{C0F71345-AEFD-4B4E-9889-1987097D8E6C}" dt="2025-07-11T13:45:05.292" v="3139" actId="1076"/>
          <ac:spMkLst>
            <pc:docMk/>
            <pc:sldMk cId="1355491527" sldId="309"/>
            <ac:spMk id="27" creationId="{51D2D062-9324-8EDB-2458-ECF02B972E45}"/>
          </ac:spMkLst>
        </pc:spChg>
        <pc:spChg chg="add mod">
          <ac:chgData name="Giorgio Busoni" userId="3f435cfa176cdf46" providerId="LiveId" clId="{C0F71345-AEFD-4B4E-9889-1987097D8E6C}" dt="2025-07-11T13:48:33.329" v="3391" actId="20577"/>
          <ac:spMkLst>
            <pc:docMk/>
            <pc:sldMk cId="1355491527" sldId="309"/>
            <ac:spMk id="32" creationId="{39185DF8-8E95-F2C6-F33D-DF5BD68D3AA0}"/>
          </ac:spMkLst>
        </pc:spChg>
      </pc:sldChg>
      <pc:sldChg chg="addSp delSp modSp add mod">
        <pc:chgData name="Giorgio Busoni" userId="3f435cfa176cdf46" providerId="LiveId" clId="{C0F71345-AEFD-4B4E-9889-1987097D8E6C}" dt="2025-07-11T13:53:36.524" v="3447" actId="207"/>
        <pc:sldMkLst>
          <pc:docMk/>
          <pc:sldMk cId="4195057606" sldId="310"/>
        </pc:sldMkLst>
        <pc:spChg chg="mod">
          <ac:chgData name="Giorgio Busoni" userId="3f435cfa176cdf46" providerId="LiveId" clId="{C0F71345-AEFD-4B4E-9889-1987097D8E6C}" dt="2025-07-11T13:52:08.449" v="3406" actId="20577"/>
          <ac:spMkLst>
            <pc:docMk/>
            <pc:sldMk cId="4195057606" sldId="310"/>
            <ac:spMk id="2" creationId="{94F60322-BFF3-11AB-D31C-EB466BC6FED9}"/>
          </ac:spMkLst>
        </pc:spChg>
        <pc:spChg chg="add mod">
          <ac:chgData name="Giorgio Busoni" userId="3f435cfa176cdf46" providerId="LiveId" clId="{C0F71345-AEFD-4B4E-9889-1987097D8E6C}" dt="2025-07-11T13:53:24.179" v="3445" actId="1076"/>
          <ac:spMkLst>
            <pc:docMk/>
            <pc:sldMk cId="4195057606" sldId="310"/>
            <ac:spMk id="9" creationId="{798731B1-0914-D1AD-FE9B-B9CBAA2C1570}"/>
          </ac:spMkLst>
        </pc:spChg>
        <pc:picChg chg="add mod">
          <ac:chgData name="Giorgio Busoni" userId="3f435cfa176cdf46" providerId="LiveId" clId="{C0F71345-AEFD-4B4E-9889-1987097D8E6C}" dt="2025-07-11T13:52:30.749" v="3415" actId="962"/>
          <ac:picMkLst>
            <pc:docMk/>
            <pc:sldMk cId="4195057606" sldId="310"/>
            <ac:picMk id="6" creationId="{F44AF413-0BDB-94A2-6DE1-2A4D771AE1B3}"/>
          </ac:picMkLst>
        </pc:picChg>
        <pc:picChg chg="add mod">
          <ac:chgData name="Giorgio Busoni" userId="3f435cfa176cdf46" providerId="LiveId" clId="{C0F71345-AEFD-4B4E-9889-1987097D8E6C}" dt="2025-07-11T13:52:30.747" v="3414" actId="27614"/>
          <ac:picMkLst>
            <pc:docMk/>
            <pc:sldMk cId="4195057606" sldId="310"/>
            <ac:picMk id="8" creationId="{4C15E148-57E0-EAE7-CED4-A8FA6CAEDD79}"/>
          </ac:picMkLst>
        </pc:picChg>
        <pc:picChg chg="add mod">
          <ac:chgData name="Giorgio Busoni" userId="3f435cfa176cdf46" providerId="LiveId" clId="{C0F71345-AEFD-4B4E-9889-1987097D8E6C}" dt="2025-07-11T13:53:36.524" v="3447" actId="207"/>
          <ac:picMkLst>
            <pc:docMk/>
            <pc:sldMk cId="4195057606" sldId="310"/>
            <ac:picMk id="12" creationId="{61AE13DE-B2B6-2E7B-513A-D213549E2486}"/>
          </ac:picMkLst>
        </pc:picChg>
      </pc:sldChg>
      <pc:sldChg chg="addSp delSp modSp add mod delAnim">
        <pc:chgData name="Giorgio Busoni" userId="3f435cfa176cdf46" providerId="LiveId" clId="{C0F71345-AEFD-4B4E-9889-1987097D8E6C}" dt="2025-07-11T14:04:44.189" v="3735" actId="20577"/>
        <pc:sldMkLst>
          <pc:docMk/>
          <pc:sldMk cId="2254740492" sldId="311"/>
        </pc:sldMkLst>
        <pc:spChg chg="mod">
          <ac:chgData name="Giorgio Busoni" userId="3f435cfa176cdf46" providerId="LiveId" clId="{C0F71345-AEFD-4B4E-9889-1987097D8E6C}" dt="2025-07-11T14:04:44.189" v="3735" actId="20577"/>
          <ac:spMkLst>
            <pc:docMk/>
            <pc:sldMk cId="2254740492" sldId="311"/>
            <ac:spMk id="15" creationId="{37A5C669-0021-623F-8DED-AA712DBAB366}"/>
          </ac:spMkLst>
        </pc:spChg>
        <pc:spChg chg="add mod">
          <ac:chgData name="Giorgio Busoni" userId="3f435cfa176cdf46" providerId="LiveId" clId="{C0F71345-AEFD-4B4E-9889-1987097D8E6C}" dt="2025-07-11T13:55:26.412" v="3455" actId="1076"/>
          <ac:spMkLst>
            <pc:docMk/>
            <pc:sldMk cId="2254740492" sldId="311"/>
            <ac:spMk id="26" creationId="{AABB62A2-DEFD-BEFC-AD39-C085B0579FF3}"/>
          </ac:spMkLst>
        </pc:spChg>
      </pc:sldChg>
      <pc:sldChg chg="addSp delSp modSp add mod">
        <pc:chgData name="Giorgio Busoni" userId="3f435cfa176cdf46" providerId="LiveId" clId="{C0F71345-AEFD-4B4E-9889-1987097D8E6C}" dt="2025-07-11T13:59:47.123" v="3577" actId="1076"/>
        <pc:sldMkLst>
          <pc:docMk/>
          <pc:sldMk cId="4128236131" sldId="312"/>
        </pc:sldMkLst>
        <pc:spChg chg="mod">
          <ac:chgData name="Giorgio Busoni" userId="3f435cfa176cdf46" providerId="LiveId" clId="{C0F71345-AEFD-4B4E-9889-1987097D8E6C}" dt="2025-07-11T13:57:21.170" v="3511" actId="14100"/>
          <ac:spMkLst>
            <pc:docMk/>
            <pc:sldMk cId="4128236131" sldId="312"/>
            <ac:spMk id="2" creationId="{73416CD2-C899-95B9-AFC5-F27C547AA02A}"/>
          </ac:spMkLst>
        </pc:spChg>
        <pc:spChg chg="add mod">
          <ac:chgData name="Giorgio Busoni" userId="3f435cfa176cdf46" providerId="LiveId" clId="{C0F71345-AEFD-4B4E-9889-1987097D8E6C}" dt="2025-07-11T13:58:07.797" v="3566" actId="14100"/>
          <ac:spMkLst>
            <pc:docMk/>
            <pc:sldMk cId="4128236131" sldId="312"/>
            <ac:spMk id="4" creationId="{04F72773-6B74-102C-E0CF-89381F45702A}"/>
          </ac:spMkLst>
        </pc:spChg>
        <pc:spChg chg="add mod">
          <ac:chgData name="Giorgio Busoni" userId="3f435cfa176cdf46" providerId="LiveId" clId="{C0F71345-AEFD-4B4E-9889-1987097D8E6C}" dt="2025-07-11T13:59:47.123" v="3577" actId="1076"/>
          <ac:spMkLst>
            <pc:docMk/>
            <pc:sldMk cId="4128236131" sldId="312"/>
            <ac:spMk id="10" creationId="{68F12134-8D12-9BCC-8ED6-49038C3D3641}"/>
          </ac:spMkLst>
        </pc:spChg>
        <pc:picChg chg="add mod">
          <ac:chgData name="Giorgio Busoni" userId="3f435cfa176cdf46" providerId="LiveId" clId="{C0F71345-AEFD-4B4E-9889-1987097D8E6C}" dt="2025-07-11T13:58:39.053" v="3568" actId="1076"/>
          <ac:picMkLst>
            <pc:docMk/>
            <pc:sldMk cId="4128236131" sldId="312"/>
            <ac:picMk id="7" creationId="{A93479A1-CDF2-DBAC-C616-D3D37F7718BC}"/>
          </ac:picMkLst>
        </pc:picChg>
        <pc:picChg chg="add mod">
          <ac:chgData name="Giorgio Busoni" userId="3f435cfa176cdf46" providerId="LiveId" clId="{C0F71345-AEFD-4B4E-9889-1987097D8E6C}" dt="2025-07-11T13:59:07.532" v="3570" actId="1076"/>
          <ac:picMkLst>
            <pc:docMk/>
            <pc:sldMk cId="4128236131" sldId="312"/>
            <ac:picMk id="9" creationId="{86C5E88C-0FC3-59B5-EE86-EB373E06E6D1}"/>
          </ac:picMkLst>
        </pc:picChg>
      </pc:sldChg>
      <pc:sldChg chg="addSp delSp modSp add mod">
        <pc:chgData name="Giorgio Busoni" userId="3f435cfa176cdf46" providerId="LiveId" clId="{C0F71345-AEFD-4B4E-9889-1987097D8E6C}" dt="2025-07-11T14:03:11.692" v="3722" actId="14100"/>
        <pc:sldMkLst>
          <pc:docMk/>
          <pc:sldMk cId="2859242129" sldId="313"/>
        </pc:sldMkLst>
        <pc:spChg chg="add mod">
          <ac:chgData name="Giorgio Busoni" userId="3f435cfa176cdf46" providerId="LiveId" clId="{C0F71345-AEFD-4B4E-9889-1987097D8E6C}" dt="2025-07-11T14:01:11.893" v="3601" actId="20577"/>
          <ac:spMkLst>
            <pc:docMk/>
            <pc:sldMk cId="2859242129" sldId="313"/>
            <ac:spMk id="3" creationId="{3A8EC691-2F62-7D27-912A-A57776EB02B4}"/>
          </ac:spMkLst>
        </pc:spChg>
        <pc:spChg chg="add mod">
          <ac:chgData name="Giorgio Busoni" userId="3f435cfa176cdf46" providerId="LiveId" clId="{C0F71345-AEFD-4B4E-9889-1987097D8E6C}" dt="2025-07-11T14:01:25.711" v="3614" actId="20577"/>
          <ac:spMkLst>
            <pc:docMk/>
            <pc:sldMk cId="2859242129" sldId="313"/>
            <ac:spMk id="5" creationId="{4DE9FDCD-583A-684B-9658-66D608C7DC42}"/>
          </ac:spMkLst>
        </pc:spChg>
        <pc:spChg chg="add mod">
          <ac:chgData name="Giorgio Busoni" userId="3f435cfa176cdf46" providerId="LiveId" clId="{C0F71345-AEFD-4B4E-9889-1987097D8E6C}" dt="2025-07-11T14:01:41.330" v="3644" actId="20577"/>
          <ac:spMkLst>
            <pc:docMk/>
            <pc:sldMk cId="2859242129" sldId="313"/>
            <ac:spMk id="6" creationId="{0F9719FA-D29D-19AE-6E8B-9E8D7676F205}"/>
          </ac:spMkLst>
        </pc:spChg>
        <pc:spChg chg="add mod">
          <ac:chgData name="Giorgio Busoni" userId="3f435cfa176cdf46" providerId="LiveId" clId="{C0F71345-AEFD-4B4E-9889-1987097D8E6C}" dt="2025-07-11T14:01:56.147" v="3664" actId="20577"/>
          <ac:spMkLst>
            <pc:docMk/>
            <pc:sldMk cId="2859242129" sldId="313"/>
            <ac:spMk id="8" creationId="{50BB3F3B-2177-5BBA-F80F-8849AADF0174}"/>
          </ac:spMkLst>
        </pc:spChg>
        <pc:spChg chg="add mod">
          <ac:chgData name="Giorgio Busoni" userId="3f435cfa176cdf46" providerId="LiveId" clId="{C0F71345-AEFD-4B4E-9889-1987097D8E6C}" dt="2025-07-11T14:02:19.613" v="3709" actId="20577"/>
          <ac:spMkLst>
            <pc:docMk/>
            <pc:sldMk cId="2859242129" sldId="313"/>
            <ac:spMk id="11" creationId="{EE5C9BAB-7293-6B62-006C-82F8148D4C8B}"/>
          </ac:spMkLst>
        </pc:spChg>
        <pc:cxnChg chg="add mod">
          <ac:chgData name="Giorgio Busoni" userId="3f435cfa176cdf46" providerId="LiveId" clId="{C0F71345-AEFD-4B4E-9889-1987097D8E6C}" dt="2025-07-11T14:02:50.364" v="3713" actId="14100"/>
          <ac:cxnSpMkLst>
            <pc:docMk/>
            <pc:sldMk cId="2859242129" sldId="313"/>
            <ac:cxnSpMk id="13" creationId="{AB61F15F-845B-93B3-5165-84C1A5469FBD}"/>
          </ac:cxnSpMkLst>
        </pc:cxnChg>
        <pc:cxnChg chg="add mod">
          <ac:chgData name="Giorgio Busoni" userId="3f435cfa176cdf46" providerId="LiveId" clId="{C0F71345-AEFD-4B4E-9889-1987097D8E6C}" dt="2025-07-11T14:02:59.604" v="3716" actId="14100"/>
          <ac:cxnSpMkLst>
            <pc:docMk/>
            <pc:sldMk cId="2859242129" sldId="313"/>
            <ac:cxnSpMk id="15" creationId="{D6AE85B1-8FEE-BCB4-E833-3186697A2007}"/>
          </ac:cxnSpMkLst>
        </pc:cxnChg>
        <pc:cxnChg chg="add mod">
          <ac:chgData name="Giorgio Busoni" userId="3f435cfa176cdf46" providerId="LiveId" clId="{C0F71345-AEFD-4B4E-9889-1987097D8E6C}" dt="2025-07-11T14:03:05.731" v="3719" actId="14100"/>
          <ac:cxnSpMkLst>
            <pc:docMk/>
            <pc:sldMk cId="2859242129" sldId="313"/>
            <ac:cxnSpMk id="17" creationId="{C769E79D-2E2E-D28F-95CB-9549B53663D5}"/>
          </ac:cxnSpMkLst>
        </pc:cxnChg>
        <pc:cxnChg chg="add mod">
          <ac:chgData name="Giorgio Busoni" userId="3f435cfa176cdf46" providerId="LiveId" clId="{C0F71345-AEFD-4B4E-9889-1987097D8E6C}" dt="2025-07-11T14:03:11.692" v="3722" actId="14100"/>
          <ac:cxnSpMkLst>
            <pc:docMk/>
            <pc:sldMk cId="2859242129" sldId="313"/>
            <ac:cxnSpMk id="19" creationId="{2D6BC70F-4E4B-A30F-2888-389928BA94BE}"/>
          </ac:cxnSpMkLst>
        </pc:cxnChg>
      </pc:sldChg>
      <pc:sldChg chg="addSp delSp modSp add mod">
        <pc:chgData name="Giorgio Busoni" userId="3f435cfa176cdf46" providerId="LiveId" clId="{C0F71345-AEFD-4B4E-9889-1987097D8E6C}" dt="2025-07-11T14:04:51.507" v="3736" actId="20577"/>
        <pc:sldMkLst>
          <pc:docMk/>
          <pc:sldMk cId="1513244671" sldId="314"/>
        </pc:sldMkLst>
        <pc:spChg chg="mod">
          <ac:chgData name="Giorgio Busoni" userId="3f435cfa176cdf46" providerId="LiveId" clId="{C0F71345-AEFD-4B4E-9889-1987097D8E6C}" dt="2025-07-11T14:04:51.507" v="3736" actId="20577"/>
          <ac:spMkLst>
            <pc:docMk/>
            <pc:sldMk cId="1513244671" sldId="314"/>
            <ac:spMk id="15" creationId="{28168C0E-0E4D-B294-1C33-3A35772BC1A6}"/>
          </ac:spMkLst>
        </pc:spChg>
        <pc:spChg chg="add mod">
          <ac:chgData name="Giorgio Busoni" userId="3f435cfa176cdf46" providerId="LiveId" clId="{C0F71345-AEFD-4B4E-9889-1987097D8E6C}" dt="2025-07-11T14:04:19.902" v="3731" actId="207"/>
          <ac:spMkLst>
            <pc:docMk/>
            <pc:sldMk cId="1513244671" sldId="314"/>
            <ac:spMk id="21" creationId="{8A016059-B07C-7628-3E1A-5C5EA8BB9C3E}"/>
          </ac:spMkLst>
        </pc:spChg>
      </pc:sldChg>
      <pc:sldChg chg="addSp delSp modSp add mod">
        <pc:chgData name="Giorgio Busoni" userId="3f435cfa176cdf46" providerId="LiveId" clId="{C0F71345-AEFD-4B4E-9889-1987097D8E6C}" dt="2025-07-13T22:25:35.262" v="6713" actId="207"/>
        <pc:sldMkLst>
          <pc:docMk/>
          <pc:sldMk cId="4187961150" sldId="315"/>
        </pc:sldMkLst>
        <pc:spChg chg="mod">
          <ac:chgData name="Giorgio Busoni" userId="3f435cfa176cdf46" providerId="LiveId" clId="{C0F71345-AEFD-4B4E-9889-1987097D8E6C}" dt="2025-07-11T14:05:10.419" v="3773" actId="20577"/>
          <ac:spMkLst>
            <pc:docMk/>
            <pc:sldMk cId="4187961150" sldId="315"/>
            <ac:spMk id="2" creationId="{52E6CBA1-DAF7-A203-4210-AC94A5AA9E3C}"/>
          </ac:spMkLst>
        </pc:spChg>
        <pc:spChg chg="add mod">
          <ac:chgData name="Giorgio Busoni" userId="3f435cfa176cdf46" providerId="LiveId" clId="{C0F71345-AEFD-4B4E-9889-1987097D8E6C}" dt="2025-07-13T22:25:35.262" v="6713" actId="207"/>
          <ac:spMkLst>
            <pc:docMk/>
            <pc:sldMk cId="4187961150" sldId="315"/>
            <ac:spMk id="4" creationId="{638FF0BC-7BF3-57D1-FF77-01291147DE17}"/>
          </ac:spMkLst>
        </pc:spChg>
        <pc:picChg chg="add mod">
          <ac:chgData name="Giorgio Busoni" userId="3f435cfa176cdf46" providerId="LiveId" clId="{C0F71345-AEFD-4B4E-9889-1987097D8E6C}" dt="2025-07-11T14:05:27.723" v="3774"/>
          <ac:picMkLst>
            <pc:docMk/>
            <pc:sldMk cId="4187961150" sldId="315"/>
            <ac:picMk id="10" creationId="{CCD5D22A-6D0B-9CE2-6385-B70E4693EBF1}"/>
          </ac:picMkLst>
        </pc:picChg>
      </pc:sldChg>
      <pc:sldChg chg="addSp delSp modSp add mod">
        <pc:chgData name="Giorgio Busoni" userId="3f435cfa176cdf46" providerId="LiveId" clId="{C0F71345-AEFD-4B4E-9889-1987097D8E6C}" dt="2025-07-11T14:09:34.181" v="3867" actId="14100"/>
        <pc:sldMkLst>
          <pc:docMk/>
          <pc:sldMk cId="1223940862" sldId="316"/>
        </pc:sldMkLst>
        <pc:spChg chg="mod">
          <ac:chgData name="Giorgio Busoni" userId="3f435cfa176cdf46" providerId="LiveId" clId="{C0F71345-AEFD-4B4E-9889-1987097D8E6C}" dt="2025-07-11T14:09:34.181" v="3867" actId="14100"/>
          <ac:spMkLst>
            <pc:docMk/>
            <pc:sldMk cId="1223940862" sldId="316"/>
            <ac:spMk id="21" creationId="{3D48BB3A-A9E5-DAB5-8C44-9E761230F9B9}"/>
          </ac:spMkLst>
        </pc:spChg>
      </pc:sldChg>
      <pc:sldChg chg="addSp delSp modSp add mod">
        <pc:chgData name="Giorgio Busoni" userId="3f435cfa176cdf46" providerId="LiveId" clId="{C0F71345-AEFD-4B4E-9889-1987097D8E6C}" dt="2025-07-11T22:22:41.282" v="5583" actId="27636"/>
        <pc:sldMkLst>
          <pc:docMk/>
          <pc:sldMk cId="2621085990" sldId="317"/>
        </pc:sldMkLst>
        <pc:spChg chg="mod">
          <ac:chgData name="Giorgio Busoni" userId="3f435cfa176cdf46" providerId="LiveId" clId="{C0F71345-AEFD-4B4E-9889-1987097D8E6C}" dt="2025-07-11T14:08:42.723" v="3862" actId="20577"/>
          <ac:spMkLst>
            <pc:docMk/>
            <pc:sldMk cId="2621085990" sldId="317"/>
            <ac:spMk id="2" creationId="{15F7F7FD-FB53-0547-D52E-D0F838EB49EB}"/>
          </ac:spMkLst>
        </pc:spChg>
        <pc:spChg chg="mod">
          <ac:chgData name="Giorgio Busoni" userId="3f435cfa176cdf46" providerId="LiveId" clId="{C0F71345-AEFD-4B4E-9889-1987097D8E6C}" dt="2025-07-11T22:22:41.282" v="5583" actId="27636"/>
          <ac:spMkLst>
            <pc:docMk/>
            <pc:sldMk cId="2621085990" sldId="317"/>
            <ac:spMk id="4" creationId="{8F56EECB-3A30-E571-2E03-DA8B832FF4F1}"/>
          </ac:spMkLst>
        </pc:spChg>
        <pc:picChg chg="add mod">
          <ac:chgData name="Giorgio Busoni" userId="3f435cfa176cdf46" providerId="LiveId" clId="{C0F71345-AEFD-4B4E-9889-1987097D8E6C}" dt="2025-07-11T14:11:31.035" v="3988" actId="1076"/>
          <ac:picMkLst>
            <pc:docMk/>
            <pc:sldMk cId="2621085990" sldId="317"/>
            <ac:picMk id="6" creationId="{E23367A9-F887-4780-8BB9-0A8314C2757C}"/>
          </ac:picMkLst>
        </pc:picChg>
        <pc:picChg chg="add mod">
          <ac:chgData name="Giorgio Busoni" userId="3f435cfa176cdf46" providerId="LiveId" clId="{C0F71345-AEFD-4B4E-9889-1987097D8E6C}" dt="2025-07-11T14:11:32.578" v="3989" actId="1076"/>
          <ac:picMkLst>
            <pc:docMk/>
            <pc:sldMk cId="2621085990" sldId="317"/>
            <ac:picMk id="7" creationId="{C5687CE8-E17F-00C8-353A-118CDF8706E3}"/>
          </ac:picMkLst>
        </pc:picChg>
        <pc:picChg chg="add mod">
          <ac:chgData name="Giorgio Busoni" userId="3f435cfa176cdf46" providerId="LiveId" clId="{C0F71345-AEFD-4B4E-9889-1987097D8E6C}" dt="2025-07-11T14:13:25.455" v="4008" actId="1076"/>
          <ac:picMkLst>
            <pc:docMk/>
            <pc:sldMk cId="2621085990" sldId="317"/>
            <ac:picMk id="8" creationId="{061759E2-F5E0-1BBA-EF54-A3FBDDDBF3C0}"/>
          </ac:picMkLst>
        </pc:picChg>
      </pc:sldChg>
      <pc:sldChg chg="addSp delSp modSp add mod modClrScheme modAnim chgLayout">
        <pc:chgData name="Giorgio Busoni" userId="3f435cfa176cdf46" providerId="LiveId" clId="{C0F71345-AEFD-4B4E-9889-1987097D8E6C}" dt="2025-07-13T22:59:12.121" v="6798" actId="20577"/>
        <pc:sldMkLst>
          <pc:docMk/>
          <pc:sldMk cId="2125671289" sldId="318"/>
        </pc:sldMkLst>
        <pc:spChg chg="mod ord">
          <ac:chgData name="Giorgio Busoni" userId="3f435cfa176cdf46" providerId="LiveId" clId="{C0F71345-AEFD-4B4E-9889-1987097D8E6C}" dt="2025-07-11T14:15:51.708" v="4026" actId="700"/>
          <ac:spMkLst>
            <pc:docMk/>
            <pc:sldMk cId="2125671289" sldId="318"/>
            <ac:spMk id="2" creationId="{7CD89F70-9275-94DD-4AE8-C86409D24AE9}"/>
          </ac:spMkLst>
        </pc:spChg>
        <pc:spChg chg="add mod ord">
          <ac:chgData name="Giorgio Busoni" userId="3f435cfa176cdf46" providerId="LiveId" clId="{C0F71345-AEFD-4B4E-9889-1987097D8E6C}" dt="2025-07-11T21:46:30.999" v="4751" actId="20577"/>
          <ac:spMkLst>
            <pc:docMk/>
            <pc:sldMk cId="2125671289" sldId="318"/>
            <ac:spMk id="6" creationId="{3E155BD3-6399-FDBD-DE09-5C94B90094BE}"/>
          </ac:spMkLst>
        </pc:spChg>
        <pc:spChg chg="add mod">
          <ac:chgData name="Giorgio Busoni" userId="3f435cfa176cdf46" providerId="LiveId" clId="{C0F71345-AEFD-4B4E-9889-1987097D8E6C}" dt="2025-07-13T22:59:12.121" v="6798" actId="20577"/>
          <ac:spMkLst>
            <pc:docMk/>
            <pc:sldMk cId="2125671289" sldId="318"/>
            <ac:spMk id="23" creationId="{5961B63D-F4EA-EB13-7D7D-420E40BB60EC}"/>
          </ac:spMkLst>
        </pc:spChg>
        <pc:picChg chg="add mod">
          <ac:chgData name="Giorgio Busoni" userId="3f435cfa176cdf46" providerId="LiveId" clId="{C0F71345-AEFD-4B4E-9889-1987097D8E6C}" dt="2025-07-13T22:57:42.843" v="6790" actId="1076"/>
          <ac:picMkLst>
            <pc:docMk/>
            <pc:sldMk cId="2125671289" sldId="318"/>
            <ac:picMk id="14" creationId="{5CB76011-A30B-45F3-763B-98A36194A29E}"/>
          </ac:picMkLst>
        </pc:picChg>
        <pc:picChg chg="add mod ord">
          <ac:chgData name="Giorgio Busoni" userId="3f435cfa176cdf46" providerId="LiveId" clId="{C0F71345-AEFD-4B4E-9889-1987097D8E6C}" dt="2025-07-11T21:48:03.635" v="4757" actId="22"/>
          <ac:picMkLst>
            <pc:docMk/>
            <pc:sldMk cId="2125671289" sldId="318"/>
            <ac:picMk id="22" creationId="{E266586D-5762-B43C-623D-F066440371EC}"/>
          </ac:picMkLst>
        </pc:picChg>
        <pc:cxnChg chg="add mod">
          <ac:chgData name="Giorgio Busoni" userId="3f435cfa176cdf46" providerId="LiveId" clId="{C0F71345-AEFD-4B4E-9889-1987097D8E6C}" dt="2025-07-13T22:27:27.319" v="6716" actId="208"/>
          <ac:cxnSpMkLst>
            <pc:docMk/>
            <pc:sldMk cId="2125671289" sldId="318"/>
            <ac:cxnSpMk id="8" creationId="{A8C33294-DC27-601D-EBA8-CB182C1AEC34}"/>
          </ac:cxnSpMkLst>
        </pc:cxnChg>
        <pc:cxnChg chg="add mod">
          <ac:chgData name="Giorgio Busoni" userId="3f435cfa176cdf46" providerId="LiveId" clId="{C0F71345-AEFD-4B4E-9889-1987097D8E6C}" dt="2025-07-13T22:28:18.510" v="6720" actId="1582"/>
          <ac:cxnSpMkLst>
            <pc:docMk/>
            <pc:sldMk cId="2125671289" sldId="318"/>
            <ac:cxnSpMk id="10" creationId="{94463704-D33A-E4F5-5C4B-4D5F88B329D1}"/>
          </ac:cxnSpMkLst>
        </pc:cxnChg>
        <pc:cxnChg chg="add mod">
          <ac:chgData name="Giorgio Busoni" userId="3f435cfa176cdf46" providerId="LiveId" clId="{C0F71345-AEFD-4B4E-9889-1987097D8E6C}" dt="2025-07-13T22:28:42.512" v="6724" actId="1582"/>
          <ac:cxnSpMkLst>
            <pc:docMk/>
            <pc:sldMk cId="2125671289" sldId="318"/>
            <ac:cxnSpMk id="12" creationId="{7B3B1FE8-5AC5-23F0-4FE9-8B40B78BA2B2}"/>
          </ac:cxnSpMkLst>
        </pc:cxnChg>
        <pc:cxnChg chg="add mod">
          <ac:chgData name="Giorgio Busoni" userId="3f435cfa176cdf46" providerId="LiveId" clId="{C0F71345-AEFD-4B4E-9889-1987097D8E6C}" dt="2025-07-13T22:57:58.985" v="6793" actId="1582"/>
          <ac:cxnSpMkLst>
            <pc:docMk/>
            <pc:sldMk cId="2125671289" sldId="318"/>
            <ac:cxnSpMk id="16" creationId="{8C635532-460F-17A9-0BCD-8CE3EC34284D}"/>
          </ac:cxnSpMkLst>
        </pc:cxnChg>
      </pc:sldChg>
      <pc:sldChg chg="addSp delSp modSp add mod">
        <pc:chgData name="Giorgio Busoni" userId="3f435cfa176cdf46" providerId="LiveId" clId="{C0F71345-AEFD-4B4E-9889-1987097D8E6C}" dt="2025-07-11T14:22:21.462" v="4222"/>
        <pc:sldMkLst>
          <pc:docMk/>
          <pc:sldMk cId="1944061202" sldId="319"/>
        </pc:sldMkLst>
        <pc:spChg chg="mod">
          <ac:chgData name="Giorgio Busoni" userId="3f435cfa176cdf46" providerId="LiveId" clId="{C0F71345-AEFD-4B4E-9889-1987097D8E6C}" dt="2025-07-11T14:20:26.139" v="4216" actId="20577"/>
          <ac:spMkLst>
            <pc:docMk/>
            <pc:sldMk cId="1944061202" sldId="319"/>
            <ac:spMk id="2" creationId="{E81E2A60-9C78-2D6C-CE37-59EE2E67AE2D}"/>
          </ac:spMkLst>
        </pc:spChg>
        <pc:picChg chg="add mod">
          <ac:chgData name="Giorgio Busoni" userId="3f435cfa176cdf46" providerId="LiveId" clId="{C0F71345-AEFD-4B4E-9889-1987097D8E6C}" dt="2025-07-11T14:20:43.205" v="4220" actId="1076"/>
          <ac:picMkLst>
            <pc:docMk/>
            <pc:sldMk cId="1944061202" sldId="319"/>
            <ac:picMk id="6" creationId="{BE0C65C6-804F-659D-4310-D62C0A89C5DA}"/>
          </ac:picMkLst>
        </pc:picChg>
      </pc:sldChg>
      <pc:sldChg chg="addSp delSp modSp add mod modClrScheme chgLayout">
        <pc:chgData name="Giorgio Busoni" userId="3f435cfa176cdf46" providerId="LiveId" clId="{C0F71345-AEFD-4B4E-9889-1987097D8E6C}" dt="2025-07-11T14:25:43.015" v="4447" actId="14100"/>
        <pc:sldMkLst>
          <pc:docMk/>
          <pc:sldMk cId="2723405656" sldId="320"/>
        </pc:sldMkLst>
        <pc:spChg chg="mod ord">
          <ac:chgData name="Giorgio Busoni" userId="3f435cfa176cdf46" providerId="LiveId" clId="{C0F71345-AEFD-4B4E-9889-1987097D8E6C}" dt="2025-07-11T14:22:32.289" v="4232" actId="700"/>
          <ac:spMkLst>
            <pc:docMk/>
            <pc:sldMk cId="2723405656" sldId="320"/>
            <ac:spMk id="2" creationId="{1CD23F09-8A00-2A1C-BC33-70A6B34534B5}"/>
          </ac:spMkLst>
        </pc:spChg>
        <pc:spChg chg="add mod ord">
          <ac:chgData name="Giorgio Busoni" userId="3f435cfa176cdf46" providerId="LiveId" clId="{C0F71345-AEFD-4B4E-9889-1987097D8E6C}" dt="2025-07-11T14:25:01.952" v="4439" actId="20577"/>
          <ac:spMkLst>
            <pc:docMk/>
            <pc:sldMk cId="2723405656" sldId="320"/>
            <ac:spMk id="5" creationId="{BF19E33E-FF14-6E98-A590-B2B92A53EA96}"/>
          </ac:spMkLst>
        </pc:spChg>
        <pc:spChg chg="add mod">
          <ac:chgData name="Giorgio Busoni" userId="3f435cfa176cdf46" providerId="LiveId" clId="{C0F71345-AEFD-4B4E-9889-1987097D8E6C}" dt="2025-07-11T14:25:43.015" v="4447" actId="14100"/>
          <ac:spMkLst>
            <pc:docMk/>
            <pc:sldMk cId="2723405656" sldId="320"/>
            <ac:spMk id="17" creationId="{E20EB0B4-88D9-42AB-B37A-46E7D30ACEB4}"/>
          </ac:spMkLst>
        </pc:spChg>
        <pc:picChg chg="add mod">
          <ac:chgData name="Giorgio Busoni" userId="3f435cfa176cdf46" providerId="LiveId" clId="{C0F71345-AEFD-4B4E-9889-1987097D8E6C}" dt="2025-07-11T14:22:54.725" v="4234" actId="1076"/>
          <ac:picMkLst>
            <pc:docMk/>
            <pc:sldMk cId="2723405656" sldId="320"/>
            <ac:picMk id="8" creationId="{1D475BE6-2F8E-8B88-334B-9D606C6FE479}"/>
          </ac:picMkLst>
        </pc:picChg>
        <pc:picChg chg="add mod">
          <ac:chgData name="Giorgio Busoni" userId="3f435cfa176cdf46" providerId="LiveId" clId="{C0F71345-AEFD-4B4E-9889-1987097D8E6C}" dt="2025-07-11T14:23:06.180" v="4238" actId="1076"/>
          <ac:picMkLst>
            <pc:docMk/>
            <pc:sldMk cId="2723405656" sldId="320"/>
            <ac:picMk id="9" creationId="{A285C0F3-B5F9-BE08-1AE7-E56894395BF1}"/>
          </ac:picMkLst>
        </pc:picChg>
        <pc:cxnChg chg="add mod">
          <ac:chgData name="Giorgio Busoni" userId="3f435cfa176cdf46" providerId="LiveId" clId="{C0F71345-AEFD-4B4E-9889-1987097D8E6C}" dt="2025-07-11T14:23:45.101" v="4302" actId="1582"/>
          <ac:cxnSpMkLst>
            <pc:docMk/>
            <pc:sldMk cId="2723405656" sldId="320"/>
            <ac:cxnSpMk id="11" creationId="{82F6A104-F9B9-1053-869B-133D3B1D7CAE}"/>
          </ac:cxnSpMkLst>
        </pc:cxnChg>
        <pc:cxnChg chg="add mod">
          <ac:chgData name="Giorgio Busoni" userId="3f435cfa176cdf46" providerId="LiveId" clId="{C0F71345-AEFD-4B4E-9889-1987097D8E6C}" dt="2025-07-11T14:25:10.068" v="4441" actId="14100"/>
          <ac:cxnSpMkLst>
            <pc:docMk/>
            <pc:sldMk cId="2723405656" sldId="320"/>
            <ac:cxnSpMk id="14" creationId="{A41477AE-F9B5-DE26-24D1-96271FF4FFB0}"/>
          </ac:cxnSpMkLst>
        </pc:cxnChg>
      </pc:sldChg>
      <pc:sldChg chg="addSp delSp modSp add mod">
        <pc:chgData name="Giorgio Busoni" userId="3f435cfa176cdf46" providerId="LiveId" clId="{C0F71345-AEFD-4B4E-9889-1987097D8E6C}" dt="2025-07-11T14:26:07.008" v="4450" actId="14100"/>
        <pc:sldMkLst>
          <pc:docMk/>
          <pc:sldMk cId="3455779119" sldId="321"/>
        </pc:sldMkLst>
        <pc:spChg chg="mod">
          <ac:chgData name="Giorgio Busoni" userId="3f435cfa176cdf46" providerId="LiveId" clId="{C0F71345-AEFD-4B4E-9889-1987097D8E6C}" dt="2025-07-11T14:25:21.611" v="4443"/>
          <ac:spMkLst>
            <pc:docMk/>
            <pc:sldMk cId="3455779119" sldId="321"/>
            <ac:spMk id="2" creationId="{3AF29147-0496-4E77-E49E-526A46F8C4E2}"/>
          </ac:spMkLst>
        </pc:spChg>
        <pc:picChg chg="add mod">
          <ac:chgData name="Giorgio Busoni" userId="3f435cfa176cdf46" providerId="LiveId" clId="{C0F71345-AEFD-4B4E-9889-1987097D8E6C}" dt="2025-07-11T14:26:07.008" v="4450" actId="14100"/>
          <ac:picMkLst>
            <pc:docMk/>
            <pc:sldMk cId="3455779119" sldId="321"/>
            <ac:picMk id="5" creationId="{EEDDF9D6-26F5-817B-776F-DAED78DAFA1F}"/>
          </ac:picMkLst>
        </pc:picChg>
      </pc:sldChg>
      <pc:sldChg chg="addSp delSp modSp add mod modClrScheme chgLayout">
        <pc:chgData name="Giorgio Busoni" userId="3f435cfa176cdf46" providerId="LiveId" clId="{C0F71345-AEFD-4B4E-9889-1987097D8E6C}" dt="2025-07-11T14:34:34.724" v="4704" actId="20577"/>
        <pc:sldMkLst>
          <pc:docMk/>
          <pc:sldMk cId="517655474" sldId="322"/>
        </pc:sldMkLst>
        <pc:spChg chg="mod ord">
          <ac:chgData name="Giorgio Busoni" userId="3f435cfa176cdf46" providerId="LiveId" clId="{C0F71345-AEFD-4B4E-9889-1987097D8E6C}" dt="2025-07-11T14:27:36.970" v="4486" actId="700"/>
          <ac:spMkLst>
            <pc:docMk/>
            <pc:sldMk cId="517655474" sldId="322"/>
            <ac:spMk id="2" creationId="{C118E89F-64FA-5B9D-5287-73EF0D62E010}"/>
          </ac:spMkLst>
        </pc:spChg>
        <pc:spChg chg="mod ord">
          <ac:chgData name="Giorgio Busoni" userId="3f435cfa176cdf46" providerId="LiveId" clId="{C0F71345-AEFD-4B4E-9889-1987097D8E6C}" dt="2025-07-11T14:27:36.970" v="4486" actId="700"/>
          <ac:spMkLst>
            <pc:docMk/>
            <pc:sldMk cId="517655474" sldId="322"/>
            <ac:spMk id="6" creationId="{1A6A292C-50E1-0016-5826-B6C9F3BD02C1}"/>
          </ac:spMkLst>
        </pc:spChg>
        <pc:spChg chg="add mod">
          <ac:chgData name="Giorgio Busoni" userId="3f435cfa176cdf46" providerId="LiveId" clId="{C0F71345-AEFD-4B4E-9889-1987097D8E6C}" dt="2025-07-11T14:34:34.724" v="4704" actId="20577"/>
          <ac:spMkLst>
            <pc:docMk/>
            <pc:sldMk cId="517655474" sldId="322"/>
            <ac:spMk id="19" creationId="{943757B8-D432-C6F4-BC11-3827B7349B84}"/>
          </ac:spMkLst>
        </pc:spChg>
        <pc:picChg chg="add del mod ord">
          <ac:chgData name="Giorgio Busoni" userId="3f435cfa176cdf46" providerId="LiveId" clId="{C0F71345-AEFD-4B4E-9889-1987097D8E6C}" dt="2025-07-11T14:27:37.424" v="4487" actId="478"/>
          <ac:picMkLst>
            <pc:docMk/>
            <pc:sldMk cId="517655474" sldId="322"/>
            <ac:picMk id="7" creationId="{2D956D5A-FEB9-6F86-83B0-C730A8DD519E}"/>
          </ac:picMkLst>
        </pc:picChg>
      </pc:sldChg>
      <pc:sldChg chg="addSp delSp modSp add mod modClrScheme chgLayout">
        <pc:chgData name="Giorgio Busoni" userId="3f435cfa176cdf46" providerId="LiveId" clId="{C0F71345-AEFD-4B4E-9889-1987097D8E6C}" dt="2025-07-13T23:04:18.966" v="6805" actId="20577"/>
        <pc:sldMkLst>
          <pc:docMk/>
          <pc:sldMk cId="1293533011" sldId="323"/>
        </pc:sldMkLst>
        <pc:spChg chg="mod ord">
          <ac:chgData name="Giorgio Busoni" userId="3f435cfa176cdf46" providerId="LiveId" clId="{C0F71345-AEFD-4B4E-9889-1987097D8E6C}" dt="2025-07-11T22:12:47.333" v="5442" actId="700"/>
          <ac:spMkLst>
            <pc:docMk/>
            <pc:sldMk cId="1293533011" sldId="323"/>
            <ac:spMk id="2" creationId="{2F21E83B-56FD-9B6F-8B6C-9B9E2E53EF29}"/>
          </ac:spMkLst>
        </pc:spChg>
        <pc:spChg chg="add del mod ord">
          <ac:chgData name="Giorgio Busoni" userId="3f435cfa176cdf46" providerId="LiveId" clId="{C0F71345-AEFD-4B4E-9889-1987097D8E6C}" dt="2025-07-13T23:04:18.966" v="6805" actId="20577"/>
          <ac:spMkLst>
            <pc:docMk/>
            <pc:sldMk cId="1293533011" sldId="323"/>
            <ac:spMk id="4" creationId="{49F29850-B3DF-D87F-9CBB-DCFFFE5973AF}"/>
          </ac:spMkLst>
        </pc:spChg>
        <pc:spChg chg="add mod">
          <ac:chgData name="Giorgio Busoni" userId="3f435cfa176cdf46" providerId="LiveId" clId="{C0F71345-AEFD-4B4E-9889-1987097D8E6C}" dt="2025-07-11T22:16:40.665" v="5470"/>
          <ac:spMkLst>
            <pc:docMk/>
            <pc:sldMk cId="1293533011" sldId="323"/>
            <ac:spMk id="11" creationId="{427E5222-FC05-5ED2-29AB-CC698E955752}"/>
          </ac:spMkLst>
        </pc:spChg>
        <pc:picChg chg="add mod">
          <ac:chgData name="Giorgio Busoni" userId="3f435cfa176cdf46" providerId="LiveId" clId="{C0F71345-AEFD-4B4E-9889-1987097D8E6C}" dt="2025-07-11T22:13:19.778" v="5445"/>
          <ac:picMkLst>
            <pc:docMk/>
            <pc:sldMk cId="1293533011" sldId="323"/>
            <ac:picMk id="10" creationId="{D47CBD24-DD39-7BFE-2B23-BFDC94C59FC8}"/>
          </ac:picMkLst>
        </pc:picChg>
      </pc:sldChg>
      <pc:sldChg chg="modSp add mod">
        <pc:chgData name="Giorgio Busoni" userId="3f435cfa176cdf46" providerId="LiveId" clId="{C0F71345-AEFD-4B4E-9889-1987097D8E6C}" dt="2025-07-13T22:55:07.684" v="6786"/>
        <pc:sldMkLst>
          <pc:docMk/>
          <pc:sldMk cId="3631914803" sldId="324"/>
        </pc:sldMkLst>
        <pc:spChg chg="mod">
          <ac:chgData name="Giorgio Busoni" userId="3f435cfa176cdf46" providerId="LiveId" clId="{C0F71345-AEFD-4B4E-9889-1987097D8E6C}" dt="2025-07-13T22:55:07.684" v="6786"/>
          <ac:spMkLst>
            <pc:docMk/>
            <pc:sldMk cId="3631914803" sldId="324"/>
            <ac:spMk id="6" creationId="{7863ED21-C541-C19B-BE03-7D5BD879D5EA}"/>
          </ac:spMkLst>
        </pc:spChg>
        <pc:spChg chg="mod">
          <ac:chgData name="Giorgio Busoni" userId="3f435cfa176cdf46" providerId="LiveId" clId="{C0F71345-AEFD-4B4E-9889-1987097D8E6C}" dt="2025-07-13T22:31:23.083" v="6769" actId="14100"/>
          <ac:spMkLst>
            <pc:docMk/>
            <pc:sldMk cId="3631914803" sldId="324"/>
            <ac:spMk id="14" creationId="{320F9CE0-90B6-A33E-B933-5C7435A23823}"/>
          </ac:spMkLst>
        </pc:spChg>
        <pc:picChg chg="mod">
          <ac:chgData name="Giorgio Busoni" userId="3f435cfa176cdf46" providerId="LiveId" clId="{C0F71345-AEFD-4B4E-9889-1987097D8E6C}" dt="2025-07-13T22:31:28.811" v="6770" actId="14100"/>
          <ac:picMkLst>
            <pc:docMk/>
            <pc:sldMk cId="3631914803" sldId="324"/>
            <ac:picMk id="8" creationId="{3700CF2E-92F8-822D-CA7F-750D94B47A7B}"/>
          </ac:picMkLst>
        </pc:picChg>
        <pc:picChg chg="mod">
          <ac:chgData name="Giorgio Busoni" userId="3f435cfa176cdf46" providerId="LiveId" clId="{C0F71345-AEFD-4B4E-9889-1987097D8E6C}" dt="2025-07-13T22:31:16.643" v="6766" actId="1076"/>
          <ac:picMkLst>
            <pc:docMk/>
            <pc:sldMk cId="3631914803" sldId="324"/>
            <ac:picMk id="11" creationId="{DC5D3D8A-F8AE-61F9-C179-D8DCA686150D}"/>
          </ac:picMkLst>
        </pc:picChg>
        <pc:picChg chg="mod">
          <ac:chgData name="Giorgio Busoni" userId="3f435cfa176cdf46" providerId="LiveId" clId="{C0F71345-AEFD-4B4E-9889-1987097D8E6C}" dt="2025-07-13T22:31:18.527" v="6767" actId="1076"/>
          <ac:picMkLst>
            <pc:docMk/>
            <pc:sldMk cId="3631914803" sldId="324"/>
            <ac:picMk id="13" creationId="{0F5B31E9-1778-FE3A-98E6-58373AECC769}"/>
          </ac:picMkLst>
        </pc:picChg>
      </pc:sldChg>
      <pc:sldChg chg="addSp delSp modSp add mod">
        <pc:chgData name="Giorgio Busoni" userId="3f435cfa176cdf46" providerId="LiveId" clId="{C0F71345-AEFD-4B4E-9889-1987097D8E6C}" dt="2025-07-13T23:03:06.973" v="6800" actId="14100"/>
        <pc:sldMkLst>
          <pc:docMk/>
          <pc:sldMk cId="3986467805" sldId="325"/>
        </pc:sldMkLst>
        <pc:spChg chg="mod">
          <ac:chgData name="Giorgio Busoni" userId="3f435cfa176cdf46" providerId="LiveId" clId="{C0F71345-AEFD-4B4E-9889-1987097D8E6C}" dt="2025-07-11T21:59:37.940" v="5228" actId="14100"/>
          <ac:spMkLst>
            <pc:docMk/>
            <pc:sldMk cId="3986467805" sldId="325"/>
            <ac:spMk id="2" creationId="{9D044D8B-E0A7-083E-98E9-900954821A54}"/>
          </ac:spMkLst>
        </pc:spChg>
        <pc:spChg chg="add mod">
          <ac:chgData name="Giorgio Busoni" userId="3f435cfa176cdf46" providerId="LiveId" clId="{C0F71345-AEFD-4B4E-9889-1987097D8E6C}" dt="2025-07-11T21:59:29.268" v="5212" actId="1076"/>
          <ac:spMkLst>
            <pc:docMk/>
            <pc:sldMk cId="3986467805" sldId="325"/>
            <ac:spMk id="16" creationId="{D2964668-0FD8-04D5-CFF8-9F24E4C933BA}"/>
          </ac:spMkLst>
        </pc:spChg>
        <pc:spChg chg="add mod">
          <ac:chgData name="Giorgio Busoni" userId="3f435cfa176cdf46" providerId="LiveId" clId="{C0F71345-AEFD-4B4E-9889-1987097D8E6C}" dt="2025-07-11T22:00:00.609" v="5230"/>
          <ac:spMkLst>
            <pc:docMk/>
            <pc:sldMk cId="3986467805" sldId="325"/>
            <ac:spMk id="17" creationId="{8C2B358F-0817-F8F1-1671-6F302645CDE6}"/>
          </ac:spMkLst>
        </pc:spChg>
        <pc:picChg chg="add mod">
          <ac:chgData name="Giorgio Busoni" userId="3f435cfa176cdf46" providerId="LiveId" clId="{C0F71345-AEFD-4B4E-9889-1987097D8E6C}" dt="2025-07-11T21:56:46.764" v="5181" actId="1076"/>
          <ac:picMkLst>
            <pc:docMk/>
            <pc:sldMk cId="3986467805" sldId="325"/>
            <ac:picMk id="7" creationId="{2E90B37B-41A7-523B-28D5-4E5DCE462EDF}"/>
          </ac:picMkLst>
        </pc:picChg>
        <pc:picChg chg="add mod">
          <ac:chgData name="Giorgio Busoni" userId="3f435cfa176cdf46" providerId="LiveId" clId="{C0F71345-AEFD-4B4E-9889-1987097D8E6C}" dt="2025-07-11T21:56:51.779" v="5184" actId="1076"/>
          <ac:picMkLst>
            <pc:docMk/>
            <pc:sldMk cId="3986467805" sldId="325"/>
            <ac:picMk id="9" creationId="{D3B93560-947C-C132-A62E-CDD9F688D7FC}"/>
          </ac:picMkLst>
        </pc:picChg>
        <pc:cxnChg chg="add mod">
          <ac:chgData name="Giorgio Busoni" userId="3f435cfa176cdf46" providerId="LiveId" clId="{C0F71345-AEFD-4B4E-9889-1987097D8E6C}" dt="2025-07-13T23:02:56.971" v="6799" actId="1076"/>
          <ac:cxnSpMkLst>
            <pc:docMk/>
            <pc:sldMk cId="3986467805" sldId="325"/>
            <ac:cxnSpMk id="11" creationId="{D5A69A42-C312-F4D2-1F7B-84545A3E8883}"/>
          </ac:cxnSpMkLst>
        </pc:cxnChg>
        <pc:cxnChg chg="add mod">
          <ac:chgData name="Giorgio Busoni" userId="3f435cfa176cdf46" providerId="LiveId" clId="{C0F71345-AEFD-4B4E-9889-1987097D8E6C}" dt="2025-07-13T23:03:06.973" v="6800" actId="14100"/>
          <ac:cxnSpMkLst>
            <pc:docMk/>
            <pc:sldMk cId="3986467805" sldId="325"/>
            <ac:cxnSpMk id="13" creationId="{A4AB8B39-435B-D819-7C26-AF373F754045}"/>
          </ac:cxnSpMkLst>
        </pc:cxnChg>
      </pc:sldChg>
      <pc:sldChg chg="addSp delSp modSp add mod">
        <pc:chgData name="Giorgio Busoni" userId="3f435cfa176cdf46" providerId="LiveId" clId="{C0F71345-AEFD-4B4E-9889-1987097D8E6C}" dt="2025-07-11T22:15:39.571" v="5465" actId="207"/>
        <pc:sldMkLst>
          <pc:docMk/>
          <pc:sldMk cId="535790067" sldId="326"/>
        </pc:sldMkLst>
        <pc:spChg chg="mod">
          <ac:chgData name="Giorgio Busoni" userId="3f435cfa176cdf46" providerId="LiveId" clId="{C0F71345-AEFD-4B4E-9889-1987097D8E6C}" dt="2025-07-11T22:15:39.571" v="5465" actId="207"/>
          <ac:spMkLst>
            <pc:docMk/>
            <pc:sldMk cId="535790067" sldId="326"/>
            <ac:spMk id="4" creationId="{4049032E-CEFD-691A-0A00-4512E238DDBE}"/>
          </ac:spMkLst>
        </pc:spChg>
        <pc:picChg chg="add mod ord">
          <ac:chgData name="Giorgio Busoni" userId="3f435cfa176cdf46" providerId="LiveId" clId="{C0F71345-AEFD-4B4E-9889-1987097D8E6C}" dt="2025-07-11T22:15:32.493" v="5464" actId="14100"/>
          <ac:picMkLst>
            <pc:docMk/>
            <pc:sldMk cId="535790067" sldId="326"/>
            <ac:picMk id="7" creationId="{15B68E4A-98F9-5385-62CD-EF04EEC7EA5F}"/>
          </ac:picMkLst>
        </pc:picChg>
        <pc:picChg chg="add mod">
          <ac:chgData name="Giorgio Busoni" userId="3f435cfa176cdf46" providerId="LiveId" clId="{C0F71345-AEFD-4B4E-9889-1987097D8E6C}" dt="2025-07-11T22:15:28.470" v="5463" actId="14100"/>
          <ac:picMkLst>
            <pc:docMk/>
            <pc:sldMk cId="535790067" sldId="326"/>
            <ac:picMk id="12" creationId="{7FED8FCF-C83A-1461-F2C4-F2CE68C5936F}"/>
          </ac:picMkLst>
        </pc:picChg>
      </pc:sldChg>
      <pc:sldChg chg="addSp delSp modSp add modAnim">
        <pc:chgData name="Giorgio Busoni" userId="3f435cfa176cdf46" providerId="LiveId" clId="{C0F71345-AEFD-4B4E-9889-1987097D8E6C}" dt="2025-07-13T23:05:30.959" v="6806"/>
        <pc:sldMkLst>
          <pc:docMk/>
          <pc:sldMk cId="3165744164" sldId="327"/>
        </pc:sldMkLst>
        <pc:spChg chg="mod">
          <ac:chgData name="Giorgio Busoni" userId="3f435cfa176cdf46" providerId="LiveId" clId="{C0F71345-AEFD-4B4E-9889-1987097D8E6C}" dt="2025-07-11T22:16:17.246" v="5467" actId="207"/>
          <ac:spMkLst>
            <pc:docMk/>
            <pc:sldMk cId="3165744164" sldId="327"/>
            <ac:spMk id="4" creationId="{D49EE06C-F401-3F8E-8922-3B2F593167EB}"/>
          </ac:spMkLst>
        </pc:spChg>
        <pc:picChg chg="add mod">
          <ac:chgData name="Giorgio Busoni" userId="3f435cfa176cdf46" providerId="LiveId" clId="{C0F71345-AEFD-4B4E-9889-1987097D8E6C}" dt="2025-07-11T22:16:13.200" v="5466"/>
          <ac:picMkLst>
            <pc:docMk/>
            <pc:sldMk cId="3165744164" sldId="327"/>
            <ac:picMk id="3" creationId="{58E12712-A8C1-2C62-F863-1A3D12636ED1}"/>
          </ac:picMkLst>
        </pc:picChg>
      </pc:sldChg>
      <pc:sldChg chg="addSp modSp add mod">
        <pc:chgData name="Giorgio Busoni" userId="3f435cfa176cdf46" providerId="LiveId" clId="{C0F71345-AEFD-4B4E-9889-1987097D8E6C}" dt="2025-07-11T22:21:43.614" v="5558" actId="1076"/>
        <pc:sldMkLst>
          <pc:docMk/>
          <pc:sldMk cId="1461936911" sldId="328"/>
        </pc:sldMkLst>
        <pc:spChg chg="add mod">
          <ac:chgData name="Giorgio Busoni" userId="3f435cfa176cdf46" providerId="LiveId" clId="{C0F71345-AEFD-4B4E-9889-1987097D8E6C}" dt="2025-07-11T22:21:43.614" v="5558" actId="1076"/>
          <ac:spMkLst>
            <pc:docMk/>
            <pc:sldMk cId="1461936911" sldId="328"/>
            <ac:spMk id="17" creationId="{9477F261-3341-A9AB-471F-1B9674892265}"/>
          </ac:spMkLst>
        </pc:spChg>
        <pc:spChg chg="mod">
          <ac:chgData name="Giorgio Busoni" userId="3f435cfa176cdf46" providerId="LiveId" clId="{C0F71345-AEFD-4B4E-9889-1987097D8E6C}" dt="2025-07-11T22:20:58.864" v="5535" actId="1076"/>
          <ac:spMkLst>
            <pc:docMk/>
            <pc:sldMk cId="1461936911" sldId="328"/>
            <ac:spMk id="21" creationId="{5523E9EE-9232-08EC-B37F-5DD3FD285B04}"/>
          </ac:spMkLst>
        </pc:spChg>
      </pc:sldChg>
      <pc:sldChg chg="addSp delSp modSp add mod">
        <pc:chgData name="Giorgio Busoni" userId="3f435cfa176cdf46" providerId="LiveId" clId="{C0F71345-AEFD-4B4E-9889-1987097D8E6C}" dt="2025-07-11T22:31:35.194" v="6173" actId="20577"/>
        <pc:sldMkLst>
          <pc:docMk/>
          <pc:sldMk cId="4158951803" sldId="329"/>
        </pc:sldMkLst>
        <pc:spChg chg="mod">
          <ac:chgData name="Giorgio Busoni" userId="3f435cfa176cdf46" providerId="LiveId" clId="{C0F71345-AEFD-4B4E-9889-1987097D8E6C}" dt="2025-07-11T22:23:39.710" v="5595" actId="20577"/>
          <ac:spMkLst>
            <pc:docMk/>
            <pc:sldMk cId="4158951803" sldId="329"/>
            <ac:spMk id="2" creationId="{EE3BAEF5-DDA6-54AC-6C61-40871A49EAEB}"/>
          </ac:spMkLst>
        </pc:spChg>
        <pc:spChg chg="add mod">
          <ac:chgData name="Giorgio Busoni" userId="3f435cfa176cdf46" providerId="LiveId" clId="{C0F71345-AEFD-4B4E-9889-1987097D8E6C}" dt="2025-07-11T22:31:35.194" v="6173" actId="20577"/>
          <ac:spMkLst>
            <pc:docMk/>
            <pc:sldMk cId="4158951803" sldId="329"/>
            <ac:spMk id="4" creationId="{85419DC8-71FF-33F7-5365-4C17DB9E7317}"/>
          </ac:spMkLst>
        </pc:spChg>
      </pc:sldChg>
      <pc:sldChg chg="addSp modSp add mod modAnim">
        <pc:chgData name="Giorgio Busoni" userId="3f435cfa176cdf46" providerId="LiveId" clId="{C0F71345-AEFD-4B4E-9889-1987097D8E6C}" dt="2025-07-14T00:08:00.190" v="6813" actId="14100"/>
        <pc:sldMkLst>
          <pc:docMk/>
          <pc:sldMk cId="847404110" sldId="330"/>
        </pc:sldMkLst>
        <pc:spChg chg="mod">
          <ac:chgData name="Giorgio Busoni" userId="3f435cfa176cdf46" providerId="LiveId" clId="{C0F71345-AEFD-4B4E-9889-1987097D8E6C}" dt="2025-07-11T22:24:23.274" v="5598" actId="20577"/>
          <ac:spMkLst>
            <pc:docMk/>
            <pc:sldMk cId="847404110" sldId="330"/>
            <ac:spMk id="2" creationId="{35EB65CE-8C69-5228-F527-BD54C78715A2}"/>
          </ac:spMkLst>
        </pc:spChg>
        <pc:spChg chg="mod">
          <ac:chgData name="Giorgio Busoni" userId="3f435cfa176cdf46" providerId="LiveId" clId="{C0F71345-AEFD-4B4E-9889-1987097D8E6C}" dt="2025-07-14T00:07:16.451" v="6808" actId="20577"/>
          <ac:spMkLst>
            <pc:docMk/>
            <pc:sldMk cId="847404110" sldId="330"/>
            <ac:spMk id="4" creationId="{5ED6D01C-4996-9C4C-003E-D4E060522656}"/>
          </ac:spMkLst>
        </pc:spChg>
        <pc:spChg chg="add mod">
          <ac:chgData name="Giorgio Busoni" userId="3f435cfa176cdf46" providerId="LiveId" clId="{C0F71345-AEFD-4B4E-9889-1987097D8E6C}" dt="2025-07-14T00:08:00.190" v="6813" actId="14100"/>
          <ac:spMkLst>
            <pc:docMk/>
            <pc:sldMk cId="847404110" sldId="330"/>
            <ac:spMk id="12" creationId="{53B02CDF-336A-F1DB-171B-E21A69FD7C05}"/>
          </ac:spMkLst>
        </pc:spChg>
        <pc:spChg chg="add mod">
          <ac:chgData name="Giorgio Busoni" userId="3f435cfa176cdf46" providerId="LiveId" clId="{C0F71345-AEFD-4B4E-9889-1987097D8E6C}" dt="2025-07-13T16:23:13.519" v="6223" actId="20577"/>
          <ac:spMkLst>
            <pc:docMk/>
            <pc:sldMk cId="847404110" sldId="330"/>
            <ac:spMk id="13" creationId="{3585B2F2-76F2-69A3-896F-8DD819D1F13F}"/>
          </ac:spMkLst>
        </pc:spChg>
        <pc:picChg chg="mod">
          <ac:chgData name="Giorgio Busoni" userId="3f435cfa176cdf46" providerId="LiveId" clId="{C0F71345-AEFD-4B4E-9889-1987097D8E6C}" dt="2025-07-13T16:22:00.299" v="6201" actId="1076"/>
          <ac:picMkLst>
            <pc:docMk/>
            <pc:sldMk cId="847404110" sldId="330"/>
            <ac:picMk id="3" creationId="{716766BA-6C85-FAB0-0FAC-47CBE45E394C}"/>
          </ac:picMkLst>
        </pc:picChg>
        <pc:cxnChg chg="add mod">
          <ac:chgData name="Giorgio Busoni" userId="3f435cfa176cdf46" providerId="LiveId" clId="{C0F71345-AEFD-4B4E-9889-1987097D8E6C}" dt="2025-07-14T00:07:45.244" v="6812" actId="14100"/>
          <ac:cxnSpMkLst>
            <pc:docMk/>
            <pc:sldMk cId="847404110" sldId="330"/>
            <ac:cxnSpMk id="6" creationId="{2A8F0622-6B33-63C8-4E5E-E74628626ADE}"/>
          </ac:cxnSpMkLst>
        </pc:cxnChg>
        <pc:cxnChg chg="add mod">
          <ac:chgData name="Giorgio Busoni" userId="3f435cfa176cdf46" providerId="LiveId" clId="{C0F71345-AEFD-4B4E-9889-1987097D8E6C}" dt="2025-07-14T00:07:42.557" v="6811" actId="14100"/>
          <ac:cxnSpMkLst>
            <pc:docMk/>
            <pc:sldMk cId="847404110" sldId="330"/>
            <ac:cxnSpMk id="7" creationId="{BAC8B0FF-FB91-A0A5-0402-C82575ED12A6}"/>
          </ac:cxnSpMkLst>
        </pc:cxnChg>
        <pc:cxnChg chg="add mod">
          <ac:chgData name="Giorgio Busoni" userId="3f435cfa176cdf46" providerId="LiveId" clId="{C0F71345-AEFD-4B4E-9889-1987097D8E6C}" dt="2025-07-14T00:07:40.077" v="6810" actId="14100"/>
          <ac:cxnSpMkLst>
            <pc:docMk/>
            <pc:sldMk cId="847404110" sldId="330"/>
            <ac:cxnSpMk id="9" creationId="{280C403E-403E-A864-0AE7-21BB57C15809}"/>
          </ac:cxnSpMkLst>
        </pc:cxnChg>
      </pc:sldChg>
      <pc:sldChg chg="add">
        <pc:chgData name="Giorgio Busoni" userId="3f435cfa176cdf46" providerId="LiveId" clId="{C0F71345-AEFD-4B4E-9889-1987097D8E6C}" dt="2025-07-13T16:11:35.173" v="6178"/>
        <pc:sldMkLst>
          <pc:docMk/>
          <pc:sldMk cId="3143270702" sldId="331"/>
        </pc:sldMkLst>
      </pc:sldChg>
      <pc:sldChg chg="add">
        <pc:chgData name="Giorgio Busoni" userId="3f435cfa176cdf46" providerId="LiveId" clId="{C0F71345-AEFD-4B4E-9889-1987097D8E6C}" dt="2025-07-13T16:12:05.240" v="6179"/>
        <pc:sldMkLst>
          <pc:docMk/>
          <pc:sldMk cId="4197693759" sldId="332"/>
        </pc:sldMkLst>
      </pc:sldChg>
      <pc:sldChg chg="add">
        <pc:chgData name="Giorgio Busoni" userId="3f435cfa176cdf46" providerId="LiveId" clId="{C0F71345-AEFD-4B4E-9889-1987097D8E6C}" dt="2025-07-13T16:12:05.240" v="6179"/>
        <pc:sldMkLst>
          <pc:docMk/>
          <pc:sldMk cId="70868789" sldId="333"/>
        </pc:sldMkLst>
      </pc:sldChg>
      <pc:sldChg chg="add">
        <pc:chgData name="Giorgio Busoni" userId="3f435cfa176cdf46" providerId="LiveId" clId="{C0F71345-AEFD-4B4E-9889-1987097D8E6C}" dt="2025-07-13T16:12:19.181" v="6180"/>
        <pc:sldMkLst>
          <pc:docMk/>
          <pc:sldMk cId="2543772268" sldId="337"/>
        </pc:sldMkLst>
      </pc:sldChg>
      <pc:sldChg chg="modSp add mod ord">
        <pc:chgData name="Giorgio Busoni" userId="3f435cfa176cdf46" providerId="LiveId" clId="{C0F71345-AEFD-4B4E-9889-1987097D8E6C}" dt="2025-07-13T16:16:47.896" v="6200"/>
        <pc:sldMkLst>
          <pc:docMk/>
          <pc:sldMk cId="296137151" sldId="338"/>
        </pc:sldMkLst>
        <pc:spChg chg="mod">
          <ac:chgData name="Giorgio Busoni" userId="3f435cfa176cdf46" providerId="LiveId" clId="{C0F71345-AEFD-4B4E-9889-1987097D8E6C}" dt="2025-07-13T16:15:39.632" v="6185" actId="207"/>
          <ac:spMkLst>
            <pc:docMk/>
            <pc:sldMk cId="296137151" sldId="338"/>
            <ac:spMk id="5" creationId="{DB925C2E-6F48-7A97-932B-AFFB18B64B38}"/>
          </ac:spMkLst>
        </pc:spChg>
        <pc:spChg chg="mod">
          <ac:chgData name="Giorgio Busoni" userId="3f435cfa176cdf46" providerId="LiveId" clId="{C0F71345-AEFD-4B4E-9889-1987097D8E6C}" dt="2025-07-13T16:15:46.182" v="6187" actId="207"/>
          <ac:spMkLst>
            <pc:docMk/>
            <pc:sldMk cId="296137151" sldId="338"/>
            <ac:spMk id="11" creationId="{F1150221-DEC0-E2BE-975C-4990538A253E}"/>
          </ac:spMkLst>
        </pc:spChg>
        <pc:spChg chg="mod">
          <ac:chgData name="Giorgio Busoni" userId="3f435cfa176cdf46" providerId="LiveId" clId="{C0F71345-AEFD-4B4E-9889-1987097D8E6C}" dt="2025-07-13T16:15:48.758" v="6188" actId="207"/>
          <ac:spMkLst>
            <pc:docMk/>
            <pc:sldMk cId="296137151" sldId="338"/>
            <ac:spMk id="16" creationId="{08294079-93E4-B7A9-AE52-531CEDD813F7}"/>
          </ac:spMkLst>
        </pc:spChg>
        <pc:spChg chg="mod">
          <ac:chgData name="Giorgio Busoni" userId="3f435cfa176cdf46" providerId="LiveId" clId="{C0F71345-AEFD-4B4E-9889-1987097D8E6C}" dt="2025-07-13T16:15:51.894" v="6189" actId="207"/>
          <ac:spMkLst>
            <pc:docMk/>
            <pc:sldMk cId="296137151" sldId="338"/>
            <ac:spMk id="21" creationId="{DC87BA8F-67B7-5B02-76D4-D26596B02028}"/>
          </ac:spMkLst>
        </pc:spChg>
        <pc:spChg chg="mod">
          <ac:chgData name="Giorgio Busoni" userId="3f435cfa176cdf46" providerId="LiveId" clId="{C0F71345-AEFD-4B4E-9889-1987097D8E6C}" dt="2025-07-13T16:15:54.966" v="6190" actId="207"/>
          <ac:spMkLst>
            <pc:docMk/>
            <pc:sldMk cId="296137151" sldId="338"/>
            <ac:spMk id="28" creationId="{A07CEB9D-43D1-ED1E-1341-1CE1D91B1F26}"/>
          </ac:spMkLst>
        </pc:spChg>
        <pc:spChg chg="mod">
          <ac:chgData name="Giorgio Busoni" userId="3f435cfa176cdf46" providerId="LiveId" clId="{C0F71345-AEFD-4B4E-9889-1987097D8E6C}" dt="2025-07-13T16:15:58.278" v="6191" actId="207"/>
          <ac:spMkLst>
            <pc:docMk/>
            <pc:sldMk cId="296137151" sldId="338"/>
            <ac:spMk id="29" creationId="{3389F256-475B-454F-87EF-976F26C6547E}"/>
          </ac:spMkLst>
        </pc:spChg>
        <pc:spChg chg="mod">
          <ac:chgData name="Giorgio Busoni" userId="3f435cfa176cdf46" providerId="LiveId" clId="{C0F71345-AEFD-4B4E-9889-1987097D8E6C}" dt="2025-07-13T16:15:43.420" v="6186" actId="207"/>
          <ac:spMkLst>
            <pc:docMk/>
            <pc:sldMk cId="296137151" sldId="338"/>
            <ac:spMk id="55" creationId="{901A6783-CA32-4FB1-85F6-1C211D7F0BFF}"/>
          </ac:spMkLst>
        </pc:spChg>
        <pc:cxnChg chg="mod">
          <ac:chgData name="Giorgio Busoni" userId="3f435cfa176cdf46" providerId="LiveId" clId="{C0F71345-AEFD-4B4E-9889-1987097D8E6C}" dt="2025-07-13T16:16:35.450" v="6196" actId="208"/>
          <ac:cxnSpMkLst>
            <pc:docMk/>
            <pc:sldMk cId="296137151" sldId="338"/>
            <ac:cxnSpMk id="57" creationId="{60176998-1E3A-1BE4-B5ED-6ECA7EF4C975}"/>
          </ac:cxnSpMkLst>
        </pc:cxnChg>
      </pc:sldChg>
      <pc:sldChg chg="delSp add del mod">
        <pc:chgData name="Giorgio Busoni" userId="3f435cfa176cdf46" providerId="LiveId" clId="{C0F71345-AEFD-4B4E-9889-1987097D8E6C}" dt="2025-07-13T16:15:09.795" v="6183" actId="2696"/>
        <pc:sldMkLst>
          <pc:docMk/>
          <pc:sldMk cId="2794965570" sldId="338"/>
        </pc:sldMkLst>
        <pc:spChg chg="del">
          <ac:chgData name="Giorgio Busoni" userId="3f435cfa176cdf46" providerId="LiveId" clId="{C0F71345-AEFD-4B4E-9889-1987097D8E6C}" dt="2025-07-13T16:14:52.494" v="6182" actId="478"/>
          <ac:spMkLst>
            <pc:docMk/>
            <pc:sldMk cId="2794965570" sldId="338"/>
            <ac:spMk id="7" creationId="{667156F6-74B3-4826-9CB4-85C7E0B89852}"/>
          </ac:spMkLst>
        </pc:spChg>
      </pc:sldChg>
      <pc:sldMasterChg chg="delSldLayout">
        <pc:chgData name="Giorgio Busoni" userId="3f435cfa176cdf46" providerId="LiveId" clId="{C0F71345-AEFD-4B4E-9889-1987097D8E6C}" dt="2025-07-11T22:17:20.309" v="5471" actId="2696"/>
        <pc:sldMasterMkLst>
          <pc:docMk/>
          <pc:sldMasterMk cId="2521255718" sldId="2147483684"/>
        </pc:sldMasterMkLst>
        <pc:sldLayoutChg chg="del">
          <pc:chgData name="Giorgio Busoni" userId="3f435cfa176cdf46" providerId="LiveId" clId="{C0F71345-AEFD-4B4E-9889-1987097D8E6C}" dt="2025-07-11T22:17:20.309" v="5471" actId="2696"/>
          <pc:sldLayoutMkLst>
            <pc:docMk/>
            <pc:sldMasterMk cId="2521255718" sldId="2147483684"/>
            <pc:sldLayoutMk cId="2435617698" sldId="2147483699"/>
          </pc:sldLayoutMkLst>
        </pc:sldLayoutChg>
        <pc:sldLayoutChg chg="del">
          <pc:chgData name="Giorgio Busoni" userId="3f435cfa176cdf46" providerId="LiveId" clId="{C0F71345-AEFD-4B4E-9889-1987097D8E6C}" dt="2025-07-11T22:17:20.309" v="5471" actId="2696"/>
          <pc:sldLayoutMkLst>
            <pc:docMk/>
            <pc:sldMasterMk cId="2521255718" sldId="2147483684"/>
            <pc:sldLayoutMk cId="2019083638" sldId="2147483700"/>
          </pc:sldLayoutMkLst>
        </pc:sldLayoutChg>
        <pc:sldLayoutChg chg="del">
          <pc:chgData name="Giorgio Busoni" userId="3f435cfa176cdf46" providerId="LiveId" clId="{C0F71345-AEFD-4B4E-9889-1987097D8E6C}" dt="2025-07-11T22:17:20.309" v="5471" actId="2696"/>
          <pc:sldLayoutMkLst>
            <pc:docMk/>
            <pc:sldMasterMk cId="2521255718" sldId="2147483684"/>
            <pc:sldLayoutMk cId="100879375" sldId="214748370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5FF7E-244C-4060-86E4-11738E6FF674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CF21DD-DE37-46AB-BFA4-3EDE6A500A5E}">
      <dgm:prSet/>
      <dgm:spPr/>
      <dgm:t>
        <a:bodyPr/>
        <a:lstStyle/>
        <a:p>
          <a:r>
            <a:rPr lang="en-AU" dirty="0"/>
            <a:t>Why (considerer compact stars)?</a:t>
          </a:r>
          <a:endParaRPr lang="en-US" dirty="0"/>
        </a:p>
      </dgm:t>
    </dgm:pt>
    <dgm:pt modelId="{2CD43FF5-263C-426A-B8EA-F60B712DC002}" type="parTrans" cxnId="{8976E214-1E97-4C64-AC8B-1C8DCCD8A2EA}">
      <dgm:prSet/>
      <dgm:spPr/>
      <dgm:t>
        <a:bodyPr/>
        <a:lstStyle/>
        <a:p>
          <a:endParaRPr lang="en-US"/>
        </a:p>
      </dgm:t>
    </dgm:pt>
    <dgm:pt modelId="{A1D166EC-136A-445E-AFC9-4194FCFA5E5F}" type="sibTrans" cxnId="{8976E214-1E97-4C64-AC8B-1C8DCCD8A2EA}">
      <dgm:prSet/>
      <dgm:spPr/>
      <dgm:t>
        <a:bodyPr/>
        <a:lstStyle/>
        <a:p>
          <a:endParaRPr lang="en-US"/>
        </a:p>
      </dgm:t>
    </dgm:pt>
    <dgm:pt modelId="{ADEF1543-820B-4787-B64D-12142DA396DE}">
      <dgm:prSet/>
      <dgm:spPr/>
      <dgm:t>
        <a:bodyPr/>
        <a:lstStyle/>
        <a:p>
          <a:r>
            <a:rPr lang="en-AU" dirty="0"/>
            <a:t>What (could we observe/constrain)?</a:t>
          </a:r>
          <a:endParaRPr lang="en-US" dirty="0"/>
        </a:p>
      </dgm:t>
    </dgm:pt>
    <dgm:pt modelId="{021C9AC4-A21B-4541-B7DD-F6460A78A48A}" type="parTrans" cxnId="{EBB01BE9-D4C9-4388-8B02-6C11BD59F3A3}">
      <dgm:prSet/>
      <dgm:spPr/>
      <dgm:t>
        <a:bodyPr/>
        <a:lstStyle/>
        <a:p>
          <a:endParaRPr lang="en-US"/>
        </a:p>
      </dgm:t>
    </dgm:pt>
    <dgm:pt modelId="{02E5B216-6B6E-4036-9075-78771D8F74C8}" type="sibTrans" cxnId="{EBB01BE9-D4C9-4388-8B02-6C11BD59F3A3}">
      <dgm:prSet/>
      <dgm:spPr/>
      <dgm:t>
        <a:bodyPr/>
        <a:lstStyle/>
        <a:p>
          <a:endParaRPr lang="en-US"/>
        </a:p>
      </dgm:t>
    </dgm:pt>
    <dgm:pt modelId="{8E3C685E-5FDC-432C-AD2B-A7C4922271A3}">
      <dgm:prSet/>
      <dgm:spPr/>
      <dgm:t>
        <a:bodyPr/>
        <a:lstStyle/>
        <a:p>
          <a:r>
            <a:rPr lang="en-AU" dirty="0"/>
            <a:t>How (does DM interact with the stars)?</a:t>
          </a:r>
          <a:endParaRPr lang="en-US" dirty="0"/>
        </a:p>
      </dgm:t>
    </dgm:pt>
    <dgm:pt modelId="{34241BCB-AB81-45C4-828E-C1AA485F400E}" type="parTrans" cxnId="{B9E8862D-923E-40E4-ABEE-45FA31EB2776}">
      <dgm:prSet/>
      <dgm:spPr/>
      <dgm:t>
        <a:bodyPr/>
        <a:lstStyle/>
        <a:p>
          <a:endParaRPr lang="en-US"/>
        </a:p>
      </dgm:t>
    </dgm:pt>
    <dgm:pt modelId="{875229EF-3323-4E2E-AFF5-BBB457D874BC}" type="sibTrans" cxnId="{B9E8862D-923E-40E4-ABEE-45FA31EB2776}">
      <dgm:prSet/>
      <dgm:spPr/>
      <dgm:t>
        <a:bodyPr/>
        <a:lstStyle/>
        <a:p>
          <a:endParaRPr lang="en-US"/>
        </a:p>
      </dgm:t>
    </dgm:pt>
    <dgm:pt modelId="{79C96229-5F59-4DBF-A38D-E06D602C4947}" type="pres">
      <dgm:prSet presAssocID="{7075FF7E-244C-4060-86E4-11738E6FF674}" presName="linear" presStyleCnt="0">
        <dgm:presLayoutVars>
          <dgm:animLvl val="lvl"/>
          <dgm:resizeHandles val="exact"/>
        </dgm:presLayoutVars>
      </dgm:prSet>
      <dgm:spPr/>
    </dgm:pt>
    <dgm:pt modelId="{A4309AB9-FA8C-441D-98CC-E5A9BD4BA1D9}" type="pres">
      <dgm:prSet presAssocID="{E2CF21DD-DE37-46AB-BFA4-3EDE6A500A5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53466F4-1F4E-4D00-BE14-C4879835FC0B}" type="pres">
      <dgm:prSet presAssocID="{A1D166EC-136A-445E-AFC9-4194FCFA5E5F}" presName="spacer" presStyleCnt="0"/>
      <dgm:spPr/>
    </dgm:pt>
    <dgm:pt modelId="{2CDEBF94-4E88-42E7-BBDC-B9DF2978032E}" type="pres">
      <dgm:prSet presAssocID="{ADEF1543-820B-4787-B64D-12142DA396D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FE25BA0-FBDE-4DEF-884F-16AA04E48A3C}" type="pres">
      <dgm:prSet presAssocID="{02E5B216-6B6E-4036-9075-78771D8F74C8}" presName="spacer" presStyleCnt="0"/>
      <dgm:spPr/>
    </dgm:pt>
    <dgm:pt modelId="{8741EC95-DB26-4DB2-9CAF-DF38929CA7ED}" type="pres">
      <dgm:prSet presAssocID="{8E3C685E-5FDC-432C-AD2B-A7C4922271A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976E214-1E97-4C64-AC8B-1C8DCCD8A2EA}" srcId="{7075FF7E-244C-4060-86E4-11738E6FF674}" destId="{E2CF21DD-DE37-46AB-BFA4-3EDE6A500A5E}" srcOrd="0" destOrd="0" parTransId="{2CD43FF5-263C-426A-B8EA-F60B712DC002}" sibTransId="{A1D166EC-136A-445E-AFC9-4194FCFA5E5F}"/>
    <dgm:cxn modelId="{F5789815-09C2-4936-B3E6-F24DE88AE793}" type="presOf" srcId="{8E3C685E-5FDC-432C-AD2B-A7C4922271A3}" destId="{8741EC95-DB26-4DB2-9CAF-DF38929CA7ED}" srcOrd="0" destOrd="0" presId="urn:microsoft.com/office/officeart/2005/8/layout/vList2"/>
    <dgm:cxn modelId="{367EE329-9C46-4AC0-BDBE-9D62E3AAE3D2}" type="presOf" srcId="{ADEF1543-820B-4787-B64D-12142DA396DE}" destId="{2CDEBF94-4E88-42E7-BBDC-B9DF2978032E}" srcOrd="0" destOrd="0" presId="urn:microsoft.com/office/officeart/2005/8/layout/vList2"/>
    <dgm:cxn modelId="{B9E8862D-923E-40E4-ABEE-45FA31EB2776}" srcId="{7075FF7E-244C-4060-86E4-11738E6FF674}" destId="{8E3C685E-5FDC-432C-AD2B-A7C4922271A3}" srcOrd="2" destOrd="0" parTransId="{34241BCB-AB81-45C4-828E-C1AA485F400E}" sibTransId="{875229EF-3323-4E2E-AFF5-BBB457D874BC}"/>
    <dgm:cxn modelId="{9F01237D-37EB-4227-A916-12687B66CC17}" type="presOf" srcId="{E2CF21DD-DE37-46AB-BFA4-3EDE6A500A5E}" destId="{A4309AB9-FA8C-441D-98CC-E5A9BD4BA1D9}" srcOrd="0" destOrd="0" presId="urn:microsoft.com/office/officeart/2005/8/layout/vList2"/>
    <dgm:cxn modelId="{79271BBB-62D0-4679-9EC2-1488B7D5F14B}" type="presOf" srcId="{7075FF7E-244C-4060-86E4-11738E6FF674}" destId="{79C96229-5F59-4DBF-A38D-E06D602C4947}" srcOrd="0" destOrd="0" presId="urn:microsoft.com/office/officeart/2005/8/layout/vList2"/>
    <dgm:cxn modelId="{EBB01BE9-D4C9-4388-8B02-6C11BD59F3A3}" srcId="{7075FF7E-244C-4060-86E4-11738E6FF674}" destId="{ADEF1543-820B-4787-B64D-12142DA396DE}" srcOrd="1" destOrd="0" parTransId="{021C9AC4-A21B-4541-B7DD-F6460A78A48A}" sibTransId="{02E5B216-6B6E-4036-9075-78771D8F74C8}"/>
    <dgm:cxn modelId="{640824FF-65FE-4CB5-B814-E43ED80D6278}" type="presParOf" srcId="{79C96229-5F59-4DBF-A38D-E06D602C4947}" destId="{A4309AB9-FA8C-441D-98CC-E5A9BD4BA1D9}" srcOrd="0" destOrd="0" presId="urn:microsoft.com/office/officeart/2005/8/layout/vList2"/>
    <dgm:cxn modelId="{A399D047-A200-469B-B78B-28A8D947453F}" type="presParOf" srcId="{79C96229-5F59-4DBF-A38D-E06D602C4947}" destId="{F53466F4-1F4E-4D00-BE14-C4879835FC0B}" srcOrd="1" destOrd="0" presId="urn:microsoft.com/office/officeart/2005/8/layout/vList2"/>
    <dgm:cxn modelId="{97AD7049-5875-4178-BF6D-C36428A3DE44}" type="presParOf" srcId="{79C96229-5F59-4DBF-A38D-E06D602C4947}" destId="{2CDEBF94-4E88-42E7-BBDC-B9DF2978032E}" srcOrd="2" destOrd="0" presId="urn:microsoft.com/office/officeart/2005/8/layout/vList2"/>
    <dgm:cxn modelId="{37F58488-3E3B-4C2F-B85A-FCF67B0FF45A}" type="presParOf" srcId="{79C96229-5F59-4DBF-A38D-E06D602C4947}" destId="{CFE25BA0-FBDE-4DEF-884F-16AA04E48A3C}" srcOrd="3" destOrd="0" presId="urn:microsoft.com/office/officeart/2005/8/layout/vList2"/>
    <dgm:cxn modelId="{D074617C-BED9-4268-9D46-B4B37A049B34}" type="presParOf" srcId="{79C96229-5F59-4DBF-A38D-E06D602C4947}" destId="{8741EC95-DB26-4DB2-9CAF-DF38929CA7E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B383CB-D1EA-44FC-AC2C-87337C4DB4F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06A69C2-2792-42E4-B97F-658F3EC5E901}">
      <dgm:prSet phldrT="[Text]"/>
      <dgm:spPr/>
      <dgm:t>
        <a:bodyPr/>
        <a:lstStyle/>
        <a:p>
          <a:r>
            <a:rPr lang="en-AU" noProof="0" dirty="0"/>
            <a:t>Capture</a:t>
          </a:r>
        </a:p>
      </dgm:t>
    </dgm:pt>
    <dgm:pt modelId="{354DCE18-57C9-406A-9EFA-9B4D7A6E9E39}" type="parTrans" cxnId="{C9831E12-25FA-42D9-941C-29F6E85D9559}">
      <dgm:prSet/>
      <dgm:spPr/>
      <dgm:t>
        <a:bodyPr/>
        <a:lstStyle/>
        <a:p>
          <a:endParaRPr lang="it-IT"/>
        </a:p>
      </dgm:t>
    </dgm:pt>
    <dgm:pt modelId="{28970137-89FE-4C61-B743-C9E65A37D6FB}" type="sibTrans" cxnId="{C9831E12-25FA-42D9-941C-29F6E85D9559}">
      <dgm:prSet/>
      <dgm:spPr/>
      <dgm:t>
        <a:bodyPr/>
        <a:lstStyle/>
        <a:p>
          <a:endParaRPr lang="it-IT"/>
        </a:p>
      </dgm:t>
    </dgm:pt>
    <dgm:pt modelId="{EFA8A898-0300-4947-87C8-7753271DE654}">
      <dgm:prSet phldrT="[Text]"/>
      <dgm:spPr/>
      <dgm:t>
        <a:bodyPr/>
        <a:lstStyle/>
        <a:p>
          <a:r>
            <a:rPr lang="en-AU" noProof="0" dirty="0"/>
            <a:t>Below </a:t>
          </a:r>
          <a:r>
            <a:rPr lang="en-AU" noProof="0" dirty="0" err="1"/>
            <a:t>evap</a:t>
          </a:r>
          <a:r>
            <a:rPr lang="en-AU" noProof="0" dirty="0"/>
            <a:t> mass</a:t>
          </a:r>
        </a:p>
      </dgm:t>
    </dgm:pt>
    <dgm:pt modelId="{8FEFADF1-C528-4336-AD4E-9B71D871B3AE}" type="parTrans" cxnId="{406BC460-2ED6-4A8D-A863-F13D2C6127D2}">
      <dgm:prSet/>
      <dgm:spPr/>
      <dgm:t>
        <a:bodyPr/>
        <a:lstStyle/>
        <a:p>
          <a:endParaRPr lang="en-AU" noProof="0" dirty="0"/>
        </a:p>
      </dgm:t>
    </dgm:pt>
    <dgm:pt modelId="{6AABEC29-C9CF-4FDD-AFEA-56C8C3657360}" type="sibTrans" cxnId="{406BC460-2ED6-4A8D-A863-F13D2C6127D2}">
      <dgm:prSet/>
      <dgm:spPr/>
      <dgm:t>
        <a:bodyPr/>
        <a:lstStyle/>
        <a:p>
          <a:endParaRPr lang="it-IT"/>
        </a:p>
      </dgm:t>
    </dgm:pt>
    <dgm:pt modelId="{71A8B919-49F8-459B-981F-4677128CBD40}">
      <dgm:prSet phldrT="[Text]"/>
      <dgm:spPr/>
      <dgm:t>
        <a:bodyPr/>
        <a:lstStyle/>
        <a:p>
          <a:r>
            <a:rPr lang="en-AU" noProof="0" dirty="0"/>
            <a:t>Likely to evaporate</a:t>
          </a:r>
        </a:p>
      </dgm:t>
    </dgm:pt>
    <dgm:pt modelId="{6ED4CA22-FC28-4CEE-B9E0-540C84B3BF53}" type="parTrans" cxnId="{F309CDE0-77CF-48F9-9E66-ABBC1D69E62B}">
      <dgm:prSet/>
      <dgm:spPr/>
      <dgm:t>
        <a:bodyPr/>
        <a:lstStyle/>
        <a:p>
          <a:endParaRPr lang="en-AU" noProof="0" dirty="0"/>
        </a:p>
      </dgm:t>
    </dgm:pt>
    <dgm:pt modelId="{1B8DF876-59DC-4B8C-A1F1-BEAADD4E6090}" type="sibTrans" cxnId="{F309CDE0-77CF-48F9-9E66-ABBC1D69E62B}">
      <dgm:prSet/>
      <dgm:spPr/>
      <dgm:t>
        <a:bodyPr/>
        <a:lstStyle/>
        <a:p>
          <a:endParaRPr lang="it-IT"/>
        </a:p>
      </dgm:t>
    </dgm:pt>
    <dgm:pt modelId="{6BF2F1BE-1831-4846-96E8-FE74F97FDF41}">
      <dgm:prSet phldrT="[Text]"/>
      <dgm:spPr/>
      <dgm:t>
        <a:bodyPr/>
        <a:lstStyle/>
        <a:p>
          <a:r>
            <a:rPr lang="en-AU" noProof="0" dirty="0"/>
            <a:t>If can annihilate, reach C/A equilibrium</a:t>
          </a:r>
        </a:p>
      </dgm:t>
    </dgm:pt>
    <dgm:pt modelId="{68F2BE98-645B-450C-9A9C-238B4E9C583B}" type="parTrans" cxnId="{1900F678-A4D3-41E9-B94D-5D15D07339F8}">
      <dgm:prSet/>
      <dgm:spPr/>
      <dgm:t>
        <a:bodyPr/>
        <a:lstStyle/>
        <a:p>
          <a:endParaRPr lang="en-AU" noProof="0" dirty="0"/>
        </a:p>
      </dgm:t>
    </dgm:pt>
    <dgm:pt modelId="{4B714BF4-416E-4C85-94FE-998F1BCE65C8}" type="sibTrans" cxnId="{1900F678-A4D3-41E9-B94D-5D15D07339F8}">
      <dgm:prSet/>
      <dgm:spPr/>
      <dgm:t>
        <a:bodyPr/>
        <a:lstStyle/>
        <a:p>
          <a:endParaRPr lang="it-IT"/>
        </a:p>
      </dgm:t>
    </dgm:pt>
    <dgm:pt modelId="{E144D65F-F971-48C6-BF1A-C4E4F66D0AB8}">
      <dgm:prSet phldrT="[Text]"/>
      <dgm:spPr/>
      <dgm:t>
        <a:bodyPr/>
        <a:lstStyle/>
        <a:p>
          <a:r>
            <a:rPr lang="en-AU" noProof="0" dirty="0"/>
            <a:t>Above </a:t>
          </a:r>
          <a:r>
            <a:rPr lang="en-AU" noProof="0" dirty="0" err="1"/>
            <a:t>evap</a:t>
          </a:r>
          <a:r>
            <a:rPr lang="en-AU" noProof="0" dirty="0"/>
            <a:t> mass</a:t>
          </a:r>
        </a:p>
      </dgm:t>
    </dgm:pt>
    <dgm:pt modelId="{F74DA68A-9041-42C4-A6B0-898E666C2A2F}" type="parTrans" cxnId="{A73BCE76-90AD-4E69-B5F2-3B2E063DC9E2}">
      <dgm:prSet/>
      <dgm:spPr/>
      <dgm:t>
        <a:bodyPr/>
        <a:lstStyle/>
        <a:p>
          <a:endParaRPr lang="en-AU" noProof="0" dirty="0"/>
        </a:p>
      </dgm:t>
    </dgm:pt>
    <dgm:pt modelId="{F69749BF-13BE-4934-8A81-FE0789974B15}" type="sibTrans" cxnId="{A73BCE76-90AD-4E69-B5F2-3B2E063DC9E2}">
      <dgm:prSet/>
      <dgm:spPr/>
      <dgm:t>
        <a:bodyPr/>
        <a:lstStyle/>
        <a:p>
          <a:endParaRPr lang="it-IT"/>
        </a:p>
      </dgm:t>
    </dgm:pt>
    <dgm:pt modelId="{4FB6BBAD-C523-46A1-9059-8623047E9AAC}">
      <dgm:prSet phldrT="[Text]"/>
      <dgm:spPr/>
      <dgm:t>
        <a:bodyPr/>
        <a:lstStyle/>
        <a:p>
          <a:r>
            <a:rPr lang="en-AU" noProof="0" dirty="0"/>
            <a:t>Kinetic heating</a:t>
          </a:r>
        </a:p>
      </dgm:t>
    </dgm:pt>
    <dgm:pt modelId="{4204417B-14B8-48D1-B407-F4146753DCC3}" type="parTrans" cxnId="{8868313A-FA20-4F44-AA4E-FCB54874B0BB}">
      <dgm:prSet/>
      <dgm:spPr/>
      <dgm:t>
        <a:bodyPr/>
        <a:lstStyle/>
        <a:p>
          <a:endParaRPr lang="en-AU" noProof="0" dirty="0"/>
        </a:p>
      </dgm:t>
    </dgm:pt>
    <dgm:pt modelId="{5CDE4CD2-7C12-49B9-9E62-0F54FD6E6FCB}" type="sibTrans" cxnId="{8868313A-FA20-4F44-AA4E-FCB54874B0BB}">
      <dgm:prSet/>
      <dgm:spPr/>
      <dgm:t>
        <a:bodyPr/>
        <a:lstStyle/>
        <a:p>
          <a:endParaRPr lang="it-IT"/>
        </a:p>
      </dgm:t>
    </dgm:pt>
    <dgm:pt modelId="{B69FDD8F-9221-4A76-90C5-84D21A006A27}">
      <dgm:prSet/>
      <dgm:spPr/>
      <dgm:t>
        <a:bodyPr/>
        <a:lstStyle/>
        <a:p>
          <a:r>
            <a:rPr lang="en-AU" noProof="0" dirty="0"/>
            <a:t>Will slowly thermalise</a:t>
          </a:r>
        </a:p>
      </dgm:t>
    </dgm:pt>
    <dgm:pt modelId="{9209B6D7-6736-4BD9-B382-1A37A69F2F98}" type="parTrans" cxnId="{72B6E9AD-9188-447C-B5AD-F5229DE2EE7A}">
      <dgm:prSet/>
      <dgm:spPr/>
      <dgm:t>
        <a:bodyPr/>
        <a:lstStyle/>
        <a:p>
          <a:endParaRPr lang="en-AU" noProof="0" dirty="0"/>
        </a:p>
      </dgm:t>
    </dgm:pt>
    <dgm:pt modelId="{D0C0F185-9239-4638-B3F4-F2A1F9B4D44F}" type="sibTrans" cxnId="{72B6E9AD-9188-447C-B5AD-F5229DE2EE7A}">
      <dgm:prSet/>
      <dgm:spPr/>
      <dgm:t>
        <a:bodyPr/>
        <a:lstStyle/>
        <a:p>
          <a:endParaRPr lang="it-IT"/>
        </a:p>
      </dgm:t>
    </dgm:pt>
    <dgm:pt modelId="{3ABE0AC3-BA7B-4817-9F30-4CD45DE1FC2B}">
      <dgm:prSet/>
      <dgm:spPr/>
      <dgm:t>
        <a:bodyPr/>
        <a:lstStyle/>
        <a:p>
          <a:r>
            <a:rPr lang="en-AU" noProof="0" dirty="0"/>
            <a:t>Annihilation heating</a:t>
          </a:r>
        </a:p>
      </dgm:t>
    </dgm:pt>
    <dgm:pt modelId="{1E862F76-9EEB-4A2B-AE7F-3526E283257E}" type="parTrans" cxnId="{3FDE17A7-E81E-4FF7-AE71-4B5D044175EF}">
      <dgm:prSet/>
      <dgm:spPr/>
      <dgm:t>
        <a:bodyPr/>
        <a:lstStyle/>
        <a:p>
          <a:endParaRPr lang="en-AU" noProof="0" dirty="0"/>
        </a:p>
      </dgm:t>
    </dgm:pt>
    <dgm:pt modelId="{26ED64D7-D1F3-403F-A9A5-B37C09EA2173}" type="sibTrans" cxnId="{3FDE17A7-E81E-4FF7-AE71-4B5D044175EF}">
      <dgm:prSet/>
      <dgm:spPr/>
      <dgm:t>
        <a:bodyPr/>
        <a:lstStyle/>
        <a:p>
          <a:endParaRPr lang="it-IT"/>
        </a:p>
      </dgm:t>
    </dgm:pt>
    <dgm:pt modelId="{8BFEC871-F327-4AF0-AA7E-4FEC2BF38C47}">
      <dgm:prSet/>
      <dgm:spPr/>
      <dgm:t>
        <a:bodyPr/>
        <a:lstStyle/>
        <a:p>
          <a:r>
            <a:rPr lang="en-AU" noProof="0" dirty="0"/>
            <a:t>If self-gravitating, can cause collapse</a:t>
          </a:r>
        </a:p>
      </dgm:t>
    </dgm:pt>
    <dgm:pt modelId="{A6B29312-E2E7-4CBC-BBC3-14A504BC6D06}" type="parTrans" cxnId="{12331CDF-A0BB-4347-8B2B-41B3E8B9FDA6}">
      <dgm:prSet/>
      <dgm:spPr/>
      <dgm:t>
        <a:bodyPr/>
        <a:lstStyle/>
        <a:p>
          <a:endParaRPr lang="en-AU" noProof="0" dirty="0"/>
        </a:p>
      </dgm:t>
    </dgm:pt>
    <dgm:pt modelId="{213E918F-9235-490F-BD2A-6EA303D8D0FC}" type="sibTrans" cxnId="{12331CDF-A0BB-4347-8B2B-41B3E8B9FDA6}">
      <dgm:prSet/>
      <dgm:spPr/>
      <dgm:t>
        <a:bodyPr/>
        <a:lstStyle/>
        <a:p>
          <a:endParaRPr lang="it-IT"/>
        </a:p>
      </dgm:t>
    </dgm:pt>
    <dgm:pt modelId="{B11B7C71-770B-445E-967C-CE91AAF47FB6}" type="pres">
      <dgm:prSet presAssocID="{7FB383CB-D1EA-44FC-AC2C-87337C4DB4F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80FA3BF-786D-4DE3-BBB7-047977185E3F}" type="pres">
      <dgm:prSet presAssocID="{406A69C2-2792-42E4-B97F-658F3EC5E901}" presName="root1" presStyleCnt="0"/>
      <dgm:spPr/>
    </dgm:pt>
    <dgm:pt modelId="{65EB5357-C09D-49AA-8DC5-F7A57F6ED954}" type="pres">
      <dgm:prSet presAssocID="{406A69C2-2792-42E4-B97F-658F3EC5E901}" presName="LevelOneTextNode" presStyleLbl="node0" presStyleIdx="0" presStyleCnt="1">
        <dgm:presLayoutVars>
          <dgm:chPref val="3"/>
        </dgm:presLayoutVars>
      </dgm:prSet>
      <dgm:spPr/>
    </dgm:pt>
    <dgm:pt modelId="{43F244F4-8B9D-47D9-96B2-335092662E59}" type="pres">
      <dgm:prSet presAssocID="{406A69C2-2792-42E4-B97F-658F3EC5E901}" presName="level2hierChild" presStyleCnt="0"/>
      <dgm:spPr/>
    </dgm:pt>
    <dgm:pt modelId="{54FB53E8-946E-4D30-B579-B1E45F1D44DA}" type="pres">
      <dgm:prSet presAssocID="{8FEFADF1-C528-4336-AD4E-9B71D871B3AE}" presName="conn2-1" presStyleLbl="parChTrans1D2" presStyleIdx="0" presStyleCnt="2"/>
      <dgm:spPr/>
    </dgm:pt>
    <dgm:pt modelId="{8B7996DF-7B0D-408B-A659-0CA072C05B07}" type="pres">
      <dgm:prSet presAssocID="{8FEFADF1-C528-4336-AD4E-9B71D871B3AE}" presName="connTx" presStyleLbl="parChTrans1D2" presStyleIdx="0" presStyleCnt="2"/>
      <dgm:spPr/>
    </dgm:pt>
    <dgm:pt modelId="{454D3D4E-9C11-404D-9DB3-06D93F38E1FD}" type="pres">
      <dgm:prSet presAssocID="{EFA8A898-0300-4947-87C8-7753271DE654}" presName="root2" presStyleCnt="0"/>
      <dgm:spPr/>
    </dgm:pt>
    <dgm:pt modelId="{2F8CECA1-8828-4370-A43B-EE1CE8D866CE}" type="pres">
      <dgm:prSet presAssocID="{EFA8A898-0300-4947-87C8-7753271DE654}" presName="LevelTwoTextNode" presStyleLbl="node2" presStyleIdx="0" presStyleCnt="2">
        <dgm:presLayoutVars>
          <dgm:chPref val="3"/>
        </dgm:presLayoutVars>
      </dgm:prSet>
      <dgm:spPr/>
    </dgm:pt>
    <dgm:pt modelId="{44902817-6CD8-4621-AF45-7DF3D46B8D11}" type="pres">
      <dgm:prSet presAssocID="{EFA8A898-0300-4947-87C8-7753271DE654}" presName="level3hierChild" presStyleCnt="0"/>
      <dgm:spPr/>
    </dgm:pt>
    <dgm:pt modelId="{59219AD9-3095-4466-97EC-91C01AFC1739}" type="pres">
      <dgm:prSet presAssocID="{6ED4CA22-FC28-4CEE-B9E0-540C84B3BF53}" presName="conn2-1" presStyleLbl="parChTrans1D3" presStyleIdx="0" presStyleCnt="3"/>
      <dgm:spPr/>
    </dgm:pt>
    <dgm:pt modelId="{75B9D4EB-ED0E-4030-8594-A6509E46DF3A}" type="pres">
      <dgm:prSet presAssocID="{6ED4CA22-FC28-4CEE-B9E0-540C84B3BF53}" presName="connTx" presStyleLbl="parChTrans1D3" presStyleIdx="0" presStyleCnt="3"/>
      <dgm:spPr/>
    </dgm:pt>
    <dgm:pt modelId="{6E035CC5-9DA2-4605-8113-1683A5B970D1}" type="pres">
      <dgm:prSet presAssocID="{71A8B919-49F8-459B-981F-4677128CBD40}" presName="root2" presStyleCnt="0"/>
      <dgm:spPr/>
    </dgm:pt>
    <dgm:pt modelId="{52957128-2561-4188-B3A8-D8A288D313B1}" type="pres">
      <dgm:prSet presAssocID="{71A8B919-49F8-459B-981F-4677128CBD40}" presName="LevelTwoTextNode" presStyleLbl="node3" presStyleIdx="0" presStyleCnt="3">
        <dgm:presLayoutVars>
          <dgm:chPref val="3"/>
        </dgm:presLayoutVars>
      </dgm:prSet>
      <dgm:spPr/>
    </dgm:pt>
    <dgm:pt modelId="{6D4193F7-B39D-4DAB-BB2E-DA4F12AE4AF9}" type="pres">
      <dgm:prSet presAssocID="{71A8B919-49F8-459B-981F-4677128CBD40}" presName="level3hierChild" presStyleCnt="0"/>
      <dgm:spPr/>
    </dgm:pt>
    <dgm:pt modelId="{58869CEE-CBD9-4B63-AAF6-4FF3F7DAAC21}" type="pres">
      <dgm:prSet presAssocID="{F74DA68A-9041-42C4-A6B0-898E666C2A2F}" presName="conn2-1" presStyleLbl="parChTrans1D2" presStyleIdx="1" presStyleCnt="2"/>
      <dgm:spPr/>
    </dgm:pt>
    <dgm:pt modelId="{C591CA4C-55BD-427F-B55E-DBC8896EF97F}" type="pres">
      <dgm:prSet presAssocID="{F74DA68A-9041-42C4-A6B0-898E666C2A2F}" presName="connTx" presStyleLbl="parChTrans1D2" presStyleIdx="1" presStyleCnt="2"/>
      <dgm:spPr/>
    </dgm:pt>
    <dgm:pt modelId="{BA471D70-68B0-4B27-8BDD-FA0A889E7892}" type="pres">
      <dgm:prSet presAssocID="{E144D65F-F971-48C6-BF1A-C4E4F66D0AB8}" presName="root2" presStyleCnt="0"/>
      <dgm:spPr/>
    </dgm:pt>
    <dgm:pt modelId="{86A3D361-C5C5-4EC7-8F9E-93ECFE22181C}" type="pres">
      <dgm:prSet presAssocID="{E144D65F-F971-48C6-BF1A-C4E4F66D0AB8}" presName="LevelTwoTextNode" presStyleLbl="node2" presStyleIdx="1" presStyleCnt="2">
        <dgm:presLayoutVars>
          <dgm:chPref val="3"/>
        </dgm:presLayoutVars>
      </dgm:prSet>
      <dgm:spPr/>
    </dgm:pt>
    <dgm:pt modelId="{651390A1-C54E-4647-A17F-AE5216C5A194}" type="pres">
      <dgm:prSet presAssocID="{E144D65F-F971-48C6-BF1A-C4E4F66D0AB8}" presName="level3hierChild" presStyleCnt="0"/>
      <dgm:spPr/>
    </dgm:pt>
    <dgm:pt modelId="{57355318-6DEE-4A59-8EC1-318CA7346441}" type="pres">
      <dgm:prSet presAssocID="{4204417B-14B8-48D1-B407-F4146753DCC3}" presName="conn2-1" presStyleLbl="parChTrans1D3" presStyleIdx="1" presStyleCnt="3"/>
      <dgm:spPr/>
    </dgm:pt>
    <dgm:pt modelId="{39E85C4B-D076-41A3-9C3F-A289D7DA96B2}" type="pres">
      <dgm:prSet presAssocID="{4204417B-14B8-48D1-B407-F4146753DCC3}" presName="connTx" presStyleLbl="parChTrans1D3" presStyleIdx="1" presStyleCnt="3"/>
      <dgm:spPr/>
    </dgm:pt>
    <dgm:pt modelId="{07189198-44D1-43AB-A388-B706B9A548E5}" type="pres">
      <dgm:prSet presAssocID="{4FB6BBAD-C523-46A1-9059-8623047E9AAC}" presName="root2" presStyleCnt="0"/>
      <dgm:spPr/>
    </dgm:pt>
    <dgm:pt modelId="{4539BA7F-D32B-4C93-A8CE-904389411E0D}" type="pres">
      <dgm:prSet presAssocID="{4FB6BBAD-C523-46A1-9059-8623047E9AAC}" presName="LevelTwoTextNode" presStyleLbl="node3" presStyleIdx="1" presStyleCnt="3">
        <dgm:presLayoutVars>
          <dgm:chPref val="3"/>
        </dgm:presLayoutVars>
      </dgm:prSet>
      <dgm:spPr/>
    </dgm:pt>
    <dgm:pt modelId="{2A93F21E-C3A9-4859-8E03-A09E14FA6EEE}" type="pres">
      <dgm:prSet presAssocID="{4FB6BBAD-C523-46A1-9059-8623047E9AAC}" presName="level3hierChild" presStyleCnt="0"/>
      <dgm:spPr/>
    </dgm:pt>
    <dgm:pt modelId="{7D30283C-5719-4C9A-AEA0-DC9592A164EC}" type="pres">
      <dgm:prSet presAssocID="{9209B6D7-6736-4BD9-B382-1A37A69F2F98}" presName="conn2-1" presStyleLbl="parChTrans1D4" presStyleIdx="0" presStyleCnt="3"/>
      <dgm:spPr/>
    </dgm:pt>
    <dgm:pt modelId="{3C3F7F88-DDE6-409E-A38B-CE1E84D6AF32}" type="pres">
      <dgm:prSet presAssocID="{9209B6D7-6736-4BD9-B382-1A37A69F2F98}" presName="connTx" presStyleLbl="parChTrans1D4" presStyleIdx="0" presStyleCnt="3"/>
      <dgm:spPr/>
    </dgm:pt>
    <dgm:pt modelId="{D699E264-5C98-4D13-983A-24D1513314F0}" type="pres">
      <dgm:prSet presAssocID="{B69FDD8F-9221-4A76-90C5-84D21A006A27}" presName="root2" presStyleCnt="0"/>
      <dgm:spPr/>
    </dgm:pt>
    <dgm:pt modelId="{24571B1F-C76E-4514-BB59-801D615C392B}" type="pres">
      <dgm:prSet presAssocID="{B69FDD8F-9221-4A76-90C5-84D21A006A27}" presName="LevelTwoTextNode" presStyleLbl="node4" presStyleIdx="0" presStyleCnt="3">
        <dgm:presLayoutVars>
          <dgm:chPref val="3"/>
        </dgm:presLayoutVars>
      </dgm:prSet>
      <dgm:spPr/>
    </dgm:pt>
    <dgm:pt modelId="{B12861AE-F75C-47CF-AC81-06BE5E13449C}" type="pres">
      <dgm:prSet presAssocID="{B69FDD8F-9221-4A76-90C5-84D21A006A27}" presName="level3hierChild" presStyleCnt="0"/>
      <dgm:spPr/>
    </dgm:pt>
    <dgm:pt modelId="{7344B6C2-EB5D-493F-8728-56EF60EA10A2}" type="pres">
      <dgm:prSet presAssocID="{A6B29312-E2E7-4CBC-BBC3-14A504BC6D06}" presName="conn2-1" presStyleLbl="parChTrans1D4" presStyleIdx="1" presStyleCnt="3"/>
      <dgm:spPr/>
    </dgm:pt>
    <dgm:pt modelId="{A8D72FC0-D8D9-4C87-9157-EC3F0822443E}" type="pres">
      <dgm:prSet presAssocID="{A6B29312-E2E7-4CBC-BBC3-14A504BC6D06}" presName="connTx" presStyleLbl="parChTrans1D4" presStyleIdx="1" presStyleCnt="3"/>
      <dgm:spPr/>
    </dgm:pt>
    <dgm:pt modelId="{99EA5B2E-B960-4FD9-98A1-46A047389251}" type="pres">
      <dgm:prSet presAssocID="{8BFEC871-F327-4AF0-AA7E-4FEC2BF38C47}" presName="root2" presStyleCnt="0"/>
      <dgm:spPr/>
    </dgm:pt>
    <dgm:pt modelId="{C0B0CED2-CDC9-40C3-9098-F9E84C1A7919}" type="pres">
      <dgm:prSet presAssocID="{8BFEC871-F327-4AF0-AA7E-4FEC2BF38C47}" presName="LevelTwoTextNode" presStyleLbl="node4" presStyleIdx="1" presStyleCnt="3">
        <dgm:presLayoutVars>
          <dgm:chPref val="3"/>
        </dgm:presLayoutVars>
      </dgm:prSet>
      <dgm:spPr/>
    </dgm:pt>
    <dgm:pt modelId="{480DEE8E-FC48-4242-A786-2D60A70C7A54}" type="pres">
      <dgm:prSet presAssocID="{8BFEC871-F327-4AF0-AA7E-4FEC2BF38C47}" presName="level3hierChild" presStyleCnt="0"/>
      <dgm:spPr/>
    </dgm:pt>
    <dgm:pt modelId="{DD640B79-C805-422D-9C45-9850E854C0A0}" type="pres">
      <dgm:prSet presAssocID="{68F2BE98-645B-450C-9A9C-238B4E9C583B}" presName="conn2-1" presStyleLbl="parChTrans1D3" presStyleIdx="2" presStyleCnt="3"/>
      <dgm:spPr/>
    </dgm:pt>
    <dgm:pt modelId="{FAE2D1A0-341B-4D5D-A37E-E69079D968D4}" type="pres">
      <dgm:prSet presAssocID="{68F2BE98-645B-450C-9A9C-238B4E9C583B}" presName="connTx" presStyleLbl="parChTrans1D3" presStyleIdx="2" presStyleCnt="3"/>
      <dgm:spPr/>
    </dgm:pt>
    <dgm:pt modelId="{C30E6544-ED7C-41C0-B192-9A576335254C}" type="pres">
      <dgm:prSet presAssocID="{6BF2F1BE-1831-4846-96E8-FE74F97FDF41}" presName="root2" presStyleCnt="0"/>
      <dgm:spPr/>
    </dgm:pt>
    <dgm:pt modelId="{23540497-7D59-4FA6-9B6A-A0AEECB5E48E}" type="pres">
      <dgm:prSet presAssocID="{6BF2F1BE-1831-4846-96E8-FE74F97FDF41}" presName="LevelTwoTextNode" presStyleLbl="node3" presStyleIdx="2" presStyleCnt="3">
        <dgm:presLayoutVars>
          <dgm:chPref val="3"/>
        </dgm:presLayoutVars>
      </dgm:prSet>
      <dgm:spPr/>
    </dgm:pt>
    <dgm:pt modelId="{1D913A99-0AE9-4736-8A6A-C41B834F7F0D}" type="pres">
      <dgm:prSet presAssocID="{6BF2F1BE-1831-4846-96E8-FE74F97FDF41}" presName="level3hierChild" presStyleCnt="0"/>
      <dgm:spPr/>
    </dgm:pt>
    <dgm:pt modelId="{7769FEBC-DD50-4A87-BB31-0F767DC49D18}" type="pres">
      <dgm:prSet presAssocID="{1E862F76-9EEB-4A2B-AE7F-3526E283257E}" presName="conn2-1" presStyleLbl="parChTrans1D4" presStyleIdx="2" presStyleCnt="3"/>
      <dgm:spPr/>
    </dgm:pt>
    <dgm:pt modelId="{E6C1B9F4-8DDE-4BBA-8E27-144BA9F8684D}" type="pres">
      <dgm:prSet presAssocID="{1E862F76-9EEB-4A2B-AE7F-3526E283257E}" presName="connTx" presStyleLbl="parChTrans1D4" presStyleIdx="2" presStyleCnt="3"/>
      <dgm:spPr/>
    </dgm:pt>
    <dgm:pt modelId="{8CCBED1A-5C03-4067-BF2B-7F62339C2270}" type="pres">
      <dgm:prSet presAssocID="{3ABE0AC3-BA7B-4817-9F30-4CD45DE1FC2B}" presName="root2" presStyleCnt="0"/>
      <dgm:spPr/>
    </dgm:pt>
    <dgm:pt modelId="{364D520F-BB41-4784-A2C6-0B2EDD5D475A}" type="pres">
      <dgm:prSet presAssocID="{3ABE0AC3-BA7B-4817-9F30-4CD45DE1FC2B}" presName="LevelTwoTextNode" presStyleLbl="node4" presStyleIdx="2" presStyleCnt="3">
        <dgm:presLayoutVars>
          <dgm:chPref val="3"/>
        </dgm:presLayoutVars>
      </dgm:prSet>
      <dgm:spPr/>
    </dgm:pt>
    <dgm:pt modelId="{748B3EA1-2214-45F8-B340-94E1EFAB787E}" type="pres">
      <dgm:prSet presAssocID="{3ABE0AC3-BA7B-4817-9F30-4CD45DE1FC2B}" presName="level3hierChild" presStyleCnt="0"/>
      <dgm:spPr/>
    </dgm:pt>
  </dgm:ptLst>
  <dgm:cxnLst>
    <dgm:cxn modelId="{073BB400-65AF-4C15-94DC-AC4A21AAC10B}" type="presOf" srcId="{1E862F76-9EEB-4A2B-AE7F-3526E283257E}" destId="{7769FEBC-DD50-4A87-BB31-0F767DC49D18}" srcOrd="0" destOrd="0" presId="urn:microsoft.com/office/officeart/2005/8/layout/hierarchy2"/>
    <dgm:cxn modelId="{4428F500-E9E2-400C-A015-C7A19675AE53}" type="presOf" srcId="{6ED4CA22-FC28-4CEE-B9E0-540C84B3BF53}" destId="{75B9D4EB-ED0E-4030-8594-A6509E46DF3A}" srcOrd="1" destOrd="0" presId="urn:microsoft.com/office/officeart/2005/8/layout/hierarchy2"/>
    <dgm:cxn modelId="{FB605E0F-2C49-41C6-AF55-7B24BCE582C3}" type="presOf" srcId="{9209B6D7-6736-4BD9-B382-1A37A69F2F98}" destId="{7D30283C-5719-4C9A-AEA0-DC9592A164EC}" srcOrd="0" destOrd="0" presId="urn:microsoft.com/office/officeart/2005/8/layout/hierarchy2"/>
    <dgm:cxn modelId="{C9831E12-25FA-42D9-941C-29F6E85D9559}" srcId="{7FB383CB-D1EA-44FC-AC2C-87337C4DB4F5}" destId="{406A69C2-2792-42E4-B97F-658F3EC5E901}" srcOrd="0" destOrd="0" parTransId="{354DCE18-57C9-406A-9EFA-9B4D7A6E9E39}" sibTransId="{28970137-89FE-4C61-B743-C9E65A37D6FB}"/>
    <dgm:cxn modelId="{F7B8A126-43C0-4AD4-A4DE-ECDE7FFEB98D}" type="presOf" srcId="{A6B29312-E2E7-4CBC-BBC3-14A504BC6D06}" destId="{A8D72FC0-D8D9-4C87-9157-EC3F0822443E}" srcOrd="1" destOrd="0" presId="urn:microsoft.com/office/officeart/2005/8/layout/hierarchy2"/>
    <dgm:cxn modelId="{8868313A-FA20-4F44-AA4E-FCB54874B0BB}" srcId="{E144D65F-F971-48C6-BF1A-C4E4F66D0AB8}" destId="{4FB6BBAD-C523-46A1-9059-8623047E9AAC}" srcOrd="0" destOrd="0" parTransId="{4204417B-14B8-48D1-B407-F4146753DCC3}" sibTransId="{5CDE4CD2-7C12-49B9-9E62-0F54FD6E6FCB}"/>
    <dgm:cxn modelId="{89306C3B-B4BF-45D4-A064-A9BB5424C4FF}" type="presOf" srcId="{4204417B-14B8-48D1-B407-F4146753DCC3}" destId="{39E85C4B-D076-41A3-9C3F-A289D7DA96B2}" srcOrd="1" destOrd="0" presId="urn:microsoft.com/office/officeart/2005/8/layout/hierarchy2"/>
    <dgm:cxn modelId="{95FF155B-399E-4853-8FD4-F4879DD3AD7A}" type="presOf" srcId="{406A69C2-2792-42E4-B97F-658F3EC5E901}" destId="{65EB5357-C09D-49AA-8DC5-F7A57F6ED954}" srcOrd="0" destOrd="0" presId="urn:microsoft.com/office/officeart/2005/8/layout/hierarchy2"/>
    <dgm:cxn modelId="{406BC460-2ED6-4A8D-A863-F13D2C6127D2}" srcId="{406A69C2-2792-42E4-B97F-658F3EC5E901}" destId="{EFA8A898-0300-4947-87C8-7753271DE654}" srcOrd="0" destOrd="0" parTransId="{8FEFADF1-C528-4336-AD4E-9B71D871B3AE}" sibTransId="{6AABEC29-C9CF-4FDD-AFEA-56C8C3657360}"/>
    <dgm:cxn modelId="{BCE57662-9CAE-4891-BB35-0C6CF5F8555D}" type="presOf" srcId="{A6B29312-E2E7-4CBC-BBC3-14A504BC6D06}" destId="{7344B6C2-EB5D-493F-8728-56EF60EA10A2}" srcOrd="0" destOrd="0" presId="urn:microsoft.com/office/officeart/2005/8/layout/hierarchy2"/>
    <dgm:cxn modelId="{265B0945-D913-477F-9082-ED822FF2690D}" type="presOf" srcId="{68F2BE98-645B-450C-9A9C-238B4E9C583B}" destId="{DD640B79-C805-422D-9C45-9850E854C0A0}" srcOrd="0" destOrd="0" presId="urn:microsoft.com/office/officeart/2005/8/layout/hierarchy2"/>
    <dgm:cxn modelId="{E14B7B66-4D9A-447E-9F4A-B11A0917A1C0}" type="presOf" srcId="{71A8B919-49F8-459B-981F-4677128CBD40}" destId="{52957128-2561-4188-B3A8-D8A288D313B1}" srcOrd="0" destOrd="0" presId="urn:microsoft.com/office/officeart/2005/8/layout/hierarchy2"/>
    <dgm:cxn modelId="{243FB14C-99AB-48F7-BBCE-A8C271361A9A}" type="presOf" srcId="{9209B6D7-6736-4BD9-B382-1A37A69F2F98}" destId="{3C3F7F88-DDE6-409E-A38B-CE1E84D6AF32}" srcOrd="1" destOrd="0" presId="urn:microsoft.com/office/officeart/2005/8/layout/hierarchy2"/>
    <dgm:cxn modelId="{494AAB4F-5CD9-4F3D-8B95-B60F33F53670}" type="presOf" srcId="{F74DA68A-9041-42C4-A6B0-898E666C2A2F}" destId="{58869CEE-CBD9-4B63-AAF6-4FF3F7DAAC21}" srcOrd="0" destOrd="0" presId="urn:microsoft.com/office/officeart/2005/8/layout/hierarchy2"/>
    <dgm:cxn modelId="{A73BCE76-90AD-4E69-B5F2-3B2E063DC9E2}" srcId="{406A69C2-2792-42E4-B97F-658F3EC5E901}" destId="{E144D65F-F971-48C6-BF1A-C4E4F66D0AB8}" srcOrd="1" destOrd="0" parTransId="{F74DA68A-9041-42C4-A6B0-898E666C2A2F}" sibTransId="{F69749BF-13BE-4934-8A81-FE0789974B15}"/>
    <dgm:cxn modelId="{DEE63D78-387C-4FA1-A053-AEF77A40CF02}" type="presOf" srcId="{68F2BE98-645B-450C-9A9C-238B4E9C583B}" destId="{FAE2D1A0-341B-4D5D-A37E-E69079D968D4}" srcOrd="1" destOrd="0" presId="urn:microsoft.com/office/officeart/2005/8/layout/hierarchy2"/>
    <dgm:cxn modelId="{1900F678-A4D3-41E9-B94D-5D15D07339F8}" srcId="{E144D65F-F971-48C6-BF1A-C4E4F66D0AB8}" destId="{6BF2F1BE-1831-4846-96E8-FE74F97FDF41}" srcOrd="1" destOrd="0" parTransId="{68F2BE98-645B-450C-9A9C-238B4E9C583B}" sibTransId="{4B714BF4-416E-4C85-94FE-998F1BCE65C8}"/>
    <dgm:cxn modelId="{77FE197A-1258-4763-A3D6-5EE90AE947DC}" type="presOf" srcId="{6BF2F1BE-1831-4846-96E8-FE74F97FDF41}" destId="{23540497-7D59-4FA6-9B6A-A0AEECB5E48E}" srcOrd="0" destOrd="0" presId="urn:microsoft.com/office/officeart/2005/8/layout/hierarchy2"/>
    <dgm:cxn modelId="{06491D82-41DB-4879-8AD9-132DCF895977}" type="presOf" srcId="{F74DA68A-9041-42C4-A6B0-898E666C2A2F}" destId="{C591CA4C-55BD-427F-B55E-DBC8896EF97F}" srcOrd="1" destOrd="0" presId="urn:microsoft.com/office/officeart/2005/8/layout/hierarchy2"/>
    <dgm:cxn modelId="{6C1AA48E-C694-49EB-85B7-34AB4975BD77}" type="presOf" srcId="{4204417B-14B8-48D1-B407-F4146753DCC3}" destId="{57355318-6DEE-4A59-8EC1-318CA7346441}" srcOrd="0" destOrd="0" presId="urn:microsoft.com/office/officeart/2005/8/layout/hierarchy2"/>
    <dgm:cxn modelId="{60F18693-D5F1-4487-AD15-768B8E8CF8A0}" type="presOf" srcId="{3ABE0AC3-BA7B-4817-9F30-4CD45DE1FC2B}" destId="{364D520F-BB41-4784-A2C6-0B2EDD5D475A}" srcOrd="0" destOrd="0" presId="urn:microsoft.com/office/officeart/2005/8/layout/hierarchy2"/>
    <dgm:cxn modelId="{1A151EA1-EA9F-4FA0-AB6F-F7778B0DB76B}" type="presOf" srcId="{8FEFADF1-C528-4336-AD4E-9B71D871B3AE}" destId="{8B7996DF-7B0D-408B-A659-0CA072C05B07}" srcOrd="1" destOrd="0" presId="urn:microsoft.com/office/officeart/2005/8/layout/hierarchy2"/>
    <dgm:cxn modelId="{31B51BA6-2CF8-4DE2-900C-47C2C8F1A947}" type="presOf" srcId="{8FEFADF1-C528-4336-AD4E-9B71D871B3AE}" destId="{54FB53E8-946E-4D30-B579-B1E45F1D44DA}" srcOrd="0" destOrd="0" presId="urn:microsoft.com/office/officeart/2005/8/layout/hierarchy2"/>
    <dgm:cxn modelId="{3FDE17A7-E81E-4FF7-AE71-4B5D044175EF}" srcId="{6BF2F1BE-1831-4846-96E8-FE74F97FDF41}" destId="{3ABE0AC3-BA7B-4817-9F30-4CD45DE1FC2B}" srcOrd="0" destOrd="0" parTransId="{1E862F76-9EEB-4A2B-AE7F-3526E283257E}" sibTransId="{26ED64D7-D1F3-403F-A9A5-B37C09EA2173}"/>
    <dgm:cxn modelId="{72B6E9AD-9188-447C-B5AD-F5229DE2EE7A}" srcId="{4FB6BBAD-C523-46A1-9059-8623047E9AAC}" destId="{B69FDD8F-9221-4A76-90C5-84D21A006A27}" srcOrd="0" destOrd="0" parTransId="{9209B6D7-6736-4BD9-B382-1A37A69F2F98}" sibTransId="{D0C0F185-9239-4638-B3F4-F2A1F9B4D44F}"/>
    <dgm:cxn modelId="{9A3FA1BB-2595-478E-B25E-1339EBF9A436}" type="presOf" srcId="{B69FDD8F-9221-4A76-90C5-84D21A006A27}" destId="{24571B1F-C76E-4514-BB59-801D615C392B}" srcOrd="0" destOrd="0" presId="urn:microsoft.com/office/officeart/2005/8/layout/hierarchy2"/>
    <dgm:cxn modelId="{C0D7B1BB-E583-4AAC-8AB4-7227147F5F38}" type="presOf" srcId="{6ED4CA22-FC28-4CEE-B9E0-540C84B3BF53}" destId="{59219AD9-3095-4466-97EC-91C01AFC1739}" srcOrd="0" destOrd="0" presId="urn:microsoft.com/office/officeart/2005/8/layout/hierarchy2"/>
    <dgm:cxn modelId="{65378DCC-4902-46F7-88CA-834A6B26465E}" type="presOf" srcId="{1E862F76-9EEB-4A2B-AE7F-3526E283257E}" destId="{E6C1B9F4-8DDE-4BBA-8E27-144BA9F8684D}" srcOrd="1" destOrd="0" presId="urn:microsoft.com/office/officeart/2005/8/layout/hierarchy2"/>
    <dgm:cxn modelId="{275F8BD1-F7DD-4641-86CD-600BDC893C22}" type="presOf" srcId="{4FB6BBAD-C523-46A1-9059-8623047E9AAC}" destId="{4539BA7F-D32B-4C93-A8CE-904389411E0D}" srcOrd="0" destOrd="0" presId="urn:microsoft.com/office/officeart/2005/8/layout/hierarchy2"/>
    <dgm:cxn modelId="{12331CDF-A0BB-4347-8B2B-41B3E8B9FDA6}" srcId="{B69FDD8F-9221-4A76-90C5-84D21A006A27}" destId="{8BFEC871-F327-4AF0-AA7E-4FEC2BF38C47}" srcOrd="0" destOrd="0" parTransId="{A6B29312-E2E7-4CBC-BBC3-14A504BC6D06}" sibTransId="{213E918F-9235-490F-BD2A-6EA303D8D0FC}"/>
    <dgm:cxn modelId="{F309CDE0-77CF-48F9-9E66-ABBC1D69E62B}" srcId="{EFA8A898-0300-4947-87C8-7753271DE654}" destId="{71A8B919-49F8-459B-981F-4677128CBD40}" srcOrd="0" destOrd="0" parTransId="{6ED4CA22-FC28-4CEE-B9E0-540C84B3BF53}" sibTransId="{1B8DF876-59DC-4B8C-A1F1-BEAADD4E6090}"/>
    <dgm:cxn modelId="{9965C9E8-C1C7-4FCD-B99D-228BA589D28D}" type="presOf" srcId="{7FB383CB-D1EA-44FC-AC2C-87337C4DB4F5}" destId="{B11B7C71-770B-445E-967C-CE91AAF47FB6}" srcOrd="0" destOrd="0" presId="urn:microsoft.com/office/officeart/2005/8/layout/hierarchy2"/>
    <dgm:cxn modelId="{D6EEAAEB-54C8-447B-96E9-042C666697ED}" type="presOf" srcId="{EFA8A898-0300-4947-87C8-7753271DE654}" destId="{2F8CECA1-8828-4370-A43B-EE1CE8D866CE}" srcOrd="0" destOrd="0" presId="urn:microsoft.com/office/officeart/2005/8/layout/hierarchy2"/>
    <dgm:cxn modelId="{3B7484F7-E68D-4A56-B75D-CB5CF0320522}" type="presOf" srcId="{E144D65F-F971-48C6-BF1A-C4E4F66D0AB8}" destId="{86A3D361-C5C5-4EC7-8F9E-93ECFE22181C}" srcOrd="0" destOrd="0" presId="urn:microsoft.com/office/officeart/2005/8/layout/hierarchy2"/>
    <dgm:cxn modelId="{E58CD5FC-2934-45C1-A24D-34152065E10E}" type="presOf" srcId="{8BFEC871-F327-4AF0-AA7E-4FEC2BF38C47}" destId="{C0B0CED2-CDC9-40C3-9098-F9E84C1A7919}" srcOrd="0" destOrd="0" presId="urn:microsoft.com/office/officeart/2005/8/layout/hierarchy2"/>
    <dgm:cxn modelId="{2B172367-D1E2-4C25-BD24-E32850CA04E3}" type="presParOf" srcId="{B11B7C71-770B-445E-967C-CE91AAF47FB6}" destId="{980FA3BF-786D-4DE3-BBB7-047977185E3F}" srcOrd="0" destOrd="0" presId="urn:microsoft.com/office/officeart/2005/8/layout/hierarchy2"/>
    <dgm:cxn modelId="{F04B0506-0EB5-4F8B-B337-C7F91C910621}" type="presParOf" srcId="{980FA3BF-786D-4DE3-BBB7-047977185E3F}" destId="{65EB5357-C09D-49AA-8DC5-F7A57F6ED954}" srcOrd="0" destOrd="0" presId="urn:microsoft.com/office/officeart/2005/8/layout/hierarchy2"/>
    <dgm:cxn modelId="{91A8C9DF-07E9-4FEF-B11B-7902D01BBA1A}" type="presParOf" srcId="{980FA3BF-786D-4DE3-BBB7-047977185E3F}" destId="{43F244F4-8B9D-47D9-96B2-335092662E59}" srcOrd="1" destOrd="0" presId="urn:microsoft.com/office/officeart/2005/8/layout/hierarchy2"/>
    <dgm:cxn modelId="{D9372838-5EAE-43B9-8AF9-9F88B1809B2D}" type="presParOf" srcId="{43F244F4-8B9D-47D9-96B2-335092662E59}" destId="{54FB53E8-946E-4D30-B579-B1E45F1D44DA}" srcOrd="0" destOrd="0" presId="urn:microsoft.com/office/officeart/2005/8/layout/hierarchy2"/>
    <dgm:cxn modelId="{28F92C3A-BF22-412A-AC19-6D7A597CCF4B}" type="presParOf" srcId="{54FB53E8-946E-4D30-B579-B1E45F1D44DA}" destId="{8B7996DF-7B0D-408B-A659-0CA072C05B07}" srcOrd="0" destOrd="0" presId="urn:microsoft.com/office/officeart/2005/8/layout/hierarchy2"/>
    <dgm:cxn modelId="{ED68CD57-4A4C-4579-BB04-0B7E3DE44F26}" type="presParOf" srcId="{43F244F4-8B9D-47D9-96B2-335092662E59}" destId="{454D3D4E-9C11-404D-9DB3-06D93F38E1FD}" srcOrd="1" destOrd="0" presId="urn:microsoft.com/office/officeart/2005/8/layout/hierarchy2"/>
    <dgm:cxn modelId="{B8EAA34E-617D-4DEF-B3E9-F34208559E33}" type="presParOf" srcId="{454D3D4E-9C11-404D-9DB3-06D93F38E1FD}" destId="{2F8CECA1-8828-4370-A43B-EE1CE8D866CE}" srcOrd="0" destOrd="0" presId="urn:microsoft.com/office/officeart/2005/8/layout/hierarchy2"/>
    <dgm:cxn modelId="{EE63BCC8-426D-4525-B331-F3408DC2FD0D}" type="presParOf" srcId="{454D3D4E-9C11-404D-9DB3-06D93F38E1FD}" destId="{44902817-6CD8-4621-AF45-7DF3D46B8D11}" srcOrd="1" destOrd="0" presId="urn:microsoft.com/office/officeart/2005/8/layout/hierarchy2"/>
    <dgm:cxn modelId="{01A3FA3F-DA7A-4B5C-8328-BF7E56884442}" type="presParOf" srcId="{44902817-6CD8-4621-AF45-7DF3D46B8D11}" destId="{59219AD9-3095-4466-97EC-91C01AFC1739}" srcOrd="0" destOrd="0" presId="urn:microsoft.com/office/officeart/2005/8/layout/hierarchy2"/>
    <dgm:cxn modelId="{951FA359-B65B-495F-9530-C5BC68F04056}" type="presParOf" srcId="{59219AD9-3095-4466-97EC-91C01AFC1739}" destId="{75B9D4EB-ED0E-4030-8594-A6509E46DF3A}" srcOrd="0" destOrd="0" presId="urn:microsoft.com/office/officeart/2005/8/layout/hierarchy2"/>
    <dgm:cxn modelId="{9290F0C5-3439-402D-80A4-59F62B7AC601}" type="presParOf" srcId="{44902817-6CD8-4621-AF45-7DF3D46B8D11}" destId="{6E035CC5-9DA2-4605-8113-1683A5B970D1}" srcOrd="1" destOrd="0" presId="urn:microsoft.com/office/officeart/2005/8/layout/hierarchy2"/>
    <dgm:cxn modelId="{B5F6C4D8-5AA1-4CDF-AE07-D5D6E3150CBA}" type="presParOf" srcId="{6E035CC5-9DA2-4605-8113-1683A5B970D1}" destId="{52957128-2561-4188-B3A8-D8A288D313B1}" srcOrd="0" destOrd="0" presId="urn:microsoft.com/office/officeart/2005/8/layout/hierarchy2"/>
    <dgm:cxn modelId="{44E9273B-3F1A-48B0-8F2E-6E3C3F7B580B}" type="presParOf" srcId="{6E035CC5-9DA2-4605-8113-1683A5B970D1}" destId="{6D4193F7-B39D-4DAB-BB2E-DA4F12AE4AF9}" srcOrd="1" destOrd="0" presId="urn:microsoft.com/office/officeart/2005/8/layout/hierarchy2"/>
    <dgm:cxn modelId="{9DD38E51-3865-4B2D-B210-A7088FAA3BA1}" type="presParOf" srcId="{43F244F4-8B9D-47D9-96B2-335092662E59}" destId="{58869CEE-CBD9-4B63-AAF6-4FF3F7DAAC21}" srcOrd="2" destOrd="0" presId="urn:microsoft.com/office/officeart/2005/8/layout/hierarchy2"/>
    <dgm:cxn modelId="{77697808-CA70-4609-AF4B-E837BBC04138}" type="presParOf" srcId="{58869CEE-CBD9-4B63-AAF6-4FF3F7DAAC21}" destId="{C591CA4C-55BD-427F-B55E-DBC8896EF97F}" srcOrd="0" destOrd="0" presId="urn:microsoft.com/office/officeart/2005/8/layout/hierarchy2"/>
    <dgm:cxn modelId="{4AB106B5-197A-406A-9061-FB3DB1EC69EF}" type="presParOf" srcId="{43F244F4-8B9D-47D9-96B2-335092662E59}" destId="{BA471D70-68B0-4B27-8BDD-FA0A889E7892}" srcOrd="3" destOrd="0" presId="urn:microsoft.com/office/officeart/2005/8/layout/hierarchy2"/>
    <dgm:cxn modelId="{C01E7C6C-E90A-4D12-860F-A34AF2FABA8F}" type="presParOf" srcId="{BA471D70-68B0-4B27-8BDD-FA0A889E7892}" destId="{86A3D361-C5C5-4EC7-8F9E-93ECFE22181C}" srcOrd="0" destOrd="0" presId="urn:microsoft.com/office/officeart/2005/8/layout/hierarchy2"/>
    <dgm:cxn modelId="{A3CD3AFC-B237-4E67-A3CB-E1D6AFE31205}" type="presParOf" srcId="{BA471D70-68B0-4B27-8BDD-FA0A889E7892}" destId="{651390A1-C54E-4647-A17F-AE5216C5A194}" srcOrd="1" destOrd="0" presId="urn:microsoft.com/office/officeart/2005/8/layout/hierarchy2"/>
    <dgm:cxn modelId="{8F0A33E0-369B-41F9-B46E-6DE1F1E1E35B}" type="presParOf" srcId="{651390A1-C54E-4647-A17F-AE5216C5A194}" destId="{57355318-6DEE-4A59-8EC1-318CA7346441}" srcOrd="0" destOrd="0" presId="urn:microsoft.com/office/officeart/2005/8/layout/hierarchy2"/>
    <dgm:cxn modelId="{98831B35-236E-46A7-B458-6A5E74CCE499}" type="presParOf" srcId="{57355318-6DEE-4A59-8EC1-318CA7346441}" destId="{39E85C4B-D076-41A3-9C3F-A289D7DA96B2}" srcOrd="0" destOrd="0" presId="urn:microsoft.com/office/officeart/2005/8/layout/hierarchy2"/>
    <dgm:cxn modelId="{6B0BC2BF-92DF-4720-9E06-3A002E69E2E6}" type="presParOf" srcId="{651390A1-C54E-4647-A17F-AE5216C5A194}" destId="{07189198-44D1-43AB-A388-B706B9A548E5}" srcOrd="1" destOrd="0" presId="urn:microsoft.com/office/officeart/2005/8/layout/hierarchy2"/>
    <dgm:cxn modelId="{7B36C05C-318B-4015-A5FC-E46E29FF3496}" type="presParOf" srcId="{07189198-44D1-43AB-A388-B706B9A548E5}" destId="{4539BA7F-D32B-4C93-A8CE-904389411E0D}" srcOrd="0" destOrd="0" presId="urn:microsoft.com/office/officeart/2005/8/layout/hierarchy2"/>
    <dgm:cxn modelId="{A1038ED0-374B-48B8-BCBC-DE43065D47D0}" type="presParOf" srcId="{07189198-44D1-43AB-A388-B706B9A548E5}" destId="{2A93F21E-C3A9-4859-8E03-A09E14FA6EEE}" srcOrd="1" destOrd="0" presId="urn:microsoft.com/office/officeart/2005/8/layout/hierarchy2"/>
    <dgm:cxn modelId="{92BBA2DC-FCD0-4D0C-9C92-C866A5F7B924}" type="presParOf" srcId="{2A93F21E-C3A9-4859-8E03-A09E14FA6EEE}" destId="{7D30283C-5719-4C9A-AEA0-DC9592A164EC}" srcOrd="0" destOrd="0" presId="urn:microsoft.com/office/officeart/2005/8/layout/hierarchy2"/>
    <dgm:cxn modelId="{DEFA2F4A-8736-41F9-B0E3-D66517E8FDD1}" type="presParOf" srcId="{7D30283C-5719-4C9A-AEA0-DC9592A164EC}" destId="{3C3F7F88-DDE6-409E-A38B-CE1E84D6AF32}" srcOrd="0" destOrd="0" presId="urn:microsoft.com/office/officeart/2005/8/layout/hierarchy2"/>
    <dgm:cxn modelId="{0F87A17B-D8CD-4EF0-A381-A69E0FA0582D}" type="presParOf" srcId="{2A93F21E-C3A9-4859-8E03-A09E14FA6EEE}" destId="{D699E264-5C98-4D13-983A-24D1513314F0}" srcOrd="1" destOrd="0" presId="urn:microsoft.com/office/officeart/2005/8/layout/hierarchy2"/>
    <dgm:cxn modelId="{3559937A-6433-4A43-9031-EFB41FBD334B}" type="presParOf" srcId="{D699E264-5C98-4D13-983A-24D1513314F0}" destId="{24571B1F-C76E-4514-BB59-801D615C392B}" srcOrd="0" destOrd="0" presId="urn:microsoft.com/office/officeart/2005/8/layout/hierarchy2"/>
    <dgm:cxn modelId="{3A99D926-590D-465A-99EA-C722E2CE5506}" type="presParOf" srcId="{D699E264-5C98-4D13-983A-24D1513314F0}" destId="{B12861AE-F75C-47CF-AC81-06BE5E13449C}" srcOrd="1" destOrd="0" presId="urn:microsoft.com/office/officeart/2005/8/layout/hierarchy2"/>
    <dgm:cxn modelId="{3C00C845-9644-4734-9CAF-EBB637CD4293}" type="presParOf" srcId="{B12861AE-F75C-47CF-AC81-06BE5E13449C}" destId="{7344B6C2-EB5D-493F-8728-56EF60EA10A2}" srcOrd="0" destOrd="0" presId="urn:microsoft.com/office/officeart/2005/8/layout/hierarchy2"/>
    <dgm:cxn modelId="{A584377E-C28C-411C-9E23-7DD85E5FCD95}" type="presParOf" srcId="{7344B6C2-EB5D-493F-8728-56EF60EA10A2}" destId="{A8D72FC0-D8D9-4C87-9157-EC3F0822443E}" srcOrd="0" destOrd="0" presId="urn:microsoft.com/office/officeart/2005/8/layout/hierarchy2"/>
    <dgm:cxn modelId="{9F7D9AE8-5753-4222-B4A9-F0457A8F8C5C}" type="presParOf" srcId="{B12861AE-F75C-47CF-AC81-06BE5E13449C}" destId="{99EA5B2E-B960-4FD9-98A1-46A047389251}" srcOrd="1" destOrd="0" presId="urn:microsoft.com/office/officeart/2005/8/layout/hierarchy2"/>
    <dgm:cxn modelId="{943D4AB4-74C4-4F39-BBA2-B34835A328CB}" type="presParOf" srcId="{99EA5B2E-B960-4FD9-98A1-46A047389251}" destId="{C0B0CED2-CDC9-40C3-9098-F9E84C1A7919}" srcOrd="0" destOrd="0" presId="urn:microsoft.com/office/officeart/2005/8/layout/hierarchy2"/>
    <dgm:cxn modelId="{824BB697-61CC-43D1-A1BA-BCB76EB97953}" type="presParOf" srcId="{99EA5B2E-B960-4FD9-98A1-46A047389251}" destId="{480DEE8E-FC48-4242-A786-2D60A70C7A54}" srcOrd="1" destOrd="0" presId="urn:microsoft.com/office/officeart/2005/8/layout/hierarchy2"/>
    <dgm:cxn modelId="{FE7A0D6C-88D1-4B7B-AD67-1EC698C0DD16}" type="presParOf" srcId="{651390A1-C54E-4647-A17F-AE5216C5A194}" destId="{DD640B79-C805-422D-9C45-9850E854C0A0}" srcOrd="2" destOrd="0" presId="urn:microsoft.com/office/officeart/2005/8/layout/hierarchy2"/>
    <dgm:cxn modelId="{B77874FF-17C7-40A7-9F12-4C596FA6E4DD}" type="presParOf" srcId="{DD640B79-C805-422D-9C45-9850E854C0A0}" destId="{FAE2D1A0-341B-4D5D-A37E-E69079D968D4}" srcOrd="0" destOrd="0" presId="urn:microsoft.com/office/officeart/2005/8/layout/hierarchy2"/>
    <dgm:cxn modelId="{35032BDE-8BB3-4FBC-8646-916EA31C7AAF}" type="presParOf" srcId="{651390A1-C54E-4647-A17F-AE5216C5A194}" destId="{C30E6544-ED7C-41C0-B192-9A576335254C}" srcOrd="3" destOrd="0" presId="urn:microsoft.com/office/officeart/2005/8/layout/hierarchy2"/>
    <dgm:cxn modelId="{D5EF2F26-021B-42B6-B3C7-FA75C812F144}" type="presParOf" srcId="{C30E6544-ED7C-41C0-B192-9A576335254C}" destId="{23540497-7D59-4FA6-9B6A-A0AEECB5E48E}" srcOrd="0" destOrd="0" presId="urn:microsoft.com/office/officeart/2005/8/layout/hierarchy2"/>
    <dgm:cxn modelId="{4C705552-03E4-44F9-BEAA-38FBE52209D6}" type="presParOf" srcId="{C30E6544-ED7C-41C0-B192-9A576335254C}" destId="{1D913A99-0AE9-4736-8A6A-C41B834F7F0D}" srcOrd="1" destOrd="0" presId="urn:microsoft.com/office/officeart/2005/8/layout/hierarchy2"/>
    <dgm:cxn modelId="{32FAA6A3-CBEE-429D-B33F-0A3CD7D5A93B}" type="presParOf" srcId="{1D913A99-0AE9-4736-8A6A-C41B834F7F0D}" destId="{7769FEBC-DD50-4A87-BB31-0F767DC49D18}" srcOrd="0" destOrd="0" presId="urn:microsoft.com/office/officeart/2005/8/layout/hierarchy2"/>
    <dgm:cxn modelId="{69CD4482-35F0-468B-BB84-5C7077472459}" type="presParOf" srcId="{7769FEBC-DD50-4A87-BB31-0F767DC49D18}" destId="{E6C1B9F4-8DDE-4BBA-8E27-144BA9F8684D}" srcOrd="0" destOrd="0" presId="urn:microsoft.com/office/officeart/2005/8/layout/hierarchy2"/>
    <dgm:cxn modelId="{8A558B2B-FE5E-4407-A07F-D26394778354}" type="presParOf" srcId="{1D913A99-0AE9-4736-8A6A-C41B834F7F0D}" destId="{8CCBED1A-5C03-4067-BF2B-7F62339C2270}" srcOrd="1" destOrd="0" presId="urn:microsoft.com/office/officeart/2005/8/layout/hierarchy2"/>
    <dgm:cxn modelId="{B9396C99-068D-40AD-BEDC-79F57B3DCDB3}" type="presParOf" srcId="{8CCBED1A-5C03-4067-BF2B-7F62339C2270}" destId="{364D520F-BB41-4784-A2C6-0B2EDD5D475A}" srcOrd="0" destOrd="0" presId="urn:microsoft.com/office/officeart/2005/8/layout/hierarchy2"/>
    <dgm:cxn modelId="{706BE9DD-FB3B-4F78-A1FB-316FE87CD357}" type="presParOf" srcId="{8CCBED1A-5C03-4067-BF2B-7F62339C2270}" destId="{748B3EA1-2214-45F8-B340-94E1EFAB78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B383CB-D1EA-44FC-AC2C-87337C4DB4F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06A69C2-2792-42E4-B97F-658F3EC5E901}">
      <dgm:prSet phldrT="[Text]"/>
      <dgm:spPr/>
      <dgm:t>
        <a:bodyPr/>
        <a:lstStyle/>
        <a:p>
          <a:r>
            <a:rPr lang="en-AU" noProof="0" dirty="0">
              <a:solidFill>
                <a:srgbClr val="FF0000"/>
              </a:solidFill>
            </a:rPr>
            <a:t>Capture</a:t>
          </a:r>
        </a:p>
      </dgm:t>
    </dgm:pt>
    <dgm:pt modelId="{354DCE18-57C9-406A-9EFA-9B4D7A6E9E39}" type="parTrans" cxnId="{C9831E12-25FA-42D9-941C-29F6E85D9559}">
      <dgm:prSet/>
      <dgm:spPr/>
      <dgm:t>
        <a:bodyPr/>
        <a:lstStyle/>
        <a:p>
          <a:endParaRPr lang="it-IT"/>
        </a:p>
      </dgm:t>
    </dgm:pt>
    <dgm:pt modelId="{28970137-89FE-4C61-B743-C9E65A37D6FB}" type="sibTrans" cxnId="{C9831E12-25FA-42D9-941C-29F6E85D9559}">
      <dgm:prSet/>
      <dgm:spPr/>
      <dgm:t>
        <a:bodyPr/>
        <a:lstStyle/>
        <a:p>
          <a:endParaRPr lang="it-IT"/>
        </a:p>
      </dgm:t>
    </dgm:pt>
    <dgm:pt modelId="{EFA8A898-0300-4947-87C8-7753271DE654}">
      <dgm:prSet phldrT="[Text]"/>
      <dgm:spPr/>
      <dgm:t>
        <a:bodyPr/>
        <a:lstStyle/>
        <a:p>
          <a:r>
            <a:rPr lang="en-AU" noProof="0" dirty="0"/>
            <a:t>Below </a:t>
          </a:r>
          <a:r>
            <a:rPr lang="en-AU" noProof="0" dirty="0" err="1"/>
            <a:t>evap</a:t>
          </a:r>
          <a:r>
            <a:rPr lang="en-AU" noProof="0" dirty="0"/>
            <a:t> mass</a:t>
          </a:r>
        </a:p>
      </dgm:t>
    </dgm:pt>
    <dgm:pt modelId="{8FEFADF1-C528-4336-AD4E-9B71D871B3AE}" type="parTrans" cxnId="{406BC460-2ED6-4A8D-A863-F13D2C6127D2}">
      <dgm:prSet/>
      <dgm:spPr/>
      <dgm:t>
        <a:bodyPr/>
        <a:lstStyle/>
        <a:p>
          <a:endParaRPr lang="en-AU" noProof="0" dirty="0"/>
        </a:p>
      </dgm:t>
    </dgm:pt>
    <dgm:pt modelId="{6AABEC29-C9CF-4FDD-AFEA-56C8C3657360}" type="sibTrans" cxnId="{406BC460-2ED6-4A8D-A863-F13D2C6127D2}">
      <dgm:prSet/>
      <dgm:spPr/>
      <dgm:t>
        <a:bodyPr/>
        <a:lstStyle/>
        <a:p>
          <a:endParaRPr lang="it-IT"/>
        </a:p>
      </dgm:t>
    </dgm:pt>
    <dgm:pt modelId="{71A8B919-49F8-459B-981F-4677128CBD40}">
      <dgm:prSet phldrT="[Text]"/>
      <dgm:spPr/>
      <dgm:t>
        <a:bodyPr/>
        <a:lstStyle/>
        <a:p>
          <a:r>
            <a:rPr lang="en-AU" noProof="0" dirty="0"/>
            <a:t>Likely to </a:t>
          </a:r>
          <a:r>
            <a:rPr lang="en-AU" noProof="0" dirty="0">
              <a:solidFill>
                <a:srgbClr val="FF0000"/>
              </a:solidFill>
            </a:rPr>
            <a:t>evaporate</a:t>
          </a:r>
        </a:p>
      </dgm:t>
    </dgm:pt>
    <dgm:pt modelId="{6ED4CA22-FC28-4CEE-B9E0-540C84B3BF53}" type="parTrans" cxnId="{F309CDE0-77CF-48F9-9E66-ABBC1D69E62B}">
      <dgm:prSet/>
      <dgm:spPr/>
      <dgm:t>
        <a:bodyPr/>
        <a:lstStyle/>
        <a:p>
          <a:endParaRPr lang="en-AU" noProof="0" dirty="0"/>
        </a:p>
      </dgm:t>
    </dgm:pt>
    <dgm:pt modelId="{1B8DF876-59DC-4B8C-A1F1-BEAADD4E6090}" type="sibTrans" cxnId="{F309CDE0-77CF-48F9-9E66-ABBC1D69E62B}">
      <dgm:prSet/>
      <dgm:spPr/>
      <dgm:t>
        <a:bodyPr/>
        <a:lstStyle/>
        <a:p>
          <a:endParaRPr lang="it-IT"/>
        </a:p>
      </dgm:t>
    </dgm:pt>
    <dgm:pt modelId="{6BF2F1BE-1831-4846-96E8-FE74F97FDF41}">
      <dgm:prSet phldrT="[Text]"/>
      <dgm:spPr/>
      <dgm:t>
        <a:bodyPr/>
        <a:lstStyle/>
        <a:p>
          <a:r>
            <a:rPr lang="en-AU" noProof="0" dirty="0"/>
            <a:t>If can annihilate, reach </a:t>
          </a:r>
          <a:r>
            <a:rPr lang="en-AU" noProof="0" dirty="0">
              <a:solidFill>
                <a:srgbClr val="FF0000"/>
              </a:solidFill>
            </a:rPr>
            <a:t>C/A equilibrium</a:t>
          </a:r>
        </a:p>
      </dgm:t>
    </dgm:pt>
    <dgm:pt modelId="{68F2BE98-645B-450C-9A9C-238B4E9C583B}" type="parTrans" cxnId="{1900F678-A4D3-41E9-B94D-5D15D07339F8}">
      <dgm:prSet/>
      <dgm:spPr/>
      <dgm:t>
        <a:bodyPr/>
        <a:lstStyle/>
        <a:p>
          <a:endParaRPr lang="en-AU" noProof="0" dirty="0"/>
        </a:p>
      </dgm:t>
    </dgm:pt>
    <dgm:pt modelId="{4B714BF4-416E-4C85-94FE-998F1BCE65C8}" type="sibTrans" cxnId="{1900F678-A4D3-41E9-B94D-5D15D07339F8}">
      <dgm:prSet/>
      <dgm:spPr/>
      <dgm:t>
        <a:bodyPr/>
        <a:lstStyle/>
        <a:p>
          <a:endParaRPr lang="it-IT"/>
        </a:p>
      </dgm:t>
    </dgm:pt>
    <dgm:pt modelId="{E144D65F-F971-48C6-BF1A-C4E4F66D0AB8}">
      <dgm:prSet phldrT="[Text]"/>
      <dgm:spPr/>
      <dgm:t>
        <a:bodyPr/>
        <a:lstStyle/>
        <a:p>
          <a:r>
            <a:rPr lang="en-AU" noProof="0" dirty="0"/>
            <a:t>Above </a:t>
          </a:r>
          <a:r>
            <a:rPr lang="en-AU" noProof="0" dirty="0" err="1"/>
            <a:t>evap</a:t>
          </a:r>
          <a:r>
            <a:rPr lang="en-AU" noProof="0" dirty="0"/>
            <a:t> mass</a:t>
          </a:r>
        </a:p>
      </dgm:t>
    </dgm:pt>
    <dgm:pt modelId="{F74DA68A-9041-42C4-A6B0-898E666C2A2F}" type="parTrans" cxnId="{A73BCE76-90AD-4E69-B5F2-3B2E063DC9E2}">
      <dgm:prSet/>
      <dgm:spPr/>
      <dgm:t>
        <a:bodyPr/>
        <a:lstStyle/>
        <a:p>
          <a:endParaRPr lang="en-AU" noProof="0" dirty="0"/>
        </a:p>
      </dgm:t>
    </dgm:pt>
    <dgm:pt modelId="{F69749BF-13BE-4934-8A81-FE0789974B15}" type="sibTrans" cxnId="{A73BCE76-90AD-4E69-B5F2-3B2E063DC9E2}">
      <dgm:prSet/>
      <dgm:spPr/>
      <dgm:t>
        <a:bodyPr/>
        <a:lstStyle/>
        <a:p>
          <a:endParaRPr lang="it-IT"/>
        </a:p>
      </dgm:t>
    </dgm:pt>
    <dgm:pt modelId="{4FB6BBAD-C523-46A1-9059-8623047E9AAC}">
      <dgm:prSet phldrT="[Text]"/>
      <dgm:spPr/>
      <dgm:t>
        <a:bodyPr/>
        <a:lstStyle/>
        <a:p>
          <a:r>
            <a:rPr lang="en-AU" noProof="0" dirty="0"/>
            <a:t>Kinetic heating</a:t>
          </a:r>
        </a:p>
      </dgm:t>
    </dgm:pt>
    <dgm:pt modelId="{4204417B-14B8-48D1-B407-F4146753DCC3}" type="parTrans" cxnId="{8868313A-FA20-4F44-AA4E-FCB54874B0BB}">
      <dgm:prSet/>
      <dgm:spPr/>
      <dgm:t>
        <a:bodyPr/>
        <a:lstStyle/>
        <a:p>
          <a:endParaRPr lang="en-AU" noProof="0" dirty="0"/>
        </a:p>
      </dgm:t>
    </dgm:pt>
    <dgm:pt modelId="{5CDE4CD2-7C12-49B9-9E62-0F54FD6E6FCB}" type="sibTrans" cxnId="{8868313A-FA20-4F44-AA4E-FCB54874B0BB}">
      <dgm:prSet/>
      <dgm:spPr/>
      <dgm:t>
        <a:bodyPr/>
        <a:lstStyle/>
        <a:p>
          <a:endParaRPr lang="it-IT"/>
        </a:p>
      </dgm:t>
    </dgm:pt>
    <dgm:pt modelId="{B69FDD8F-9221-4A76-90C5-84D21A006A27}">
      <dgm:prSet/>
      <dgm:spPr/>
      <dgm:t>
        <a:bodyPr/>
        <a:lstStyle/>
        <a:p>
          <a:r>
            <a:rPr lang="en-AU" noProof="0" dirty="0"/>
            <a:t>Will slowly </a:t>
          </a:r>
          <a:r>
            <a:rPr lang="en-AU" noProof="0" dirty="0">
              <a:solidFill>
                <a:srgbClr val="FF0000"/>
              </a:solidFill>
            </a:rPr>
            <a:t>thermalise</a:t>
          </a:r>
        </a:p>
      </dgm:t>
    </dgm:pt>
    <dgm:pt modelId="{9209B6D7-6736-4BD9-B382-1A37A69F2F98}" type="parTrans" cxnId="{72B6E9AD-9188-447C-B5AD-F5229DE2EE7A}">
      <dgm:prSet/>
      <dgm:spPr/>
      <dgm:t>
        <a:bodyPr/>
        <a:lstStyle/>
        <a:p>
          <a:endParaRPr lang="en-AU" noProof="0" dirty="0"/>
        </a:p>
      </dgm:t>
    </dgm:pt>
    <dgm:pt modelId="{D0C0F185-9239-4638-B3F4-F2A1F9B4D44F}" type="sibTrans" cxnId="{72B6E9AD-9188-447C-B5AD-F5229DE2EE7A}">
      <dgm:prSet/>
      <dgm:spPr/>
      <dgm:t>
        <a:bodyPr/>
        <a:lstStyle/>
        <a:p>
          <a:endParaRPr lang="it-IT"/>
        </a:p>
      </dgm:t>
    </dgm:pt>
    <dgm:pt modelId="{3ABE0AC3-BA7B-4817-9F30-4CD45DE1FC2B}">
      <dgm:prSet/>
      <dgm:spPr/>
      <dgm:t>
        <a:bodyPr/>
        <a:lstStyle/>
        <a:p>
          <a:r>
            <a:rPr lang="en-AU" noProof="0" dirty="0"/>
            <a:t>Annihilation heating</a:t>
          </a:r>
        </a:p>
      </dgm:t>
    </dgm:pt>
    <dgm:pt modelId="{1E862F76-9EEB-4A2B-AE7F-3526E283257E}" type="parTrans" cxnId="{3FDE17A7-E81E-4FF7-AE71-4B5D044175EF}">
      <dgm:prSet/>
      <dgm:spPr/>
      <dgm:t>
        <a:bodyPr/>
        <a:lstStyle/>
        <a:p>
          <a:endParaRPr lang="en-AU" noProof="0" dirty="0"/>
        </a:p>
      </dgm:t>
    </dgm:pt>
    <dgm:pt modelId="{26ED64D7-D1F3-403F-A9A5-B37C09EA2173}" type="sibTrans" cxnId="{3FDE17A7-E81E-4FF7-AE71-4B5D044175EF}">
      <dgm:prSet/>
      <dgm:spPr/>
      <dgm:t>
        <a:bodyPr/>
        <a:lstStyle/>
        <a:p>
          <a:endParaRPr lang="it-IT"/>
        </a:p>
      </dgm:t>
    </dgm:pt>
    <dgm:pt modelId="{8BFEC871-F327-4AF0-AA7E-4FEC2BF38C47}">
      <dgm:prSet/>
      <dgm:spPr/>
      <dgm:t>
        <a:bodyPr/>
        <a:lstStyle/>
        <a:p>
          <a:r>
            <a:rPr lang="en-AU" noProof="0" dirty="0"/>
            <a:t>If self-gravitating, can cause collapse</a:t>
          </a:r>
        </a:p>
      </dgm:t>
    </dgm:pt>
    <dgm:pt modelId="{A6B29312-E2E7-4CBC-BBC3-14A504BC6D06}" type="parTrans" cxnId="{12331CDF-A0BB-4347-8B2B-41B3E8B9FDA6}">
      <dgm:prSet/>
      <dgm:spPr/>
      <dgm:t>
        <a:bodyPr/>
        <a:lstStyle/>
        <a:p>
          <a:endParaRPr lang="en-AU" noProof="0" dirty="0"/>
        </a:p>
      </dgm:t>
    </dgm:pt>
    <dgm:pt modelId="{213E918F-9235-490F-BD2A-6EA303D8D0FC}" type="sibTrans" cxnId="{12331CDF-A0BB-4347-8B2B-41B3E8B9FDA6}">
      <dgm:prSet/>
      <dgm:spPr/>
      <dgm:t>
        <a:bodyPr/>
        <a:lstStyle/>
        <a:p>
          <a:endParaRPr lang="it-IT"/>
        </a:p>
      </dgm:t>
    </dgm:pt>
    <dgm:pt modelId="{B11B7C71-770B-445E-967C-CE91AAF47FB6}" type="pres">
      <dgm:prSet presAssocID="{7FB383CB-D1EA-44FC-AC2C-87337C4DB4F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80FA3BF-786D-4DE3-BBB7-047977185E3F}" type="pres">
      <dgm:prSet presAssocID="{406A69C2-2792-42E4-B97F-658F3EC5E901}" presName="root1" presStyleCnt="0"/>
      <dgm:spPr/>
    </dgm:pt>
    <dgm:pt modelId="{65EB5357-C09D-49AA-8DC5-F7A57F6ED954}" type="pres">
      <dgm:prSet presAssocID="{406A69C2-2792-42E4-B97F-658F3EC5E901}" presName="LevelOneTextNode" presStyleLbl="node0" presStyleIdx="0" presStyleCnt="1">
        <dgm:presLayoutVars>
          <dgm:chPref val="3"/>
        </dgm:presLayoutVars>
      </dgm:prSet>
      <dgm:spPr/>
    </dgm:pt>
    <dgm:pt modelId="{43F244F4-8B9D-47D9-96B2-335092662E59}" type="pres">
      <dgm:prSet presAssocID="{406A69C2-2792-42E4-B97F-658F3EC5E901}" presName="level2hierChild" presStyleCnt="0"/>
      <dgm:spPr/>
    </dgm:pt>
    <dgm:pt modelId="{54FB53E8-946E-4D30-B579-B1E45F1D44DA}" type="pres">
      <dgm:prSet presAssocID="{8FEFADF1-C528-4336-AD4E-9B71D871B3AE}" presName="conn2-1" presStyleLbl="parChTrans1D2" presStyleIdx="0" presStyleCnt="2"/>
      <dgm:spPr/>
    </dgm:pt>
    <dgm:pt modelId="{8B7996DF-7B0D-408B-A659-0CA072C05B07}" type="pres">
      <dgm:prSet presAssocID="{8FEFADF1-C528-4336-AD4E-9B71D871B3AE}" presName="connTx" presStyleLbl="parChTrans1D2" presStyleIdx="0" presStyleCnt="2"/>
      <dgm:spPr/>
    </dgm:pt>
    <dgm:pt modelId="{454D3D4E-9C11-404D-9DB3-06D93F38E1FD}" type="pres">
      <dgm:prSet presAssocID="{EFA8A898-0300-4947-87C8-7753271DE654}" presName="root2" presStyleCnt="0"/>
      <dgm:spPr/>
    </dgm:pt>
    <dgm:pt modelId="{2F8CECA1-8828-4370-A43B-EE1CE8D866CE}" type="pres">
      <dgm:prSet presAssocID="{EFA8A898-0300-4947-87C8-7753271DE654}" presName="LevelTwoTextNode" presStyleLbl="node2" presStyleIdx="0" presStyleCnt="2">
        <dgm:presLayoutVars>
          <dgm:chPref val="3"/>
        </dgm:presLayoutVars>
      </dgm:prSet>
      <dgm:spPr/>
    </dgm:pt>
    <dgm:pt modelId="{44902817-6CD8-4621-AF45-7DF3D46B8D11}" type="pres">
      <dgm:prSet presAssocID="{EFA8A898-0300-4947-87C8-7753271DE654}" presName="level3hierChild" presStyleCnt="0"/>
      <dgm:spPr/>
    </dgm:pt>
    <dgm:pt modelId="{59219AD9-3095-4466-97EC-91C01AFC1739}" type="pres">
      <dgm:prSet presAssocID="{6ED4CA22-FC28-4CEE-B9E0-540C84B3BF53}" presName="conn2-1" presStyleLbl="parChTrans1D3" presStyleIdx="0" presStyleCnt="3"/>
      <dgm:spPr/>
    </dgm:pt>
    <dgm:pt modelId="{75B9D4EB-ED0E-4030-8594-A6509E46DF3A}" type="pres">
      <dgm:prSet presAssocID="{6ED4CA22-FC28-4CEE-B9E0-540C84B3BF53}" presName="connTx" presStyleLbl="parChTrans1D3" presStyleIdx="0" presStyleCnt="3"/>
      <dgm:spPr/>
    </dgm:pt>
    <dgm:pt modelId="{6E035CC5-9DA2-4605-8113-1683A5B970D1}" type="pres">
      <dgm:prSet presAssocID="{71A8B919-49F8-459B-981F-4677128CBD40}" presName="root2" presStyleCnt="0"/>
      <dgm:spPr/>
    </dgm:pt>
    <dgm:pt modelId="{52957128-2561-4188-B3A8-D8A288D313B1}" type="pres">
      <dgm:prSet presAssocID="{71A8B919-49F8-459B-981F-4677128CBD40}" presName="LevelTwoTextNode" presStyleLbl="node3" presStyleIdx="0" presStyleCnt="3">
        <dgm:presLayoutVars>
          <dgm:chPref val="3"/>
        </dgm:presLayoutVars>
      </dgm:prSet>
      <dgm:spPr/>
    </dgm:pt>
    <dgm:pt modelId="{6D4193F7-B39D-4DAB-BB2E-DA4F12AE4AF9}" type="pres">
      <dgm:prSet presAssocID="{71A8B919-49F8-459B-981F-4677128CBD40}" presName="level3hierChild" presStyleCnt="0"/>
      <dgm:spPr/>
    </dgm:pt>
    <dgm:pt modelId="{58869CEE-CBD9-4B63-AAF6-4FF3F7DAAC21}" type="pres">
      <dgm:prSet presAssocID="{F74DA68A-9041-42C4-A6B0-898E666C2A2F}" presName="conn2-1" presStyleLbl="parChTrans1D2" presStyleIdx="1" presStyleCnt="2"/>
      <dgm:spPr/>
    </dgm:pt>
    <dgm:pt modelId="{C591CA4C-55BD-427F-B55E-DBC8896EF97F}" type="pres">
      <dgm:prSet presAssocID="{F74DA68A-9041-42C4-A6B0-898E666C2A2F}" presName="connTx" presStyleLbl="parChTrans1D2" presStyleIdx="1" presStyleCnt="2"/>
      <dgm:spPr/>
    </dgm:pt>
    <dgm:pt modelId="{BA471D70-68B0-4B27-8BDD-FA0A889E7892}" type="pres">
      <dgm:prSet presAssocID="{E144D65F-F971-48C6-BF1A-C4E4F66D0AB8}" presName="root2" presStyleCnt="0"/>
      <dgm:spPr/>
    </dgm:pt>
    <dgm:pt modelId="{86A3D361-C5C5-4EC7-8F9E-93ECFE22181C}" type="pres">
      <dgm:prSet presAssocID="{E144D65F-F971-48C6-BF1A-C4E4F66D0AB8}" presName="LevelTwoTextNode" presStyleLbl="node2" presStyleIdx="1" presStyleCnt="2">
        <dgm:presLayoutVars>
          <dgm:chPref val="3"/>
        </dgm:presLayoutVars>
      </dgm:prSet>
      <dgm:spPr/>
    </dgm:pt>
    <dgm:pt modelId="{651390A1-C54E-4647-A17F-AE5216C5A194}" type="pres">
      <dgm:prSet presAssocID="{E144D65F-F971-48C6-BF1A-C4E4F66D0AB8}" presName="level3hierChild" presStyleCnt="0"/>
      <dgm:spPr/>
    </dgm:pt>
    <dgm:pt modelId="{57355318-6DEE-4A59-8EC1-318CA7346441}" type="pres">
      <dgm:prSet presAssocID="{4204417B-14B8-48D1-B407-F4146753DCC3}" presName="conn2-1" presStyleLbl="parChTrans1D3" presStyleIdx="1" presStyleCnt="3"/>
      <dgm:spPr/>
    </dgm:pt>
    <dgm:pt modelId="{39E85C4B-D076-41A3-9C3F-A289D7DA96B2}" type="pres">
      <dgm:prSet presAssocID="{4204417B-14B8-48D1-B407-F4146753DCC3}" presName="connTx" presStyleLbl="parChTrans1D3" presStyleIdx="1" presStyleCnt="3"/>
      <dgm:spPr/>
    </dgm:pt>
    <dgm:pt modelId="{07189198-44D1-43AB-A388-B706B9A548E5}" type="pres">
      <dgm:prSet presAssocID="{4FB6BBAD-C523-46A1-9059-8623047E9AAC}" presName="root2" presStyleCnt="0"/>
      <dgm:spPr/>
    </dgm:pt>
    <dgm:pt modelId="{4539BA7F-D32B-4C93-A8CE-904389411E0D}" type="pres">
      <dgm:prSet presAssocID="{4FB6BBAD-C523-46A1-9059-8623047E9AAC}" presName="LevelTwoTextNode" presStyleLbl="node3" presStyleIdx="1" presStyleCnt="3">
        <dgm:presLayoutVars>
          <dgm:chPref val="3"/>
        </dgm:presLayoutVars>
      </dgm:prSet>
      <dgm:spPr/>
    </dgm:pt>
    <dgm:pt modelId="{2A93F21E-C3A9-4859-8E03-A09E14FA6EEE}" type="pres">
      <dgm:prSet presAssocID="{4FB6BBAD-C523-46A1-9059-8623047E9AAC}" presName="level3hierChild" presStyleCnt="0"/>
      <dgm:spPr/>
    </dgm:pt>
    <dgm:pt modelId="{7D30283C-5719-4C9A-AEA0-DC9592A164EC}" type="pres">
      <dgm:prSet presAssocID="{9209B6D7-6736-4BD9-B382-1A37A69F2F98}" presName="conn2-1" presStyleLbl="parChTrans1D4" presStyleIdx="0" presStyleCnt="3"/>
      <dgm:spPr/>
    </dgm:pt>
    <dgm:pt modelId="{3C3F7F88-DDE6-409E-A38B-CE1E84D6AF32}" type="pres">
      <dgm:prSet presAssocID="{9209B6D7-6736-4BD9-B382-1A37A69F2F98}" presName="connTx" presStyleLbl="parChTrans1D4" presStyleIdx="0" presStyleCnt="3"/>
      <dgm:spPr/>
    </dgm:pt>
    <dgm:pt modelId="{D699E264-5C98-4D13-983A-24D1513314F0}" type="pres">
      <dgm:prSet presAssocID="{B69FDD8F-9221-4A76-90C5-84D21A006A27}" presName="root2" presStyleCnt="0"/>
      <dgm:spPr/>
    </dgm:pt>
    <dgm:pt modelId="{24571B1F-C76E-4514-BB59-801D615C392B}" type="pres">
      <dgm:prSet presAssocID="{B69FDD8F-9221-4A76-90C5-84D21A006A27}" presName="LevelTwoTextNode" presStyleLbl="node4" presStyleIdx="0" presStyleCnt="3">
        <dgm:presLayoutVars>
          <dgm:chPref val="3"/>
        </dgm:presLayoutVars>
      </dgm:prSet>
      <dgm:spPr/>
    </dgm:pt>
    <dgm:pt modelId="{B12861AE-F75C-47CF-AC81-06BE5E13449C}" type="pres">
      <dgm:prSet presAssocID="{B69FDD8F-9221-4A76-90C5-84D21A006A27}" presName="level3hierChild" presStyleCnt="0"/>
      <dgm:spPr/>
    </dgm:pt>
    <dgm:pt modelId="{7344B6C2-EB5D-493F-8728-56EF60EA10A2}" type="pres">
      <dgm:prSet presAssocID="{A6B29312-E2E7-4CBC-BBC3-14A504BC6D06}" presName="conn2-1" presStyleLbl="parChTrans1D4" presStyleIdx="1" presStyleCnt="3"/>
      <dgm:spPr/>
    </dgm:pt>
    <dgm:pt modelId="{A8D72FC0-D8D9-4C87-9157-EC3F0822443E}" type="pres">
      <dgm:prSet presAssocID="{A6B29312-E2E7-4CBC-BBC3-14A504BC6D06}" presName="connTx" presStyleLbl="parChTrans1D4" presStyleIdx="1" presStyleCnt="3"/>
      <dgm:spPr/>
    </dgm:pt>
    <dgm:pt modelId="{99EA5B2E-B960-4FD9-98A1-46A047389251}" type="pres">
      <dgm:prSet presAssocID="{8BFEC871-F327-4AF0-AA7E-4FEC2BF38C47}" presName="root2" presStyleCnt="0"/>
      <dgm:spPr/>
    </dgm:pt>
    <dgm:pt modelId="{C0B0CED2-CDC9-40C3-9098-F9E84C1A7919}" type="pres">
      <dgm:prSet presAssocID="{8BFEC871-F327-4AF0-AA7E-4FEC2BF38C47}" presName="LevelTwoTextNode" presStyleLbl="node4" presStyleIdx="1" presStyleCnt="3">
        <dgm:presLayoutVars>
          <dgm:chPref val="3"/>
        </dgm:presLayoutVars>
      </dgm:prSet>
      <dgm:spPr/>
    </dgm:pt>
    <dgm:pt modelId="{480DEE8E-FC48-4242-A786-2D60A70C7A54}" type="pres">
      <dgm:prSet presAssocID="{8BFEC871-F327-4AF0-AA7E-4FEC2BF38C47}" presName="level3hierChild" presStyleCnt="0"/>
      <dgm:spPr/>
    </dgm:pt>
    <dgm:pt modelId="{DD640B79-C805-422D-9C45-9850E854C0A0}" type="pres">
      <dgm:prSet presAssocID="{68F2BE98-645B-450C-9A9C-238B4E9C583B}" presName="conn2-1" presStyleLbl="parChTrans1D3" presStyleIdx="2" presStyleCnt="3"/>
      <dgm:spPr/>
    </dgm:pt>
    <dgm:pt modelId="{FAE2D1A0-341B-4D5D-A37E-E69079D968D4}" type="pres">
      <dgm:prSet presAssocID="{68F2BE98-645B-450C-9A9C-238B4E9C583B}" presName="connTx" presStyleLbl="parChTrans1D3" presStyleIdx="2" presStyleCnt="3"/>
      <dgm:spPr/>
    </dgm:pt>
    <dgm:pt modelId="{C30E6544-ED7C-41C0-B192-9A576335254C}" type="pres">
      <dgm:prSet presAssocID="{6BF2F1BE-1831-4846-96E8-FE74F97FDF41}" presName="root2" presStyleCnt="0"/>
      <dgm:spPr/>
    </dgm:pt>
    <dgm:pt modelId="{23540497-7D59-4FA6-9B6A-A0AEECB5E48E}" type="pres">
      <dgm:prSet presAssocID="{6BF2F1BE-1831-4846-96E8-FE74F97FDF41}" presName="LevelTwoTextNode" presStyleLbl="node3" presStyleIdx="2" presStyleCnt="3">
        <dgm:presLayoutVars>
          <dgm:chPref val="3"/>
        </dgm:presLayoutVars>
      </dgm:prSet>
      <dgm:spPr/>
    </dgm:pt>
    <dgm:pt modelId="{1D913A99-0AE9-4736-8A6A-C41B834F7F0D}" type="pres">
      <dgm:prSet presAssocID="{6BF2F1BE-1831-4846-96E8-FE74F97FDF41}" presName="level3hierChild" presStyleCnt="0"/>
      <dgm:spPr/>
    </dgm:pt>
    <dgm:pt modelId="{7769FEBC-DD50-4A87-BB31-0F767DC49D18}" type="pres">
      <dgm:prSet presAssocID="{1E862F76-9EEB-4A2B-AE7F-3526E283257E}" presName="conn2-1" presStyleLbl="parChTrans1D4" presStyleIdx="2" presStyleCnt="3"/>
      <dgm:spPr/>
    </dgm:pt>
    <dgm:pt modelId="{E6C1B9F4-8DDE-4BBA-8E27-144BA9F8684D}" type="pres">
      <dgm:prSet presAssocID="{1E862F76-9EEB-4A2B-AE7F-3526E283257E}" presName="connTx" presStyleLbl="parChTrans1D4" presStyleIdx="2" presStyleCnt="3"/>
      <dgm:spPr/>
    </dgm:pt>
    <dgm:pt modelId="{8CCBED1A-5C03-4067-BF2B-7F62339C2270}" type="pres">
      <dgm:prSet presAssocID="{3ABE0AC3-BA7B-4817-9F30-4CD45DE1FC2B}" presName="root2" presStyleCnt="0"/>
      <dgm:spPr/>
    </dgm:pt>
    <dgm:pt modelId="{364D520F-BB41-4784-A2C6-0B2EDD5D475A}" type="pres">
      <dgm:prSet presAssocID="{3ABE0AC3-BA7B-4817-9F30-4CD45DE1FC2B}" presName="LevelTwoTextNode" presStyleLbl="node4" presStyleIdx="2" presStyleCnt="3">
        <dgm:presLayoutVars>
          <dgm:chPref val="3"/>
        </dgm:presLayoutVars>
      </dgm:prSet>
      <dgm:spPr/>
    </dgm:pt>
    <dgm:pt modelId="{748B3EA1-2214-45F8-B340-94E1EFAB787E}" type="pres">
      <dgm:prSet presAssocID="{3ABE0AC3-BA7B-4817-9F30-4CD45DE1FC2B}" presName="level3hierChild" presStyleCnt="0"/>
      <dgm:spPr/>
    </dgm:pt>
  </dgm:ptLst>
  <dgm:cxnLst>
    <dgm:cxn modelId="{073BB400-65AF-4C15-94DC-AC4A21AAC10B}" type="presOf" srcId="{1E862F76-9EEB-4A2B-AE7F-3526E283257E}" destId="{7769FEBC-DD50-4A87-BB31-0F767DC49D18}" srcOrd="0" destOrd="0" presId="urn:microsoft.com/office/officeart/2005/8/layout/hierarchy2"/>
    <dgm:cxn modelId="{4428F500-E9E2-400C-A015-C7A19675AE53}" type="presOf" srcId="{6ED4CA22-FC28-4CEE-B9E0-540C84B3BF53}" destId="{75B9D4EB-ED0E-4030-8594-A6509E46DF3A}" srcOrd="1" destOrd="0" presId="urn:microsoft.com/office/officeart/2005/8/layout/hierarchy2"/>
    <dgm:cxn modelId="{FB605E0F-2C49-41C6-AF55-7B24BCE582C3}" type="presOf" srcId="{9209B6D7-6736-4BD9-B382-1A37A69F2F98}" destId="{7D30283C-5719-4C9A-AEA0-DC9592A164EC}" srcOrd="0" destOrd="0" presId="urn:microsoft.com/office/officeart/2005/8/layout/hierarchy2"/>
    <dgm:cxn modelId="{C9831E12-25FA-42D9-941C-29F6E85D9559}" srcId="{7FB383CB-D1EA-44FC-AC2C-87337C4DB4F5}" destId="{406A69C2-2792-42E4-B97F-658F3EC5E901}" srcOrd="0" destOrd="0" parTransId="{354DCE18-57C9-406A-9EFA-9B4D7A6E9E39}" sibTransId="{28970137-89FE-4C61-B743-C9E65A37D6FB}"/>
    <dgm:cxn modelId="{F7B8A126-43C0-4AD4-A4DE-ECDE7FFEB98D}" type="presOf" srcId="{A6B29312-E2E7-4CBC-BBC3-14A504BC6D06}" destId="{A8D72FC0-D8D9-4C87-9157-EC3F0822443E}" srcOrd="1" destOrd="0" presId="urn:microsoft.com/office/officeart/2005/8/layout/hierarchy2"/>
    <dgm:cxn modelId="{8868313A-FA20-4F44-AA4E-FCB54874B0BB}" srcId="{E144D65F-F971-48C6-BF1A-C4E4F66D0AB8}" destId="{4FB6BBAD-C523-46A1-9059-8623047E9AAC}" srcOrd="0" destOrd="0" parTransId="{4204417B-14B8-48D1-B407-F4146753DCC3}" sibTransId="{5CDE4CD2-7C12-49B9-9E62-0F54FD6E6FCB}"/>
    <dgm:cxn modelId="{89306C3B-B4BF-45D4-A064-A9BB5424C4FF}" type="presOf" srcId="{4204417B-14B8-48D1-B407-F4146753DCC3}" destId="{39E85C4B-D076-41A3-9C3F-A289D7DA96B2}" srcOrd="1" destOrd="0" presId="urn:microsoft.com/office/officeart/2005/8/layout/hierarchy2"/>
    <dgm:cxn modelId="{95FF155B-399E-4853-8FD4-F4879DD3AD7A}" type="presOf" srcId="{406A69C2-2792-42E4-B97F-658F3EC5E901}" destId="{65EB5357-C09D-49AA-8DC5-F7A57F6ED954}" srcOrd="0" destOrd="0" presId="urn:microsoft.com/office/officeart/2005/8/layout/hierarchy2"/>
    <dgm:cxn modelId="{406BC460-2ED6-4A8D-A863-F13D2C6127D2}" srcId="{406A69C2-2792-42E4-B97F-658F3EC5E901}" destId="{EFA8A898-0300-4947-87C8-7753271DE654}" srcOrd="0" destOrd="0" parTransId="{8FEFADF1-C528-4336-AD4E-9B71D871B3AE}" sibTransId="{6AABEC29-C9CF-4FDD-AFEA-56C8C3657360}"/>
    <dgm:cxn modelId="{BCE57662-9CAE-4891-BB35-0C6CF5F8555D}" type="presOf" srcId="{A6B29312-E2E7-4CBC-BBC3-14A504BC6D06}" destId="{7344B6C2-EB5D-493F-8728-56EF60EA10A2}" srcOrd="0" destOrd="0" presId="urn:microsoft.com/office/officeart/2005/8/layout/hierarchy2"/>
    <dgm:cxn modelId="{265B0945-D913-477F-9082-ED822FF2690D}" type="presOf" srcId="{68F2BE98-645B-450C-9A9C-238B4E9C583B}" destId="{DD640B79-C805-422D-9C45-9850E854C0A0}" srcOrd="0" destOrd="0" presId="urn:microsoft.com/office/officeart/2005/8/layout/hierarchy2"/>
    <dgm:cxn modelId="{E14B7B66-4D9A-447E-9F4A-B11A0917A1C0}" type="presOf" srcId="{71A8B919-49F8-459B-981F-4677128CBD40}" destId="{52957128-2561-4188-B3A8-D8A288D313B1}" srcOrd="0" destOrd="0" presId="urn:microsoft.com/office/officeart/2005/8/layout/hierarchy2"/>
    <dgm:cxn modelId="{243FB14C-99AB-48F7-BBCE-A8C271361A9A}" type="presOf" srcId="{9209B6D7-6736-4BD9-B382-1A37A69F2F98}" destId="{3C3F7F88-DDE6-409E-A38B-CE1E84D6AF32}" srcOrd="1" destOrd="0" presId="urn:microsoft.com/office/officeart/2005/8/layout/hierarchy2"/>
    <dgm:cxn modelId="{494AAB4F-5CD9-4F3D-8B95-B60F33F53670}" type="presOf" srcId="{F74DA68A-9041-42C4-A6B0-898E666C2A2F}" destId="{58869CEE-CBD9-4B63-AAF6-4FF3F7DAAC21}" srcOrd="0" destOrd="0" presId="urn:microsoft.com/office/officeart/2005/8/layout/hierarchy2"/>
    <dgm:cxn modelId="{A73BCE76-90AD-4E69-B5F2-3B2E063DC9E2}" srcId="{406A69C2-2792-42E4-B97F-658F3EC5E901}" destId="{E144D65F-F971-48C6-BF1A-C4E4F66D0AB8}" srcOrd="1" destOrd="0" parTransId="{F74DA68A-9041-42C4-A6B0-898E666C2A2F}" sibTransId="{F69749BF-13BE-4934-8A81-FE0789974B15}"/>
    <dgm:cxn modelId="{DEE63D78-387C-4FA1-A053-AEF77A40CF02}" type="presOf" srcId="{68F2BE98-645B-450C-9A9C-238B4E9C583B}" destId="{FAE2D1A0-341B-4D5D-A37E-E69079D968D4}" srcOrd="1" destOrd="0" presId="urn:microsoft.com/office/officeart/2005/8/layout/hierarchy2"/>
    <dgm:cxn modelId="{1900F678-A4D3-41E9-B94D-5D15D07339F8}" srcId="{E144D65F-F971-48C6-BF1A-C4E4F66D0AB8}" destId="{6BF2F1BE-1831-4846-96E8-FE74F97FDF41}" srcOrd="1" destOrd="0" parTransId="{68F2BE98-645B-450C-9A9C-238B4E9C583B}" sibTransId="{4B714BF4-416E-4C85-94FE-998F1BCE65C8}"/>
    <dgm:cxn modelId="{77FE197A-1258-4763-A3D6-5EE90AE947DC}" type="presOf" srcId="{6BF2F1BE-1831-4846-96E8-FE74F97FDF41}" destId="{23540497-7D59-4FA6-9B6A-A0AEECB5E48E}" srcOrd="0" destOrd="0" presId="urn:microsoft.com/office/officeart/2005/8/layout/hierarchy2"/>
    <dgm:cxn modelId="{06491D82-41DB-4879-8AD9-132DCF895977}" type="presOf" srcId="{F74DA68A-9041-42C4-A6B0-898E666C2A2F}" destId="{C591CA4C-55BD-427F-B55E-DBC8896EF97F}" srcOrd="1" destOrd="0" presId="urn:microsoft.com/office/officeart/2005/8/layout/hierarchy2"/>
    <dgm:cxn modelId="{6C1AA48E-C694-49EB-85B7-34AB4975BD77}" type="presOf" srcId="{4204417B-14B8-48D1-B407-F4146753DCC3}" destId="{57355318-6DEE-4A59-8EC1-318CA7346441}" srcOrd="0" destOrd="0" presId="urn:microsoft.com/office/officeart/2005/8/layout/hierarchy2"/>
    <dgm:cxn modelId="{60F18693-D5F1-4487-AD15-768B8E8CF8A0}" type="presOf" srcId="{3ABE0AC3-BA7B-4817-9F30-4CD45DE1FC2B}" destId="{364D520F-BB41-4784-A2C6-0B2EDD5D475A}" srcOrd="0" destOrd="0" presId="urn:microsoft.com/office/officeart/2005/8/layout/hierarchy2"/>
    <dgm:cxn modelId="{1A151EA1-EA9F-4FA0-AB6F-F7778B0DB76B}" type="presOf" srcId="{8FEFADF1-C528-4336-AD4E-9B71D871B3AE}" destId="{8B7996DF-7B0D-408B-A659-0CA072C05B07}" srcOrd="1" destOrd="0" presId="urn:microsoft.com/office/officeart/2005/8/layout/hierarchy2"/>
    <dgm:cxn modelId="{31B51BA6-2CF8-4DE2-900C-47C2C8F1A947}" type="presOf" srcId="{8FEFADF1-C528-4336-AD4E-9B71D871B3AE}" destId="{54FB53E8-946E-4D30-B579-B1E45F1D44DA}" srcOrd="0" destOrd="0" presId="urn:microsoft.com/office/officeart/2005/8/layout/hierarchy2"/>
    <dgm:cxn modelId="{3FDE17A7-E81E-4FF7-AE71-4B5D044175EF}" srcId="{6BF2F1BE-1831-4846-96E8-FE74F97FDF41}" destId="{3ABE0AC3-BA7B-4817-9F30-4CD45DE1FC2B}" srcOrd="0" destOrd="0" parTransId="{1E862F76-9EEB-4A2B-AE7F-3526E283257E}" sibTransId="{26ED64D7-D1F3-403F-A9A5-B37C09EA2173}"/>
    <dgm:cxn modelId="{72B6E9AD-9188-447C-B5AD-F5229DE2EE7A}" srcId="{4FB6BBAD-C523-46A1-9059-8623047E9AAC}" destId="{B69FDD8F-9221-4A76-90C5-84D21A006A27}" srcOrd="0" destOrd="0" parTransId="{9209B6D7-6736-4BD9-B382-1A37A69F2F98}" sibTransId="{D0C0F185-9239-4638-B3F4-F2A1F9B4D44F}"/>
    <dgm:cxn modelId="{9A3FA1BB-2595-478E-B25E-1339EBF9A436}" type="presOf" srcId="{B69FDD8F-9221-4A76-90C5-84D21A006A27}" destId="{24571B1F-C76E-4514-BB59-801D615C392B}" srcOrd="0" destOrd="0" presId="urn:microsoft.com/office/officeart/2005/8/layout/hierarchy2"/>
    <dgm:cxn modelId="{C0D7B1BB-E583-4AAC-8AB4-7227147F5F38}" type="presOf" srcId="{6ED4CA22-FC28-4CEE-B9E0-540C84B3BF53}" destId="{59219AD9-3095-4466-97EC-91C01AFC1739}" srcOrd="0" destOrd="0" presId="urn:microsoft.com/office/officeart/2005/8/layout/hierarchy2"/>
    <dgm:cxn modelId="{65378DCC-4902-46F7-88CA-834A6B26465E}" type="presOf" srcId="{1E862F76-9EEB-4A2B-AE7F-3526E283257E}" destId="{E6C1B9F4-8DDE-4BBA-8E27-144BA9F8684D}" srcOrd="1" destOrd="0" presId="urn:microsoft.com/office/officeart/2005/8/layout/hierarchy2"/>
    <dgm:cxn modelId="{275F8BD1-F7DD-4641-86CD-600BDC893C22}" type="presOf" srcId="{4FB6BBAD-C523-46A1-9059-8623047E9AAC}" destId="{4539BA7F-D32B-4C93-A8CE-904389411E0D}" srcOrd="0" destOrd="0" presId="urn:microsoft.com/office/officeart/2005/8/layout/hierarchy2"/>
    <dgm:cxn modelId="{12331CDF-A0BB-4347-8B2B-41B3E8B9FDA6}" srcId="{B69FDD8F-9221-4A76-90C5-84D21A006A27}" destId="{8BFEC871-F327-4AF0-AA7E-4FEC2BF38C47}" srcOrd="0" destOrd="0" parTransId="{A6B29312-E2E7-4CBC-BBC3-14A504BC6D06}" sibTransId="{213E918F-9235-490F-BD2A-6EA303D8D0FC}"/>
    <dgm:cxn modelId="{F309CDE0-77CF-48F9-9E66-ABBC1D69E62B}" srcId="{EFA8A898-0300-4947-87C8-7753271DE654}" destId="{71A8B919-49F8-459B-981F-4677128CBD40}" srcOrd="0" destOrd="0" parTransId="{6ED4CA22-FC28-4CEE-B9E0-540C84B3BF53}" sibTransId="{1B8DF876-59DC-4B8C-A1F1-BEAADD4E6090}"/>
    <dgm:cxn modelId="{9965C9E8-C1C7-4FCD-B99D-228BA589D28D}" type="presOf" srcId="{7FB383CB-D1EA-44FC-AC2C-87337C4DB4F5}" destId="{B11B7C71-770B-445E-967C-CE91AAF47FB6}" srcOrd="0" destOrd="0" presId="urn:microsoft.com/office/officeart/2005/8/layout/hierarchy2"/>
    <dgm:cxn modelId="{D6EEAAEB-54C8-447B-96E9-042C666697ED}" type="presOf" srcId="{EFA8A898-0300-4947-87C8-7753271DE654}" destId="{2F8CECA1-8828-4370-A43B-EE1CE8D866CE}" srcOrd="0" destOrd="0" presId="urn:microsoft.com/office/officeart/2005/8/layout/hierarchy2"/>
    <dgm:cxn modelId="{3B7484F7-E68D-4A56-B75D-CB5CF0320522}" type="presOf" srcId="{E144D65F-F971-48C6-BF1A-C4E4F66D0AB8}" destId="{86A3D361-C5C5-4EC7-8F9E-93ECFE22181C}" srcOrd="0" destOrd="0" presId="urn:microsoft.com/office/officeart/2005/8/layout/hierarchy2"/>
    <dgm:cxn modelId="{E58CD5FC-2934-45C1-A24D-34152065E10E}" type="presOf" srcId="{8BFEC871-F327-4AF0-AA7E-4FEC2BF38C47}" destId="{C0B0CED2-CDC9-40C3-9098-F9E84C1A7919}" srcOrd="0" destOrd="0" presId="urn:microsoft.com/office/officeart/2005/8/layout/hierarchy2"/>
    <dgm:cxn modelId="{2B172367-D1E2-4C25-BD24-E32850CA04E3}" type="presParOf" srcId="{B11B7C71-770B-445E-967C-CE91AAF47FB6}" destId="{980FA3BF-786D-4DE3-BBB7-047977185E3F}" srcOrd="0" destOrd="0" presId="urn:microsoft.com/office/officeart/2005/8/layout/hierarchy2"/>
    <dgm:cxn modelId="{F04B0506-0EB5-4F8B-B337-C7F91C910621}" type="presParOf" srcId="{980FA3BF-786D-4DE3-BBB7-047977185E3F}" destId="{65EB5357-C09D-49AA-8DC5-F7A57F6ED954}" srcOrd="0" destOrd="0" presId="urn:microsoft.com/office/officeart/2005/8/layout/hierarchy2"/>
    <dgm:cxn modelId="{91A8C9DF-07E9-4FEF-B11B-7902D01BBA1A}" type="presParOf" srcId="{980FA3BF-786D-4DE3-BBB7-047977185E3F}" destId="{43F244F4-8B9D-47D9-96B2-335092662E59}" srcOrd="1" destOrd="0" presId="urn:microsoft.com/office/officeart/2005/8/layout/hierarchy2"/>
    <dgm:cxn modelId="{D9372838-5EAE-43B9-8AF9-9F88B1809B2D}" type="presParOf" srcId="{43F244F4-8B9D-47D9-96B2-335092662E59}" destId="{54FB53E8-946E-4D30-B579-B1E45F1D44DA}" srcOrd="0" destOrd="0" presId="urn:microsoft.com/office/officeart/2005/8/layout/hierarchy2"/>
    <dgm:cxn modelId="{28F92C3A-BF22-412A-AC19-6D7A597CCF4B}" type="presParOf" srcId="{54FB53E8-946E-4D30-B579-B1E45F1D44DA}" destId="{8B7996DF-7B0D-408B-A659-0CA072C05B07}" srcOrd="0" destOrd="0" presId="urn:microsoft.com/office/officeart/2005/8/layout/hierarchy2"/>
    <dgm:cxn modelId="{ED68CD57-4A4C-4579-BB04-0B7E3DE44F26}" type="presParOf" srcId="{43F244F4-8B9D-47D9-96B2-335092662E59}" destId="{454D3D4E-9C11-404D-9DB3-06D93F38E1FD}" srcOrd="1" destOrd="0" presId="urn:microsoft.com/office/officeart/2005/8/layout/hierarchy2"/>
    <dgm:cxn modelId="{B8EAA34E-617D-4DEF-B3E9-F34208559E33}" type="presParOf" srcId="{454D3D4E-9C11-404D-9DB3-06D93F38E1FD}" destId="{2F8CECA1-8828-4370-A43B-EE1CE8D866CE}" srcOrd="0" destOrd="0" presId="urn:microsoft.com/office/officeart/2005/8/layout/hierarchy2"/>
    <dgm:cxn modelId="{EE63BCC8-426D-4525-B331-F3408DC2FD0D}" type="presParOf" srcId="{454D3D4E-9C11-404D-9DB3-06D93F38E1FD}" destId="{44902817-6CD8-4621-AF45-7DF3D46B8D11}" srcOrd="1" destOrd="0" presId="urn:microsoft.com/office/officeart/2005/8/layout/hierarchy2"/>
    <dgm:cxn modelId="{01A3FA3F-DA7A-4B5C-8328-BF7E56884442}" type="presParOf" srcId="{44902817-6CD8-4621-AF45-7DF3D46B8D11}" destId="{59219AD9-3095-4466-97EC-91C01AFC1739}" srcOrd="0" destOrd="0" presId="urn:microsoft.com/office/officeart/2005/8/layout/hierarchy2"/>
    <dgm:cxn modelId="{951FA359-B65B-495F-9530-C5BC68F04056}" type="presParOf" srcId="{59219AD9-3095-4466-97EC-91C01AFC1739}" destId="{75B9D4EB-ED0E-4030-8594-A6509E46DF3A}" srcOrd="0" destOrd="0" presId="urn:microsoft.com/office/officeart/2005/8/layout/hierarchy2"/>
    <dgm:cxn modelId="{9290F0C5-3439-402D-80A4-59F62B7AC601}" type="presParOf" srcId="{44902817-6CD8-4621-AF45-7DF3D46B8D11}" destId="{6E035CC5-9DA2-4605-8113-1683A5B970D1}" srcOrd="1" destOrd="0" presId="urn:microsoft.com/office/officeart/2005/8/layout/hierarchy2"/>
    <dgm:cxn modelId="{B5F6C4D8-5AA1-4CDF-AE07-D5D6E3150CBA}" type="presParOf" srcId="{6E035CC5-9DA2-4605-8113-1683A5B970D1}" destId="{52957128-2561-4188-B3A8-D8A288D313B1}" srcOrd="0" destOrd="0" presId="urn:microsoft.com/office/officeart/2005/8/layout/hierarchy2"/>
    <dgm:cxn modelId="{44E9273B-3F1A-48B0-8F2E-6E3C3F7B580B}" type="presParOf" srcId="{6E035CC5-9DA2-4605-8113-1683A5B970D1}" destId="{6D4193F7-B39D-4DAB-BB2E-DA4F12AE4AF9}" srcOrd="1" destOrd="0" presId="urn:microsoft.com/office/officeart/2005/8/layout/hierarchy2"/>
    <dgm:cxn modelId="{9DD38E51-3865-4B2D-B210-A7088FAA3BA1}" type="presParOf" srcId="{43F244F4-8B9D-47D9-96B2-335092662E59}" destId="{58869CEE-CBD9-4B63-AAF6-4FF3F7DAAC21}" srcOrd="2" destOrd="0" presId="urn:microsoft.com/office/officeart/2005/8/layout/hierarchy2"/>
    <dgm:cxn modelId="{77697808-CA70-4609-AF4B-E837BBC04138}" type="presParOf" srcId="{58869CEE-CBD9-4B63-AAF6-4FF3F7DAAC21}" destId="{C591CA4C-55BD-427F-B55E-DBC8896EF97F}" srcOrd="0" destOrd="0" presId="urn:microsoft.com/office/officeart/2005/8/layout/hierarchy2"/>
    <dgm:cxn modelId="{4AB106B5-197A-406A-9061-FB3DB1EC69EF}" type="presParOf" srcId="{43F244F4-8B9D-47D9-96B2-335092662E59}" destId="{BA471D70-68B0-4B27-8BDD-FA0A889E7892}" srcOrd="3" destOrd="0" presId="urn:microsoft.com/office/officeart/2005/8/layout/hierarchy2"/>
    <dgm:cxn modelId="{C01E7C6C-E90A-4D12-860F-A34AF2FABA8F}" type="presParOf" srcId="{BA471D70-68B0-4B27-8BDD-FA0A889E7892}" destId="{86A3D361-C5C5-4EC7-8F9E-93ECFE22181C}" srcOrd="0" destOrd="0" presId="urn:microsoft.com/office/officeart/2005/8/layout/hierarchy2"/>
    <dgm:cxn modelId="{A3CD3AFC-B237-4E67-A3CB-E1D6AFE31205}" type="presParOf" srcId="{BA471D70-68B0-4B27-8BDD-FA0A889E7892}" destId="{651390A1-C54E-4647-A17F-AE5216C5A194}" srcOrd="1" destOrd="0" presId="urn:microsoft.com/office/officeart/2005/8/layout/hierarchy2"/>
    <dgm:cxn modelId="{8F0A33E0-369B-41F9-B46E-6DE1F1E1E35B}" type="presParOf" srcId="{651390A1-C54E-4647-A17F-AE5216C5A194}" destId="{57355318-6DEE-4A59-8EC1-318CA7346441}" srcOrd="0" destOrd="0" presId="urn:microsoft.com/office/officeart/2005/8/layout/hierarchy2"/>
    <dgm:cxn modelId="{98831B35-236E-46A7-B458-6A5E74CCE499}" type="presParOf" srcId="{57355318-6DEE-4A59-8EC1-318CA7346441}" destId="{39E85C4B-D076-41A3-9C3F-A289D7DA96B2}" srcOrd="0" destOrd="0" presId="urn:microsoft.com/office/officeart/2005/8/layout/hierarchy2"/>
    <dgm:cxn modelId="{6B0BC2BF-92DF-4720-9E06-3A002E69E2E6}" type="presParOf" srcId="{651390A1-C54E-4647-A17F-AE5216C5A194}" destId="{07189198-44D1-43AB-A388-B706B9A548E5}" srcOrd="1" destOrd="0" presId="urn:microsoft.com/office/officeart/2005/8/layout/hierarchy2"/>
    <dgm:cxn modelId="{7B36C05C-318B-4015-A5FC-E46E29FF3496}" type="presParOf" srcId="{07189198-44D1-43AB-A388-B706B9A548E5}" destId="{4539BA7F-D32B-4C93-A8CE-904389411E0D}" srcOrd="0" destOrd="0" presId="urn:microsoft.com/office/officeart/2005/8/layout/hierarchy2"/>
    <dgm:cxn modelId="{A1038ED0-374B-48B8-BCBC-DE43065D47D0}" type="presParOf" srcId="{07189198-44D1-43AB-A388-B706B9A548E5}" destId="{2A93F21E-C3A9-4859-8E03-A09E14FA6EEE}" srcOrd="1" destOrd="0" presId="urn:microsoft.com/office/officeart/2005/8/layout/hierarchy2"/>
    <dgm:cxn modelId="{92BBA2DC-FCD0-4D0C-9C92-C866A5F7B924}" type="presParOf" srcId="{2A93F21E-C3A9-4859-8E03-A09E14FA6EEE}" destId="{7D30283C-5719-4C9A-AEA0-DC9592A164EC}" srcOrd="0" destOrd="0" presId="urn:microsoft.com/office/officeart/2005/8/layout/hierarchy2"/>
    <dgm:cxn modelId="{DEFA2F4A-8736-41F9-B0E3-D66517E8FDD1}" type="presParOf" srcId="{7D30283C-5719-4C9A-AEA0-DC9592A164EC}" destId="{3C3F7F88-DDE6-409E-A38B-CE1E84D6AF32}" srcOrd="0" destOrd="0" presId="urn:microsoft.com/office/officeart/2005/8/layout/hierarchy2"/>
    <dgm:cxn modelId="{0F87A17B-D8CD-4EF0-A381-A69E0FA0582D}" type="presParOf" srcId="{2A93F21E-C3A9-4859-8E03-A09E14FA6EEE}" destId="{D699E264-5C98-4D13-983A-24D1513314F0}" srcOrd="1" destOrd="0" presId="urn:microsoft.com/office/officeart/2005/8/layout/hierarchy2"/>
    <dgm:cxn modelId="{3559937A-6433-4A43-9031-EFB41FBD334B}" type="presParOf" srcId="{D699E264-5C98-4D13-983A-24D1513314F0}" destId="{24571B1F-C76E-4514-BB59-801D615C392B}" srcOrd="0" destOrd="0" presId="urn:microsoft.com/office/officeart/2005/8/layout/hierarchy2"/>
    <dgm:cxn modelId="{3A99D926-590D-465A-99EA-C722E2CE5506}" type="presParOf" srcId="{D699E264-5C98-4D13-983A-24D1513314F0}" destId="{B12861AE-F75C-47CF-AC81-06BE5E13449C}" srcOrd="1" destOrd="0" presId="urn:microsoft.com/office/officeart/2005/8/layout/hierarchy2"/>
    <dgm:cxn modelId="{3C00C845-9644-4734-9CAF-EBB637CD4293}" type="presParOf" srcId="{B12861AE-F75C-47CF-AC81-06BE5E13449C}" destId="{7344B6C2-EB5D-493F-8728-56EF60EA10A2}" srcOrd="0" destOrd="0" presId="urn:microsoft.com/office/officeart/2005/8/layout/hierarchy2"/>
    <dgm:cxn modelId="{A584377E-C28C-411C-9E23-7DD85E5FCD95}" type="presParOf" srcId="{7344B6C2-EB5D-493F-8728-56EF60EA10A2}" destId="{A8D72FC0-D8D9-4C87-9157-EC3F0822443E}" srcOrd="0" destOrd="0" presId="urn:microsoft.com/office/officeart/2005/8/layout/hierarchy2"/>
    <dgm:cxn modelId="{9F7D9AE8-5753-4222-B4A9-F0457A8F8C5C}" type="presParOf" srcId="{B12861AE-F75C-47CF-AC81-06BE5E13449C}" destId="{99EA5B2E-B960-4FD9-98A1-46A047389251}" srcOrd="1" destOrd="0" presId="urn:microsoft.com/office/officeart/2005/8/layout/hierarchy2"/>
    <dgm:cxn modelId="{943D4AB4-74C4-4F39-BBA2-B34835A328CB}" type="presParOf" srcId="{99EA5B2E-B960-4FD9-98A1-46A047389251}" destId="{C0B0CED2-CDC9-40C3-9098-F9E84C1A7919}" srcOrd="0" destOrd="0" presId="urn:microsoft.com/office/officeart/2005/8/layout/hierarchy2"/>
    <dgm:cxn modelId="{824BB697-61CC-43D1-A1BA-BCB76EB97953}" type="presParOf" srcId="{99EA5B2E-B960-4FD9-98A1-46A047389251}" destId="{480DEE8E-FC48-4242-A786-2D60A70C7A54}" srcOrd="1" destOrd="0" presId="urn:microsoft.com/office/officeart/2005/8/layout/hierarchy2"/>
    <dgm:cxn modelId="{FE7A0D6C-88D1-4B7B-AD67-1EC698C0DD16}" type="presParOf" srcId="{651390A1-C54E-4647-A17F-AE5216C5A194}" destId="{DD640B79-C805-422D-9C45-9850E854C0A0}" srcOrd="2" destOrd="0" presId="urn:microsoft.com/office/officeart/2005/8/layout/hierarchy2"/>
    <dgm:cxn modelId="{B77874FF-17C7-40A7-9F12-4C596FA6E4DD}" type="presParOf" srcId="{DD640B79-C805-422D-9C45-9850E854C0A0}" destId="{FAE2D1A0-341B-4D5D-A37E-E69079D968D4}" srcOrd="0" destOrd="0" presId="urn:microsoft.com/office/officeart/2005/8/layout/hierarchy2"/>
    <dgm:cxn modelId="{35032BDE-8BB3-4FBC-8646-916EA31C7AAF}" type="presParOf" srcId="{651390A1-C54E-4647-A17F-AE5216C5A194}" destId="{C30E6544-ED7C-41C0-B192-9A576335254C}" srcOrd="3" destOrd="0" presId="urn:microsoft.com/office/officeart/2005/8/layout/hierarchy2"/>
    <dgm:cxn modelId="{D5EF2F26-021B-42B6-B3C7-FA75C812F144}" type="presParOf" srcId="{C30E6544-ED7C-41C0-B192-9A576335254C}" destId="{23540497-7D59-4FA6-9B6A-A0AEECB5E48E}" srcOrd="0" destOrd="0" presId="urn:microsoft.com/office/officeart/2005/8/layout/hierarchy2"/>
    <dgm:cxn modelId="{4C705552-03E4-44F9-BEAA-38FBE52209D6}" type="presParOf" srcId="{C30E6544-ED7C-41C0-B192-9A576335254C}" destId="{1D913A99-0AE9-4736-8A6A-C41B834F7F0D}" srcOrd="1" destOrd="0" presId="urn:microsoft.com/office/officeart/2005/8/layout/hierarchy2"/>
    <dgm:cxn modelId="{32FAA6A3-CBEE-429D-B33F-0A3CD7D5A93B}" type="presParOf" srcId="{1D913A99-0AE9-4736-8A6A-C41B834F7F0D}" destId="{7769FEBC-DD50-4A87-BB31-0F767DC49D18}" srcOrd="0" destOrd="0" presId="urn:microsoft.com/office/officeart/2005/8/layout/hierarchy2"/>
    <dgm:cxn modelId="{69CD4482-35F0-468B-BB84-5C7077472459}" type="presParOf" srcId="{7769FEBC-DD50-4A87-BB31-0F767DC49D18}" destId="{E6C1B9F4-8DDE-4BBA-8E27-144BA9F8684D}" srcOrd="0" destOrd="0" presId="urn:microsoft.com/office/officeart/2005/8/layout/hierarchy2"/>
    <dgm:cxn modelId="{8A558B2B-FE5E-4407-A07F-D26394778354}" type="presParOf" srcId="{1D913A99-0AE9-4736-8A6A-C41B834F7F0D}" destId="{8CCBED1A-5C03-4067-BF2B-7F62339C2270}" srcOrd="1" destOrd="0" presId="urn:microsoft.com/office/officeart/2005/8/layout/hierarchy2"/>
    <dgm:cxn modelId="{B9396C99-068D-40AD-BEDC-79F57B3DCDB3}" type="presParOf" srcId="{8CCBED1A-5C03-4067-BF2B-7F62339C2270}" destId="{364D520F-BB41-4784-A2C6-0B2EDD5D475A}" srcOrd="0" destOrd="0" presId="urn:microsoft.com/office/officeart/2005/8/layout/hierarchy2"/>
    <dgm:cxn modelId="{706BE9DD-FB3B-4F78-A1FB-316FE87CD357}" type="presParOf" srcId="{8CCBED1A-5C03-4067-BF2B-7F62339C2270}" destId="{748B3EA1-2214-45F8-B340-94E1EFAB78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9AB9-FA8C-441D-98CC-E5A9BD4BA1D9}">
      <dsp:nvSpPr>
        <dsp:cNvPr id="0" name=""/>
        <dsp:cNvSpPr/>
      </dsp:nvSpPr>
      <dsp:spPr>
        <a:xfrm>
          <a:off x="0" y="622532"/>
          <a:ext cx="792994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600" kern="1200" dirty="0"/>
            <a:t>Why (considerer compact stars)?</a:t>
          </a:r>
          <a:endParaRPr lang="en-US" sz="3600" kern="1200" dirty="0"/>
        </a:p>
      </dsp:txBody>
      <dsp:txXfrm>
        <a:off x="41123" y="663655"/>
        <a:ext cx="7847694" cy="760154"/>
      </dsp:txXfrm>
    </dsp:sp>
    <dsp:sp modelId="{2CDEBF94-4E88-42E7-BBDC-B9DF2978032E}">
      <dsp:nvSpPr>
        <dsp:cNvPr id="0" name=""/>
        <dsp:cNvSpPr/>
      </dsp:nvSpPr>
      <dsp:spPr>
        <a:xfrm>
          <a:off x="0" y="1568612"/>
          <a:ext cx="792994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600" kern="1200" dirty="0"/>
            <a:t>What (could we observe/constrain)?</a:t>
          </a:r>
          <a:endParaRPr lang="en-US" sz="3600" kern="1200" dirty="0"/>
        </a:p>
      </dsp:txBody>
      <dsp:txXfrm>
        <a:off x="41123" y="1609735"/>
        <a:ext cx="7847694" cy="760154"/>
      </dsp:txXfrm>
    </dsp:sp>
    <dsp:sp modelId="{8741EC95-DB26-4DB2-9CAF-DF38929CA7ED}">
      <dsp:nvSpPr>
        <dsp:cNvPr id="0" name=""/>
        <dsp:cNvSpPr/>
      </dsp:nvSpPr>
      <dsp:spPr>
        <a:xfrm>
          <a:off x="0" y="2514692"/>
          <a:ext cx="792994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600" kern="1200" dirty="0"/>
            <a:t>How (does DM interact with the stars)?</a:t>
          </a:r>
          <a:endParaRPr lang="en-US" sz="3600" kern="1200" dirty="0"/>
        </a:p>
      </dsp:txBody>
      <dsp:txXfrm>
        <a:off x="41123" y="2555815"/>
        <a:ext cx="7847694" cy="760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B5357-C09D-49AA-8DC5-F7A57F6ED954}">
      <dsp:nvSpPr>
        <dsp:cNvPr id="0" name=""/>
        <dsp:cNvSpPr/>
      </dsp:nvSpPr>
      <dsp:spPr>
        <a:xfrm>
          <a:off x="269" y="1703562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Capture</a:t>
          </a:r>
        </a:p>
      </dsp:txBody>
      <dsp:txXfrm>
        <a:off x="24340" y="1727633"/>
        <a:ext cx="1595560" cy="773709"/>
      </dsp:txXfrm>
    </dsp:sp>
    <dsp:sp modelId="{54FB53E8-946E-4D30-B579-B1E45F1D44DA}">
      <dsp:nvSpPr>
        <dsp:cNvPr id="0" name=""/>
        <dsp:cNvSpPr/>
      </dsp:nvSpPr>
      <dsp:spPr>
        <a:xfrm rot="18770822">
          <a:off x="1489301" y="1744332"/>
          <a:ext cx="96682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66822" y="157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1948541" y="1735893"/>
        <a:ext cx="48341" cy="48341"/>
      </dsp:txXfrm>
    </dsp:sp>
    <dsp:sp modelId="{2F8CECA1-8828-4370-A43B-EE1CE8D866CE}">
      <dsp:nvSpPr>
        <dsp:cNvPr id="0" name=""/>
        <dsp:cNvSpPr/>
      </dsp:nvSpPr>
      <dsp:spPr>
        <a:xfrm>
          <a:off x="2301452" y="994715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Below </a:t>
          </a:r>
          <a:r>
            <a:rPr lang="en-AU" sz="1800" kern="1200" noProof="0" dirty="0" err="1"/>
            <a:t>evap</a:t>
          </a:r>
          <a:r>
            <a:rPr lang="en-AU" sz="1800" kern="1200" noProof="0" dirty="0"/>
            <a:t> mass</a:t>
          </a:r>
        </a:p>
      </dsp:txBody>
      <dsp:txXfrm>
        <a:off x="2325523" y="1018786"/>
        <a:ext cx="1595560" cy="773709"/>
      </dsp:txXfrm>
    </dsp:sp>
    <dsp:sp modelId="{59219AD9-3095-4466-97EC-91C01AFC1739}">
      <dsp:nvSpPr>
        <dsp:cNvPr id="0" name=""/>
        <dsp:cNvSpPr/>
      </dsp:nvSpPr>
      <dsp:spPr>
        <a:xfrm>
          <a:off x="3945155" y="1389908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7458" y="1389204"/>
        <a:ext cx="32874" cy="32874"/>
      </dsp:txXfrm>
    </dsp:sp>
    <dsp:sp modelId="{52957128-2561-4188-B3A8-D8A288D313B1}">
      <dsp:nvSpPr>
        <dsp:cNvPr id="0" name=""/>
        <dsp:cNvSpPr/>
      </dsp:nvSpPr>
      <dsp:spPr>
        <a:xfrm>
          <a:off x="4602636" y="994715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Likely to evaporate</a:t>
          </a:r>
        </a:p>
      </dsp:txBody>
      <dsp:txXfrm>
        <a:off x="4626707" y="1018786"/>
        <a:ext cx="1595560" cy="773709"/>
      </dsp:txXfrm>
    </dsp:sp>
    <dsp:sp modelId="{58869CEE-CBD9-4B63-AAF6-4FF3F7DAAC21}">
      <dsp:nvSpPr>
        <dsp:cNvPr id="0" name=""/>
        <dsp:cNvSpPr/>
      </dsp:nvSpPr>
      <dsp:spPr>
        <a:xfrm rot="2829178">
          <a:off x="1489301" y="2453178"/>
          <a:ext cx="96682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66822" y="157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1948541" y="2444740"/>
        <a:ext cx="48341" cy="48341"/>
      </dsp:txXfrm>
    </dsp:sp>
    <dsp:sp modelId="{86A3D361-C5C5-4EC7-8F9E-93ECFE22181C}">
      <dsp:nvSpPr>
        <dsp:cNvPr id="0" name=""/>
        <dsp:cNvSpPr/>
      </dsp:nvSpPr>
      <dsp:spPr>
        <a:xfrm>
          <a:off x="2301452" y="2412408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Above </a:t>
          </a:r>
          <a:r>
            <a:rPr lang="en-AU" sz="1800" kern="1200" noProof="0" dirty="0" err="1"/>
            <a:t>evap</a:t>
          </a:r>
          <a:r>
            <a:rPr lang="en-AU" sz="1800" kern="1200" noProof="0" dirty="0"/>
            <a:t> mass</a:t>
          </a:r>
        </a:p>
      </dsp:txBody>
      <dsp:txXfrm>
        <a:off x="2325523" y="2436479"/>
        <a:ext cx="1595560" cy="773709"/>
      </dsp:txXfrm>
    </dsp:sp>
    <dsp:sp modelId="{57355318-6DEE-4A59-8EC1-318CA7346441}">
      <dsp:nvSpPr>
        <dsp:cNvPr id="0" name=""/>
        <dsp:cNvSpPr/>
      </dsp:nvSpPr>
      <dsp:spPr>
        <a:xfrm rot="19457599">
          <a:off x="3869050" y="2571319"/>
          <a:ext cx="80969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80969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3653" y="2566809"/>
        <a:ext cx="40484" cy="40484"/>
      </dsp:txXfrm>
    </dsp:sp>
    <dsp:sp modelId="{4539BA7F-D32B-4C93-A8CE-904389411E0D}">
      <dsp:nvSpPr>
        <dsp:cNvPr id="0" name=""/>
        <dsp:cNvSpPr/>
      </dsp:nvSpPr>
      <dsp:spPr>
        <a:xfrm>
          <a:off x="4602636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Kinetic heating</a:t>
          </a:r>
        </a:p>
      </dsp:txBody>
      <dsp:txXfrm>
        <a:off x="4626707" y="1963915"/>
        <a:ext cx="1595560" cy="773709"/>
      </dsp:txXfrm>
    </dsp:sp>
    <dsp:sp modelId="{7D30283C-5719-4C9A-AEA0-DC9592A164EC}">
      <dsp:nvSpPr>
        <dsp:cNvPr id="0" name=""/>
        <dsp:cNvSpPr/>
      </dsp:nvSpPr>
      <dsp:spPr>
        <a:xfrm>
          <a:off x="6246338" y="2335037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6558642" y="2334332"/>
        <a:ext cx="32874" cy="32874"/>
      </dsp:txXfrm>
    </dsp:sp>
    <dsp:sp modelId="{24571B1F-C76E-4514-BB59-801D615C392B}">
      <dsp:nvSpPr>
        <dsp:cNvPr id="0" name=""/>
        <dsp:cNvSpPr/>
      </dsp:nvSpPr>
      <dsp:spPr>
        <a:xfrm>
          <a:off x="6903819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Will slowly thermalise</a:t>
          </a:r>
        </a:p>
      </dsp:txBody>
      <dsp:txXfrm>
        <a:off x="6927890" y="1963915"/>
        <a:ext cx="1595560" cy="773709"/>
      </dsp:txXfrm>
    </dsp:sp>
    <dsp:sp modelId="{7344B6C2-EB5D-493F-8728-56EF60EA10A2}">
      <dsp:nvSpPr>
        <dsp:cNvPr id="0" name=""/>
        <dsp:cNvSpPr/>
      </dsp:nvSpPr>
      <dsp:spPr>
        <a:xfrm>
          <a:off x="8547522" y="2335037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8859825" y="2334332"/>
        <a:ext cx="32874" cy="32874"/>
      </dsp:txXfrm>
    </dsp:sp>
    <dsp:sp modelId="{C0B0CED2-CDC9-40C3-9098-F9E84C1A7919}">
      <dsp:nvSpPr>
        <dsp:cNvPr id="0" name=""/>
        <dsp:cNvSpPr/>
      </dsp:nvSpPr>
      <dsp:spPr>
        <a:xfrm>
          <a:off x="9205003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If self-gravitating, can cause collapse</a:t>
          </a:r>
        </a:p>
      </dsp:txBody>
      <dsp:txXfrm>
        <a:off x="9229074" y="1963915"/>
        <a:ext cx="1595560" cy="773709"/>
      </dsp:txXfrm>
    </dsp:sp>
    <dsp:sp modelId="{DD640B79-C805-422D-9C45-9850E854C0A0}">
      <dsp:nvSpPr>
        <dsp:cNvPr id="0" name=""/>
        <dsp:cNvSpPr/>
      </dsp:nvSpPr>
      <dsp:spPr>
        <a:xfrm rot="2142401">
          <a:off x="3869050" y="3043884"/>
          <a:ext cx="80969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80969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3653" y="3039374"/>
        <a:ext cx="40484" cy="40484"/>
      </dsp:txXfrm>
    </dsp:sp>
    <dsp:sp modelId="{23540497-7D59-4FA6-9B6A-A0AEECB5E48E}">
      <dsp:nvSpPr>
        <dsp:cNvPr id="0" name=""/>
        <dsp:cNvSpPr/>
      </dsp:nvSpPr>
      <dsp:spPr>
        <a:xfrm>
          <a:off x="4602636" y="2884973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If can annihilate, reach C/A equilibrium</a:t>
          </a:r>
        </a:p>
      </dsp:txBody>
      <dsp:txXfrm>
        <a:off x="4626707" y="2909044"/>
        <a:ext cx="1595560" cy="773709"/>
      </dsp:txXfrm>
    </dsp:sp>
    <dsp:sp modelId="{7769FEBC-DD50-4A87-BB31-0F767DC49D18}">
      <dsp:nvSpPr>
        <dsp:cNvPr id="0" name=""/>
        <dsp:cNvSpPr/>
      </dsp:nvSpPr>
      <dsp:spPr>
        <a:xfrm>
          <a:off x="6246338" y="3280166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6558642" y="3279461"/>
        <a:ext cx="32874" cy="32874"/>
      </dsp:txXfrm>
    </dsp:sp>
    <dsp:sp modelId="{364D520F-BB41-4784-A2C6-0B2EDD5D475A}">
      <dsp:nvSpPr>
        <dsp:cNvPr id="0" name=""/>
        <dsp:cNvSpPr/>
      </dsp:nvSpPr>
      <dsp:spPr>
        <a:xfrm>
          <a:off x="6903819" y="2884973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Annihilation heating</a:t>
          </a:r>
        </a:p>
      </dsp:txBody>
      <dsp:txXfrm>
        <a:off x="6927890" y="2909044"/>
        <a:ext cx="1595560" cy="7737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B5357-C09D-49AA-8DC5-F7A57F6ED954}">
      <dsp:nvSpPr>
        <dsp:cNvPr id="0" name=""/>
        <dsp:cNvSpPr/>
      </dsp:nvSpPr>
      <dsp:spPr>
        <a:xfrm>
          <a:off x="269" y="1703562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>
              <a:solidFill>
                <a:srgbClr val="FF0000"/>
              </a:solidFill>
            </a:rPr>
            <a:t>Capture</a:t>
          </a:r>
        </a:p>
      </dsp:txBody>
      <dsp:txXfrm>
        <a:off x="24340" y="1727633"/>
        <a:ext cx="1595560" cy="773709"/>
      </dsp:txXfrm>
    </dsp:sp>
    <dsp:sp modelId="{54FB53E8-946E-4D30-B579-B1E45F1D44DA}">
      <dsp:nvSpPr>
        <dsp:cNvPr id="0" name=""/>
        <dsp:cNvSpPr/>
      </dsp:nvSpPr>
      <dsp:spPr>
        <a:xfrm rot="18770822">
          <a:off x="1489301" y="1744332"/>
          <a:ext cx="96682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66822" y="157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1948541" y="1735893"/>
        <a:ext cx="48341" cy="48341"/>
      </dsp:txXfrm>
    </dsp:sp>
    <dsp:sp modelId="{2F8CECA1-8828-4370-A43B-EE1CE8D866CE}">
      <dsp:nvSpPr>
        <dsp:cNvPr id="0" name=""/>
        <dsp:cNvSpPr/>
      </dsp:nvSpPr>
      <dsp:spPr>
        <a:xfrm>
          <a:off x="2301452" y="994715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Below </a:t>
          </a:r>
          <a:r>
            <a:rPr lang="en-AU" sz="1800" kern="1200" noProof="0" dirty="0" err="1"/>
            <a:t>evap</a:t>
          </a:r>
          <a:r>
            <a:rPr lang="en-AU" sz="1800" kern="1200" noProof="0" dirty="0"/>
            <a:t> mass</a:t>
          </a:r>
        </a:p>
      </dsp:txBody>
      <dsp:txXfrm>
        <a:off x="2325523" y="1018786"/>
        <a:ext cx="1595560" cy="773709"/>
      </dsp:txXfrm>
    </dsp:sp>
    <dsp:sp modelId="{59219AD9-3095-4466-97EC-91C01AFC1739}">
      <dsp:nvSpPr>
        <dsp:cNvPr id="0" name=""/>
        <dsp:cNvSpPr/>
      </dsp:nvSpPr>
      <dsp:spPr>
        <a:xfrm>
          <a:off x="3945155" y="1389908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7458" y="1389204"/>
        <a:ext cx="32874" cy="32874"/>
      </dsp:txXfrm>
    </dsp:sp>
    <dsp:sp modelId="{52957128-2561-4188-B3A8-D8A288D313B1}">
      <dsp:nvSpPr>
        <dsp:cNvPr id="0" name=""/>
        <dsp:cNvSpPr/>
      </dsp:nvSpPr>
      <dsp:spPr>
        <a:xfrm>
          <a:off x="4602636" y="994715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Likely to </a:t>
          </a:r>
          <a:r>
            <a:rPr lang="en-AU" sz="1800" kern="1200" noProof="0" dirty="0">
              <a:solidFill>
                <a:srgbClr val="FF0000"/>
              </a:solidFill>
            </a:rPr>
            <a:t>evaporate</a:t>
          </a:r>
        </a:p>
      </dsp:txBody>
      <dsp:txXfrm>
        <a:off x="4626707" y="1018786"/>
        <a:ext cx="1595560" cy="773709"/>
      </dsp:txXfrm>
    </dsp:sp>
    <dsp:sp modelId="{58869CEE-CBD9-4B63-AAF6-4FF3F7DAAC21}">
      <dsp:nvSpPr>
        <dsp:cNvPr id="0" name=""/>
        <dsp:cNvSpPr/>
      </dsp:nvSpPr>
      <dsp:spPr>
        <a:xfrm rot="2829178">
          <a:off x="1489301" y="2453178"/>
          <a:ext cx="96682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966822" y="157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1948541" y="2444740"/>
        <a:ext cx="48341" cy="48341"/>
      </dsp:txXfrm>
    </dsp:sp>
    <dsp:sp modelId="{86A3D361-C5C5-4EC7-8F9E-93ECFE22181C}">
      <dsp:nvSpPr>
        <dsp:cNvPr id="0" name=""/>
        <dsp:cNvSpPr/>
      </dsp:nvSpPr>
      <dsp:spPr>
        <a:xfrm>
          <a:off x="2301452" y="2412408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Above </a:t>
          </a:r>
          <a:r>
            <a:rPr lang="en-AU" sz="1800" kern="1200" noProof="0" dirty="0" err="1"/>
            <a:t>evap</a:t>
          </a:r>
          <a:r>
            <a:rPr lang="en-AU" sz="1800" kern="1200" noProof="0" dirty="0"/>
            <a:t> mass</a:t>
          </a:r>
        </a:p>
      </dsp:txBody>
      <dsp:txXfrm>
        <a:off x="2325523" y="2436479"/>
        <a:ext cx="1595560" cy="773709"/>
      </dsp:txXfrm>
    </dsp:sp>
    <dsp:sp modelId="{57355318-6DEE-4A59-8EC1-318CA7346441}">
      <dsp:nvSpPr>
        <dsp:cNvPr id="0" name=""/>
        <dsp:cNvSpPr/>
      </dsp:nvSpPr>
      <dsp:spPr>
        <a:xfrm rot="19457599">
          <a:off x="3869050" y="2571319"/>
          <a:ext cx="80969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80969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3653" y="2566809"/>
        <a:ext cx="40484" cy="40484"/>
      </dsp:txXfrm>
    </dsp:sp>
    <dsp:sp modelId="{4539BA7F-D32B-4C93-A8CE-904389411E0D}">
      <dsp:nvSpPr>
        <dsp:cNvPr id="0" name=""/>
        <dsp:cNvSpPr/>
      </dsp:nvSpPr>
      <dsp:spPr>
        <a:xfrm>
          <a:off x="4602636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Kinetic heating</a:t>
          </a:r>
        </a:p>
      </dsp:txBody>
      <dsp:txXfrm>
        <a:off x="4626707" y="1963915"/>
        <a:ext cx="1595560" cy="773709"/>
      </dsp:txXfrm>
    </dsp:sp>
    <dsp:sp modelId="{7D30283C-5719-4C9A-AEA0-DC9592A164EC}">
      <dsp:nvSpPr>
        <dsp:cNvPr id="0" name=""/>
        <dsp:cNvSpPr/>
      </dsp:nvSpPr>
      <dsp:spPr>
        <a:xfrm>
          <a:off x="6246338" y="2335037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6558642" y="2334332"/>
        <a:ext cx="32874" cy="32874"/>
      </dsp:txXfrm>
    </dsp:sp>
    <dsp:sp modelId="{24571B1F-C76E-4514-BB59-801D615C392B}">
      <dsp:nvSpPr>
        <dsp:cNvPr id="0" name=""/>
        <dsp:cNvSpPr/>
      </dsp:nvSpPr>
      <dsp:spPr>
        <a:xfrm>
          <a:off x="6903819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Will slowly </a:t>
          </a:r>
          <a:r>
            <a:rPr lang="en-AU" sz="1800" kern="1200" noProof="0" dirty="0">
              <a:solidFill>
                <a:srgbClr val="FF0000"/>
              </a:solidFill>
            </a:rPr>
            <a:t>thermalise</a:t>
          </a:r>
        </a:p>
      </dsp:txBody>
      <dsp:txXfrm>
        <a:off x="6927890" y="1963915"/>
        <a:ext cx="1595560" cy="773709"/>
      </dsp:txXfrm>
    </dsp:sp>
    <dsp:sp modelId="{7344B6C2-EB5D-493F-8728-56EF60EA10A2}">
      <dsp:nvSpPr>
        <dsp:cNvPr id="0" name=""/>
        <dsp:cNvSpPr/>
      </dsp:nvSpPr>
      <dsp:spPr>
        <a:xfrm>
          <a:off x="8547522" y="2335037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8859825" y="2334332"/>
        <a:ext cx="32874" cy="32874"/>
      </dsp:txXfrm>
    </dsp:sp>
    <dsp:sp modelId="{C0B0CED2-CDC9-40C3-9098-F9E84C1A7919}">
      <dsp:nvSpPr>
        <dsp:cNvPr id="0" name=""/>
        <dsp:cNvSpPr/>
      </dsp:nvSpPr>
      <dsp:spPr>
        <a:xfrm>
          <a:off x="9205003" y="1939844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If self-gravitating, can cause collapse</a:t>
          </a:r>
        </a:p>
      </dsp:txBody>
      <dsp:txXfrm>
        <a:off x="9229074" y="1963915"/>
        <a:ext cx="1595560" cy="773709"/>
      </dsp:txXfrm>
    </dsp:sp>
    <dsp:sp modelId="{DD640B79-C805-422D-9C45-9850E854C0A0}">
      <dsp:nvSpPr>
        <dsp:cNvPr id="0" name=""/>
        <dsp:cNvSpPr/>
      </dsp:nvSpPr>
      <dsp:spPr>
        <a:xfrm rot="2142401">
          <a:off x="3869050" y="3043884"/>
          <a:ext cx="80969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80969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4253653" y="3039374"/>
        <a:ext cx="40484" cy="40484"/>
      </dsp:txXfrm>
    </dsp:sp>
    <dsp:sp modelId="{23540497-7D59-4FA6-9B6A-A0AEECB5E48E}">
      <dsp:nvSpPr>
        <dsp:cNvPr id="0" name=""/>
        <dsp:cNvSpPr/>
      </dsp:nvSpPr>
      <dsp:spPr>
        <a:xfrm>
          <a:off x="4602636" y="2884973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If can annihilate, reach </a:t>
          </a:r>
          <a:r>
            <a:rPr lang="en-AU" sz="1800" kern="1200" noProof="0" dirty="0">
              <a:solidFill>
                <a:srgbClr val="FF0000"/>
              </a:solidFill>
            </a:rPr>
            <a:t>C/A equilibrium</a:t>
          </a:r>
        </a:p>
      </dsp:txBody>
      <dsp:txXfrm>
        <a:off x="4626707" y="2909044"/>
        <a:ext cx="1595560" cy="773709"/>
      </dsp:txXfrm>
    </dsp:sp>
    <dsp:sp modelId="{7769FEBC-DD50-4A87-BB31-0F767DC49D18}">
      <dsp:nvSpPr>
        <dsp:cNvPr id="0" name=""/>
        <dsp:cNvSpPr/>
      </dsp:nvSpPr>
      <dsp:spPr>
        <a:xfrm>
          <a:off x="6246338" y="3280166"/>
          <a:ext cx="657480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57480" y="15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 noProof="0" dirty="0"/>
        </a:p>
      </dsp:txBody>
      <dsp:txXfrm>
        <a:off x="6558642" y="3279461"/>
        <a:ext cx="32874" cy="32874"/>
      </dsp:txXfrm>
    </dsp:sp>
    <dsp:sp modelId="{364D520F-BB41-4784-A2C6-0B2EDD5D475A}">
      <dsp:nvSpPr>
        <dsp:cNvPr id="0" name=""/>
        <dsp:cNvSpPr/>
      </dsp:nvSpPr>
      <dsp:spPr>
        <a:xfrm>
          <a:off x="6903819" y="2884973"/>
          <a:ext cx="1643702" cy="821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noProof="0" dirty="0"/>
            <a:t>Annihilation heating</a:t>
          </a:r>
        </a:p>
      </dsp:txBody>
      <dsp:txXfrm>
        <a:off x="6927890" y="2909044"/>
        <a:ext cx="1595560" cy="77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95F4DCF1-ECAF-F7A7-2FE7-5E8E893BC4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C1330B0-5BAC-7408-8C3C-78D8336840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0B206E24-0B54-435C-A90E-A69DF26F92AC}" type="datetime1">
              <a:rPr lang="it-IT" smtClean="0"/>
              <a:t>13/07/2025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0D7EEB3-E0A5-7440-F7ED-F59975ED1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F548D11-7466-6432-3BF5-64A1A1FA59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CFA70580-B89C-4157-871D-6B9318EE5F58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315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fld id="{03109391-5E8C-4D75-9E70-006CE89C5811}" type="datetime1">
              <a:rPr lang="it-IT" smtClean="0"/>
              <a:pPr/>
              <a:t>13/07/2025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/>
              <a:t>Fare clic per modificare lo stile del titolo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E7AF00E9-A49D-4007-B3B9-A3783809E505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96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3191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B8003-C0CE-9459-3215-CCC47AA59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45FCBFC-F1C4-7128-24B3-DB9C28E46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8EAD1B-F662-8A96-95B8-45CC673CF1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C9381-0BC9-53B3-C779-9C498EF3CE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8450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163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AE46D-CDE1-7B0F-F1B4-678E36169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F99141E-D694-CFF4-0628-45880AA296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C6ADA57-E729-2EEE-D595-3B450CB23D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2877BE-C6E7-ACDD-6AF0-42FE987EE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6087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BD478-1738-4AD5-CE08-7B52A0D9C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96BD51-973C-CFC8-AEA1-77D836529F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26D11AE-B4AF-6BEC-9D5E-E6A5D5625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B885912-C9D1-6743-0BC1-BBFF2D3E6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429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EDFAB-F2A9-13DE-5927-40DCAE3AB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5B84CA8-D427-C167-8528-B35220C9CF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38ADB83-C310-DD8F-FEE7-1835A592FD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6C9492-C93D-85B8-589A-31EC91796B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1102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E9C19-241E-55B3-451B-E5B0D032C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82DA035-4C38-0551-C452-0E7B79BC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D9724C2-7463-8D8A-8A80-0D557CB5D6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83D257-2DD2-375A-2E0E-E48B20391E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1344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C478F-1330-B628-F538-1FF184934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F9A74E7-0ACC-4389-13DA-5B9A53ED21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21A0944-7C5A-FD55-16A4-484AEE2A2C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125C50-8FE8-D0A3-B4B9-A56751286D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5308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92237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7899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DD436-7ED0-8EF0-6948-D009D28E6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C31E13C-19DA-E813-9A17-1450247DB8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46CF352-08AD-D712-FE8C-BC868C1F6A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700A05-11F8-D521-FD66-A772C8F943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0203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0649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BE7EC-5FB8-9A3E-C018-3B1C4ECF8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189FF80-6F38-4873-AE4F-BF097A123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78BF82E-E154-4BF2-B919-B5B16CA680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0CCBA9-181D-6248-06E6-B42586376C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6399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11D5F-5B56-13D7-F226-6BBB84804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A55E3D9-F6BB-99D0-E032-2D8C4AC964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03AEF7A-0572-2D16-7A1F-A5F4C6DE4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E4888C-D106-E59F-2913-4C178937A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415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3A9BB-9650-E85A-3786-4D50D12F9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6E0F786-702E-6382-1A04-7BF69C8941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87502F8-7A1F-1818-2778-7EA529B4F0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B92586-1547-B510-B033-4D6A002228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66870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DDF72-E542-9C82-07DF-A6F903C03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0D36CB4-84AB-B75B-8AAE-C86E6B0170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4FB7C0F-2CBA-721F-85B2-7B05BFE8ED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52BA75-2C39-A6D4-CCA1-0922A27EA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35593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122B7-835B-2EFD-7B6A-FBC4EFED9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4BF269-6484-3F46-8EFC-6900A8F347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6383B20-A723-D5ED-631D-E5005507F7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5AF81F-5E08-20CF-842B-1EE46E3D5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6574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15775-A350-F8CE-7C6E-D9E7CCE5D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BF706B2-70A9-D54E-842F-24F5CC35D9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092E2FA-60B4-D973-6220-026718F4C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ABC8B6-DD1A-9CB1-2AAE-6977A4FA0E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80473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F9F256-E630-2174-F82E-327DB5B0F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B5B23EA-0730-D135-A423-87193C1269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F88668E-F5E2-81BC-8279-99928CF88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AAC1154-C92D-18BC-4EE8-F3425E2A5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647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413D4-7D82-D300-E50F-D48EB35A01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93AAEB-82E6-FF61-5A61-07B893C702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65A0DE6-077C-9010-C7E3-C4E15A3EF9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404916-95A6-334E-3F64-EEA697557E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52899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1BEAD-72D8-636C-F780-2595A208E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86B6360-35A2-CB40-EE03-AE0AE147F2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7423A24-EB86-0EA7-C496-24B4941B4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C9D6FB-00FE-3B61-5631-C95BC154FB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75388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E9F21-8D10-AE10-1C83-78D28D9E0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126D9E1-5A4A-8139-C9A4-AC7F74B051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F06E57F-8960-41FC-03E8-6C5F552D0C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F350E4-6D4D-177C-293B-18C601FD4A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0079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37EAF-D44A-94EB-A3D5-30949E344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508E6D9-CA26-B877-DE75-69CA6A4099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5E9B32-BB15-33EF-EAD4-D45210B298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DC1904-104E-764F-8903-7BDF0CC3B7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31821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DC72C-D0A2-1F87-437A-5B5C6DB27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DFDF15B-FF16-2231-95CB-B14EE667BE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BA36047-467D-B14C-472D-D2A71E92DE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204ED21-65CF-28A3-214E-0F5DFA0843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79007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E90D6-8AA1-D47B-A02C-745BC5644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F78E628-079E-F120-B73C-CCAAA11810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ACAE52E-EFD4-33F5-1443-4DE7A3505E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B4940D-017A-D0BC-4FD1-F19BC762E8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04010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041DA-4685-937C-2189-74E392CAC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5B1B078-4BAA-83D4-C286-D71B234B24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061BE07-CDBA-A22A-78A9-EFB4C3DBA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C82CBB-76D8-9734-48A3-22BBDD3164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32311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115C0-E10A-648F-A047-EC5F1BF87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AA35BDF-870F-A1B9-8405-8E163050A2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9F19ADC-A955-006F-7680-D6DE36317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CADD24A-9C15-3D70-B821-B013F9543D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78733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2CA1B-3A97-3735-2067-77024800F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F4AE2DB-411E-F2A8-7A67-5AF4817F68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260959-6C39-D786-8A2B-39306734EA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D655F1-A460-D13F-A018-E6BB5FC24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18689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078FD-C93A-63A8-17E9-527DF53F0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026A6B-2453-8418-07FA-010AE1E543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DE812AD-6735-7F38-76A3-16FCCEF69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895522-F1FA-8636-C242-B9DBE51B6B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73678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C2F90-F9F0-674F-EDF0-43871435F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843A186-9BAD-9B0E-6105-C6744C9A56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B068B8C-0348-25EE-3588-078D26BFFD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BCB3D5-4212-E4A0-370C-FEB454348E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73078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E48A0-FB55-074A-C089-DB59F0339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5B507E9-0752-CCAF-17AE-ACBCC9CF85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CFB43D0-319F-DEEE-F06C-AFE010866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1EAB95-2748-E178-1E66-9DF4CEBE6D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67343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05D10-D986-2E2E-40D9-514E69D25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E243AED-F191-D487-EFA5-D27A36AA9B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8685D1A-D57B-2C8C-5FF5-8E0C593BF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C7A68C7-462E-AA34-6453-BAFA594343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54776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F10F4-C0B3-5D13-7C70-8EDE5EFBC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D15952E-5D2F-5F83-33D6-D4C9B4137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B78A349-0457-4FEC-17F3-1FC27C9D4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6FE10A-C5C2-D60D-D780-EBDBD75649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39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668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7B7B1-2874-AFC1-7A71-64E562FE4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894AA5F-E3C3-AB98-AF76-2F655385B4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CDDD6D1-B199-8CC2-26FA-86C2345982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2E9135A-6D43-E13F-AD2F-61E6FC572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36814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DF4B7-9B76-9A5F-6F26-B39FA31F3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8E10AF1-0FF5-7BE7-ED6C-3253B64B0C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A87231-9A11-D896-BEB8-4BC3E4B16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6529A4-3300-B56C-6CD3-1E9C151211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75017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75069-5092-F3EC-499F-4634CAB61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23C411D-23FB-0F05-E04F-261C78573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78A6C79-F0B9-74C9-EDC2-A74D13F14B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5F5D58-0119-48D2-D255-04A3C59BB3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62697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960B2-88BF-D2F8-48D4-D8434CCF4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0F531BA-6A6E-7196-40EF-744EC7EF29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66F3546-0583-D285-0D17-7233A6B63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DC6524-3226-31F3-6203-10AB3AF6D8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38835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7B518-2FFC-DA23-0B80-FCACAA4C2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A6C56C9-8C13-C759-70E4-3C2053EEA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4F4B97F-DE8D-CD2C-930E-C41BC0D48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930AE4-5557-2AA7-46EB-2E5927302F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83140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8FBD4-A8B1-1B84-89FF-B7C70BA5A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D22C7E7-19F9-C692-0CA1-7FF9CF5879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6F76EE1-2912-4D66-06A7-A7B3AF9025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3B3D93-5A2B-9DE9-A37B-41F189BE79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71602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D8BBB-9BAB-2D7D-8E34-85B2F78F7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C639E09-B886-209C-13DD-03AECDBD1B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0654E86-E65E-968D-2BE7-E5EE0C440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D5FADB-5DDE-F010-8248-1A5A7913F0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527153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96934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47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3056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0488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1674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FF17C-A1E6-D2F1-36D0-DC8EFE2D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F0AF42C-A8A7-E1F9-C412-81F1840709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7848CA-82E6-AB1C-89FC-7513D58957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A233EA-DB59-6DAA-4E69-A86F94093B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4238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60A3F-8699-A0F8-604F-78B52662B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35EBAD6-2335-42A6-873A-F0C86BE12D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7673FBC-BDAD-754B-AAC6-2A103842D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79B96B-7FB3-8037-3EB9-3AA41CCCB7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87672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F5997-7AC3-7D9E-A28D-1B5C43507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EC1165B-D282-7F6C-F4E6-6DD59D7C2A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6868623-7A28-1330-0108-8D9ADB78AC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3DB5BD3-4E4D-66C5-C5CD-B2645E92A8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E7AF00E9-A49D-4007-B3B9-A3783809E505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9511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18020" y="662937"/>
            <a:ext cx="4624442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it-IT" dirty="0"/>
            </a:lvl1pPr>
          </a:lstStyle>
          <a:p>
            <a:pPr lvl="0" rtl="0">
              <a:lnSpc>
                <a:spcPct val="100000"/>
              </a:lnSpc>
            </a:pPr>
            <a:r>
              <a:rPr lang="it-IT"/>
              <a:t>Fare clic per inserire il titolo</a:t>
            </a:r>
          </a:p>
        </p:txBody>
      </p:sp>
      <p:sp>
        <p:nvSpPr>
          <p:cNvPr id="9" name="Segnaposto immagine 8">
            <a:extLst>
              <a:ext uri="{FF2B5EF4-FFF2-40B4-BE49-F238E27FC236}">
                <a16:creationId xmlns:a16="http://schemas.microsoft.com/office/drawing/2014/main" id="{988CE9D0-E6DB-A38D-ED84-A53D0493E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267450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it-IT" sz="2000"/>
            </a:lvl1pPr>
          </a:lstStyle>
          <a:p>
            <a:pPr rtl="0"/>
            <a:r>
              <a:rPr lang="it-IT"/>
              <a:t>Fare clic sull'icona per inserire un'immagine</a:t>
            </a:r>
          </a:p>
        </p:txBody>
      </p:sp>
    </p:spTree>
    <p:extLst>
      <p:ext uri="{BB962C8B-B14F-4D97-AF65-F5344CB8AC3E}">
        <p14:creationId xmlns:p14="http://schemas.microsoft.com/office/powerpoint/2010/main" val="286820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rmAutofit/>
          </a:bodyPr>
          <a:lstStyle>
            <a:lvl1pPr algn="l">
              <a:lnSpc>
                <a:spcPct val="100000"/>
              </a:lnSpc>
              <a:defRPr lang="it-IT" sz="64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it-IT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/>
              <a:t>Fare clic per inserire il sottotitolo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  <p:sp>
        <p:nvSpPr>
          <p:cNvPr id="19" name="Figura a mano libera: Forma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igura a mano libera: Forma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36" name="Figura a mano libera: Forma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38" name="Ovale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4000" y="432000"/>
            <a:ext cx="8400000" cy="2852738"/>
          </a:xfrm>
        </p:spPr>
        <p:txBody>
          <a:bodyPr anchor="t">
            <a:normAutofit/>
          </a:bodyPr>
          <a:lstStyle>
            <a:lvl1pPr>
              <a:lnSpc>
                <a:spcPct val="80000"/>
              </a:lnSpc>
              <a:defRPr sz="8522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10A01DC5-1685-4615-8240-15192985C6A2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5014A4F5-33BC-4C41-B1AC-8B957B763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80172" y="6562509"/>
            <a:ext cx="960000" cy="12298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99" cap="all" baseline="0">
                <a:solidFill>
                  <a:schemeClr val="tx1"/>
                </a:solidFill>
              </a:defRPr>
            </a:lvl1pPr>
          </a:lstStyle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2DF42F-AFE2-4EF3-B14F-54A469AB5E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432001"/>
            <a:ext cx="2440828" cy="2410884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8522">
                <a:solidFill>
                  <a:schemeClr val="accent1"/>
                </a:solidFill>
              </a:defRPr>
            </a:lvl1pPr>
            <a:lvl2pPr>
              <a:defRPr sz="8522">
                <a:solidFill>
                  <a:schemeClr val="accent1"/>
                </a:solidFill>
              </a:defRPr>
            </a:lvl2pPr>
            <a:lvl3pPr>
              <a:defRPr sz="8522">
                <a:solidFill>
                  <a:schemeClr val="accent1"/>
                </a:solidFill>
              </a:defRPr>
            </a:lvl3pPr>
            <a:lvl4pPr>
              <a:defRPr sz="8522">
                <a:solidFill>
                  <a:schemeClr val="accent1"/>
                </a:solidFill>
              </a:defRPr>
            </a:lvl4pPr>
            <a:lvl5pPr>
              <a:defRPr sz="8522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#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589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o 22">
            <a:extLst>
              <a:ext uri="{FF2B5EF4-FFF2-40B4-BE49-F238E27FC236}">
                <a16:creationId xmlns:a16="http://schemas.microsoft.com/office/drawing/2014/main" id="{43C4A872-A473-BFD2-150E-387250C2B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24" name="Figura a mano libera: Forma 23">
              <a:extLst>
                <a:ext uri="{FF2B5EF4-FFF2-40B4-BE49-F238E27FC236}">
                  <a16:creationId xmlns:a16="http://schemas.microsoft.com/office/drawing/2014/main" id="{C5C8D53B-A579-BCFA-58E8-C386DABC92CD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23A34CAC-4A03-ADDB-E97F-8675E68FC0B3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26" name="Ovale 25">
              <a:extLst>
                <a:ext uri="{FF2B5EF4-FFF2-40B4-BE49-F238E27FC236}">
                  <a16:creationId xmlns:a16="http://schemas.microsoft.com/office/drawing/2014/main" id="{0C733506-2F0D-8F31-52D1-5244F04A706B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27" name="Figura a mano libera: Forma 26">
              <a:extLst>
                <a:ext uri="{FF2B5EF4-FFF2-40B4-BE49-F238E27FC236}">
                  <a16:creationId xmlns:a16="http://schemas.microsoft.com/office/drawing/2014/main" id="{29356E3D-E14C-9C43-7CE4-A7156B1E10DB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itolo 19">
            <a:extLst>
              <a:ext uri="{FF2B5EF4-FFF2-40B4-BE49-F238E27FC236}">
                <a16:creationId xmlns:a16="http://schemas.microsoft.com/office/drawing/2014/main" id="{85C652DA-55F6-9691-4254-344E0A4E9A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3924"/>
            <a:ext cx="11090275" cy="1684059"/>
          </a:xfrm>
        </p:spPr>
        <p:txBody>
          <a:bodyPr rtlCol="0" anchor="b">
            <a:normAutofit/>
          </a:bodyPr>
          <a:lstStyle>
            <a:lvl1pPr>
              <a:defRPr lang="it-IT" sz="40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22" name="Segnaposto contenuto 21">
            <a:extLst>
              <a:ext uri="{FF2B5EF4-FFF2-40B4-BE49-F238E27FC236}">
                <a16:creationId xmlns:a16="http://schemas.microsoft.com/office/drawing/2014/main" id="{4DB7AC4F-2818-7F0D-AC6A-736D5F2C739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0863" y="2419350"/>
            <a:ext cx="11090274" cy="3913188"/>
          </a:xfrm>
        </p:spPr>
        <p:txBody>
          <a:bodyPr rtlCol="0">
            <a:normAutofit/>
          </a:bodyPr>
          <a:lstStyle>
            <a:lvl1pPr marL="0" indent="0">
              <a:buNone/>
              <a:defRPr lang="it-IT" sz="1800">
                <a:solidFill>
                  <a:schemeClr val="tx1"/>
                </a:solidFill>
              </a:defRPr>
            </a:lvl1pPr>
            <a:lvl2pPr>
              <a:defRPr lang="it-IT" sz="1200">
                <a:solidFill>
                  <a:schemeClr val="tx1"/>
                </a:solidFill>
              </a:defRPr>
            </a:lvl2pPr>
            <a:lvl3pPr>
              <a:defRPr lang="it-IT" sz="1200">
                <a:solidFill>
                  <a:schemeClr val="tx1"/>
                </a:solidFill>
              </a:defRPr>
            </a:lvl3pPr>
            <a:lvl4pPr>
              <a:defRPr lang="it-IT" sz="1200">
                <a:solidFill>
                  <a:schemeClr val="tx1"/>
                </a:solidFill>
              </a:defRPr>
            </a:lvl4pPr>
            <a:lvl5pPr>
              <a:defRPr lang="it-IT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Fare clic per aggiungere contenuti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6C61DF04-D7CB-2B19-8BB9-3E90A6619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010824" y="1514007"/>
            <a:ext cx="734257" cy="760506"/>
            <a:chOff x="5243759" y="1363788"/>
            <a:chExt cx="734257" cy="760506"/>
          </a:xfrm>
        </p:grpSpPr>
        <p:sp>
          <p:nvSpPr>
            <p:cNvPr id="6" name="Figura a mano libera 5">
              <a:extLst>
                <a:ext uri="{FF2B5EF4-FFF2-40B4-BE49-F238E27FC236}">
                  <a16:creationId xmlns:a16="http://schemas.microsoft.com/office/drawing/2014/main" id="{5DE1CC00-F893-E215-8086-65B6605C5F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7" name="Figura a mano libera 6">
              <a:extLst>
                <a:ext uri="{FF2B5EF4-FFF2-40B4-BE49-F238E27FC236}">
                  <a16:creationId xmlns:a16="http://schemas.microsoft.com/office/drawing/2014/main" id="{6EBF50D9-F9B8-ADB3-8B4A-AF19564EE6E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8" name="Figura a mano libera 8">
              <a:extLst>
                <a:ext uri="{FF2B5EF4-FFF2-40B4-BE49-F238E27FC236}">
                  <a16:creationId xmlns:a16="http://schemas.microsoft.com/office/drawing/2014/main" id="{80BE1060-7183-58F8-EEBF-64135EE82BC5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sp>
        <p:nvSpPr>
          <p:cNvPr id="11" name="Ovale 10">
            <a:extLst>
              <a:ext uri="{FF2B5EF4-FFF2-40B4-BE49-F238E27FC236}">
                <a16:creationId xmlns:a16="http://schemas.microsoft.com/office/drawing/2014/main" id="{E597A3BE-0D13-9033-E3FD-78202DB79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168304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8867D9A-3F3B-94C3-244B-0006226AE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063019" y="3199533"/>
            <a:ext cx="3597052" cy="2615018"/>
            <a:chOff x="4541453" y="3199533"/>
            <a:chExt cx="3597052" cy="2615018"/>
          </a:xfrm>
        </p:grpSpPr>
        <p:sp>
          <p:nvSpPr>
            <p:cNvPr id="13" name="Figura a mano libera: Forma 38">
              <a:extLst>
                <a:ext uri="{FF2B5EF4-FFF2-40B4-BE49-F238E27FC236}">
                  <a16:creationId xmlns:a16="http://schemas.microsoft.com/office/drawing/2014/main" id="{955FC3D1-6227-A188-CCDB-11D573FD807A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AE6BE70E-C41E-449D-A48C-4EB6BB7DC20D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5" name="Figura a mano libera: Forma 32">
                <a:extLst>
                  <a:ext uri="{FF2B5EF4-FFF2-40B4-BE49-F238E27FC236}">
                    <a16:creationId xmlns:a16="http://schemas.microsoft.com/office/drawing/2014/main" id="{B7C0B12B-49BE-7855-18FB-8583C8DD9617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it-IT"/>
                </a:defPPr>
              </a:lstStyle>
              <a:p>
                <a:pPr algn="ctr" rtl="0"/>
                <a:endParaRPr lang="it-IT" dirty="0"/>
              </a:p>
            </p:txBody>
          </p:sp>
          <p:sp>
            <p:nvSpPr>
              <p:cNvPr id="16" name="Ovale 15">
                <a:extLst>
                  <a:ext uri="{FF2B5EF4-FFF2-40B4-BE49-F238E27FC236}">
                    <a16:creationId xmlns:a16="http://schemas.microsoft.com/office/drawing/2014/main" id="{67C78A37-D378-70D3-D6E3-AB9400EB583E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it-IT"/>
                </a:defPPr>
              </a:lstStyle>
              <a:p>
                <a:pPr algn="ctr" rtl="0"/>
                <a:endParaRPr lang="it-IT" dirty="0"/>
              </a:p>
            </p:txBody>
          </p:sp>
        </p:grp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02491172-466F-19CC-B639-A1C3CAB1D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90545" y="4100655"/>
            <a:ext cx="1335600" cy="1262947"/>
            <a:chOff x="10145015" y="2343978"/>
            <a:chExt cx="1335600" cy="1262947"/>
          </a:xfrm>
        </p:grpSpPr>
        <p:sp>
          <p:nvSpPr>
            <p:cNvPr id="18" name="Figura a mano libera: Forma 25">
              <a:extLst>
                <a:ext uri="{FF2B5EF4-FFF2-40B4-BE49-F238E27FC236}">
                  <a16:creationId xmlns:a16="http://schemas.microsoft.com/office/drawing/2014/main" id="{45EC885D-265C-397B-5DAF-57A66CDA30B5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3601DB21-D937-2F89-DC26-063DFC7800C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della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4045464"/>
            <a:ext cx="11115355" cy="2286000"/>
          </a:xfrm>
        </p:spPr>
        <p:txBody>
          <a:bodyPr rtlCol="0" anchor="ctr">
            <a:noAutofit/>
          </a:bodyPr>
          <a:lstStyle>
            <a:lvl1pPr algn="l">
              <a:defRPr lang="it-IT" sz="54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E592AF4F-2F83-7005-B3AC-6FCC7FB19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94"/>
            <a:ext cx="12192000" cy="3771878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2000"/>
            </a:lvl1pPr>
          </a:lstStyle>
          <a:p>
            <a:pPr rtl="0"/>
            <a:r>
              <a:rPr lang="it-IT"/>
              <a:t>Fare clic sull'icona per inserire un'immagine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57BF9F63-86BE-5515-AD3C-59481B3FF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CBD12358-51D2-46B3-9BDE-DF29528B945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89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+ sottotitol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196900"/>
            <a:ext cx="4159160" cy="3155900"/>
          </a:xfrm>
        </p:spPr>
        <p:txBody>
          <a:bodyPr lIns="91440" rtlCol="0" anchor="b">
            <a:noAutofit/>
          </a:bodyPr>
          <a:lstStyle>
            <a:lvl1pPr algn="l">
              <a:defRPr lang="it-IT" sz="40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7271" y="3505200"/>
            <a:ext cx="4159160" cy="2352356"/>
          </a:xfrm>
        </p:spPr>
        <p:txBody>
          <a:bodyPr lIns="91440" rIns="91440" rtlCol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it-IT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/>
              <a:t>Fare clic per inserire il sottotitolo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60ABD6E1-FE78-D78B-E80C-09490F5D8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62BB1BCD-5C1C-ED05-D6B4-F92367209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1" name="Figura a mano libera 5">
              <a:extLst>
                <a:ext uri="{FF2B5EF4-FFF2-40B4-BE49-F238E27FC236}">
                  <a16:creationId xmlns:a16="http://schemas.microsoft.com/office/drawing/2014/main" id="{700A5CAB-28E9-FB7A-E72E-39F3ADE58C6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2" name="Figura a mano libera 6">
              <a:extLst>
                <a:ext uri="{FF2B5EF4-FFF2-40B4-BE49-F238E27FC236}">
                  <a16:creationId xmlns:a16="http://schemas.microsoft.com/office/drawing/2014/main" id="{2BA2D9BC-CA87-28FA-7A02-455E740EAC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3" name="Figura a mano libera 8">
              <a:extLst>
                <a:ext uri="{FF2B5EF4-FFF2-40B4-BE49-F238E27FC236}">
                  <a16:creationId xmlns:a16="http://schemas.microsoft.com/office/drawing/2014/main" id="{734E5ADF-EEF0-2501-9D7B-8FC1A49F60A7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sp>
        <p:nvSpPr>
          <p:cNvPr id="8" name="Segnaposto immagine 14">
            <a:extLst>
              <a:ext uri="{FF2B5EF4-FFF2-40B4-BE49-F238E27FC236}">
                <a16:creationId xmlns:a16="http://schemas.microsoft.com/office/drawing/2014/main" id="{780F3839-9B1B-2346-C1F4-E876E6AE32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78049" y="78871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lang="it-IT" sz="1800"/>
            </a:lvl1pPr>
          </a:lstStyle>
          <a:p>
            <a:pPr rtl="0"/>
            <a:r>
              <a:rPr lang="en-US"/>
              <a:t>Click icon to add picture</a:t>
            </a:r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CBD12358-51D2-46B3-9BDE-DF29528B945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007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C87E98C0-6053-9701-92D0-4EF9ADBC5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9063019" y="746716"/>
            <a:ext cx="3597052" cy="2615018"/>
            <a:chOff x="4541453" y="3199533"/>
            <a:chExt cx="3597052" cy="2615018"/>
          </a:xfrm>
        </p:grpSpPr>
        <p:sp>
          <p:nvSpPr>
            <p:cNvPr id="8" name="Figura a mano libera: Forma 38">
              <a:extLst>
                <a:ext uri="{FF2B5EF4-FFF2-40B4-BE49-F238E27FC236}">
                  <a16:creationId xmlns:a16="http://schemas.microsoft.com/office/drawing/2014/main" id="{C32B1A1D-760B-9D3D-A869-E50FC962A629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D02EF78B-5BDF-8632-B9B1-087DB042EEC7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0" name="Figura a mano libera: Forma 32">
                <a:extLst>
                  <a:ext uri="{FF2B5EF4-FFF2-40B4-BE49-F238E27FC236}">
                    <a16:creationId xmlns:a16="http://schemas.microsoft.com/office/drawing/2014/main" id="{5C54B3E8-515B-0865-9321-DB3793A6224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it-IT"/>
                </a:defPPr>
              </a:lstStyle>
              <a:p>
                <a:pPr algn="ctr" rtl="0"/>
                <a:endParaRPr lang="it-IT" dirty="0"/>
              </a:p>
            </p:txBody>
          </p:sp>
          <p:sp>
            <p:nvSpPr>
              <p:cNvPr id="11" name="Ovale 10">
                <a:extLst>
                  <a:ext uri="{FF2B5EF4-FFF2-40B4-BE49-F238E27FC236}">
                    <a16:creationId xmlns:a16="http://schemas.microsoft.com/office/drawing/2014/main" id="{56E92718-2CCD-B15D-8DE5-46285BEA256B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it-IT"/>
                </a:defPPr>
              </a:lstStyle>
              <a:p>
                <a:pPr algn="ctr" rtl="0"/>
                <a:endParaRPr lang="it-IT" dirty="0"/>
              </a:p>
            </p:txBody>
          </p:sp>
        </p:grp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AEA0B78B-84F0-8B85-40E8-678689DC1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723112" y="5088958"/>
            <a:ext cx="1335600" cy="1262947"/>
            <a:chOff x="10145015" y="2343978"/>
            <a:chExt cx="1335600" cy="1262947"/>
          </a:xfrm>
        </p:grpSpPr>
        <p:sp>
          <p:nvSpPr>
            <p:cNvPr id="20" name="Figura a mano libera: Forma 25">
              <a:extLst>
                <a:ext uri="{FF2B5EF4-FFF2-40B4-BE49-F238E27FC236}">
                  <a16:creationId xmlns:a16="http://schemas.microsoft.com/office/drawing/2014/main" id="{2E5D7C6F-BF77-9B7D-5B12-7AF3ED280B43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FA599EE6-2673-0AD8-EAE0-45C79326015E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6" name="Figura a mano libera: Forma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498474"/>
            <a:ext cx="7960421" cy="145021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it-IT" sz="4000" dirty="0"/>
            </a:lvl1pPr>
          </a:lstStyle>
          <a:p>
            <a:pPr lvl="0" rtl="0">
              <a:lnSpc>
                <a:spcPct val="100000"/>
              </a:lnSpc>
            </a:pPr>
            <a:r>
              <a:rPr lang="it-IT"/>
              <a:t>Fare clic per inserire il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1343" y="2103039"/>
            <a:ext cx="7929940" cy="3979625"/>
          </a:xfrm>
        </p:spPr>
        <p:txBody>
          <a:bodyPr rtlCol="0">
            <a:normAutofit/>
          </a:bodyPr>
          <a:lstStyle>
            <a:lvl1pPr>
              <a:defRPr lang="it-IT" sz="1800">
                <a:solidFill>
                  <a:schemeClr val="tx1"/>
                </a:solidFill>
              </a:defRPr>
            </a:lvl1pPr>
            <a:lvl2pPr>
              <a:defRPr lang="it-IT" sz="1200">
                <a:solidFill>
                  <a:schemeClr val="tx1"/>
                </a:solidFill>
              </a:defRPr>
            </a:lvl2pPr>
            <a:lvl3pPr>
              <a:defRPr lang="it-IT" sz="1200">
                <a:solidFill>
                  <a:schemeClr val="tx1"/>
                </a:solidFill>
              </a:defRPr>
            </a:lvl3pPr>
            <a:lvl4pPr>
              <a:defRPr lang="it-IT" sz="1200">
                <a:solidFill>
                  <a:schemeClr val="tx1"/>
                </a:solidFill>
              </a:defRPr>
            </a:lvl4pPr>
            <a:lvl5pPr>
              <a:defRPr lang="it-IT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099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+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7">
            <a:extLst>
              <a:ext uri="{FF2B5EF4-FFF2-40B4-BE49-F238E27FC236}">
                <a16:creationId xmlns:a16="http://schemas.microsoft.com/office/drawing/2014/main" id="{096D26C0-4AFC-33CC-99BE-317E9A8443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rtlCol="0"/>
          <a:lstStyle>
            <a:lvl1pPr marL="0" indent="0" algn="ctr">
              <a:buNone/>
              <a:defRPr lang="it-IT" sz="2000"/>
            </a:lvl1pPr>
          </a:lstStyle>
          <a:p>
            <a:pPr rtl="0"/>
            <a:r>
              <a:rPr lang="it-IT"/>
              <a:t>Fare clic sull'icona per inserire un'immagine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376680"/>
            <a:ext cx="9144000" cy="2286000"/>
          </a:xfrm>
        </p:spPr>
        <p:txBody>
          <a:bodyPr rtlCol="0" anchor="b">
            <a:noAutofit/>
          </a:bodyPr>
          <a:lstStyle>
            <a:lvl1pPr algn="ctr">
              <a:defRPr lang="it-IT" sz="54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9840"/>
            <a:ext cx="9144000" cy="2286000"/>
          </a:xfrm>
        </p:spPr>
        <p:txBody>
          <a:bodyPr rtlCol="0">
            <a:noAutofit/>
          </a:bodyPr>
          <a:lstStyle>
            <a:lvl1pPr marL="0" indent="0" algn="ctr">
              <a:buNone/>
              <a:defRPr lang="it-IT" sz="1800">
                <a:solidFill>
                  <a:schemeClr val="tx1"/>
                </a:solidFill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rtl="0"/>
            <a:r>
              <a:rPr lang="it-IT"/>
              <a:t>Fare clic per inserire il sottotitolo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CBD12358-51D2-46B3-9BDE-DF29528B9454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5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e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50863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it-IT" sz="40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it-IT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6B65629D-0977-C0EA-5E0B-C4822F43DAE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5540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it-IT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it-IT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6119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e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831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it-IT" sz="400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6EFC6ED4-22DD-0C3B-D15A-218307AB6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12" name="Figura a mano libera: Forma 25">
              <a:extLst>
                <a:ext uri="{FF2B5EF4-FFF2-40B4-BE49-F238E27FC236}">
                  <a16:creationId xmlns:a16="http://schemas.microsoft.com/office/drawing/2014/main" id="{E4CD0F67-4BE8-1120-FCAE-806F9E18DD5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59B74B85-E3CB-E24E-54C6-AB161411D93A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sp>
        <p:nvSpPr>
          <p:cNvPr id="15" name="Figura a mano libera: Forma 21">
            <a:extLst>
              <a:ext uri="{FF2B5EF4-FFF2-40B4-BE49-F238E27FC236}">
                <a16:creationId xmlns:a16="http://schemas.microsoft.com/office/drawing/2014/main" id="{5781DEED-6608-D622-CA5E-C91FD864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1965095"/>
            <a:ext cx="5435600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it-IT" sz="1800">
                <a:solidFill>
                  <a:schemeClr val="tx1"/>
                </a:solidFill>
              </a:defRPr>
            </a:lvl1pPr>
            <a:lvl2pPr>
              <a:defRPr lang="it-IT" sz="1800">
                <a:solidFill>
                  <a:schemeClr val="tx1"/>
                </a:solidFill>
              </a:defRPr>
            </a:lvl2pPr>
            <a:lvl3pPr>
              <a:defRPr lang="it-IT" sz="1800">
                <a:solidFill>
                  <a:schemeClr val="tx1"/>
                </a:solidFill>
              </a:defRPr>
            </a:lvl3pPr>
            <a:lvl4pPr>
              <a:defRPr lang="it-IT" sz="1800">
                <a:solidFill>
                  <a:schemeClr val="tx1"/>
                </a:solidFill>
              </a:defRPr>
            </a:lvl4pPr>
            <a:lvl5pPr>
              <a:defRPr lang="it-IT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C4B946DE-F802-2F36-2789-09D7F860408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301305" y="1965095"/>
            <a:ext cx="5339397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it-IT" sz="1800">
                <a:solidFill>
                  <a:schemeClr val="tx1"/>
                </a:solidFill>
              </a:defRPr>
            </a:lvl1pPr>
            <a:lvl2pPr>
              <a:defRPr lang="it-IT" sz="1800">
                <a:solidFill>
                  <a:schemeClr val="tx1"/>
                </a:solidFill>
              </a:defRPr>
            </a:lvl2pPr>
            <a:lvl3pPr>
              <a:defRPr lang="it-IT" sz="1800">
                <a:solidFill>
                  <a:schemeClr val="tx1"/>
                </a:solidFill>
              </a:defRPr>
            </a:lvl3pPr>
            <a:lvl4pPr>
              <a:defRPr lang="it-IT" sz="1800">
                <a:solidFill>
                  <a:schemeClr val="tx1"/>
                </a:solidFill>
              </a:defRPr>
            </a:lvl4pPr>
            <a:lvl5pPr>
              <a:defRPr lang="it-IT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E57989ED-9663-5033-AA83-267069FC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</a:lstStyle>
          <a:p>
            <a:pPr algn="ctr" rtl="0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536" y="549274"/>
            <a:ext cx="5179330" cy="2841829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it-IT" sz="5400" dirty="0"/>
            </a:lvl1pPr>
          </a:lstStyle>
          <a:p>
            <a:pPr lvl="0" rtl="0">
              <a:lnSpc>
                <a:spcPct val="100000"/>
              </a:lnSpc>
            </a:pPr>
            <a:r>
              <a:rPr lang="it-IT"/>
              <a:t>Fare clic per inserire il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9537" y="3646704"/>
            <a:ext cx="5179330" cy="270616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it-IT" sz="1800">
                <a:solidFill>
                  <a:schemeClr val="tx1"/>
                </a:solidFill>
              </a:defRPr>
            </a:lvl1pPr>
            <a:lvl2pPr marL="457200" indent="0">
              <a:spcBef>
                <a:spcPts val="1000"/>
              </a:spcBef>
              <a:buNone/>
              <a:defRPr lang="it-IT" sz="1200">
                <a:solidFill>
                  <a:schemeClr val="tx1"/>
                </a:solidFill>
              </a:defRPr>
            </a:lvl2pPr>
            <a:lvl3pPr marL="914400" indent="0">
              <a:spcBef>
                <a:spcPts val="1000"/>
              </a:spcBef>
              <a:buNone/>
              <a:defRPr lang="it-IT" sz="1200">
                <a:solidFill>
                  <a:schemeClr val="tx1"/>
                </a:solidFill>
              </a:defRPr>
            </a:lvl3pPr>
            <a:lvl4pPr marL="1371600" indent="0">
              <a:spcBef>
                <a:spcPts val="1000"/>
              </a:spcBef>
              <a:buNone/>
              <a:defRPr lang="it-IT" sz="1200">
                <a:solidFill>
                  <a:schemeClr val="tx1"/>
                </a:solidFill>
              </a:defRPr>
            </a:lvl4pPr>
            <a:lvl5pPr marL="1828800" indent="0">
              <a:spcBef>
                <a:spcPts val="1000"/>
              </a:spcBef>
              <a:buNone/>
              <a:defRPr lang="it-IT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it-IT"/>
              <a:t>Fai clic per aggiungere contenuto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20" name="Segnaposto immagine 19">
            <a:extLst>
              <a:ext uri="{FF2B5EF4-FFF2-40B4-BE49-F238E27FC236}">
                <a16:creationId xmlns:a16="http://schemas.microsoft.com/office/drawing/2014/main" id="{5392876F-0BBD-F80A-DE7F-8831AD3BF3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26138" y="549275"/>
            <a:ext cx="5654675" cy="57880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it-IT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/>
              <a:t>Fare clic sull'icona per inserire un'immagine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64E08E8E-10CB-55BC-8AFF-E64C800B9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0" name="Figura a mano libera: Forma 15">
              <a:extLst>
                <a:ext uri="{FF2B5EF4-FFF2-40B4-BE49-F238E27FC236}">
                  <a16:creationId xmlns:a16="http://schemas.microsoft.com/office/drawing/2014/main" id="{B439260B-AC6B-1C83-1A63-058A7E7EFCC9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1" name="Ovale 10">
              <a:extLst>
                <a:ext uri="{FF2B5EF4-FFF2-40B4-BE49-F238E27FC236}">
                  <a16:creationId xmlns:a16="http://schemas.microsoft.com/office/drawing/2014/main" id="{4ADD32DC-9BAF-DA32-4E29-A6D403E04377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it-IT"/>
              </a:defPPr>
            </a:lstStyle>
            <a:p>
              <a:pPr algn="ctr" rtl="0"/>
              <a:endParaRPr lang="it-IT" dirty="0"/>
            </a:p>
          </p:txBody>
        </p:sp>
        <p:sp>
          <p:nvSpPr>
            <p:cNvPr id="16" name="Figura a mano libera: Forma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</a:lstStyle>
            <a:p>
              <a:pPr algn="ctr" rtl="0"/>
              <a:endParaRPr lang="it-IT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BA1B0FB-D917-4C8C-928F-313BD683BF39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it-IT"/>
            </a:defPPr>
          </a:lstStyle>
          <a:p>
            <a:pPr lvl="0" rtl="0">
              <a:lnSpc>
                <a:spcPct val="100000"/>
              </a:lnSpc>
            </a:pPr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it-IT"/>
            </a:defPPr>
          </a:lstStyle>
          <a:p>
            <a:pPr lvl="0" rtl="0"/>
            <a:r>
              <a:rPr lang="it-IT"/>
              <a:t>Fare clic per modificare lo stile del titolo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it-IT"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it-IT"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it-IT"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it-IT" smtClean="0"/>
              <a:pPr rtl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6" r:id="rId3"/>
    <p:sldLayoutId id="2147483697" r:id="rId4"/>
    <p:sldLayoutId id="2147483703" r:id="rId5"/>
    <p:sldLayoutId id="2147483698" r:id="rId6"/>
    <p:sldLayoutId id="2147483704" r:id="rId7"/>
    <p:sldLayoutId id="2147483688" r:id="rId8"/>
    <p:sldLayoutId id="2147483686" r:id="rId9"/>
    <p:sldLayoutId id="2147483685" r:id="rId10"/>
    <p:sldLayoutId id="214748370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it-IT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it-IT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it-IT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it-IT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it-IT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4045464"/>
            <a:ext cx="11115355" cy="2286000"/>
          </a:xfrm>
          <a:noFill/>
        </p:spPr>
        <p:txBody>
          <a:bodyPr rtlCol="0" anchor="ctr"/>
          <a:lstStyle>
            <a:defPPr>
              <a:defRPr lang="it-IT"/>
            </a:defPPr>
          </a:lstStyle>
          <a:p>
            <a:pPr algn="ctr"/>
            <a:r>
              <a:rPr lang="en-US" dirty="0"/>
              <a:t>Phenomenology of Dark Matter in Neutron Stars and compact objects</a:t>
            </a:r>
            <a:br>
              <a:rPr lang="en-US" dirty="0"/>
            </a:br>
            <a:r>
              <a:rPr lang="en-US" sz="2800" dirty="0"/>
              <a:t>Giorgio Busoni</a:t>
            </a:r>
            <a:br>
              <a:rPr lang="en-US" sz="2800" dirty="0"/>
            </a:br>
            <a:r>
              <a:rPr lang="en-US" sz="2800" dirty="0"/>
              <a:t>Dark Matter and Stars, Kingston 14/07/2025</a:t>
            </a:r>
            <a:endParaRPr lang="en-US" dirty="0"/>
          </a:p>
        </p:txBody>
      </p:sp>
      <p:pic>
        <p:nvPicPr>
          <p:cNvPr id="8" name="Picture Placeholder 7" descr="A black and white text on a black background">
            <a:extLst>
              <a:ext uri="{FF2B5EF4-FFF2-40B4-BE49-F238E27FC236}">
                <a16:creationId xmlns:a16="http://schemas.microsoft.com/office/drawing/2014/main" id="{2D6AFE64-99CC-E967-6C67-A18682F825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" r="457"/>
          <a:stretch>
            <a:fillRect/>
          </a:stretch>
        </p:blipFill>
        <p:spPr/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82CC0A-969B-799F-039E-7B83BD7921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" y="156970"/>
            <a:ext cx="2287530" cy="14058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F7EE3D-9198-E6EC-5902-DC9BA7408E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" y="1607977"/>
            <a:ext cx="2287530" cy="6223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3D7B8F-0DBD-AED4-479F-4AD7B41096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" y="2268995"/>
            <a:ext cx="2287530" cy="80464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7A32C-A6EB-3CED-FF16-C0844B997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06C3B-ACC4-AD90-ABA0-E104539D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CFC03F-BBA4-B29C-3531-15FD58ABC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BD12358-51D2-46B3-9BDE-DF29528B9454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974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17E45-FAFC-80A5-2174-1FE79B4EB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207529F6-6C95-DD9E-7862-2C880BB6D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(compact stars)?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779E2FF-2092-6B3B-62CB-C0A5DE981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25880"/>
            <a:ext cx="5435600" cy="4766945"/>
          </a:xfrm>
        </p:spPr>
        <p:txBody>
          <a:bodyPr rtlCol="0">
            <a:normAutofit fontScale="92500" lnSpcReduction="10000"/>
          </a:bodyPr>
          <a:lstStyle>
            <a:defPPr>
              <a:defRPr lang="it-IT"/>
            </a:defPPr>
          </a:lstStyle>
          <a:p>
            <a:pPr marL="0" lvl="1" indent="0" algn="ctr" rtl="0">
              <a:buNone/>
            </a:pPr>
            <a:r>
              <a:rPr lang="en-AU" b="1" noProof="0" dirty="0"/>
              <a:t>Neutron Stars</a:t>
            </a:r>
          </a:p>
          <a:p>
            <a:pPr lvl="1"/>
            <a:r>
              <a:rPr lang="en-AU" dirty="0"/>
              <a:t>Very large density </a:t>
            </a:r>
          </a:p>
          <a:p>
            <a:pPr lvl="2"/>
            <a:r>
              <a:rPr lang="en-AU" dirty="0"/>
              <a:t>Competing sensitivities with DD</a:t>
            </a:r>
          </a:p>
          <a:p>
            <a:pPr lvl="1"/>
            <a:r>
              <a:rPr lang="en-AU" noProof="0" dirty="0"/>
              <a:t>Relativistic kinematics</a:t>
            </a:r>
          </a:p>
          <a:p>
            <a:pPr lvl="2"/>
            <a:r>
              <a:rPr lang="en-AU" dirty="0"/>
              <a:t>Wash away non-relativistic suppressions of some DD operators</a:t>
            </a:r>
          </a:p>
          <a:p>
            <a:pPr lvl="2"/>
            <a:r>
              <a:rPr lang="en-AU" noProof="0" dirty="0"/>
              <a:t>Larger reach for inelastic DM</a:t>
            </a:r>
          </a:p>
          <a:p>
            <a:pPr lvl="1"/>
            <a:r>
              <a:rPr lang="en-AU" dirty="0"/>
              <a:t>DM interactions with different kind of matter</a:t>
            </a:r>
          </a:p>
          <a:p>
            <a:pPr lvl="2"/>
            <a:r>
              <a:rPr lang="en-AU" noProof="0" dirty="0"/>
              <a:t>No SD/SI suppression</a:t>
            </a:r>
          </a:p>
          <a:p>
            <a:pPr lvl="2"/>
            <a:r>
              <a:rPr lang="en-AU" noProof="0" dirty="0">
                <a:solidFill>
                  <a:srgbClr val="FF0000"/>
                </a:solidFill>
              </a:rPr>
              <a:t>Interactions with muons</a:t>
            </a:r>
          </a:p>
          <a:p>
            <a:pPr lvl="1"/>
            <a:endParaRPr lang="en-AU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B9999386-C17F-FD8D-87AA-96C0C5AB39FD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>
              <a:xfrm>
                <a:off x="6205540" y="1325881"/>
                <a:ext cx="5435600" cy="1069848"/>
              </a:xfrm>
            </p:spPr>
            <p:txBody>
              <a:bodyPr rtlCol="0">
                <a:normAutofit/>
              </a:bodyPr>
              <a:lstStyle>
                <a:defPPr>
                  <a:defRPr lang="it-IT"/>
                </a:defPPr>
              </a:lstStyle>
              <a:p>
                <a:pPr marL="285750" indent="-285750" rtl="0">
                  <a:buFont typeface="Arial" panose="020B0604020202020204" pitchFamily="34" charset="0"/>
                  <a:buChar char="•"/>
                </a:pPr>
                <a:r>
                  <a:rPr lang="en-AU" sz="1700" noProof="0" dirty="0"/>
                  <a:t>Ideal to probe models with DM-muon interactions, like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noProof="0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1700" b="0" i="1" noProof="0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AU" sz="17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17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7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en-AU" sz="1700" noProof="0" dirty="0"/>
              </a:p>
            </p:txBody>
          </p:sp>
        </mc:Choice>
        <mc:Fallback xmlns="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B9999386-C17F-FD8D-87AA-96C0C5AB39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xfrm>
                <a:off x="6205540" y="1325881"/>
                <a:ext cx="5435600" cy="1069848"/>
              </a:xfrm>
              <a:blipFill>
                <a:blip r:embed="rId3"/>
                <a:stretch>
                  <a:fillRect l="-2242" t="-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33EF5BD-7964-53F7-067C-7CDF98E0C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9754" y="2289283"/>
            <a:ext cx="4767172" cy="120687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B1ED24-78CB-8696-4777-5489550D3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6B4C6-E8C0-9D67-CA78-2AC15CF1B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52CF4A-6F89-B831-14F2-53AC9C6F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395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C1731B2-C09C-1D0A-89EC-2B193D7E25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  <a:noFill/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54ABE40-AA00-F366-A36A-B3F1AADBF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6680"/>
            <a:ext cx="3676650" cy="2286000"/>
          </a:xfrm>
        </p:spPr>
        <p:txBody>
          <a:bodyPr wrap="square" rtlCol="0" anchor="b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What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2446868-83F0-CEEF-5E60-6D55C93B5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209675" y="3662680"/>
            <a:ext cx="9144000" cy="2286000"/>
          </a:xfrm>
        </p:spPr>
        <p:txBody>
          <a:bodyPr wrap="square"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sz="2800" noProof="0" dirty="0"/>
              <a:t>(could we observe/constrain)?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5E837-626F-68CE-26C6-6C408CEC4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01562-978E-8D90-C25C-DC507114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44F12-48B4-6987-D2D8-1A691C66E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BD12358-51D2-46B3-9BDE-DF29528B9454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8592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04621-2571-C2A2-C94D-4A27C5C7B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7062DFA2-8883-082E-F87D-C2096F547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r>
              <a:rPr lang="en-AU" noProof="0" dirty="0"/>
              <a:t>What?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66AF4-50D9-710A-CCD1-7E3B2E67A3D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b="1" dirty="0"/>
              <a:t>Neutron Stars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Collapse to BH/instability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Altering the internal structure/EOS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Heating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119DA6C-5129-8726-A404-4DBD668B77C4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algn="ctr"/>
            <a:r>
              <a:rPr lang="en-US" b="1" dirty="0"/>
              <a:t>White Dwarf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Core collapse/instability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Altering the internal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Increased luminosity</a:t>
            </a:r>
            <a:endParaRPr lang="it-IT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E05946-62EA-73CE-10E2-B154B3B8A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D113C-AACB-4761-CB40-0F441F99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9F176-9E75-9ED7-B8A7-11BBEF7A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1695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C4DE-51F8-CD1A-CEF2-E14752780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9199E050-8298-63FA-761C-7CC829B2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r>
              <a:rPr lang="en-AU" noProof="0" dirty="0"/>
              <a:t>What?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71F07-6EC1-83E6-6196-35DBEF8A66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b="1" dirty="0"/>
              <a:t>Neutron Stars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Collapse to BH/instability</a:t>
            </a:r>
          </a:p>
          <a:p>
            <a:pPr marL="514350" lvl="1" indent="-285750"/>
            <a:r>
              <a:rPr lang="en-US" dirty="0"/>
              <a:t>Triggered by large DM over-density in the center</a:t>
            </a:r>
          </a:p>
          <a:p>
            <a:pPr marL="697230" lvl="2" indent="-285750"/>
            <a:r>
              <a:rPr lang="en-US" dirty="0"/>
              <a:t>Heavy DM at low temperature</a:t>
            </a:r>
          </a:p>
          <a:p>
            <a:pPr marL="697230" lvl="2" indent="-285750"/>
            <a:r>
              <a:rPr lang="en-US" dirty="0"/>
              <a:t>DM forms BEC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Altering the internal structure/EOS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Heating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7D69968-A609-A0E3-0420-8F734E49D993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>
                <a:normAutofit fontScale="925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Star captures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DM particles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Particles thermalise and get confined in region of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DM density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𝑁𝑚</m:t>
                          </m:r>
                        </m:num>
                        <m:den>
                          <m:sSubSup>
                            <m:sSubSupPr>
                              <m:ctrlP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7D69968-A609-A0E3-0420-8F734E49D9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3"/>
                <a:stretch>
                  <a:fillRect l="-2466" t="-152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428781-E726-5C62-3732-CC3C0F6A2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87BBE-0378-2D57-047A-390099634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F570-1377-A8F3-C133-71AF45EF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2195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88B1D-1FC3-640F-9262-CD748362B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78B16BB-F51D-1D9F-0EE6-2FB5DED9E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r>
              <a:rPr lang="en-AU" noProof="0" dirty="0"/>
              <a:t>What?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2EDA59-8EC6-F168-4951-699B4E0EEF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b="1" dirty="0"/>
              <a:t>Neutron Stars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Collapse to BH/instability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Altering the internal structure/EOS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Heating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5B80EA-44EE-44A2-29E7-9D33F85E3FC9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Usually requires a considerable fraction of the star mass to be DM</a:t>
            </a:r>
          </a:p>
          <a:p>
            <a:pPr marL="514350" lvl="1" indent="-285750"/>
            <a:r>
              <a:rPr lang="en-US" dirty="0"/>
              <a:t>Requires a mechanism different from capture</a:t>
            </a:r>
          </a:p>
          <a:p>
            <a:pPr marL="514350" lvl="1" indent="-285750"/>
            <a:endParaRPr lang="it-IT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079CE62-9C9D-B303-B708-BB6BCAFC6C92}"/>
              </a:ext>
            </a:extLst>
          </p:cNvPr>
          <p:cNvSpPr/>
          <p:nvPr/>
        </p:nvSpPr>
        <p:spPr>
          <a:xfrm>
            <a:off x="6451600" y="3962400"/>
            <a:ext cx="4927600" cy="1332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See </a:t>
            </a:r>
            <a:r>
              <a:rPr lang="it-IT" dirty="0"/>
              <a:t>Steven Harris and Violetta Sagun talks today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19784-DE3E-7702-EECB-EA116F89E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5FCFE8-4FF8-442F-5E9D-A967CFF33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12EB1C-2C75-325A-A70D-B3A1D7D2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2272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6971F-D7AF-69FD-4C9E-E208B51DD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87196B8-D1E9-7F20-77BB-288E1E409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r>
              <a:rPr lang="en-AU" noProof="0" dirty="0"/>
              <a:t>What?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702559C-252D-C77F-5E22-26AC37A725C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algn="ctr"/>
                <a:r>
                  <a:rPr lang="en-US" b="1" dirty="0"/>
                  <a:t>Neutron Stars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Collapse to BH/instability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Altering the internal structure/EOS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>
                    <a:solidFill>
                      <a:srgbClr val="FF0000"/>
                    </a:solidFill>
                  </a:rPr>
                  <a:t>Heating</a:t>
                </a:r>
              </a:p>
              <a:p>
                <a:pPr marL="514350" lvl="1" indent="-285750"/>
                <a:r>
                  <a:rPr lang="it-IT" dirty="0"/>
                  <a:t>Energy from gravitational infall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it-IT" dirty="0"/>
                  <a:t> (kinetic heating)</a:t>
                </a:r>
              </a:p>
              <a:p>
                <a:pPr marL="514350" lvl="1" indent="-285750"/>
                <a:r>
                  <a:rPr lang="it-IT" dirty="0"/>
                  <a:t>Energy from annihilation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it-IT" dirty="0"/>
                  <a:t> (annihilation heating)</a:t>
                </a:r>
              </a:p>
              <a:p>
                <a:pPr marL="514350" lvl="1" indent="-285750"/>
                <a:endParaRPr lang="it-IT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702559C-252D-C77F-5E22-26AC37A725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354" t="-1832" r="-2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42422698-D171-E2F8-865D-E4FAEAA5B10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205538" y="2111161"/>
            <a:ext cx="5435600" cy="396759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6F441-DB57-357D-A367-903ACEF20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04311-2ECB-993F-D1C0-BFB45A0CB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3FA3D-BC6B-EDC7-DE15-FE9FBB283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604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6BD7D-AE3F-DCBC-7C91-8ABCF79B4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FAB49A-5F91-6EA7-8AE6-F1CAF417F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Kinetic and annihilation heating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99C8175-BDCB-8E20-AFC2-F50E87FD87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342" y="1577341"/>
                <a:ext cx="9534207" cy="4505324"/>
              </a:xfrm>
            </p:spPr>
            <p:txBody>
              <a:bodyPr rtlCol="0">
                <a:normAutofit fontScale="92500" lnSpcReduction="20000"/>
              </a:bodyPr>
              <a:lstStyle>
                <a:defPPr>
                  <a:defRPr lang="it-IT"/>
                </a:defPPr>
              </a:lstStyle>
              <a:p>
                <a:r>
                  <a:rPr lang="en-US" sz="1900" noProof="0" dirty="0"/>
                  <a:t>Maximum Capture rate:</a:t>
                </a:r>
                <a:endParaRPr lang="en-US" sz="1900" dirty="0">
                  <a:ea typeface="Cambria Math" panose="02040503050406030204" pitchFamily="18" charset="0"/>
                </a:endParaRPr>
              </a:p>
              <a:p>
                <a:pPr marL="0" indent="0" rtl="0">
                  <a:buNone/>
                </a:pPr>
                <a:endParaRPr lang="en-AU" sz="1900" noProof="0" dirty="0"/>
              </a:p>
              <a:p>
                <a:pPr marL="0" indent="0" rtl="0">
                  <a:buNone/>
                </a:pPr>
                <a:endParaRPr lang="en-AU" sz="1900" noProof="0" dirty="0"/>
              </a:p>
              <a:p>
                <a:pPr rtl="0"/>
                <a:r>
                  <a:rPr lang="en-AU" sz="1900" noProof="0" dirty="0"/>
                  <a:t>Average energy transfer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it-IT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190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19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90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en-AU" sz="1900" noProof="0" dirty="0"/>
              </a:p>
              <a:p>
                <a:pPr rtl="0"/>
                <a:r>
                  <a:rPr lang="en-AU" sz="1900" noProof="0" dirty="0"/>
                  <a:t>Energy balance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𝑔𝑒𝑜𝑚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it-IT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19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))</m:t>
                          </m:r>
                        </m:num>
                        <m:den>
                          <m:sSub>
                            <m:sSubPr>
                              <m:ctrlP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sz="19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9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9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9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1900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𝑆𝐵</m:t>
                          </m:r>
                        </m:sub>
                      </m:sSub>
                      <m:sSup>
                        <m:sSupPr>
                          <m:ctrlP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9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9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  <m:sup>
                                  <m:r>
                                    <a:rPr lang="en-US" sz="19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𝑀𝐴𝑋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900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sz="19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1900" noProof="0" dirty="0"/>
              </a:p>
              <a:p>
                <a:r>
                  <a:rPr lang="en-AU" sz="1900" dirty="0"/>
                  <a:t>Kinetic heating: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19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9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19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  <m:r>
                      <a:rPr lang="en-AU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1800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endParaRPr lang="en-AU" sz="1900" dirty="0"/>
              </a:p>
              <a:p>
                <a:r>
                  <a:rPr lang="en-AU" sz="1900" dirty="0"/>
                  <a:t>Annihilation heating: an additional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it-IT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19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9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900" noProof="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19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  <m:r>
                      <a:rPr lang="en-AU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2300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endParaRPr lang="en-AU" sz="1900" noProof="0" dirty="0"/>
              </a:p>
              <a:p>
                <a:pPr rtl="0"/>
                <a:endParaRPr lang="en-AU" noProof="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99C8175-BDCB-8E20-AFC2-F50E87FD87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342" y="1577341"/>
                <a:ext cx="9534207" cy="4505324"/>
              </a:xfrm>
              <a:blipFill>
                <a:blip r:embed="rId3"/>
                <a:stretch>
                  <a:fillRect l="-1343" t="-23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6CFA96E-090B-750E-985D-25C5EC978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451" y="1900795"/>
            <a:ext cx="5502909" cy="105603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9237F91-5FEB-232F-A630-D030079DD8A5}"/>
              </a:ext>
            </a:extLst>
          </p:cNvPr>
          <p:cNvCxnSpPr>
            <a:cxnSpLocks/>
          </p:cNvCxnSpPr>
          <p:nvPr/>
        </p:nvCxnSpPr>
        <p:spPr>
          <a:xfrm flipV="1">
            <a:off x="4161536" y="4317367"/>
            <a:ext cx="210312" cy="237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2EAD01-2FDF-9B16-E783-EF8CE2679823}"/>
              </a:ext>
            </a:extLst>
          </p:cNvPr>
          <p:cNvCxnSpPr>
            <a:cxnSpLocks/>
          </p:cNvCxnSpPr>
          <p:nvPr/>
        </p:nvCxnSpPr>
        <p:spPr>
          <a:xfrm flipV="1">
            <a:off x="7833488" y="4552694"/>
            <a:ext cx="210312" cy="237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B17D60-5365-E26B-FC5F-3F9E18E34E43}"/>
              </a:ext>
            </a:extLst>
          </p:cNvPr>
          <p:cNvCxnSpPr>
            <a:cxnSpLocks/>
          </p:cNvCxnSpPr>
          <p:nvPr/>
        </p:nvCxnSpPr>
        <p:spPr>
          <a:xfrm flipV="1">
            <a:off x="5551427" y="4748778"/>
            <a:ext cx="210312" cy="237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A5C561-09E1-88F2-D334-5443380BC53F}"/>
              </a:ext>
            </a:extLst>
          </p:cNvPr>
          <p:cNvCxnSpPr>
            <a:cxnSpLocks/>
          </p:cNvCxnSpPr>
          <p:nvPr/>
        </p:nvCxnSpPr>
        <p:spPr>
          <a:xfrm flipV="1">
            <a:off x="5916168" y="4552694"/>
            <a:ext cx="210312" cy="237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9F583-3741-F3A4-367F-80D95A5DF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4177F1-F595-D86E-869D-B2329E346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7E438B-61F9-85B8-229B-623A499D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477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020" y="662937"/>
            <a:ext cx="4300013" cy="5542025"/>
          </a:xfrm>
          <a:noFill/>
        </p:spPr>
        <p:txBody>
          <a:bodyPr rtlCol="0" anchor="ctr">
            <a:no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How?</a:t>
            </a:r>
          </a:p>
        </p:txBody>
      </p:sp>
      <p:pic>
        <p:nvPicPr>
          <p:cNvPr id="8" name="Segnaposto immagine 13" descr="Sfondo digitale con punti dati">
            <a:extLst>
              <a:ext uri="{FF2B5EF4-FFF2-40B4-BE49-F238E27FC236}">
                <a16:creationId xmlns:a16="http://schemas.microsoft.com/office/drawing/2014/main" id="{53227D59-33F9-9DDB-1C5C-A938A989EE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7936"/>
          <a:stretch/>
        </p:blipFill>
        <p:spPr>
          <a:xfrm>
            <a:off x="0" y="0"/>
            <a:ext cx="6267450" cy="6858000"/>
          </a:xfrm>
        </p:spPr>
      </p:pic>
    </p:spTree>
    <p:extLst>
      <p:ext uri="{BB962C8B-B14F-4D97-AF65-F5344CB8AC3E}">
        <p14:creationId xmlns:p14="http://schemas.microsoft.com/office/powerpoint/2010/main" val="2803092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72343A-9CB0-F2AD-EF62-5DEE3E97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Dark Matter path in a Neutron Star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04C4F74-C81A-A5A1-9032-6B269B4E19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356299"/>
              </p:ext>
            </p:extLst>
          </p:nvPr>
        </p:nvGraphicFramePr>
        <p:xfrm>
          <a:off x="581025" y="1381760"/>
          <a:ext cx="10848975" cy="4701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C501D-F9FD-50D5-F68C-4D73EC91A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1703B-D8BF-88CA-5732-56204AFE2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203E7-F167-0B50-4C99-B60B827D3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2841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625D2-6023-176A-A09A-5EF7B1A58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1F60FF-55B5-756E-E649-EDD588968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Dark Matter path in a Neutron Star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7125A21-C4D4-DB84-14EA-6B01B4BB9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05336"/>
              </p:ext>
            </p:extLst>
          </p:nvPr>
        </p:nvGraphicFramePr>
        <p:xfrm>
          <a:off x="581025" y="1381760"/>
          <a:ext cx="10848975" cy="4701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11F2B2-16A7-A8AF-F372-6C00CEE06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80118-A744-C245-43E2-8F435A23E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67892-694D-09FB-32FA-D0D202B47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9793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D5BE93-0252-3CC3-B567-14EC47EB8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Outline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39F6B578-F417-2FD6-1239-34B60D23FD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534877"/>
              </p:ext>
            </p:extLst>
          </p:nvPr>
        </p:nvGraphicFramePr>
        <p:xfrm>
          <a:off x="581343" y="2103039"/>
          <a:ext cx="7929940" cy="3979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BCE5C5-C278-885B-4216-3A251E860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61840C-AD7D-3416-EB49-92A649AC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3FB5E-183D-99A8-1804-B7C1CDCB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504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5D7EF-A36F-A029-E7B0-B15B32534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48AA71-1ACA-A797-40E1-ADF6A128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the Sun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B692B02-F50D-4A77-97BD-1FABEB3107E9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36D830A5-BD8B-283B-2C5D-09D51D4D4032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FDA4B9-C173-BBA3-9AAB-29942F5DDDD7}"/>
                  </a:ext>
                </a:extLst>
              </p:cNvPr>
              <p:cNvSpPr txBox="1"/>
              <p:nvPr/>
            </p:nvSpPr>
            <p:spPr>
              <a:xfrm>
                <a:off x="9377680" y="5831840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FDA4B9-C173-BBA3-9AAB-29942F5DD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7680" y="5831840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EA3D9F-418F-C25E-C72F-13E5D670E20D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EA3D9F-418F-C25E-C72F-13E5D670E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284C425B-531B-972F-04DF-D239C1CEF43F}"/>
              </a:ext>
            </a:extLst>
          </p:cNvPr>
          <p:cNvSpPr/>
          <p:nvPr/>
        </p:nvSpPr>
        <p:spPr>
          <a:xfrm>
            <a:off x="5969000" y="558800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79CEF5-0E49-7028-2DA7-EF101BDB7AAA}"/>
                  </a:ext>
                </a:extLst>
              </p:cNvPr>
              <p:cNvSpPr txBox="1"/>
              <p:nvPr/>
            </p:nvSpPr>
            <p:spPr>
              <a:xfrm>
                <a:off x="5791200" y="5914735"/>
                <a:ext cx="85344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79CEF5-0E49-7028-2DA7-EF101BDB7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5914735"/>
                <a:ext cx="853440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B56112BC-DEE0-125D-B172-DD20863C5D60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EB5FDC-0BF2-6799-598F-A68748A151BB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EB5FDC-0BF2-6799-598F-A68748A15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088722-4948-1282-795C-9316A5F58D67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4767EA-D349-C66B-C949-EE5E4592C94A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093460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40B428C-9B97-5882-671C-4F5460B48260}"/>
              </a:ext>
            </a:extLst>
          </p:cNvPr>
          <p:cNvSpPr txBox="1"/>
          <p:nvPr/>
        </p:nvSpPr>
        <p:spPr>
          <a:xfrm>
            <a:off x="2979245" y="4285734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D1AEFD-CE3D-E712-D819-4E74D1E24E4F}"/>
              </a:ext>
            </a:extLst>
          </p:cNvPr>
          <p:cNvSpPr txBox="1"/>
          <p:nvPr/>
        </p:nvSpPr>
        <p:spPr>
          <a:xfrm>
            <a:off x="7219404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D32AEF-9083-D866-28F1-F170A1357A03}"/>
              </a:ext>
            </a:extLst>
          </p:cNvPr>
          <p:cNvSpPr txBox="1"/>
          <p:nvPr/>
        </p:nvSpPr>
        <p:spPr>
          <a:xfrm>
            <a:off x="3208020" y="2174875"/>
            <a:ext cx="176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light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A49185-44A3-23AA-B315-69C8740618D6}"/>
              </a:ext>
            </a:extLst>
          </p:cNvPr>
          <p:cNvSpPr txBox="1"/>
          <p:nvPr/>
        </p:nvSpPr>
        <p:spPr>
          <a:xfrm>
            <a:off x="7342771" y="2192391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82A7270-A9DB-8BF9-A840-36921D4EC802}"/>
              </a:ext>
            </a:extLst>
          </p:cNvPr>
          <p:cNvCxnSpPr/>
          <p:nvPr/>
        </p:nvCxnSpPr>
        <p:spPr>
          <a:xfrm>
            <a:off x="1853262" y="1541323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2C2ACA2-038A-BD4A-AEB3-AEDC50D8C527}"/>
              </a:ext>
            </a:extLst>
          </p:cNvPr>
          <p:cNvSpPr txBox="1"/>
          <p:nvPr/>
        </p:nvSpPr>
        <p:spPr>
          <a:xfrm>
            <a:off x="5149035" y="1004352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5849A62D-3942-6FA1-4F53-334EB5560B51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E263003-2CCB-3483-B7BA-ED8322E14B86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E263003-2CCB-3483-B7BA-ED8322E14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7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5AE9B-3E2C-4D5B-5F70-742DA871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C0DBEA4-F5BC-7B7A-F7B4-63112A9A5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3AC47A3-4933-4682-A2E6-28B54109E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4439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88D34-EF31-D592-324B-AC0810BD9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87221-9980-8B11-8BAC-BABCE101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the Sun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5CC8A8B2-C2D4-2AF1-C067-9C52FA5395D4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74054AA4-D7D2-F91F-056A-5B3DEBD70597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03F840-5507-0C97-0A4D-CC8EAD0EC73A}"/>
                  </a:ext>
                </a:extLst>
              </p:cNvPr>
              <p:cNvSpPr txBox="1"/>
              <p:nvPr/>
            </p:nvSpPr>
            <p:spPr>
              <a:xfrm>
                <a:off x="9377680" y="5831840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03F840-5507-0C97-0A4D-CC8EAD0EC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7680" y="5831840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B6CED5-6321-960A-2789-F1C3D7DF27A5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B6CED5-6321-960A-2789-F1C3D7DF2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C9539578-3770-43A6-F500-A1C52C3638EB}"/>
              </a:ext>
            </a:extLst>
          </p:cNvPr>
          <p:cNvSpPr/>
          <p:nvPr/>
        </p:nvSpPr>
        <p:spPr>
          <a:xfrm>
            <a:off x="5969000" y="558800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2181E6-139B-4DB6-A018-D2F4B959B87F}"/>
                  </a:ext>
                </a:extLst>
              </p:cNvPr>
              <p:cNvSpPr txBox="1"/>
              <p:nvPr/>
            </p:nvSpPr>
            <p:spPr>
              <a:xfrm>
                <a:off x="5791200" y="5914735"/>
                <a:ext cx="85344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2181E6-139B-4DB6-A018-D2F4B959B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5914735"/>
                <a:ext cx="853440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7D067725-86A5-32F6-7167-79E82C8CF392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81BA0B-FAD8-E5C1-3A80-924FBDDC2E3E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81BA0B-FAD8-E5C1-3A80-924FBDDC2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FCCB4B-2989-D587-991F-29C30DBA7E5F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0F330CB-DC59-BE8E-892C-D07D5A26C0DE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093460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465A64C-EBDF-8FE7-F9C0-B3CC10E9F205}"/>
              </a:ext>
            </a:extLst>
          </p:cNvPr>
          <p:cNvSpPr txBox="1"/>
          <p:nvPr/>
        </p:nvSpPr>
        <p:spPr>
          <a:xfrm>
            <a:off x="2979245" y="4285734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EC6535-59BF-D635-0527-B411F2DB26CC}"/>
              </a:ext>
            </a:extLst>
          </p:cNvPr>
          <p:cNvSpPr txBox="1"/>
          <p:nvPr/>
        </p:nvSpPr>
        <p:spPr>
          <a:xfrm>
            <a:off x="7219404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D21D65-FFD1-70EE-5311-81CC15CFDB48}"/>
              </a:ext>
            </a:extLst>
          </p:cNvPr>
          <p:cNvSpPr txBox="1"/>
          <p:nvPr/>
        </p:nvSpPr>
        <p:spPr>
          <a:xfrm>
            <a:off x="3208020" y="2174875"/>
            <a:ext cx="176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light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8C6A9-3AF2-363A-61E7-1A8512548BBE}"/>
              </a:ext>
            </a:extLst>
          </p:cNvPr>
          <p:cNvSpPr txBox="1"/>
          <p:nvPr/>
        </p:nvSpPr>
        <p:spPr>
          <a:xfrm>
            <a:off x="7342771" y="2192391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DB21D6-C65F-10CE-64CA-B7F351B0C0E6}"/>
              </a:ext>
            </a:extLst>
          </p:cNvPr>
          <p:cNvCxnSpPr/>
          <p:nvPr/>
        </p:nvCxnSpPr>
        <p:spPr>
          <a:xfrm>
            <a:off x="1853262" y="1541323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A4AF29-C039-9129-208B-33884C266BC1}"/>
              </a:ext>
            </a:extLst>
          </p:cNvPr>
          <p:cNvSpPr txBox="1"/>
          <p:nvPr/>
        </p:nvSpPr>
        <p:spPr>
          <a:xfrm>
            <a:off x="5149035" y="1004352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4A90-A6F0-01C3-5375-755F723C4B7E}"/>
              </a:ext>
            </a:extLst>
          </p:cNvPr>
          <p:cNvSpPr txBox="1"/>
          <p:nvPr/>
        </p:nvSpPr>
        <p:spPr>
          <a:xfrm>
            <a:off x="2979245" y="4754880"/>
            <a:ext cx="2371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Press &amp; Spergel (1985) </a:t>
            </a:r>
          </a:p>
          <a:p>
            <a:r>
              <a:rPr lang="en-US" dirty="0"/>
              <a:t>Gould (1987)</a:t>
            </a:r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54F97D-0A8C-E469-3CBD-BEC200F27A45}"/>
              </a:ext>
            </a:extLst>
          </p:cNvPr>
          <p:cNvSpPr txBox="1"/>
          <p:nvPr/>
        </p:nvSpPr>
        <p:spPr>
          <a:xfrm>
            <a:off x="7101518" y="4697829"/>
            <a:ext cx="2371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Press &amp; Spergel (1985) </a:t>
            </a:r>
          </a:p>
          <a:p>
            <a:r>
              <a:rPr lang="en-US" dirty="0"/>
              <a:t>Gould (1987)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6B16BC-08E8-B9DC-138C-790C0F4AC51E}"/>
              </a:ext>
            </a:extLst>
          </p:cNvPr>
          <p:cNvSpPr txBox="1"/>
          <p:nvPr/>
        </p:nvSpPr>
        <p:spPr>
          <a:xfrm>
            <a:off x="3362960" y="2946400"/>
            <a:ext cx="115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  <a:endParaRPr lang="it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A2920-646D-5F52-5BE5-959FEFB4A455}"/>
              </a:ext>
            </a:extLst>
          </p:cNvPr>
          <p:cNvSpPr txBox="1"/>
          <p:nvPr/>
        </p:nvSpPr>
        <p:spPr>
          <a:xfrm>
            <a:off x="7586171" y="2906291"/>
            <a:ext cx="115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99B79F-6465-1E44-ACF9-CDA040E777BA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99B79F-6465-1E44-ACF9-CDA040E77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7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Down 16">
            <a:extLst>
              <a:ext uri="{FF2B5EF4-FFF2-40B4-BE49-F238E27FC236}">
                <a16:creationId xmlns:a16="http://schemas.microsoft.com/office/drawing/2014/main" id="{9E63839F-54A1-CD2A-371D-562C9535AF3F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483861E1-56C2-33F1-DA55-0EB26A7CE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952B097-EA00-F5C4-F2B5-C1E962F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2D14AEB4-7CFF-E3D0-D947-C14FD6577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94718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1FD9C-069C-F209-76D4-08D2A0240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307ED3-7AD1-664B-46FA-83E11AEA7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C01BCF0-5BBD-72E4-B74C-D9598857390E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1C0B1742-205E-F5BE-E843-AA96C43018A4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AF242C-E87E-D48C-0D78-BADE9FC37635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AF242C-E87E-D48C-0D78-BADE9FC37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45AA31-365D-5964-9217-1597C5CB3949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45AA31-365D-5964-9217-1597C5CB3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70C360F1-0E70-7449-5C25-CB8D9CDA3D61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836EAB-89EA-4737-2676-C72789147D14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836EAB-89EA-4737-2676-C72789147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0EEB4334-45B9-9EBE-9FC3-D1C2BFC0D784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E69B65-5511-D71B-6997-C988797C3CD0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E69B65-5511-D71B-6997-C988797C3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E694A-F166-841E-C59E-D04035D105B0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517B3A-92F0-0A94-DB44-90233276D2BF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8B77D28-D7CF-5876-DC49-A4B14B9554D4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FFF1AD-2E17-5C1C-B25C-D0C8FB2C064E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27587F-B71F-DE3D-DFE3-92D5430CD2EE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0103B17-AB21-12C1-0B57-472B3BC77E2B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3459674-B757-ABAE-1944-AECB7A53FC83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5CB0840-DEDC-C213-22CA-DC4123E81670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A890A0D0-9E48-E69A-BA73-F9509CF7E016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38BD7C4-A2AC-E17B-E251-1F6CA56A5FE8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38BD7C4-A2AC-E17B-E251-1F6CA56A5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9A54417-4F28-8B01-D5E7-DEE6DA53EA48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3200F3B-E141-7F7B-2768-1693EC155695}"/>
              </a:ext>
            </a:extLst>
          </p:cNvPr>
          <p:cNvSpPr/>
          <p:nvPr/>
        </p:nvSpPr>
        <p:spPr>
          <a:xfrm>
            <a:off x="1324004" y="1408248"/>
            <a:ext cx="6529676" cy="2503352"/>
          </a:xfrm>
          <a:prstGeom prst="ellipse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Arrow: Curved Left 28">
            <a:extLst>
              <a:ext uri="{FF2B5EF4-FFF2-40B4-BE49-F238E27FC236}">
                <a16:creationId xmlns:a16="http://schemas.microsoft.com/office/drawing/2014/main" id="{88729A6E-1B1B-D88A-A300-2F6BAA87EB05}"/>
              </a:ext>
            </a:extLst>
          </p:cNvPr>
          <p:cNvSpPr/>
          <p:nvPr/>
        </p:nvSpPr>
        <p:spPr>
          <a:xfrm rot="10800000">
            <a:off x="3625428" y="989916"/>
            <a:ext cx="1030102" cy="251459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5D855BD8-A23C-013C-8441-9E03E126AC67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E460A7-BA67-A9E0-2813-FEE9A1A643FC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9E460A7-BA67-A9E0-2813-FEE9A1A64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DAFC846-BD13-E2D7-7AF8-05BFBF53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60E4CA6-83D2-2355-6EFE-B06D85D9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10A8DBE-E70B-E94F-98BB-62FB4895E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762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DD1C2-1415-3ED4-0325-6982028FF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24A4AA8E-0E6E-FFFD-C78B-3BAB4891E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r>
              <a:rPr lang="en-AU" noProof="0" dirty="0"/>
              <a:t>Capture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D72A906-5F1E-09E4-8F91-F64700646BA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514350" lvl="1" indent="-285750"/>
                <a:r>
                  <a:rPr lang="en-US" dirty="0"/>
                  <a:t>Capture probability (Sun)</a:t>
                </a:r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514350" lvl="1" indent="-285750"/>
                <a:r>
                  <a:rPr lang="it-IT" dirty="0"/>
                  <a:t>In 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</m:t>
                      </m:r>
                    </m:oMath>
                  </m:oMathPara>
                </a14:m>
                <a:endParaRPr lang="it-IT" dirty="0"/>
              </a:p>
              <a:p>
                <a:pPr lvl="1" indent="0">
                  <a:buNone/>
                </a:pPr>
                <a:r>
                  <a:rPr lang="it-IT" dirty="0"/>
                  <a:t>Even if not kinematically matched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D72A906-5F1E-09E4-8F91-F64700646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t="-18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9EB6C2C-E952-2A55-F3FA-D5854D218BD9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DM kinetic energy in halo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h𝑎𝑙𝑜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DM kinetic energy after infall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𝑖𝑛𝑓𝑎𝑙𝑙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DM energy lost in first scattering (hadron targets)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ℴ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)~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𝐺𝑒𝑉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≳10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𝐺𝑒𝑉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AU" dirty="0"/>
                                <m:t>)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≲1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𝐺𝑒𝑉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Capture with single scatter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h𝑎𝑙𝑜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9EB6C2C-E952-2A55-F3FA-D5854D218B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4"/>
                <a:stretch>
                  <a:fillRect l="-2018" t="-21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16CFEB-A14A-3437-0902-A423BEF27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AF58E-2FE5-7BDA-3E83-1CD6E77D6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E9BA4-A59C-84FC-DF40-32D5420A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242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A22A3-6691-F74F-5220-85E64CC02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3B2A12-0EEC-F530-36D6-C7C082AB7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8BE754D-1473-BB69-32A5-84A0B1690092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D59A80D6-E106-CE87-715C-FC4EE075EF4D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ACBD71-BBE3-10FB-6BAC-B77C19EDFC66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ACBD71-BBE3-10FB-6BAC-B77C19EDF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F209FC-411C-61AF-2F37-BD8D1D371CF4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F209FC-411C-61AF-2F37-BD8D1D371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B01684D5-3DB9-F3C1-6CBC-B0CCD8410EA2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CA013E-E502-8AB5-35E6-471F637BBD6F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CA013E-E502-8AB5-35E6-471F637BBD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285AB788-DDF1-4E81-D38F-E16F70CC464E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20BEE6F-4291-25AB-C3BA-706558A417D1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20BEE6F-4291-25AB-C3BA-706558A41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F8CF3D-26C2-D134-9EA2-DD3855ED3569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89B030-A053-4BD9-863D-95C04EE431C3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0118521-3070-A2BA-F8B2-DCCE1A7E2199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696D85-896E-4650-6F11-528FC1F6A85A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2DEFBA-50E0-F127-DF0A-DA0AD32B5A66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D70F4B-E4AF-3EAE-EC03-B9D1DF1BD895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8BC2088-8DB9-915A-0804-B2DE697EC5F4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19F54A-0A5A-9DCF-E783-6B00E4EA673C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A90D68B3-2CD1-E718-581B-E986CB9F1C4E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B743F3-408B-882B-F744-1A3504B6B10A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B743F3-408B-882B-F744-1A3504B6B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7C0221E-7BDF-9E53-E7A5-8D17D17D078E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282BDC5-FA5D-A0DD-FB01-1275577C869F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4D95243-174E-8208-5DC0-4C109A90A810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4D95243-174E-8208-5DC0-4C109A90A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93D52F0-9E58-99BA-584A-5DDE29924344}"/>
                  </a:ext>
                </a:extLst>
              </p:cNvPr>
              <p:cNvSpPr txBox="1"/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2015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93D52F0-9E58-99BA-584A-5DDE29924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D6E345A-A5EA-B378-058E-CC9CE5BE3F90}"/>
              </a:ext>
            </a:extLst>
          </p:cNvPr>
          <p:cNvSpPr txBox="1"/>
          <p:nvPr/>
        </p:nvSpPr>
        <p:spPr>
          <a:xfrm>
            <a:off x="2865120" y="4927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???</a:t>
            </a:r>
            <a:endParaRPr lang="it-IT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F21D35-7FFD-3244-55BD-85D260F07EDF}"/>
              </a:ext>
            </a:extLst>
          </p:cNvPr>
          <p:cNvSpPr txBox="1"/>
          <p:nvPr/>
        </p:nvSpPr>
        <p:spPr>
          <a:xfrm flipH="1">
            <a:off x="5801749" y="4866569"/>
            <a:ext cx="415495" cy="372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???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84DA23-07AB-4FC6-2607-D9A915FC6CAF}"/>
              </a:ext>
            </a:extLst>
          </p:cNvPr>
          <p:cNvSpPr txBox="1"/>
          <p:nvPr/>
        </p:nvSpPr>
        <p:spPr>
          <a:xfrm>
            <a:off x="8816122" y="4927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???</a:t>
            </a:r>
            <a:endParaRPr lang="it-IT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D2D062-9324-8EDB-2458-ECF02B972E45}"/>
              </a:ext>
            </a:extLst>
          </p:cNvPr>
          <p:cNvSpPr txBox="1"/>
          <p:nvPr/>
        </p:nvSpPr>
        <p:spPr>
          <a:xfrm>
            <a:off x="8962957" y="28223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???</a:t>
            </a:r>
            <a:endParaRPr lang="it-IT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9185DF8-8E95-F2C6-F33D-DF5BD68D3AA0}"/>
              </a:ext>
            </a:extLst>
          </p:cNvPr>
          <p:cNvSpPr/>
          <p:nvPr/>
        </p:nvSpPr>
        <p:spPr>
          <a:xfrm>
            <a:off x="457200" y="2186220"/>
            <a:ext cx="10410796" cy="19997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Mostly considering Geometric limit case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dirty="0"/>
              <a:t>Cross sections for optically thin case very far from DD sensitivities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Optically thin case usually discussed using adaptions of non-relativistic formalism</a:t>
            </a:r>
            <a:endParaRPr lang="it-IT" dirty="0"/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069074CF-6085-362C-9C3D-1A8CA5F7D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20F21122-E051-ECFD-6509-30A181EA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D13E89C3-47F2-BB69-04CB-4C2122FC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549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6C35C-A8EF-D75C-C446-2B6FB64BD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F60322-BFF3-11AB-D31C-EB466BC6F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88315"/>
            <a:ext cx="11090274" cy="1332000"/>
          </a:xfrm>
          <a:noFill/>
        </p:spPr>
        <p:txBody>
          <a:bodyPr lIns="0"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44AF413-0BDB-94A2-6DE1-2A4D771AE1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3" y="2446282"/>
            <a:ext cx="5435600" cy="3033823"/>
          </a:xfrm>
          <a:noFill/>
        </p:spPr>
      </p:pic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C15E148-57E0-EAE7-CED4-A8FA6CAEDD79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04" y="1965325"/>
            <a:ext cx="4886318" cy="3995738"/>
          </a:xfr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8731B1-0914-D1AD-FE9B-B9CBAA2C1570}"/>
              </a:ext>
            </a:extLst>
          </p:cNvPr>
          <p:cNvSpPr txBox="1"/>
          <p:nvPr/>
        </p:nvSpPr>
        <p:spPr>
          <a:xfrm>
            <a:off x="2058844" y="6106072"/>
            <a:ext cx="2419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Non-comprehensive list</a:t>
            </a:r>
            <a:endParaRPr lang="it-IT" dirty="0"/>
          </a:p>
        </p:txBody>
      </p:sp>
      <p:pic>
        <p:nvPicPr>
          <p:cNvPr id="12" name="Graphic 11" descr="Warning with solid fill">
            <a:extLst>
              <a:ext uri="{FF2B5EF4-FFF2-40B4-BE49-F238E27FC236}">
                <a16:creationId xmlns:a16="http://schemas.microsoft.com/office/drawing/2014/main" id="{61AE13DE-B2B6-2E7B-513A-D213549E24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4444" y="5833538"/>
            <a:ext cx="914400" cy="9144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71AAC1-A199-B88C-8F89-3D93A1EA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5BAD12-C0DC-F931-E88E-7BB83FDB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30A618-793F-D5DD-21A6-C520ED96F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5057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CF6D4-E75A-EF3D-100D-EBD821E04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7FF8AE-9169-F31F-3E77-C418FF389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B43F76B-77D5-1C58-925D-65FBEAB2937E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C6D8D914-F33B-DC52-09B7-D36E28138B41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7C2BFA-7504-FEE0-0E2D-A4E24624C56A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7C2BFA-7504-FEE0-0E2D-A4E24624C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6B03BB-9EBA-6F31-B3BA-16DD0F093037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16B03BB-9EBA-6F31-B3BA-16DD0F093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EB69D626-4985-7CF2-8311-6449BA1FB888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F3C04D-E710-0021-4B6A-9C7E37312112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F3C04D-E710-0021-4B6A-9C7E37312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C3A7ACE9-D284-C53D-A3E4-77A4B24F1474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11B14A-4708-979A-22E8-02D6DAA4AF8A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11B14A-4708-979A-22E8-02D6DAA4A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4A7283-DBBA-A368-072C-206C78D834A0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C12D54-B5DA-B3CD-1127-ACA46B99FC81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94B4AFA-DA62-0FB0-C7DB-AD706D639F90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C3BB72-9835-5E28-4E15-62FAAA20F1FD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89F75D-0D88-913A-E9C6-C8DDE26AF5BD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FC9605E-EDFE-DF54-8F44-D7F13741CA2C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C9D7305-0F1D-4A85-A873-00F3E4DDBE93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DB24C9B-CA8E-12D7-8D49-8DF347D4E3F5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FA288C8D-57EC-B62A-A95B-47804CE05533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E0BFDD-02B1-2E82-A8E5-625CC5E9CA21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E0BFDD-02B1-2E82-A8E5-625CC5E9C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E1FAFC0-EF80-459C-D87F-5C897B608047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48EF69E9-488F-8EE5-6A85-63D391B7B657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3E7FB5D-5E68-DB41-B848-1571C9CEC8DD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3E7FB5D-5E68-DB41-B848-1571C9CEC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7A5C669-0021-623F-8DED-AA712DBAB366}"/>
                  </a:ext>
                </a:extLst>
              </p:cNvPr>
              <p:cNvSpPr txBox="1"/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2025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7A5C669-0021-623F-8DED-AA712DBAB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ABB62A2-DEFD-BEFC-AD39-C085B0579FF3}"/>
              </a:ext>
            </a:extLst>
          </p:cNvPr>
          <p:cNvSpPr/>
          <p:nvPr/>
        </p:nvSpPr>
        <p:spPr>
          <a:xfrm>
            <a:off x="1478360" y="2276224"/>
            <a:ext cx="6747921" cy="185526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09 (2020) 028 (2004.14888)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03 (2021) 086 (2010.13257)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 err="1"/>
              <a:t>Phys.Rev.Lett</a:t>
            </a:r>
            <a:r>
              <a:rPr lang="en-AU" sz="2486" dirty="0"/>
              <a:t>. 127 (2021) 11, 111803 (2012.08918)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11 (2021) 056 (2108.02525)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A18B2A6B-99A8-6016-4915-CC44B2B5E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809B0B2-F5B0-13FD-E191-D1C14BD3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FA1D0F4A-A255-5FA0-0F9E-0C3318A68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4740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3410D-D6A9-0FD6-6A14-56BCBA6EC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416CD2-C899-95B9-AFC5-F27C547AA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9741218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dirty="0"/>
              <a:t>Interaction rates in degenerate matter</a:t>
            </a:r>
            <a:endParaRPr lang="en-AU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F72773-6B74-102C-E0CF-89381F457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2" y="1727201"/>
            <a:ext cx="8897937" cy="4355464"/>
          </a:xfrm>
        </p:spPr>
        <p:txBody>
          <a:bodyPr/>
          <a:lstStyle/>
          <a:p>
            <a:r>
              <a:rPr lang="en-US" dirty="0"/>
              <a:t>Derived in full generality in the relativistic regime</a:t>
            </a:r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3479A1-CDF2-DBAC-C616-D3D37F771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3217" y="2215198"/>
            <a:ext cx="6716062" cy="16575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C5E88C-0FC3-59B5-EE86-EB373E06E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3217" y="4039509"/>
            <a:ext cx="6754168" cy="95263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8F12134-8D12-9BCC-8ED6-49038C3D3641}"/>
              </a:ext>
            </a:extLst>
          </p:cNvPr>
          <p:cNvSpPr/>
          <p:nvPr/>
        </p:nvSpPr>
        <p:spPr>
          <a:xfrm>
            <a:off x="3359238" y="5259858"/>
            <a:ext cx="5524019" cy="82280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11759" lvl="1"/>
            <a:r>
              <a:rPr lang="en-AU" sz="2486" dirty="0"/>
              <a:t>JCAP 03 (2021) 086 (2010.13257)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5A9310-CC3D-BD5F-E10A-D779DB653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33437-0CB7-5AA6-D226-BDCAC00A6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09A77-843C-8A88-2BA0-8C196FE44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28236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5562E-A9A9-859F-CD41-BF653AE6F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0976D4-524E-FC80-5684-911DF639D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9741218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dirty="0"/>
              <a:t>Interaction rates in degenerate matter</a:t>
            </a:r>
            <a:endParaRPr lang="en-AU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7BFC20-6BBE-F92B-2ABC-E1C8EC56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2" y="1727201"/>
            <a:ext cx="8897937" cy="4355464"/>
          </a:xfrm>
        </p:spPr>
        <p:txBody>
          <a:bodyPr/>
          <a:lstStyle/>
          <a:p>
            <a:r>
              <a:rPr lang="en-US" dirty="0"/>
              <a:t>Derived in full generality in the relativistic regime</a:t>
            </a:r>
            <a:endParaRPr lang="it-IT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A8EC691-2F62-7D27-912A-A57776EB02B4}"/>
              </a:ext>
            </a:extLst>
          </p:cNvPr>
          <p:cNvSpPr/>
          <p:nvPr/>
        </p:nvSpPr>
        <p:spPr>
          <a:xfrm>
            <a:off x="4668253" y="3284621"/>
            <a:ext cx="3597442" cy="131144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Interaction Rates</a:t>
            </a:r>
            <a:endParaRPr lang="it-I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DE9FDCD-583A-684B-9658-66D608C7DC42}"/>
              </a:ext>
            </a:extLst>
          </p:cNvPr>
          <p:cNvSpPr/>
          <p:nvPr/>
        </p:nvSpPr>
        <p:spPr>
          <a:xfrm>
            <a:off x="1026160" y="2117558"/>
            <a:ext cx="3393440" cy="131144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Capture Rate</a:t>
            </a:r>
            <a:endParaRPr lang="it-I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F9719FA-D29D-19AE-6E8B-9E8D7676F205}"/>
              </a:ext>
            </a:extLst>
          </p:cNvPr>
          <p:cNvSpPr/>
          <p:nvPr/>
        </p:nvSpPr>
        <p:spPr>
          <a:xfrm>
            <a:off x="1158240" y="5049520"/>
            <a:ext cx="3597442" cy="13100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Evaporation Rate/Mass</a:t>
            </a:r>
            <a:endParaRPr lang="it-I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0BB3F3B-2177-5BBA-F80F-8849AADF0174}"/>
              </a:ext>
            </a:extLst>
          </p:cNvPr>
          <p:cNvSpPr/>
          <p:nvPr/>
        </p:nvSpPr>
        <p:spPr>
          <a:xfrm>
            <a:off x="8265695" y="1798019"/>
            <a:ext cx="3375443" cy="141254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Thermalisation</a:t>
            </a:r>
            <a:r>
              <a:rPr lang="en-US" dirty="0"/>
              <a:t> time</a:t>
            </a:r>
            <a:endParaRPr lang="it-IT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E5C9BAB-7293-6B62-006C-82F8148D4C8B}"/>
              </a:ext>
            </a:extLst>
          </p:cNvPr>
          <p:cNvSpPr/>
          <p:nvPr/>
        </p:nvSpPr>
        <p:spPr>
          <a:xfrm>
            <a:off x="8178800" y="4968240"/>
            <a:ext cx="3597442" cy="141254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DM distribution evolution/CA equilibrium</a:t>
            </a:r>
            <a:endParaRPr lang="it-IT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61F15F-845B-93B3-5165-84C1A5469FBD}"/>
              </a:ext>
            </a:extLst>
          </p:cNvPr>
          <p:cNvCxnSpPr>
            <a:cxnSpLocks/>
            <a:stCxn id="3" idx="3"/>
            <a:endCxn id="6" idx="7"/>
          </p:cNvCxnSpPr>
          <p:nvPr/>
        </p:nvCxnSpPr>
        <p:spPr>
          <a:xfrm flipH="1">
            <a:off x="4228849" y="4404007"/>
            <a:ext cx="966237" cy="83735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AE85B1-8FEE-BCB4-E833-3186697A2007}"/>
              </a:ext>
            </a:extLst>
          </p:cNvPr>
          <p:cNvCxnSpPr>
            <a:cxnSpLocks/>
          </p:cNvCxnSpPr>
          <p:nvPr/>
        </p:nvCxnSpPr>
        <p:spPr>
          <a:xfrm flipH="1" flipV="1">
            <a:off x="4060808" y="3148751"/>
            <a:ext cx="969502" cy="4139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769E79D-2E2E-D28F-95CB-9549B53663D5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7963153" y="4313253"/>
            <a:ext cx="742480" cy="8618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6BC70F-4E4B-A30F-2888-389928BA94BE}"/>
              </a:ext>
            </a:extLst>
          </p:cNvPr>
          <p:cNvCxnSpPr>
            <a:cxnSpLocks/>
            <a:endCxn id="8" idx="3"/>
          </p:cNvCxnSpPr>
          <p:nvPr/>
        </p:nvCxnSpPr>
        <p:spPr>
          <a:xfrm flipV="1">
            <a:off x="7743451" y="3003698"/>
            <a:ext cx="1016566" cy="4853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6F7F99-A03A-6A35-0E12-6C0D25AC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0E4259-2631-6633-FF06-030BF6BD6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21B69FE-A819-D7DD-5377-41C3C5BDD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92421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12FDA-6733-3643-B61C-003D92B82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72009B-4EF5-8611-0EEE-6C9602DB9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F09B8E5-1485-E626-B530-E29FBA0D7474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F0D61A61-9A1B-9655-0A2B-DECC12663A12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410704-0F9A-23DA-33EF-A15A24E99BE3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410704-0F9A-23DA-33EF-A15A24E99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48757D-58BD-E01E-7296-2BBE1B1CB16F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48757D-58BD-E01E-7296-2BBE1B1CB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6734AC85-9B88-516B-FC2C-89481070F17D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5D9DD1-4663-9859-1329-FFCFA9435FD4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5D9DD1-4663-9859-1329-FFCFA9435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E11BA56B-1DB4-2FD4-12F5-350E4B43BED1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617ACC-E1B5-759B-C99D-F7CA1602312E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617ACC-E1B5-759B-C99D-F7CA160231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B83542B-A6A6-275D-5E55-336E66DAF5E0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7AE215-0743-5743-FD93-AC27CA67AD6E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556396F-0213-5FB7-5066-F371E791B16A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A24141-9532-F164-6CBD-67E3CF74A7EC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25EAF1-F9B7-59DD-82DE-140A7DAE4EFE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49FE54A-A802-AC52-7F33-D5DC67B186D6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3EF755F-08AA-97C0-42E8-3F40440B5B85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A371DBF-1CE1-A86F-0FC6-5C5F2BB5C813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534EBC6F-5845-C259-C852-C17601264219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97FDB2-F65B-C2BB-8DD7-5E972141153C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97FDB2-F65B-C2BB-8DD7-5E9721411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7F31DC3-C29F-7FC2-D5E6-8457A8F4128F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46B515D9-DEAA-AACD-0122-0D32D6DB0E6E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9E0887-92DA-C057-4B01-8EED094A3957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9E0887-92DA-C057-4B01-8EED094A39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C66C7E4-05A4-C6F3-E72D-53DE2E82D20F}"/>
                  </a:ext>
                </a:extLst>
              </p:cNvPr>
              <p:cNvSpPr txBox="1"/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2025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C66C7E4-05A4-C6F3-E72D-53DE2E82D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5523E9EE-9232-08EC-B37F-5DD3FD285B04}"/>
              </a:ext>
            </a:extLst>
          </p:cNvPr>
          <p:cNvSpPr/>
          <p:nvPr/>
        </p:nvSpPr>
        <p:spPr>
          <a:xfrm>
            <a:off x="4564938" y="3801541"/>
            <a:ext cx="2757732" cy="1457960"/>
          </a:xfrm>
          <a:prstGeom prst="ellipse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77F261-3341-A9AB-471F-1B9674892265}"/>
              </a:ext>
            </a:extLst>
          </p:cNvPr>
          <p:cNvSpPr txBox="1"/>
          <p:nvPr/>
        </p:nvSpPr>
        <p:spPr>
          <a:xfrm>
            <a:off x="4827474" y="2752516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boring bit</a:t>
            </a:r>
            <a:endParaRPr lang="it-IT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72894B4E-80E4-688D-F673-337C1EC49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8F0163CD-B6DF-19D7-EF79-8D8B52C4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772DDA3-387E-834C-68D1-DF2F68BD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1936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26D3C-BDB8-0C45-ADA5-98B1C7AF8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110855-4563-FEB1-A2CF-2ADE8C27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Growing interest</a:t>
            </a:r>
          </a:p>
        </p:txBody>
      </p:sp>
      <p:pic>
        <p:nvPicPr>
          <p:cNvPr id="7" name="Content Placeholder 6" descr="A screenshot of a computer">
            <a:extLst>
              <a:ext uri="{FF2B5EF4-FFF2-40B4-BE49-F238E27FC236}">
                <a16:creationId xmlns:a16="http://schemas.microsoft.com/office/drawing/2014/main" id="{E90156B1-9F99-E1AB-3DCD-9388B0CF68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680" y="1351075"/>
            <a:ext cx="7698160" cy="47322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BC76EC-D042-DEDC-C9E4-27A0D632F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1F3A3-E581-4757-51A5-F7AAC72A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A9058-B990-F15D-6170-A341DAB5E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040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42C2E-F069-EB9A-E6A1-B340A8811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13078E-ACEC-F81A-E64D-3D3AC9CB9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785C936-AA6E-DC5A-8C2F-F1F249BC6EEF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FF61AA47-5548-E885-2D72-9079A4E08F6E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6F24CA-0A74-CD42-7BA0-35FB91D46AB6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6F24CA-0A74-CD42-7BA0-35FB91D46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9B5FF8-8A23-39F7-1937-3FD662037575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9B5FF8-8A23-39F7-1937-3FD662037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F0425653-D747-8B30-042E-2FC4A3C6A857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64EA73-A58A-1419-F188-7FA5C3E4AC10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64EA73-A58A-1419-F188-7FA5C3E4AC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6115A572-ADAF-64B8-552D-DF23763A7E91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6CF059-D12B-C813-B56B-6FC45957B2FB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6CF059-D12B-C813-B56B-6FC45957B2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79DFBFF-8A4C-18D4-55C4-A81BCDEDFB29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2C5E44E-F4B9-7B4A-30A4-D97E4C1CD2E2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31A9E5F-4CBC-16E8-2398-4F88A9045BB8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322C6C-E961-9B9E-C52B-DC047165DA5C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2CF08C-6A64-1DBA-E2C5-5A149E52D2A1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F0C5B09-8DE9-085B-CA65-5470B5FB63AE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6B33FAF-8F75-CA31-CDD9-41D9168C2662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D753C60-064A-FAEE-3D57-BDC5AFBF826A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E16208EF-429D-24AC-15FC-30E03B0E45A2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6FAF48-0543-6AAD-BFF6-1E6442344536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6FAF48-0543-6AAD-BFF6-1E6442344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514A3F8-3D0D-2C5B-C262-96F68C949B0A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1F291C60-F6EE-76FE-E776-6964AF5A286B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836C288-CEEA-62CA-EAA8-233E47652A9D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836C288-CEEA-62CA-EAA8-233E47652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8168C0E-0E4D-B294-1C33-3A35772BC1A6}"/>
                  </a:ext>
                </a:extLst>
              </p:cNvPr>
              <p:cNvSpPr txBox="1"/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2025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8168C0E-0E4D-B294-1C33-3A35772BC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8A016059-B07C-7628-3E1A-5C5EA8BB9C3E}"/>
              </a:ext>
            </a:extLst>
          </p:cNvPr>
          <p:cNvSpPr/>
          <p:nvPr/>
        </p:nvSpPr>
        <p:spPr>
          <a:xfrm>
            <a:off x="1628206" y="3732522"/>
            <a:ext cx="2757732" cy="1457960"/>
          </a:xfrm>
          <a:prstGeom prst="ellipse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9C370D3E-552C-BFE9-B07E-891690EE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DF7062A3-A1A5-6F55-3FCC-97882EFB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3DDF9AE-161E-240B-626F-80229E5E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3244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E2B72-E246-045F-41BA-89D0E6412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E6CBA1-DAF7-A203-4210-AC94A5AA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88315"/>
            <a:ext cx="11090274" cy="1332000"/>
          </a:xfrm>
          <a:noFill/>
        </p:spPr>
        <p:txBody>
          <a:bodyPr lIns="0"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Single Scatter, light: Pauli Blocking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8FF0BC-7BF3-57D1-FF77-01291147DE1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tx1"/>
                    </a:solidFill>
                  </a:rPr>
                  <a:t>DM needs to transfer enough energy/momentum to scatter degenerate fermions above the Fermi surface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tx1"/>
                    </a:solidFill>
                  </a:rPr>
                  <a:t>In capture, suppresses the rate by approximate scaling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it-IT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8FF0BC-7BF3-57D1-FF77-01291147DE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3700" t="-27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CD5D22A-6D0B-9CE2-6385-B70E4693EBF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474352" y="1965325"/>
            <a:ext cx="4993222" cy="399573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292D5A-BF2D-BF92-870C-A97BBC6F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515F4-3510-317E-17F3-CD9DBDA87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8996C-635D-3FF4-97C9-1F0496A1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79611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6CD4E-669F-F672-762C-8150CCB7A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B2BD58-C510-597E-DE41-4C313C57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49E902A-BE57-7B8D-25E6-FB0A206F35E2}"/>
              </a:ext>
            </a:extLst>
          </p:cNvPr>
          <p:cNvSpPr/>
          <p:nvPr/>
        </p:nvSpPr>
        <p:spPr>
          <a:xfrm>
            <a:off x="1595120" y="5344160"/>
            <a:ext cx="8747760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7E5D188A-3CC9-4E73-2515-2B182592644A}"/>
              </a:ext>
            </a:extLst>
          </p:cNvPr>
          <p:cNvSpPr/>
          <p:nvPr/>
        </p:nvSpPr>
        <p:spPr>
          <a:xfrm>
            <a:off x="1493520" y="1325880"/>
            <a:ext cx="426720" cy="438912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AEFF7F-1EBB-8DC6-B147-98957B021E44}"/>
                  </a:ext>
                </a:extLst>
              </p:cNvPr>
              <p:cNvSpPr txBox="1"/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7AEFF7F-1EBB-8DC6-B147-98957B021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6100" y="5751527"/>
                <a:ext cx="853440" cy="468975"/>
              </a:xfrm>
              <a:prstGeom prst="rect">
                <a:avLst/>
              </a:prstGeom>
              <a:blipFill>
                <a:blip r:embed="rId3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99942A-DA7B-F98E-B488-E7262B1BCD08}"/>
                  </a:ext>
                </a:extLst>
              </p:cNvPr>
              <p:cNvSpPr txBox="1"/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99942A-DA7B-F98E-B488-E7262B1BC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0" y="1110436"/>
                <a:ext cx="31816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Down 9">
            <a:extLst>
              <a:ext uri="{FF2B5EF4-FFF2-40B4-BE49-F238E27FC236}">
                <a16:creationId xmlns:a16="http://schemas.microsoft.com/office/drawing/2014/main" id="{3A2C421C-175A-2C08-01CE-12A1B66F682F}"/>
              </a:ext>
            </a:extLst>
          </p:cNvPr>
          <p:cNvSpPr/>
          <p:nvPr/>
        </p:nvSpPr>
        <p:spPr>
          <a:xfrm>
            <a:off x="4406612" y="5558487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5993F84-A0F7-5E7C-70D1-31399B10E790}"/>
                  </a:ext>
                </a:extLst>
              </p:cNvPr>
              <p:cNvSpPr txBox="1"/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5993F84-A0F7-5E7C-70D1-31399B10E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632" y="5916499"/>
                <a:ext cx="853440" cy="465384"/>
              </a:xfrm>
              <a:prstGeom prst="rect">
                <a:avLst/>
              </a:prstGeom>
              <a:blipFill>
                <a:blip r:embed="rId5"/>
                <a:stretch>
                  <a:fillRect r="-1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Left 11">
            <a:extLst>
              <a:ext uri="{FF2B5EF4-FFF2-40B4-BE49-F238E27FC236}">
                <a16:creationId xmlns:a16="http://schemas.microsoft.com/office/drawing/2014/main" id="{0C905827-036E-135F-0938-801A19300F36}"/>
              </a:ext>
            </a:extLst>
          </p:cNvPr>
          <p:cNvSpPr/>
          <p:nvPr/>
        </p:nvSpPr>
        <p:spPr>
          <a:xfrm>
            <a:off x="1324004" y="3261360"/>
            <a:ext cx="426720" cy="3352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D55C03-77E0-AF24-511E-F749D503FF12}"/>
                  </a:ext>
                </a:extLst>
              </p:cNvPr>
              <p:cNvSpPr txBox="1"/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D55C03-77E0-AF24-511E-F749D503F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2160" y="3073420"/>
                <a:ext cx="609600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1AC1A1-7DBD-4CBB-78A1-008B03E4F938}"/>
              </a:ext>
            </a:extLst>
          </p:cNvPr>
          <p:cNvCxnSpPr/>
          <p:nvPr/>
        </p:nvCxnSpPr>
        <p:spPr>
          <a:xfrm>
            <a:off x="1750724" y="3429000"/>
            <a:ext cx="84803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377626-D14E-7C97-122E-DA68832CEAC2}"/>
              </a:ext>
            </a:extLst>
          </p:cNvPr>
          <p:cNvCxnSpPr>
            <a:cxnSpLocks/>
          </p:cNvCxnSpPr>
          <p:nvPr/>
        </p:nvCxnSpPr>
        <p:spPr>
          <a:xfrm flipV="1">
            <a:off x="4531072" y="3429000"/>
            <a:ext cx="0" cy="2190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881F63A-8263-4450-429D-8802AA452F2B}"/>
              </a:ext>
            </a:extLst>
          </p:cNvPr>
          <p:cNvSpPr txBox="1"/>
          <p:nvPr/>
        </p:nvSpPr>
        <p:spPr>
          <a:xfrm>
            <a:off x="2074087" y="4329931"/>
            <a:ext cx="188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light</a:t>
            </a:r>
            <a:endParaRPr lang="it-IT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37A13F-145F-9917-BD23-3B13A23063EE}"/>
              </a:ext>
            </a:extLst>
          </p:cNvPr>
          <p:cNvSpPr txBox="1"/>
          <p:nvPr/>
        </p:nvSpPr>
        <p:spPr>
          <a:xfrm>
            <a:off x="8226281" y="4285734"/>
            <a:ext cx="201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heavy</a:t>
            </a:r>
            <a:endParaRPr lang="it-IT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CB3ABC-6172-2241-A576-8CAF4B2AF1FA}"/>
              </a:ext>
            </a:extLst>
          </p:cNvPr>
          <p:cNvSpPr txBox="1"/>
          <p:nvPr/>
        </p:nvSpPr>
        <p:spPr>
          <a:xfrm>
            <a:off x="8226281" y="2276224"/>
            <a:ext cx="18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Multiscatter</a:t>
            </a:r>
            <a:r>
              <a:rPr lang="en-US" dirty="0"/>
              <a:t>, heavy</a:t>
            </a:r>
            <a:endParaRPr lang="it-IT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DABD82-3DFD-C8ED-761F-9FC646A5D42A}"/>
              </a:ext>
            </a:extLst>
          </p:cNvPr>
          <p:cNvCxnSpPr>
            <a:cxnSpLocks/>
          </p:cNvCxnSpPr>
          <p:nvPr/>
        </p:nvCxnSpPr>
        <p:spPr>
          <a:xfrm>
            <a:off x="7386032" y="1541323"/>
            <a:ext cx="29476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295C12B-8E67-1986-1C44-B661B5333086}"/>
              </a:ext>
            </a:extLst>
          </p:cNvPr>
          <p:cNvSpPr txBox="1"/>
          <p:nvPr/>
        </p:nvSpPr>
        <p:spPr>
          <a:xfrm>
            <a:off x="4859684" y="1038916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Geometric limit</a:t>
            </a:r>
            <a:endParaRPr lang="it-IT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18A795A-F774-8C50-508D-D540072DF1A2}"/>
              </a:ext>
            </a:extLst>
          </p:cNvPr>
          <p:cNvCxnSpPr>
            <a:cxnSpLocks/>
          </p:cNvCxnSpPr>
          <p:nvPr/>
        </p:nvCxnSpPr>
        <p:spPr>
          <a:xfrm flipV="1">
            <a:off x="7386032" y="1541323"/>
            <a:ext cx="0" cy="404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Down 3">
            <a:extLst>
              <a:ext uri="{FF2B5EF4-FFF2-40B4-BE49-F238E27FC236}">
                <a16:creationId xmlns:a16="http://schemas.microsoft.com/office/drawing/2014/main" id="{128B7D9F-FFCE-2450-2CCA-9C0A50886EAE}"/>
              </a:ext>
            </a:extLst>
          </p:cNvPr>
          <p:cNvSpPr/>
          <p:nvPr/>
        </p:nvSpPr>
        <p:spPr>
          <a:xfrm>
            <a:off x="7266364" y="5516880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22CBA8-C95F-1E94-108C-05AACAB5BE3A}"/>
                  </a:ext>
                </a:extLst>
              </p:cNvPr>
              <p:cNvSpPr txBox="1"/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it-I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it-IT" sz="2800" dirty="0"/>
                            <m:t> 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22CBA8-C95F-1E94-108C-05AACAB5B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652" y="5937048"/>
                <a:ext cx="2918556" cy="9219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67F16DD-ABE1-3E25-9E87-E959794B01F7}"/>
              </a:ext>
            </a:extLst>
          </p:cNvPr>
          <p:cNvSpPr txBox="1"/>
          <p:nvPr/>
        </p:nvSpPr>
        <p:spPr>
          <a:xfrm>
            <a:off x="4603373" y="4329931"/>
            <a:ext cx="268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scatter, intermediate</a:t>
            </a:r>
            <a:endParaRPr lang="it-IT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86BD0322-BA59-5E31-B65F-6C48B9B08A2D}"/>
              </a:ext>
            </a:extLst>
          </p:cNvPr>
          <p:cNvSpPr/>
          <p:nvPr/>
        </p:nvSpPr>
        <p:spPr>
          <a:xfrm>
            <a:off x="1557408" y="5523251"/>
            <a:ext cx="248920" cy="386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9DAFA8B-F347-915C-5D98-32538BCF2C58}"/>
                  </a:ext>
                </a:extLst>
              </p:cNvPr>
              <p:cNvSpPr txBox="1"/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9DAFA8B-F347-915C-5D98-32538BCF2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6" y="5863598"/>
                <a:ext cx="853440" cy="464101"/>
              </a:xfrm>
              <a:prstGeom prst="rect">
                <a:avLst/>
              </a:prstGeom>
              <a:blipFill>
                <a:blip r:embed="rId8"/>
                <a:stretch>
                  <a:fillRect r="-5714"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CEC3F8-FB75-8955-CF9B-0ABB54096C71}"/>
                  </a:ext>
                </a:extLst>
              </p:cNvPr>
              <p:cNvSpPr txBox="1"/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2025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CEC3F8-FB75-8955-CF9B-0ABB54096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52" y="427354"/>
                <a:ext cx="1335622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3D48BB3A-A9E5-DAB5-8C44-9E761230F9B9}"/>
              </a:ext>
            </a:extLst>
          </p:cNvPr>
          <p:cNvSpPr/>
          <p:nvPr/>
        </p:nvSpPr>
        <p:spPr>
          <a:xfrm>
            <a:off x="7660930" y="1575412"/>
            <a:ext cx="2757732" cy="3656021"/>
          </a:xfrm>
          <a:prstGeom prst="ellipse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9F9B320D-8C80-4CFA-59A9-C642B7ED1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5EA3031-72EA-ADC4-4034-4E2999C62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E05235B-B116-DF24-E376-60218252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3940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37A5C-8247-7080-BED7-3AE0577FB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F7F7FD-FB53-0547-D52E-D0F838EB4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88315"/>
            <a:ext cx="11090274" cy="1332000"/>
          </a:xfrm>
          <a:noFill/>
        </p:spPr>
        <p:txBody>
          <a:bodyPr lIns="0"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Single Scatter, heavy: energy loss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56EECB-3A30-E571-2E03-DA8B832FF4F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862" y="1209040"/>
                <a:ext cx="5435600" cy="4751705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Interaction rates gives average energy loss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Energy loss function can be used to compute capture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r>
                  <a:rPr lang="it-IT" dirty="0"/>
                  <a:t>With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5−6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h𝑎𝑑𝑟𝑜𝑛𝑠</m:t>
                          </m:r>
                        </m:e>
                      </m:d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ℴ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4−5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𝑙𝑒𝑝𝑡𝑜𝑛𝑠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For </a:t>
                </a:r>
                <a:r>
                  <a:rPr lang="it-IT" dirty="0">
                    <a:solidFill>
                      <a:srgbClr val="FF0000"/>
                    </a:solidFill>
                  </a:rPr>
                  <a:t>large mass, one 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, and signle scattering the capture rate is 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it-IT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56EECB-3A30-E571-2E03-DA8B832FF4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862" y="1209040"/>
                <a:ext cx="5435600" cy="4751705"/>
              </a:xfrm>
              <a:blipFill>
                <a:blip r:embed="rId3"/>
                <a:stretch>
                  <a:fillRect l="-2578" t="-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3367A9-F887-4780-8BB9-0A8314C2757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7928810" y="728466"/>
            <a:ext cx="3567061" cy="2700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687CE8-E17F-00C8-353A-118CDF8706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0196" y="3669151"/>
            <a:ext cx="4690835" cy="27005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1759E2-F5E0-1BBA-EF54-A3FBDDDBF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4461" y="2635631"/>
            <a:ext cx="2300769" cy="79336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9164D3-4D4E-2B81-CF9B-2142A9566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3B706-31C1-8CE8-766C-84206F665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731BD7-1BB4-7E7B-62B2-F0B23CD8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10859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58400-F44E-374A-2E6E-0E64835A2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D89F70-9275-94DD-4AE8-C86409D24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155BD3-6399-FDBD-DE09-5C94B9009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35504"/>
            <a:ext cx="5435600" cy="518721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it-IT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E266586D-5762-B43C-623D-F066440371E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tretch>
            <a:fillRect/>
          </a:stretch>
        </p:blipFill>
        <p:spPr>
          <a:xfrm>
            <a:off x="6851361" y="2561217"/>
            <a:ext cx="4143953" cy="3067478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ontent Placeholder 5">
                <a:extLst>
                  <a:ext uri="{FF2B5EF4-FFF2-40B4-BE49-F238E27FC236}">
                    <a16:creationId xmlns:a16="http://schemas.microsoft.com/office/drawing/2014/main" id="{5961B63D-F4EA-EB13-7D7D-420E40BB60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3262" y="1487904"/>
                <a:ext cx="5435600" cy="518721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rmAutofit/>
              </a:bodyPr>
              <a:lstStyle>
                <a:defPPr>
                  <a:defRPr lang="it-IT"/>
                </a:defPPr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800"/>
                  </a:spcAft>
                  <a:buFont typeface="Arial" panose="020B0604020202020204" pitchFamily="34" charset="0"/>
                  <a:buNone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860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1148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9436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7724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it-IT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Intermediate mass region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Low mass region, additional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 factor: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 mass region, additional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factor: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Momentum dependent cross sections have additional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 factors at low mass from kinematics</a:t>
                </a:r>
                <a:endParaRPr lang="ar-AE" dirty="0"/>
              </a:p>
              <a:p>
                <a:endParaRPr lang="ar-AE" dirty="0"/>
              </a:p>
            </p:txBody>
          </p:sp>
        </mc:Choice>
        <mc:Fallback>
          <p:sp>
            <p:nvSpPr>
              <p:cNvPr id="23" name="Content Placeholder 5">
                <a:extLst>
                  <a:ext uri="{FF2B5EF4-FFF2-40B4-BE49-F238E27FC236}">
                    <a16:creationId xmlns:a16="http://schemas.microsoft.com/office/drawing/2014/main" id="{5961B63D-F4EA-EB13-7D7D-420E40BB6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62" y="1487904"/>
                <a:ext cx="5435600" cy="5187215"/>
              </a:xfrm>
              <a:prstGeom prst="rect">
                <a:avLst/>
              </a:prstGeom>
              <a:blipFill>
                <a:blip r:embed="rId4"/>
                <a:stretch>
                  <a:fillRect l="-2354" t="-14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D87FD6-9DF8-3E59-E891-CD7949D9E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DA300-885D-D489-8353-152BD9966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B6FB7-9CCD-DC62-759E-18CE41D6B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34</a:t>
            </a:fld>
            <a:endParaRPr lang="it-IT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C33294-DC27-601D-EBA8-CB182C1AEC34}"/>
              </a:ext>
            </a:extLst>
          </p:cNvPr>
          <p:cNvCxnSpPr/>
          <p:nvPr/>
        </p:nvCxnSpPr>
        <p:spPr>
          <a:xfrm>
            <a:off x="4287520" y="2235200"/>
            <a:ext cx="4693920" cy="16459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463704-D33A-E4F5-5C4B-4D5F88B329D1}"/>
              </a:ext>
            </a:extLst>
          </p:cNvPr>
          <p:cNvCxnSpPr/>
          <p:nvPr/>
        </p:nvCxnSpPr>
        <p:spPr>
          <a:xfrm>
            <a:off x="4185920" y="3352800"/>
            <a:ext cx="3332480" cy="325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3B1FE8-5AC5-23F0-4FE9-8B40B78BA2B2}"/>
              </a:ext>
            </a:extLst>
          </p:cNvPr>
          <p:cNvCxnSpPr/>
          <p:nvPr/>
        </p:nvCxnSpPr>
        <p:spPr>
          <a:xfrm flipV="1">
            <a:off x="3982720" y="4714240"/>
            <a:ext cx="6217920" cy="71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CB76011-A30B-45F3-763B-98A36194A2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6256" y="19261"/>
            <a:ext cx="3450367" cy="254195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635532-460F-17A9-0BCD-8CE3EC34284D}"/>
              </a:ext>
            </a:extLst>
          </p:cNvPr>
          <p:cNvCxnSpPr/>
          <p:nvPr/>
        </p:nvCxnSpPr>
        <p:spPr>
          <a:xfrm flipV="1">
            <a:off x="5986462" y="1717040"/>
            <a:ext cx="2334578" cy="37896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67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540EA-4CD0-C58B-2812-FFA5F6D6D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12D079-0EE9-734B-5A75-6CEF2792F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863ED21-C541-C19B-BE03-7D5BD879D5E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862" y="1335504"/>
                <a:ext cx="5435600" cy="5187215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Threshold cross section defined as</a:t>
                </a:r>
              </a:p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For Dark Kinetic Heating, Equilibrium Temperature scales as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Detect NS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𝑀𝐴𝑋</m:t>
                        </m:r>
                      </m:sup>
                    </m:sSubSup>
                  </m:oMath>
                </a14:m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Exclude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𝑀𝐴𝑋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</m:t>
                        </m:r>
                      </m:sub>
                    </m:sSub>
                  </m:oMath>
                </a14:m>
                <a:endParaRPr lang="en-US" sz="2000" dirty="0"/>
              </a:p>
              <a:p>
                <a:endParaRPr lang="it-IT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863ED21-C541-C19B-BE03-7D5BD879D5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862" y="1335504"/>
                <a:ext cx="5435600" cy="5187215"/>
              </a:xfrm>
              <a:blipFill>
                <a:blip r:embed="rId3"/>
                <a:stretch>
                  <a:fillRect l="-2691" t="-14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700CF2E-92F8-822D-CA7F-750D94B47A7B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5360106" y="1452880"/>
            <a:ext cx="5940051" cy="44044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5D3D8A-F8AE-61F9-C179-D8DCA68615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022" y="1626684"/>
            <a:ext cx="1698256" cy="736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5B31E9-1778-FE3A-98E6-58373AECC7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5964" y="3190041"/>
            <a:ext cx="2486372" cy="1095528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320F9CE0-90B6-A33E-B933-5C7435A23823}"/>
              </a:ext>
            </a:extLst>
          </p:cNvPr>
          <p:cNvSpPr/>
          <p:nvPr/>
        </p:nvSpPr>
        <p:spPr>
          <a:xfrm>
            <a:off x="2224876" y="4971802"/>
            <a:ext cx="570292" cy="77875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64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47A6FD-B8A0-3D41-AAFA-C083F40B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0853A-43FF-8E10-1650-D0376DD93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A6CA4D-DBF0-A3A6-7FCD-41CA65166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19148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01772-D3D2-EF2E-B95D-29A006EA5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1E2A60-9C78-2D6C-CE37-59EE2E67A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NS: leptons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0C65C6-804F-659D-4310-D62C0A89C5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00504" y="1400957"/>
            <a:ext cx="6590992" cy="443068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EFCBE-B1E5-3547-422B-DE6900B67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6AA16-DBEA-D21C-E7DA-18B3AF558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F22E3-5DFF-53AC-48D6-7EE8BC7E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40612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06D52-8E79-A5D0-5F14-1314E6917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D23F09-8A00-2A1C-BC33-70A6B3453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Capture in NS: hadrons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F19E33E-FF14-6E98-A590-B2B92A53EA9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Inclusion of 2 important effects</a:t>
                </a:r>
              </a:p>
              <a:p>
                <a:pPr marL="514350" lvl="1" indent="-285750"/>
                <a:r>
                  <a:rPr lang="en-US" dirty="0"/>
                  <a:t>Form Factors for Hadrons</a:t>
                </a:r>
              </a:p>
              <a:p>
                <a:pPr marL="514350" lvl="1" indent="-285750"/>
                <a:r>
                  <a:rPr lang="en-US" dirty="0"/>
                  <a:t>Hadrons self interactions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Target mass 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IT" dirty="0"/>
                  <a:t>) become position-dependent, as they depend on the target density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F19E33E-FF14-6E98-A590-B2B92A53E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354" t="-18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D475BE6-2F8E-8B88-334B-9D606C6FE479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7485324" y="144139"/>
            <a:ext cx="3429479" cy="2848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85C0F3-B5F9-BE08-1AE7-E56894395B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7783" y="3135634"/>
            <a:ext cx="4198055" cy="334627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2F6A104-F9B9-1053-869B-133D3B1D7CAE}"/>
              </a:ext>
            </a:extLst>
          </p:cNvPr>
          <p:cNvCxnSpPr/>
          <p:nvPr/>
        </p:nvCxnSpPr>
        <p:spPr>
          <a:xfrm flipV="1">
            <a:off x="3705726" y="1568325"/>
            <a:ext cx="3489158" cy="11869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1477AE-F9B5-DE26-24D1-96271FF4FFB0}"/>
              </a:ext>
            </a:extLst>
          </p:cNvPr>
          <p:cNvCxnSpPr>
            <a:cxnSpLocks/>
          </p:cNvCxnSpPr>
          <p:nvPr/>
        </p:nvCxnSpPr>
        <p:spPr>
          <a:xfrm>
            <a:off x="3403600" y="3271520"/>
            <a:ext cx="3884183" cy="691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20EB0B4-88D9-42AB-B37A-46E7D30ACEB4}"/>
              </a:ext>
            </a:extLst>
          </p:cNvPr>
          <p:cNvSpPr/>
          <p:nvPr/>
        </p:nvSpPr>
        <p:spPr>
          <a:xfrm>
            <a:off x="331765" y="5137265"/>
            <a:ext cx="6485595" cy="12121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 err="1"/>
              <a:t>Phys.Rev.Lett</a:t>
            </a:r>
            <a:r>
              <a:rPr lang="en-AU" sz="2486" dirty="0"/>
              <a:t>. 127 (2021) 11, 111803 (2012.08918)</a:t>
            </a:r>
          </a:p>
          <a:p>
            <a:pPr marL="1319108" lvl="1" indent="-507349">
              <a:buFont typeface="Arial" panose="020B0604020202020204" pitchFamily="34" charset="0"/>
              <a:buChar char="•"/>
            </a:pPr>
            <a:r>
              <a:rPr lang="en-AU" sz="2486" dirty="0"/>
              <a:t>JCAP 11 (2021) 056 (2108.02525)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E170AF-E7F1-547C-7344-2C9416A96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5B45BD-D2EF-94C6-73B0-10C3D5558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06DA5-18B7-D306-36E9-B3F15B93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34056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842D4-1C69-E67A-0028-0427746CB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F29147-0496-4E77-E49E-526A46F8C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r>
              <a:rPr lang="en-AU" noProof="0" dirty="0"/>
              <a:t>Capture in NS</a:t>
            </a:r>
            <a:r>
              <a:rPr lang="en-AU" dirty="0"/>
              <a:t>: hadrons</a:t>
            </a:r>
            <a:endParaRPr lang="en-AU" noProof="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EDDF9D6-26F5-817B-776F-DAED78DAF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96181" y="1317460"/>
            <a:ext cx="7543282" cy="476584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5B6285-D13B-E839-1D53-0375161F0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27D53-8BD8-6180-65AB-6C99617A7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3A70C-F6C3-DA13-0F4A-E5E1FCE74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57791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7021E-6E1F-6BDC-5CCC-765429CD8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044D8B-E0A7-083E-98E9-90095482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8244871" cy="1450217"/>
          </a:xfrm>
        </p:spPr>
        <p:txBody>
          <a:bodyPr rtlCol="0"/>
          <a:lstStyle>
            <a:defPPr>
              <a:defRPr lang="it-IT"/>
            </a:defPPr>
          </a:lstStyle>
          <a:p>
            <a:r>
              <a:rPr lang="en-AU" noProof="0" dirty="0"/>
              <a:t>Capture in NS</a:t>
            </a:r>
            <a:r>
              <a:rPr lang="en-AU" dirty="0"/>
              <a:t>: muons/light mediator</a:t>
            </a:r>
            <a:endParaRPr lang="en-AU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90B37B-41A7-523B-28D5-4E5DCE462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733" y="168441"/>
            <a:ext cx="3117327" cy="23790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B93560-947C-C132-A62E-CDD9F688D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870" y="1809479"/>
            <a:ext cx="6004256" cy="478382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A69A42-C312-F4D2-1F7B-84545A3E8883}"/>
              </a:ext>
            </a:extLst>
          </p:cNvPr>
          <p:cNvCxnSpPr/>
          <p:nvPr/>
        </p:nvCxnSpPr>
        <p:spPr>
          <a:xfrm flipH="1">
            <a:off x="4005263" y="1314269"/>
            <a:ext cx="5943600" cy="4969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AB8B39-435B-D819-7C26-AF373F754045}"/>
              </a:ext>
            </a:extLst>
          </p:cNvPr>
          <p:cNvCxnSpPr>
            <a:cxnSpLocks/>
          </p:cNvCxnSpPr>
          <p:nvPr/>
        </p:nvCxnSpPr>
        <p:spPr>
          <a:xfrm flipH="1">
            <a:off x="7152640" y="350788"/>
            <a:ext cx="4185920" cy="1386572"/>
          </a:xfrm>
          <a:prstGeom prst="straightConnector1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964668-0FD8-04D5-CFF8-9F24E4C933BA}"/>
                  </a:ext>
                </a:extLst>
              </p:cNvPr>
              <p:cNvSpPr txBox="1"/>
              <p:nvPr/>
            </p:nvSpPr>
            <p:spPr>
              <a:xfrm>
                <a:off x="550862" y="1162606"/>
                <a:ext cx="2465034" cy="5579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it-IT" sz="2800" dirty="0"/>
                  <a:t> model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964668-0FD8-04D5-CFF8-9F24E4C93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62" y="1162606"/>
                <a:ext cx="2465034" cy="557910"/>
              </a:xfrm>
              <a:prstGeom prst="rect">
                <a:avLst/>
              </a:prstGeom>
              <a:blipFill>
                <a:blip r:embed="rId5"/>
                <a:stretch>
                  <a:fillRect t="-12088" r="-4198" b="-241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C2B358F-0817-F8F1-1671-6F302645CDE6}"/>
              </a:ext>
            </a:extLst>
          </p:cNvPr>
          <p:cNvSpPr/>
          <p:nvPr/>
        </p:nvSpPr>
        <p:spPr>
          <a:xfrm>
            <a:off x="8890000" y="5811520"/>
            <a:ext cx="2743200" cy="5480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2505.06506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32ACB-CCA0-7C98-44D8-1FDE90210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E313C3-CF57-3E66-A496-0FA569530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B627BE-60C8-1E61-5378-720FE24BB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39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646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CA251-BE16-36EA-A612-0E0D983AC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CCA240-BCFE-DF85-4A20-39BC50F7B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2" y="857251"/>
            <a:ext cx="9488487" cy="5225414"/>
          </a:xfrm>
        </p:spPr>
        <p:txBody>
          <a:bodyPr rtlCol="0">
            <a:normAutofit fontScale="77500" lnSpcReduction="20000"/>
          </a:bodyPr>
          <a:lstStyle>
            <a:defPPr>
              <a:defRPr lang="it-IT"/>
            </a:defPPr>
          </a:lstStyle>
          <a:p>
            <a:pPr marL="507349" indent="-507349"/>
            <a:r>
              <a:rPr lang="en-AU" sz="2486" dirty="0"/>
              <a:t>Neutron Stars:</a:t>
            </a:r>
          </a:p>
          <a:p>
            <a:pPr marL="1319108" lvl="1" indent="-507349"/>
            <a:r>
              <a:rPr lang="en-AU" sz="2486" dirty="0"/>
              <a:t>JCAP 09 (2018) 018 (1807.02840) </a:t>
            </a:r>
          </a:p>
          <a:p>
            <a:pPr marL="1319108" lvl="1" indent="-507349"/>
            <a:r>
              <a:rPr lang="en-AU" sz="2486" dirty="0"/>
              <a:t>JCAP 06 (2019) 054 (1904.09803)</a:t>
            </a:r>
          </a:p>
          <a:p>
            <a:pPr marL="1319108" lvl="1" indent="-507349"/>
            <a:r>
              <a:rPr lang="en-AU" sz="2486" dirty="0"/>
              <a:t>JCAP 09 (2020) 028 (2004.14888)</a:t>
            </a:r>
          </a:p>
          <a:p>
            <a:pPr marL="1319108" lvl="1" indent="-507349"/>
            <a:r>
              <a:rPr lang="en-AU" sz="2486" dirty="0"/>
              <a:t>JCAP 03 (2021) 086 (2010.13257)</a:t>
            </a:r>
          </a:p>
          <a:p>
            <a:pPr marL="1319108" lvl="1" indent="-507349"/>
            <a:r>
              <a:rPr lang="en-AU" sz="2486" dirty="0" err="1"/>
              <a:t>Phys.Rev.Lett</a:t>
            </a:r>
            <a:r>
              <a:rPr lang="en-AU" sz="2486" dirty="0"/>
              <a:t>. 127 (2021) 11, 111803 (2012.08918)</a:t>
            </a:r>
          </a:p>
          <a:p>
            <a:pPr marL="1319108" lvl="1" indent="-507349"/>
            <a:r>
              <a:rPr lang="en-AU" sz="2486" dirty="0"/>
              <a:t>JCAP 11 (2021) 056 (2108.02525)</a:t>
            </a:r>
          </a:p>
          <a:p>
            <a:pPr marL="1319108" lvl="1" indent="-507349"/>
            <a:r>
              <a:rPr lang="en-AU" sz="2486" dirty="0"/>
              <a:t>JCAP 04 (2024) 006 (2312.11892)</a:t>
            </a:r>
          </a:p>
          <a:p>
            <a:pPr marL="1319108" lvl="1" indent="-507349"/>
            <a:r>
              <a:rPr lang="en-AU" sz="2486" dirty="0"/>
              <a:t>2505.06506 </a:t>
            </a:r>
          </a:p>
          <a:p>
            <a:pPr marL="507349" indent="-507349"/>
            <a:r>
              <a:rPr lang="en-AU" sz="2486" dirty="0"/>
              <a:t>White Dwarfs:</a:t>
            </a:r>
          </a:p>
          <a:p>
            <a:pPr marL="1319108" lvl="1" indent="-507349"/>
            <a:r>
              <a:rPr lang="en-AU" sz="2486" dirty="0"/>
              <a:t>JCAP 10 (2021) 083 (2104.14367)</a:t>
            </a:r>
          </a:p>
          <a:p>
            <a:pPr marL="1319108" lvl="1" indent="-507349"/>
            <a:r>
              <a:rPr lang="en-AU" sz="2486" dirty="0"/>
              <a:t>JCAP 07 (2024) 051 (2404.16272)</a:t>
            </a:r>
          </a:p>
        </p:txBody>
      </p:sp>
      <p:pic>
        <p:nvPicPr>
          <p:cNvPr id="1026" name="Picture 2" descr="Nicole Bell |">
            <a:extLst>
              <a:ext uri="{FF2B5EF4-FFF2-40B4-BE49-F238E27FC236}">
                <a16:creationId xmlns:a16="http://schemas.microsoft.com/office/drawing/2014/main" id="{F866B77A-C194-6694-73CE-410E549AF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050" y="607533"/>
            <a:ext cx="2143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earch Associates 2024-25 | Theory Division">
            <a:extLst>
              <a:ext uri="{FF2B5EF4-FFF2-40B4-BE49-F238E27FC236}">
                <a16:creationId xmlns:a16="http://schemas.microsoft.com/office/drawing/2014/main" id="{6DE65042-A74D-B5E3-3D6C-3DAB146DB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3295" y="429291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chael Virgato, PhD - Greater Melbourne Area | Professional Profile |  LinkedIn">
            <a:extLst>
              <a:ext uri="{FF2B5EF4-FFF2-40B4-BE49-F238E27FC236}">
                <a16:creationId xmlns:a16="http://schemas.microsoft.com/office/drawing/2014/main" id="{B3F9E9ED-894B-F1BB-81E5-07F8C548E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835" y="607533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58C5C59E-B8ED-16C3-E7BF-06BAF0A342E5}"/>
              </a:ext>
            </a:extLst>
          </p:cNvPr>
          <p:cNvSpPr/>
          <p:nvPr/>
        </p:nvSpPr>
        <p:spPr>
          <a:xfrm>
            <a:off x="5325584" y="5099686"/>
            <a:ext cx="3158015" cy="7931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See Sandra’s Talk</a:t>
            </a:r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DE82EE-F95A-7B0D-40E7-2384969ADC09}"/>
              </a:ext>
            </a:extLst>
          </p:cNvPr>
          <p:cNvSpPr txBox="1"/>
          <p:nvPr/>
        </p:nvSpPr>
        <p:spPr>
          <a:xfrm>
            <a:off x="6715760" y="28448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N.Bell</a:t>
            </a:r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45D22-1838-1C5E-6A5C-DFFA913F1B47}"/>
              </a:ext>
            </a:extLst>
          </p:cNvPr>
          <p:cNvSpPr txBox="1"/>
          <p:nvPr/>
        </p:nvSpPr>
        <p:spPr>
          <a:xfrm>
            <a:off x="9519920" y="264160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Virgato</a:t>
            </a:r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090F3-DA99-9B14-8767-55785AC028CE}"/>
              </a:ext>
            </a:extLst>
          </p:cNvPr>
          <p:cNvSpPr txBox="1"/>
          <p:nvPr/>
        </p:nvSpPr>
        <p:spPr>
          <a:xfrm>
            <a:off x="9435145" y="3932202"/>
            <a:ext cx="1014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Robles</a:t>
            </a:r>
            <a:endParaRPr lang="it-I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73C9C6-6FF9-9B5E-EC75-C20F408A357B}"/>
              </a:ext>
            </a:extLst>
          </p:cNvPr>
          <p:cNvSpPr txBox="1"/>
          <p:nvPr/>
        </p:nvSpPr>
        <p:spPr>
          <a:xfrm>
            <a:off x="7336613" y="2966719"/>
            <a:ext cx="4408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credits: T. Motta, A. Thomas, M. Ramirez-Quezada, F.  </a:t>
            </a:r>
            <a:r>
              <a:rPr lang="en-US" dirty="0" err="1"/>
              <a:t>Anzuini</a:t>
            </a:r>
            <a:r>
              <a:rPr lang="en-US" dirty="0"/>
              <a:t>,  A. Ghosh</a:t>
            </a:r>
            <a:endParaRPr lang="it-IT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BBE512-00F0-483C-C56A-38B27058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B2F0FD-2BD4-8B98-B934-1E6263CAD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CAC87E-D6D6-516B-68F5-5586DAF08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08112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5F981-5FFD-7200-C8D5-63512989E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18E89F-64FA-5B9D-5287-73EF0D62E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r>
              <a:rPr lang="en-AU" noProof="0" dirty="0"/>
              <a:t>Evaporation mass is 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6A292C-50E1-0016-5826-B6C9F3BD0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endParaRPr lang="en-US" dirty="0"/>
          </a:p>
          <a:p>
            <a:endParaRPr lang="it-IT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956D5A-FEB9-6F86-83B0-C730A8DD519E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tretch>
            <a:fillRect/>
          </a:stretch>
        </p:blipFill>
        <p:spPr>
          <a:xfrm>
            <a:off x="6551282" y="2408796"/>
            <a:ext cx="4744112" cy="337232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43757B8-D432-C6F4-BC11-3827B7349B84}"/>
                  </a:ext>
                </a:extLst>
              </p:cNvPr>
              <p:cNvSpPr txBox="1"/>
              <p:nvPr/>
            </p:nvSpPr>
            <p:spPr>
              <a:xfrm>
                <a:off x="685800" y="1840635"/>
                <a:ext cx="5519740" cy="4998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Evaporation mass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2800" dirty="0"/>
                  <a:t> scale at which temperature effects and upscattering become relevant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800" dirty="0"/>
                  <a:t>Estimate: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  <m:r>
                        <a:rPr lang="it-IT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300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𝑒𝑉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it-IT" sz="2800" dirty="0"/>
              </a:p>
              <a:p>
                <a:endParaRPr lang="it-IT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it-IT" sz="2800" dirty="0"/>
                  <a:t>Previous estimates (non-relativistic)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  <m:r>
                        <a:rPr lang="it-IT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𝑒𝑉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lang="it-IT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43757B8-D432-C6F4-BC11-3827B7349B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840635"/>
                <a:ext cx="5519740" cy="4998804"/>
              </a:xfrm>
              <a:prstGeom prst="rect">
                <a:avLst/>
              </a:prstGeom>
              <a:blipFill>
                <a:blip r:embed="rId4"/>
                <a:stretch>
                  <a:fillRect l="-1989" t="-1341" r="-27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DEC80C-9CA1-D6B2-A22B-1109F8A7E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26CA22-7DFD-384D-7819-82AFC2EB6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C11596-6D37-82C4-A12F-FB7D569CD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76554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C41F8-3D15-AC5E-0393-426D51890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21E83B-56FD-9B6F-8B6C-9B9E2E53E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Thermalisation and C/A equilibrium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F29850-B3DF-D87F-9CBB-DCFFFE5973A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AU" sz="2800" noProof="0" dirty="0"/>
                  <a:t>DM energy distribution time evolution:</a:t>
                </a:r>
              </a:p>
              <a:p>
                <a:pPr lvl="1"/>
                <a:r>
                  <a:rPr lang="en-AU" sz="2800" noProof="0" dirty="0">
                    <a:solidFill>
                      <a:srgbClr val="FF0000"/>
                    </a:solidFill>
                  </a:rPr>
                  <a:t>Kinetic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  <m:r>
                      <a:rPr lang="en-AU" sz="280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>
                    <a:solidFill>
                      <a:srgbClr val="FF0000"/>
                    </a:solidFill>
                  </a:rPr>
                  <a:t>)</a:t>
                </a:r>
              </a:p>
              <a:p>
                <a:pPr lvl="1"/>
                <a:r>
                  <a:rPr lang="en-AU" sz="2800" noProof="0" dirty="0"/>
                  <a:t>Annihilation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𝐶𝐴</m:t>
                        </m:r>
                      </m:sub>
                    </m:sSub>
                    <m:r>
                      <a:rPr lang="en-AU" sz="2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/>
                  <a:t>)</a:t>
                </a:r>
              </a:p>
              <a:p>
                <a:pPr lvl="1"/>
                <a:r>
                  <a:rPr lang="en-AU" sz="2800" noProof="0" dirty="0"/>
                  <a:t>Thermalisation depends on the cross section scaling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  <m:sup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pPr lvl="1"/>
                <a:endParaRPr lang="en-US" sz="2800" dirty="0"/>
              </a:p>
              <a:p>
                <a:endParaRPr lang="it-IT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F29850-B3DF-D87F-9CBB-DCFFFE5973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3700" t="-2290" r="-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47CBD24-DD39-7BFE-2B23-BFDC94C59FC8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565571" y="2294480"/>
            <a:ext cx="4715533" cy="3600953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27E5222-FC05-5ED2-29AB-CC698E955752}"/>
              </a:ext>
            </a:extLst>
          </p:cNvPr>
          <p:cNvSpPr/>
          <p:nvPr/>
        </p:nvSpPr>
        <p:spPr>
          <a:xfrm>
            <a:off x="8931921" y="688564"/>
            <a:ext cx="2743200" cy="5480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/>
              <a:t>JCAP</a:t>
            </a:r>
            <a:r>
              <a:rPr lang="it-IT" dirty="0"/>
              <a:t> 04 (2024) 006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1BEFA9-350E-CB91-ABD1-0F76B17F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949A2-630E-70AF-81EC-0E4456A3B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84A76-CC91-D013-607A-FD5FE3AD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3533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38C0E-6DBD-DD97-A815-B7EDBAF23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CB6827-0667-35F7-8E2A-B0CC30AC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Thermalisation and C/A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049032E-CEFD-691A-0A00-4512E238DD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AU" sz="2800" noProof="0" dirty="0"/>
                  <a:t>DM energy distribution evolution:</a:t>
                </a:r>
              </a:p>
              <a:p>
                <a:pPr lvl="1"/>
                <a:r>
                  <a:rPr lang="en-AU" sz="2800" noProof="0" dirty="0"/>
                  <a:t>Kinetic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  <m:r>
                      <a:rPr lang="en-AU" sz="2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/>
                  <a:t>)</a:t>
                </a:r>
              </a:p>
              <a:p>
                <a:pPr lvl="1"/>
                <a:r>
                  <a:rPr lang="en-AU" sz="2800" noProof="0" dirty="0">
                    <a:solidFill>
                      <a:srgbClr val="FF0000"/>
                    </a:solidFill>
                  </a:rPr>
                  <a:t>Annihilation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𝐶𝐴</m:t>
                        </m:r>
                      </m:sub>
                    </m:sSub>
                    <m:r>
                      <a:rPr lang="en-AU" sz="2800" i="1" noProof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>
                    <a:solidFill>
                      <a:srgbClr val="FF0000"/>
                    </a:solidFill>
                  </a:rPr>
                  <a:t>)</a:t>
                </a:r>
              </a:p>
              <a:p>
                <a:pPr lvl="1"/>
                <a:r>
                  <a:rPr lang="en-AU" sz="2800" noProof="0" dirty="0"/>
                  <a:t>Thermalisation depends on the cross section scaling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  <m:sup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800" dirty="0"/>
              </a:p>
              <a:p>
                <a:pPr lvl="1"/>
                <a:endParaRPr lang="en-US" sz="28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049032E-CEFD-691A-0A00-4512E238DD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3700" t="-2290" r="-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B68E4A-98F9-5385-62CD-EF04EEC7EA5F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771426" y="1076858"/>
            <a:ext cx="4016370" cy="2751172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ED8FCF-C83A-1461-F2C4-F2CE68C59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1426" y="3828029"/>
            <a:ext cx="4016371" cy="295220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F9E275-54AD-D63E-1328-935677193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EC83C-E911-99BB-5AA7-097D54EC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EE800-AC84-621E-E2A9-055AEE0C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57900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2C9E1-5702-AEE8-1F8F-5797F914F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6658FC-70AD-6A77-1D51-53B55866D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Thermalisation and C/A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49EE06C-F401-3F8E-8922-3B2F593167E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AU" sz="2800" noProof="0" dirty="0"/>
                  <a:t>DM energy distribution evolution:</a:t>
                </a:r>
              </a:p>
              <a:p>
                <a:pPr lvl="1"/>
                <a:r>
                  <a:rPr lang="en-AU" sz="2800" noProof="0" dirty="0"/>
                  <a:t>Kinetic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  <m:r>
                      <a:rPr lang="en-AU" sz="2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/>
                  <a:t>)</a:t>
                </a:r>
              </a:p>
              <a:p>
                <a:pPr lvl="1"/>
                <a:r>
                  <a:rPr lang="en-AU" sz="2800" noProof="0" dirty="0"/>
                  <a:t>Annihilation heating always happens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b="0" i="1" noProof="0" smtClean="0">
                            <a:latin typeface="Cambria Math" panose="02040503050406030204" pitchFamily="18" charset="0"/>
                          </a:rPr>
                          <m:t>𝐶𝐴</m:t>
                        </m:r>
                      </m:sub>
                    </m:sSub>
                    <m:r>
                      <a:rPr lang="en-AU" sz="28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AU" sz="28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𝑠𝑡𝑎𝑟</m:t>
                        </m:r>
                      </m:sub>
                    </m:sSub>
                  </m:oMath>
                </a14:m>
                <a:r>
                  <a:rPr lang="en-AU" sz="2800" noProof="0" dirty="0"/>
                  <a:t>)</a:t>
                </a:r>
              </a:p>
              <a:p>
                <a:pPr lvl="1"/>
                <a:r>
                  <a:rPr lang="en-AU" sz="2800" noProof="0" dirty="0">
                    <a:solidFill>
                      <a:srgbClr val="FF0000"/>
                    </a:solidFill>
                  </a:rPr>
                  <a:t>Thermalisation depends on the cross section scaling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80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  <m:sup>
                        <m:r>
                          <a:rPr lang="en-AU" sz="2800" b="0" i="1" noProof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  <a:p>
                <a:pPr lvl="1"/>
                <a:endParaRPr lang="en-US" sz="28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49EE06C-F401-3F8E-8922-3B2F593167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3700" t="-2290" r="-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8E12712-A8C1-2C62-F863-1A3D12636ED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205538" y="2176670"/>
            <a:ext cx="5435600" cy="383657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0B27C5-A3B9-5CC4-DB82-317EF7E2A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479EF-597D-2FB4-94A9-C03AA9952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A868D1-0173-8107-26D5-41D473F4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5744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9F85A-D41C-846F-8E3E-79A9FFA0E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EB65CE-8C69-5228-F527-BD54C7871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Thermalisation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ED6D01C-4996-9C4C-003E-D4E06052265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862" y="2097174"/>
                <a:ext cx="5435600" cy="4456025"/>
              </a:xfrm>
            </p:spPr>
            <p:txBody>
              <a:bodyPr>
                <a:normAutofit fontScale="92500"/>
              </a:bodyPr>
              <a:lstStyle/>
              <a:p>
                <a:pPr lvl="1"/>
                <a:r>
                  <a:rPr lang="en-US" sz="2800" dirty="0"/>
                  <a:t>Pauli blocking activates in the late stages of the thermalization process</a:t>
                </a:r>
              </a:p>
              <a:p>
                <a:pPr lvl="1"/>
                <a:r>
                  <a:rPr lang="en-US" sz="2800" dirty="0"/>
                  <a:t>Only masses above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10^8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2800" dirty="0"/>
              </a:p>
              <a:p>
                <a:pPr marL="0" lvl="1" indent="0">
                  <a:buNone/>
                </a:pPr>
                <a:r>
                  <a:rPr lang="en-US" sz="2800" dirty="0"/>
                  <a:t>Not affected by PB</a:t>
                </a:r>
              </a:p>
              <a:p>
                <a:endParaRPr lang="it-IT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ED6D01C-4996-9C4C-003E-D4E0605226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862" y="2097174"/>
                <a:ext cx="5435600" cy="4456025"/>
              </a:xfrm>
              <a:blipFill>
                <a:blip r:embed="rId3"/>
                <a:stretch>
                  <a:fillRect l="-3700" t="-20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716766BA-6C85-FAB0-0FAC-47CBE45E394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6205537" y="1737758"/>
            <a:ext cx="5435600" cy="383657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A8F0622-6B33-63C8-4E5E-E74628626ADE}"/>
              </a:ext>
            </a:extLst>
          </p:cNvPr>
          <p:cNvCxnSpPr>
            <a:cxnSpLocks/>
          </p:cNvCxnSpPr>
          <p:nvPr/>
        </p:nvCxnSpPr>
        <p:spPr>
          <a:xfrm flipV="1">
            <a:off x="4844637" y="3429000"/>
            <a:ext cx="3720243" cy="8663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C8B0FF-FB91-A0A5-0402-C82575ED12A6}"/>
              </a:ext>
            </a:extLst>
          </p:cNvPr>
          <p:cNvCxnSpPr>
            <a:cxnSpLocks/>
          </p:cNvCxnSpPr>
          <p:nvPr/>
        </p:nvCxnSpPr>
        <p:spPr>
          <a:xfrm>
            <a:off x="4877403" y="4295333"/>
            <a:ext cx="5016405" cy="9990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0C403E-403E-A864-0AE7-21BB57C15809}"/>
              </a:ext>
            </a:extLst>
          </p:cNvPr>
          <p:cNvCxnSpPr>
            <a:cxnSpLocks/>
          </p:cNvCxnSpPr>
          <p:nvPr/>
        </p:nvCxnSpPr>
        <p:spPr>
          <a:xfrm flipV="1">
            <a:off x="4877403" y="3362452"/>
            <a:ext cx="6334665" cy="917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53B02CDF-336A-F1DB-171B-E21A69FD7C05}"/>
              </a:ext>
            </a:extLst>
          </p:cNvPr>
          <p:cNvSpPr/>
          <p:nvPr/>
        </p:nvSpPr>
        <p:spPr>
          <a:xfrm>
            <a:off x="6664452" y="3172461"/>
            <a:ext cx="1900428" cy="17424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585B2F2-76F2-69A3-896F-8DD819D1F13F}"/>
              </a:ext>
            </a:extLst>
          </p:cNvPr>
          <p:cNvSpPr/>
          <p:nvPr/>
        </p:nvSpPr>
        <p:spPr>
          <a:xfrm>
            <a:off x="6729984" y="1033272"/>
            <a:ext cx="2587752" cy="41148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Pauli-blocked</a:t>
            </a:r>
            <a:endParaRPr lang="it-IT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F2DA68B-918D-BCF6-EFDC-B6733E3C6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434CF6F-989C-B986-8EAF-BF53BC3E0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E17C24F-5297-D31F-2016-D18AA7BB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740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E4D5D-826D-4E0C-741F-A2617FD84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BAEF5-DDA6-54AC-6C61-40871A49E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4"/>
            <a:ext cx="7960421" cy="1450217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Conclusions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19DC8-71FF-33F7-5365-4C17DB9E7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NS interesting astrophysical laboratory to probe and constraint DM physics</a:t>
            </a:r>
          </a:p>
          <a:p>
            <a:pPr lvl="1"/>
            <a:r>
              <a:rPr lang="en-US" sz="2200" dirty="0"/>
              <a:t>Wash away non-relativistic suppressions in DD</a:t>
            </a:r>
          </a:p>
          <a:p>
            <a:pPr lvl="1"/>
            <a:r>
              <a:rPr lang="en-US" sz="2200" dirty="0"/>
              <a:t>No SD suppression</a:t>
            </a:r>
          </a:p>
          <a:p>
            <a:pPr lvl="1"/>
            <a:r>
              <a:rPr lang="en-US" sz="2200" dirty="0"/>
              <a:t>Sensitivities below neutrino floor for SD</a:t>
            </a:r>
          </a:p>
          <a:p>
            <a:r>
              <a:rPr lang="en-US" sz="2800" dirty="0"/>
              <a:t>Large interest in the field and huge theoretical progress in the last decade</a:t>
            </a:r>
          </a:p>
          <a:p>
            <a:pPr lvl="1"/>
            <a:r>
              <a:rPr lang="en-US" sz="2200" dirty="0"/>
              <a:t>Rates for most common scenarios </a:t>
            </a:r>
            <a:r>
              <a:rPr lang="en-US" sz="2200"/>
              <a:t>now available</a:t>
            </a:r>
            <a:endParaRPr lang="en-US" sz="2200" dirty="0"/>
          </a:p>
          <a:p>
            <a:endParaRPr lang="it-IT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F47E40-5B6A-1E34-03D1-966F61AE5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88AB6-2A28-541B-8BFD-9B52C033F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6563-2719-7C7E-BAE3-341A8F73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89518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36" y="549274"/>
            <a:ext cx="5179330" cy="2841829"/>
          </a:xfrm>
          <a:noFill/>
        </p:spPr>
        <p:txBody>
          <a:bodyPr rtlCol="0" anchor="b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Thanks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E98EFF-197D-3136-70B9-7BBD30A48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37" y="3646704"/>
            <a:ext cx="5179330" cy="2706160"/>
          </a:xfrm>
          <a:noFill/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Giorgio Busoni</a:t>
            </a:r>
          </a:p>
          <a:p>
            <a:pPr rtl="0"/>
            <a:r>
              <a:rPr lang="en-AU" noProof="0" dirty="0"/>
              <a:t>Adelaide University</a:t>
            </a:r>
          </a:p>
        </p:txBody>
      </p:sp>
      <p:pic>
        <p:nvPicPr>
          <p:cNvPr id="25" name="Segnaposto immagine 24" descr="Primo piano di una rete">
            <a:extLst>
              <a:ext uri="{FF2B5EF4-FFF2-40B4-BE49-F238E27FC236}">
                <a16:creationId xmlns:a16="http://schemas.microsoft.com/office/drawing/2014/main" id="{41A1C574-72C6-642F-E4D2-FF0C993AEF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>
          <a:xfrm>
            <a:off x="5926138" y="549275"/>
            <a:ext cx="5654675" cy="57880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4B2D4-FCFA-F92C-9B92-C57308B22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306A8-04D5-EC1E-72EB-330313FD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CFBE7-542E-B0DC-E7F6-E44368F2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46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76302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7" descr="Sfondo digitale con punti dati">
            <a:extLst>
              <a:ext uri="{FF2B5EF4-FFF2-40B4-BE49-F238E27FC236}">
                <a16:creationId xmlns:a16="http://schemas.microsoft.com/office/drawing/2014/main" id="{1358CD3B-43A8-5BF7-2E60-B0563F068D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8A84D4AF-8D29-5A55-F3F8-1E928E3B0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6680"/>
            <a:ext cx="9144000" cy="2286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Backup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C2EBB-274C-A585-20EB-2B53F6BE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C7C576-4A38-BCA8-E50E-B9914BF6F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9AA9C-5048-3EB2-5F66-A4C192E6C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BD12358-51D2-46B3-9BDE-DF29528B9454}" type="slidenum">
              <a:rPr lang="it-IT" smtClean="0"/>
              <a:t>47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55141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02CEF-A5D9-3B7D-0F72-D0E6FBE88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70E46-0891-3D85-9C3F-61CDA5638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6039" y="435806"/>
            <a:ext cx="9600893" cy="2849116"/>
          </a:xfrm>
        </p:spPr>
        <p:txBody>
          <a:bodyPr>
            <a:normAutofit/>
          </a:bodyPr>
          <a:lstStyle/>
          <a:p>
            <a:r>
              <a:rPr lang="en-AU" sz="4794" dirty="0"/>
              <a:t>MOTIVATIONS (NS)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1CD6-8BB8-00CA-16B0-F5FB793F6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31910" y="6543001"/>
            <a:ext cx="5752688" cy="153888"/>
          </a:xfrm>
        </p:spPr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3B566-88FC-EF37-94E0-1A56AB62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190" y="6543001"/>
            <a:ext cx="479391" cy="153888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48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992161C-A41F-DE0C-DC0C-E6B6DE0F33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9191" y="435806"/>
            <a:ext cx="2437730" cy="2407823"/>
          </a:xfrm>
        </p:spPr>
        <p:txBody>
          <a:bodyPr/>
          <a:lstStyle/>
          <a:p>
            <a:r>
              <a:rPr lang="en-AU" dirty="0"/>
              <a:t>01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398EDE-A63E-1FBA-D660-5527E5064D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B925C2E-6F48-7A97-932B-AFFB18B64B38}"/>
              </a:ext>
            </a:extLst>
          </p:cNvPr>
          <p:cNvSpPr/>
          <p:nvPr/>
        </p:nvSpPr>
        <p:spPr>
          <a:xfrm>
            <a:off x="4703372" y="1312969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Capture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150221-DEC0-E2BE-975C-4990538A253E}"/>
              </a:ext>
            </a:extLst>
          </p:cNvPr>
          <p:cNvSpPr/>
          <p:nvPr/>
        </p:nvSpPr>
        <p:spPr>
          <a:xfrm>
            <a:off x="1786308" y="2780096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Thermalisation</a:t>
            </a:r>
            <a:r>
              <a:rPr lang="en-US" dirty="0">
                <a:solidFill>
                  <a:schemeClr val="tx1"/>
                </a:solidFill>
              </a:rPr>
              <a:t>/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Energy Distribution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EA4C923B-0957-8ABA-81E7-B5293242BA58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 rot="5400000">
            <a:off x="4106714" y="1092826"/>
            <a:ext cx="457478" cy="2917064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8294079-93E4-B7A9-AE52-531CEDD813F7}"/>
              </a:ext>
            </a:extLst>
          </p:cNvPr>
          <p:cNvSpPr/>
          <p:nvPr/>
        </p:nvSpPr>
        <p:spPr>
          <a:xfrm>
            <a:off x="1781546" y="4389398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Annihilation Rate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69B50184-39ED-0E7E-8453-DEF1D30D62B9}"/>
              </a:ext>
            </a:extLst>
          </p:cNvPr>
          <p:cNvCxnSpPr>
            <a:cxnSpLocks/>
            <a:stCxn id="11" idx="2"/>
            <a:endCxn id="16" idx="0"/>
          </p:cNvCxnSpPr>
          <p:nvPr/>
        </p:nvCxnSpPr>
        <p:spPr>
          <a:xfrm rot="5400000">
            <a:off x="2574715" y="4087190"/>
            <a:ext cx="599651" cy="4763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C87BA8F-67B7-5B02-76D4-D26596B02028}"/>
              </a:ext>
            </a:extLst>
          </p:cNvPr>
          <p:cNvSpPr/>
          <p:nvPr/>
        </p:nvSpPr>
        <p:spPr>
          <a:xfrm>
            <a:off x="4703372" y="4389398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C/A Equilibrium timescale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1ABF1FF9-C83C-299F-894C-DC38614E7E9F}"/>
              </a:ext>
            </a:extLst>
          </p:cNvPr>
          <p:cNvCxnSpPr>
            <a:cxnSpLocks/>
            <a:stCxn id="5" idx="2"/>
            <a:endCxn id="21" idx="0"/>
          </p:cNvCxnSpPr>
          <p:nvPr/>
        </p:nvCxnSpPr>
        <p:spPr>
          <a:xfrm rot="5400000">
            <a:off x="4760596" y="3356008"/>
            <a:ext cx="2066779" cy="952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F1197DD8-5FFB-30D0-959C-446116C3AC5A}"/>
              </a:ext>
            </a:extLst>
          </p:cNvPr>
          <p:cNvCxnSpPr>
            <a:cxnSpLocks/>
            <a:stCxn id="16" idx="3"/>
            <a:endCxn id="21" idx="1"/>
          </p:cNvCxnSpPr>
          <p:nvPr/>
        </p:nvCxnSpPr>
        <p:spPr>
          <a:xfrm>
            <a:off x="3962771" y="4894223"/>
            <a:ext cx="740602" cy="952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07CEB9D-43D1-ED1E-1341-1CE1D91B1F26}"/>
              </a:ext>
            </a:extLst>
          </p:cNvPr>
          <p:cNvSpPr/>
          <p:nvPr/>
        </p:nvSpPr>
        <p:spPr>
          <a:xfrm>
            <a:off x="7596433" y="2780096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Kinetic Heating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389F256-475B-454F-87EF-976F26C6547E}"/>
              </a:ext>
            </a:extLst>
          </p:cNvPr>
          <p:cNvSpPr/>
          <p:nvPr/>
        </p:nvSpPr>
        <p:spPr>
          <a:xfrm>
            <a:off x="7596433" y="4389398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Annihilation Heating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AC243E36-2B6E-41D0-0F63-AD9F2BCE54B4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3967534" y="3284921"/>
            <a:ext cx="3526856" cy="1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6343307F-A654-43CF-1EA1-537FE9ABD84E}"/>
              </a:ext>
            </a:extLst>
          </p:cNvPr>
          <p:cNvCxnSpPr>
            <a:cxnSpLocks/>
            <a:stCxn id="21" idx="3"/>
            <a:endCxn id="29" idx="1"/>
          </p:cNvCxnSpPr>
          <p:nvPr/>
        </p:nvCxnSpPr>
        <p:spPr>
          <a:xfrm>
            <a:off x="6884597" y="4894223"/>
            <a:ext cx="711836" cy="952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E768BFA7-A9C9-7FC4-76AC-F7B1D4641B8C}"/>
              </a:ext>
            </a:extLst>
          </p:cNvPr>
          <p:cNvCxnSpPr>
            <a:cxnSpLocks/>
            <a:stCxn id="5" idx="2"/>
            <a:endCxn id="28" idx="0"/>
          </p:cNvCxnSpPr>
          <p:nvPr/>
        </p:nvCxnSpPr>
        <p:spPr>
          <a:xfrm rot="16200000" flipH="1">
            <a:off x="7011777" y="1104826"/>
            <a:ext cx="457477" cy="2893061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A3551323-BE71-A7D6-19CC-534A1106464C}"/>
              </a:ext>
            </a:extLst>
          </p:cNvPr>
          <p:cNvCxnSpPr>
            <a:cxnSpLocks/>
            <a:stCxn id="5" idx="2"/>
            <a:endCxn id="29" idx="0"/>
          </p:cNvCxnSpPr>
          <p:nvPr/>
        </p:nvCxnSpPr>
        <p:spPr>
          <a:xfrm rot="16200000" flipH="1">
            <a:off x="6207126" y="1909477"/>
            <a:ext cx="2066779" cy="2893061"/>
          </a:xfrm>
          <a:prstGeom prst="bentConnector3">
            <a:avLst>
              <a:gd name="adj1" fmla="val 7949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258AA84-E820-2EFB-370B-61DDBF1E8067}"/>
                  </a:ext>
                </a:extLst>
              </p:cNvPr>
              <p:cNvSpPr txBox="1"/>
              <p:nvPr/>
            </p:nvSpPr>
            <p:spPr>
              <a:xfrm>
                <a:off x="8437364" y="435806"/>
                <a:ext cx="2318905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258AA84-E820-2EFB-370B-61DDBF1E80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364" y="435806"/>
                <a:ext cx="2318905" cy="5259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4F91DE0-2E99-D606-A5A5-8999E70645E0}"/>
                  </a:ext>
                </a:extLst>
              </p:cNvPr>
              <p:cNvSpPr txBox="1"/>
              <p:nvPr/>
            </p:nvSpPr>
            <p:spPr>
              <a:xfrm>
                <a:off x="5195650" y="5401317"/>
                <a:ext cx="120776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𝐶𝐴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4F91DE0-2E99-D606-A5A5-8999E7064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650" y="5401317"/>
                <a:ext cx="1207767" cy="5722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B50A707-3DA0-22C8-C777-08E78FC75794}"/>
                  </a:ext>
                </a:extLst>
              </p:cNvPr>
              <p:cNvSpPr txBox="1"/>
              <p:nvPr/>
            </p:nvSpPr>
            <p:spPr>
              <a:xfrm>
                <a:off x="10058782" y="3217508"/>
                <a:ext cx="1235979" cy="2856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B50A707-3DA0-22C8-C777-08E78FC75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782" y="3217508"/>
                <a:ext cx="1235979" cy="285656"/>
              </a:xfrm>
              <a:prstGeom prst="rect">
                <a:avLst/>
              </a:prstGeom>
              <a:blipFill>
                <a:blip r:embed="rId4"/>
                <a:stretch>
                  <a:fillRect l="-3448" t="-12766" r="-493" b="-85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AE12496-8445-5C50-F5E9-3569911B7EAE}"/>
                  </a:ext>
                </a:extLst>
              </p:cNvPr>
              <p:cNvSpPr txBox="1"/>
              <p:nvPr/>
            </p:nvSpPr>
            <p:spPr>
              <a:xfrm>
                <a:off x="7448796" y="5687429"/>
                <a:ext cx="2141933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</a:rPr>
                        <m:t>𝑇𝑎𝑛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AE12496-8445-5C50-F5E9-3569911B7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796" y="5687429"/>
                <a:ext cx="2141933" cy="8183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A7C17D6-D130-9D98-5149-6D0D52456E83}"/>
                  </a:ext>
                </a:extLst>
              </p:cNvPr>
              <p:cNvSpPr txBox="1"/>
              <p:nvPr/>
            </p:nvSpPr>
            <p:spPr>
              <a:xfrm>
                <a:off x="7987149" y="4428452"/>
                <a:ext cx="6096000" cy="10088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A7C17D6-D130-9D98-5149-6D0D52456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149" y="4428452"/>
                <a:ext cx="6096000" cy="10088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01A6783-CA32-4FB1-85F6-1C211D7F0BFF}"/>
              </a:ext>
            </a:extLst>
          </p:cNvPr>
          <p:cNvSpPr/>
          <p:nvPr/>
        </p:nvSpPr>
        <p:spPr>
          <a:xfrm>
            <a:off x="7596433" y="1312968"/>
            <a:ext cx="2181225" cy="100965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Threshold Cross section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60176998-1E3A-1BE4-B5ED-6ECA7EF4C975}"/>
              </a:ext>
            </a:extLst>
          </p:cNvPr>
          <p:cNvCxnSpPr>
            <a:cxnSpLocks/>
            <a:stCxn id="5" idx="3"/>
            <a:endCxn id="55" idx="1"/>
          </p:cNvCxnSpPr>
          <p:nvPr/>
        </p:nvCxnSpPr>
        <p:spPr>
          <a:xfrm flipV="1">
            <a:off x="6884597" y="1817793"/>
            <a:ext cx="711836" cy="1"/>
          </a:xfrm>
          <a:prstGeom prst="bentConnector3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D5148B1-D558-9DE9-850D-08E41F306EB4}"/>
                  </a:ext>
                </a:extLst>
              </p:cNvPr>
              <p:cNvSpPr txBox="1"/>
              <p:nvPr/>
            </p:nvSpPr>
            <p:spPr>
              <a:xfrm>
                <a:off x="9834911" y="3527422"/>
                <a:ext cx="1844351" cy="3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1700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D5148B1-D558-9DE9-850D-08E41F306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911" y="3527422"/>
                <a:ext cx="1844351" cy="397801"/>
              </a:xfrm>
              <a:prstGeom prst="rect">
                <a:avLst/>
              </a:prstGeom>
              <a:blipFill>
                <a:blip r:embed="rId7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5F4458E-9ADD-E672-17EF-CACA6646AC55}"/>
                  </a:ext>
                </a:extLst>
              </p:cNvPr>
              <p:cNvSpPr txBox="1"/>
              <p:nvPr/>
            </p:nvSpPr>
            <p:spPr>
              <a:xfrm>
                <a:off x="9986800" y="5353327"/>
                <a:ext cx="1844351" cy="3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2300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5F4458E-9ADD-E672-17EF-CACA6646A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800" y="5353327"/>
                <a:ext cx="1844351" cy="397801"/>
              </a:xfrm>
              <a:prstGeom prst="rect">
                <a:avLst/>
              </a:prstGeom>
              <a:blipFill>
                <a:blip r:embed="rId8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Multiplication Sign 60">
            <a:extLst>
              <a:ext uri="{FF2B5EF4-FFF2-40B4-BE49-F238E27FC236}">
                <a16:creationId xmlns:a16="http://schemas.microsoft.com/office/drawing/2014/main" id="{7443BE1F-B73E-262C-9E58-1999495DCF1B}"/>
              </a:ext>
            </a:extLst>
          </p:cNvPr>
          <p:cNvSpPr/>
          <p:nvPr/>
        </p:nvSpPr>
        <p:spPr>
          <a:xfrm>
            <a:off x="11035149" y="4733925"/>
            <a:ext cx="796002" cy="61940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63" name="Multiplication Sign 62">
            <a:extLst>
              <a:ext uri="{FF2B5EF4-FFF2-40B4-BE49-F238E27FC236}">
                <a16:creationId xmlns:a16="http://schemas.microsoft.com/office/drawing/2014/main" id="{8B1569DF-39E4-65ED-77E3-A6E8ACAD9EB3}"/>
              </a:ext>
            </a:extLst>
          </p:cNvPr>
          <p:cNvSpPr/>
          <p:nvPr/>
        </p:nvSpPr>
        <p:spPr>
          <a:xfrm>
            <a:off x="8518969" y="5886425"/>
            <a:ext cx="796002" cy="61940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</p:spTree>
    <p:extLst>
      <p:ext uri="{BB962C8B-B14F-4D97-AF65-F5344CB8AC3E}">
        <p14:creationId xmlns:p14="http://schemas.microsoft.com/office/powerpoint/2010/main" val="29613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41DF-3B37-42FD-97B0-9C76AB5E7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356" y="435806"/>
            <a:ext cx="9572576" cy="2849116"/>
          </a:xfrm>
        </p:spPr>
        <p:txBody>
          <a:bodyPr>
            <a:normAutofit/>
          </a:bodyPr>
          <a:lstStyle/>
          <a:p>
            <a:r>
              <a:rPr lang="en-AU" sz="4794" dirty="0"/>
              <a:t>MOTIVATIONS (NS)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E8BCB-DD2F-423F-BAAE-8998E804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367EC-A890-407F-B7E7-E118505E4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49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04ADB-B280-401B-A916-9FAC2D688A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35F0D-DD2B-478B-B092-D52F1EAAA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01</a:t>
            </a:r>
            <a:endParaRPr lang="en-A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/>
              <p:nvPr/>
            </p:nvSpPr>
            <p:spPr>
              <a:xfrm>
                <a:off x="1064483" y="1524059"/>
                <a:ext cx="7096045" cy="3905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en-AU" sz="1865" dirty="0"/>
                  <a:t>DM in halo, kinetic energy </a:t>
                </a:r>
                <a14:m>
                  <m:oMath xmlns:m="http://schemas.openxmlformats.org/officeDocument/2006/math">
                    <m:r>
                      <a:rPr lang="en-US" sz="1865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AU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en-AU" sz="1865" dirty="0"/>
                  <a:t>DM after gravitational infall,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p>
                    </m:sSup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rad>
                          </m:den>
                        </m:f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865" dirty="0"/>
                  <a:t>)</a:t>
                </a:r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it-IT" sz="1865" dirty="0"/>
                  <a:t>DM energy loss in recoil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6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)~</m:t>
                    </m:r>
                    <m:d>
                      <m:dPr>
                        <m:begChr m:val="{"/>
                        <m:endChr m:val=""/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  <m:sSub>
                              <m:sSubPr>
                                <m:ctrlP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≳10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</m:e>
                          <m:e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ℴ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AU" sz="1865" dirty="0"/>
                              <m:t>)</m:t>
                            </m:r>
                            <m:r>
                              <a:rPr lang="en-US" sz="1865" i="1" dirty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sSub>
                              <m:sSubPr>
                                <m:ctrlP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sub>
                            </m:sSub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≲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𝐺𝑒𝑉</m:t>
                            </m:r>
                          </m:e>
                        </m:eqArr>
                      </m:e>
                    </m:d>
                  </m:oMath>
                </a14:m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it-IT" sz="1865" dirty="0"/>
                  <a:t>If </a:t>
                </a:r>
                <a14:m>
                  <m:oMath xmlns:m="http://schemas.openxmlformats.org/officeDocument/2006/math">
                    <m:r>
                      <a:rPr lang="en-US" sz="1865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865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1865" dirty="0"/>
                  <a:t> a single scattering is enough to capture </a:t>
                </a:r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it-IT" sz="1865" dirty="0"/>
                  <a:t>Requires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1865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it-IT" sz="1865" dirty="0"/>
                  <a:t>Energy transferred to the star by Capture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p>
                    </m:sSup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65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865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rad>
                          </m:den>
                        </m:f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it-IT" sz="1865" dirty="0"/>
              </a:p>
              <a:p>
                <a:pPr marL="380512" indent="-380512">
                  <a:buFont typeface="Arial" panose="020B0604020202020204" pitchFamily="34" charset="0"/>
                  <a:buChar char="•"/>
                </a:pPr>
                <a:r>
                  <a:rPr lang="it-IT" sz="1865" dirty="0"/>
                  <a:t>Energy transferred to the star by subsequent annihilation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sz="186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6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it-IT" sz="1865" dirty="0"/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1AC0D72-374B-F6ED-ECEE-DCF8E31746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483" y="1524059"/>
                <a:ext cx="7096045" cy="3905364"/>
              </a:xfrm>
              <a:prstGeom prst="rect">
                <a:avLst/>
              </a:prstGeom>
              <a:blipFill>
                <a:blip r:embed="rId2"/>
                <a:stretch>
                  <a:fillRect l="-601" b="-9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Down 6">
            <a:extLst>
              <a:ext uri="{FF2B5EF4-FFF2-40B4-BE49-F238E27FC236}">
                <a16:creationId xmlns:a16="http://schemas.microsoft.com/office/drawing/2014/main" id="{60793C9B-DF33-3EE6-C611-4E828F7CBBF9}"/>
              </a:ext>
            </a:extLst>
          </p:cNvPr>
          <p:cNvSpPr/>
          <p:nvPr/>
        </p:nvSpPr>
        <p:spPr>
          <a:xfrm>
            <a:off x="3247242" y="3429001"/>
            <a:ext cx="460208" cy="532397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D47162A-F094-361B-38F9-C4F190D3F23C}"/>
              </a:ext>
            </a:extLst>
          </p:cNvPr>
          <p:cNvSpPr/>
          <p:nvPr/>
        </p:nvSpPr>
        <p:spPr>
          <a:xfrm>
            <a:off x="5151239" y="1524058"/>
            <a:ext cx="228600" cy="466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3A0D09-4059-3E04-D3C4-4DAFBD9D82CB}"/>
              </a:ext>
            </a:extLst>
          </p:cNvPr>
          <p:cNvCxnSpPr>
            <a:stCxn id="8" idx="7"/>
          </p:cNvCxnSpPr>
          <p:nvPr/>
        </p:nvCxnSpPr>
        <p:spPr>
          <a:xfrm flipV="1">
            <a:off x="5346362" y="1257300"/>
            <a:ext cx="909778" cy="3351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F3CBB0-1C74-4FEB-8431-476B290F3AE1}"/>
                  </a:ext>
                </a:extLst>
              </p:cNvPr>
              <p:cNvSpPr txBox="1"/>
              <p:nvPr/>
            </p:nvSpPr>
            <p:spPr>
              <a:xfrm>
                <a:off x="6256140" y="1074051"/>
                <a:ext cx="3132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DM speed in halo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~300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it-IT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0F3CBB0-1C74-4FEB-8431-476B290F3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140" y="1074051"/>
                <a:ext cx="3132717" cy="369332"/>
              </a:xfrm>
              <a:prstGeom prst="rect">
                <a:avLst/>
              </a:prstGeom>
              <a:blipFill>
                <a:blip r:embed="rId3"/>
                <a:stretch>
                  <a:fillRect l="-1556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FE28A-7893-BB21-ABE6-AE9EFE0615E1}"/>
                  </a:ext>
                </a:extLst>
              </p:cNvPr>
              <p:cNvSpPr txBox="1"/>
              <p:nvPr/>
            </p:nvSpPr>
            <p:spPr>
              <a:xfrm>
                <a:off x="8046839" y="4563344"/>
                <a:ext cx="1844351" cy="3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1800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FE28A-7893-BB21-ABE6-AE9EFE061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839" y="4563344"/>
                <a:ext cx="1844351" cy="397801"/>
              </a:xfrm>
              <a:prstGeom prst="rect">
                <a:avLst/>
              </a:prstGeom>
              <a:blipFill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72750C-8739-09AC-8855-D02B9712FCA7}"/>
                  </a:ext>
                </a:extLst>
              </p:cNvPr>
              <p:cNvSpPr txBox="1"/>
              <p:nvPr/>
            </p:nvSpPr>
            <p:spPr>
              <a:xfrm>
                <a:off x="8569561" y="4970847"/>
                <a:ext cx="1844351" cy="3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𝑀𝐴𝑋</m:t>
                          </m:r>
                        </m:sup>
                      </m:sSubSup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2300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72750C-8739-09AC-8855-D02B9712F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9561" y="4970847"/>
                <a:ext cx="1844351" cy="397801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DA95B31-529A-9723-42E9-06C114E8863E}"/>
              </a:ext>
            </a:extLst>
          </p:cNvPr>
          <p:cNvSpPr txBox="1"/>
          <p:nvPr/>
        </p:nvSpPr>
        <p:spPr>
          <a:xfrm>
            <a:off x="9988680" y="4577602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(Kinetic Heating)</a:t>
            </a:r>
            <a:endParaRPr lang="it-IT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6B106-F572-6870-778F-C883A014E378}"/>
              </a:ext>
            </a:extLst>
          </p:cNvPr>
          <p:cNvSpPr txBox="1"/>
          <p:nvPr/>
        </p:nvSpPr>
        <p:spPr>
          <a:xfrm>
            <a:off x="8745449" y="5316284"/>
            <a:ext cx="33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(Kinetic + Annihilation Heating)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97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wrap="square" rtlCol="0" anchor="t">
            <a:normAutofit/>
          </a:bodyPr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(stars)?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Segnaposto contenuto 5">
                <a:extLst>
                  <a:ext uri="{FF2B5EF4-FFF2-40B4-BE49-F238E27FC236}">
                    <a16:creationId xmlns:a16="http://schemas.microsoft.com/office/drawing/2014/main" id="{9BE7E655-DBBE-1E38-D543-EB34028F2F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0862" y="2097175"/>
                <a:ext cx="5435600" cy="3995650"/>
              </a:xfrm>
            </p:spPr>
            <p:txBody>
              <a:bodyPr wrap="square" rtlCol="0">
                <a:normAutofit/>
              </a:bodyPr>
              <a:lstStyle>
                <a:defPPr>
                  <a:defRPr lang="it-IT"/>
                </a:defPPr>
              </a:lstStyle>
              <a:p>
                <a:pPr marL="285750" indent="-285750" rtl="0">
                  <a:buFont typeface="Arial" panose="020B0604020202020204" pitchFamily="34" charset="0"/>
                  <a:buChar char="•"/>
                </a:pPr>
                <a:r>
                  <a:rPr lang="en-AU" noProof="0" dirty="0"/>
                  <a:t>Direct Detection sensitivities closing up on the neutrino floor</a:t>
                </a:r>
              </a:p>
              <a:p>
                <a:pPr marL="514350" lvl="1" indent="-285750"/>
                <a:r>
                  <a:rPr lang="en-AU" dirty="0"/>
                  <a:t>Signal </a:t>
                </a:r>
                <a14:m>
                  <m:oMath xmlns:m="http://schemas.openxmlformats.org/officeDocument/2006/math">
                    <m:r>
                      <a:rPr lang="en-AU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AU" noProof="0" dirty="0"/>
                  <a:t> detector mass </a:t>
                </a:r>
                <a14:m>
                  <m:oMath xmlns:m="http://schemas.openxmlformats.org/officeDocument/2006/math">
                    <m:r>
                      <a:rPr lang="en-AU" i="1" noProof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AU" noProof="0" dirty="0"/>
                  <a:t> 1000Kg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dirty="0"/>
                  <a:t>Direct Detection </a:t>
                </a:r>
                <a14:m>
                  <m:oMath xmlns:m="http://schemas.openxmlformats.org/officeDocument/2006/math">
                    <m:r>
                      <a:rPr lang="en-AU" i="1" smtClean="0">
                        <a:latin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AU" noProof="0" dirty="0"/>
                  <a:t> elastic scattering </a:t>
                </a:r>
                <a14:m>
                  <m:oMath xmlns:m="http://schemas.openxmlformats.org/officeDocument/2006/math">
                    <m:r>
                      <a:rPr lang="en-AU" i="1" noProof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noProof="0" dirty="0"/>
                  <a:t> Capture in Stars</a:t>
                </a:r>
              </a:p>
              <a:p>
                <a:pPr marL="514350" lvl="1" indent="-285750"/>
                <a:r>
                  <a:rPr lang="en-AU" dirty="0"/>
                  <a:t>Star mass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AU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AU" dirty="0"/>
                  <a:t>Kg</a:t>
                </a:r>
              </a:p>
              <a:p>
                <a:pPr marL="514350" lvl="1" indent="-285750"/>
                <a:endParaRPr lang="en-AU" noProof="0" dirty="0"/>
              </a:p>
            </p:txBody>
          </p:sp>
        </mc:Choice>
        <mc:Fallback>
          <p:sp>
            <p:nvSpPr>
              <p:cNvPr id="6" name="Segnaposto contenuto 5">
                <a:extLst>
                  <a:ext uri="{FF2B5EF4-FFF2-40B4-BE49-F238E27FC236}">
                    <a16:creationId xmlns:a16="http://schemas.microsoft.com/office/drawing/2014/main" id="{9BE7E655-DBBE-1E38-D543-EB34028F2F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0862" y="2097175"/>
                <a:ext cx="5435600" cy="3995650"/>
              </a:xfrm>
              <a:blipFill>
                <a:blip r:embed="rId3"/>
                <a:stretch>
                  <a:fillRect l="-2354" t="-18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7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D4337903-5B1D-BD58-C6DE-3364B30560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67" y="2097175"/>
            <a:ext cx="5381346" cy="3995650"/>
          </a:xfrm>
          <a:prstGeom prst="rect">
            <a:avLst/>
          </a:prstGeom>
          <a:noFill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CFA8F6-B121-B2E7-287F-C81FF4961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D29C6-6ABB-F126-F440-451D3E7CD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EA041-F85A-353B-61EF-D0851E586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0188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4ADE5-76DB-96EC-4955-9F1AFED10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0614E-30B5-A73D-1BFB-D3F3470F8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356" y="435806"/>
            <a:ext cx="9572576" cy="2849116"/>
          </a:xfrm>
        </p:spPr>
        <p:txBody>
          <a:bodyPr>
            <a:normAutofit/>
          </a:bodyPr>
          <a:lstStyle/>
          <a:p>
            <a:r>
              <a:rPr lang="en-US" sz="4794" dirty="0"/>
              <a:t>CAPTURE (NS)</a:t>
            </a:r>
            <a:endParaRPr lang="en-AU" sz="4794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C631E-B955-825D-75B9-2E924148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F6B62-FF96-38F1-01F8-987BFB1F2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50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AA767-BC15-E359-878C-0E652B43E3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1CDC96-D93D-84E0-242A-6452C57F3A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DA2F2F6-A66A-4C0D-3824-566D163BFEEE}"/>
              </a:ext>
            </a:extLst>
          </p:cNvPr>
          <p:cNvSpPr txBox="1"/>
          <p:nvPr/>
        </p:nvSpPr>
        <p:spPr>
          <a:xfrm>
            <a:off x="1064482" y="1524059"/>
            <a:ext cx="8170250" cy="2962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65" dirty="0"/>
              <a:t>Need to use/include: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Schwarzschild metric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>
                <a:solidFill>
                  <a:srgbClr val="00B050"/>
                </a:solidFill>
              </a:rPr>
              <a:t>Relativistic kinematics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Pauli blocking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Capture probability/average energy transfer (for multiple scattering/heavy DM)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Hadronic Form Factors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Target effective mass due to self-interactions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it-IT" sz="1865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1C344F-6E55-FBFC-7AFE-239436AC4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877" y="1167727"/>
            <a:ext cx="3558084" cy="3650966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EB55F08-4B63-2DDF-402A-FDDC7181E8BF}"/>
              </a:ext>
            </a:extLst>
          </p:cNvPr>
          <p:cNvSpPr/>
          <p:nvPr/>
        </p:nvSpPr>
        <p:spPr>
          <a:xfrm>
            <a:off x="3939004" y="2134102"/>
            <a:ext cx="3365873" cy="23912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00C86DB-938F-C419-D8B0-92E26C5C5612}"/>
              </a:ext>
            </a:extLst>
          </p:cNvPr>
          <p:cNvCxnSpPr/>
          <p:nvPr/>
        </p:nvCxnSpPr>
        <p:spPr>
          <a:xfrm flipV="1">
            <a:off x="7713966" y="3789948"/>
            <a:ext cx="436823" cy="15340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E647B0-4E89-C566-5FC9-8EBC55CDC319}"/>
              </a:ext>
            </a:extLst>
          </p:cNvPr>
          <p:cNvCxnSpPr/>
          <p:nvPr/>
        </p:nvCxnSpPr>
        <p:spPr>
          <a:xfrm flipV="1">
            <a:off x="7759084" y="2385670"/>
            <a:ext cx="1976462" cy="29482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76DBCCC-3B3C-D861-8229-E430A39F9013}"/>
              </a:ext>
            </a:extLst>
          </p:cNvPr>
          <p:cNvSpPr txBox="1"/>
          <p:nvPr/>
        </p:nvSpPr>
        <p:spPr>
          <a:xfrm>
            <a:off x="5525179" y="5302315"/>
            <a:ext cx="41716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Non-relativistic kinematics vs relativistic kinematics</a:t>
            </a:r>
            <a:endParaRPr lang="it-IT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707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75040-B043-AF17-E150-EB110E089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17F28-03D8-88EC-3967-C9CD86496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356" y="435806"/>
            <a:ext cx="9572576" cy="2849116"/>
          </a:xfrm>
        </p:spPr>
        <p:txBody>
          <a:bodyPr>
            <a:normAutofit/>
          </a:bodyPr>
          <a:lstStyle/>
          <a:p>
            <a:r>
              <a:rPr lang="en-US" sz="4794" dirty="0"/>
              <a:t>CAPTURE (NS)</a:t>
            </a:r>
            <a:endParaRPr lang="en-AU" sz="4794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A7C69-1826-56CA-0229-05BED38A5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23F09-D47D-80AF-EDD1-3B0F79A8F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51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2123A-84DD-3EA9-0E3F-C00B3407A0C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9E137F-D4CB-300C-78BC-96D6F28E86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F728DD5-B061-72AF-3EF4-5C43E5DDEBE0}"/>
              </a:ext>
            </a:extLst>
          </p:cNvPr>
          <p:cNvSpPr txBox="1"/>
          <p:nvPr/>
        </p:nvSpPr>
        <p:spPr>
          <a:xfrm>
            <a:off x="1064482" y="1524059"/>
            <a:ext cx="8170250" cy="2962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65" dirty="0"/>
              <a:t>Need to use/include: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Schwarzschild metric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Relativistic kinematics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Pauli blocking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Capture probability/average energy transfer (for multiple scattering/heavy DM)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>
                <a:solidFill>
                  <a:srgbClr val="FF0000"/>
                </a:solidFill>
              </a:rPr>
              <a:t>Hadronic Form Factors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>
                <a:solidFill>
                  <a:srgbClr val="FF0000"/>
                </a:solidFill>
              </a:rPr>
              <a:t>Target effective mass due to self-interactions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it-IT" sz="1865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ABFED6-2F61-DEAB-980A-BDBE30415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300" y="2993211"/>
            <a:ext cx="1414660" cy="46440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065843DF-3E04-6EF3-7872-1A80BCE8AFE7}"/>
              </a:ext>
            </a:extLst>
          </p:cNvPr>
          <p:cNvSpPr/>
          <p:nvPr/>
        </p:nvSpPr>
        <p:spPr>
          <a:xfrm>
            <a:off x="4041212" y="3095125"/>
            <a:ext cx="2349087" cy="18979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7E4D0F-622F-7704-8EC6-2B1689A5B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257" y="498547"/>
            <a:ext cx="3458798" cy="28727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7CFBBB-9F7B-2267-81A4-14AD48857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7602" y="3553625"/>
            <a:ext cx="3692969" cy="29436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4031B7-5539-A2F8-65F0-66579632566E}"/>
              </a:ext>
            </a:extLst>
          </p:cNvPr>
          <p:cNvSpPr txBox="1"/>
          <p:nvPr/>
        </p:nvSpPr>
        <p:spPr>
          <a:xfrm>
            <a:off x="2084356" y="4218028"/>
            <a:ext cx="3257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average energy transfer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Large suppression at large mass  </a:t>
            </a:r>
            <a:endParaRPr lang="it-IT" dirty="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46965CE-E24F-4FB7-2DC4-99096B7A0F73}"/>
              </a:ext>
            </a:extLst>
          </p:cNvPr>
          <p:cNvSpPr/>
          <p:nvPr/>
        </p:nvSpPr>
        <p:spPr>
          <a:xfrm>
            <a:off x="3680379" y="4564277"/>
            <a:ext cx="469232" cy="52508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E6503F-A425-CC6B-771B-193578278D84}"/>
              </a:ext>
            </a:extLst>
          </p:cNvPr>
          <p:cNvSpPr txBox="1"/>
          <p:nvPr/>
        </p:nvSpPr>
        <p:spPr>
          <a:xfrm>
            <a:off x="910108" y="6361697"/>
            <a:ext cx="2667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i="1" dirty="0"/>
              <a:t>Phys.Rev.Lett.</a:t>
            </a:r>
            <a:r>
              <a:rPr lang="it-IT" sz="1350" dirty="0"/>
              <a:t> 127 (2021) 11, 111803</a:t>
            </a:r>
          </a:p>
        </p:txBody>
      </p:sp>
    </p:spTree>
    <p:extLst>
      <p:ext uri="{BB962C8B-B14F-4D97-AF65-F5344CB8AC3E}">
        <p14:creationId xmlns:p14="http://schemas.microsoft.com/office/powerpoint/2010/main" val="41976937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DB0AF-4951-DEB6-A318-6A0EECACE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E2BF-2DBB-3AEC-BF26-6085ED818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356" y="435806"/>
            <a:ext cx="9572576" cy="2849116"/>
          </a:xfrm>
        </p:spPr>
        <p:txBody>
          <a:bodyPr>
            <a:normAutofit/>
          </a:bodyPr>
          <a:lstStyle/>
          <a:p>
            <a:r>
              <a:rPr lang="en-US" sz="4794" dirty="0"/>
              <a:t>CAPTURE (NS)</a:t>
            </a:r>
            <a:endParaRPr lang="en-AU" sz="4794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DE5F-EE85-550D-8411-4B0962E7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55F06-B09F-E7CE-CDA1-328027C0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1DC5-1685-4615-8240-15192985C6A2}" type="slidenum">
              <a:rPr lang="en-AU" smtClean="0"/>
              <a:pPr/>
              <a:t>52</a:t>
            </a:fld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9D3B3-EE11-EBA9-8D76-8A8CBCDDEE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B70D3A-E516-4886-CE67-E1BDE18058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  <a:endParaRPr lang="en-AU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0274360-4092-162B-7446-BC5C6434CE7B}"/>
              </a:ext>
            </a:extLst>
          </p:cNvPr>
          <p:cNvSpPr txBox="1"/>
          <p:nvPr/>
        </p:nvSpPr>
        <p:spPr>
          <a:xfrm>
            <a:off x="1064482" y="1524059"/>
            <a:ext cx="8170250" cy="29623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65" dirty="0"/>
              <a:t>Need to use/include: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Schwarzschild metric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Relativistic kinematics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Pauli blocking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/>
              <a:t>Capture probability/average energy transfer (for multiple scattering/heavy DM)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>
                <a:solidFill>
                  <a:srgbClr val="FF0000"/>
                </a:solidFill>
              </a:rPr>
              <a:t>Hadronic Form Factors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r>
              <a:rPr lang="en-AU" sz="1865" dirty="0">
                <a:solidFill>
                  <a:srgbClr val="FF0000"/>
                </a:solidFill>
              </a:rPr>
              <a:t>Target effective mass due to self-interactions</a:t>
            </a:r>
          </a:p>
          <a:p>
            <a:pPr marL="380512" lvl="5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en-AU" sz="1865" dirty="0"/>
          </a:p>
          <a:p>
            <a:pPr marL="380512" indent="-380512">
              <a:buFont typeface="Arial" panose="020B0604020202020204" pitchFamily="34" charset="0"/>
              <a:buChar char="•"/>
            </a:pPr>
            <a:endParaRPr lang="it-IT" sz="1865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3A2B02-EF8A-2087-CAC5-A126E5DC5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481" y="618969"/>
            <a:ext cx="4223771" cy="5542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2D1231-30A5-C8A7-A99B-BD66E5B10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92" y="1524059"/>
            <a:ext cx="6830378" cy="43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87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81B5C-EDFA-6940-C616-AA8BF8779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C9E30-8AFA-B60F-58E0-EE8ED04B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409" y="435806"/>
            <a:ext cx="9270523" cy="823957"/>
          </a:xfrm>
        </p:spPr>
        <p:txBody>
          <a:bodyPr>
            <a:normAutofit/>
          </a:bodyPr>
          <a:lstStyle/>
          <a:p>
            <a:r>
              <a:rPr lang="en-AU" sz="4794" dirty="0"/>
              <a:t>Thermalisation (NS)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5786BE-C286-F247-63E3-00F65D0AE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31910" y="6543001"/>
            <a:ext cx="5752688" cy="153888"/>
          </a:xfrm>
        </p:spPr>
        <p:txBody>
          <a:bodyPr/>
          <a:lstStyle/>
          <a:p>
            <a:r>
              <a:rPr lang="en-US"/>
              <a:t>Dark Matter and Stars - Kingston</a:t>
            </a:r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162A5-259D-8DD0-D001-6DBD7367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190" y="6543001"/>
            <a:ext cx="479391" cy="153888"/>
          </a:xfrm>
        </p:spPr>
        <p:txBody>
          <a:bodyPr/>
          <a:lstStyle/>
          <a:p>
            <a:fld id="{10A01DC5-1685-4615-8240-15192985C6A2}" type="slidenum">
              <a:rPr lang="en-AU" smtClean="0"/>
              <a:pPr/>
              <a:t>53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96869-D454-45D8-5F9B-B0DE71353F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9191" y="435806"/>
            <a:ext cx="2437730" cy="2407823"/>
          </a:xfrm>
        </p:spPr>
        <p:txBody>
          <a:bodyPr/>
          <a:lstStyle/>
          <a:p>
            <a:r>
              <a:rPr lang="en-AU" dirty="0"/>
              <a:t>03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E2EC3B-0D0B-7F1E-291A-835200593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14/07/2025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E2D56-A29E-85FE-9DB3-B2824EB6C6A6}"/>
              </a:ext>
            </a:extLst>
          </p:cNvPr>
          <p:cNvSpPr txBox="1"/>
          <p:nvPr/>
        </p:nvSpPr>
        <p:spPr>
          <a:xfrm>
            <a:off x="356989" y="1393808"/>
            <a:ext cx="10631500" cy="6663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512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Ultimate goal: is DM energy released in the star on a timescale smaller than the star lifetime (1Gy)?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What about annihilation heating?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AD374B-23A6-1F76-12F9-3B04E35C8FC0}"/>
              </a:ext>
            </a:extLst>
          </p:cNvPr>
          <p:cNvSpPr txBox="1"/>
          <p:nvPr/>
        </p:nvSpPr>
        <p:spPr>
          <a:xfrm>
            <a:off x="750689" y="2162175"/>
            <a:ext cx="5067300" cy="209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If DM thermalizes within star lifetime: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Use DM temperature to compute annihilation rate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Use Annihilation rate to compute the Capture-Annihilation equilibrium timescale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Check that it is smaller than star age</a:t>
            </a:r>
            <a:endParaRPr lang="it-I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7A7AE1-CBD6-2EF8-2F7C-6BCE29FE4DEA}"/>
              </a:ext>
            </a:extLst>
          </p:cNvPr>
          <p:cNvSpPr txBox="1"/>
          <p:nvPr/>
        </p:nvSpPr>
        <p:spPr>
          <a:xfrm>
            <a:off x="6374012" y="2162175"/>
            <a:ext cx="5067300" cy="2378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If DM DOES NOT thermalize within star lifetime: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Find DM average energy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Use average energy to compute annihilation rate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Use Annihilation rate to compute the Capture-Annihilation equilibrium timescale</a:t>
            </a:r>
          </a:p>
          <a:p>
            <a:pPr marL="989331" lvl="1" indent="-380512">
              <a:buFont typeface="Arial" panose="020B0604020202020204" pitchFamily="34" charset="0"/>
              <a:buChar char="•"/>
            </a:pPr>
            <a:r>
              <a:rPr lang="en-US" sz="1865" dirty="0">
                <a:latin typeface="Cambria Math" panose="02040503050406030204" pitchFamily="18" charset="0"/>
                <a:ea typeface="Cambria Math" panose="02040503050406030204" pitchFamily="18" charset="0"/>
              </a:rPr>
              <a:t>Check that it is smaller than star age</a:t>
            </a:r>
            <a:endParaRPr lang="it-I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C4340F-94CC-8755-F5C8-887DF7E79A5A}"/>
              </a:ext>
            </a:extLst>
          </p:cNvPr>
          <p:cNvSpPr txBox="1"/>
          <p:nvPr/>
        </p:nvSpPr>
        <p:spPr>
          <a:xfrm>
            <a:off x="918581" y="5424681"/>
            <a:ext cx="996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Result: Capture-Annihilation equilibrium is always reached if DM annihilation channels kinematically open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8C12F2-A914-23D7-43D3-CF0961190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108" y="636128"/>
            <a:ext cx="4040446" cy="472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7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(compact stars)?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BE7E655-DBBE-1E38-D543-EB34028F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25880"/>
            <a:ext cx="5435600" cy="4766945"/>
          </a:xfrm>
        </p:spPr>
        <p:txBody>
          <a:bodyPr rtlCol="0">
            <a:normAutofit fontScale="92500" lnSpcReduction="10000"/>
          </a:bodyPr>
          <a:lstStyle>
            <a:defPPr>
              <a:defRPr lang="it-IT"/>
            </a:defPPr>
          </a:lstStyle>
          <a:p>
            <a:pPr marL="0" lvl="1" indent="0" algn="ctr" rtl="0">
              <a:buNone/>
            </a:pPr>
            <a:r>
              <a:rPr lang="en-AU" b="1" noProof="0" dirty="0"/>
              <a:t>Neutron Stars</a:t>
            </a:r>
          </a:p>
          <a:p>
            <a:pPr lvl="1"/>
            <a:r>
              <a:rPr lang="en-AU" dirty="0"/>
              <a:t>Very large density </a:t>
            </a:r>
          </a:p>
          <a:p>
            <a:pPr lvl="2"/>
            <a:r>
              <a:rPr lang="en-AU" dirty="0"/>
              <a:t>Competing sensitivities with DD</a:t>
            </a:r>
          </a:p>
          <a:p>
            <a:pPr lvl="1"/>
            <a:r>
              <a:rPr lang="en-AU" noProof="0" dirty="0"/>
              <a:t>Relativistic kinematics</a:t>
            </a:r>
          </a:p>
          <a:p>
            <a:pPr lvl="2"/>
            <a:r>
              <a:rPr lang="en-AU" dirty="0"/>
              <a:t>Wash away non-relativistic suppressions of some DD operators</a:t>
            </a:r>
          </a:p>
          <a:p>
            <a:pPr lvl="2"/>
            <a:r>
              <a:rPr lang="en-AU" noProof="0" dirty="0"/>
              <a:t>Larger reach for inelastic DM</a:t>
            </a:r>
          </a:p>
          <a:p>
            <a:pPr lvl="1"/>
            <a:r>
              <a:rPr lang="en-AU" dirty="0"/>
              <a:t>DM interactions with different kind of matter</a:t>
            </a:r>
          </a:p>
          <a:p>
            <a:pPr lvl="2"/>
            <a:r>
              <a:rPr lang="en-AU" noProof="0" dirty="0"/>
              <a:t>No SD/SI suppression</a:t>
            </a:r>
          </a:p>
          <a:p>
            <a:pPr lvl="2"/>
            <a:r>
              <a:rPr lang="en-AU" noProof="0" dirty="0"/>
              <a:t>Interactions with muons</a:t>
            </a:r>
          </a:p>
          <a:p>
            <a:pPr lvl="1"/>
            <a:endParaRPr lang="en-AU" noProof="0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845A03A5-6D4D-7072-B3BD-F2DA38CADEB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05540" y="1325880"/>
            <a:ext cx="5435600" cy="4766945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algn="ctr" rtl="0"/>
            <a:r>
              <a:rPr lang="en-AU" sz="1700" b="1" noProof="0" dirty="0"/>
              <a:t>White Dwarfs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AU" sz="1700" dirty="0"/>
              <a:t>Large density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AU" sz="1700" noProof="0" dirty="0"/>
              <a:t>Degenerate, relativistic electrons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AU" sz="1700" dirty="0"/>
              <a:t>Much more common than NS!</a:t>
            </a:r>
            <a:endParaRPr lang="en-AU" sz="1700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87A33-13F4-128C-D7BE-7184096AE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F14A67-6116-7DC2-C475-6931C9041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F3D8B-F565-CDB9-2DA6-D5CA0BADF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3460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4EC4F-D42B-64C9-2FAF-FAAE6C2F5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8BB1D66B-9DCE-C3AD-03AF-C0D45EFA5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(compact stars)?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65E8D1-BEBE-B62D-951F-30E4582160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25880"/>
            <a:ext cx="5435600" cy="4766945"/>
          </a:xfrm>
        </p:spPr>
        <p:txBody>
          <a:bodyPr rtlCol="0">
            <a:normAutofit fontScale="92500" lnSpcReduction="10000"/>
          </a:bodyPr>
          <a:lstStyle>
            <a:defPPr>
              <a:defRPr lang="it-IT"/>
            </a:defPPr>
          </a:lstStyle>
          <a:p>
            <a:pPr marL="0" lvl="1" indent="0" algn="ctr" rtl="0">
              <a:buNone/>
            </a:pPr>
            <a:r>
              <a:rPr lang="en-AU" b="1" noProof="0" dirty="0"/>
              <a:t>Neutron Stars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Very large density </a:t>
            </a:r>
          </a:p>
          <a:p>
            <a:pPr lvl="2"/>
            <a:r>
              <a:rPr lang="en-AU" dirty="0">
                <a:solidFill>
                  <a:srgbClr val="FF0000"/>
                </a:solidFill>
              </a:rPr>
              <a:t>Competing sensitivities with DD</a:t>
            </a:r>
          </a:p>
          <a:p>
            <a:pPr lvl="1"/>
            <a:r>
              <a:rPr lang="en-AU" noProof="0" dirty="0"/>
              <a:t>Relativistic kinematics</a:t>
            </a:r>
          </a:p>
          <a:p>
            <a:pPr lvl="2"/>
            <a:r>
              <a:rPr lang="en-AU" dirty="0"/>
              <a:t>Wash away non-relativistic suppressions of some DD operators</a:t>
            </a:r>
          </a:p>
          <a:p>
            <a:pPr lvl="2"/>
            <a:r>
              <a:rPr lang="en-AU" noProof="0" dirty="0"/>
              <a:t>Larger reach for inelastic DM</a:t>
            </a:r>
          </a:p>
          <a:p>
            <a:pPr lvl="1"/>
            <a:r>
              <a:rPr lang="en-AU" dirty="0"/>
              <a:t>DM interactions with different kind of matter</a:t>
            </a:r>
          </a:p>
          <a:p>
            <a:pPr lvl="2"/>
            <a:r>
              <a:rPr lang="en-AU" noProof="0" dirty="0"/>
              <a:t>No SD/SI suppression</a:t>
            </a:r>
          </a:p>
          <a:p>
            <a:pPr lvl="2"/>
            <a:r>
              <a:rPr lang="en-AU" noProof="0" dirty="0"/>
              <a:t>Interactions with muons</a:t>
            </a:r>
          </a:p>
          <a:p>
            <a:pPr lvl="1"/>
            <a:endParaRPr lang="en-AU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054E03D3-41E2-096D-4362-4226A6B2E5C0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>
              <a:xfrm>
                <a:off x="6352685" y="3175701"/>
                <a:ext cx="5288452" cy="1841665"/>
              </a:xfrm>
            </p:spPr>
            <p:txBody>
              <a:bodyPr rtlCol="0">
                <a:normAutofit/>
              </a:bodyPr>
              <a:lstStyle>
                <a:defPPr>
                  <a:defRPr lang="it-IT"/>
                </a:defPPr>
              </a:lstStyle>
              <a:p>
                <a:pPr marL="285750" indent="-285750" rtl="0">
                  <a:buFont typeface="Arial" panose="020B0604020202020204" pitchFamily="34" charset="0"/>
                  <a:buChar char="•"/>
                </a:pPr>
                <a:r>
                  <a:rPr lang="en-AU" sz="2800" noProof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Maximal capture achieved for</a:t>
                </a:r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80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AU" sz="280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AU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𝑛𝑅</m:t>
                          </m:r>
                        </m:den>
                      </m:f>
                      <m:r>
                        <a:rPr lang="en-AU" sz="280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AU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45</m:t>
                          </m:r>
                        </m:sup>
                      </m:sSup>
                      <m:sSup>
                        <m:sSupPr>
                          <m:ctrlPr>
                            <a:rPr lang="en-AU" sz="28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2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sz="2800" noProof="0" dirty="0"/>
              </a:p>
            </p:txBody>
          </p:sp>
        </mc:Choice>
        <mc:Fallback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054E03D3-41E2-096D-4362-4226A6B2E5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xfrm>
                <a:off x="6352685" y="3175701"/>
                <a:ext cx="5288452" cy="1841665"/>
              </a:xfrm>
              <a:blipFill>
                <a:blip r:embed="rId3"/>
                <a:stretch>
                  <a:fillRect l="-3802" t="-56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373CC2-B02A-588B-1EA4-70BD8D6F2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42A451-ABAC-460C-8D68-96C5EA655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2E5FD-55A0-40AD-190D-384DBDE02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538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81801-1A17-34FB-F67F-BE1C0125D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75A889F-BFC7-3855-6C86-CD2C827CB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(compact stars)?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357CEC3-9F66-82FC-6B6F-DA76C7A35C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25880"/>
            <a:ext cx="5435600" cy="4766945"/>
          </a:xfrm>
        </p:spPr>
        <p:txBody>
          <a:bodyPr rtlCol="0">
            <a:normAutofit fontScale="92500" lnSpcReduction="10000"/>
          </a:bodyPr>
          <a:lstStyle>
            <a:defPPr>
              <a:defRPr lang="it-IT"/>
            </a:defPPr>
          </a:lstStyle>
          <a:p>
            <a:pPr marL="0" lvl="1" indent="0" algn="ctr" rtl="0">
              <a:buNone/>
            </a:pPr>
            <a:r>
              <a:rPr lang="en-AU" b="1" noProof="0" dirty="0"/>
              <a:t>Neutron Stars</a:t>
            </a:r>
          </a:p>
          <a:p>
            <a:pPr lvl="1"/>
            <a:r>
              <a:rPr lang="en-AU" dirty="0"/>
              <a:t>Very large density </a:t>
            </a:r>
          </a:p>
          <a:p>
            <a:pPr lvl="2"/>
            <a:r>
              <a:rPr lang="en-AU" dirty="0"/>
              <a:t>Competing sensitivities with DD</a:t>
            </a:r>
          </a:p>
          <a:p>
            <a:pPr lvl="1"/>
            <a:r>
              <a:rPr lang="en-AU" noProof="0" dirty="0">
                <a:solidFill>
                  <a:srgbClr val="FF0000"/>
                </a:solidFill>
              </a:rPr>
              <a:t>Relativistic kinematics</a:t>
            </a:r>
          </a:p>
          <a:p>
            <a:pPr lvl="2"/>
            <a:r>
              <a:rPr lang="en-AU" dirty="0">
                <a:solidFill>
                  <a:srgbClr val="FF0000"/>
                </a:solidFill>
              </a:rPr>
              <a:t>Wash away non-relativistic suppressions of some DD operators</a:t>
            </a:r>
          </a:p>
          <a:p>
            <a:pPr lvl="2"/>
            <a:r>
              <a:rPr lang="en-AU" noProof="0" dirty="0"/>
              <a:t>Larger reach for inelastic DM</a:t>
            </a:r>
          </a:p>
          <a:p>
            <a:pPr lvl="1"/>
            <a:r>
              <a:rPr lang="en-AU" dirty="0"/>
              <a:t>DM interactions with different kind of matter</a:t>
            </a:r>
          </a:p>
          <a:p>
            <a:pPr lvl="2"/>
            <a:r>
              <a:rPr lang="en-AU" noProof="0" dirty="0">
                <a:solidFill>
                  <a:srgbClr val="FF0000"/>
                </a:solidFill>
              </a:rPr>
              <a:t>No SD/SI suppression</a:t>
            </a:r>
          </a:p>
          <a:p>
            <a:pPr lvl="2"/>
            <a:r>
              <a:rPr lang="en-AU" noProof="0" dirty="0"/>
              <a:t>Interactions with muons</a:t>
            </a:r>
          </a:p>
          <a:p>
            <a:pPr lvl="1"/>
            <a:endParaRPr lang="en-AU" noProof="0" dirty="0"/>
          </a:p>
        </p:txBody>
      </p:sp>
      <p:pic>
        <p:nvPicPr>
          <p:cNvPr id="4" name="Content Placeholder 3" descr="A chart of different colored lines&#10;&#10;AI-generated content may be incorrect.">
            <a:extLst>
              <a:ext uri="{FF2B5EF4-FFF2-40B4-BE49-F238E27FC236}">
                <a16:creationId xmlns:a16="http://schemas.microsoft.com/office/drawing/2014/main" id="{B56E42D5-982D-59A0-9066-65FEAAAF8F8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518" y="317938"/>
            <a:ext cx="4187123" cy="6222124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3985C3-E5E1-F51D-BE7B-E1DBD7C9FEBF}"/>
              </a:ext>
            </a:extLst>
          </p:cNvPr>
          <p:cNvSpPr txBox="1"/>
          <p:nvPr/>
        </p:nvSpPr>
        <p:spPr>
          <a:xfrm>
            <a:off x="6429810" y="41789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1807.02840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5750E08-9BD7-0774-5E85-72A451655F2D}"/>
              </a:ext>
            </a:extLst>
          </p:cNvPr>
          <p:cNvSpPr/>
          <p:nvPr/>
        </p:nvSpPr>
        <p:spPr>
          <a:xfrm>
            <a:off x="550862" y="1178560"/>
            <a:ext cx="5878948" cy="1930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Similar sensitivities for all operators</a:t>
            </a:r>
            <a:r>
              <a:rPr lang="it-IT" dirty="0">
                <a:solidFill>
                  <a:srgbClr val="FF0000"/>
                </a:solidFill>
              </a:rPr>
              <a:t> for 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</a:rPr>
              <a:t>Order of magnitude differences for DD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6CA787-4DE9-CE41-5C36-56BC75B7D50B}"/>
              </a:ext>
            </a:extLst>
          </p:cNvPr>
          <p:cNvCxnSpPr/>
          <p:nvPr/>
        </p:nvCxnSpPr>
        <p:spPr>
          <a:xfrm>
            <a:off x="5689600" y="2032000"/>
            <a:ext cx="23876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14FDA00-159B-183C-D02F-5C31B2922FE7}"/>
              </a:ext>
            </a:extLst>
          </p:cNvPr>
          <p:cNvCxnSpPr>
            <a:cxnSpLocks/>
          </p:cNvCxnSpPr>
          <p:nvPr/>
        </p:nvCxnSpPr>
        <p:spPr>
          <a:xfrm>
            <a:off x="5689600" y="2031332"/>
            <a:ext cx="4653280" cy="7626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3252EF-0FEB-FBDD-2E51-6775A7E57489}"/>
              </a:ext>
            </a:extLst>
          </p:cNvPr>
          <p:cNvCxnSpPr>
            <a:cxnSpLocks/>
          </p:cNvCxnSpPr>
          <p:nvPr/>
        </p:nvCxnSpPr>
        <p:spPr>
          <a:xfrm>
            <a:off x="5689600" y="1987955"/>
            <a:ext cx="2682240" cy="20760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DA7820-15E8-4304-CAF7-3EB1375D7278}"/>
              </a:ext>
            </a:extLst>
          </p:cNvPr>
          <p:cNvCxnSpPr>
            <a:cxnSpLocks/>
          </p:cNvCxnSpPr>
          <p:nvPr/>
        </p:nvCxnSpPr>
        <p:spPr>
          <a:xfrm>
            <a:off x="5689600" y="1987955"/>
            <a:ext cx="4653280" cy="20760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A97D08-1052-2BD9-C9AC-D202E70A2C76}"/>
              </a:ext>
            </a:extLst>
          </p:cNvPr>
          <p:cNvCxnSpPr>
            <a:cxnSpLocks/>
          </p:cNvCxnSpPr>
          <p:nvPr/>
        </p:nvCxnSpPr>
        <p:spPr>
          <a:xfrm>
            <a:off x="5641022" y="1987955"/>
            <a:ext cx="2862898" cy="31866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293044E-931C-8596-AA98-5BCA7231F023}"/>
              </a:ext>
            </a:extLst>
          </p:cNvPr>
          <p:cNvCxnSpPr>
            <a:cxnSpLocks/>
          </p:cNvCxnSpPr>
          <p:nvPr/>
        </p:nvCxnSpPr>
        <p:spPr>
          <a:xfrm>
            <a:off x="5689600" y="1987955"/>
            <a:ext cx="4439920" cy="31866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34485A-14B7-7330-6525-7D41D180EA74}"/>
              </a:ext>
            </a:extLst>
          </p:cNvPr>
          <p:cNvCxnSpPr>
            <a:cxnSpLocks/>
          </p:cNvCxnSpPr>
          <p:nvPr/>
        </p:nvCxnSpPr>
        <p:spPr>
          <a:xfrm>
            <a:off x="5595075" y="2332699"/>
            <a:ext cx="2990125" cy="46130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8A33705-704A-2A9E-C2F5-AC243B5B464D}"/>
              </a:ext>
            </a:extLst>
          </p:cNvPr>
          <p:cNvCxnSpPr>
            <a:cxnSpLocks/>
          </p:cNvCxnSpPr>
          <p:nvPr/>
        </p:nvCxnSpPr>
        <p:spPr>
          <a:xfrm>
            <a:off x="5595075" y="2332699"/>
            <a:ext cx="2954792" cy="232058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12331FD4-E818-DB06-29F5-891B0EEA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8B314A92-193B-CDDA-9936-ECC31BA2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E26ED0E4-8537-0F1C-9E55-AC2AF91F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902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E1096-9D80-B75D-F6AD-BA413B8D0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3E3CEB5-94FD-78B4-00D7-2503232F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08635"/>
            <a:ext cx="11090274" cy="1332000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en-AU" noProof="0" dirty="0"/>
              <a:t>Why (compact stars)?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A9D0CF9-8A65-748A-8415-D7AADE2042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325880"/>
            <a:ext cx="5435600" cy="4766945"/>
          </a:xfrm>
        </p:spPr>
        <p:txBody>
          <a:bodyPr rtlCol="0">
            <a:normAutofit fontScale="92500" lnSpcReduction="10000"/>
          </a:bodyPr>
          <a:lstStyle>
            <a:defPPr>
              <a:defRPr lang="it-IT"/>
            </a:defPPr>
          </a:lstStyle>
          <a:p>
            <a:pPr marL="0" lvl="1" indent="0" algn="ctr" rtl="0">
              <a:buNone/>
            </a:pPr>
            <a:r>
              <a:rPr lang="en-AU" b="1" noProof="0" dirty="0"/>
              <a:t>Neutron Stars</a:t>
            </a:r>
          </a:p>
          <a:p>
            <a:pPr lvl="1"/>
            <a:r>
              <a:rPr lang="en-AU" dirty="0"/>
              <a:t>Very large density </a:t>
            </a:r>
          </a:p>
          <a:p>
            <a:pPr lvl="2"/>
            <a:r>
              <a:rPr lang="en-AU" dirty="0"/>
              <a:t>Competing sensitivities with DD</a:t>
            </a:r>
          </a:p>
          <a:p>
            <a:pPr lvl="1"/>
            <a:r>
              <a:rPr lang="en-AU" noProof="0" dirty="0">
                <a:solidFill>
                  <a:srgbClr val="FF0000"/>
                </a:solidFill>
              </a:rPr>
              <a:t>Relativistic kinematics</a:t>
            </a:r>
          </a:p>
          <a:p>
            <a:pPr lvl="2"/>
            <a:r>
              <a:rPr lang="en-AU" dirty="0"/>
              <a:t>Wash away non-relativistic suppressions of some DD operators</a:t>
            </a:r>
          </a:p>
          <a:p>
            <a:pPr lvl="2"/>
            <a:r>
              <a:rPr lang="en-AU" noProof="0" dirty="0">
                <a:solidFill>
                  <a:srgbClr val="FF0000"/>
                </a:solidFill>
              </a:rPr>
              <a:t>Larger reach for inelastic DM</a:t>
            </a:r>
          </a:p>
          <a:p>
            <a:pPr lvl="1"/>
            <a:r>
              <a:rPr lang="en-AU" dirty="0"/>
              <a:t>DM interactions with different kind of matter</a:t>
            </a:r>
          </a:p>
          <a:p>
            <a:pPr lvl="2"/>
            <a:r>
              <a:rPr lang="en-AU" noProof="0" dirty="0"/>
              <a:t>No SD/SI suppression</a:t>
            </a:r>
          </a:p>
          <a:p>
            <a:pPr lvl="2"/>
            <a:r>
              <a:rPr lang="en-AU" noProof="0" dirty="0"/>
              <a:t>Interactions with muons</a:t>
            </a:r>
          </a:p>
          <a:p>
            <a:pPr lvl="1"/>
            <a:endParaRPr lang="en-AU" noProof="0" dirty="0"/>
          </a:p>
        </p:txBody>
      </p:sp>
      <p:pic>
        <p:nvPicPr>
          <p:cNvPr id="4" name="Content Placeholder 3" descr="A graph of the solar system&#10;&#10;AI-generated content may be incorrect.">
            <a:extLst>
              <a:ext uri="{FF2B5EF4-FFF2-40B4-BE49-F238E27FC236}">
                <a16:creationId xmlns:a16="http://schemas.microsoft.com/office/drawing/2014/main" id="{6843F637-6486-5BA9-63EC-B76BF9BF9627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782" y="1329490"/>
            <a:ext cx="4773355" cy="419902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DD1D9F-D3EC-51DB-1B41-2E2D255B36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835" y="2953178"/>
            <a:ext cx="333422" cy="5239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9D6F86-8AD5-B127-A309-13308793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it-IT"/>
              <a:t>14/07/2025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2F6AC-F37A-EC61-621E-43D8CFF7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/>
              <a:t>Dark Matter and Stars - Kingston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F742B-ADF2-2985-EA5B-E8665B59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009007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976251_TF33713516_Win32" id="{18E7266F-96A5-45BC-8F75-28F2B348725F}" vid="{DE50EE8B-DC84-4D58-B6DF-908844BA4D2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797783A8-901D-4F73-81D7-AA6841BEB3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49CD38-5B57-4682-9FCE-B9174068D0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342EE1-43E5-4AFB-895D-B61B9656DC14}">
  <ds:schemaRefs>
    <ds:schemaRef ds:uri="http://schemas.microsoft.com/office/2006/documentManagement/types"/>
    <ds:schemaRef ds:uri="http://schemas.microsoft.com/sharepoint/v3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230e9df3-be65-4c73-a93b-d1236ebd677e"/>
    <ds:schemaRef ds:uri="16c05727-aa75-4e4a-9b5f-8a80a1165891"/>
    <ds:schemaRef ds:uri="71af3243-3dd4-4a8d-8c0d-dd76da1f02a5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{C9A9AE39-06C5-418A-8845-0D78D5367CB6}tf33713516_win32</Template>
  <TotalTime>3528</TotalTime>
  <Words>2642</Words>
  <Application>Microsoft Office PowerPoint</Application>
  <PresentationFormat>Widescreen</PresentationFormat>
  <Paragraphs>673</Paragraphs>
  <Slides>53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Cambria Math</vt:lpstr>
      <vt:lpstr>Gill Sans MT</vt:lpstr>
      <vt:lpstr>Walbaum Display</vt:lpstr>
      <vt:lpstr>3DFloatVTI</vt:lpstr>
      <vt:lpstr>Phenomenology of Dark Matter in Neutron Stars and compact objects Giorgio Busoni Dark Matter and Stars, Kingston 14/07/2025</vt:lpstr>
      <vt:lpstr>Outline</vt:lpstr>
      <vt:lpstr>Growing interest</vt:lpstr>
      <vt:lpstr>PowerPoint Presentation</vt:lpstr>
      <vt:lpstr>Why (stars)?</vt:lpstr>
      <vt:lpstr>Why (compact stars)?</vt:lpstr>
      <vt:lpstr>Why (compact stars)?</vt:lpstr>
      <vt:lpstr>Why (compact stars)?</vt:lpstr>
      <vt:lpstr>Why (compact stars)?</vt:lpstr>
      <vt:lpstr>Why (compact stars)?</vt:lpstr>
      <vt:lpstr>What</vt:lpstr>
      <vt:lpstr>What?</vt:lpstr>
      <vt:lpstr>What?</vt:lpstr>
      <vt:lpstr>What?</vt:lpstr>
      <vt:lpstr>What?</vt:lpstr>
      <vt:lpstr>Kinetic and annihilation heating</vt:lpstr>
      <vt:lpstr>How?</vt:lpstr>
      <vt:lpstr>Dark Matter path in a Neutron Star</vt:lpstr>
      <vt:lpstr>Dark Matter path in a Neutron Star</vt:lpstr>
      <vt:lpstr>Capture in the Sun</vt:lpstr>
      <vt:lpstr>Capture in the Sun</vt:lpstr>
      <vt:lpstr>Capture in NS</vt:lpstr>
      <vt:lpstr>Capture probability</vt:lpstr>
      <vt:lpstr>Capture in NS</vt:lpstr>
      <vt:lpstr>Capture in NS</vt:lpstr>
      <vt:lpstr>Capture in NS</vt:lpstr>
      <vt:lpstr>Interaction rates in degenerate matter</vt:lpstr>
      <vt:lpstr>Interaction rates in degenerate matter</vt:lpstr>
      <vt:lpstr>Capture in NS</vt:lpstr>
      <vt:lpstr>Capture in NS</vt:lpstr>
      <vt:lpstr>Single Scatter, light: Pauli Blocking</vt:lpstr>
      <vt:lpstr>Capture in NS</vt:lpstr>
      <vt:lpstr>Single Scatter, heavy: energy loss</vt:lpstr>
      <vt:lpstr>Capture in NS</vt:lpstr>
      <vt:lpstr>Capture in NS</vt:lpstr>
      <vt:lpstr>Capture in NS: leptons</vt:lpstr>
      <vt:lpstr>Capture in NS: hadrons</vt:lpstr>
      <vt:lpstr>Capture in NS: hadrons</vt:lpstr>
      <vt:lpstr>Capture in NS: muons/light mediator</vt:lpstr>
      <vt:lpstr>Evaporation mass is NS</vt:lpstr>
      <vt:lpstr>Thermalisation and C/A equilibrium</vt:lpstr>
      <vt:lpstr>Thermalisation and C/A equilibrium</vt:lpstr>
      <vt:lpstr>Thermalisation and C/A equilibrium</vt:lpstr>
      <vt:lpstr>Thermalisation</vt:lpstr>
      <vt:lpstr>Conclusions</vt:lpstr>
      <vt:lpstr>Thanks</vt:lpstr>
      <vt:lpstr>Backup</vt:lpstr>
      <vt:lpstr>MOTIVATIONS (NS)</vt:lpstr>
      <vt:lpstr>MOTIVATIONS (NS)</vt:lpstr>
      <vt:lpstr>CAPTURE (NS)</vt:lpstr>
      <vt:lpstr>CAPTURE (NS)</vt:lpstr>
      <vt:lpstr>CAPTURE (NS)</vt:lpstr>
      <vt:lpstr>Thermalisation (NS)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Giorgio Busoni</dc:creator>
  <cp:lastModifiedBy>Giorgio Busoni</cp:lastModifiedBy>
  <cp:revision>1</cp:revision>
  <dcterms:created xsi:type="dcterms:W3CDTF">2025-07-09T19:42:21Z</dcterms:created>
  <dcterms:modified xsi:type="dcterms:W3CDTF">2025-07-14T00:08:03Z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