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9" r:id="rId4"/>
  </p:sldMasterIdLst>
  <p:notesMasterIdLst>
    <p:notesMasterId r:id="rId25"/>
  </p:notesMasterIdLst>
  <p:sldIdLst>
    <p:sldId id="256" r:id="rId5"/>
    <p:sldId id="291" r:id="rId6"/>
    <p:sldId id="292" r:id="rId7"/>
    <p:sldId id="300" r:id="rId8"/>
    <p:sldId id="303" r:id="rId9"/>
    <p:sldId id="293" r:id="rId10"/>
    <p:sldId id="276" r:id="rId11"/>
    <p:sldId id="282" r:id="rId12"/>
    <p:sldId id="301" r:id="rId13"/>
    <p:sldId id="285" r:id="rId14"/>
    <p:sldId id="304" r:id="rId15"/>
    <p:sldId id="296" r:id="rId16"/>
    <p:sldId id="298" r:id="rId17"/>
    <p:sldId id="307" r:id="rId18"/>
    <p:sldId id="308" r:id="rId19"/>
    <p:sldId id="302" r:id="rId20"/>
    <p:sldId id="295" r:id="rId21"/>
    <p:sldId id="305" r:id="rId22"/>
    <p:sldId id="306" r:id="rId23"/>
    <p:sldId id="280" r:id="rId2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DD40F5-2C36-473E-9610-C0C3686A18EC}" v="2836" dt="2025-05-19T11:33:03.966"/>
    <p1510:client id="{5C51EEAD-FDBC-E241-53A1-01D5E4190170}" v="9" dt="2025-05-19T09:51:12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94" d="100"/>
          <a:sy n="194" d="100"/>
        </p:scale>
        <p:origin x="2634" y="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, Glenn (DLSLtd,RAL,LSCI)" userId="S::glenn.christian@diamond.ac.uk::3fd628da-9310-4c9b-b354-9f13456a383a" providerId="AD" clId="Web-{A5AD8F3A-E186-B5E7-4B94-9BF6C4AEC110}"/>
    <pc:docChg chg="addSld delSld modSld sldOrd">
      <pc:chgData name="Christian, Glenn (DLSLtd,RAL,LSCI)" userId="S::glenn.christian@diamond.ac.uk::3fd628da-9310-4c9b-b354-9f13456a383a" providerId="AD" clId="Web-{A5AD8F3A-E186-B5E7-4B94-9BF6C4AEC110}" dt="2025-05-15T19:35:48.257" v="677" actId="20577"/>
      <pc:docMkLst>
        <pc:docMk/>
      </pc:docMkLst>
      <pc:sldChg chg="ord">
        <pc:chgData name="Christian, Glenn (DLSLtd,RAL,LSCI)" userId="S::glenn.christian@diamond.ac.uk::3fd628da-9310-4c9b-b354-9f13456a383a" providerId="AD" clId="Web-{A5AD8F3A-E186-B5E7-4B94-9BF6C4AEC110}" dt="2025-05-15T19:04:26.562" v="398"/>
        <pc:sldMkLst>
          <pc:docMk/>
          <pc:sldMk cId="1227541979" sldId="271"/>
        </pc:sldMkLst>
      </pc:sldChg>
      <pc:sldChg chg="modSp">
        <pc:chgData name="Christian, Glenn (DLSLtd,RAL,LSCI)" userId="S::glenn.christian@diamond.ac.uk::3fd628da-9310-4c9b-b354-9f13456a383a" providerId="AD" clId="Web-{A5AD8F3A-E186-B5E7-4B94-9BF6C4AEC110}" dt="2025-05-15T19:35:48.257" v="677" actId="20577"/>
        <pc:sldMkLst>
          <pc:docMk/>
          <pc:sldMk cId="3524394634" sldId="280"/>
        </pc:sldMkLst>
        <pc:spChg chg="mod">
          <ac:chgData name="Christian, Glenn (DLSLtd,RAL,LSCI)" userId="S::glenn.christian@diamond.ac.uk::3fd628da-9310-4c9b-b354-9f13456a383a" providerId="AD" clId="Web-{A5AD8F3A-E186-B5E7-4B94-9BF6C4AEC110}" dt="2025-05-15T19:30:28.482" v="577" actId="1076"/>
          <ac:spMkLst>
            <pc:docMk/>
            <pc:sldMk cId="3524394634" sldId="280"/>
            <ac:spMk id="5" creationId="{CD197638-EA72-4D15-973B-97CCD6B1C18D}"/>
          </ac:spMkLst>
        </pc:spChg>
        <pc:spChg chg="mod">
          <ac:chgData name="Christian, Glenn (DLSLtd,RAL,LSCI)" userId="S::glenn.christian@diamond.ac.uk::3fd628da-9310-4c9b-b354-9f13456a383a" providerId="AD" clId="Web-{A5AD8F3A-E186-B5E7-4B94-9BF6C4AEC110}" dt="2025-05-15T19:06:28.128" v="438" actId="1076"/>
          <ac:spMkLst>
            <pc:docMk/>
            <pc:sldMk cId="3524394634" sldId="280"/>
            <ac:spMk id="6" creationId="{00000000-0000-0000-0000-000000000000}"/>
          </ac:spMkLst>
        </pc:spChg>
        <pc:spChg chg="mod">
          <ac:chgData name="Christian, Glenn (DLSLtd,RAL,LSCI)" userId="S::glenn.christian@diamond.ac.uk::3fd628da-9310-4c9b-b354-9f13456a383a" providerId="AD" clId="Web-{A5AD8F3A-E186-B5E7-4B94-9BF6C4AEC110}" dt="2025-05-15T19:35:48.257" v="677" actId="20577"/>
          <ac:spMkLst>
            <pc:docMk/>
            <pc:sldMk cId="3524394634" sldId="280"/>
            <ac:spMk id="7" creationId="{00000000-0000-0000-0000-000000000000}"/>
          </ac:spMkLst>
        </pc:spChg>
      </pc:sldChg>
      <pc:sldChg chg="modSp">
        <pc:chgData name="Christian, Glenn (DLSLtd,RAL,LSCI)" userId="S::glenn.christian@diamond.ac.uk::3fd628da-9310-4c9b-b354-9f13456a383a" providerId="AD" clId="Web-{A5AD8F3A-E186-B5E7-4B94-9BF6C4AEC110}" dt="2025-05-15T18:55:55.452" v="6" actId="1076"/>
        <pc:sldMkLst>
          <pc:docMk/>
          <pc:sldMk cId="1396058985" sldId="298"/>
        </pc:sldMkLst>
        <pc:picChg chg="mod">
          <ac:chgData name="Christian, Glenn (DLSLtd,RAL,LSCI)" userId="S::glenn.christian@diamond.ac.uk::3fd628da-9310-4c9b-b354-9f13456a383a" providerId="AD" clId="Web-{A5AD8F3A-E186-B5E7-4B94-9BF6C4AEC110}" dt="2025-05-15T18:55:55.452" v="6" actId="1076"/>
          <ac:picMkLst>
            <pc:docMk/>
            <pc:sldMk cId="1396058985" sldId="298"/>
            <ac:picMk id="8" creationId="{D2682AB9-32BD-1B4D-9D4B-0F2B310FA5BE}"/>
          </ac:picMkLst>
        </pc:picChg>
      </pc:sldChg>
      <pc:sldChg chg="ord">
        <pc:chgData name="Christian, Glenn (DLSLtd,RAL,LSCI)" userId="S::glenn.christian@diamond.ac.uk::3fd628da-9310-4c9b-b354-9f13456a383a" providerId="AD" clId="Web-{A5AD8F3A-E186-B5E7-4B94-9BF6C4AEC110}" dt="2025-05-15T19:13:07.124" v="479"/>
        <pc:sldMkLst>
          <pc:docMk/>
          <pc:sldMk cId="2232882392" sldId="299"/>
        </pc:sldMkLst>
      </pc:sldChg>
      <pc:sldChg chg="modSp">
        <pc:chgData name="Christian, Glenn (DLSLtd,RAL,LSCI)" userId="S::glenn.christian@diamond.ac.uk::3fd628da-9310-4c9b-b354-9f13456a383a" providerId="AD" clId="Web-{A5AD8F3A-E186-B5E7-4B94-9BF6C4AEC110}" dt="2025-05-15T18:56:26.079" v="8" actId="1076"/>
        <pc:sldMkLst>
          <pc:docMk/>
          <pc:sldMk cId="4148792566" sldId="302"/>
        </pc:sldMkLst>
        <pc:picChg chg="mod">
          <ac:chgData name="Christian, Glenn (DLSLtd,RAL,LSCI)" userId="S::glenn.christian@diamond.ac.uk::3fd628da-9310-4c9b-b354-9f13456a383a" providerId="AD" clId="Web-{A5AD8F3A-E186-B5E7-4B94-9BF6C4AEC110}" dt="2025-05-15T18:56:26.079" v="8" actId="1076"/>
          <ac:picMkLst>
            <pc:docMk/>
            <pc:sldMk cId="4148792566" sldId="302"/>
            <ac:picMk id="6" creationId="{4D36FDA9-6C9A-8030-8D46-ADD98A35A5A7}"/>
          </ac:picMkLst>
        </pc:picChg>
      </pc:sldChg>
      <pc:sldChg chg="modSp">
        <pc:chgData name="Christian, Glenn (DLSLtd,RAL,LSCI)" userId="S::glenn.christian@diamond.ac.uk::3fd628da-9310-4c9b-b354-9f13456a383a" providerId="AD" clId="Web-{A5AD8F3A-E186-B5E7-4B94-9BF6C4AEC110}" dt="2025-05-15T19:11:26.402" v="474" actId="20577"/>
        <pc:sldMkLst>
          <pc:docMk/>
          <pc:sldMk cId="3710975773" sldId="303"/>
        </pc:sldMkLst>
        <pc:spChg chg="mod">
          <ac:chgData name="Christian, Glenn (DLSLtd,RAL,LSCI)" userId="S::glenn.christian@diamond.ac.uk::3fd628da-9310-4c9b-b354-9f13456a383a" providerId="AD" clId="Web-{A5AD8F3A-E186-B5E7-4B94-9BF6C4AEC110}" dt="2025-05-15T19:11:26.402" v="474" actId="20577"/>
          <ac:spMkLst>
            <pc:docMk/>
            <pc:sldMk cId="3710975773" sldId="303"/>
            <ac:spMk id="2" creationId="{3278210A-C013-61F0-A80F-29E498A4CD40}"/>
          </ac:spMkLst>
        </pc:spChg>
        <pc:spChg chg="mod">
          <ac:chgData name="Christian, Glenn (DLSLtd,RAL,LSCI)" userId="S::glenn.christian@diamond.ac.uk::3fd628da-9310-4c9b-b354-9f13456a383a" providerId="AD" clId="Web-{A5AD8F3A-E186-B5E7-4B94-9BF6C4AEC110}" dt="2025-05-15T19:10:45.026" v="459" actId="20577"/>
          <ac:spMkLst>
            <pc:docMk/>
            <pc:sldMk cId="3710975773" sldId="303"/>
            <ac:spMk id="37" creationId="{CB100139-47DE-B655-CDA7-5FBCF7DF6E16}"/>
          </ac:spMkLst>
        </pc:spChg>
      </pc:sldChg>
      <pc:sldChg chg="modSp">
        <pc:chgData name="Christian, Glenn (DLSLtd,RAL,LSCI)" userId="S::glenn.christian@diamond.ac.uk::3fd628da-9310-4c9b-b354-9f13456a383a" providerId="AD" clId="Web-{A5AD8F3A-E186-B5E7-4B94-9BF6C4AEC110}" dt="2025-05-15T19:12:20.700" v="478" actId="20577"/>
        <pc:sldMkLst>
          <pc:docMk/>
          <pc:sldMk cId="1548574975" sldId="305"/>
        </pc:sldMkLst>
        <pc:spChg chg="mod">
          <ac:chgData name="Christian, Glenn (DLSLtd,RAL,LSCI)" userId="S::glenn.christian@diamond.ac.uk::3fd628da-9310-4c9b-b354-9f13456a383a" providerId="AD" clId="Web-{A5AD8F3A-E186-B5E7-4B94-9BF6C4AEC110}" dt="2025-05-15T19:12:20.700" v="478" actId="20577"/>
          <ac:spMkLst>
            <pc:docMk/>
            <pc:sldMk cId="1548574975" sldId="305"/>
            <ac:spMk id="3" creationId="{C4B252AF-3063-8CED-2187-CDFAF72169EF}"/>
          </ac:spMkLst>
        </pc:spChg>
      </pc:sldChg>
      <pc:sldChg chg="new del">
        <pc:chgData name="Christian, Glenn (DLSLtd,RAL,LSCI)" userId="S::glenn.christian@diamond.ac.uk::3fd628da-9310-4c9b-b354-9f13456a383a" providerId="AD" clId="Web-{A5AD8F3A-E186-B5E7-4B94-9BF6C4AEC110}" dt="2025-05-15T18:57:56.316" v="10"/>
        <pc:sldMkLst>
          <pc:docMk/>
          <pc:sldMk cId="718519701" sldId="306"/>
        </pc:sldMkLst>
      </pc:sldChg>
      <pc:sldChg chg="modSp add replId">
        <pc:chgData name="Christian, Glenn (DLSLtd,RAL,LSCI)" userId="S::glenn.christian@diamond.ac.uk::3fd628da-9310-4c9b-b354-9f13456a383a" providerId="AD" clId="Web-{A5AD8F3A-E186-B5E7-4B94-9BF6C4AEC110}" dt="2025-05-15T19:04:00.092" v="397" actId="20577"/>
        <pc:sldMkLst>
          <pc:docMk/>
          <pc:sldMk cId="3517670588" sldId="306"/>
        </pc:sldMkLst>
        <pc:spChg chg="mod">
          <ac:chgData name="Christian, Glenn (DLSLtd,RAL,LSCI)" userId="S::glenn.christian@diamond.ac.uk::3fd628da-9310-4c9b-b354-9f13456a383a" providerId="AD" clId="Web-{A5AD8F3A-E186-B5E7-4B94-9BF6C4AEC110}" dt="2025-05-15T19:04:00.092" v="397" actId="20577"/>
          <ac:spMkLst>
            <pc:docMk/>
            <pc:sldMk cId="3517670588" sldId="306"/>
            <ac:spMk id="3" creationId="{6D0B5AAA-733E-C3D0-67B7-4DC1E3D61670}"/>
          </ac:spMkLst>
        </pc:spChg>
      </pc:sldChg>
    </pc:docChg>
  </pc:docChgLst>
  <pc:docChgLst>
    <pc:chgData name="Christian, Glenn (DLSLtd,RAL,LSCI)" userId="S::glenn.christian@diamond.ac.uk::3fd628da-9310-4c9b-b354-9f13456a383a" providerId="AD" clId="Web-{5C51EEAD-FDBC-E241-53A1-01D5E4190170}"/>
    <pc:docChg chg="modSld">
      <pc:chgData name="Christian, Glenn (DLSLtd,RAL,LSCI)" userId="S::glenn.christian@diamond.ac.uk::3fd628da-9310-4c9b-b354-9f13456a383a" providerId="AD" clId="Web-{5C51EEAD-FDBC-E241-53A1-01D5E4190170}" dt="2025-05-19T09:51:12.954" v="8" actId="1076"/>
      <pc:docMkLst>
        <pc:docMk/>
      </pc:docMkLst>
      <pc:sldChg chg="modSp">
        <pc:chgData name="Christian, Glenn (DLSLtd,RAL,LSCI)" userId="S::glenn.christian@diamond.ac.uk::3fd628da-9310-4c9b-b354-9f13456a383a" providerId="AD" clId="Web-{5C51EEAD-FDBC-E241-53A1-01D5E4190170}" dt="2025-05-19T09:51:12.954" v="8" actId="1076"/>
        <pc:sldMkLst>
          <pc:docMk/>
          <pc:sldMk cId="1480193858" sldId="291"/>
        </pc:sldMkLst>
        <pc:spChg chg="mod">
          <ac:chgData name="Christian, Glenn (DLSLtd,RAL,LSCI)" userId="S::glenn.christian@diamond.ac.uk::3fd628da-9310-4c9b-b354-9f13456a383a" providerId="AD" clId="Web-{5C51EEAD-FDBC-E241-53A1-01D5E4190170}" dt="2025-05-19T09:51:05.094" v="6" actId="1076"/>
          <ac:spMkLst>
            <pc:docMk/>
            <pc:sldMk cId="1480193858" sldId="291"/>
            <ac:spMk id="2" creationId="{3B85D7A2-54B5-035B-C7E2-5CF037865096}"/>
          </ac:spMkLst>
        </pc:spChg>
        <pc:picChg chg="mod">
          <ac:chgData name="Christian, Glenn (DLSLtd,RAL,LSCI)" userId="S::glenn.christian@diamond.ac.uk::3fd628da-9310-4c9b-b354-9f13456a383a" providerId="AD" clId="Web-{5C51EEAD-FDBC-E241-53A1-01D5E4190170}" dt="2025-05-19T09:51:12.954" v="8" actId="1076"/>
          <ac:picMkLst>
            <pc:docMk/>
            <pc:sldMk cId="1480193858" sldId="291"/>
            <ac:picMk id="5" creationId="{FACFA19B-C878-D2FF-BCDF-499C5064853D}"/>
          </ac:picMkLst>
        </pc:picChg>
      </pc:sldChg>
      <pc:sldChg chg="modSp">
        <pc:chgData name="Christian, Glenn (DLSLtd,RAL,LSCI)" userId="S::glenn.christian@diamond.ac.uk::3fd628da-9310-4c9b-b354-9f13456a383a" providerId="AD" clId="Web-{5C51EEAD-FDBC-E241-53A1-01D5E4190170}" dt="2025-05-19T09:33:37.864" v="0" actId="1076"/>
        <pc:sldMkLst>
          <pc:docMk/>
          <pc:sldMk cId="886337119" sldId="292"/>
        </pc:sldMkLst>
        <pc:picChg chg="mod">
          <ac:chgData name="Christian, Glenn (DLSLtd,RAL,LSCI)" userId="S::glenn.christian@diamond.ac.uk::3fd628da-9310-4c9b-b354-9f13456a383a" providerId="AD" clId="Web-{5C51EEAD-FDBC-E241-53A1-01D5E4190170}" dt="2025-05-19T09:33:37.864" v="0" actId="1076"/>
          <ac:picMkLst>
            <pc:docMk/>
            <pc:sldMk cId="886337119" sldId="292"/>
            <ac:picMk id="6" creationId="{C5423F34-8871-9C77-72DE-00F16EF2775D}"/>
          </ac:picMkLst>
        </pc:picChg>
      </pc:sldChg>
      <pc:sldChg chg="modSp">
        <pc:chgData name="Christian, Glenn (DLSLtd,RAL,LSCI)" userId="S::glenn.christian@diamond.ac.uk::3fd628da-9310-4c9b-b354-9f13456a383a" providerId="AD" clId="Web-{5C51EEAD-FDBC-E241-53A1-01D5E4190170}" dt="2025-05-19T09:50:24.937" v="4" actId="20577"/>
        <pc:sldMkLst>
          <pc:docMk/>
          <pc:sldMk cId="3517670588" sldId="306"/>
        </pc:sldMkLst>
        <pc:spChg chg="mod">
          <ac:chgData name="Christian, Glenn (DLSLtd,RAL,LSCI)" userId="S::glenn.christian@diamond.ac.uk::3fd628da-9310-4c9b-b354-9f13456a383a" providerId="AD" clId="Web-{5C51EEAD-FDBC-E241-53A1-01D5E4190170}" dt="2025-05-19T09:50:24.937" v="4" actId="20577"/>
          <ac:spMkLst>
            <pc:docMk/>
            <pc:sldMk cId="3517670588" sldId="306"/>
            <ac:spMk id="2" creationId="{2D2584BC-4AB5-2D99-AECA-5FB134B28FF9}"/>
          </ac:spMkLst>
        </pc:spChg>
        <pc:spChg chg="mod">
          <ac:chgData name="Christian, Glenn (DLSLtd,RAL,LSCI)" userId="S::glenn.christian@diamond.ac.uk::3fd628da-9310-4c9b-b354-9f13456a383a" providerId="AD" clId="Web-{5C51EEAD-FDBC-E241-53A1-01D5E4190170}" dt="2025-05-19T09:50:22.234" v="3" actId="20577"/>
          <ac:spMkLst>
            <pc:docMk/>
            <pc:sldMk cId="3517670588" sldId="306"/>
            <ac:spMk id="3" creationId="{6D0B5AAA-733E-C3D0-67B7-4DC1E3D61670}"/>
          </ac:spMkLst>
        </pc:spChg>
      </pc:sldChg>
    </pc:docChg>
  </pc:docChgLst>
  <pc:docChgLst>
    <pc:chgData name="Christian, Glenn (DLSLtd,RAL,LSCI)" userId="S::glenn.christian@diamond.ac.uk::3fd628da-9310-4c9b-b354-9f13456a383a" providerId="AD" clId="Web-{47DBE2CD-B6E1-6DAD-80CC-923D5B6D5E7F}"/>
    <pc:docChg chg="modSld">
      <pc:chgData name="Christian, Glenn (DLSLtd,RAL,LSCI)" userId="S::glenn.christian@diamond.ac.uk::3fd628da-9310-4c9b-b354-9f13456a383a" providerId="AD" clId="Web-{47DBE2CD-B6E1-6DAD-80CC-923D5B6D5E7F}" dt="2025-05-15T11:27:01.250" v="22"/>
      <pc:docMkLst>
        <pc:docMk/>
      </pc:docMkLst>
      <pc:sldChg chg="addSp delSp modSp">
        <pc:chgData name="Christian, Glenn (DLSLtd,RAL,LSCI)" userId="S::glenn.christian@diamond.ac.uk::3fd628da-9310-4c9b-b354-9f13456a383a" providerId="AD" clId="Web-{47DBE2CD-B6E1-6DAD-80CC-923D5B6D5E7F}" dt="2025-05-15T11:27:01.250" v="22"/>
        <pc:sldMkLst>
          <pc:docMk/>
          <pc:sldMk cId="512355141" sldId="304"/>
        </pc:sldMkLst>
        <pc:spChg chg="mod">
          <ac:chgData name="Christian, Glenn (DLSLtd,RAL,LSCI)" userId="S::glenn.christian@diamond.ac.uk::3fd628da-9310-4c9b-b354-9f13456a383a" providerId="AD" clId="Web-{47DBE2CD-B6E1-6DAD-80CC-923D5B6D5E7F}" dt="2025-05-15T11:26:29.233" v="21" actId="1076"/>
          <ac:spMkLst>
            <pc:docMk/>
            <pc:sldMk cId="512355141" sldId="304"/>
            <ac:spMk id="3" creationId="{4C60814B-9A0D-B6EB-BD1B-0DEDB687ECF6}"/>
          </ac:spMkLst>
        </pc:spChg>
        <pc:picChg chg="add mod">
          <ac:chgData name="Christian, Glenn (DLSLtd,RAL,LSCI)" userId="S::glenn.christian@diamond.ac.uk::3fd628da-9310-4c9b-b354-9f13456a383a" providerId="AD" clId="Web-{47DBE2CD-B6E1-6DAD-80CC-923D5B6D5E7F}" dt="2025-05-15T11:25:43.294" v="17" actId="1076"/>
          <ac:picMkLst>
            <pc:docMk/>
            <pc:sldMk cId="512355141" sldId="304"/>
            <ac:picMk id="7" creationId="{2DD193B1-C135-FBE7-3B39-56EB2F8ABF9D}"/>
          </ac:picMkLst>
        </pc:picChg>
        <pc:picChg chg="add mod">
          <ac:chgData name="Christian, Glenn (DLSLtd,RAL,LSCI)" userId="S::glenn.christian@diamond.ac.uk::3fd628da-9310-4c9b-b354-9f13456a383a" providerId="AD" clId="Web-{47DBE2CD-B6E1-6DAD-80CC-923D5B6D5E7F}" dt="2025-05-15T11:27:01.250" v="22"/>
          <ac:picMkLst>
            <pc:docMk/>
            <pc:sldMk cId="512355141" sldId="304"/>
            <ac:picMk id="8" creationId="{D63DA450-9D67-D60B-8DD5-BCEC95826932}"/>
          </ac:picMkLst>
        </pc:picChg>
      </pc:sldChg>
    </pc:docChg>
  </pc:docChgLst>
  <pc:docChgLst>
    <pc:chgData name="Christian, Glenn (DLSLtd,RAL,LSCI)" userId="S::glenn.christian@diamond.ac.uk::3fd628da-9310-4c9b-b354-9f13456a383a" providerId="AD" clId="Web-{D9A1A9C4-1EF5-82D4-B869-B5242A35DF94}"/>
    <pc:docChg chg="modSld">
      <pc:chgData name="Christian, Glenn (DLSLtd,RAL,LSCI)" userId="S::glenn.christian@diamond.ac.uk::3fd628da-9310-4c9b-b354-9f13456a383a" providerId="AD" clId="Web-{D9A1A9C4-1EF5-82D4-B869-B5242A35DF94}" dt="2025-05-14T17:50:20.986" v="15" actId="1076"/>
      <pc:docMkLst>
        <pc:docMk/>
      </pc:docMkLst>
      <pc:sldChg chg="addSp delSp modSp">
        <pc:chgData name="Christian, Glenn (DLSLtd,RAL,LSCI)" userId="S::glenn.christian@diamond.ac.uk::3fd628da-9310-4c9b-b354-9f13456a383a" providerId="AD" clId="Web-{D9A1A9C4-1EF5-82D4-B869-B5242A35DF94}" dt="2025-05-14T17:50:20.986" v="15" actId="1076"/>
        <pc:sldMkLst>
          <pc:docMk/>
          <pc:sldMk cId="154753422" sldId="296"/>
        </pc:sldMkLst>
        <pc:spChg chg="mod">
          <ac:chgData name="Christian, Glenn (DLSLtd,RAL,LSCI)" userId="S::glenn.christian@diamond.ac.uk::3fd628da-9310-4c9b-b354-9f13456a383a" providerId="AD" clId="Web-{D9A1A9C4-1EF5-82D4-B869-B5242A35DF94}" dt="2025-05-14T17:49:25.125" v="14" actId="20577"/>
          <ac:spMkLst>
            <pc:docMk/>
            <pc:sldMk cId="154753422" sldId="296"/>
            <ac:spMk id="2" creationId="{1D6DC171-708D-9F0B-AC93-CA4535248D4E}"/>
          </ac:spMkLst>
        </pc:spChg>
        <pc:picChg chg="mod">
          <ac:chgData name="Christian, Glenn (DLSLtd,RAL,LSCI)" userId="S::glenn.christian@diamond.ac.uk::3fd628da-9310-4c9b-b354-9f13456a383a" providerId="AD" clId="Web-{D9A1A9C4-1EF5-82D4-B869-B5242A35DF94}" dt="2025-05-14T17:50:20.986" v="15" actId="1076"/>
          <ac:picMkLst>
            <pc:docMk/>
            <pc:sldMk cId="154753422" sldId="296"/>
            <ac:picMk id="4" creationId="{756EBD88-769B-2898-3703-03B00E3B78A0}"/>
          </ac:picMkLst>
        </pc:picChg>
        <pc:picChg chg="add mod">
          <ac:chgData name="Christian, Glenn (DLSLtd,RAL,LSCI)" userId="S::glenn.christian@diamond.ac.uk::3fd628da-9310-4c9b-b354-9f13456a383a" providerId="AD" clId="Web-{D9A1A9C4-1EF5-82D4-B869-B5242A35DF94}" dt="2025-05-14T17:49:10.484" v="13" actId="14100"/>
          <ac:picMkLst>
            <pc:docMk/>
            <pc:sldMk cId="154753422" sldId="296"/>
            <ac:picMk id="6" creationId="{8B5F36E1-48DA-9393-DAC8-34283C68ABC7}"/>
          </ac:picMkLst>
        </pc:picChg>
      </pc:sldChg>
    </pc:docChg>
  </pc:docChgLst>
  <pc:docChgLst>
    <pc:chgData name="Christian, Glenn (DLSLtd,RAL,LSCI)" userId="S::glenn.christian@diamond.ac.uk::3fd628da-9310-4c9b-b354-9f13456a383a" providerId="AD" clId="Web-{618F910B-513B-E935-E2BE-444177780DF8}"/>
    <pc:docChg chg="addSld modSld sldOrd">
      <pc:chgData name="Christian, Glenn (DLSLtd,RAL,LSCI)" userId="S::glenn.christian@diamond.ac.uk::3fd628da-9310-4c9b-b354-9f13456a383a" providerId="AD" clId="Web-{618F910B-513B-E935-E2BE-444177780DF8}" dt="2025-05-15T18:54:48.887" v="168" actId="1076"/>
      <pc:docMkLst>
        <pc:docMk/>
      </pc:docMkLst>
      <pc:sldChg chg="ord">
        <pc:chgData name="Christian, Glenn (DLSLtd,RAL,LSCI)" userId="S::glenn.christian@diamond.ac.uk::3fd628da-9310-4c9b-b354-9f13456a383a" providerId="AD" clId="Web-{618F910B-513B-E935-E2BE-444177780DF8}" dt="2025-05-15T18:45:59.157" v="146"/>
        <pc:sldMkLst>
          <pc:docMk/>
          <pc:sldMk cId="843299315" sldId="257"/>
        </pc:sldMkLst>
      </pc:sldChg>
      <pc:sldChg chg="modSp">
        <pc:chgData name="Christian, Glenn (DLSLtd,RAL,LSCI)" userId="S::glenn.christian@diamond.ac.uk::3fd628da-9310-4c9b-b354-9f13456a383a" providerId="AD" clId="Web-{618F910B-513B-E935-E2BE-444177780DF8}" dt="2025-05-15T18:45:36.969" v="145" actId="20577"/>
        <pc:sldMkLst>
          <pc:docMk/>
          <pc:sldMk cId="3674268353" sldId="276"/>
        </pc:sldMkLst>
        <pc:spChg chg="mod">
          <ac:chgData name="Christian, Glenn (DLSLtd,RAL,LSCI)" userId="S::glenn.christian@diamond.ac.uk::3fd628da-9310-4c9b-b354-9f13456a383a" providerId="AD" clId="Web-{618F910B-513B-E935-E2BE-444177780DF8}" dt="2025-05-15T18:45:36.969" v="145" actId="20577"/>
          <ac:spMkLst>
            <pc:docMk/>
            <pc:sldMk cId="3674268353" sldId="276"/>
            <ac:spMk id="2" creationId="{00000000-0000-0000-0000-000000000000}"/>
          </ac:spMkLst>
        </pc:spChg>
      </pc:sldChg>
      <pc:sldChg chg="modSp">
        <pc:chgData name="Christian, Glenn (DLSLtd,RAL,LSCI)" userId="S::glenn.christian@diamond.ac.uk::3fd628da-9310-4c9b-b354-9f13456a383a" providerId="AD" clId="Web-{618F910B-513B-E935-E2BE-444177780DF8}" dt="2025-05-15T18:47:38.127" v="152" actId="20577"/>
        <pc:sldMkLst>
          <pc:docMk/>
          <pc:sldMk cId="886337119" sldId="292"/>
        </pc:sldMkLst>
        <pc:spChg chg="mod">
          <ac:chgData name="Christian, Glenn (DLSLtd,RAL,LSCI)" userId="S::glenn.christian@diamond.ac.uk::3fd628da-9310-4c9b-b354-9f13456a383a" providerId="AD" clId="Web-{618F910B-513B-E935-E2BE-444177780DF8}" dt="2025-05-15T18:46:14.376" v="148" actId="20577"/>
          <ac:spMkLst>
            <pc:docMk/>
            <pc:sldMk cId="886337119" sldId="292"/>
            <ac:spMk id="2" creationId="{1F51FF1B-A27F-9633-AEBE-5EBF4115DEDC}"/>
          </ac:spMkLst>
        </pc:spChg>
        <pc:spChg chg="mod">
          <ac:chgData name="Christian, Glenn (DLSLtd,RAL,LSCI)" userId="S::glenn.christian@diamond.ac.uk::3fd628da-9310-4c9b-b354-9f13456a383a" providerId="AD" clId="Web-{618F910B-513B-E935-E2BE-444177780DF8}" dt="2025-05-15T18:47:38.127" v="152" actId="20577"/>
          <ac:spMkLst>
            <pc:docMk/>
            <pc:sldMk cId="886337119" sldId="292"/>
            <ac:spMk id="3" creationId="{7737470B-F82D-1489-A6ED-7452E1D07149}"/>
          </ac:spMkLst>
        </pc:spChg>
        <pc:picChg chg="mod">
          <ac:chgData name="Christian, Glenn (DLSLtd,RAL,LSCI)" userId="S::glenn.christian@diamond.ac.uk::3fd628da-9310-4c9b-b354-9f13456a383a" providerId="AD" clId="Web-{618F910B-513B-E935-E2BE-444177780DF8}" dt="2025-05-15T18:46:37.548" v="149" actId="1076"/>
          <ac:picMkLst>
            <pc:docMk/>
            <pc:sldMk cId="886337119" sldId="292"/>
            <ac:picMk id="4" creationId="{3BE9B446-31AD-5FE4-D6B8-523E529073F6}"/>
          </ac:picMkLst>
        </pc:picChg>
      </pc:sldChg>
      <pc:sldChg chg="ord">
        <pc:chgData name="Christian, Glenn (DLSLtd,RAL,LSCI)" userId="S::glenn.christian@diamond.ac.uk::3fd628da-9310-4c9b-b354-9f13456a383a" providerId="AD" clId="Web-{618F910B-513B-E935-E2BE-444177780DF8}" dt="2025-05-15T18:50:49.788" v="163"/>
        <pc:sldMkLst>
          <pc:docMk/>
          <pc:sldMk cId="1751969666" sldId="295"/>
        </pc:sldMkLst>
      </pc:sldChg>
      <pc:sldChg chg="addSp delSp modSp">
        <pc:chgData name="Christian, Glenn (DLSLtd,RAL,LSCI)" userId="S::glenn.christian@diamond.ac.uk::3fd628da-9310-4c9b-b354-9f13456a383a" providerId="AD" clId="Web-{618F910B-513B-E935-E2BE-444177780DF8}" dt="2025-05-15T18:54:48.887" v="168" actId="1076"/>
        <pc:sldMkLst>
          <pc:docMk/>
          <pc:sldMk cId="1396058985" sldId="298"/>
        </pc:sldMkLst>
        <pc:picChg chg="add mod">
          <ac:chgData name="Christian, Glenn (DLSLtd,RAL,LSCI)" userId="S::glenn.christian@diamond.ac.uk::3fd628da-9310-4c9b-b354-9f13456a383a" providerId="AD" clId="Web-{618F910B-513B-E935-E2BE-444177780DF8}" dt="2025-05-15T18:54:48.887" v="168" actId="1076"/>
          <ac:picMkLst>
            <pc:docMk/>
            <pc:sldMk cId="1396058985" sldId="298"/>
            <ac:picMk id="8" creationId="{D2682AB9-32BD-1B4D-9D4B-0F2B310FA5BE}"/>
          </ac:picMkLst>
        </pc:picChg>
      </pc:sldChg>
      <pc:sldChg chg="modSp">
        <pc:chgData name="Christian, Glenn (DLSLtd,RAL,LSCI)" userId="S::glenn.christian@diamond.ac.uk::3fd628da-9310-4c9b-b354-9f13456a383a" providerId="AD" clId="Web-{618F910B-513B-E935-E2BE-444177780DF8}" dt="2025-05-15T18:48:30.394" v="153" actId="20577"/>
        <pc:sldMkLst>
          <pc:docMk/>
          <pc:sldMk cId="1587570007" sldId="301"/>
        </pc:sldMkLst>
        <pc:spChg chg="mod">
          <ac:chgData name="Christian, Glenn (DLSLtd,RAL,LSCI)" userId="S::glenn.christian@diamond.ac.uk::3fd628da-9310-4c9b-b354-9f13456a383a" providerId="AD" clId="Web-{618F910B-513B-E935-E2BE-444177780DF8}" dt="2025-05-15T18:48:30.394" v="153" actId="20577"/>
          <ac:spMkLst>
            <pc:docMk/>
            <pc:sldMk cId="1587570007" sldId="301"/>
            <ac:spMk id="2" creationId="{09CBC173-7840-403B-59CA-7DE72658C08B}"/>
          </ac:spMkLst>
        </pc:spChg>
      </pc:sldChg>
      <pc:sldChg chg="ord">
        <pc:chgData name="Christian, Glenn (DLSLtd,RAL,LSCI)" userId="S::glenn.christian@diamond.ac.uk::3fd628da-9310-4c9b-b354-9f13456a383a" providerId="AD" clId="Web-{618F910B-513B-E935-E2BE-444177780DF8}" dt="2025-05-15T18:50:30.350" v="162"/>
        <pc:sldMkLst>
          <pc:docMk/>
          <pc:sldMk cId="4148792566" sldId="302"/>
        </pc:sldMkLst>
      </pc:sldChg>
      <pc:sldChg chg="modSp new">
        <pc:chgData name="Christian, Glenn (DLSLtd,RAL,LSCI)" userId="S::glenn.christian@diamond.ac.uk::3fd628da-9310-4c9b-b354-9f13456a383a" providerId="AD" clId="Web-{618F910B-513B-E935-E2BE-444177780DF8}" dt="2025-05-15T11:33:06.503" v="142" actId="1076"/>
        <pc:sldMkLst>
          <pc:docMk/>
          <pc:sldMk cId="512355141" sldId="304"/>
        </pc:sldMkLst>
        <pc:spChg chg="mod">
          <ac:chgData name="Christian, Glenn (DLSLtd,RAL,LSCI)" userId="S::glenn.christian@diamond.ac.uk::3fd628da-9310-4c9b-b354-9f13456a383a" providerId="AD" clId="Web-{618F910B-513B-E935-E2BE-444177780DF8}" dt="2025-05-15T11:28:10.386" v="140" actId="14100"/>
          <ac:spMkLst>
            <pc:docMk/>
            <pc:sldMk cId="512355141" sldId="304"/>
            <ac:spMk id="2" creationId="{651BEBA6-4ABF-CD32-2E89-51969A1F6ABD}"/>
          </ac:spMkLst>
        </pc:spChg>
        <pc:spChg chg="mod">
          <ac:chgData name="Christian, Glenn (DLSLtd,RAL,LSCI)" userId="S::glenn.christian@diamond.ac.uk::3fd628da-9310-4c9b-b354-9f13456a383a" providerId="AD" clId="Web-{618F910B-513B-E935-E2BE-444177780DF8}" dt="2025-05-15T11:27:45.541" v="137" actId="1076"/>
          <ac:spMkLst>
            <pc:docMk/>
            <pc:sldMk cId="512355141" sldId="304"/>
            <ac:spMk id="3" creationId="{4C60814B-9A0D-B6EB-BD1B-0DEDB687ECF6}"/>
          </ac:spMkLst>
        </pc:spChg>
        <pc:picChg chg="mod">
          <ac:chgData name="Christian, Glenn (DLSLtd,RAL,LSCI)" userId="S::glenn.christian@diamond.ac.uk::3fd628da-9310-4c9b-b354-9f13456a383a" providerId="AD" clId="Web-{618F910B-513B-E935-E2BE-444177780DF8}" dt="2025-05-15T11:33:06.503" v="142" actId="1076"/>
          <ac:picMkLst>
            <pc:docMk/>
            <pc:sldMk cId="512355141" sldId="304"/>
            <ac:picMk id="7" creationId="{2DD193B1-C135-FBE7-3B39-56EB2F8ABF9D}"/>
          </ac:picMkLst>
        </pc:picChg>
        <pc:picChg chg="mod">
          <ac:chgData name="Christian, Glenn (DLSLtd,RAL,LSCI)" userId="S::glenn.christian@diamond.ac.uk::3fd628da-9310-4c9b-b354-9f13456a383a" providerId="AD" clId="Web-{618F910B-513B-E935-E2BE-444177780DF8}" dt="2025-05-15T11:27:27.010" v="133" actId="14100"/>
          <ac:picMkLst>
            <pc:docMk/>
            <pc:sldMk cId="512355141" sldId="304"/>
            <ac:picMk id="8" creationId="{D63DA450-9D67-D60B-8DD5-BCEC95826932}"/>
          </ac:picMkLst>
        </pc:picChg>
      </pc:sldChg>
      <pc:sldChg chg="ord">
        <pc:chgData name="Christian, Glenn (DLSLtd,RAL,LSCI)" userId="S::glenn.christian@diamond.ac.uk::3fd628da-9310-4c9b-b354-9f13456a383a" providerId="AD" clId="Web-{618F910B-513B-E935-E2BE-444177780DF8}" dt="2025-05-15T18:51:07.741" v="164"/>
        <pc:sldMkLst>
          <pc:docMk/>
          <pc:sldMk cId="1548574975" sldId="305"/>
        </pc:sldMkLst>
      </pc:sldChg>
    </pc:docChg>
  </pc:docChgLst>
  <pc:docChgLst>
    <pc:chgData name="Christian, Glenn (DLSLtd,RAL,LSCI)" userId="3fd628da-9310-4c9b-b354-9f13456a383a" providerId="ADAL" clId="{18DD40F5-2C36-473E-9610-C0C3686A18EC}"/>
    <pc:docChg chg="undo custSel addSld delSld modSld sldOrd">
      <pc:chgData name="Christian, Glenn (DLSLtd,RAL,LSCI)" userId="3fd628da-9310-4c9b-b354-9f13456a383a" providerId="ADAL" clId="{18DD40F5-2C36-473E-9610-C0C3686A18EC}" dt="2025-05-19T14:38:18.611" v="9145" actId="2696"/>
      <pc:docMkLst>
        <pc:docMk/>
      </pc:docMkLst>
      <pc:sldChg chg="modSp mod">
        <pc:chgData name="Christian, Glenn (DLSLtd,RAL,LSCI)" userId="3fd628da-9310-4c9b-b354-9f13456a383a" providerId="ADAL" clId="{18DD40F5-2C36-473E-9610-C0C3686A18EC}" dt="2025-05-19T11:41:41.025" v="9142" actId="20577"/>
        <pc:sldMkLst>
          <pc:docMk/>
          <pc:sldMk cId="1588719146" sldId="256"/>
        </pc:sldMkLst>
        <pc:spChg chg="mod">
          <ac:chgData name="Christian, Glenn (DLSLtd,RAL,LSCI)" userId="3fd628da-9310-4c9b-b354-9f13456a383a" providerId="ADAL" clId="{18DD40F5-2C36-473E-9610-C0C3686A18EC}" dt="2025-05-07T09:01:02.030" v="109" actId="20577"/>
          <ac:spMkLst>
            <pc:docMk/>
            <pc:sldMk cId="1588719146" sldId="256"/>
            <ac:spMk id="2" creationId="{CD197638-EA72-4D15-973B-97CCD6B1C18D}"/>
          </ac:spMkLst>
        </pc:spChg>
        <pc:spChg chg="mod">
          <ac:chgData name="Christian, Glenn (DLSLtd,RAL,LSCI)" userId="3fd628da-9310-4c9b-b354-9f13456a383a" providerId="ADAL" clId="{18DD40F5-2C36-473E-9610-C0C3686A18EC}" dt="2025-05-19T11:41:41.025" v="9142" actId="20577"/>
          <ac:spMkLst>
            <pc:docMk/>
            <pc:sldMk cId="1588719146" sldId="256"/>
            <ac:spMk id="3" creationId="{97A00A3F-D291-4F74-87E0-2B456AE1D7D3}"/>
          </ac:spMkLst>
        </pc:spChg>
      </pc:sldChg>
      <pc:sldChg chg="modSp del mod">
        <pc:chgData name="Christian, Glenn (DLSLtd,RAL,LSCI)" userId="3fd628da-9310-4c9b-b354-9f13456a383a" providerId="ADAL" clId="{18DD40F5-2C36-473E-9610-C0C3686A18EC}" dt="2025-05-19T11:07:15.764" v="8969" actId="2696"/>
        <pc:sldMkLst>
          <pc:docMk/>
          <pc:sldMk cId="843299315" sldId="257"/>
        </pc:sldMkLst>
      </pc:sldChg>
      <pc:sldChg chg="modSp del mod ord">
        <pc:chgData name="Christian, Glenn (DLSLtd,RAL,LSCI)" userId="3fd628da-9310-4c9b-b354-9f13456a383a" providerId="ADAL" clId="{18DD40F5-2C36-473E-9610-C0C3686A18EC}" dt="2025-05-19T11:07:12.639" v="8968" actId="2696"/>
        <pc:sldMkLst>
          <pc:docMk/>
          <pc:sldMk cId="1764031269" sldId="258"/>
        </pc:sldMkLst>
      </pc:sldChg>
      <pc:sldChg chg="modSp del mod ord">
        <pc:chgData name="Christian, Glenn (DLSLtd,RAL,LSCI)" userId="3fd628da-9310-4c9b-b354-9f13456a383a" providerId="ADAL" clId="{18DD40F5-2C36-473E-9610-C0C3686A18EC}" dt="2025-05-19T11:07:20.719" v="8971" actId="2696"/>
        <pc:sldMkLst>
          <pc:docMk/>
          <pc:sldMk cId="352943912" sldId="259"/>
        </pc:sldMkLst>
      </pc:sldChg>
      <pc:sldChg chg="modSp del mod ord">
        <pc:chgData name="Christian, Glenn (DLSLtd,RAL,LSCI)" userId="3fd628da-9310-4c9b-b354-9f13456a383a" providerId="ADAL" clId="{18DD40F5-2C36-473E-9610-C0C3686A18EC}" dt="2025-05-19T11:07:18.248" v="8970" actId="2696"/>
        <pc:sldMkLst>
          <pc:docMk/>
          <pc:sldMk cId="496849194" sldId="260"/>
        </pc:sldMkLst>
      </pc:sldChg>
      <pc:sldChg chg="del ord">
        <pc:chgData name="Christian, Glenn (DLSLtd,RAL,LSCI)" userId="3fd628da-9310-4c9b-b354-9f13456a383a" providerId="ADAL" clId="{18DD40F5-2C36-473E-9610-C0C3686A18EC}" dt="2025-05-19T11:07:23.610" v="8972" actId="2696"/>
        <pc:sldMkLst>
          <pc:docMk/>
          <pc:sldMk cId="3707154997" sldId="269"/>
        </pc:sldMkLst>
      </pc:sldChg>
      <pc:sldChg chg="del">
        <pc:chgData name="Christian, Glenn (DLSLtd,RAL,LSCI)" userId="3fd628da-9310-4c9b-b354-9f13456a383a" providerId="ADAL" clId="{18DD40F5-2C36-473E-9610-C0C3686A18EC}" dt="2025-05-19T11:07:08.229" v="8967" actId="2696"/>
        <pc:sldMkLst>
          <pc:docMk/>
          <pc:sldMk cId="1227541979" sldId="271"/>
        </pc:sldMkLst>
      </pc:sldChg>
      <pc:sldChg chg="addSp delSp modSp mod delAnim">
        <pc:chgData name="Christian, Glenn (DLSLtd,RAL,LSCI)" userId="3fd628da-9310-4c9b-b354-9f13456a383a" providerId="ADAL" clId="{18DD40F5-2C36-473E-9610-C0C3686A18EC}" dt="2025-05-17T16:16:12.655" v="8671" actId="207"/>
        <pc:sldMkLst>
          <pc:docMk/>
          <pc:sldMk cId="3674268353" sldId="276"/>
        </pc:sldMkLst>
        <pc:spChg chg="mod">
          <ac:chgData name="Christian, Glenn (DLSLtd,RAL,LSCI)" userId="3fd628da-9310-4c9b-b354-9f13456a383a" providerId="ADAL" clId="{18DD40F5-2C36-473E-9610-C0C3686A18EC}" dt="2025-05-07T10:13:04.342" v="2442" actId="20577"/>
          <ac:spMkLst>
            <pc:docMk/>
            <pc:sldMk cId="3674268353" sldId="276"/>
            <ac:spMk id="2" creationId="{00000000-0000-0000-0000-000000000000}"/>
          </ac:spMkLst>
        </pc:spChg>
        <pc:spChg chg="mod">
          <ac:chgData name="Christian, Glenn (DLSLtd,RAL,LSCI)" userId="3fd628da-9310-4c9b-b354-9f13456a383a" providerId="ADAL" clId="{18DD40F5-2C36-473E-9610-C0C3686A18EC}" dt="2025-05-17T16:16:12.655" v="8671" actId="207"/>
          <ac:spMkLst>
            <pc:docMk/>
            <pc:sldMk cId="3674268353" sldId="276"/>
            <ac:spMk id="3" creationId="{00000000-0000-0000-0000-000000000000}"/>
          </ac:spMkLst>
        </pc:spChg>
        <pc:picChg chg="add mod">
          <ac:chgData name="Christian, Glenn (DLSLtd,RAL,LSCI)" userId="3fd628da-9310-4c9b-b354-9f13456a383a" providerId="ADAL" clId="{18DD40F5-2C36-473E-9610-C0C3686A18EC}" dt="2025-05-17T15:13:01.453" v="8450" actId="1076"/>
          <ac:picMkLst>
            <pc:docMk/>
            <pc:sldMk cId="3674268353" sldId="276"/>
            <ac:picMk id="92" creationId="{A937F8E3-9337-E574-6477-763D3079D916}"/>
          </ac:picMkLst>
        </pc:picChg>
      </pc:sldChg>
      <pc:sldChg chg="del ord">
        <pc:chgData name="Christian, Glenn (DLSLtd,RAL,LSCI)" userId="3fd628da-9310-4c9b-b354-9f13456a383a" providerId="ADAL" clId="{18DD40F5-2C36-473E-9610-C0C3686A18EC}" dt="2025-05-19T11:07:26.860" v="8973" actId="2696"/>
        <pc:sldMkLst>
          <pc:docMk/>
          <pc:sldMk cId="1617074984" sldId="278"/>
        </pc:sldMkLst>
      </pc:sldChg>
      <pc:sldChg chg="del">
        <pc:chgData name="Christian, Glenn (DLSLtd,RAL,LSCI)" userId="3fd628da-9310-4c9b-b354-9f13456a383a" providerId="ADAL" clId="{18DD40F5-2C36-473E-9610-C0C3686A18EC}" dt="2025-05-19T11:07:51.395" v="8976" actId="2696"/>
        <pc:sldMkLst>
          <pc:docMk/>
          <pc:sldMk cId="715296720" sldId="279"/>
        </pc:sldMkLst>
      </pc:sldChg>
      <pc:sldChg chg="modSp mod">
        <pc:chgData name="Christian, Glenn (DLSLtd,RAL,LSCI)" userId="3fd628da-9310-4c9b-b354-9f13456a383a" providerId="ADAL" clId="{18DD40F5-2C36-473E-9610-C0C3686A18EC}" dt="2025-05-10T10:58:53.839" v="3706" actId="20577"/>
        <pc:sldMkLst>
          <pc:docMk/>
          <pc:sldMk cId="3914781383" sldId="282"/>
        </pc:sldMkLst>
        <pc:spChg chg="mod">
          <ac:chgData name="Christian, Glenn (DLSLtd,RAL,LSCI)" userId="3fd628da-9310-4c9b-b354-9f13456a383a" providerId="ADAL" clId="{18DD40F5-2C36-473E-9610-C0C3686A18EC}" dt="2025-05-10T10:58:53.839" v="3706" actId="20577"/>
          <ac:spMkLst>
            <pc:docMk/>
            <pc:sldMk cId="3914781383" sldId="282"/>
            <ac:spMk id="2" creationId="{00000000-0000-0000-0000-000000000000}"/>
          </ac:spMkLst>
        </pc:spChg>
      </pc:sldChg>
      <pc:sldChg chg="modSp del mod ord">
        <pc:chgData name="Christian, Glenn (DLSLtd,RAL,LSCI)" userId="3fd628da-9310-4c9b-b354-9f13456a383a" providerId="ADAL" clId="{18DD40F5-2C36-473E-9610-C0C3686A18EC}" dt="2025-05-19T14:38:12.959" v="9143" actId="2696"/>
        <pc:sldMkLst>
          <pc:docMk/>
          <pc:sldMk cId="4282220527" sldId="284"/>
        </pc:sldMkLst>
      </pc:sldChg>
      <pc:sldChg chg="del">
        <pc:chgData name="Christian, Glenn (DLSLtd,RAL,LSCI)" userId="3fd628da-9310-4c9b-b354-9f13456a383a" providerId="ADAL" clId="{18DD40F5-2C36-473E-9610-C0C3686A18EC}" dt="2025-05-19T11:07:53.411" v="8977" actId="2696"/>
        <pc:sldMkLst>
          <pc:docMk/>
          <pc:sldMk cId="2453904581" sldId="287"/>
        </pc:sldMkLst>
      </pc:sldChg>
      <pc:sldChg chg="del">
        <pc:chgData name="Christian, Glenn (DLSLtd,RAL,LSCI)" userId="3fd628da-9310-4c9b-b354-9f13456a383a" providerId="ADAL" clId="{18DD40F5-2C36-473E-9610-C0C3686A18EC}" dt="2025-05-19T14:38:18.611" v="9145" actId="2696"/>
        <pc:sldMkLst>
          <pc:docMk/>
          <pc:sldMk cId="3511650761" sldId="288"/>
        </pc:sldMkLst>
      </pc:sldChg>
      <pc:sldChg chg="del">
        <pc:chgData name="Christian, Glenn (DLSLtd,RAL,LSCI)" userId="3fd628da-9310-4c9b-b354-9f13456a383a" providerId="ADAL" clId="{18DD40F5-2C36-473E-9610-C0C3686A18EC}" dt="2025-05-19T11:07:37.360" v="8975" actId="2696"/>
        <pc:sldMkLst>
          <pc:docMk/>
          <pc:sldMk cId="2226901771" sldId="289"/>
        </pc:sldMkLst>
      </pc:sldChg>
      <pc:sldChg chg="del">
        <pc:chgData name="Christian, Glenn (DLSLtd,RAL,LSCI)" userId="3fd628da-9310-4c9b-b354-9f13456a383a" providerId="ADAL" clId="{18DD40F5-2C36-473E-9610-C0C3686A18EC}" dt="2025-05-19T11:07:35.126" v="8974" actId="2696"/>
        <pc:sldMkLst>
          <pc:docMk/>
          <pc:sldMk cId="1743889478" sldId="290"/>
        </pc:sldMkLst>
      </pc:sldChg>
      <pc:sldChg chg="addSp modSp new mod">
        <pc:chgData name="Christian, Glenn (DLSLtd,RAL,LSCI)" userId="3fd628da-9310-4c9b-b354-9f13456a383a" providerId="ADAL" clId="{18DD40F5-2C36-473E-9610-C0C3686A18EC}" dt="2025-05-15T15:16:58.473" v="8136" actId="20577"/>
        <pc:sldMkLst>
          <pc:docMk/>
          <pc:sldMk cId="1480193858" sldId="291"/>
        </pc:sldMkLst>
        <pc:spChg chg="mod">
          <ac:chgData name="Christian, Glenn (DLSLtd,RAL,LSCI)" userId="3fd628da-9310-4c9b-b354-9f13456a383a" providerId="ADAL" clId="{18DD40F5-2C36-473E-9610-C0C3686A18EC}" dt="2025-05-15T15:15:01.878" v="8115" actId="207"/>
          <ac:spMkLst>
            <pc:docMk/>
            <pc:sldMk cId="1480193858" sldId="291"/>
            <ac:spMk id="2" creationId="{3B85D7A2-54B5-035B-C7E2-5CF037865096}"/>
          </ac:spMkLst>
        </pc:spChg>
        <pc:spChg chg="mod">
          <ac:chgData name="Christian, Glenn (DLSLtd,RAL,LSCI)" userId="3fd628da-9310-4c9b-b354-9f13456a383a" providerId="ADAL" clId="{18DD40F5-2C36-473E-9610-C0C3686A18EC}" dt="2025-05-15T15:16:58.473" v="8136" actId="20577"/>
          <ac:spMkLst>
            <pc:docMk/>
            <pc:sldMk cId="1480193858" sldId="291"/>
            <ac:spMk id="3" creationId="{819FB2FE-F60B-5452-466F-28380A135ADD}"/>
          </ac:spMkLst>
        </pc:spChg>
        <pc:picChg chg="add mod">
          <ac:chgData name="Christian, Glenn (DLSLtd,RAL,LSCI)" userId="3fd628da-9310-4c9b-b354-9f13456a383a" providerId="ADAL" clId="{18DD40F5-2C36-473E-9610-C0C3686A18EC}" dt="2025-05-15T15:15:24.903" v="8122" actId="14100"/>
          <ac:picMkLst>
            <pc:docMk/>
            <pc:sldMk cId="1480193858" sldId="291"/>
            <ac:picMk id="5" creationId="{FACFA19B-C878-D2FF-BCDF-499C5064853D}"/>
          </ac:picMkLst>
        </pc:picChg>
        <pc:picChg chg="add mod">
          <ac:chgData name="Christian, Glenn (DLSLtd,RAL,LSCI)" userId="3fd628da-9310-4c9b-b354-9f13456a383a" providerId="ADAL" clId="{18DD40F5-2C36-473E-9610-C0C3686A18EC}" dt="2025-05-15T15:15:08.806" v="8118" actId="1076"/>
          <ac:picMkLst>
            <pc:docMk/>
            <pc:sldMk cId="1480193858" sldId="291"/>
            <ac:picMk id="6" creationId="{C682B178-AE09-CD94-F9F0-F88558EDE813}"/>
          </ac:picMkLst>
        </pc:picChg>
      </pc:sldChg>
      <pc:sldChg chg="addSp modSp new mod">
        <pc:chgData name="Christian, Glenn (DLSLtd,RAL,LSCI)" userId="3fd628da-9310-4c9b-b354-9f13456a383a" providerId="ADAL" clId="{18DD40F5-2C36-473E-9610-C0C3686A18EC}" dt="2025-05-19T11:36:25.116" v="9133" actId="27636"/>
        <pc:sldMkLst>
          <pc:docMk/>
          <pc:sldMk cId="886337119" sldId="292"/>
        </pc:sldMkLst>
        <pc:spChg chg="mod">
          <ac:chgData name="Christian, Glenn (DLSLtd,RAL,LSCI)" userId="3fd628da-9310-4c9b-b354-9f13456a383a" providerId="ADAL" clId="{18DD40F5-2C36-473E-9610-C0C3686A18EC}" dt="2025-05-17T14:43:27.763" v="8419" actId="20577"/>
          <ac:spMkLst>
            <pc:docMk/>
            <pc:sldMk cId="886337119" sldId="292"/>
            <ac:spMk id="2" creationId="{1F51FF1B-A27F-9633-AEBE-5EBF4115DEDC}"/>
          </ac:spMkLst>
        </pc:spChg>
        <pc:spChg chg="mod">
          <ac:chgData name="Christian, Glenn (DLSLtd,RAL,LSCI)" userId="3fd628da-9310-4c9b-b354-9f13456a383a" providerId="ADAL" clId="{18DD40F5-2C36-473E-9610-C0C3686A18EC}" dt="2025-05-19T11:36:25.116" v="9133" actId="27636"/>
          <ac:spMkLst>
            <pc:docMk/>
            <pc:sldMk cId="886337119" sldId="292"/>
            <ac:spMk id="3" creationId="{7737470B-F82D-1489-A6ED-7452E1D07149}"/>
          </ac:spMkLst>
        </pc:spChg>
        <pc:picChg chg="add mod">
          <ac:chgData name="Christian, Glenn (DLSLtd,RAL,LSCI)" userId="3fd628da-9310-4c9b-b354-9f13456a383a" providerId="ADAL" clId="{18DD40F5-2C36-473E-9610-C0C3686A18EC}" dt="2025-05-17T14:43:12.916" v="8410" actId="1076"/>
          <ac:picMkLst>
            <pc:docMk/>
            <pc:sldMk cId="886337119" sldId="292"/>
            <ac:picMk id="4" creationId="{3BE9B446-31AD-5FE4-D6B8-523E529073F6}"/>
          </ac:picMkLst>
        </pc:picChg>
        <pc:picChg chg="add mod">
          <ac:chgData name="Christian, Glenn (DLSLtd,RAL,LSCI)" userId="3fd628da-9310-4c9b-b354-9f13456a383a" providerId="ADAL" clId="{18DD40F5-2C36-473E-9610-C0C3686A18EC}" dt="2025-05-17T14:43:14.256" v="8411" actId="1076"/>
          <ac:picMkLst>
            <pc:docMk/>
            <pc:sldMk cId="886337119" sldId="292"/>
            <ac:picMk id="6" creationId="{C5423F34-8871-9C77-72DE-00F16EF2775D}"/>
          </ac:picMkLst>
        </pc:picChg>
      </pc:sldChg>
      <pc:sldChg chg="addSp delSp modSp new mod modClrScheme chgLayout">
        <pc:chgData name="Christian, Glenn (DLSLtd,RAL,LSCI)" userId="3fd628da-9310-4c9b-b354-9f13456a383a" providerId="ADAL" clId="{18DD40F5-2C36-473E-9610-C0C3686A18EC}" dt="2025-05-13T15:42:10.029" v="5389" actId="1076"/>
        <pc:sldMkLst>
          <pc:docMk/>
          <pc:sldMk cId="2460529941" sldId="293"/>
        </pc:sldMkLst>
        <pc:spChg chg="add mod">
          <ac:chgData name="Christian, Glenn (DLSLtd,RAL,LSCI)" userId="3fd628da-9310-4c9b-b354-9f13456a383a" providerId="ADAL" clId="{18DD40F5-2C36-473E-9610-C0C3686A18EC}" dt="2025-05-13T15:42:10.029" v="5389" actId="1076"/>
          <ac:spMkLst>
            <pc:docMk/>
            <pc:sldMk cId="2460529941" sldId="293"/>
            <ac:spMk id="23" creationId="{5B312DFC-DEC0-D021-4F1E-493E0FCF8793}"/>
          </ac:spMkLst>
        </pc:spChg>
        <pc:spChg chg="add mod">
          <ac:chgData name="Christian, Glenn (DLSLtd,RAL,LSCI)" userId="3fd628da-9310-4c9b-b354-9f13456a383a" providerId="ADAL" clId="{18DD40F5-2C36-473E-9610-C0C3686A18EC}" dt="2025-05-10T10:55:02.375" v="3657" actId="1076"/>
          <ac:spMkLst>
            <pc:docMk/>
            <pc:sldMk cId="2460529941" sldId="293"/>
            <ac:spMk id="26" creationId="{C1A14182-6810-94CD-9D53-B56DFAEEA1AE}"/>
          </ac:spMkLst>
        </pc:spChg>
        <pc:grpChg chg="add mod">
          <ac:chgData name="Christian, Glenn (DLSLtd,RAL,LSCI)" userId="3fd628da-9310-4c9b-b354-9f13456a383a" providerId="ADAL" clId="{18DD40F5-2C36-473E-9610-C0C3686A18EC}" dt="2025-05-10T10:52:07.424" v="3619" actId="1076"/>
          <ac:grpSpMkLst>
            <pc:docMk/>
            <pc:sldMk cId="2460529941" sldId="293"/>
            <ac:grpSpMk id="18" creationId="{B2549912-B87A-C7C6-0F41-52C3A17103EB}"/>
          </ac:grpSpMkLst>
        </pc:grpChg>
        <pc:picChg chg="add mod ord">
          <ac:chgData name="Christian, Glenn (DLSLtd,RAL,LSCI)" userId="3fd628da-9310-4c9b-b354-9f13456a383a" providerId="ADAL" clId="{18DD40F5-2C36-473E-9610-C0C3686A18EC}" dt="2025-05-10T10:54:10.971" v="3652" actId="1076"/>
          <ac:picMkLst>
            <pc:docMk/>
            <pc:sldMk cId="2460529941" sldId="293"/>
            <ac:picMk id="5" creationId="{176A826B-6A53-B834-B3D4-E919C0A4B298}"/>
          </ac:picMkLst>
        </pc:picChg>
        <pc:picChg chg="add del mod topLvl">
          <ac:chgData name="Christian, Glenn (DLSLtd,RAL,LSCI)" userId="3fd628da-9310-4c9b-b354-9f13456a383a" providerId="ADAL" clId="{18DD40F5-2C36-473E-9610-C0C3686A18EC}" dt="2025-05-10T10:51:56.436" v="3618" actId="1076"/>
          <ac:picMkLst>
            <pc:docMk/>
            <pc:sldMk cId="2460529941" sldId="293"/>
            <ac:picMk id="21" creationId="{1DE98EC8-0D8C-05EF-1F86-93D08B680C16}"/>
          </ac:picMkLst>
        </pc:picChg>
        <pc:picChg chg="add mod">
          <ac:chgData name="Christian, Glenn (DLSLtd,RAL,LSCI)" userId="3fd628da-9310-4c9b-b354-9f13456a383a" providerId="ADAL" clId="{18DD40F5-2C36-473E-9610-C0C3686A18EC}" dt="2025-05-10T10:52:53.163" v="3621" actId="1076"/>
          <ac:picMkLst>
            <pc:docMk/>
            <pc:sldMk cId="2460529941" sldId="293"/>
            <ac:picMk id="22" creationId="{437D248E-C14F-B609-3971-2314961A37FE}"/>
          </ac:picMkLst>
        </pc:picChg>
        <pc:cxnChg chg="add mod">
          <ac:chgData name="Christian, Glenn (DLSLtd,RAL,LSCI)" userId="3fd628da-9310-4c9b-b354-9f13456a383a" providerId="ADAL" clId="{18DD40F5-2C36-473E-9610-C0C3686A18EC}" dt="2025-05-10T10:50:25.747" v="3603" actId="164"/>
          <ac:cxnSpMkLst>
            <pc:docMk/>
            <pc:sldMk cId="2460529941" sldId="293"/>
            <ac:cxnSpMk id="9" creationId="{00942832-20A6-1D5F-9302-652C7EB118D0}"/>
          </ac:cxnSpMkLst>
        </pc:cxnChg>
        <pc:cxnChg chg="add mod">
          <ac:chgData name="Christian, Glenn (DLSLtd,RAL,LSCI)" userId="3fd628da-9310-4c9b-b354-9f13456a383a" providerId="ADAL" clId="{18DD40F5-2C36-473E-9610-C0C3686A18EC}" dt="2025-05-10T10:50:25.747" v="3603" actId="164"/>
          <ac:cxnSpMkLst>
            <pc:docMk/>
            <pc:sldMk cId="2460529941" sldId="293"/>
            <ac:cxnSpMk id="15" creationId="{B2CEECB7-1E9F-55AB-F2F1-EEFA568E13F3}"/>
          </ac:cxnSpMkLst>
        </pc:cxnChg>
        <pc:cxnChg chg="add mod">
          <ac:chgData name="Christian, Glenn (DLSLtd,RAL,LSCI)" userId="3fd628da-9310-4c9b-b354-9f13456a383a" providerId="ADAL" clId="{18DD40F5-2C36-473E-9610-C0C3686A18EC}" dt="2025-05-10T10:50:25.747" v="3603" actId="164"/>
          <ac:cxnSpMkLst>
            <pc:docMk/>
            <pc:sldMk cId="2460529941" sldId="293"/>
            <ac:cxnSpMk id="17" creationId="{3156EBE6-7A83-CA29-96F4-8A67DD36947F}"/>
          </ac:cxnSpMkLst>
        </pc:cxnChg>
      </pc:sldChg>
      <pc:sldChg chg="modSp new del mod">
        <pc:chgData name="Christian, Glenn (DLSLtd,RAL,LSCI)" userId="3fd628da-9310-4c9b-b354-9f13456a383a" providerId="ADAL" clId="{18DD40F5-2C36-473E-9610-C0C3686A18EC}" dt="2025-05-17T15:36:07.462" v="8583" actId="2696"/>
        <pc:sldMkLst>
          <pc:docMk/>
          <pc:sldMk cId="514089953" sldId="294"/>
        </pc:sldMkLst>
      </pc:sldChg>
      <pc:sldChg chg="addSp modSp new mod">
        <pc:chgData name="Christian, Glenn (DLSLtd,RAL,LSCI)" userId="3fd628da-9310-4c9b-b354-9f13456a383a" providerId="ADAL" clId="{18DD40F5-2C36-473E-9610-C0C3686A18EC}" dt="2025-05-17T16:22:30.959" v="8874" actId="1076"/>
        <pc:sldMkLst>
          <pc:docMk/>
          <pc:sldMk cId="1751969666" sldId="295"/>
        </pc:sldMkLst>
        <pc:spChg chg="mod">
          <ac:chgData name="Christian, Glenn (DLSLtd,RAL,LSCI)" userId="3fd628da-9310-4c9b-b354-9f13456a383a" providerId="ADAL" clId="{18DD40F5-2C36-473E-9610-C0C3686A18EC}" dt="2025-05-15T12:34:39.840" v="6620" actId="207"/>
          <ac:spMkLst>
            <pc:docMk/>
            <pc:sldMk cId="1751969666" sldId="295"/>
            <ac:spMk id="2" creationId="{265795EC-0C11-1181-7C95-AD808A5198C2}"/>
          </ac:spMkLst>
        </pc:spChg>
        <pc:spChg chg="mod">
          <ac:chgData name="Christian, Glenn (DLSLtd,RAL,LSCI)" userId="3fd628da-9310-4c9b-b354-9f13456a383a" providerId="ADAL" clId="{18DD40F5-2C36-473E-9610-C0C3686A18EC}" dt="2025-05-17T14:28:55.034" v="8176" actId="14100"/>
          <ac:spMkLst>
            <pc:docMk/>
            <pc:sldMk cId="1751969666" sldId="295"/>
            <ac:spMk id="3" creationId="{FE4ACF54-856C-2C03-FFA0-0C8D56DDE94A}"/>
          </ac:spMkLst>
        </pc:spChg>
        <pc:picChg chg="add mod">
          <ac:chgData name="Christian, Glenn (DLSLtd,RAL,LSCI)" userId="3fd628da-9310-4c9b-b354-9f13456a383a" providerId="ADAL" clId="{18DD40F5-2C36-473E-9610-C0C3686A18EC}" dt="2025-05-17T16:22:30.959" v="8874" actId="1076"/>
          <ac:picMkLst>
            <pc:docMk/>
            <pc:sldMk cId="1751969666" sldId="295"/>
            <ac:picMk id="5" creationId="{B8EE1A75-5B6E-E8E0-8359-3DFA14F42464}"/>
          </ac:picMkLst>
        </pc:picChg>
      </pc:sldChg>
      <pc:sldChg chg="addSp delSp modSp new mod ord modAnim">
        <pc:chgData name="Christian, Glenn (DLSLtd,RAL,LSCI)" userId="3fd628da-9310-4c9b-b354-9f13456a383a" providerId="ADAL" clId="{18DD40F5-2C36-473E-9610-C0C3686A18EC}" dt="2025-05-19T11:35:24.516" v="9124" actId="1076"/>
        <pc:sldMkLst>
          <pc:docMk/>
          <pc:sldMk cId="154753422" sldId="296"/>
        </pc:sldMkLst>
        <pc:spChg chg="mod">
          <ac:chgData name="Christian, Glenn (DLSLtd,RAL,LSCI)" userId="3fd628da-9310-4c9b-b354-9f13456a383a" providerId="ADAL" clId="{18DD40F5-2C36-473E-9610-C0C3686A18EC}" dt="2025-05-10T11:55:56.986" v="5388" actId="20577"/>
          <ac:spMkLst>
            <pc:docMk/>
            <pc:sldMk cId="154753422" sldId="296"/>
            <ac:spMk id="2" creationId="{1D6DC171-708D-9F0B-AC93-CA4535248D4E}"/>
          </ac:spMkLst>
        </pc:spChg>
        <pc:spChg chg="add mod topLvl">
          <ac:chgData name="Christian, Glenn (DLSLtd,RAL,LSCI)" userId="3fd628da-9310-4c9b-b354-9f13456a383a" providerId="ADAL" clId="{18DD40F5-2C36-473E-9610-C0C3686A18EC}" dt="2025-05-19T11:29:27.355" v="9099" actId="164"/>
          <ac:spMkLst>
            <pc:docMk/>
            <pc:sldMk cId="154753422" sldId="296"/>
            <ac:spMk id="9" creationId="{7F5856D2-7A15-1179-8ED2-887F3BB65AEA}"/>
          </ac:spMkLst>
        </pc:spChg>
        <pc:spChg chg="add mod">
          <ac:chgData name="Christian, Glenn (DLSLtd,RAL,LSCI)" userId="3fd628da-9310-4c9b-b354-9f13456a383a" providerId="ADAL" clId="{18DD40F5-2C36-473E-9610-C0C3686A18EC}" dt="2025-05-19T11:29:36.188" v="9101" actId="164"/>
          <ac:spMkLst>
            <pc:docMk/>
            <pc:sldMk cId="154753422" sldId="296"/>
            <ac:spMk id="11" creationId="{977C532C-459A-5536-375F-501A18CAB9CF}"/>
          </ac:spMkLst>
        </pc:spChg>
        <pc:spChg chg="add mod">
          <ac:chgData name="Christian, Glenn (DLSLtd,RAL,LSCI)" userId="3fd628da-9310-4c9b-b354-9f13456a383a" providerId="ADAL" clId="{18DD40F5-2C36-473E-9610-C0C3686A18EC}" dt="2025-05-19T11:28:27.229" v="9092" actId="164"/>
          <ac:spMkLst>
            <pc:docMk/>
            <pc:sldMk cId="154753422" sldId="296"/>
            <ac:spMk id="13" creationId="{B8FE81A8-6861-355F-D17D-BE7E90B33534}"/>
          </ac:spMkLst>
        </pc:spChg>
        <pc:grpChg chg="add del mod topLvl">
          <ac:chgData name="Christian, Glenn (DLSLtd,RAL,LSCI)" userId="3fd628da-9310-4c9b-b354-9f13456a383a" providerId="ADAL" clId="{18DD40F5-2C36-473E-9610-C0C3686A18EC}" dt="2025-05-19T11:29:21.390" v="9098" actId="165"/>
          <ac:grpSpMkLst>
            <pc:docMk/>
            <pc:sldMk cId="154753422" sldId="296"/>
            <ac:grpSpMk id="10" creationId="{83204E21-4FA2-4791-1000-4660EF46FEAC}"/>
          </ac:grpSpMkLst>
        </pc:grpChg>
        <pc:grpChg chg="add del mod">
          <ac:chgData name="Christian, Glenn (DLSLtd,RAL,LSCI)" userId="3fd628da-9310-4c9b-b354-9f13456a383a" providerId="ADAL" clId="{18DD40F5-2C36-473E-9610-C0C3686A18EC}" dt="2025-05-19T11:28:45.538" v="9094" actId="165"/>
          <ac:grpSpMkLst>
            <pc:docMk/>
            <pc:sldMk cId="154753422" sldId="296"/>
            <ac:grpSpMk id="12" creationId="{66EC67D3-1F6B-A84C-1597-3434CA88925D}"/>
          </ac:grpSpMkLst>
        </pc:grpChg>
        <pc:grpChg chg="add mod">
          <ac:chgData name="Christian, Glenn (DLSLtd,RAL,LSCI)" userId="3fd628da-9310-4c9b-b354-9f13456a383a" providerId="ADAL" clId="{18DD40F5-2C36-473E-9610-C0C3686A18EC}" dt="2025-05-19T11:35:24.516" v="9124" actId="1076"/>
          <ac:grpSpMkLst>
            <pc:docMk/>
            <pc:sldMk cId="154753422" sldId="296"/>
            <ac:grpSpMk id="14" creationId="{28922411-3227-33F1-B491-A3B9648F9BD5}"/>
          </ac:grpSpMkLst>
        </pc:grpChg>
        <pc:grpChg chg="add mod">
          <ac:chgData name="Christian, Glenn (DLSLtd,RAL,LSCI)" userId="3fd628da-9310-4c9b-b354-9f13456a383a" providerId="ADAL" clId="{18DD40F5-2C36-473E-9610-C0C3686A18EC}" dt="2025-05-19T11:30:13.942" v="9105" actId="1076"/>
          <ac:grpSpMkLst>
            <pc:docMk/>
            <pc:sldMk cId="154753422" sldId="296"/>
            <ac:grpSpMk id="15" creationId="{957A2851-6205-1002-B79B-D3AAF2DDDC54}"/>
          </ac:grpSpMkLst>
        </pc:grpChg>
        <pc:grpChg chg="add mod">
          <ac:chgData name="Christian, Glenn (DLSLtd,RAL,LSCI)" userId="3fd628da-9310-4c9b-b354-9f13456a383a" providerId="ADAL" clId="{18DD40F5-2C36-473E-9610-C0C3686A18EC}" dt="2025-05-19T11:29:36.188" v="9101" actId="164"/>
          <ac:grpSpMkLst>
            <pc:docMk/>
            <pc:sldMk cId="154753422" sldId="296"/>
            <ac:grpSpMk id="16" creationId="{42929500-D84B-5E18-0125-F64454B61F48}"/>
          </ac:grpSpMkLst>
        </pc:grpChg>
        <pc:picChg chg="mod topLvl">
          <ac:chgData name="Christian, Glenn (DLSLtd,RAL,LSCI)" userId="3fd628da-9310-4c9b-b354-9f13456a383a" providerId="ADAL" clId="{18DD40F5-2C36-473E-9610-C0C3686A18EC}" dt="2025-05-19T11:29:36.188" v="9101" actId="164"/>
          <ac:picMkLst>
            <pc:docMk/>
            <pc:sldMk cId="154753422" sldId="296"/>
            <ac:picMk id="3" creationId="{BA6777C8-3B95-DED8-EE4E-29025E980E5F}"/>
          </ac:picMkLst>
        </pc:picChg>
        <pc:picChg chg="mod ord">
          <ac:chgData name="Christian, Glenn (DLSLtd,RAL,LSCI)" userId="3fd628da-9310-4c9b-b354-9f13456a383a" providerId="ADAL" clId="{18DD40F5-2C36-473E-9610-C0C3686A18EC}" dt="2025-05-19T11:32:56.598" v="9117" actId="14100"/>
          <ac:picMkLst>
            <pc:docMk/>
            <pc:sldMk cId="154753422" sldId="296"/>
            <ac:picMk id="4" creationId="{756EBD88-769B-2898-3703-03B00E3B78A0}"/>
          </ac:picMkLst>
        </pc:picChg>
        <pc:picChg chg="mod topLvl">
          <ac:chgData name="Christian, Glenn (DLSLtd,RAL,LSCI)" userId="3fd628da-9310-4c9b-b354-9f13456a383a" providerId="ADAL" clId="{18DD40F5-2C36-473E-9610-C0C3686A18EC}" dt="2025-05-19T11:29:27.355" v="9099" actId="164"/>
          <ac:picMkLst>
            <pc:docMk/>
            <pc:sldMk cId="154753422" sldId="296"/>
            <ac:picMk id="5" creationId="{2AA863BB-29F4-B93C-DA65-0DD1E99EEAA8}"/>
          </ac:picMkLst>
        </pc:picChg>
        <pc:picChg chg="mod ord">
          <ac:chgData name="Christian, Glenn (DLSLtd,RAL,LSCI)" userId="3fd628da-9310-4c9b-b354-9f13456a383a" providerId="ADAL" clId="{18DD40F5-2C36-473E-9610-C0C3686A18EC}" dt="2025-05-19T11:35:07.151" v="9123" actId="167"/>
          <ac:picMkLst>
            <pc:docMk/>
            <pc:sldMk cId="154753422" sldId="296"/>
            <ac:picMk id="6" creationId="{8B5F36E1-48DA-9393-DAC8-34283C68ABC7}"/>
          </ac:picMkLst>
        </pc:picChg>
        <pc:picChg chg="mod ord">
          <ac:chgData name="Christian, Glenn (DLSLtd,RAL,LSCI)" userId="3fd628da-9310-4c9b-b354-9f13456a383a" providerId="ADAL" clId="{18DD40F5-2C36-473E-9610-C0C3686A18EC}" dt="2025-05-19T11:19:10.641" v="8994" actId="14100"/>
          <ac:picMkLst>
            <pc:docMk/>
            <pc:sldMk cId="154753422" sldId="296"/>
            <ac:picMk id="7" creationId="{610A9746-4CBC-2C13-DBE1-5796536F939B}"/>
          </ac:picMkLst>
        </pc:picChg>
        <pc:picChg chg="mod">
          <ac:chgData name="Christian, Glenn (DLSLtd,RAL,LSCI)" userId="3fd628da-9310-4c9b-b354-9f13456a383a" providerId="ADAL" clId="{18DD40F5-2C36-473E-9610-C0C3686A18EC}" dt="2025-05-19T11:28:27.229" v="9092" actId="164"/>
          <ac:picMkLst>
            <pc:docMk/>
            <pc:sldMk cId="154753422" sldId="296"/>
            <ac:picMk id="8" creationId="{B5093BA2-B4D6-44D1-BF4C-2FD9D9E9BE89}"/>
          </ac:picMkLst>
        </pc:picChg>
      </pc:sldChg>
      <pc:sldChg chg="addSp modSp new del mod ord modClrScheme chgLayout">
        <pc:chgData name="Christian, Glenn (DLSLtd,RAL,LSCI)" userId="3fd628da-9310-4c9b-b354-9f13456a383a" providerId="ADAL" clId="{18DD40F5-2C36-473E-9610-C0C3686A18EC}" dt="2025-05-19T14:38:15.790" v="9144" actId="2696"/>
        <pc:sldMkLst>
          <pc:docMk/>
          <pc:sldMk cId="3507597473" sldId="297"/>
        </pc:sldMkLst>
      </pc:sldChg>
      <pc:sldChg chg="addSp delSp modSp new mod modClrScheme chgLayout">
        <pc:chgData name="Christian, Glenn (DLSLtd,RAL,LSCI)" userId="3fd628da-9310-4c9b-b354-9f13456a383a" providerId="ADAL" clId="{18DD40F5-2C36-473E-9610-C0C3686A18EC}" dt="2025-05-17T16:27:22.010" v="8918" actId="207"/>
        <pc:sldMkLst>
          <pc:docMk/>
          <pc:sldMk cId="1396058985" sldId="298"/>
        </pc:sldMkLst>
        <pc:spChg chg="mod ord">
          <ac:chgData name="Christian, Glenn (DLSLtd,RAL,LSCI)" userId="3fd628da-9310-4c9b-b354-9f13456a383a" providerId="ADAL" clId="{18DD40F5-2C36-473E-9610-C0C3686A18EC}" dt="2025-05-10T11:37:45.652" v="4775" actId="207"/>
          <ac:spMkLst>
            <pc:docMk/>
            <pc:sldMk cId="1396058985" sldId="298"/>
            <ac:spMk id="2" creationId="{A530512D-B324-EEE1-0821-F3625C662B37}"/>
          </ac:spMkLst>
        </pc:spChg>
        <pc:spChg chg="add mod ord">
          <ac:chgData name="Christian, Glenn (DLSLtd,RAL,LSCI)" userId="3fd628da-9310-4c9b-b354-9f13456a383a" providerId="ADAL" clId="{18DD40F5-2C36-473E-9610-C0C3686A18EC}" dt="2025-05-17T15:25:26.114" v="8581" actId="20577"/>
          <ac:spMkLst>
            <pc:docMk/>
            <pc:sldMk cId="1396058985" sldId="298"/>
            <ac:spMk id="3" creationId="{89B575E9-1AD1-9FC0-EFBE-53DCB84125B1}"/>
          </ac:spMkLst>
        </pc:spChg>
        <pc:spChg chg="add mod">
          <ac:chgData name="Christian, Glenn (DLSLtd,RAL,LSCI)" userId="3fd628da-9310-4c9b-b354-9f13456a383a" providerId="ADAL" clId="{18DD40F5-2C36-473E-9610-C0C3686A18EC}" dt="2025-05-17T16:27:22.010" v="8918" actId="207"/>
          <ac:spMkLst>
            <pc:docMk/>
            <pc:sldMk cId="1396058985" sldId="298"/>
            <ac:spMk id="6" creationId="{5D58CC4D-32C2-F727-ACE6-13CBBD145EC7}"/>
          </ac:spMkLst>
        </pc:spChg>
      </pc:sldChg>
      <pc:sldChg chg="modSp new del mod">
        <pc:chgData name="Christian, Glenn (DLSLtd,RAL,LSCI)" userId="3fd628da-9310-4c9b-b354-9f13456a383a" providerId="ADAL" clId="{18DD40F5-2C36-473E-9610-C0C3686A18EC}" dt="2025-05-19T11:04:06.486" v="8957" actId="2696"/>
        <pc:sldMkLst>
          <pc:docMk/>
          <pc:sldMk cId="2232882392" sldId="299"/>
        </pc:sldMkLst>
      </pc:sldChg>
      <pc:sldChg chg="addSp modSp add mod">
        <pc:chgData name="Christian, Glenn (DLSLtd,RAL,LSCI)" userId="3fd628da-9310-4c9b-b354-9f13456a383a" providerId="ADAL" clId="{18DD40F5-2C36-473E-9610-C0C3686A18EC}" dt="2025-05-13T15:42:33.485" v="5391" actId="20577"/>
        <pc:sldMkLst>
          <pc:docMk/>
          <pc:sldMk cId="913206076" sldId="300"/>
        </pc:sldMkLst>
        <pc:spChg chg="mod">
          <ac:chgData name="Christian, Glenn (DLSLtd,RAL,LSCI)" userId="3fd628da-9310-4c9b-b354-9f13456a383a" providerId="ADAL" clId="{18DD40F5-2C36-473E-9610-C0C3686A18EC}" dt="2025-05-07T10:06:00.048" v="2276" actId="14100"/>
          <ac:spMkLst>
            <pc:docMk/>
            <pc:sldMk cId="913206076" sldId="300"/>
            <ac:spMk id="2" creationId="{A15205C6-31AC-79CE-3746-D1A4EAD2BE05}"/>
          </ac:spMkLst>
        </pc:spChg>
        <pc:spChg chg="mod">
          <ac:chgData name="Christian, Glenn (DLSLtd,RAL,LSCI)" userId="3fd628da-9310-4c9b-b354-9f13456a383a" providerId="ADAL" clId="{18DD40F5-2C36-473E-9610-C0C3686A18EC}" dt="2025-05-13T15:42:33.485" v="5391" actId="20577"/>
          <ac:spMkLst>
            <pc:docMk/>
            <pc:sldMk cId="913206076" sldId="300"/>
            <ac:spMk id="3" creationId="{363A3BEF-11B7-E055-A0A2-35F7C6D33A15}"/>
          </ac:spMkLst>
        </pc:spChg>
        <pc:spChg chg="add mod">
          <ac:chgData name="Christian, Glenn (DLSLtd,RAL,LSCI)" userId="3fd628da-9310-4c9b-b354-9f13456a383a" providerId="ADAL" clId="{18DD40F5-2C36-473E-9610-C0C3686A18EC}" dt="2025-05-07T10:10:53.372" v="2416" actId="1076"/>
          <ac:spMkLst>
            <pc:docMk/>
            <pc:sldMk cId="913206076" sldId="300"/>
            <ac:spMk id="4" creationId="{45DC4207-9DF9-D5EB-0F65-72D3059B45DF}"/>
          </ac:spMkLst>
        </pc:spChg>
        <pc:spChg chg="mod">
          <ac:chgData name="Christian, Glenn (DLSLtd,RAL,LSCI)" userId="3fd628da-9310-4c9b-b354-9f13456a383a" providerId="ADAL" clId="{18DD40F5-2C36-473E-9610-C0C3686A18EC}" dt="2025-05-10T10:26:45.795" v="3484" actId="207"/>
          <ac:spMkLst>
            <pc:docMk/>
            <pc:sldMk cId="913206076" sldId="300"/>
            <ac:spMk id="8" creationId="{9B24257B-4D61-E8E5-ED61-BFFEC28F3B30}"/>
          </ac:spMkLst>
        </pc:spChg>
        <pc:spChg chg="mod">
          <ac:chgData name="Christian, Glenn (DLSLtd,RAL,LSCI)" userId="3fd628da-9310-4c9b-b354-9f13456a383a" providerId="ADAL" clId="{18DD40F5-2C36-473E-9610-C0C3686A18EC}" dt="2025-05-10T10:26:48.811" v="3485" actId="207"/>
          <ac:spMkLst>
            <pc:docMk/>
            <pc:sldMk cId="913206076" sldId="300"/>
            <ac:spMk id="9" creationId="{39DAB483-B487-9418-74D0-3ABACBF1B385}"/>
          </ac:spMkLst>
        </pc:spChg>
        <pc:grpChg chg="mod">
          <ac:chgData name="Christian, Glenn (DLSLtd,RAL,LSCI)" userId="3fd628da-9310-4c9b-b354-9f13456a383a" providerId="ADAL" clId="{18DD40F5-2C36-473E-9610-C0C3686A18EC}" dt="2025-05-07T10:11:07.489" v="2419" actId="1076"/>
          <ac:grpSpMkLst>
            <pc:docMk/>
            <pc:sldMk cId="913206076" sldId="300"/>
            <ac:grpSpMk id="13" creationId="{1BB0AC9C-4F8B-BC3F-76F0-C8E7B60AF817}"/>
          </ac:grpSpMkLst>
        </pc:grpChg>
        <pc:grpChg chg="mod">
          <ac:chgData name="Christian, Glenn (DLSLtd,RAL,LSCI)" userId="3fd628da-9310-4c9b-b354-9f13456a383a" providerId="ADAL" clId="{18DD40F5-2C36-473E-9610-C0C3686A18EC}" dt="2025-05-07T10:11:07.489" v="2419" actId="1076"/>
          <ac:grpSpMkLst>
            <pc:docMk/>
            <pc:sldMk cId="913206076" sldId="300"/>
            <ac:grpSpMk id="14" creationId="{4F2ED574-F1DD-2227-D496-59748429A390}"/>
          </ac:grpSpMkLst>
        </pc:grpChg>
        <pc:grpChg chg="mod">
          <ac:chgData name="Christian, Glenn (DLSLtd,RAL,LSCI)" userId="3fd628da-9310-4c9b-b354-9f13456a383a" providerId="ADAL" clId="{18DD40F5-2C36-473E-9610-C0C3686A18EC}" dt="2025-05-07T10:11:07.489" v="2419" actId="1076"/>
          <ac:grpSpMkLst>
            <pc:docMk/>
            <pc:sldMk cId="913206076" sldId="300"/>
            <ac:grpSpMk id="15" creationId="{A4A3C7A3-97A9-A8EE-EB42-C68728AB72EE}"/>
          </ac:grpSpMkLst>
        </pc:grpChg>
        <pc:picChg chg="mod">
          <ac:chgData name="Christian, Glenn (DLSLtd,RAL,LSCI)" userId="3fd628da-9310-4c9b-b354-9f13456a383a" providerId="ADAL" clId="{18DD40F5-2C36-473E-9610-C0C3686A18EC}" dt="2025-05-07T10:11:07.489" v="2419" actId="1076"/>
          <ac:picMkLst>
            <pc:docMk/>
            <pc:sldMk cId="913206076" sldId="300"/>
            <ac:picMk id="5" creationId="{462B206C-B52F-9ADD-1221-E32BC7FACD15}"/>
          </ac:picMkLst>
        </pc:picChg>
        <pc:picChg chg="mod">
          <ac:chgData name="Christian, Glenn (DLSLtd,RAL,LSCI)" userId="3fd628da-9310-4c9b-b354-9f13456a383a" providerId="ADAL" clId="{18DD40F5-2C36-473E-9610-C0C3686A18EC}" dt="2025-05-07T10:11:07.489" v="2419" actId="1076"/>
          <ac:picMkLst>
            <pc:docMk/>
            <pc:sldMk cId="913206076" sldId="300"/>
            <ac:picMk id="6" creationId="{786A418D-51B7-1BC7-365D-774D0A60E1C8}"/>
          </ac:picMkLst>
        </pc:picChg>
        <pc:picChg chg="mod">
          <ac:chgData name="Christian, Glenn (DLSLtd,RAL,LSCI)" userId="3fd628da-9310-4c9b-b354-9f13456a383a" providerId="ADAL" clId="{18DD40F5-2C36-473E-9610-C0C3686A18EC}" dt="2025-05-07T10:11:07.489" v="2419" actId="1076"/>
          <ac:picMkLst>
            <pc:docMk/>
            <pc:sldMk cId="913206076" sldId="300"/>
            <ac:picMk id="7" creationId="{0CD4B1FE-9469-F6D9-CC89-9C88DF344882}"/>
          </ac:picMkLst>
        </pc:picChg>
        <pc:picChg chg="add mod">
          <ac:chgData name="Christian, Glenn (DLSLtd,RAL,LSCI)" userId="3fd628da-9310-4c9b-b354-9f13456a383a" providerId="ADAL" clId="{18DD40F5-2C36-473E-9610-C0C3686A18EC}" dt="2025-05-07T10:11:20.765" v="2420" actId="1076"/>
          <ac:picMkLst>
            <pc:docMk/>
            <pc:sldMk cId="913206076" sldId="300"/>
            <ac:picMk id="10" creationId="{A819D4B6-72CF-283C-1003-D012086C248F}"/>
          </ac:picMkLst>
        </pc:picChg>
        <pc:picChg chg="add mod">
          <ac:chgData name="Christian, Glenn (DLSLtd,RAL,LSCI)" userId="3fd628da-9310-4c9b-b354-9f13456a383a" providerId="ADAL" clId="{18DD40F5-2C36-473E-9610-C0C3686A18EC}" dt="2025-05-07T10:10:59.506" v="2418" actId="1076"/>
          <ac:picMkLst>
            <pc:docMk/>
            <pc:sldMk cId="913206076" sldId="300"/>
            <ac:picMk id="11" creationId="{BEAC8B6A-E57E-C844-A90E-1C90056222C1}"/>
          </ac:picMkLst>
        </pc:picChg>
      </pc:sldChg>
      <pc:sldChg chg="addSp modSp new mod">
        <pc:chgData name="Christian, Glenn (DLSLtd,RAL,LSCI)" userId="3fd628da-9310-4c9b-b354-9f13456a383a" providerId="ADAL" clId="{18DD40F5-2C36-473E-9610-C0C3686A18EC}" dt="2025-05-19T11:06:53.481" v="8964" actId="1076"/>
        <pc:sldMkLst>
          <pc:docMk/>
          <pc:sldMk cId="1587570007" sldId="301"/>
        </pc:sldMkLst>
        <pc:spChg chg="mod">
          <ac:chgData name="Christian, Glenn (DLSLtd,RAL,LSCI)" userId="3fd628da-9310-4c9b-b354-9f13456a383a" providerId="ADAL" clId="{18DD40F5-2C36-473E-9610-C0C3686A18EC}" dt="2025-05-07T10:13:28.199" v="2463" actId="20577"/>
          <ac:spMkLst>
            <pc:docMk/>
            <pc:sldMk cId="1587570007" sldId="301"/>
            <ac:spMk id="2" creationId="{09CBC173-7840-403B-59CA-7DE72658C08B}"/>
          </ac:spMkLst>
        </pc:spChg>
        <pc:spChg chg="mod">
          <ac:chgData name="Christian, Glenn (DLSLtd,RAL,LSCI)" userId="3fd628da-9310-4c9b-b354-9f13456a383a" providerId="ADAL" clId="{18DD40F5-2C36-473E-9610-C0C3686A18EC}" dt="2025-05-19T11:06:47.401" v="8960" actId="20577"/>
          <ac:spMkLst>
            <pc:docMk/>
            <pc:sldMk cId="1587570007" sldId="301"/>
            <ac:spMk id="3" creationId="{798137B3-D625-621A-8291-7B29913D65FD}"/>
          </ac:spMkLst>
        </pc:spChg>
        <pc:picChg chg="add mod">
          <ac:chgData name="Christian, Glenn (DLSLtd,RAL,LSCI)" userId="3fd628da-9310-4c9b-b354-9f13456a383a" providerId="ADAL" clId="{18DD40F5-2C36-473E-9610-C0C3686A18EC}" dt="2025-05-19T11:06:53.481" v="8964" actId="1076"/>
          <ac:picMkLst>
            <pc:docMk/>
            <pc:sldMk cId="1587570007" sldId="301"/>
            <ac:picMk id="5" creationId="{3193539E-C476-6E30-6DB7-03255C7681AE}"/>
          </ac:picMkLst>
        </pc:picChg>
      </pc:sldChg>
      <pc:sldChg chg="modSp new mod">
        <pc:chgData name="Christian, Glenn (DLSLtd,RAL,LSCI)" userId="3fd628da-9310-4c9b-b354-9f13456a383a" providerId="ADAL" clId="{18DD40F5-2C36-473E-9610-C0C3686A18EC}" dt="2025-05-15T12:42:36.439" v="6649" actId="20577"/>
        <pc:sldMkLst>
          <pc:docMk/>
          <pc:sldMk cId="4148792566" sldId="302"/>
        </pc:sldMkLst>
        <pc:spChg chg="mod">
          <ac:chgData name="Christian, Glenn (DLSLtd,RAL,LSCI)" userId="3fd628da-9310-4c9b-b354-9f13456a383a" providerId="ADAL" clId="{18DD40F5-2C36-473E-9610-C0C3686A18EC}" dt="2025-05-07T11:30:36.529" v="2918" actId="20577"/>
          <ac:spMkLst>
            <pc:docMk/>
            <pc:sldMk cId="4148792566" sldId="302"/>
            <ac:spMk id="2" creationId="{595CB3CA-E30D-0FEB-AA1F-E16B62DA24F7}"/>
          </ac:spMkLst>
        </pc:spChg>
        <pc:spChg chg="mod">
          <ac:chgData name="Christian, Glenn (DLSLtd,RAL,LSCI)" userId="3fd628da-9310-4c9b-b354-9f13456a383a" providerId="ADAL" clId="{18DD40F5-2C36-473E-9610-C0C3686A18EC}" dt="2025-05-15T12:42:36.439" v="6649" actId="20577"/>
          <ac:spMkLst>
            <pc:docMk/>
            <pc:sldMk cId="4148792566" sldId="302"/>
            <ac:spMk id="3" creationId="{C8EE8C1D-511F-1D8D-AC45-9DFE12329CCE}"/>
          </ac:spMkLst>
        </pc:spChg>
      </pc:sldChg>
      <pc:sldChg chg="addSp delSp modSp add mod">
        <pc:chgData name="Christian, Glenn (DLSLtd,RAL,LSCI)" userId="3fd628da-9310-4c9b-b354-9f13456a383a" providerId="ADAL" clId="{18DD40F5-2C36-473E-9610-C0C3686A18EC}" dt="2025-05-17T15:20:10.787" v="8557" actId="20577"/>
        <pc:sldMkLst>
          <pc:docMk/>
          <pc:sldMk cId="3710975773" sldId="303"/>
        </pc:sldMkLst>
        <pc:spChg chg="mod">
          <ac:chgData name="Christian, Glenn (DLSLtd,RAL,LSCI)" userId="3fd628da-9310-4c9b-b354-9f13456a383a" providerId="ADAL" clId="{18DD40F5-2C36-473E-9610-C0C3686A18EC}" dt="2025-05-10T10:38:09.962" v="3554" actId="1076"/>
          <ac:spMkLst>
            <pc:docMk/>
            <pc:sldMk cId="3710975773" sldId="303"/>
            <ac:spMk id="2" creationId="{3278210A-C013-61F0-A80F-29E498A4CD40}"/>
          </ac:spMkLst>
        </pc:spChg>
        <pc:spChg chg="mod">
          <ac:chgData name="Christian, Glenn (DLSLtd,RAL,LSCI)" userId="3fd628da-9310-4c9b-b354-9f13456a383a" providerId="ADAL" clId="{18DD40F5-2C36-473E-9610-C0C3686A18EC}" dt="2025-05-10T10:37:19.281" v="3544" actId="1076"/>
          <ac:spMkLst>
            <pc:docMk/>
            <pc:sldMk cId="3710975773" sldId="303"/>
            <ac:spMk id="5" creationId="{AFB7892E-8FAE-ADAE-3C2A-30FB2FD4E019}"/>
          </ac:spMkLst>
        </pc:spChg>
        <pc:spChg chg="mod">
          <ac:chgData name="Christian, Glenn (DLSLtd,RAL,LSCI)" userId="3fd628da-9310-4c9b-b354-9f13456a383a" providerId="ADAL" clId="{18DD40F5-2C36-473E-9610-C0C3686A18EC}" dt="2025-05-17T15:20:10.787" v="8557" actId="20577"/>
          <ac:spMkLst>
            <pc:docMk/>
            <pc:sldMk cId="3710975773" sldId="303"/>
            <ac:spMk id="37" creationId="{CB100139-47DE-B655-CDA7-5FBCF7DF6E16}"/>
          </ac:spMkLst>
        </pc:spChg>
        <pc:grpChg chg="mod">
          <ac:chgData name="Christian, Glenn (DLSLtd,RAL,LSCI)" userId="3fd628da-9310-4c9b-b354-9f13456a383a" providerId="ADAL" clId="{18DD40F5-2C36-473E-9610-C0C3686A18EC}" dt="2025-05-10T10:37:07.054" v="3542" actId="1076"/>
          <ac:grpSpMkLst>
            <pc:docMk/>
            <pc:sldMk cId="3710975773" sldId="303"/>
            <ac:grpSpMk id="10" creationId="{82BE34EF-9715-8158-C2D3-5CE605874F2F}"/>
          </ac:grpSpMkLst>
        </pc:grpChg>
        <pc:picChg chg="add mod ord">
          <ac:chgData name="Christian, Glenn (DLSLtd,RAL,LSCI)" userId="3fd628da-9310-4c9b-b354-9f13456a383a" providerId="ADAL" clId="{18DD40F5-2C36-473E-9610-C0C3686A18EC}" dt="2025-05-10T10:37:27.563" v="3546" actId="1076"/>
          <ac:picMkLst>
            <pc:docMk/>
            <pc:sldMk cId="3710975773" sldId="303"/>
            <ac:picMk id="8" creationId="{F0A94AE6-E962-53A3-C390-2D68B7860DFC}"/>
          </ac:picMkLst>
        </pc:picChg>
      </pc:sldChg>
      <pc:sldChg chg="addSp delSp modSp mod modAnim">
        <pc:chgData name="Christian, Glenn (DLSLtd,RAL,LSCI)" userId="3fd628da-9310-4c9b-b354-9f13456a383a" providerId="ADAL" clId="{18DD40F5-2C36-473E-9610-C0C3686A18EC}" dt="2025-05-17T14:29:37.252" v="8201" actId="20577"/>
        <pc:sldMkLst>
          <pc:docMk/>
          <pc:sldMk cId="512355141" sldId="304"/>
        </pc:sldMkLst>
        <pc:spChg chg="mod">
          <ac:chgData name="Christian, Glenn (DLSLtd,RAL,LSCI)" userId="3fd628da-9310-4c9b-b354-9f13456a383a" providerId="ADAL" clId="{18DD40F5-2C36-473E-9610-C0C3686A18EC}" dt="2025-05-17T14:29:37.252" v="8201" actId="20577"/>
          <ac:spMkLst>
            <pc:docMk/>
            <pc:sldMk cId="512355141" sldId="304"/>
            <ac:spMk id="2" creationId="{651BEBA6-4ABF-CD32-2E89-51969A1F6ABD}"/>
          </ac:spMkLst>
        </pc:spChg>
        <pc:spChg chg="add mod topLvl">
          <ac:chgData name="Christian, Glenn (DLSLtd,RAL,LSCI)" userId="3fd628da-9310-4c9b-b354-9f13456a383a" providerId="ADAL" clId="{18DD40F5-2C36-473E-9610-C0C3686A18EC}" dt="2025-05-15T11:57:15.251" v="5504" actId="164"/>
          <ac:spMkLst>
            <pc:docMk/>
            <pc:sldMk cId="512355141" sldId="304"/>
            <ac:spMk id="9" creationId="{2E3B6007-C389-936C-7C7F-5A2247F1DE40}"/>
          </ac:spMkLst>
        </pc:spChg>
        <pc:spChg chg="add mod topLvl">
          <ac:chgData name="Christian, Glenn (DLSLtd,RAL,LSCI)" userId="3fd628da-9310-4c9b-b354-9f13456a383a" providerId="ADAL" clId="{18DD40F5-2C36-473E-9610-C0C3686A18EC}" dt="2025-05-15T11:57:15.251" v="5504" actId="164"/>
          <ac:spMkLst>
            <pc:docMk/>
            <pc:sldMk cId="512355141" sldId="304"/>
            <ac:spMk id="10" creationId="{391455C7-1260-F79A-25E2-DB01F43C57CB}"/>
          </ac:spMkLst>
        </pc:spChg>
        <pc:spChg chg="add mod">
          <ac:chgData name="Christian, Glenn (DLSLtd,RAL,LSCI)" userId="3fd628da-9310-4c9b-b354-9f13456a383a" providerId="ADAL" clId="{18DD40F5-2C36-473E-9610-C0C3686A18EC}" dt="2025-05-15T11:57:24.518" v="5505" actId="164"/>
          <ac:spMkLst>
            <pc:docMk/>
            <pc:sldMk cId="512355141" sldId="304"/>
            <ac:spMk id="13" creationId="{06DFBDC2-A71B-5DEA-9B56-7CBBEE0BF9FB}"/>
          </ac:spMkLst>
        </pc:spChg>
        <pc:spChg chg="add mod">
          <ac:chgData name="Christian, Glenn (DLSLtd,RAL,LSCI)" userId="3fd628da-9310-4c9b-b354-9f13456a383a" providerId="ADAL" clId="{18DD40F5-2C36-473E-9610-C0C3686A18EC}" dt="2025-05-15T11:57:24.518" v="5505" actId="164"/>
          <ac:spMkLst>
            <pc:docMk/>
            <pc:sldMk cId="512355141" sldId="304"/>
            <ac:spMk id="14" creationId="{F7B84D86-09C1-AC07-457A-6E16BAE41B36}"/>
          </ac:spMkLst>
        </pc:spChg>
        <pc:spChg chg="add mod">
          <ac:chgData name="Christian, Glenn (DLSLtd,RAL,LSCI)" userId="3fd628da-9310-4c9b-b354-9f13456a383a" providerId="ADAL" clId="{18DD40F5-2C36-473E-9610-C0C3686A18EC}" dt="2025-05-15T11:57:33.020" v="5506" actId="164"/>
          <ac:spMkLst>
            <pc:docMk/>
            <pc:sldMk cId="512355141" sldId="304"/>
            <ac:spMk id="17" creationId="{5FF8852D-B442-87B8-61B3-BBCA30957E08}"/>
          </ac:spMkLst>
        </pc:spChg>
        <pc:spChg chg="add mod">
          <ac:chgData name="Christian, Glenn (DLSLtd,RAL,LSCI)" userId="3fd628da-9310-4c9b-b354-9f13456a383a" providerId="ADAL" clId="{18DD40F5-2C36-473E-9610-C0C3686A18EC}" dt="2025-05-15T11:57:33.020" v="5506" actId="164"/>
          <ac:spMkLst>
            <pc:docMk/>
            <pc:sldMk cId="512355141" sldId="304"/>
            <ac:spMk id="18" creationId="{FD9F6CD9-56F3-91D5-ED16-970FC3DDCAA5}"/>
          </ac:spMkLst>
        </pc:spChg>
        <pc:grpChg chg="add mod">
          <ac:chgData name="Christian, Glenn (DLSLtd,RAL,LSCI)" userId="3fd628da-9310-4c9b-b354-9f13456a383a" providerId="ADAL" clId="{18DD40F5-2C36-473E-9610-C0C3686A18EC}" dt="2025-05-15T11:57:15.251" v="5504" actId="164"/>
          <ac:grpSpMkLst>
            <pc:docMk/>
            <pc:sldMk cId="512355141" sldId="304"/>
            <ac:grpSpMk id="22" creationId="{15285A22-2E87-B5BC-8316-3E09630F737A}"/>
          </ac:grpSpMkLst>
        </pc:grpChg>
        <pc:grpChg chg="add mod">
          <ac:chgData name="Christian, Glenn (DLSLtd,RAL,LSCI)" userId="3fd628da-9310-4c9b-b354-9f13456a383a" providerId="ADAL" clId="{18DD40F5-2C36-473E-9610-C0C3686A18EC}" dt="2025-05-15T11:57:24.518" v="5505" actId="164"/>
          <ac:grpSpMkLst>
            <pc:docMk/>
            <pc:sldMk cId="512355141" sldId="304"/>
            <ac:grpSpMk id="23" creationId="{FACCBC3B-3CA9-0ADF-0334-CC092421906A}"/>
          </ac:grpSpMkLst>
        </pc:grpChg>
        <pc:grpChg chg="add mod">
          <ac:chgData name="Christian, Glenn (DLSLtd,RAL,LSCI)" userId="3fd628da-9310-4c9b-b354-9f13456a383a" providerId="ADAL" clId="{18DD40F5-2C36-473E-9610-C0C3686A18EC}" dt="2025-05-15T11:57:33.020" v="5506" actId="164"/>
          <ac:grpSpMkLst>
            <pc:docMk/>
            <pc:sldMk cId="512355141" sldId="304"/>
            <ac:grpSpMk id="24" creationId="{D79DB48D-2EAE-D47D-B6D7-6F5DEAD59B76}"/>
          </ac:grpSpMkLst>
        </pc:grpChg>
        <pc:picChg chg="mod">
          <ac:chgData name="Christian, Glenn (DLSLtd,RAL,LSCI)" userId="3fd628da-9310-4c9b-b354-9f13456a383a" providerId="ADAL" clId="{18DD40F5-2C36-473E-9610-C0C3686A18EC}" dt="2025-05-15T11:41:05.862" v="5435" actId="1076"/>
          <ac:picMkLst>
            <pc:docMk/>
            <pc:sldMk cId="512355141" sldId="304"/>
            <ac:picMk id="7" creationId="{2DD193B1-C135-FBE7-3B39-56EB2F8ABF9D}"/>
          </ac:picMkLst>
        </pc:picChg>
        <pc:picChg chg="mod topLvl">
          <ac:chgData name="Christian, Glenn (DLSLtd,RAL,LSCI)" userId="3fd628da-9310-4c9b-b354-9f13456a383a" providerId="ADAL" clId="{18DD40F5-2C36-473E-9610-C0C3686A18EC}" dt="2025-05-15T11:57:03.251" v="5503" actId="165"/>
          <ac:picMkLst>
            <pc:docMk/>
            <pc:sldMk cId="512355141" sldId="304"/>
            <ac:picMk id="8" creationId="{D63DA450-9D67-D60B-8DD5-BCEC95826932}"/>
          </ac:picMkLst>
        </pc:picChg>
        <pc:cxnChg chg="add mod topLvl">
          <ac:chgData name="Christian, Glenn (DLSLtd,RAL,LSCI)" userId="3fd628da-9310-4c9b-b354-9f13456a383a" providerId="ADAL" clId="{18DD40F5-2C36-473E-9610-C0C3686A18EC}" dt="2025-05-15T11:57:15.251" v="5504" actId="164"/>
          <ac:cxnSpMkLst>
            <pc:docMk/>
            <pc:sldMk cId="512355141" sldId="304"/>
            <ac:cxnSpMk id="12" creationId="{1F904A8F-283C-8778-272A-A169A8E66734}"/>
          </ac:cxnSpMkLst>
        </pc:cxnChg>
        <pc:cxnChg chg="add mod">
          <ac:chgData name="Christian, Glenn (DLSLtd,RAL,LSCI)" userId="3fd628da-9310-4c9b-b354-9f13456a383a" providerId="ADAL" clId="{18DD40F5-2C36-473E-9610-C0C3686A18EC}" dt="2025-05-15T11:57:24.518" v="5505" actId="164"/>
          <ac:cxnSpMkLst>
            <pc:docMk/>
            <pc:sldMk cId="512355141" sldId="304"/>
            <ac:cxnSpMk id="16" creationId="{0D3E64D4-E35F-1126-D421-4C2E2514F5F7}"/>
          </ac:cxnSpMkLst>
        </pc:cxnChg>
        <pc:cxnChg chg="add mod">
          <ac:chgData name="Christian, Glenn (DLSLtd,RAL,LSCI)" userId="3fd628da-9310-4c9b-b354-9f13456a383a" providerId="ADAL" clId="{18DD40F5-2C36-473E-9610-C0C3686A18EC}" dt="2025-05-15T11:57:33.020" v="5506" actId="164"/>
          <ac:cxnSpMkLst>
            <pc:docMk/>
            <pc:sldMk cId="512355141" sldId="304"/>
            <ac:cxnSpMk id="20" creationId="{CBC21721-4111-D6C3-5225-A2E035BBB4F7}"/>
          </ac:cxnSpMkLst>
        </pc:cxnChg>
      </pc:sldChg>
      <pc:sldChg chg="addSp delSp modSp new mod">
        <pc:chgData name="Christian, Glenn (DLSLtd,RAL,LSCI)" userId="3fd628da-9310-4c9b-b354-9f13456a383a" providerId="ADAL" clId="{18DD40F5-2C36-473E-9610-C0C3686A18EC}" dt="2025-05-19T11:00:44.490" v="8940" actId="20577"/>
        <pc:sldMkLst>
          <pc:docMk/>
          <pc:sldMk cId="1548574975" sldId="305"/>
        </pc:sldMkLst>
        <pc:spChg chg="mod">
          <ac:chgData name="Christian, Glenn (DLSLtd,RAL,LSCI)" userId="3fd628da-9310-4c9b-b354-9f13456a383a" providerId="ADAL" clId="{18DD40F5-2C36-473E-9610-C0C3686A18EC}" dt="2025-05-17T16:24:44.632" v="8907" actId="20577"/>
          <ac:spMkLst>
            <pc:docMk/>
            <pc:sldMk cId="1548574975" sldId="305"/>
            <ac:spMk id="2" creationId="{C53CC178-D588-83AF-5FDA-2002EF8F3573}"/>
          </ac:spMkLst>
        </pc:spChg>
        <pc:spChg chg="mod">
          <ac:chgData name="Christian, Glenn (DLSLtd,RAL,LSCI)" userId="3fd628da-9310-4c9b-b354-9f13456a383a" providerId="ADAL" clId="{18DD40F5-2C36-473E-9610-C0C3686A18EC}" dt="2025-05-19T11:00:44.490" v="8940" actId="20577"/>
          <ac:spMkLst>
            <pc:docMk/>
            <pc:sldMk cId="1548574975" sldId="305"/>
            <ac:spMk id="3" creationId="{C4B252AF-3063-8CED-2187-CDFAF72169EF}"/>
          </ac:spMkLst>
        </pc:spChg>
        <pc:picChg chg="add mod">
          <ac:chgData name="Christian, Glenn (DLSLtd,RAL,LSCI)" userId="3fd628da-9310-4c9b-b354-9f13456a383a" providerId="ADAL" clId="{18DD40F5-2C36-473E-9610-C0C3686A18EC}" dt="2025-05-15T14:00:33.569" v="7743" actId="1076"/>
          <ac:picMkLst>
            <pc:docMk/>
            <pc:sldMk cId="1548574975" sldId="305"/>
            <ac:picMk id="4" creationId="{DB0CAA02-A9BD-983C-8A28-DC635E09D24F}"/>
          </ac:picMkLst>
        </pc:picChg>
        <pc:picChg chg="add mod">
          <ac:chgData name="Christian, Glenn (DLSLtd,RAL,LSCI)" userId="3fd628da-9310-4c9b-b354-9f13456a383a" providerId="ADAL" clId="{18DD40F5-2C36-473E-9610-C0C3686A18EC}" dt="2025-05-17T16:24:24.097" v="8886" actId="1076"/>
          <ac:picMkLst>
            <pc:docMk/>
            <pc:sldMk cId="1548574975" sldId="305"/>
            <ac:picMk id="9" creationId="{2B6CE1D2-9507-B6CF-FB74-E9F1DB34AC23}"/>
          </ac:picMkLst>
        </pc:picChg>
      </pc:sldChg>
      <pc:sldChg chg="modSp mod">
        <pc:chgData name="Christian, Glenn (DLSLtd,RAL,LSCI)" userId="3fd628da-9310-4c9b-b354-9f13456a383a" providerId="ADAL" clId="{18DD40F5-2C36-473E-9610-C0C3686A18EC}" dt="2025-05-17T15:50:01.031" v="8606" actId="27636"/>
        <pc:sldMkLst>
          <pc:docMk/>
          <pc:sldMk cId="3517670588" sldId="306"/>
        </pc:sldMkLst>
        <pc:spChg chg="mod">
          <ac:chgData name="Christian, Glenn (DLSLtd,RAL,LSCI)" userId="3fd628da-9310-4c9b-b354-9f13456a383a" providerId="ADAL" clId="{18DD40F5-2C36-473E-9610-C0C3686A18EC}" dt="2025-05-17T15:50:01.031" v="8606" actId="27636"/>
          <ac:spMkLst>
            <pc:docMk/>
            <pc:sldMk cId="3517670588" sldId="306"/>
            <ac:spMk id="3" creationId="{6D0B5AAA-733E-C3D0-67B7-4DC1E3D61670}"/>
          </ac:spMkLst>
        </pc:spChg>
      </pc:sldChg>
      <pc:sldChg chg="addSp delSp modSp new del mod">
        <pc:chgData name="Christian, Glenn (DLSLtd,RAL,LSCI)" userId="3fd628da-9310-4c9b-b354-9f13456a383a" providerId="ADAL" clId="{18DD40F5-2C36-473E-9610-C0C3686A18EC}" dt="2025-05-17T15:30:39.669" v="8582" actId="2696"/>
        <pc:sldMkLst>
          <pc:docMk/>
          <pc:sldMk cId="644814730" sldId="307"/>
        </pc:sldMkLst>
      </pc:sldChg>
      <pc:sldChg chg="addSp modSp add mod">
        <pc:chgData name="Christian, Glenn (DLSLtd,RAL,LSCI)" userId="3fd628da-9310-4c9b-b354-9f13456a383a" providerId="ADAL" clId="{18DD40F5-2C36-473E-9610-C0C3686A18EC}" dt="2025-05-17T16:26:40.149" v="8912" actId="2085"/>
        <pc:sldMkLst>
          <pc:docMk/>
          <pc:sldMk cId="3336488143" sldId="307"/>
        </pc:sldMkLst>
        <pc:spChg chg="add mod">
          <ac:chgData name="Christian, Glenn (DLSLtd,RAL,LSCI)" userId="3fd628da-9310-4c9b-b354-9f13456a383a" providerId="ADAL" clId="{18DD40F5-2C36-473E-9610-C0C3686A18EC}" dt="2025-05-17T16:26:40.149" v="8912" actId="2085"/>
          <ac:spMkLst>
            <pc:docMk/>
            <pc:sldMk cId="3336488143" sldId="307"/>
            <ac:spMk id="6" creationId="{1EFD9E07-5B09-FC57-BBAF-7881D214F60F}"/>
          </ac:spMkLst>
        </pc:spChg>
      </pc:sldChg>
      <pc:sldChg chg="add">
        <pc:chgData name="Christian, Glenn (DLSLtd,RAL,LSCI)" userId="3fd628da-9310-4c9b-b354-9f13456a383a" providerId="ADAL" clId="{18DD40F5-2C36-473E-9610-C0C3686A18EC}" dt="2025-05-17T16:25:40.265" v="8909" actId="2890"/>
        <pc:sldMkLst>
          <pc:docMk/>
          <pc:sldMk cId="3410231284" sldId="308"/>
        </pc:sldMkLst>
      </pc:sldChg>
    </pc:docChg>
  </pc:docChgLst>
  <pc:docChgLst>
    <pc:chgData name="Christian, Glenn (DLSLtd,RAL,LSCI)" userId="S::glenn.christian@diamond.ac.uk::3fd628da-9310-4c9b-b354-9f13456a383a" providerId="AD" clId="Web-{FF1A89CD-729E-9F3D-F060-E548D2F898BB}"/>
    <pc:docChg chg="modSld">
      <pc:chgData name="Christian, Glenn (DLSLtd,RAL,LSCI)" userId="S::glenn.christian@diamond.ac.uk::3fd628da-9310-4c9b-b354-9f13456a383a" providerId="AD" clId="Web-{FF1A89CD-729E-9F3D-F060-E548D2F898BB}" dt="2025-05-17T18:12:52.032" v="330" actId="1076"/>
      <pc:docMkLst>
        <pc:docMk/>
      </pc:docMkLst>
      <pc:sldChg chg="addSp modSp">
        <pc:chgData name="Christian, Glenn (DLSLtd,RAL,LSCI)" userId="S::glenn.christian@diamond.ac.uk::3fd628da-9310-4c9b-b354-9f13456a383a" providerId="AD" clId="Web-{FF1A89CD-729E-9F3D-F060-E548D2F898BB}" dt="2025-05-17T17:46:39.451" v="6" actId="14100"/>
        <pc:sldMkLst>
          <pc:docMk/>
          <pc:sldMk cId="154753422" sldId="296"/>
        </pc:sldMkLst>
        <pc:picChg chg="add mod">
          <ac:chgData name="Christian, Glenn (DLSLtd,RAL,LSCI)" userId="S::glenn.christian@diamond.ac.uk::3fd628da-9310-4c9b-b354-9f13456a383a" providerId="AD" clId="Web-{FF1A89CD-729E-9F3D-F060-E548D2F898BB}" dt="2025-05-17T17:44:04.432" v="2" actId="1076"/>
          <ac:picMkLst>
            <pc:docMk/>
            <pc:sldMk cId="154753422" sldId="296"/>
            <ac:picMk id="3" creationId="{BA6777C8-3B95-DED8-EE4E-29025E980E5F}"/>
          </ac:picMkLst>
        </pc:picChg>
        <pc:picChg chg="add mod">
          <ac:chgData name="Christian, Glenn (DLSLtd,RAL,LSCI)" userId="S::glenn.christian@diamond.ac.uk::3fd628da-9310-4c9b-b354-9f13456a383a" providerId="AD" clId="Web-{FF1A89CD-729E-9F3D-F060-E548D2F898BB}" dt="2025-05-17T17:45:23.075" v="4" actId="14100"/>
          <ac:picMkLst>
            <pc:docMk/>
            <pc:sldMk cId="154753422" sldId="296"/>
            <ac:picMk id="5" creationId="{2AA863BB-29F4-B93C-DA65-0DD1E99EEAA8}"/>
          </ac:picMkLst>
        </pc:picChg>
        <pc:picChg chg="add mod">
          <ac:chgData name="Christian, Glenn (DLSLtd,RAL,LSCI)" userId="S::glenn.christian@diamond.ac.uk::3fd628da-9310-4c9b-b354-9f13456a383a" providerId="AD" clId="Web-{FF1A89CD-729E-9F3D-F060-E548D2F898BB}" dt="2025-05-17T17:46:39.451" v="6" actId="14100"/>
          <ac:picMkLst>
            <pc:docMk/>
            <pc:sldMk cId="154753422" sldId="296"/>
            <ac:picMk id="8" creationId="{B5093BA2-B4D6-44D1-BF4C-2FD9D9E9BE89}"/>
          </ac:picMkLst>
        </pc:picChg>
      </pc:sldChg>
      <pc:sldChg chg="addSp modSp">
        <pc:chgData name="Christian, Glenn (DLSLtd,RAL,LSCI)" userId="S::glenn.christian@diamond.ac.uk::3fd628da-9310-4c9b-b354-9f13456a383a" providerId="AD" clId="Web-{FF1A89CD-729E-9F3D-F060-E548D2F898BB}" dt="2025-05-17T18:12:52.032" v="330" actId="1076"/>
        <pc:sldMkLst>
          <pc:docMk/>
          <pc:sldMk cId="3507597473" sldId="297"/>
        </pc:sldMkLst>
      </pc:sldChg>
      <pc:sldChg chg="modSp">
        <pc:chgData name="Christian, Glenn (DLSLtd,RAL,LSCI)" userId="S::glenn.christian@diamond.ac.uk::3fd628da-9310-4c9b-b354-9f13456a383a" providerId="AD" clId="Web-{FF1A89CD-729E-9F3D-F060-E548D2F898BB}" dt="2025-05-17T17:57:36.888" v="140" actId="20577"/>
        <pc:sldMkLst>
          <pc:docMk/>
          <pc:sldMk cId="913206076" sldId="300"/>
        </pc:sldMkLst>
        <pc:spChg chg="mod">
          <ac:chgData name="Christian, Glenn (DLSLtd,RAL,LSCI)" userId="S::glenn.christian@diamond.ac.uk::3fd628da-9310-4c9b-b354-9f13456a383a" providerId="AD" clId="Web-{FF1A89CD-729E-9F3D-F060-E548D2F898BB}" dt="2025-05-17T17:57:36.888" v="140" actId="20577"/>
          <ac:spMkLst>
            <pc:docMk/>
            <pc:sldMk cId="913206076" sldId="300"/>
            <ac:spMk id="3" creationId="{363A3BEF-11B7-E055-A0A2-35F7C6D33A15}"/>
          </ac:spMkLst>
        </pc:spChg>
      </pc:sldChg>
      <pc:sldChg chg="modSp">
        <pc:chgData name="Christian, Glenn (DLSLtd,RAL,LSCI)" userId="S::glenn.christian@diamond.ac.uk::3fd628da-9310-4c9b-b354-9f13456a383a" providerId="AD" clId="Web-{FF1A89CD-729E-9F3D-F060-E548D2F898BB}" dt="2025-05-17T17:48:00.656" v="78" actId="20577"/>
        <pc:sldMkLst>
          <pc:docMk/>
          <pc:sldMk cId="1587570007" sldId="301"/>
        </pc:sldMkLst>
        <pc:spChg chg="mod">
          <ac:chgData name="Christian, Glenn (DLSLtd,RAL,LSCI)" userId="S::glenn.christian@diamond.ac.uk::3fd628da-9310-4c9b-b354-9f13456a383a" providerId="AD" clId="Web-{FF1A89CD-729E-9F3D-F060-E548D2F898BB}" dt="2025-05-17T17:48:00.656" v="78" actId="20577"/>
          <ac:spMkLst>
            <pc:docMk/>
            <pc:sldMk cId="1587570007" sldId="301"/>
            <ac:spMk id="3" creationId="{798137B3-D625-621A-8291-7B29913D65FD}"/>
          </ac:spMkLst>
        </pc:spChg>
      </pc:sldChg>
    </pc:docChg>
  </pc:docChgLst>
  <pc:docChgLst>
    <pc:chgData name="Christian, Glenn (DLSLtd,RAL,LSCI)" userId="S::glenn.christian@diamond.ac.uk::3fd628da-9310-4c9b-b354-9f13456a383a" providerId="AD" clId="Web-{5F198465-752D-845E-766E-B08F1438831E}"/>
    <pc:docChg chg="modSld">
      <pc:chgData name="Christian, Glenn (DLSLtd,RAL,LSCI)" userId="S::glenn.christian@diamond.ac.uk::3fd628da-9310-4c9b-b354-9f13456a383a" providerId="AD" clId="Web-{5F198465-752D-845E-766E-B08F1438831E}" dt="2025-05-10T17:17:44.617" v="6" actId="1076"/>
      <pc:docMkLst>
        <pc:docMk/>
      </pc:docMkLst>
      <pc:sldChg chg="addSp delSp modSp">
        <pc:chgData name="Christian, Glenn (DLSLtd,RAL,LSCI)" userId="S::glenn.christian@diamond.ac.uk::3fd628da-9310-4c9b-b354-9f13456a383a" providerId="AD" clId="Web-{5F198465-752D-845E-766E-B08F1438831E}" dt="2025-05-10T17:17:44.617" v="6" actId="1076"/>
        <pc:sldMkLst>
          <pc:docMk/>
          <pc:sldMk cId="154753422" sldId="296"/>
        </pc:sldMkLst>
        <pc:picChg chg="add mod ord">
          <ac:chgData name="Christian, Glenn (DLSLtd,RAL,LSCI)" userId="S::glenn.christian@diamond.ac.uk::3fd628da-9310-4c9b-b354-9f13456a383a" providerId="AD" clId="Web-{5F198465-752D-845E-766E-B08F1438831E}" dt="2025-05-10T17:05:43.220" v="3" actId="1076"/>
          <ac:picMkLst>
            <pc:docMk/>
            <pc:sldMk cId="154753422" sldId="296"/>
            <ac:picMk id="4" creationId="{756EBD88-769B-2898-3703-03B00E3B78A0}"/>
          </ac:picMkLst>
        </pc:picChg>
      </pc:sldChg>
    </pc:docChg>
  </pc:docChgLst>
  <pc:docChgLst>
    <pc:chgData name="Christian, Glenn (DLSLtd,RAL,LSCI)" userId="S::glenn.christian@diamond.ac.uk::3fd628da-9310-4c9b-b354-9f13456a383a" providerId="AD" clId="Web-{13B5D27C-14AB-A1F6-78B3-F646B17F5A34}"/>
    <pc:docChg chg="modSld">
      <pc:chgData name="Christian, Glenn (DLSLtd,RAL,LSCI)" userId="S::glenn.christian@diamond.ac.uk::3fd628da-9310-4c9b-b354-9f13456a383a" providerId="AD" clId="Web-{13B5D27C-14AB-A1F6-78B3-F646B17F5A34}" dt="2025-05-14T17:52:37.051" v="301" actId="1076"/>
      <pc:docMkLst>
        <pc:docMk/>
      </pc:docMkLst>
      <pc:sldChg chg="addSp modSp">
        <pc:chgData name="Christian, Glenn (DLSLtd,RAL,LSCI)" userId="S::glenn.christian@diamond.ac.uk::3fd628da-9310-4c9b-b354-9f13456a383a" providerId="AD" clId="Web-{13B5D27C-14AB-A1F6-78B3-F646B17F5A34}" dt="2025-05-14T17:52:37.051" v="301" actId="1076"/>
        <pc:sldMkLst>
          <pc:docMk/>
          <pc:sldMk cId="154753422" sldId="296"/>
        </pc:sldMkLst>
        <pc:picChg chg="mod">
          <ac:chgData name="Christian, Glenn (DLSLtd,RAL,LSCI)" userId="S::glenn.christian@diamond.ac.uk::3fd628da-9310-4c9b-b354-9f13456a383a" providerId="AD" clId="Web-{13B5D27C-14AB-A1F6-78B3-F646B17F5A34}" dt="2025-05-14T17:52:35.597" v="300" actId="1076"/>
          <ac:picMkLst>
            <pc:docMk/>
            <pc:sldMk cId="154753422" sldId="296"/>
            <ac:picMk id="4" creationId="{756EBD88-769B-2898-3703-03B00E3B78A0}"/>
          </ac:picMkLst>
        </pc:picChg>
        <pc:picChg chg="add mod">
          <ac:chgData name="Christian, Glenn (DLSLtd,RAL,LSCI)" userId="S::glenn.christian@diamond.ac.uk::3fd628da-9310-4c9b-b354-9f13456a383a" providerId="AD" clId="Web-{13B5D27C-14AB-A1F6-78B3-F646B17F5A34}" dt="2025-05-14T17:52:37.051" v="301" actId="1076"/>
          <ac:picMkLst>
            <pc:docMk/>
            <pc:sldMk cId="154753422" sldId="296"/>
            <ac:picMk id="7" creationId="{610A9746-4CBC-2C13-DBE1-5796536F939B}"/>
          </ac:picMkLst>
        </pc:picChg>
      </pc:sldChg>
      <pc:sldChg chg="modSp">
        <pc:chgData name="Christian, Glenn (DLSLtd,RAL,LSCI)" userId="S::glenn.christian@diamond.ac.uk::3fd628da-9310-4c9b-b354-9f13456a383a" providerId="AD" clId="Web-{13B5D27C-14AB-A1F6-78B3-F646B17F5A34}" dt="2025-05-14T17:18:13.044" v="211" actId="20577"/>
        <pc:sldMkLst>
          <pc:docMk/>
          <pc:sldMk cId="1396058985" sldId="298"/>
        </pc:sldMkLst>
        <pc:spChg chg="mod">
          <ac:chgData name="Christian, Glenn (DLSLtd,RAL,LSCI)" userId="S::glenn.christian@diamond.ac.uk::3fd628da-9310-4c9b-b354-9f13456a383a" providerId="AD" clId="Web-{13B5D27C-14AB-A1F6-78B3-F646B17F5A34}" dt="2025-05-14T17:14:21.595" v="172" actId="1076"/>
          <ac:spMkLst>
            <pc:docMk/>
            <pc:sldMk cId="1396058985" sldId="298"/>
            <ac:spMk id="2" creationId="{A530512D-B324-EEE1-0821-F3625C662B37}"/>
          </ac:spMkLst>
        </pc:spChg>
        <pc:spChg chg="mod">
          <ac:chgData name="Christian, Glenn (DLSLtd,RAL,LSCI)" userId="S::glenn.christian@diamond.ac.uk::3fd628da-9310-4c9b-b354-9f13456a383a" providerId="AD" clId="Web-{13B5D27C-14AB-A1F6-78B3-F646B17F5A34}" dt="2025-05-14T17:18:13.044" v="211" actId="20577"/>
          <ac:spMkLst>
            <pc:docMk/>
            <pc:sldMk cId="1396058985" sldId="298"/>
            <ac:spMk id="3" creationId="{89B575E9-1AD1-9FC0-EFBE-53DCB84125B1}"/>
          </ac:spMkLst>
        </pc:spChg>
      </pc:sldChg>
      <pc:sldChg chg="addSp modSp">
        <pc:chgData name="Christian, Glenn (DLSLtd,RAL,LSCI)" userId="S::glenn.christian@diamond.ac.uk::3fd628da-9310-4c9b-b354-9f13456a383a" providerId="AD" clId="Web-{13B5D27C-14AB-A1F6-78B3-F646B17F5A34}" dt="2025-05-14T17:33:08.836" v="297" actId="1076"/>
        <pc:sldMkLst>
          <pc:docMk/>
          <pc:sldMk cId="4148792566" sldId="302"/>
        </pc:sldMkLst>
        <pc:spChg chg="mod">
          <ac:chgData name="Christian, Glenn (DLSLtd,RAL,LSCI)" userId="S::glenn.christian@diamond.ac.uk::3fd628da-9310-4c9b-b354-9f13456a383a" providerId="AD" clId="Web-{13B5D27C-14AB-A1F6-78B3-F646B17F5A34}" dt="2025-05-14T17:25:21.486" v="283" actId="1076"/>
          <ac:spMkLst>
            <pc:docMk/>
            <pc:sldMk cId="4148792566" sldId="302"/>
            <ac:spMk id="2" creationId="{595CB3CA-E30D-0FEB-AA1F-E16B62DA24F7}"/>
          </ac:spMkLst>
        </pc:spChg>
        <pc:spChg chg="mod">
          <ac:chgData name="Christian, Glenn (DLSLtd,RAL,LSCI)" userId="S::glenn.christian@diamond.ac.uk::3fd628da-9310-4c9b-b354-9f13456a383a" providerId="AD" clId="Web-{13B5D27C-14AB-A1F6-78B3-F646B17F5A34}" dt="2025-05-14T17:25:11.954" v="282" actId="20577"/>
          <ac:spMkLst>
            <pc:docMk/>
            <pc:sldMk cId="4148792566" sldId="302"/>
            <ac:spMk id="3" creationId="{C8EE8C1D-511F-1D8D-AC45-9DFE12329CCE}"/>
          </ac:spMkLst>
        </pc:spChg>
        <pc:spChg chg="add mod">
          <ac:chgData name="Christian, Glenn (DLSLtd,RAL,LSCI)" userId="S::glenn.christian@diamond.ac.uk::3fd628da-9310-4c9b-b354-9f13456a383a" providerId="AD" clId="Web-{13B5D27C-14AB-A1F6-78B3-F646B17F5A34}" dt="2025-05-14T17:26:07.019" v="292" actId="1076"/>
          <ac:spMkLst>
            <pc:docMk/>
            <pc:sldMk cId="4148792566" sldId="302"/>
            <ac:spMk id="5" creationId="{6F919C08-2B57-FA9E-83EA-21019744B995}"/>
          </ac:spMkLst>
        </pc:spChg>
        <pc:picChg chg="add mod">
          <ac:chgData name="Christian, Glenn (DLSLtd,RAL,LSCI)" userId="S::glenn.christian@diamond.ac.uk::3fd628da-9310-4c9b-b354-9f13456a383a" providerId="AD" clId="Web-{13B5D27C-14AB-A1F6-78B3-F646B17F5A34}" dt="2025-05-14T17:23:07.917" v="250" actId="1076"/>
          <ac:picMkLst>
            <pc:docMk/>
            <pc:sldMk cId="4148792566" sldId="302"/>
            <ac:picMk id="4" creationId="{969FC539-AAE1-E793-A96B-84700D576211}"/>
          </ac:picMkLst>
        </pc:picChg>
        <pc:picChg chg="add mod">
          <ac:chgData name="Christian, Glenn (DLSLtd,RAL,LSCI)" userId="S::glenn.christian@diamond.ac.uk::3fd628da-9310-4c9b-b354-9f13456a383a" providerId="AD" clId="Web-{13B5D27C-14AB-A1F6-78B3-F646B17F5A34}" dt="2025-05-14T17:33:08.836" v="297" actId="1076"/>
          <ac:picMkLst>
            <pc:docMk/>
            <pc:sldMk cId="4148792566" sldId="302"/>
            <ac:picMk id="6" creationId="{4D36FDA9-6C9A-8030-8D46-ADD98A35A5A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3D641-825E-4EF4-BC6B-FE25D66C91E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B5191-0C0D-4EFE-A6EB-E15C7513A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2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136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8273E-1FFA-25E5-8247-8969A8C28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2234AB-62B9-6626-141C-3012880FDD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3B0C0C-E122-D623-98E2-A0CB7CF9A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01918-E765-B159-92DA-811940260D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321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38491-438B-CF8C-62A4-B786C2B86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A19778-8E69-BC09-E879-4C616E87E1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C8C06-0100-D6BC-523E-29EE28A66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4C2C0-C2F5-2758-5DB8-9F32281168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261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226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45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[.] section describes</a:t>
            </a:r>
            <a:r>
              <a:rPr lang="en-GB" baseline="0"/>
              <a:t> block as a whole. [FIELD] sections define the field present in the block.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58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003E8-107F-AE8D-40A2-A3D0CB30F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A592C5-3850-E4D1-D812-CA5E557923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0CACDC-C298-3206-4F6A-9AF86A730F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5C0C8-1C0E-A377-1150-2564B0B719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513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B5191-0C0D-4EFE-A6EB-E15C7513A54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487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90A5D8F-9E99-485E-B547-3906191409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88434"/>
            <a:ext cx="8763000" cy="2455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95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9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39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8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74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48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57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94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99E77-2033-4605-900A-47F80123B87D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0F1CF-7999-4EC1-9DC0-61B5AF5B6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33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hyperlink" Target="https://www.ohwr.org/project/pandabox/wikis/ho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97638-EA72-4D15-973B-97CCD6B1C1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The </a:t>
            </a:r>
            <a:r>
              <a:rPr lang="en-GB" err="1"/>
              <a:t>PandABlocks</a:t>
            </a:r>
            <a:r>
              <a:rPr lang="en-GB"/>
              <a:t> framework for flexible run-time configuration of Zynq SoCs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00A3F-D291-4F74-87E0-2B456AE1D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Glenn Christian, </a:t>
            </a:r>
          </a:p>
          <a:p>
            <a:r>
              <a:rPr lang="en-GB" dirty="0">
                <a:solidFill>
                  <a:schemeClr val="accent5"/>
                </a:solidFill>
              </a:rPr>
              <a:t>Diamond Light Source,</a:t>
            </a:r>
          </a:p>
          <a:p>
            <a:r>
              <a:rPr lang="en-GB" dirty="0">
                <a:solidFill>
                  <a:schemeClr val="accent5"/>
                </a:solidFill>
              </a:rPr>
              <a:t>FDF, 20 May 2025</a:t>
            </a:r>
          </a:p>
        </p:txBody>
      </p:sp>
    </p:spTree>
    <p:extLst>
      <p:ext uri="{BB962C8B-B14F-4D97-AF65-F5344CB8AC3E}">
        <p14:creationId xmlns:p14="http://schemas.microsoft.com/office/powerpoint/2010/main" val="158871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6768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accent5"/>
                </a:solidFill>
              </a:rPr>
              <a:t>Example: adding new block (new framework)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320520" y="926572"/>
            <a:ext cx="2435301" cy="1400727"/>
            <a:chOff x="2320520" y="926572"/>
            <a:chExt cx="2435301" cy="1400727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0520" y="926572"/>
              <a:ext cx="2421342" cy="1393826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3661400" y="2050300"/>
              <a:ext cx="1094421" cy="276999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/>
                <a:t>clock.block.ini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3471" y="914874"/>
            <a:ext cx="2222706" cy="4120899"/>
            <a:chOff x="69012" y="970612"/>
            <a:chExt cx="2222706" cy="4120899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12" y="970612"/>
              <a:ext cx="2212088" cy="4120899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</p:pic>
        <p:sp>
          <p:nvSpPr>
            <p:cNvPr id="63" name="TextBox 62"/>
            <p:cNvSpPr txBox="1"/>
            <p:nvPr/>
          </p:nvSpPr>
          <p:spPr>
            <a:xfrm>
              <a:off x="1390526" y="977111"/>
              <a:ext cx="901192" cy="276999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err="1"/>
                <a:t>clock.vhd</a:t>
              </a:r>
              <a:endParaRPr lang="en-GB" sz="1200" b="1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093744" y="898973"/>
            <a:ext cx="2789350" cy="4128769"/>
            <a:chOff x="6093744" y="898973"/>
            <a:chExt cx="2789350" cy="4128769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3744" y="898973"/>
              <a:ext cx="2789350" cy="4128769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7067693" y="4750743"/>
              <a:ext cx="1815401" cy="27699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/>
                <a:t>block_wrapper.vhd.jinja2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6397580" y="1925053"/>
              <a:ext cx="127324" cy="125247"/>
              <a:chOff x="3012831" y="3704492"/>
              <a:chExt cx="395017" cy="339969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flipV="1">
                <a:off x="3012831" y="3704492"/>
                <a:ext cx="395017" cy="586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3018692" y="3710354"/>
                <a:ext cx="389156" cy="16998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012831" y="3874477"/>
                <a:ext cx="364284" cy="586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>
                <a:off x="3012831" y="3880338"/>
                <a:ext cx="361273" cy="16412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/>
            <p:cNvGrpSpPr/>
            <p:nvPr/>
          </p:nvGrpSpPr>
          <p:grpSpPr>
            <a:xfrm>
              <a:off x="6398524" y="1612489"/>
              <a:ext cx="127324" cy="125247"/>
              <a:chOff x="3012831" y="3704492"/>
              <a:chExt cx="395017" cy="339969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flipV="1">
                <a:off x="3012831" y="3704492"/>
                <a:ext cx="395017" cy="586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>
                <a:off x="3018692" y="3710354"/>
                <a:ext cx="389156" cy="16998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3012831" y="3874477"/>
                <a:ext cx="364284" cy="586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>
                <a:off x="3012831" y="3880338"/>
                <a:ext cx="361273" cy="16412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/>
          <p:cNvGrpSpPr/>
          <p:nvPr/>
        </p:nvGrpSpPr>
        <p:grpSpPr>
          <a:xfrm>
            <a:off x="2320521" y="2327300"/>
            <a:ext cx="1997990" cy="2708474"/>
            <a:chOff x="2320521" y="2327300"/>
            <a:chExt cx="1997990" cy="2708474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0521" y="2327300"/>
              <a:ext cx="1993028" cy="2708474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</p:pic>
        <p:sp>
          <p:nvSpPr>
            <p:cNvPr id="89" name="TextBox 88"/>
            <p:cNvSpPr txBox="1"/>
            <p:nvPr/>
          </p:nvSpPr>
          <p:spPr>
            <a:xfrm>
              <a:off x="2976370" y="3450704"/>
              <a:ext cx="1342141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/>
                <a:t>PandA-no-fmc.app.ini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2387023" y="3799990"/>
              <a:ext cx="210174" cy="197620"/>
              <a:chOff x="3012831" y="3704492"/>
              <a:chExt cx="395017" cy="339969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 flipV="1">
                <a:off x="3012831" y="3704492"/>
                <a:ext cx="395017" cy="586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3018692" y="3710354"/>
                <a:ext cx="389156" cy="16998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3012831" y="3874477"/>
                <a:ext cx="364284" cy="586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3012831" y="3880338"/>
                <a:ext cx="361273" cy="16412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up 75"/>
          <p:cNvGrpSpPr/>
          <p:nvPr/>
        </p:nvGrpSpPr>
        <p:grpSpPr>
          <a:xfrm>
            <a:off x="2705549" y="2703945"/>
            <a:ext cx="3349004" cy="2343109"/>
            <a:chOff x="2696441" y="2671979"/>
            <a:chExt cx="3349004" cy="234310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6441" y="2671979"/>
              <a:ext cx="3349004" cy="2329307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4257895" y="4738089"/>
              <a:ext cx="1787549" cy="27699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err="1"/>
                <a:t>clock_wrapper.vhd</a:t>
              </a:r>
              <a:endParaRPr lang="en-GB" sz="1200" b="1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037099" y="3471968"/>
              <a:ext cx="159752" cy="150501"/>
              <a:chOff x="3012831" y="3704492"/>
              <a:chExt cx="395017" cy="339969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 flipV="1">
                <a:off x="3012831" y="3704492"/>
                <a:ext cx="395017" cy="586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3018692" y="3710354"/>
                <a:ext cx="389156" cy="16998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012831" y="3874477"/>
                <a:ext cx="364284" cy="586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>
                <a:off x="3012831" y="3880338"/>
                <a:ext cx="361273" cy="16412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3037099" y="3823549"/>
              <a:ext cx="159752" cy="150501"/>
              <a:chOff x="3012831" y="3704492"/>
              <a:chExt cx="395017" cy="339969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 flipV="1">
                <a:off x="3012831" y="3704492"/>
                <a:ext cx="395017" cy="586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3018692" y="3710354"/>
                <a:ext cx="389156" cy="16998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3012831" y="3874477"/>
                <a:ext cx="364284" cy="586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3012831" y="3880338"/>
                <a:ext cx="361273" cy="16412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77" y="914703"/>
            <a:ext cx="48672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7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EBA6-4ABF-CD32-2E89-51969A1F6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43" y="273844"/>
            <a:ext cx="8201025" cy="1002336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accent1"/>
                </a:solidFill>
                <a:ea typeface="Calibri Light"/>
                <a:cs typeface="Calibri Light"/>
              </a:rPr>
              <a:t>FPGA Power Brick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0814B-9A0D-B6EB-BD1B-0DEDB687E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068" y="1122754"/>
            <a:ext cx="3591963" cy="10999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err="1">
                <a:ea typeface="Calibri"/>
                <a:cs typeface="Calibri"/>
              </a:rPr>
              <a:t>Enclustra</a:t>
            </a:r>
            <a:r>
              <a:rPr lang="en-US" sz="1800">
                <a:ea typeface="Calibri"/>
                <a:cs typeface="Calibri"/>
              </a:rPr>
              <a:t> XU6/ST1 integrated into </a:t>
            </a:r>
            <a:r>
              <a:rPr lang="en-US" sz="1800" err="1">
                <a:ea typeface="Calibri"/>
                <a:cs typeface="Calibri"/>
              </a:rPr>
              <a:t>PowerBrick</a:t>
            </a:r>
            <a:r>
              <a:rPr lang="en-US" sz="1800">
                <a:ea typeface="Calibri"/>
                <a:cs typeface="Calibri"/>
              </a:rPr>
              <a:t> Motion Controller (developed by Faraday Motion Controls and DLS)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D193B1-C135-FBE7-3B39-56EB2F8AB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43" y="2125090"/>
            <a:ext cx="3694946" cy="2772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3DA450-9D67-D60B-8DD5-BCEC95826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268" y="775607"/>
            <a:ext cx="3820785" cy="360045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5285A22-2E87-B5BC-8316-3E09630F737A}"/>
              </a:ext>
            </a:extLst>
          </p:cNvPr>
          <p:cNvGrpSpPr/>
          <p:nvPr/>
        </p:nvGrpSpPr>
        <p:grpSpPr>
          <a:xfrm>
            <a:off x="3986893" y="1488072"/>
            <a:ext cx="2059637" cy="1192891"/>
            <a:chOff x="3986893" y="1488072"/>
            <a:chExt cx="2059637" cy="1192891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3B6007-C389-936C-7C7F-5A2247F1DE40}"/>
                </a:ext>
              </a:extLst>
            </p:cNvPr>
            <p:cNvSpPr/>
            <p:nvPr/>
          </p:nvSpPr>
          <p:spPr>
            <a:xfrm>
              <a:off x="5199154" y="1905399"/>
              <a:ext cx="847376" cy="775564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1455C7-1260-F79A-25E2-DB01F43C57CB}"/>
                </a:ext>
              </a:extLst>
            </p:cNvPr>
            <p:cNvSpPr txBox="1"/>
            <p:nvPr/>
          </p:nvSpPr>
          <p:spPr>
            <a:xfrm>
              <a:off x="3986893" y="1488072"/>
              <a:ext cx="714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ST1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F904A8F-283C-8778-272A-A169A8E66734}"/>
                </a:ext>
              </a:extLst>
            </p:cNvPr>
            <p:cNvCxnSpPr>
              <a:endCxn id="9" idx="1"/>
            </p:cNvCxnSpPr>
            <p:nvPr/>
          </p:nvCxnSpPr>
          <p:spPr>
            <a:xfrm>
              <a:off x="4410755" y="1672738"/>
              <a:ext cx="788399" cy="62044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CCBC3B-3CA9-0ADF-0334-CC092421906A}"/>
              </a:ext>
            </a:extLst>
          </p:cNvPr>
          <p:cNvGrpSpPr/>
          <p:nvPr/>
        </p:nvGrpSpPr>
        <p:grpSpPr>
          <a:xfrm>
            <a:off x="3701195" y="2059983"/>
            <a:ext cx="2278311" cy="1059501"/>
            <a:chOff x="3701195" y="2059983"/>
            <a:chExt cx="2278311" cy="1059501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6DFBDC2-A71B-5DEA-9B56-7CBBEE0BF9FB}"/>
                </a:ext>
              </a:extLst>
            </p:cNvPr>
            <p:cNvSpPr/>
            <p:nvPr/>
          </p:nvSpPr>
          <p:spPr>
            <a:xfrm>
              <a:off x="5132130" y="2499041"/>
              <a:ext cx="847376" cy="620443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B84D86-09C1-AC07-457A-6E16BAE41B36}"/>
                </a:ext>
              </a:extLst>
            </p:cNvPr>
            <p:cNvSpPr txBox="1"/>
            <p:nvPr/>
          </p:nvSpPr>
          <p:spPr>
            <a:xfrm>
              <a:off x="3701195" y="2059983"/>
              <a:ext cx="107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2"/>
                  </a:solidFill>
                </a:rPr>
                <a:t>Custom FMC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D3E64D4-E35F-1126-D421-4C2E2514F5F7}"/>
                </a:ext>
              </a:extLst>
            </p:cNvPr>
            <p:cNvCxnSpPr>
              <a:endCxn id="13" idx="1"/>
            </p:cNvCxnSpPr>
            <p:nvPr/>
          </p:nvCxnSpPr>
          <p:spPr>
            <a:xfrm>
              <a:off x="4476251" y="2417654"/>
              <a:ext cx="655879" cy="391609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79DB48D-2EAE-D47D-B6D7-6F5DEAD59B76}"/>
              </a:ext>
            </a:extLst>
          </p:cNvPr>
          <p:cNvGrpSpPr/>
          <p:nvPr/>
        </p:nvGrpSpPr>
        <p:grpSpPr>
          <a:xfrm>
            <a:off x="3515927" y="2706314"/>
            <a:ext cx="2679013" cy="2389466"/>
            <a:chOff x="3515927" y="2706314"/>
            <a:chExt cx="2679013" cy="238946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FF8852D-B442-87B8-61B3-BBCA30957E08}"/>
                </a:ext>
              </a:extLst>
            </p:cNvPr>
            <p:cNvSpPr/>
            <p:nvPr/>
          </p:nvSpPr>
          <p:spPr>
            <a:xfrm>
              <a:off x="5007657" y="2706314"/>
              <a:ext cx="1187283" cy="1171508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D9F6CD9-56F3-91D5-ED16-970FC3DDCAA5}"/>
                </a:ext>
              </a:extLst>
            </p:cNvPr>
            <p:cNvSpPr txBox="1"/>
            <p:nvPr/>
          </p:nvSpPr>
          <p:spPr>
            <a:xfrm>
              <a:off x="3515927" y="4449449"/>
              <a:ext cx="16564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6"/>
                  </a:solidFill>
                </a:rPr>
                <a:t>Line Driver Cards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BC21721-4111-D6C3-5225-A2E035BBB4F7}"/>
                </a:ext>
              </a:extLst>
            </p:cNvPr>
            <p:cNvCxnSpPr>
              <a:endCxn id="17" idx="2"/>
            </p:cNvCxnSpPr>
            <p:nvPr/>
          </p:nvCxnSpPr>
          <p:spPr>
            <a:xfrm flipV="1">
              <a:off x="4682268" y="3877822"/>
              <a:ext cx="919031" cy="856951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235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8B5F36E1-48DA-9393-DAC8-34283C68A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25" y="1022569"/>
            <a:ext cx="2204053" cy="26032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6DC171-708D-9F0B-AC93-CA4535248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solidFill>
                  <a:schemeClr val="accent1"/>
                </a:solidFill>
              </a:rPr>
              <a:t>Targeting new hardware platforms - ZCU102</a:t>
            </a:r>
            <a:endParaRPr lang="en-GB">
              <a:solidFill>
                <a:schemeClr val="accent1"/>
              </a:solidFill>
              <a:ea typeface="Calibri Light"/>
              <a:cs typeface="Calibri Light"/>
            </a:endParaRPr>
          </a:p>
        </p:txBody>
      </p:sp>
      <p:pic>
        <p:nvPicPr>
          <p:cNvPr id="7" name="Picture 6" descr="A green circuit board with wires&#10;&#10;AI-generated content may be incorrect.">
            <a:extLst>
              <a:ext uri="{FF2B5EF4-FFF2-40B4-BE49-F238E27FC236}">
                <a16:creationId xmlns:a16="http://schemas.microsoft.com/office/drawing/2014/main" id="{610A9746-4CBC-2C13-DBE1-5796536F9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805" y="1111380"/>
            <a:ext cx="2928434" cy="214801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57A2851-6205-1002-B79B-D3AAF2DDDC54}"/>
              </a:ext>
            </a:extLst>
          </p:cNvPr>
          <p:cNvGrpSpPr/>
          <p:nvPr/>
        </p:nvGrpSpPr>
        <p:grpSpPr>
          <a:xfrm>
            <a:off x="3460845" y="918066"/>
            <a:ext cx="1864327" cy="2812234"/>
            <a:chOff x="9533894" y="-38577"/>
            <a:chExt cx="1864327" cy="2812234"/>
          </a:xfrm>
        </p:grpSpPr>
        <p:pic>
          <p:nvPicPr>
            <p:cNvPr id="5" name="Picture 4" descr="A screenshot of a computer program&#10;&#10;AI-generated content may be incorrect.">
              <a:extLst>
                <a:ext uri="{FF2B5EF4-FFF2-40B4-BE49-F238E27FC236}">
                  <a16:creationId xmlns:a16="http://schemas.microsoft.com/office/drawing/2014/main" id="{2AA863BB-29F4-B93C-DA65-0DD1E99EE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33894" y="-38577"/>
              <a:ext cx="1864327" cy="281223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5856D2-7A15-1179-8ED2-887F3BB65AEA}"/>
                </a:ext>
              </a:extLst>
            </p:cNvPr>
            <p:cNvSpPr txBox="1"/>
            <p:nvPr/>
          </p:nvSpPr>
          <p:spPr>
            <a:xfrm rot="16200000">
              <a:off x="10122814" y="1498249"/>
              <a:ext cx="2243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zcu102-fmc_x4sfp.target.ini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929500-D84B-5E18-0125-F64454B61F48}"/>
              </a:ext>
            </a:extLst>
          </p:cNvPr>
          <p:cNvGrpSpPr/>
          <p:nvPr/>
        </p:nvGrpSpPr>
        <p:grpSpPr>
          <a:xfrm>
            <a:off x="3540937" y="3790811"/>
            <a:ext cx="3108595" cy="1107770"/>
            <a:chOff x="3540937" y="3790811"/>
            <a:chExt cx="3108595" cy="1107770"/>
          </a:xfrm>
        </p:grpSpPr>
        <p:pic>
          <p:nvPicPr>
            <p:cNvPr id="3" name="Picture 2" descr="A screenshot of a computer screen&#10;&#10;AI-generated content may be incorrect.">
              <a:extLst>
                <a:ext uri="{FF2B5EF4-FFF2-40B4-BE49-F238E27FC236}">
                  <a16:creationId xmlns:a16="http://schemas.microsoft.com/office/drawing/2014/main" id="{BA6777C8-3B95-DED8-EE4E-29025E980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0937" y="3790811"/>
              <a:ext cx="3056205" cy="104888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7C532C-459A-5536-375F-501A18CAB9CF}"/>
                </a:ext>
              </a:extLst>
            </p:cNvPr>
            <p:cNvSpPr txBox="1"/>
            <p:nvPr/>
          </p:nvSpPr>
          <p:spPr>
            <a:xfrm>
              <a:off x="4869305" y="4529249"/>
              <a:ext cx="1780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zcu102.target.ini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922411-3227-33F1-B491-A3B9648F9BD5}"/>
              </a:ext>
            </a:extLst>
          </p:cNvPr>
          <p:cNvGrpSpPr/>
          <p:nvPr/>
        </p:nvGrpSpPr>
        <p:grpSpPr>
          <a:xfrm>
            <a:off x="753839" y="918066"/>
            <a:ext cx="2665689" cy="3013989"/>
            <a:chOff x="2403352" y="459402"/>
            <a:chExt cx="2665689" cy="3013989"/>
          </a:xfrm>
        </p:grpSpPr>
        <p:pic>
          <p:nvPicPr>
            <p:cNvPr id="8" name="Picture 7" descr="A screenshot of a computer program&#10;&#10;AI-generated content may be incorrect.">
              <a:extLst>
                <a:ext uri="{FF2B5EF4-FFF2-40B4-BE49-F238E27FC236}">
                  <a16:creationId xmlns:a16="http://schemas.microsoft.com/office/drawing/2014/main" id="{B5093BA2-B4D6-44D1-BF4C-2FD9D9E9B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3352" y="459402"/>
              <a:ext cx="2665688" cy="297632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FE81A8-6861-355F-D17D-BE7E90B33534}"/>
                </a:ext>
              </a:extLst>
            </p:cNvPr>
            <p:cNvSpPr txBox="1"/>
            <p:nvPr/>
          </p:nvSpPr>
          <p:spPr>
            <a:xfrm rot="16200000">
              <a:off x="4107957" y="2512306"/>
              <a:ext cx="16143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fmc_x4sfp.block.ini</a:t>
              </a:r>
            </a:p>
          </p:txBody>
        </p:sp>
      </p:grp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56EBD88-769B-2898-3703-03B00E3B7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19600" y="2291399"/>
            <a:ext cx="5205572" cy="2668081"/>
          </a:xfrm>
        </p:spPr>
      </p:pic>
    </p:spTree>
    <p:extLst>
      <p:ext uri="{BB962C8B-B14F-4D97-AF65-F5344CB8AC3E}">
        <p14:creationId xmlns:p14="http://schemas.microsoft.com/office/powerpoint/2010/main" val="15475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0512D-B324-EEE1-0821-F3625C662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90" y="162450"/>
            <a:ext cx="7886700" cy="994172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Synchronisation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575E9-1AD1-9FC0-EFBE-53DCB8412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912" y="1038886"/>
            <a:ext cx="4708345" cy="383500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Font typeface="Wingdings" panose="020B0604020202020204" pitchFamily="34" charset="0"/>
              <a:buChar char="Ø"/>
            </a:pPr>
            <a:r>
              <a:rPr lang="en-GB"/>
              <a:t>SFP-based blocks for synchronisation and data sharing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</a:t>
            </a:r>
            <a:r>
              <a:rPr lang="en-GB">
                <a:solidFill>
                  <a:srgbClr val="FF0000"/>
                </a:solidFill>
              </a:rPr>
              <a:t>-EVR</a:t>
            </a:r>
            <a:r>
              <a:rPr lang="en-GB"/>
              <a:t> (event receiver): port of MRF timing protocol used at DLS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Event based system 2-byte (1 DBUS, 1 event code) @ 125 MHz – 2.5Gbps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Can use recovered clock as system clock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PandASync</a:t>
            </a:r>
            <a:r>
              <a:rPr lang="en-GB"/>
              <a:t> – lightweight protocol for data sharing 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Share 8 </a:t>
            </a:r>
            <a:r>
              <a:rPr lang="en-GB" err="1"/>
              <a:t>bitbus</a:t>
            </a:r>
            <a:r>
              <a:rPr lang="en-GB"/>
              <a:t> and 4 </a:t>
            </a:r>
            <a:r>
              <a:rPr lang="en-GB" err="1"/>
              <a:t>posbus</a:t>
            </a:r>
            <a:r>
              <a:rPr lang="en-GB"/>
              <a:t> signals between </a:t>
            </a:r>
            <a:r>
              <a:rPr lang="en-GB" err="1"/>
              <a:t>PandAs</a:t>
            </a:r>
            <a:r>
              <a:rPr lang="en-GB"/>
              <a:t>;  6 cycle repeating pattern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4-byte (</a:t>
            </a:r>
            <a:r>
              <a:rPr lang="en-GB" err="1"/>
              <a:t>bitbus</a:t>
            </a:r>
            <a:r>
              <a:rPr lang="en-GB"/>
              <a:t> + some combination of </a:t>
            </a:r>
            <a:r>
              <a:rPr lang="en-GB" err="1"/>
              <a:t>posbus</a:t>
            </a:r>
            <a:r>
              <a:rPr lang="en-GB"/>
              <a:t>) @ 125MHz – 5 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Requirement for &lt; 1 clock cycles jitter between systems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PICXO – Phase Interpolator Controlled </a:t>
            </a:r>
            <a:r>
              <a:rPr lang="en-GB" err="1"/>
              <a:t>Xstal</a:t>
            </a:r>
            <a:r>
              <a:rPr lang="en-GB"/>
              <a:t> Oscillator (Xilinx IP)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Uses TXPI PPM controller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~20 </a:t>
            </a:r>
            <a:r>
              <a:rPr lang="en-GB" err="1"/>
              <a:t>ps</a:t>
            </a:r>
            <a:r>
              <a:rPr lang="en-GB"/>
              <a:t> timing jitter between TTL outputs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In development – ultra-fine delay (~3 </a:t>
            </a:r>
            <a:r>
              <a:rPr lang="en-GB" err="1"/>
              <a:t>ps</a:t>
            </a:r>
            <a:r>
              <a:rPr lang="en-GB"/>
              <a:t>) from MGT outputs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Plan to use for fast injection scheme on Diamond-II accelerators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MGT -&gt; electrical signals, custom FMC design</a:t>
            </a:r>
            <a:endParaRPr lang="en-GB">
              <a:ea typeface="Calibri"/>
              <a:cs typeface="Calibri"/>
            </a:endParaRPr>
          </a:p>
          <a:p>
            <a:pPr lvl="1"/>
            <a:endParaRPr lang="en-GB"/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D2682AB9-32BD-1B4D-9D4B-0F2B310FA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340" y="612845"/>
            <a:ext cx="3862638" cy="16716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58CC4D-32C2-F727-ACE6-13CBBD145EC7}"/>
              </a:ext>
            </a:extLst>
          </p:cNvPr>
          <p:cNvSpPr/>
          <p:nvPr/>
        </p:nvSpPr>
        <p:spPr>
          <a:xfrm>
            <a:off x="167148" y="2212258"/>
            <a:ext cx="4822723" cy="2580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58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3CB4B-5333-2550-761C-E63C406FD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38B3B-4259-E715-D83E-1219609FC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90" y="162450"/>
            <a:ext cx="7886700" cy="994172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Synchronisation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65056-483C-5830-3877-9CCAD0B2F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912" y="1038886"/>
            <a:ext cx="4708345" cy="383500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Font typeface="Wingdings" panose="020B0604020202020204" pitchFamily="34" charset="0"/>
              <a:buChar char="Ø"/>
            </a:pPr>
            <a:r>
              <a:rPr lang="en-GB"/>
              <a:t>SFP-based blocks for synchronisation and data sharing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</a:t>
            </a:r>
            <a:r>
              <a:rPr lang="en-GB">
                <a:solidFill>
                  <a:srgbClr val="FF0000"/>
                </a:solidFill>
              </a:rPr>
              <a:t>-EVR</a:t>
            </a:r>
            <a:r>
              <a:rPr lang="en-GB"/>
              <a:t> (event receiver): port of MRF timing protocol used at DLS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Event based system 2-byte (1 DBUS, 1 event code) @ 125 MHz – 2.5Gbps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Can use recovered clock as system clock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PandASync</a:t>
            </a:r>
            <a:r>
              <a:rPr lang="en-GB"/>
              <a:t> – lightweight protocol for data sharing 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Share 8 </a:t>
            </a:r>
            <a:r>
              <a:rPr lang="en-GB" err="1"/>
              <a:t>bitbus</a:t>
            </a:r>
            <a:r>
              <a:rPr lang="en-GB"/>
              <a:t> and 4 </a:t>
            </a:r>
            <a:r>
              <a:rPr lang="en-GB" err="1"/>
              <a:t>posbus</a:t>
            </a:r>
            <a:r>
              <a:rPr lang="en-GB"/>
              <a:t> signals between </a:t>
            </a:r>
            <a:r>
              <a:rPr lang="en-GB" err="1"/>
              <a:t>PandAs</a:t>
            </a:r>
            <a:r>
              <a:rPr lang="en-GB"/>
              <a:t>;  6 cycle repeating pattern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4-byte (</a:t>
            </a:r>
            <a:r>
              <a:rPr lang="en-GB" err="1"/>
              <a:t>bitbus</a:t>
            </a:r>
            <a:r>
              <a:rPr lang="en-GB"/>
              <a:t> + some combination of </a:t>
            </a:r>
            <a:r>
              <a:rPr lang="en-GB" err="1"/>
              <a:t>posbus</a:t>
            </a:r>
            <a:r>
              <a:rPr lang="en-GB"/>
              <a:t>) @ 125MHz – 5 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Requirement for &lt; 1 clock cycles jitter between systems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PICXO – Phase Interpolator Controlled </a:t>
            </a:r>
            <a:r>
              <a:rPr lang="en-GB" err="1"/>
              <a:t>Xstal</a:t>
            </a:r>
            <a:r>
              <a:rPr lang="en-GB"/>
              <a:t> Oscillator (Xilinx IP)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Uses TXPI PPM controller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~20 </a:t>
            </a:r>
            <a:r>
              <a:rPr lang="en-GB" err="1"/>
              <a:t>ps</a:t>
            </a:r>
            <a:r>
              <a:rPr lang="en-GB"/>
              <a:t> timing jitter between TTL outputs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In development – ultra-fine delay (~3 </a:t>
            </a:r>
            <a:r>
              <a:rPr lang="en-GB" err="1"/>
              <a:t>ps</a:t>
            </a:r>
            <a:r>
              <a:rPr lang="en-GB"/>
              <a:t>) from MGT outputs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Plan to use for fast injection scheme on Diamond-II accelerators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MGT -&gt; electrical signals, custom FMC design</a:t>
            </a:r>
            <a:endParaRPr lang="en-GB">
              <a:ea typeface="Calibri"/>
              <a:cs typeface="Calibri"/>
            </a:endParaRPr>
          </a:p>
          <a:p>
            <a:pPr lvl="1"/>
            <a:endParaRPr lang="en-GB"/>
          </a:p>
        </p:txBody>
      </p:sp>
      <p:pic>
        <p:nvPicPr>
          <p:cNvPr id="4" name="Picture 3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D5715102-FFC0-F26D-F79D-7B7B83F37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046" y="2445827"/>
            <a:ext cx="4099042" cy="2245952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B00C89-A9B5-6677-63D4-589684DA4F1E}"/>
              </a:ext>
            </a:extLst>
          </p:cNvPr>
          <p:cNvSpPr txBox="1"/>
          <p:nvPr/>
        </p:nvSpPr>
        <p:spPr>
          <a:xfrm>
            <a:off x="6975292" y="4684990"/>
            <a:ext cx="1637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Xilinx XAPP589</a:t>
            </a:r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891A3A86-F01D-2727-E621-284E8D347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340" y="612845"/>
            <a:ext cx="3862638" cy="16716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FD9E07-5B09-FC57-BBAF-7881D214F60F}"/>
              </a:ext>
            </a:extLst>
          </p:cNvPr>
          <p:cNvSpPr/>
          <p:nvPr/>
        </p:nvSpPr>
        <p:spPr>
          <a:xfrm>
            <a:off x="207290" y="3839497"/>
            <a:ext cx="4364710" cy="994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88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AACB5-61D8-4F64-2279-7969CE0C9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DFCAE-9798-0847-2AB5-F9880F2C2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90" y="162450"/>
            <a:ext cx="7886700" cy="994172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Synchronisation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4BD4B-6ACA-EEF3-9A8D-BA9BF99BE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912" y="1038886"/>
            <a:ext cx="4708345" cy="383500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Font typeface="Wingdings" panose="020B0604020202020204" pitchFamily="34" charset="0"/>
              <a:buChar char="Ø"/>
            </a:pPr>
            <a:r>
              <a:rPr lang="en-GB"/>
              <a:t>SFP-based blocks for synchronisation and data sharing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</a:t>
            </a:r>
            <a:r>
              <a:rPr lang="en-GB">
                <a:solidFill>
                  <a:srgbClr val="FF0000"/>
                </a:solidFill>
              </a:rPr>
              <a:t>-EVR</a:t>
            </a:r>
            <a:r>
              <a:rPr lang="en-GB"/>
              <a:t> (event receiver): port of MRF timing protocol used at DLS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Event based system 2-byte (1 DBUS, 1 event code) @ 125 MHz – 2.5Gbps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Can use recovered clock as system clock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err="1">
                <a:solidFill>
                  <a:srgbClr val="FF0000"/>
                </a:solidFill>
              </a:rPr>
              <a:t>PandASync</a:t>
            </a:r>
            <a:r>
              <a:rPr lang="en-GB"/>
              <a:t> – lightweight protocol for data sharing 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Share 8 </a:t>
            </a:r>
            <a:r>
              <a:rPr lang="en-GB" err="1"/>
              <a:t>bitbus</a:t>
            </a:r>
            <a:r>
              <a:rPr lang="en-GB"/>
              <a:t> and 4 </a:t>
            </a:r>
            <a:r>
              <a:rPr lang="en-GB" err="1"/>
              <a:t>posbus</a:t>
            </a:r>
            <a:r>
              <a:rPr lang="en-GB"/>
              <a:t> signals between </a:t>
            </a:r>
            <a:r>
              <a:rPr lang="en-GB" err="1"/>
              <a:t>PandAs</a:t>
            </a:r>
            <a:r>
              <a:rPr lang="en-GB"/>
              <a:t>;  6 cycle repeating pattern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4-byte (</a:t>
            </a:r>
            <a:r>
              <a:rPr lang="en-GB" err="1"/>
              <a:t>bitbus</a:t>
            </a:r>
            <a:r>
              <a:rPr lang="en-GB"/>
              <a:t> + some combination of </a:t>
            </a:r>
            <a:r>
              <a:rPr lang="en-GB" err="1"/>
              <a:t>posbus</a:t>
            </a:r>
            <a:r>
              <a:rPr lang="en-GB"/>
              <a:t>) @ 125MHz – 5 Gbps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Requirement for &lt; 1 clock cycles jitter between systems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PICXO – Phase Interpolator Controlled </a:t>
            </a:r>
            <a:r>
              <a:rPr lang="en-GB" err="1"/>
              <a:t>Xstal</a:t>
            </a:r>
            <a:r>
              <a:rPr lang="en-GB"/>
              <a:t> Oscillator (Xilinx IP)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Uses TXPI PPM controller</a:t>
            </a:r>
            <a:endParaRPr lang="en-GB">
              <a:ea typeface="Calibri"/>
              <a:cs typeface="Calibri"/>
            </a:endParaRPr>
          </a:p>
          <a:p>
            <a:pPr lvl="2"/>
            <a:r>
              <a:rPr lang="en-GB"/>
              <a:t>~20 </a:t>
            </a:r>
            <a:r>
              <a:rPr lang="en-GB" err="1"/>
              <a:t>ps</a:t>
            </a:r>
            <a:r>
              <a:rPr lang="en-GB"/>
              <a:t> timing jitter between TTL outputs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In development – ultra-fine delay (~3 </a:t>
            </a:r>
            <a:r>
              <a:rPr lang="en-GB" err="1"/>
              <a:t>ps</a:t>
            </a:r>
            <a:r>
              <a:rPr lang="en-GB"/>
              <a:t>) from MGT outputs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/>
              <a:t>Plan to use for fast injection scheme on Diamond-II accelerators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MGT -&gt; electrical signals, custom FMC design</a:t>
            </a:r>
            <a:endParaRPr lang="en-GB">
              <a:ea typeface="Calibri"/>
              <a:cs typeface="Calibri"/>
            </a:endParaRPr>
          </a:p>
          <a:p>
            <a:pPr lvl="1"/>
            <a:endParaRPr lang="en-GB"/>
          </a:p>
        </p:txBody>
      </p:sp>
      <p:pic>
        <p:nvPicPr>
          <p:cNvPr id="4" name="Picture 3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214B8182-A9C4-4DBB-5DDB-C554245F8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046" y="2445827"/>
            <a:ext cx="4099042" cy="2245952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9D688D-9504-1CBE-94F8-7C72E7E448CA}"/>
              </a:ext>
            </a:extLst>
          </p:cNvPr>
          <p:cNvSpPr txBox="1"/>
          <p:nvPr/>
        </p:nvSpPr>
        <p:spPr>
          <a:xfrm>
            <a:off x="6975292" y="4684990"/>
            <a:ext cx="1637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Xilinx XAPP589</a:t>
            </a:r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72D37FE6-E7C6-BFD6-8033-3C4597EE8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340" y="612845"/>
            <a:ext cx="3862638" cy="167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31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CB3CA-E30D-0FEB-AA1F-E16B62DA2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55" y="167293"/>
            <a:ext cx="7886700" cy="994172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accent1"/>
                </a:solidFill>
                <a:ea typeface="Calibri Light"/>
                <a:cs typeface="Calibri Light"/>
              </a:rPr>
              <a:t>PandABox-2 (</a:t>
            </a:r>
            <a:r>
              <a:rPr lang="en-GB" err="1">
                <a:solidFill>
                  <a:schemeClr val="accent1"/>
                </a:solidFill>
                <a:ea typeface="Calibri Light"/>
                <a:cs typeface="Calibri Light"/>
              </a:rPr>
              <a:t>UltraPandA</a:t>
            </a:r>
            <a:r>
              <a:rPr lang="en-GB">
                <a:solidFill>
                  <a:schemeClr val="accent1"/>
                </a:solidFill>
                <a:ea typeface="Calibri Light"/>
                <a:cs typeface="Calibri Light"/>
              </a:rPr>
              <a:t>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E8C1D-511F-1D8D-AC45-9DFE12329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55" y="1083469"/>
            <a:ext cx="4777264" cy="350566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indent="-342900">
              <a:buFont typeface="Wingdings" panose="020B0604020202020204" pitchFamily="34" charset="0"/>
              <a:buChar char="Ø"/>
            </a:pPr>
            <a:r>
              <a:rPr lang="en-GB"/>
              <a:t>1U 19-inch form factor (half width variant)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 </a:t>
            </a:r>
            <a:r>
              <a:rPr lang="en-GB" err="1"/>
              <a:t>Interchangable</a:t>
            </a:r>
            <a:r>
              <a:rPr lang="en-GB"/>
              <a:t> front (Digital I/O) and rear (encoder) panels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Symmetrical 50-way ribbon cable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Opportunity for customisable I/O panels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 LED screens on both front and rear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 Four native SFP+ sockets on front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 LPC-FMC+ socket with 12 MGTs pinned out</a:t>
            </a:r>
            <a:endParaRPr lang="en-GB">
              <a:ea typeface="Calibri"/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/>
              <a:t> Clocking Support for White Rabbit</a:t>
            </a:r>
            <a:endParaRPr lang="en-GB">
              <a:ea typeface="Calibri"/>
              <a:cs typeface="Calibri"/>
            </a:endParaRPr>
          </a:p>
          <a:p>
            <a:pPr lvl="1"/>
            <a:endParaRPr lang="en-GB"/>
          </a:p>
        </p:txBody>
      </p:sp>
      <p:pic>
        <p:nvPicPr>
          <p:cNvPr id="4" name="Picture 3" descr="A computer chip with many components&#10;&#10;AI-generated content may be incorrect.">
            <a:extLst>
              <a:ext uri="{FF2B5EF4-FFF2-40B4-BE49-F238E27FC236}">
                <a16:creationId xmlns:a16="http://schemas.microsoft.com/office/drawing/2014/main" id="{969FC539-AAE1-E793-A96B-84700D576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407" y="2399629"/>
            <a:ext cx="3491655" cy="21028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919C08-2B57-FA9E-83EA-21019744B995}"/>
              </a:ext>
            </a:extLst>
          </p:cNvPr>
          <p:cNvSpPr txBox="1"/>
          <p:nvPr/>
        </p:nvSpPr>
        <p:spPr>
          <a:xfrm>
            <a:off x="198573" y="4591372"/>
            <a:ext cx="874685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FF0000"/>
                </a:solidFill>
                <a:ea typeface="Calibri"/>
                <a:cs typeface="Calibri"/>
              </a:rPr>
              <a:t>Soliel</a:t>
            </a:r>
            <a:r>
              <a:rPr lang="en-GB" sz="1600">
                <a:ea typeface="Calibri"/>
                <a:cs typeface="Calibri"/>
              </a:rPr>
              <a:t> (main board), </a:t>
            </a:r>
            <a:r>
              <a:rPr lang="en-GB" sz="1600">
                <a:solidFill>
                  <a:srgbClr val="FF0000"/>
                </a:solidFill>
                <a:ea typeface="Calibri"/>
                <a:cs typeface="Calibri"/>
              </a:rPr>
              <a:t>ALBA</a:t>
            </a:r>
            <a:r>
              <a:rPr lang="en-GB" sz="1600">
                <a:ea typeface="Calibri"/>
                <a:cs typeface="Calibri"/>
              </a:rPr>
              <a:t> (encoder + DI/O boards), </a:t>
            </a:r>
            <a:r>
              <a:rPr lang="en-GB" sz="1600">
                <a:solidFill>
                  <a:srgbClr val="FF0000"/>
                </a:solidFill>
                <a:ea typeface="Calibri"/>
                <a:cs typeface="Calibri"/>
              </a:rPr>
              <a:t>DESY</a:t>
            </a:r>
            <a:r>
              <a:rPr lang="en-GB" sz="1600">
                <a:ea typeface="Calibri"/>
                <a:cs typeface="Calibri"/>
              </a:rPr>
              <a:t> (Mechanics), </a:t>
            </a:r>
            <a:r>
              <a:rPr lang="en-GB" sz="1600">
                <a:solidFill>
                  <a:srgbClr val="FF0000"/>
                </a:solidFill>
                <a:ea typeface="Calibri"/>
                <a:cs typeface="Calibri"/>
              </a:rPr>
              <a:t>DLS</a:t>
            </a:r>
            <a:r>
              <a:rPr lang="en-GB" sz="1600">
                <a:ea typeface="Calibri"/>
                <a:cs typeface="Calibri"/>
              </a:rPr>
              <a:t> (software/firmware), </a:t>
            </a:r>
            <a:r>
              <a:rPr lang="en-GB" sz="1600">
                <a:solidFill>
                  <a:srgbClr val="FF0000"/>
                </a:solidFill>
                <a:ea typeface="Calibri"/>
                <a:cs typeface="Calibri"/>
              </a:rPr>
              <a:t>MAX-IV</a:t>
            </a:r>
            <a:endParaRPr lang="en-US" sz="1600">
              <a:ea typeface="Calibri"/>
              <a:cs typeface="Calibri"/>
            </a:endParaRPr>
          </a:p>
          <a:p>
            <a:pPr algn="l"/>
            <a:endParaRPr lang="en-US">
              <a:ea typeface="Calibri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36FDA9-6C9A-8030-8D46-ADD98A35A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781" y="295435"/>
            <a:ext cx="2565233" cy="21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9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795EC-0C11-1181-7C95-AD808A51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57" y="288206"/>
            <a:ext cx="7886700" cy="994172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Development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ACF54-856C-2C03-FFA0-0C8D56DDE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269" y="1201659"/>
            <a:ext cx="4709340" cy="356662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/>
              <a:t>Development container for all </a:t>
            </a:r>
            <a:r>
              <a:rPr lang="en-GB" err="1"/>
              <a:t>PandABox</a:t>
            </a:r>
            <a:r>
              <a:rPr lang="en-GB"/>
              <a:t> related builds</a:t>
            </a:r>
          </a:p>
          <a:p>
            <a:pPr lvl="1"/>
            <a:r>
              <a:rPr lang="en-GB"/>
              <a:t>Rocky8 image with standard packages (</a:t>
            </a:r>
            <a:r>
              <a:rPr lang="en-GB" err="1"/>
              <a:t>gcc</a:t>
            </a:r>
            <a:r>
              <a:rPr lang="en-GB"/>
              <a:t> etc)</a:t>
            </a:r>
          </a:p>
          <a:p>
            <a:pPr lvl="1"/>
            <a:r>
              <a:rPr lang="en-GB"/>
              <a:t>ARM cross-compiler; AMD kernel, device-tree, </a:t>
            </a:r>
            <a:r>
              <a:rPr lang="en-GB" err="1"/>
              <a:t>uboot</a:t>
            </a:r>
            <a:r>
              <a:rPr lang="en-GB"/>
              <a:t> sources</a:t>
            </a:r>
          </a:p>
          <a:p>
            <a:pPr lvl="1"/>
            <a:r>
              <a:rPr lang="en-GB"/>
              <a:t>Source code for all </a:t>
            </a:r>
            <a:r>
              <a:rPr lang="en-GB" err="1"/>
              <a:t>rootfs</a:t>
            </a:r>
            <a:r>
              <a:rPr lang="en-GB"/>
              <a:t> packages Zynq-PS</a:t>
            </a:r>
          </a:p>
          <a:p>
            <a:pPr lvl="1"/>
            <a:r>
              <a:rPr lang="en-GB"/>
              <a:t>Static python environment!</a:t>
            </a:r>
          </a:p>
          <a:p>
            <a:pPr lvl="1"/>
            <a:r>
              <a:rPr lang="en-GB"/>
              <a:t>NOT AMD tools </a:t>
            </a:r>
            <a:r>
              <a:rPr lang="en-GB" err="1"/>
              <a:t>eg</a:t>
            </a:r>
            <a:r>
              <a:rPr lang="en-GB"/>
              <a:t> (</a:t>
            </a:r>
            <a:r>
              <a:rPr lang="en-GB" err="1"/>
              <a:t>Vivado</a:t>
            </a:r>
            <a:r>
              <a:rPr lang="en-GB"/>
              <a:t>, Vitis etc)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/>
              <a:t>Continuous Integration</a:t>
            </a:r>
          </a:p>
          <a:p>
            <a:pPr lvl="1"/>
            <a:r>
              <a:rPr lang="en-GB" err="1"/>
              <a:t>Github</a:t>
            </a:r>
            <a:r>
              <a:rPr lang="en-GB"/>
              <a:t> Actions</a:t>
            </a:r>
          </a:p>
          <a:p>
            <a:pPr lvl="1"/>
            <a:r>
              <a:rPr lang="en-GB"/>
              <a:t>CI builds for FPGA, </a:t>
            </a:r>
            <a:r>
              <a:rPr lang="en-GB" err="1"/>
              <a:t>rootfs</a:t>
            </a:r>
            <a:r>
              <a:rPr lang="en-GB"/>
              <a:t> and server repos</a:t>
            </a:r>
          </a:p>
          <a:p>
            <a:pPr lvl="1"/>
            <a:r>
              <a:rPr lang="en-GB"/>
              <a:t>Includes python tests (framework) and HDL tests (functional block sims)</a:t>
            </a:r>
          </a:p>
          <a:p>
            <a:pPr lvl="1"/>
            <a:r>
              <a:rPr lang="en-GB"/>
              <a:t>CI builds of the firmware images</a:t>
            </a:r>
          </a:p>
          <a:p>
            <a:pPr lvl="2"/>
            <a:r>
              <a:rPr lang="en-GB" err="1"/>
              <a:t>Github</a:t>
            </a:r>
            <a:r>
              <a:rPr lang="en-GB"/>
              <a:t> runner uses </a:t>
            </a:r>
            <a:r>
              <a:rPr lang="en-GB" err="1"/>
              <a:t>Vivado</a:t>
            </a:r>
            <a:r>
              <a:rPr lang="en-GB"/>
              <a:t> on local-hosted cluster</a:t>
            </a:r>
          </a:p>
          <a:p>
            <a:pPr lvl="2"/>
            <a:r>
              <a:rPr lang="en-GB"/>
              <a:t>De-facto source for releases</a:t>
            </a:r>
          </a:p>
          <a:p>
            <a:pPr lvl="1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EE1A75-5B6E-E8E0-8359-3DFA14F42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714" y="1535876"/>
            <a:ext cx="4020175" cy="289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69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CC178-D588-83AF-5FDA-2002EF8F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Recent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252AF-3063-8CED-2187-CDFAF7216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404" y="1405700"/>
            <a:ext cx="7886700" cy="3263504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GB" dirty="0" err="1"/>
              <a:t>Yocto</a:t>
            </a:r>
            <a:endParaRPr lang="en-GB" dirty="0"/>
          </a:p>
          <a:p>
            <a:pPr lvl="1"/>
            <a:r>
              <a:rPr lang="en-GB" dirty="0"/>
              <a:t>Current </a:t>
            </a:r>
            <a:r>
              <a:rPr lang="en-GB" dirty="0" err="1"/>
              <a:t>rootfs</a:t>
            </a:r>
            <a:r>
              <a:rPr lang="en-GB" dirty="0"/>
              <a:t> : </a:t>
            </a:r>
            <a:r>
              <a:rPr lang="en-GB" dirty="0" err="1"/>
              <a:t>Buildroot</a:t>
            </a:r>
            <a:r>
              <a:rPr lang="en-GB" dirty="0"/>
              <a:t> inspired system used at DLS for many years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Small and maintainable, but not so accessible for external collaborators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 err="1"/>
              <a:t>Yocto</a:t>
            </a:r>
            <a:r>
              <a:rPr lang="en-GB" dirty="0"/>
              <a:t> more industry standard </a:t>
            </a:r>
          </a:p>
          <a:p>
            <a:pPr lvl="1"/>
            <a:r>
              <a:rPr lang="en-GB" dirty="0">
                <a:ea typeface="Calibri"/>
                <a:cs typeface="Calibri"/>
              </a:rPr>
              <a:t>Remove burden of maintaining packages</a:t>
            </a:r>
          </a:p>
          <a:p>
            <a:pPr lvl="1"/>
            <a:r>
              <a:rPr lang="en-GB" dirty="0"/>
              <a:t>Hoping to avoid headaches with upgrading kernel versions, </a:t>
            </a:r>
            <a:r>
              <a:rPr lang="en-GB" dirty="0" err="1"/>
              <a:t>Vivado</a:t>
            </a:r>
            <a:r>
              <a:rPr lang="en-GB" dirty="0"/>
              <a:t> versions, new hardware etc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Issues may have addressed already in </a:t>
            </a:r>
            <a:r>
              <a:rPr lang="en-GB" dirty="0" err="1"/>
              <a:t>petalinux</a:t>
            </a:r>
            <a:r>
              <a:rPr lang="en-GB" dirty="0"/>
              <a:t> based distros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We may just be exposing new issues …</a:t>
            </a:r>
            <a:endParaRPr lang="en-GB" dirty="0">
              <a:ea typeface="Calibri"/>
              <a:cs typeface="Calibri"/>
            </a:endParaRPr>
          </a:p>
          <a:p>
            <a:r>
              <a:rPr lang="en-GB" dirty="0" err="1"/>
              <a:t>CocoTB</a:t>
            </a:r>
            <a:endParaRPr lang="en-GB" dirty="0"/>
          </a:p>
          <a:p>
            <a:pPr lvl="1"/>
            <a:r>
              <a:rPr lang="en-GB" dirty="0"/>
              <a:t>Block level HDL </a:t>
            </a:r>
            <a:r>
              <a:rPr lang="en-GB"/>
              <a:t>tests previously used </a:t>
            </a:r>
            <a:r>
              <a:rPr lang="en-GB" dirty="0" err="1"/>
              <a:t>Vivado</a:t>
            </a:r>
            <a:r>
              <a:rPr lang="en-GB" dirty="0"/>
              <a:t> simulator (</a:t>
            </a:r>
            <a:r>
              <a:rPr lang="en-GB" dirty="0" err="1"/>
              <a:t>xsim</a:t>
            </a:r>
            <a:r>
              <a:rPr lang="en-GB" dirty="0"/>
              <a:t>)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Original testbenches in Verilog (mixed language support)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Moved these to </a:t>
            </a:r>
            <a:r>
              <a:rPr lang="en-GB" dirty="0" err="1"/>
              <a:t>CocoTB</a:t>
            </a:r>
            <a:r>
              <a:rPr lang="en-GB" dirty="0"/>
              <a:t> (open-source python simulation framework)</a:t>
            </a:r>
          </a:p>
          <a:p>
            <a:pPr lvl="2"/>
            <a:r>
              <a:rPr lang="en-GB" dirty="0"/>
              <a:t>Easier verification for python developers 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Can now use GHDL or NVC– speed increase!</a:t>
            </a:r>
            <a:endParaRPr lang="en-GB" dirty="0">
              <a:ea typeface="Calibri"/>
              <a:cs typeface="Calibri"/>
            </a:endParaRPr>
          </a:p>
          <a:p>
            <a:pPr lvl="2"/>
            <a:r>
              <a:rPr lang="en-GB" dirty="0"/>
              <a:t>Coverage reports (with NVC)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Not clear how to deal with simulations of hard blocks (Xilinx IP, primitives etc)</a:t>
            </a:r>
            <a:br>
              <a:rPr lang="en-GB" dirty="0"/>
            </a:br>
            <a:r>
              <a:rPr lang="en-GB" dirty="0"/>
              <a:t>			</a:t>
            </a:r>
            <a:endParaRPr lang="en-GB" dirty="0">
              <a:ea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0CAA02-A9BD-983C-8A28-DC635E09D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424" y="1081306"/>
            <a:ext cx="1691344" cy="648789"/>
          </a:xfrm>
          <a:prstGeom prst="rect">
            <a:avLst/>
          </a:prstGeom>
        </p:spPr>
      </p:pic>
      <p:pic>
        <p:nvPicPr>
          <p:cNvPr id="9" name="Picture 8" descr="A black and yellow arrows&#10;&#10;AI-generated content may be incorrect.">
            <a:extLst>
              <a:ext uri="{FF2B5EF4-FFF2-40B4-BE49-F238E27FC236}">
                <a16:creationId xmlns:a16="http://schemas.microsoft.com/office/drawing/2014/main" id="{2B6CE1D2-9507-B6CF-FB74-E9F1DB34A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593" y="3413406"/>
            <a:ext cx="1816417" cy="69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74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B2551-2C5A-F600-4A4F-C77994937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584BC-4AB5-2D99-AECA-5FB134B28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Summary</a:t>
            </a:r>
            <a:endParaRPr lang="en-GB" dirty="0">
              <a:solidFill>
                <a:schemeClr val="accent1"/>
              </a:solidFill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B5AAA-733E-C3D0-67B7-4DC1E3D61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solidFill>
                  <a:srgbClr val="000000"/>
                </a:solidFill>
                <a:ea typeface="Calibri"/>
                <a:cs typeface="Calibri"/>
              </a:rPr>
              <a:t>Flexible framework to support multitude of beam line applications with a single firmware image (per hardware variant)</a:t>
            </a:r>
          </a:p>
          <a:p>
            <a:r>
              <a:rPr lang="en-GB">
                <a:solidFill>
                  <a:srgbClr val="000000"/>
                </a:solidFill>
                <a:ea typeface="Calibri"/>
                <a:cs typeface="Calibri"/>
              </a:rPr>
              <a:t>Re-useable software/firmware stack, can be targeted to any Zynq-7000 or ZU+ platform</a:t>
            </a:r>
          </a:p>
          <a:p>
            <a:pPr lvl="1"/>
            <a:r>
              <a:rPr lang="en-GB" dirty="0">
                <a:solidFill>
                  <a:schemeClr val="accent1"/>
                </a:solidFill>
                <a:ea typeface="Calibri"/>
                <a:cs typeface="Calibri"/>
              </a:rPr>
              <a:t>Easy way to bring up new systems, and get access to hardware features such as I2C</a:t>
            </a:r>
          </a:p>
          <a:p>
            <a:r>
              <a:rPr lang="en-GB">
                <a:solidFill>
                  <a:srgbClr val="000000"/>
                </a:solidFill>
                <a:ea typeface="Calibri"/>
                <a:cs typeface="Calibri"/>
              </a:rPr>
              <a:t>Reusable hardware – new </a:t>
            </a:r>
            <a:r>
              <a:rPr lang="en-GB" err="1">
                <a:solidFill>
                  <a:srgbClr val="000000"/>
                </a:solidFill>
                <a:ea typeface="Calibri"/>
                <a:cs typeface="Calibri"/>
              </a:rPr>
              <a:t>PandA</a:t>
            </a:r>
            <a:r>
              <a:rPr lang="en-GB">
                <a:solidFill>
                  <a:srgbClr val="000000"/>
                </a:solidFill>
                <a:ea typeface="Calibri"/>
                <a:cs typeface="Calibri"/>
              </a:rPr>
              <a:t> more customisable I/O</a:t>
            </a:r>
          </a:p>
          <a:p>
            <a:pPr lvl="1"/>
            <a:r>
              <a:rPr lang="en-GB" dirty="0">
                <a:solidFill>
                  <a:schemeClr val="accent1"/>
                </a:solidFill>
                <a:ea typeface="Calibri"/>
                <a:cs typeface="Calibri"/>
              </a:rPr>
              <a:t>Finding uses on Diamond-II storage ring for accelerator systems as well as beam lines</a:t>
            </a:r>
          </a:p>
          <a:p>
            <a:r>
              <a:rPr lang="en-GB">
                <a:solidFill>
                  <a:srgbClr val="000000"/>
                </a:solidFill>
                <a:ea typeface="Calibri"/>
                <a:cs typeface="Calibri"/>
              </a:rPr>
              <a:t>Growing collaboration; welcome new contributors to the framework!!</a:t>
            </a:r>
          </a:p>
        </p:txBody>
      </p:sp>
    </p:spTree>
    <p:extLst>
      <p:ext uri="{BB962C8B-B14F-4D97-AF65-F5344CB8AC3E}">
        <p14:creationId xmlns:p14="http://schemas.microsoft.com/office/powerpoint/2010/main" val="351767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5D7A2-54B5-035B-C7E2-5CF03786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64" y="230301"/>
            <a:ext cx="3962400" cy="1010500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Diamond Light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FB2FE-F60B-5452-466F-28380A135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552" y="1059773"/>
            <a:ext cx="3963071" cy="3655849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UK national (third generation) synchrotron light source in Oxfordshire</a:t>
            </a:r>
          </a:p>
          <a:p>
            <a:r>
              <a:rPr lang="en-GB"/>
              <a:t>Started operation in 2007</a:t>
            </a:r>
          </a:p>
          <a:p>
            <a:r>
              <a:rPr lang="en-GB"/>
              <a:t>Currently 33 X-ray beamlines serving myriad of science research areas</a:t>
            </a:r>
          </a:p>
          <a:p>
            <a:r>
              <a:rPr lang="en-GB"/>
              <a:t>3-GeV 562-m circumference SR with 100 MeV linac and booster synchrotron</a:t>
            </a:r>
          </a:p>
          <a:p>
            <a:r>
              <a:rPr lang="en-GB"/>
              <a:t>Diamond-II upgrade approved and underway – c. £500M upgrade to 4</a:t>
            </a:r>
            <a:r>
              <a:rPr lang="en-GB" baseline="30000"/>
              <a:t>th</a:t>
            </a:r>
            <a:r>
              <a:rPr lang="en-GB"/>
              <a:t> gen light source starting end of 2027 (18 months)</a:t>
            </a:r>
          </a:p>
          <a:p>
            <a:endParaRPr lang="en-GB"/>
          </a:p>
        </p:txBody>
      </p:sp>
      <p:pic>
        <p:nvPicPr>
          <p:cNvPr id="5" name="Picture 4" descr="Aerial view of a large round building&#10;&#10;AI-generated content may be incorrect.">
            <a:extLst>
              <a:ext uri="{FF2B5EF4-FFF2-40B4-BE49-F238E27FC236}">
                <a16:creationId xmlns:a16="http://schemas.microsoft.com/office/drawing/2014/main" id="{FACFA19B-C878-D2FF-BCDF-499C50648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821" y="532587"/>
            <a:ext cx="3408311" cy="20391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2B178-AE09-CD94-F9F0-F88558EDE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377" y="2777485"/>
            <a:ext cx="3458422" cy="204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93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6511" y="290819"/>
            <a:ext cx="7886700" cy="994172"/>
          </a:xfrm>
        </p:spPr>
        <p:txBody>
          <a:bodyPr/>
          <a:lstStyle/>
          <a:p>
            <a:r>
              <a:rPr lang="en-GB">
                <a:solidFill>
                  <a:schemeClr val="accent5"/>
                </a:solidFill>
              </a:rPr>
              <a:t>Acknowledgements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26799" y="939179"/>
            <a:ext cx="7886700" cy="32635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 err="1"/>
              <a:t>PandA</a:t>
            </a:r>
            <a:r>
              <a:rPr lang="en-GB"/>
              <a:t> Collaboration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DLS:</a:t>
            </a:r>
            <a:r>
              <a:rPr lang="en-GB">
                <a:solidFill>
                  <a:schemeClr val="accent1"/>
                </a:solidFill>
              </a:rPr>
              <a:t> Michael Abbott,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</a:rPr>
              <a:t>Famous </a:t>
            </a:r>
            <a:r>
              <a:rPr lang="en-GB" err="1">
                <a:solidFill>
                  <a:schemeClr val="accent1"/>
                </a:solidFill>
              </a:rPr>
              <a:t>Alele</a:t>
            </a:r>
            <a:r>
              <a:rPr lang="en-GB">
                <a:solidFill>
                  <a:schemeClr val="accent1"/>
                </a:solidFill>
              </a:rPr>
              <a:t>,</a:t>
            </a:r>
            <a:r>
              <a:rPr lang="en-GB">
                <a:solidFill>
                  <a:srgbClr val="000000"/>
                </a:solidFill>
              </a:rPr>
              <a:t> </a:t>
            </a:r>
            <a:r>
              <a:rPr lang="en-GB">
                <a:solidFill>
                  <a:schemeClr val="accent1"/>
                </a:solidFill>
              </a:rPr>
              <a:t>Glenn Christian, Tom Cobb, Chris Colborne, Oliver Copping,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</a:rPr>
              <a:t>Andrew Cousins, Emilio Perez Juarez, Adedamola Sode, James Souter,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</a:rPr>
              <a:t>Tom Trafford </a:t>
            </a:r>
            <a:endParaRPr lang="en-GB">
              <a:solidFill>
                <a:schemeClr val="accent1"/>
              </a:solidFill>
              <a:ea typeface="Calibri"/>
              <a:cs typeface="Calibri"/>
            </a:endParaRPr>
          </a:p>
          <a:p>
            <a:pPr lvl="1"/>
            <a:r>
              <a:rPr lang="en-GB"/>
              <a:t>Soliel:</a:t>
            </a:r>
            <a:r>
              <a:rPr lang="en-GB">
                <a:solidFill>
                  <a:schemeClr val="accent1"/>
                </a:solidFill>
              </a:rPr>
              <a:t> Yves-Marie </a:t>
            </a:r>
            <a:r>
              <a:rPr lang="en-GB" err="1">
                <a:solidFill>
                  <a:schemeClr val="accent1"/>
                </a:solidFill>
              </a:rPr>
              <a:t>Abiven</a:t>
            </a:r>
            <a:r>
              <a:rPr lang="en-GB">
                <a:solidFill>
                  <a:schemeClr val="accent1"/>
                </a:solidFill>
              </a:rPr>
              <a:t>, Aicha Ammar, Jerome </a:t>
            </a:r>
            <a:r>
              <a:rPr lang="en-GB" err="1">
                <a:solidFill>
                  <a:schemeClr val="accent1"/>
                </a:solidFill>
              </a:rPr>
              <a:t>Bisou</a:t>
            </a:r>
            <a:r>
              <a:rPr lang="en-GB">
                <a:solidFill>
                  <a:schemeClr val="accent1"/>
                </a:solidFill>
              </a:rPr>
              <a:t> </a:t>
            </a:r>
            <a:endParaRPr lang="en-GB">
              <a:solidFill>
                <a:schemeClr val="accent1"/>
              </a:solidFill>
              <a:ea typeface="Calibri"/>
              <a:cs typeface="Calibri"/>
            </a:endParaRPr>
          </a:p>
          <a:p>
            <a:pPr lvl="1"/>
            <a:r>
              <a:rPr lang="en-GB"/>
              <a:t>MAX-IV:</a:t>
            </a:r>
            <a:r>
              <a:rPr lang="en-GB">
                <a:solidFill>
                  <a:schemeClr val="accent1"/>
                </a:solidFill>
              </a:rPr>
              <a:t> </a:t>
            </a:r>
            <a:r>
              <a:rPr lang="en-GB">
                <a:solidFill>
                  <a:schemeClr val="accent1"/>
                </a:solidFill>
                <a:ea typeface="+mn-lt"/>
                <a:cs typeface="+mn-lt"/>
              </a:rPr>
              <a:t>Valerio Bassetti, Peter Sjöblom</a:t>
            </a:r>
          </a:p>
          <a:p>
            <a:pPr lvl="1"/>
            <a:r>
              <a:rPr lang="en-GB">
                <a:ea typeface="Calibri"/>
                <a:cs typeface="Calibri"/>
              </a:rPr>
              <a:t>ALBA: </a:t>
            </a:r>
            <a:r>
              <a:rPr lang="en-GB">
                <a:solidFill>
                  <a:schemeClr val="accent1"/>
                </a:solidFill>
              </a:rPr>
              <a:t>Jose Avila Abellan</a:t>
            </a:r>
            <a:r>
              <a:rPr lang="en-GB">
                <a:solidFill>
                  <a:schemeClr val="accent1"/>
                </a:solidFill>
                <a:ea typeface="Calibri"/>
                <a:cs typeface="Calibri"/>
              </a:rPr>
              <a:t>, </a:t>
            </a:r>
            <a:r>
              <a:rPr lang="en-GB">
                <a:solidFill>
                  <a:schemeClr val="accent1"/>
                </a:solidFill>
              </a:rPr>
              <a:t>Víctor </a:t>
            </a:r>
            <a:r>
              <a:rPr lang="en-GB" err="1">
                <a:solidFill>
                  <a:schemeClr val="accent1"/>
                </a:solidFill>
              </a:rPr>
              <a:t>Maín</a:t>
            </a:r>
            <a:r>
              <a:rPr lang="en-GB">
                <a:solidFill>
                  <a:schemeClr val="accent1"/>
                </a:solidFill>
              </a:rPr>
              <a:t> Nadal, Xavier Serra </a:t>
            </a:r>
            <a:r>
              <a:rPr lang="en-GB" err="1">
                <a:solidFill>
                  <a:schemeClr val="accent1"/>
                </a:solidFill>
              </a:rPr>
              <a:t>Gallifa</a:t>
            </a:r>
            <a:endParaRPr lang="en-GB" err="1">
              <a:solidFill>
                <a:schemeClr val="accent1"/>
              </a:solidFill>
              <a:ea typeface="Calibri"/>
              <a:cs typeface="Calibri"/>
            </a:endParaRPr>
          </a:p>
          <a:p>
            <a:pPr lvl="1"/>
            <a:r>
              <a:rPr lang="en-GB">
                <a:ea typeface="Calibri"/>
                <a:cs typeface="Calibri"/>
              </a:rPr>
              <a:t>DESY: </a:t>
            </a:r>
            <a:r>
              <a:rPr lang="en-GB">
                <a:solidFill>
                  <a:schemeClr val="accent1"/>
                </a:solidFill>
              </a:rPr>
              <a:t>Linus Pithan, Iris Schwark, Oliver Seeck, Tobias </a:t>
            </a:r>
            <a:r>
              <a:rPr lang="en-GB" err="1">
                <a:solidFill>
                  <a:schemeClr val="accent1"/>
                </a:solidFill>
              </a:rPr>
              <a:t>Spitzbart</a:t>
            </a:r>
            <a:endParaRPr lang="en-GB" err="1">
              <a:solidFill>
                <a:schemeClr val="accent1"/>
              </a:solidFill>
              <a:ea typeface="Calibri"/>
              <a:cs typeface="Calibri"/>
            </a:endParaRPr>
          </a:p>
          <a:p>
            <a:pPr lvl="1"/>
            <a:endParaRPr lang="en-GB">
              <a:ea typeface="Calibri"/>
              <a:cs typeface="Calibri"/>
            </a:endParaRPr>
          </a:p>
          <a:p>
            <a:pPr lvl="1"/>
            <a:endParaRPr lang="en-GB">
              <a:ea typeface="Calibri"/>
              <a:cs typeface="Calibri"/>
            </a:endParaRPr>
          </a:p>
          <a:p>
            <a:pPr lvl="1"/>
            <a:endParaRPr lang="en-GB">
              <a:ea typeface="Calibri"/>
              <a:cs typeface="Calibri"/>
            </a:endParaRPr>
          </a:p>
          <a:p>
            <a:endParaRPr lang="en-GB">
              <a:ea typeface="Calibri"/>
              <a:cs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817" y="3332684"/>
            <a:ext cx="1451264" cy="145126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D197638-EA72-4D15-973B-97CCD6B1C18D}"/>
              </a:ext>
            </a:extLst>
          </p:cNvPr>
          <p:cNvSpPr txBox="1">
            <a:spLocks/>
          </p:cNvSpPr>
          <p:nvPr/>
        </p:nvSpPr>
        <p:spPr>
          <a:xfrm>
            <a:off x="809720" y="3573279"/>
            <a:ext cx="5241414" cy="106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5243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1FF1B-A27F-9633-AEBE-5EBF4115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>
                <a:solidFill>
                  <a:schemeClr val="accent1"/>
                </a:solidFill>
              </a:rPr>
              <a:t>PandA</a:t>
            </a:r>
            <a:r>
              <a:rPr lang="en-GB">
                <a:solidFill>
                  <a:schemeClr val="accent1"/>
                </a:solidFill>
              </a:rPr>
              <a:t> Motivation</a:t>
            </a:r>
            <a:endParaRPr lang="en-GB">
              <a:solidFill>
                <a:schemeClr val="accent1"/>
              </a:solidFill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470B-F82D-1489-A6ED-7452E1D07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79" y="1268016"/>
            <a:ext cx="5460967" cy="326350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buFont typeface="Wingdings" panose="020B0604020202020204" pitchFamily="34" charset="0"/>
              <a:buChar char="Ø"/>
            </a:pPr>
            <a:r>
              <a:rPr lang="en-GB" dirty="0"/>
              <a:t>Hardware triggered scanning 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dirty="0"/>
              <a:t>Move samples and trigger detectors continuously during scan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Decreases detector deadtime, and speeds up scans (fast dynamics)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Requires precise synchronisation between motion control and detectors</a:t>
            </a:r>
            <a:endParaRPr lang="en-GB" dirty="0">
              <a:ea typeface="Calibri"/>
              <a:cs typeface="Calibri"/>
            </a:endParaRPr>
          </a:p>
          <a:p>
            <a:pPr lvl="1"/>
            <a:endParaRPr lang="en-GB" dirty="0"/>
          </a:p>
          <a:p>
            <a:pPr>
              <a:buFont typeface="Wingdings" panose="020B0604020202020204" pitchFamily="34" charset="0"/>
              <a:buChar char="Ø"/>
            </a:pPr>
            <a:r>
              <a:rPr lang="en-GB" dirty="0"/>
              <a:t>‘</a:t>
            </a:r>
            <a:r>
              <a:rPr lang="en-GB" dirty="0" err="1"/>
              <a:t>PandABox</a:t>
            </a:r>
            <a:r>
              <a:rPr lang="en-GB" dirty="0"/>
              <a:t>’ hardware development</a:t>
            </a:r>
          </a:p>
          <a:p>
            <a:pPr lvl="1"/>
            <a:r>
              <a:rPr lang="en-GB" dirty="0" err="1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PandA</a:t>
            </a:r>
            <a:r>
              <a:rPr lang="en-GB" dirty="0">
                <a:ea typeface="Calibri" panose="020F0502020204030204"/>
                <a:cs typeface="Calibri" panose="020F0502020204030204"/>
              </a:rPr>
              <a:t> = </a:t>
            </a:r>
            <a:r>
              <a:rPr lang="en-GB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P</a:t>
            </a:r>
            <a:r>
              <a:rPr lang="en-GB" dirty="0">
                <a:ea typeface="Calibri" panose="020F0502020204030204"/>
                <a:cs typeface="Calibri" panose="020F0502020204030204"/>
              </a:rPr>
              <a:t>osition </a:t>
            </a:r>
            <a:r>
              <a:rPr lang="en-GB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and</a:t>
            </a:r>
            <a:r>
              <a:rPr lang="en-GB" dirty="0">
                <a:ea typeface="Calibri" panose="020F0502020204030204"/>
                <a:cs typeface="Calibri" panose="020F0502020204030204"/>
              </a:rPr>
              <a:t> </a:t>
            </a:r>
            <a:r>
              <a:rPr lang="en-GB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A</a:t>
            </a:r>
            <a:r>
              <a:rPr lang="en-GB" dirty="0">
                <a:ea typeface="Calibri" panose="020F0502020204030204"/>
                <a:cs typeface="Calibri" panose="020F0502020204030204"/>
              </a:rPr>
              <a:t>cquisition</a:t>
            </a:r>
          </a:p>
          <a:p>
            <a:pPr lvl="1"/>
            <a:r>
              <a:rPr lang="en-GB" dirty="0"/>
              <a:t>Flexible FPGA based encoder processing platform</a:t>
            </a:r>
          </a:p>
          <a:p>
            <a:pPr lvl="2"/>
            <a:r>
              <a:rPr lang="en-GB" dirty="0"/>
              <a:t>Triggers aligned on time or position</a:t>
            </a:r>
            <a:endParaRPr lang="en-GB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dirty="0"/>
              <a:t>Collaboration between </a:t>
            </a:r>
            <a:r>
              <a:rPr lang="en-GB" dirty="0">
                <a:solidFill>
                  <a:schemeClr val="accent1"/>
                </a:solidFill>
              </a:rPr>
              <a:t>DLS</a:t>
            </a:r>
            <a:r>
              <a:rPr lang="en-GB" dirty="0"/>
              <a:t> and </a:t>
            </a:r>
            <a:r>
              <a:rPr lang="en-GB" dirty="0">
                <a:solidFill>
                  <a:schemeClr val="accent1"/>
                </a:solidFill>
              </a:rPr>
              <a:t>Soleil</a:t>
            </a:r>
            <a:r>
              <a:rPr lang="en-GB" dirty="0"/>
              <a:t> (Started 2015)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Now includes </a:t>
            </a:r>
            <a:r>
              <a:rPr lang="en-GB" dirty="0">
                <a:solidFill>
                  <a:schemeClr val="accent1"/>
                </a:solidFill>
              </a:rPr>
              <a:t>MAX-IV</a:t>
            </a:r>
            <a:r>
              <a:rPr lang="en-GB" dirty="0"/>
              <a:t>, </a:t>
            </a:r>
            <a:r>
              <a:rPr lang="en-GB" dirty="0">
                <a:solidFill>
                  <a:schemeClr val="accent1"/>
                </a:solidFill>
              </a:rPr>
              <a:t>ALBA</a:t>
            </a:r>
            <a:r>
              <a:rPr lang="en-GB" dirty="0"/>
              <a:t>, and </a:t>
            </a:r>
            <a:r>
              <a:rPr lang="en-GB" dirty="0">
                <a:solidFill>
                  <a:schemeClr val="accent1"/>
                </a:solidFill>
              </a:rPr>
              <a:t>DESY</a:t>
            </a:r>
            <a:r>
              <a:rPr lang="en-GB" dirty="0"/>
              <a:t> – </a:t>
            </a:r>
            <a:r>
              <a:rPr lang="en-GB" dirty="0">
                <a:solidFill>
                  <a:srgbClr val="FF0000"/>
                </a:solidFill>
              </a:rPr>
              <a:t>PandABox-2</a:t>
            </a:r>
          </a:p>
          <a:p>
            <a:pPr marL="342900" lvl="1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E9B446-31AD-5FE4-D6B8-523E52907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311" y="847071"/>
            <a:ext cx="1777938" cy="1550683"/>
          </a:xfrm>
          <a:prstGeom prst="rect">
            <a:avLst/>
          </a:prstGeom>
        </p:spPr>
      </p:pic>
      <p:pic>
        <p:nvPicPr>
          <p:cNvPr id="6" name="Picture 5" descr="A diagram of a motion camera&#10;&#10;AI-generated content may be incorrect.">
            <a:extLst>
              <a:ext uri="{FF2B5EF4-FFF2-40B4-BE49-F238E27FC236}">
                <a16:creationId xmlns:a16="http://schemas.microsoft.com/office/drawing/2014/main" id="{C5423F34-8871-9C77-72DE-00F16EF277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806" y="2613602"/>
            <a:ext cx="2695326" cy="216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3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6D817-CDB9-3D47-EFA7-DB7D04B82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205C6-31AC-79CE-3746-D1A4EAD2B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32" y="263276"/>
            <a:ext cx="3647989" cy="994172"/>
          </a:xfrm>
        </p:spPr>
        <p:txBody>
          <a:bodyPr/>
          <a:lstStyle/>
          <a:p>
            <a:r>
              <a:rPr lang="en-GB" err="1">
                <a:solidFill>
                  <a:schemeClr val="accent5"/>
                </a:solidFill>
              </a:rPr>
              <a:t>PandABox</a:t>
            </a:r>
            <a:r>
              <a:rPr lang="en-GB">
                <a:solidFill>
                  <a:schemeClr val="accent5"/>
                </a:solidFill>
              </a:rPr>
              <a:t>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A3BEF-11B7-E055-A0A2-35F7C6D33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32" y="1155031"/>
            <a:ext cx="3414447" cy="2923864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GB"/>
              <a:t>Housed in 1U 19” rack</a:t>
            </a:r>
          </a:p>
          <a:p>
            <a:r>
              <a:rPr lang="en-GB"/>
              <a:t>Avnet </a:t>
            </a:r>
            <a:r>
              <a:rPr lang="en-GB" err="1"/>
              <a:t>PicoZed</a:t>
            </a:r>
            <a:r>
              <a:rPr lang="en-GB"/>
              <a:t> </a:t>
            </a:r>
            <a:r>
              <a:rPr lang="en-GB" err="1"/>
              <a:t>SoM</a:t>
            </a:r>
            <a:r>
              <a:rPr lang="en-GB"/>
              <a:t> –  Xilinx Zynq 7030 SoC</a:t>
            </a:r>
          </a:p>
          <a:p>
            <a:pPr lvl="1"/>
            <a:r>
              <a:rPr lang="en-GB" err="1"/>
              <a:t>Kintex</a:t>
            </a:r>
            <a:r>
              <a:rPr lang="en-GB"/>
              <a:t>-fabric FPGA and ARM Cortex A9 processor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Four removable encoder modules: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Quadrature, SSI, and </a:t>
            </a:r>
            <a:r>
              <a:rPr lang="en-GB" err="1"/>
              <a:t>BiSS</a:t>
            </a:r>
            <a:r>
              <a:rPr lang="en-GB"/>
              <a:t> protocols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>
                <a:ea typeface="Calibri"/>
                <a:cs typeface="Calibri"/>
              </a:rPr>
              <a:t>RS-485 line driver/receivers</a:t>
            </a:r>
            <a:endParaRPr lang="en-GB" err="1"/>
          </a:p>
          <a:p>
            <a:pPr lvl="1"/>
            <a:r>
              <a:rPr lang="en-GB"/>
              <a:t>Site customisable daughter cards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r>
              <a:rPr lang="en-GB"/>
              <a:t>Front-panel TTL and LVDS I/O for detector triggering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Xilinx Spartan-6 (“slow”) FPGA for IO expansion</a:t>
            </a:r>
            <a:endParaRPr lang="en-GB">
              <a:ea typeface="Calibri"/>
              <a:cs typeface="Calibri"/>
            </a:endParaRPr>
          </a:p>
          <a:p>
            <a:pPr lvl="1"/>
            <a:r>
              <a:rPr lang="en-GB"/>
              <a:t>SPI link to Zynq-PL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3 front-panel SFPs (fast comms)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LPC-FMC (ADCs/DACs, additional I/O) etc</a:t>
            </a:r>
            <a:endParaRPr lang="en-GB">
              <a:ea typeface="Calibri"/>
              <a:cs typeface="Calibri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A3C7A3-97A9-A8EE-EB42-C68728AB72EE}"/>
              </a:ext>
            </a:extLst>
          </p:cNvPr>
          <p:cNvGrpSpPr/>
          <p:nvPr/>
        </p:nvGrpSpPr>
        <p:grpSpPr>
          <a:xfrm>
            <a:off x="3591618" y="462336"/>
            <a:ext cx="5395435" cy="3526133"/>
            <a:chOff x="3657600" y="1155031"/>
            <a:chExt cx="5395435" cy="352613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2ED574-F1DD-2227-D496-59748429A390}"/>
                </a:ext>
              </a:extLst>
            </p:cNvPr>
            <p:cNvGrpSpPr/>
            <p:nvPr/>
          </p:nvGrpSpPr>
          <p:grpSpPr>
            <a:xfrm>
              <a:off x="3657600" y="1155031"/>
              <a:ext cx="5395435" cy="3526133"/>
              <a:chOff x="3657600" y="1155031"/>
              <a:chExt cx="5395435" cy="352613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BB0AC9C-4F8B-BC3F-76F0-C8E7B60AF817}"/>
                  </a:ext>
                </a:extLst>
              </p:cNvPr>
              <p:cNvGrpSpPr/>
              <p:nvPr/>
            </p:nvGrpSpPr>
            <p:grpSpPr>
              <a:xfrm>
                <a:off x="3657600" y="1155031"/>
                <a:ext cx="5395435" cy="3526133"/>
                <a:chOff x="3657600" y="1155031"/>
                <a:chExt cx="5395435" cy="3526133"/>
              </a:xfrm>
            </p:grpSpPr>
            <p:pic>
              <p:nvPicPr>
                <p:cNvPr id="5" name="Picture 2" descr="V:\ECA\01_DOCUMENTS_EN_COURS\DOC_SZ\ECA\Conference\ICALEPCS\2017 Barcelona\paper\not_used\hardware_top.png">
                  <a:extLst>
                    <a:ext uri="{FF2B5EF4-FFF2-40B4-BE49-F238E27FC236}">
                      <a16:creationId xmlns:a16="http://schemas.microsoft.com/office/drawing/2014/main" id="{462B206C-B52F-9ADD-1221-E32BC7FACD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473267"/>
                  <a:ext cx="5395435" cy="290987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" name="Image 5">
                  <a:extLst>
                    <a:ext uri="{FF2B5EF4-FFF2-40B4-BE49-F238E27FC236}">
                      <a16:creationId xmlns:a16="http://schemas.microsoft.com/office/drawing/2014/main" id="{786A418D-51B7-1BC7-365D-774D0A60E1C8}"/>
                    </a:ext>
                  </a:extLst>
                </p:cNvPr>
                <p:cNvPicPr/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aturation sat="3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" r="650"/>
                <a:stretch/>
              </p:blipFill>
              <p:spPr>
                <a:xfrm rot="10800000" flipV="1">
                  <a:off x="4459944" y="1155031"/>
                  <a:ext cx="3815726" cy="364421"/>
                </a:xfrm>
                <a:prstGeom prst="rect">
                  <a:avLst/>
                </a:prstGeom>
              </p:spPr>
            </p:pic>
            <p:pic>
              <p:nvPicPr>
                <p:cNvPr id="7" name="Image 6">
                  <a:extLst>
                    <a:ext uri="{FF2B5EF4-FFF2-40B4-BE49-F238E27FC236}">
                      <a16:creationId xmlns:a16="http://schemas.microsoft.com/office/drawing/2014/main" id="{0CD4B1FE-9469-F6D9-CC89-9C88DF344882}"/>
                    </a:ext>
                  </a:extLst>
                </p:cNvPr>
                <p:cNvPicPr/>
                <p:nvPr/>
              </p:nvPicPr>
              <p:blipFill>
                <a:blip r:embed="rId6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24161" y="4337936"/>
                  <a:ext cx="3851508" cy="343228"/>
                </a:xfrm>
                <a:prstGeom prst="rect">
                  <a:avLst/>
                </a:prstGeom>
              </p:spPr>
            </p:pic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B24257B-4D61-E8E5-ED61-BFFEC28F3B30}"/>
                  </a:ext>
                </a:extLst>
              </p:cNvPr>
              <p:cNvSpPr txBox="1"/>
              <p:nvPr/>
            </p:nvSpPr>
            <p:spPr>
              <a:xfrm>
                <a:off x="8275669" y="1175241"/>
                <a:ext cx="7134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rgbClr val="FF0000"/>
                    </a:solidFill>
                  </a:rPr>
                  <a:t>REAR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DAB483-B487-9418-74D0-3ABACBF1B385}"/>
                </a:ext>
              </a:extLst>
            </p:cNvPr>
            <p:cNvSpPr txBox="1"/>
            <p:nvPr/>
          </p:nvSpPr>
          <p:spPr>
            <a:xfrm>
              <a:off x="8275669" y="4390419"/>
              <a:ext cx="6357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FF0000"/>
                  </a:solidFill>
                </a:rPr>
                <a:t>FRONT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5DC4207-9DF9-D5EB-0F65-72D3059B45DF}"/>
              </a:ext>
            </a:extLst>
          </p:cNvPr>
          <p:cNvSpPr txBox="1"/>
          <p:nvPr/>
        </p:nvSpPr>
        <p:spPr>
          <a:xfrm>
            <a:off x="2433059" y="4086176"/>
            <a:ext cx="698007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Hardware design available on OWHR:</a:t>
            </a:r>
          </a:p>
          <a:p>
            <a:r>
              <a:rPr lang="en-GB" sz="1400">
                <a:hlinkClick r:id="rId7"/>
              </a:rPr>
              <a:t>https://www.ohwr.org/project/pandabox/wikis/home</a:t>
            </a:r>
            <a:endParaRPr lang="en-GB" sz="1400"/>
          </a:p>
          <a:p>
            <a:endParaRPr lang="en-GB" sz="1400"/>
          </a:p>
          <a:p>
            <a:r>
              <a:rPr lang="en-GB" sz="1600"/>
              <a:t>Commercially available from Quantum Detectors: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/>
          </a:p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19D4B6-72CF-283C-1003-D012086C24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0758" y="4282534"/>
            <a:ext cx="2496295" cy="295089"/>
          </a:xfrm>
          <a:prstGeom prst="rect">
            <a:avLst/>
          </a:prstGeom>
        </p:spPr>
      </p:pic>
      <p:pic>
        <p:nvPicPr>
          <p:cNvPr id="11" name="Picture 5" descr="U:\Docs\Presentations\CEO talk 2017\qd.png">
            <a:extLst>
              <a:ext uri="{FF2B5EF4-FFF2-40B4-BE49-F238E27FC236}">
                <a16:creationId xmlns:a16="http://schemas.microsoft.com/office/drawing/2014/main" id="{BEAC8B6A-E57E-C844-A90E-1C9005622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795" y="4681164"/>
            <a:ext cx="1137532" cy="2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206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62EC5-419B-BF54-474D-51FB1AD25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8210A-C013-61F0-A80F-29E498A4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06" y="292225"/>
            <a:ext cx="7596748" cy="778877"/>
          </a:xfrm>
        </p:spPr>
        <p:txBody>
          <a:bodyPr>
            <a:normAutofit/>
          </a:bodyPr>
          <a:lstStyle/>
          <a:p>
            <a:r>
              <a:rPr lang="en-GB" err="1">
                <a:solidFill>
                  <a:schemeClr val="accent5"/>
                </a:solidFill>
              </a:rPr>
              <a:t>PandABlocks</a:t>
            </a:r>
            <a:r>
              <a:rPr lang="en-GB">
                <a:solidFill>
                  <a:schemeClr val="accent5"/>
                </a:solidFill>
              </a:rPr>
              <a:t> framework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7892E-8FAE-ADAE-3C2A-30FB2FD4E019}"/>
              </a:ext>
            </a:extLst>
          </p:cNvPr>
          <p:cNvSpPr txBox="1"/>
          <p:nvPr/>
        </p:nvSpPr>
        <p:spPr>
          <a:xfrm>
            <a:off x="4454167" y="918723"/>
            <a:ext cx="4588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Available from public repo: </a:t>
            </a:r>
            <a:r>
              <a:rPr lang="en-GB" sz="1400">
                <a:solidFill>
                  <a:schemeClr val="accent2"/>
                </a:solidFill>
              </a:rPr>
              <a:t>https://github.com/PandABlocks</a:t>
            </a:r>
          </a:p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BE34EF-9715-8158-C2D3-5CE605874F2F}"/>
              </a:ext>
            </a:extLst>
          </p:cNvPr>
          <p:cNvGrpSpPr/>
          <p:nvPr/>
        </p:nvGrpSpPr>
        <p:grpSpPr>
          <a:xfrm>
            <a:off x="628650" y="1069696"/>
            <a:ext cx="3908590" cy="2258966"/>
            <a:chOff x="887618" y="1085308"/>
            <a:chExt cx="3908590" cy="2258966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AA350C2-71E7-CDD7-F440-712994BAE60B}"/>
                </a:ext>
              </a:extLst>
            </p:cNvPr>
            <p:cNvSpPr/>
            <p:nvPr/>
          </p:nvSpPr>
          <p:spPr>
            <a:xfrm>
              <a:off x="1494305" y="1085308"/>
              <a:ext cx="903492" cy="4434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err="1"/>
                <a:t>rootfs</a:t>
              </a:r>
              <a:endParaRPr lang="en-GB" sz="1600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616FF0F6-E563-BCAB-EF6F-B72E28436475}"/>
                </a:ext>
              </a:extLst>
            </p:cNvPr>
            <p:cNvSpPr/>
            <p:nvPr/>
          </p:nvSpPr>
          <p:spPr>
            <a:xfrm>
              <a:off x="3180602" y="1104666"/>
              <a:ext cx="850346" cy="4047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err="1"/>
                <a:t>fpga</a:t>
              </a:r>
              <a:endParaRPr lang="en-GB" sz="1600"/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2A33F683-C409-75CC-69B6-921B90C2304F}"/>
                </a:ext>
              </a:extLst>
            </p:cNvPr>
            <p:cNvSpPr/>
            <p:nvPr/>
          </p:nvSpPr>
          <p:spPr>
            <a:xfrm>
              <a:off x="2123575" y="2046002"/>
              <a:ext cx="1127889" cy="4153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/>
                <a:t>TCP server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433FA3E-DF65-08FE-12F7-ED8B567501D4}"/>
                </a:ext>
              </a:extLst>
            </p:cNvPr>
            <p:cNvCxnSpPr>
              <a:stCxn id="12" idx="3"/>
              <a:endCxn id="15" idx="1"/>
            </p:cNvCxnSpPr>
            <p:nvPr/>
          </p:nvCxnSpPr>
          <p:spPr>
            <a:xfrm>
              <a:off x="2397797" y="1307049"/>
              <a:ext cx="782805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05A1563-F93A-50BE-1BC2-FF127F5DC914}"/>
                </a:ext>
              </a:extLst>
            </p:cNvPr>
            <p:cNvCxnSpPr>
              <a:stCxn id="12" idx="2"/>
              <a:endCxn id="16" idx="0"/>
            </p:cNvCxnSpPr>
            <p:nvPr/>
          </p:nvCxnSpPr>
          <p:spPr>
            <a:xfrm>
              <a:off x="1946051" y="1528789"/>
              <a:ext cx="741469" cy="51721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326A390-11E2-C9DA-36D8-E768D57558B7}"/>
                </a:ext>
              </a:extLst>
            </p:cNvPr>
            <p:cNvCxnSpPr/>
            <p:nvPr/>
          </p:nvCxnSpPr>
          <p:spPr>
            <a:xfrm flipV="1">
              <a:off x="2687519" y="1503499"/>
              <a:ext cx="968675" cy="52689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74187D91-CDEC-C397-86FB-DEA91D973E04}"/>
                </a:ext>
              </a:extLst>
            </p:cNvPr>
            <p:cNvSpPr/>
            <p:nvPr/>
          </p:nvSpPr>
          <p:spPr>
            <a:xfrm>
              <a:off x="2123575" y="2847944"/>
              <a:ext cx="1127889" cy="4963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/>
                <a:t>webserver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ACFDDE25-296A-F2F8-5766-007AF7F715B0}"/>
                </a:ext>
              </a:extLst>
            </p:cNvPr>
            <p:cNvSpPr/>
            <p:nvPr/>
          </p:nvSpPr>
          <p:spPr>
            <a:xfrm>
              <a:off x="3359532" y="2860276"/>
              <a:ext cx="1436676" cy="4839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/>
                <a:t>TANGO/EPICS </a:t>
              </a:r>
              <a:r>
                <a:rPr lang="en-GB" sz="1600" err="1"/>
                <a:t>areaDetector</a:t>
              </a:r>
              <a:endParaRPr lang="en-GB" sz="1600"/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DEB38765-310A-B872-1B49-96E0E564698C}"/>
                </a:ext>
              </a:extLst>
            </p:cNvPr>
            <p:cNvSpPr/>
            <p:nvPr/>
          </p:nvSpPr>
          <p:spPr>
            <a:xfrm>
              <a:off x="887618" y="2847945"/>
              <a:ext cx="1127889" cy="496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/>
                <a:t>Python client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1D437C-4035-7F3A-E916-781B45B8A156}"/>
                </a:ext>
              </a:extLst>
            </p:cNvPr>
            <p:cNvCxnSpPr>
              <a:endCxn id="25" idx="0"/>
            </p:cNvCxnSpPr>
            <p:nvPr/>
          </p:nvCxnSpPr>
          <p:spPr>
            <a:xfrm>
              <a:off x="2687519" y="2461326"/>
              <a:ext cx="1" cy="38661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2D7F3B6-FF56-9B19-9DC4-38B412954B68}"/>
                </a:ext>
              </a:extLst>
            </p:cNvPr>
            <p:cNvCxnSpPr>
              <a:stCxn id="16" idx="2"/>
              <a:endCxn id="26" idx="0"/>
            </p:cNvCxnSpPr>
            <p:nvPr/>
          </p:nvCxnSpPr>
          <p:spPr>
            <a:xfrm>
              <a:off x="2687520" y="2461326"/>
              <a:ext cx="1390350" cy="39895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E20B395-92F3-5A49-9ED4-52C4B727B78E}"/>
                </a:ext>
              </a:extLst>
            </p:cNvPr>
            <p:cNvCxnSpPr>
              <a:stCxn id="16" idx="2"/>
            </p:cNvCxnSpPr>
            <p:nvPr/>
          </p:nvCxnSpPr>
          <p:spPr>
            <a:xfrm flipH="1">
              <a:off x="1447932" y="2461326"/>
              <a:ext cx="1239588" cy="3866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B100139-47DE-B655-CDA7-5FBCF7DF6E16}"/>
              </a:ext>
            </a:extLst>
          </p:cNvPr>
          <p:cNvSpPr txBox="1"/>
          <p:nvPr/>
        </p:nvSpPr>
        <p:spPr>
          <a:xfrm>
            <a:off x="442770" y="3393863"/>
            <a:ext cx="4489498" cy="16619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/>
              <a:t>FPGA firmware (more in coming slides!)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err="1"/>
              <a:t>Rootfs</a:t>
            </a:r>
            <a:r>
              <a:rPr lang="en-GB" sz="1200"/>
              <a:t>:</a:t>
            </a:r>
            <a:endParaRPr lang="en-GB" sz="1200">
              <a:ea typeface="Calibri"/>
              <a:cs typeface="Calibri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/>
              <a:t>FSBL, </a:t>
            </a:r>
            <a:r>
              <a:rPr lang="en-GB" sz="1200" err="1"/>
              <a:t>uboot</a:t>
            </a:r>
            <a:r>
              <a:rPr lang="en-GB" sz="1200"/>
              <a:t>, </a:t>
            </a:r>
            <a:r>
              <a:rPr lang="en-GB" sz="1200" err="1"/>
              <a:t>linux</a:t>
            </a:r>
            <a:r>
              <a:rPr lang="en-GB" sz="1200"/>
              <a:t> kernel image, root filesystem for the Zynq PS (Arm core)</a:t>
            </a:r>
            <a:endParaRPr lang="en-GB" sz="1200">
              <a:ea typeface="Calibri"/>
              <a:cs typeface="Calibri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/>
              <a:t>TCP server and kernel driver:</a:t>
            </a:r>
            <a:endParaRPr lang="en-GB" sz="1200">
              <a:ea typeface="Calibri"/>
              <a:cs typeface="Calibri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/>
              <a:t>interface to Configuration and Status Registers in firmware</a:t>
            </a:r>
            <a:endParaRPr lang="en-GB" sz="1200">
              <a:ea typeface="Calibri"/>
              <a:cs typeface="Calibri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/>
              <a:t>streaming captured data via DMA</a:t>
            </a:r>
            <a:endParaRPr lang="en-GB" sz="1200">
              <a:ea typeface="Calibri"/>
              <a:cs typeface="Calibri"/>
            </a:endParaRPr>
          </a:p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A94AE6-E962-53A3-C390-2D68B7860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95887" y="1211110"/>
            <a:ext cx="3761898" cy="3815386"/>
          </a:xfrm>
        </p:spPr>
      </p:pic>
    </p:spTree>
    <p:extLst>
      <p:ext uri="{BB962C8B-B14F-4D97-AF65-F5344CB8AC3E}">
        <p14:creationId xmlns:p14="http://schemas.microsoft.com/office/powerpoint/2010/main" val="3710975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6A826B-6A53-B834-B3D4-E919C0A4B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196" y="114926"/>
            <a:ext cx="3817002" cy="491364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2549912-B87A-C7C6-0F41-52C3A17103EB}"/>
              </a:ext>
            </a:extLst>
          </p:cNvPr>
          <p:cNvGrpSpPr/>
          <p:nvPr/>
        </p:nvGrpSpPr>
        <p:grpSpPr>
          <a:xfrm>
            <a:off x="2617628" y="0"/>
            <a:ext cx="2718465" cy="5153046"/>
            <a:chOff x="2077747" y="0"/>
            <a:chExt cx="2718465" cy="5153046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0942832-20A6-1D5F-9302-652C7EB118D0}"/>
                </a:ext>
              </a:extLst>
            </p:cNvPr>
            <p:cNvCxnSpPr>
              <a:cxnSpLocks/>
            </p:cNvCxnSpPr>
            <p:nvPr/>
          </p:nvCxnSpPr>
          <p:spPr>
            <a:xfrm>
              <a:off x="3581001" y="2571750"/>
              <a:ext cx="1215211" cy="2581296"/>
            </a:xfrm>
            <a:prstGeom prst="straightConnector1">
              <a:avLst/>
            </a:prstGeom>
            <a:ln w="793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2CEECB7-1E9F-55AB-F2F1-EEFA568E13F3}"/>
                </a:ext>
              </a:extLst>
            </p:cNvPr>
            <p:cNvCxnSpPr/>
            <p:nvPr/>
          </p:nvCxnSpPr>
          <p:spPr>
            <a:xfrm>
              <a:off x="2077747" y="0"/>
              <a:ext cx="1426655" cy="2752775"/>
            </a:xfrm>
            <a:prstGeom prst="line">
              <a:avLst/>
            </a:prstGeom>
            <a:ln w="793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156EBE6-7A83-CA29-96F4-8A67DD36947F}"/>
                </a:ext>
              </a:extLst>
            </p:cNvPr>
            <p:cNvCxnSpPr/>
            <p:nvPr/>
          </p:nvCxnSpPr>
          <p:spPr>
            <a:xfrm flipV="1">
              <a:off x="3504402" y="2581296"/>
              <a:ext cx="76599" cy="171479"/>
            </a:xfrm>
            <a:prstGeom prst="line">
              <a:avLst/>
            </a:prstGeom>
            <a:ln w="793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1DE98EC8-0D8C-05EF-1F86-93D08B680C1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1" y="3769118"/>
            <a:ext cx="3893593" cy="6736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7D248E-C14F-B609-3971-2314961A37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843" y="3284810"/>
            <a:ext cx="1451264" cy="14512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B312DFC-DEC0-D021-4F1E-493E0FCF8793}"/>
              </a:ext>
            </a:extLst>
          </p:cNvPr>
          <p:cNvSpPr txBox="1"/>
          <p:nvPr/>
        </p:nvSpPr>
        <p:spPr>
          <a:xfrm>
            <a:off x="412090" y="2752775"/>
            <a:ext cx="2925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err="1">
                <a:solidFill>
                  <a:schemeClr val="accent1"/>
                </a:solidFill>
              </a:rPr>
              <a:t>PandABox</a:t>
            </a:r>
            <a:endParaRPr lang="en-GB" sz="480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A14182-6810-94CD-9D53-B56DFAEEA1AE}"/>
              </a:ext>
            </a:extLst>
          </p:cNvPr>
          <p:cNvSpPr txBox="1"/>
          <p:nvPr/>
        </p:nvSpPr>
        <p:spPr>
          <a:xfrm>
            <a:off x="5795137" y="1740752"/>
            <a:ext cx="334886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4800" err="1">
                <a:solidFill>
                  <a:schemeClr val="accent1"/>
                </a:solidFill>
              </a:rPr>
              <a:t>PandABlocks</a:t>
            </a:r>
            <a:endParaRPr lang="en-GB" sz="48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5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>
                <a:solidFill>
                  <a:schemeClr val="accent5"/>
                </a:solidFill>
              </a:rPr>
              <a:t>PandABlocks</a:t>
            </a:r>
            <a:r>
              <a:rPr lang="en-GB">
                <a:solidFill>
                  <a:schemeClr val="accent5"/>
                </a:solidFill>
              </a:rPr>
              <a:t>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523" y="1369218"/>
            <a:ext cx="3356980" cy="3409516"/>
          </a:xfrm>
        </p:spPr>
        <p:txBody>
          <a:bodyPr>
            <a:normAutofit fontScale="62500" lnSpcReduction="20000"/>
          </a:bodyPr>
          <a:lstStyle/>
          <a:p>
            <a:r>
              <a:rPr lang="en-GB"/>
              <a:t>Specific functions and hardware resources represented by functional blocks</a:t>
            </a:r>
          </a:p>
          <a:p>
            <a:pPr lvl="1"/>
            <a:r>
              <a:rPr lang="en-GB"/>
              <a:t>Hardware specific base blocks, </a:t>
            </a:r>
            <a:r>
              <a:rPr lang="en-GB" err="1"/>
              <a:t>eg</a:t>
            </a:r>
            <a:r>
              <a:rPr lang="en-GB"/>
              <a:t> TTL, LVDS</a:t>
            </a:r>
          </a:p>
          <a:p>
            <a:pPr lvl="1"/>
            <a:r>
              <a:rPr lang="en-GB"/>
              <a:t>‘Soft’ function blocks, </a:t>
            </a:r>
            <a:r>
              <a:rPr lang="en-GB" err="1"/>
              <a:t>eg</a:t>
            </a:r>
            <a:r>
              <a:rPr lang="en-GB"/>
              <a:t> LUT, </a:t>
            </a:r>
            <a:r>
              <a:rPr lang="en-GB" err="1"/>
              <a:t>SRgate</a:t>
            </a:r>
            <a:r>
              <a:rPr lang="en-GB"/>
              <a:t>, </a:t>
            </a:r>
            <a:r>
              <a:rPr lang="en-GB" err="1"/>
              <a:t>pulsegen</a:t>
            </a:r>
            <a:r>
              <a:rPr lang="en-GB"/>
              <a:t> etc</a:t>
            </a:r>
          </a:p>
          <a:p>
            <a:endParaRPr lang="en-GB"/>
          </a:p>
          <a:p>
            <a:r>
              <a:rPr lang="en-GB"/>
              <a:t>Functional blocks </a:t>
            </a:r>
            <a:r>
              <a:rPr lang="en-GB">
                <a:solidFill>
                  <a:srgbClr val="FF0000"/>
                </a:solidFill>
              </a:rPr>
              <a:t>configurable</a:t>
            </a:r>
            <a:r>
              <a:rPr lang="en-GB"/>
              <a:t> and </a:t>
            </a:r>
            <a:r>
              <a:rPr lang="en-GB">
                <a:solidFill>
                  <a:srgbClr val="FF0000"/>
                </a:solidFill>
              </a:rPr>
              <a:t>re-wirable</a:t>
            </a:r>
            <a:r>
              <a:rPr lang="en-GB"/>
              <a:t> at run-time via multiplexed control and data buses, and Configuration/Status register (CSR) interface</a:t>
            </a:r>
          </a:p>
          <a:p>
            <a:pPr marL="742950" lvl="1" indent="-285750"/>
            <a:r>
              <a:rPr lang="en-GB"/>
              <a:t>32 x 32-bit data bus (Position bus)</a:t>
            </a:r>
          </a:p>
          <a:p>
            <a:pPr marL="742950" lvl="1" indent="-285750"/>
            <a:r>
              <a:rPr lang="en-GB"/>
              <a:t>128-bit control bus (Bit Bus)</a:t>
            </a:r>
          </a:p>
          <a:p>
            <a:pPr marL="742950" lvl="1" indent="-285750"/>
            <a:r>
              <a:rPr lang="en-GB"/>
              <a:t>CSR interface uses 128 KB, addressing up to 32 design blocks</a:t>
            </a:r>
          </a:p>
          <a:p>
            <a:endParaRPr lang="en-GB"/>
          </a:p>
          <a:p>
            <a:r>
              <a:rPr lang="en-GB"/>
              <a:t>Lots of MUXs! Modest clock speed </a:t>
            </a:r>
            <a:r>
              <a:rPr lang="en-GB">
                <a:solidFill>
                  <a:srgbClr val="FF0000"/>
                </a:solidFill>
              </a:rPr>
              <a:t>125 MHz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24038" r="12955"/>
          <a:stretch/>
        </p:blipFill>
        <p:spPr>
          <a:xfrm>
            <a:off x="4150581" y="3368730"/>
            <a:ext cx="4014092" cy="1561879"/>
          </a:xfrm>
          <a:prstGeom prst="rect">
            <a:avLst/>
          </a:prstGeom>
        </p:spPr>
      </p:pic>
      <p:pic>
        <p:nvPicPr>
          <p:cNvPr id="92" name="Picture 91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A937F8E3-9337-E574-6477-763D3079D9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800" y="1076751"/>
            <a:ext cx="4074629" cy="229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accent5"/>
                </a:solidFill>
              </a:rPr>
              <a:t>FPGA auto-generation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79" y="1036975"/>
            <a:ext cx="3660037" cy="3629987"/>
          </a:xfrm>
        </p:spPr>
        <p:txBody>
          <a:bodyPr>
            <a:normAutofit fontScale="62500" lnSpcReduction="20000"/>
          </a:bodyPr>
          <a:lstStyle/>
          <a:p>
            <a:r>
              <a:rPr lang="en-GB"/>
              <a:t>Goals</a:t>
            </a:r>
          </a:p>
          <a:p>
            <a:pPr lvl="1"/>
            <a:r>
              <a:rPr lang="en-GB"/>
              <a:t>Simplify inclusion of user-generated functional blocks</a:t>
            </a:r>
          </a:p>
          <a:p>
            <a:pPr lvl="1"/>
            <a:r>
              <a:rPr lang="en-GB"/>
              <a:t>Implement arbitrary combinations of ‘soft’ and hardware blocks</a:t>
            </a:r>
          </a:p>
          <a:p>
            <a:pPr lvl="1"/>
            <a:r>
              <a:rPr lang="en-GB"/>
              <a:t>Simplify targeting other </a:t>
            </a:r>
            <a:r>
              <a:rPr lang="en-GB" err="1"/>
              <a:t>Zynq</a:t>
            </a:r>
            <a:r>
              <a:rPr lang="en-GB"/>
              <a:t>-based hardware platforms</a:t>
            </a:r>
          </a:p>
          <a:p>
            <a:pPr lvl="1"/>
            <a:endParaRPr lang="en-GB"/>
          </a:p>
          <a:p>
            <a:r>
              <a:rPr lang="en-GB"/>
              <a:t>Implementation</a:t>
            </a:r>
          </a:p>
          <a:p>
            <a:pPr lvl="1"/>
            <a:r>
              <a:rPr lang="en-GB"/>
              <a:t>Set of text-based “</a:t>
            </a:r>
            <a:r>
              <a:rPr lang="en-GB" err="1"/>
              <a:t>ini</a:t>
            </a:r>
            <a:r>
              <a:rPr lang="en-GB"/>
              <a:t>” files</a:t>
            </a:r>
          </a:p>
          <a:p>
            <a:pPr lvl="1"/>
            <a:r>
              <a:rPr lang="en-GB"/>
              <a:t>“app.ini” – set of ‘soft’ function blocks in design</a:t>
            </a:r>
          </a:p>
          <a:p>
            <a:pPr lvl="1"/>
            <a:r>
              <a:rPr lang="en-GB"/>
              <a:t>“target.ini” – set of ‘carrier blocks’ available on the hardware</a:t>
            </a:r>
          </a:p>
          <a:p>
            <a:pPr lvl="1"/>
            <a:r>
              <a:rPr lang="en-GB"/>
              <a:t>“block.ini” – defines register interface for each block + other information, </a:t>
            </a:r>
            <a:r>
              <a:rPr lang="en-GB" err="1"/>
              <a:t>eg</a:t>
            </a:r>
            <a:r>
              <a:rPr lang="en-GB"/>
              <a:t> IP, constraints required</a:t>
            </a:r>
          </a:p>
          <a:p>
            <a:pPr lvl="1"/>
            <a:endParaRPr lang="en-GB"/>
          </a:p>
          <a:p>
            <a:r>
              <a:rPr lang="en-GB"/>
              <a:t>HDL wrappers and register interfaces for each block generated from templates using Python and jinja2 template engine</a:t>
            </a:r>
          </a:p>
          <a:p>
            <a:r>
              <a:rPr lang="en-GB"/>
              <a:t>Top-level </a:t>
            </a:r>
            <a:r>
              <a:rPr lang="en-GB" err="1"/>
              <a:t>Makefile</a:t>
            </a:r>
            <a:r>
              <a:rPr lang="en-GB"/>
              <a:t> drives the build flow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578" y="1033216"/>
            <a:ext cx="4995931" cy="37813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48" y="4406159"/>
            <a:ext cx="1304014" cy="52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81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BC173-7840-403B-59CA-7DE72658C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Register Interface</a:t>
            </a:r>
            <a:endParaRPr lang="en-GB">
              <a:solidFill>
                <a:schemeClr val="accent1"/>
              </a:solidFill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137B3-D625-621A-8291-7B29913D6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236" y="1042648"/>
            <a:ext cx="7886700" cy="32635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128 KB memory-mapped registers: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Supports up to 16 instances of 32 design blocks; 64 x 32-bit regs per block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AXI-lite interface to PS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Translated to simple STRB/ACK interface at the block level</a:t>
            </a:r>
            <a:endParaRPr lang="en-GB" dirty="0">
              <a:ea typeface="Calibri"/>
              <a:cs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3539E-C476-6E30-6DB7-03255C768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6" y="2571750"/>
            <a:ext cx="4132249" cy="164858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87570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94c37b7-1700-4184-b15d-b75d9df5d6a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BF831F18AB044092B5D252CEE39A6F" ma:contentTypeVersion="15" ma:contentTypeDescription="Create a new document." ma:contentTypeScope="" ma:versionID="4360c1fe1c330182f67cd89439a754b4">
  <xsd:schema xmlns:xsd="http://www.w3.org/2001/XMLSchema" xmlns:xs="http://www.w3.org/2001/XMLSchema" xmlns:p="http://schemas.microsoft.com/office/2006/metadata/properties" xmlns:ns3="b94c37b7-1700-4184-b15d-b75d9df5d6a9" xmlns:ns4="e2d92570-733f-43b8-96a3-5c8a115c7fd0" targetNamespace="http://schemas.microsoft.com/office/2006/metadata/properties" ma:root="true" ma:fieldsID="71c64a68082b77901d6ca2567dbeadfc" ns3:_="" ns4:_="">
    <xsd:import namespace="b94c37b7-1700-4184-b15d-b75d9df5d6a9"/>
    <xsd:import namespace="e2d92570-733f-43b8-96a3-5c8a115c7fd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4c37b7-1700-4184-b15d-b75d9df5d6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d92570-733f-43b8-96a3-5c8a115c7fd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71FDFB-D20A-4C7C-8824-A7E169BE7AC8}">
  <ds:schemaRefs>
    <ds:schemaRef ds:uri="http://purl.org/dc/terms/"/>
    <ds:schemaRef ds:uri="b94c37b7-1700-4184-b15d-b75d9df5d6a9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e2d92570-733f-43b8-96a3-5c8a115c7fd0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786D528-454E-464B-B42A-1116389BB3D2}">
  <ds:schemaRefs>
    <ds:schemaRef ds:uri="b94c37b7-1700-4184-b15d-b75d9df5d6a9"/>
    <ds:schemaRef ds:uri="e2d92570-733f-43b8-96a3-5c8a115c7fd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2A648AC-B954-4A78-8EAD-53F13161E97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9d27ba74-0100-4d0d-81ff-1d728dae8df6}" enabled="0" method="" siteId="{9d27ba74-0100-4d0d-81ff-1d728dae8df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1634</Words>
  <Application>Microsoft Office PowerPoint</Application>
  <PresentationFormat>On-screen Show (16:9)</PresentationFormat>
  <Paragraphs>217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Wingdings</vt:lpstr>
      <vt:lpstr>Calibri</vt:lpstr>
      <vt:lpstr>Arial</vt:lpstr>
      <vt:lpstr>Calibri Light</vt:lpstr>
      <vt:lpstr>Office Theme</vt:lpstr>
      <vt:lpstr>The PandABlocks framework for flexible run-time configuration of Zynq SoCs</vt:lpstr>
      <vt:lpstr>Diamond Light Source</vt:lpstr>
      <vt:lpstr>PandA Motivation</vt:lpstr>
      <vt:lpstr>PandABox hardware</vt:lpstr>
      <vt:lpstr>PandABlocks framework</vt:lpstr>
      <vt:lpstr>PowerPoint Presentation</vt:lpstr>
      <vt:lpstr>PandABlocks Architecture</vt:lpstr>
      <vt:lpstr>FPGA auto-generation framework</vt:lpstr>
      <vt:lpstr>Register Interface</vt:lpstr>
      <vt:lpstr>Example: adding new block (new framework)</vt:lpstr>
      <vt:lpstr>FPGA Power Brick</vt:lpstr>
      <vt:lpstr>Targeting new hardware platforms - ZCU102</vt:lpstr>
      <vt:lpstr>Synchronisation</vt:lpstr>
      <vt:lpstr>Synchronisation</vt:lpstr>
      <vt:lpstr>Synchronisation</vt:lpstr>
      <vt:lpstr>PandABox-2 (UltraPandA) </vt:lpstr>
      <vt:lpstr>Development environment</vt:lpstr>
      <vt:lpstr>Recent developments</vt:lpstr>
      <vt:lpstr>Summary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Boscaro-Clarke, Isabelle (DLSLtd,RAL,CEO)</dc:creator>
  <cp:lastModifiedBy>Christian, Glenn (DLSLtd,RAL,LSCI)</cp:lastModifiedBy>
  <cp:revision>1</cp:revision>
  <cp:lastPrinted>2019-10-03T14:42:28Z</cp:lastPrinted>
  <dcterms:created xsi:type="dcterms:W3CDTF">2019-06-27T15:16:49Z</dcterms:created>
  <dcterms:modified xsi:type="dcterms:W3CDTF">2025-05-19T14:38:21Z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0x01010013BF831F18AB044092B5D252CEE39A6F</vt:lpwstr>
  </property>
</Properties>
</file>