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0" r:id="rId2"/>
    <p:sldMasterId id="2147483683" r:id="rId3"/>
  </p:sldMasterIdLst>
  <p:notesMasterIdLst>
    <p:notesMasterId r:id="rId16"/>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5" d="100"/>
          <a:sy n="145" d="100"/>
        </p:scale>
        <p:origin x="138"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8" name="PlaceHolder 1"/>
          <p:cNvSpPr>
            <a:spLocks noGrp="1" noRot="1" noChangeAspect="1"/>
          </p:cNvSpPr>
          <p:nvPr>
            <p:ph type="sldImg"/>
          </p:nvPr>
        </p:nvSpPr>
        <p:spPr>
          <a:xfrm>
            <a:off x="0" y="764280"/>
            <a:ext cx="0" cy="0"/>
          </a:xfrm>
          <a:prstGeom prst="rect">
            <a:avLst/>
          </a:prstGeom>
          <a:noFill/>
          <a:ln w="0">
            <a:noFill/>
          </a:ln>
        </p:spPr>
        <p:txBody>
          <a:bodyPr lIns="0" tIns="0" rIns="0" bIns="0" anchor="ctr">
            <a:noAutofit/>
          </a:bodyPr>
          <a:lstStyle/>
          <a:p>
            <a:pPr algn="ctr"/>
            <a:r>
              <a:rPr lang="en-US" sz="4400" b="0" u="none" strike="noStrike">
                <a:solidFill>
                  <a:srgbClr val="000000"/>
                </a:solidFill>
                <a:effectLst/>
                <a:uFillTx/>
                <a:latin typeface="Arial"/>
              </a:rPr>
              <a:t>Click to move the slide</a:t>
            </a:r>
          </a:p>
        </p:txBody>
      </p:sp>
      <p:sp>
        <p:nvSpPr>
          <p:cNvPr id="219" name="PlaceHolder 2"/>
          <p:cNvSpPr>
            <a:spLocks noGrp="1"/>
          </p:cNvSpPr>
          <p:nvPr>
            <p:ph type="body"/>
          </p:nvPr>
        </p:nvSpPr>
        <p:spPr>
          <a:xfrm>
            <a:off x="777240" y="4777560"/>
            <a:ext cx="6217560" cy="4525920"/>
          </a:xfrm>
          <a:prstGeom prst="rect">
            <a:avLst/>
          </a:prstGeom>
          <a:noFill/>
          <a:ln w="0">
            <a:noFill/>
          </a:ln>
        </p:spPr>
        <p:txBody>
          <a:bodyPr lIns="0" tIns="0" rIns="0" bIns="0" anchor="t">
            <a:noAutofit/>
          </a:bodyPr>
          <a:lstStyle/>
          <a:p>
            <a:pPr indent="0">
              <a:buNone/>
            </a:pPr>
            <a:r>
              <a:rPr lang="en-US" sz="2000" b="0" u="none" strike="noStrike">
                <a:solidFill>
                  <a:srgbClr val="000000"/>
                </a:solidFill>
                <a:effectLst/>
                <a:uFillTx/>
                <a:latin typeface="Arial"/>
              </a:rPr>
              <a:t>Click to edit the notes format</a:t>
            </a:r>
          </a:p>
        </p:txBody>
      </p:sp>
      <p:sp>
        <p:nvSpPr>
          <p:cNvPr id="220" name="PlaceHolder 3"/>
          <p:cNvSpPr>
            <a:spLocks noGrp="1"/>
          </p:cNvSpPr>
          <p:nvPr>
            <p:ph type="hdr"/>
          </p:nvPr>
        </p:nvSpPr>
        <p:spPr>
          <a:xfrm>
            <a:off x="0" y="0"/>
            <a:ext cx="3372840" cy="502560"/>
          </a:xfrm>
          <a:prstGeom prst="rect">
            <a:avLst/>
          </a:prstGeom>
          <a:noFill/>
          <a:ln w="0">
            <a:noFill/>
          </a:ln>
        </p:spPr>
        <p:txBody>
          <a:bodyPr lIns="0" tIns="0" rIns="0" bIns="0" anchor="t">
            <a:noAutofit/>
          </a:bodyPr>
          <a:lstStyle/>
          <a:p>
            <a:pPr indent="0">
              <a:buNone/>
            </a:pPr>
            <a:r>
              <a:rPr lang="en-US" sz="1400" b="0" u="none" strike="noStrike">
                <a:solidFill>
                  <a:srgbClr val="000000"/>
                </a:solidFill>
                <a:effectLst/>
                <a:uFillTx/>
                <a:latin typeface="Times New Roman"/>
              </a:rPr>
              <a:t> </a:t>
            </a:r>
          </a:p>
        </p:txBody>
      </p:sp>
      <p:sp>
        <p:nvSpPr>
          <p:cNvPr id="221" name="PlaceHolder 4"/>
          <p:cNvSpPr>
            <a:spLocks noGrp="1"/>
          </p:cNvSpPr>
          <p:nvPr>
            <p:ph type="dt" idx="58"/>
          </p:nvPr>
        </p:nvSpPr>
        <p:spPr>
          <a:xfrm>
            <a:off x="4399200" y="0"/>
            <a:ext cx="3372840" cy="502560"/>
          </a:xfrm>
          <a:prstGeom prst="rect">
            <a:avLst/>
          </a:prstGeom>
          <a:noFill/>
          <a:ln w="0">
            <a:noFill/>
          </a:ln>
        </p:spPr>
        <p:txBody>
          <a:bodyPr lIns="0" tIns="0" rIns="0" bIns="0" anchor="t">
            <a:noAutofit/>
          </a:bodyPr>
          <a:lstStyle>
            <a:lvl1pPr indent="0" algn="r">
              <a:buNone/>
              <a:defRPr lang="en-US" sz="1400" b="0" u="none" strike="noStrike">
                <a:solidFill>
                  <a:srgbClr val="000000"/>
                </a:solidFill>
                <a:effectLst/>
                <a:uFillTx/>
                <a:latin typeface="Times New Roman"/>
              </a:defRPr>
            </a:lvl1pPr>
          </a:lstStyle>
          <a:p>
            <a:pPr indent="0" algn="r">
              <a:buNone/>
            </a:pPr>
            <a:r>
              <a:rPr lang="en-US" sz="1400" b="0" u="none" strike="noStrike">
                <a:solidFill>
                  <a:srgbClr val="000000"/>
                </a:solidFill>
                <a:effectLst/>
                <a:uFillTx/>
                <a:latin typeface="Times New Roman"/>
              </a:rPr>
              <a:t> </a:t>
            </a:r>
          </a:p>
        </p:txBody>
      </p:sp>
      <p:sp>
        <p:nvSpPr>
          <p:cNvPr id="222" name="PlaceHolder 5"/>
          <p:cNvSpPr>
            <a:spLocks noGrp="1"/>
          </p:cNvSpPr>
          <p:nvPr>
            <p:ph type="ftr" idx="59"/>
          </p:nvPr>
        </p:nvSpPr>
        <p:spPr>
          <a:xfrm>
            <a:off x="0" y="9555480"/>
            <a:ext cx="3372840" cy="502560"/>
          </a:xfrm>
          <a:prstGeom prst="rect">
            <a:avLst/>
          </a:prstGeom>
          <a:noFill/>
          <a:ln w="0">
            <a:noFill/>
          </a:ln>
        </p:spPr>
        <p:txBody>
          <a:bodyPr lIns="0" tIns="0" rIns="0" bIns="0" anchor="b">
            <a:noAutofit/>
          </a:bodyPr>
          <a:lstStyle>
            <a:lvl1pPr indent="0">
              <a:buNone/>
              <a:defRPr lang="en-US" sz="1400" b="0" u="none" strike="noStrike">
                <a:solidFill>
                  <a:srgbClr val="000000"/>
                </a:solidFill>
                <a:effectLst/>
                <a:uFillTx/>
                <a:latin typeface="Times New Roman"/>
              </a:defRPr>
            </a:lvl1pPr>
          </a:lstStyle>
          <a:p>
            <a:pPr indent="0">
              <a:buNone/>
            </a:pPr>
            <a:r>
              <a:rPr lang="en-US" sz="1400" b="0" u="none" strike="noStrike">
                <a:solidFill>
                  <a:srgbClr val="000000"/>
                </a:solidFill>
                <a:effectLst/>
                <a:uFillTx/>
                <a:latin typeface="Times New Roman"/>
              </a:rPr>
              <a:t> </a:t>
            </a:r>
          </a:p>
        </p:txBody>
      </p:sp>
      <p:sp>
        <p:nvSpPr>
          <p:cNvPr id="223" name="PlaceHolder 6"/>
          <p:cNvSpPr>
            <a:spLocks noGrp="1"/>
          </p:cNvSpPr>
          <p:nvPr>
            <p:ph type="sldNum" idx="60"/>
          </p:nvPr>
        </p:nvSpPr>
        <p:spPr>
          <a:xfrm>
            <a:off x="4399200" y="9555480"/>
            <a:ext cx="3372840" cy="502560"/>
          </a:xfrm>
          <a:prstGeom prst="rect">
            <a:avLst/>
          </a:prstGeom>
          <a:noFill/>
          <a:ln w="0">
            <a:noFill/>
          </a:ln>
        </p:spPr>
        <p:txBody>
          <a:bodyPr lIns="0" tIns="0" rIns="0" bIns="0" anchor="b">
            <a:noAutofit/>
          </a:bodyPr>
          <a:lstStyle>
            <a:lvl1pPr indent="0" algn="r">
              <a:buNone/>
              <a:defRPr lang="en-US" sz="1400" b="0" u="none" strike="noStrike">
                <a:solidFill>
                  <a:srgbClr val="000000"/>
                </a:solidFill>
                <a:effectLst/>
                <a:uFillTx/>
                <a:latin typeface="Times New Roman"/>
              </a:defRPr>
            </a:lvl1pPr>
          </a:lstStyle>
          <a:p>
            <a:pPr indent="0" algn="r">
              <a:buNone/>
            </a:pPr>
            <a:fld id="{A3EDCE3F-6038-4AE9-A4D2-80C51B6DD858}" type="slidenum">
              <a:rPr lang="en-US" sz="1400" b="0" u="none" strike="noStrike">
                <a:solidFill>
                  <a:srgbClr val="000000"/>
                </a:solidFill>
                <a:effectLst/>
                <a:uFillTx/>
                <a:latin typeface="Times New Roman"/>
              </a:rPr>
              <a:t>‹#›</a:t>
            </a:fld>
            <a:endParaRPr lang="en-US" sz="1400" b="0" u="none" strike="noStrik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0" y="763588"/>
            <a:ext cx="0" cy="0"/>
          </a:xfrm>
        </p:spPr>
      </p:sp>
      <p:sp>
        <p:nvSpPr>
          <p:cNvPr id="3" name="Notes Placeholder 2"/>
          <p:cNvSpPr>
            <a:spLocks noGrp="1"/>
          </p:cNvSpPr>
          <p:nvPr>
            <p:ph type="body" idx="1"/>
          </p:nvPr>
        </p:nvSpPr>
        <p:spPr/>
        <p:txBody>
          <a:bodyPr/>
          <a:lstStyle/>
          <a:p>
            <a:r>
              <a:rPr lang="en-GB" dirty="0"/>
              <a:t>Hey everyone, thanks for coming! My name is Christos Gentsos, and I work for the IT department at CERN. Today, I’m really excited to talk about something we've been working on that should make life a bit easier for anyone doing FPGA or SoC development here at CERN – it's our new CI4FPGA service. </a:t>
            </a:r>
          </a:p>
        </p:txBody>
      </p:sp>
      <p:sp>
        <p:nvSpPr>
          <p:cNvPr id="4" name="Slide Number Placeholder 3"/>
          <p:cNvSpPr>
            <a:spLocks noGrp="1"/>
          </p:cNvSpPr>
          <p:nvPr>
            <p:ph type="sldNum" idx="60"/>
          </p:nvPr>
        </p:nvSpPr>
        <p:spPr/>
        <p:txBody>
          <a:bodyPr/>
          <a:lstStyle/>
          <a:p>
            <a:pPr indent="0" algn="r">
              <a:buNone/>
            </a:pPr>
            <a:fld id="{A3EDCE3F-6038-4AE9-A4D2-80C51B6DD858}" type="slidenum">
              <a:rPr lang="en-US" sz="1400" b="0" u="none" strike="noStrike" smtClean="0">
                <a:solidFill>
                  <a:srgbClr val="000000"/>
                </a:solidFill>
                <a:effectLst/>
                <a:uFillTx/>
                <a:latin typeface="Times New Roman"/>
              </a:rPr>
              <a:t>1</a:t>
            </a:fld>
            <a:endParaRPr lang="en-US" sz="1400" b="0" u="none" strike="noStrike">
              <a:solidFill>
                <a:srgbClr val="000000"/>
              </a:solidFill>
              <a:effectLst/>
              <a:uFillTx/>
              <a:latin typeface="Times New Roman"/>
            </a:endParaRPr>
          </a:p>
        </p:txBody>
      </p:sp>
    </p:spTree>
    <p:extLst>
      <p:ext uri="{BB962C8B-B14F-4D97-AF65-F5344CB8AC3E}">
        <p14:creationId xmlns:p14="http://schemas.microsoft.com/office/powerpoint/2010/main" val="30444270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 name="PlaceHolder 1"/>
          <p:cNvSpPr>
            <a:spLocks noGrp="1"/>
          </p:cNvSpPr>
          <p:nvPr>
            <p:ph type="body"/>
          </p:nvPr>
        </p:nvSpPr>
        <p:spPr>
          <a:xfrm>
            <a:off x="685800" y="4400640"/>
            <a:ext cx="5485320" cy="3599640"/>
          </a:xfrm>
          <a:prstGeom prst="rect">
            <a:avLst/>
          </a:prstGeom>
          <a:noFill/>
          <a:ln w="0">
            <a:noFill/>
          </a:ln>
        </p:spPr>
        <p:txBody>
          <a:bodyPr lIns="91440" tIns="45720" rIns="91440" bIns="45720" anchor="t">
            <a:noAutofit/>
          </a:bodyPr>
          <a:lstStyle/>
          <a:p>
            <a:pPr indent="0">
              <a:lnSpc>
                <a:spcPct val="100000"/>
              </a:lnSpc>
              <a:buNone/>
              <a:tabLst>
                <a:tab pos="0" algn="l"/>
              </a:tabLst>
            </a:pPr>
            <a:r>
              <a:rPr lang="en-GB" sz="1200" b="0" u="none" strike="noStrike" dirty="0">
                <a:solidFill>
                  <a:schemeClr val="dk1"/>
                </a:solidFill>
                <a:effectLst/>
                <a:uFillTx/>
                <a:latin typeface="Calibri"/>
                <a:ea typeface="Calibri"/>
              </a:rPr>
              <a:t>And people are using it! We're really pleased with the uptake so far.</a:t>
            </a:r>
          </a:p>
          <a:p>
            <a:pPr indent="0">
              <a:lnSpc>
                <a:spcPct val="100000"/>
              </a:lnSpc>
              <a:buNone/>
              <a:tabLst>
                <a:tab pos="0" algn="l"/>
              </a:tabLst>
            </a:pPr>
            <a:r>
              <a:rPr lang="en-GB" sz="1200" b="0" u="none" strike="noStrike" dirty="0">
                <a:solidFill>
                  <a:schemeClr val="dk1"/>
                </a:solidFill>
                <a:effectLst/>
                <a:uFillTx/>
                <a:latin typeface="Calibri"/>
                <a:ea typeface="Calibri"/>
              </a:rPr>
              <a:t>We currently have 119 users who are actively using CI4FPGA across 130 different projects.  And together, they've completed more than 20,000 CI jobs!  So it's definitely getting some good use.</a:t>
            </a:r>
            <a:endParaRPr lang="en-US" sz="1200" b="0" u="none" strike="noStrike" dirty="0">
              <a:solidFill>
                <a:srgbClr val="000000"/>
              </a:solidFill>
              <a:effectLst/>
              <a:uFillTx/>
              <a:latin typeface="Arial"/>
            </a:endParaRPr>
          </a:p>
        </p:txBody>
      </p:sp>
      <p:sp>
        <p:nvSpPr>
          <p:cNvPr id="336" name="PlaceHolder 2"/>
          <p:cNvSpPr>
            <a:spLocks noGrp="1" noRot="1" noChangeAspect="1"/>
          </p:cNvSpPr>
          <p:nvPr>
            <p:ph type="sldImg"/>
          </p:nvPr>
        </p:nvSpPr>
        <p:spPr>
          <a:xfrm>
            <a:off x="685800" y="1143000"/>
            <a:ext cx="5484813" cy="3084513"/>
          </a:xfrm>
          <a:prstGeom prst="rect">
            <a:avLst/>
          </a:prstGeom>
          <a:ln w="0">
            <a:no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PlaceHolder 1"/>
          <p:cNvSpPr>
            <a:spLocks noGrp="1"/>
          </p:cNvSpPr>
          <p:nvPr>
            <p:ph type="body"/>
          </p:nvPr>
        </p:nvSpPr>
        <p:spPr>
          <a:xfrm>
            <a:off x="685800" y="4400640"/>
            <a:ext cx="5485320" cy="3599640"/>
          </a:xfrm>
          <a:prstGeom prst="rect">
            <a:avLst/>
          </a:prstGeom>
          <a:noFill/>
          <a:ln w="0">
            <a:noFill/>
          </a:ln>
        </p:spPr>
        <p:txBody>
          <a:bodyPr lIns="91440" tIns="45720" rIns="91440" bIns="45720" anchor="t">
            <a:noAutofit/>
          </a:bodyPr>
          <a:lstStyle/>
          <a:p>
            <a:pPr indent="0">
              <a:lnSpc>
                <a:spcPct val="100000"/>
              </a:lnSpc>
              <a:buNone/>
              <a:tabLst>
                <a:tab pos="0" algn="l"/>
              </a:tabLst>
            </a:pPr>
            <a:r>
              <a:rPr lang="en-GB" sz="1200" b="0" u="none" strike="noStrike" dirty="0">
                <a:solidFill>
                  <a:schemeClr val="dk1"/>
                </a:solidFill>
                <a:effectLst/>
                <a:uFillTx/>
                <a:latin typeface="Calibri"/>
                <a:ea typeface="Calibri"/>
              </a:rPr>
              <a:t>Looking ahead, we've got a few things on our minds.</a:t>
            </a:r>
          </a:p>
          <a:p>
            <a:pPr indent="0">
              <a:lnSpc>
                <a:spcPct val="100000"/>
              </a:lnSpc>
              <a:buNone/>
              <a:tabLst>
                <a:tab pos="0" algn="l"/>
              </a:tabLst>
            </a:pPr>
            <a:endParaRPr lang="en-GB" sz="1200" b="0" u="none" strike="noStrike" dirty="0">
              <a:solidFill>
                <a:schemeClr val="dk1"/>
              </a:solidFill>
              <a:effectLst/>
              <a:uFillTx/>
              <a:latin typeface="Calibri"/>
              <a:ea typeface="Calibri"/>
            </a:endParaRPr>
          </a:p>
          <a:p>
            <a:pPr indent="0">
              <a:lnSpc>
                <a:spcPct val="100000"/>
              </a:lnSpc>
              <a:buNone/>
              <a:tabLst>
                <a:tab pos="0" algn="l"/>
              </a:tabLst>
            </a:pPr>
            <a:r>
              <a:rPr lang="en-GB" sz="1200" b="0" u="none" strike="noStrike" dirty="0">
                <a:solidFill>
                  <a:schemeClr val="dk1"/>
                </a:solidFill>
                <a:effectLst/>
                <a:uFillTx/>
                <a:latin typeface="Calibri"/>
                <a:ea typeface="Calibri"/>
              </a:rPr>
              <a:t>    First, Governance. As we add more and more images, we need a clear strategy for which ones should be actively maintained, which ones can be frozen, and when some should be considered 'legacy'. If we don't manage this, the documentation will become a beast in a few years. </a:t>
            </a:r>
          </a:p>
          <a:p>
            <a:pPr indent="0">
              <a:lnSpc>
                <a:spcPct val="100000"/>
              </a:lnSpc>
              <a:buNone/>
              <a:tabLst>
                <a:tab pos="0" algn="l"/>
              </a:tabLst>
            </a:pPr>
            <a:endParaRPr lang="en-GB" sz="1200" b="0" u="none" strike="noStrike" dirty="0">
              <a:solidFill>
                <a:schemeClr val="dk1"/>
              </a:solidFill>
              <a:effectLst/>
              <a:uFillTx/>
              <a:latin typeface="Calibri"/>
              <a:ea typeface="Calibri"/>
            </a:endParaRPr>
          </a:p>
          <a:p>
            <a:pPr indent="0">
              <a:lnSpc>
                <a:spcPct val="100000"/>
              </a:lnSpc>
              <a:buNone/>
              <a:tabLst>
                <a:tab pos="0" algn="l"/>
              </a:tabLst>
            </a:pPr>
            <a:r>
              <a:rPr lang="en-GB" sz="1200" b="0" u="none" strike="noStrike" dirty="0">
                <a:solidFill>
                  <a:schemeClr val="dk1"/>
                </a:solidFill>
                <a:effectLst/>
                <a:uFillTx/>
                <a:latin typeface="Calibri"/>
                <a:ea typeface="Calibri"/>
              </a:rPr>
              <a:t>We're also thinking about other ideas, like identifying common CI job 'recipes' and sharing them centrally to help everyone out.</a:t>
            </a:r>
          </a:p>
          <a:p>
            <a:pPr indent="0">
              <a:lnSpc>
                <a:spcPct val="100000"/>
              </a:lnSpc>
              <a:buNone/>
              <a:tabLst>
                <a:tab pos="0" algn="l"/>
              </a:tabLst>
            </a:pPr>
            <a:r>
              <a:rPr lang="en-GB" sz="1200" b="0" u="none" strike="noStrike" dirty="0">
                <a:solidFill>
                  <a:schemeClr val="dk1"/>
                </a:solidFill>
                <a:effectLst/>
                <a:uFillTx/>
                <a:latin typeface="Calibri"/>
                <a:ea typeface="Calibri"/>
              </a:rPr>
              <a:t>And there's the question of whether we should add clusters with even more RAM. This would need an official request for resources, but it's something we're considering based on demand.</a:t>
            </a:r>
            <a:endParaRPr lang="en-US" sz="1200" b="0" u="none" strike="noStrike" dirty="0">
              <a:solidFill>
                <a:srgbClr val="000000"/>
              </a:solidFill>
              <a:effectLst/>
              <a:uFillTx/>
              <a:latin typeface="Arial"/>
            </a:endParaRPr>
          </a:p>
        </p:txBody>
      </p:sp>
      <p:sp>
        <p:nvSpPr>
          <p:cNvPr id="338" name="PlaceHolder 2"/>
          <p:cNvSpPr>
            <a:spLocks noGrp="1" noRot="1" noChangeAspect="1"/>
          </p:cNvSpPr>
          <p:nvPr>
            <p:ph type="sldImg"/>
          </p:nvPr>
        </p:nvSpPr>
        <p:spPr>
          <a:xfrm>
            <a:off x="685800" y="1143000"/>
            <a:ext cx="5484813" cy="3084513"/>
          </a:xfrm>
          <a:prstGeom prst="rect">
            <a:avLst/>
          </a:prstGeom>
          <a:ln w="0">
            <a:noFill/>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0" y="763588"/>
            <a:ext cx="0" cy="0"/>
          </a:xfrm>
        </p:spPr>
      </p:sp>
      <p:sp>
        <p:nvSpPr>
          <p:cNvPr id="3" name="Notes Placeholder 2"/>
          <p:cNvSpPr>
            <a:spLocks noGrp="1"/>
          </p:cNvSpPr>
          <p:nvPr>
            <p:ph type="body" idx="1"/>
          </p:nvPr>
        </p:nvSpPr>
        <p:spPr/>
        <p:txBody>
          <a:bodyPr/>
          <a:lstStyle/>
          <a:p>
            <a:r>
              <a:rPr lang="en-GB" dirty="0"/>
              <a:t>So, that's the new CI4FPGA service in a nutshell. We hope it’ll be a valuable tool for the FPGA community here at CERN.</a:t>
            </a:r>
          </a:p>
          <a:p>
            <a:r>
              <a:rPr lang="en-GB"/>
              <a:t>Many thanks for listening, and now we'd be happy to answer any questions you might have!</a:t>
            </a:r>
          </a:p>
        </p:txBody>
      </p:sp>
      <p:sp>
        <p:nvSpPr>
          <p:cNvPr id="4" name="Slide Number Placeholder 3"/>
          <p:cNvSpPr>
            <a:spLocks noGrp="1"/>
          </p:cNvSpPr>
          <p:nvPr>
            <p:ph type="sldNum" idx="60"/>
          </p:nvPr>
        </p:nvSpPr>
        <p:spPr/>
        <p:txBody>
          <a:bodyPr/>
          <a:lstStyle/>
          <a:p>
            <a:pPr indent="0" algn="r">
              <a:buNone/>
            </a:pPr>
            <a:fld id="{A3EDCE3F-6038-4AE9-A4D2-80C51B6DD858}" type="slidenum">
              <a:rPr lang="en-US" sz="1400" b="0" u="none" strike="noStrike" smtClean="0">
                <a:solidFill>
                  <a:srgbClr val="000000"/>
                </a:solidFill>
                <a:effectLst/>
                <a:uFillTx/>
                <a:latin typeface="Times New Roman"/>
              </a:rPr>
              <a:t>12</a:t>
            </a:fld>
            <a:endParaRPr lang="en-US" sz="1400" b="0" u="none" strike="noStrike">
              <a:solidFill>
                <a:srgbClr val="000000"/>
              </a:solidFill>
              <a:effectLst/>
              <a:uFillTx/>
              <a:latin typeface="Times New Roman"/>
            </a:endParaRPr>
          </a:p>
        </p:txBody>
      </p:sp>
    </p:spTree>
    <p:extLst>
      <p:ext uri="{BB962C8B-B14F-4D97-AF65-F5344CB8AC3E}">
        <p14:creationId xmlns:p14="http://schemas.microsoft.com/office/powerpoint/2010/main" val="1239065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PlaceHolder 1"/>
          <p:cNvSpPr>
            <a:spLocks noGrp="1"/>
          </p:cNvSpPr>
          <p:nvPr>
            <p:ph type="body"/>
          </p:nvPr>
        </p:nvSpPr>
        <p:spPr>
          <a:xfrm>
            <a:off x="685800" y="4400640"/>
            <a:ext cx="5485320" cy="3599640"/>
          </a:xfrm>
          <a:prstGeom prst="rect">
            <a:avLst/>
          </a:prstGeom>
          <a:noFill/>
          <a:ln w="0">
            <a:noFill/>
          </a:ln>
        </p:spPr>
        <p:txBody>
          <a:bodyPr lIns="91440" tIns="45720" rIns="91440" bIns="45720" anchor="t">
            <a:noAutofit/>
          </a:bodyPr>
          <a:lstStyle/>
          <a:p>
            <a:pPr indent="0">
              <a:lnSpc>
                <a:spcPct val="100000"/>
              </a:lnSpc>
              <a:buNone/>
              <a:tabLst>
                <a:tab pos="0" algn="l"/>
              </a:tabLst>
            </a:pPr>
            <a:r>
              <a:rPr lang="en-GB" sz="1200" b="0" u="none" strike="noStrike" dirty="0">
                <a:solidFill>
                  <a:srgbClr val="000000"/>
                </a:solidFill>
                <a:effectLst/>
                <a:uFillTx/>
                <a:latin typeface="Arial"/>
              </a:rPr>
              <a:t>So, 'CI4FPGA' – the 'CI' stands for Continuous Integration. Just a quick refresher: CI is all about regularly merging code changes from everyone on a team into one shared place, and then – crucially – automatically testing and building the result. </a:t>
            </a:r>
          </a:p>
          <a:p>
            <a:pPr indent="0">
              <a:lnSpc>
                <a:spcPct val="100000"/>
              </a:lnSpc>
              <a:buNone/>
              <a:tabLst>
                <a:tab pos="0" algn="l"/>
              </a:tabLst>
            </a:pPr>
            <a:endParaRPr lang="en-GB" sz="1200" b="0" u="none" strike="noStrike" dirty="0">
              <a:solidFill>
                <a:srgbClr val="000000"/>
              </a:solidFill>
              <a:effectLst/>
              <a:uFillTx/>
              <a:latin typeface="Arial"/>
            </a:endParaRPr>
          </a:p>
          <a:p>
            <a:pPr indent="0">
              <a:lnSpc>
                <a:spcPct val="100000"/>
              </a:lnSpc>
              <a:buNone/>
              <a:tabLst>
                <a:tab pos="0" algn="l"/>
              </a:tabLst>
            </a:pPr>
            <a:r>
              <a:rPr lang="en-GB" sz="1200" b="0" u="none" strike="noStrike" dirty="0">
                <a:solidFill>
                  <a:srgbClr val="000000"/>
                </a:solidFill>
                <a:effectLst/>
                <a:uFillTx/>
                <a:latin typeface="Arial"/>
              </a:rPr>
              <a:t>Why is this a big deal for FPGAs? Well, a few key things:</a:t>
            </a:r>
          </a:p>
          <a:p>
            <a:pPr indent="0">
              <a:lnSpc>
                <a:spcPct val="100000"/>
              </a:lnSpc>
              <a:buNone/>
              <a:tabLst>
                <a:tab pos="0" algn="l"/>
              </a:tabLst>
            </a:pPr>
            <a:endParaRPr lang="en-GB" sz="1200" b="0" u="none" strike="noStrike" dirty="0">
              <a:solidFill>
                <a:srgbClr val="000000"/>
              </a:solidFill>
              <a:effectLst/>
              <a:uFillTx/>
              <a:latin typeface="Arial"/>
            </a:endParaRPr>
          </a:p>
          <a:p>
            <a:pPr indent="0">
              <a:lnSpc>
                <a:spcPct val="100000"/>
              </a:lnSpc>
              <a:buNone/>
              <a:tabLst>
                <a:tab pos="0" algn="l"/>
              </a:tabLst>
            </a:pPr>
            <a:r>
              <a:rPr lang="en-GB" sz="1200" b="0" u="none" strike="noStrike" dirty="0">
                <a:solidFill>
                  <a:srgbClr val="000000"/>
                </a:solidFill>
                <a:effectLst/>
                <a:uFillTx/>
                <a:latin typeface="Arial"/>
              </a:rPr>
              <a:t>    You get consistent, automated systems. This means a solid framework for all sorts of tests – unit tests, system-level, linting, you name it – plus builds for bitstreams, drivers, and so on. And these can be triggered automatically whenever you push code.</a:t>
            </a:r>
          </a:p>
          <a:p>
            <a:pPr indent="0">
              <a:lnSpc>
                <a:spcPct val="100000"/>
              </a:lnSpc>
              <a:buNone/>
              <a:tabLst>
                <a:tab pos="0" algn="l"/>
              </a:tabLst>
            </a:pPr>
            <a:endParaRPr lang="en-GB" sz="1200" b="0" u="none" strike="noStrike" dirty="0">
              <a:solidFill>
                <a:srgbClr val="000000"/>
              </a:solidFill>
              <a:effectLst/>
              <a:uFillTx/>
              <a:latin typeface="Arial"/>
            </a:endParaRPr>
          </a:p>
          <a:p>
            <a:pPr indent="0">
              <a:lnSpc>
                <a:spcPct val="100000"/>
              </a:lnSpc>
              <a:buNone/>
              <a:tabLst>
                <a:tab pos="0" algn="l"/>
              </a:tabLst>
            </a:pPr>
            <a:r>
              <a:rPr lang="en-GB" sz="1200" b="0" u="none" strike="noStrike" dirty="0">
                <a:solidFill>
                  <a:srgbClr val="000000"/>
                </a:solidFill>
                <a:effectLst/>
                <a:uFillTx/>
                <a:latin typeface="Arial"/>
              </a:rPr>
              <a:t>It makes job handling much more efficient. FPGA builds can take ages, right? CI lets you launch these jobs easily and often. The more often you build and test, the less stuff breaks, and when it does, you find those pesky regression bugs way faster.</a:t>
            </a:r>
          </a:p>
          <a:p>
            <a:pPr indent="0">
              <a:lnSpc>
                <a:spcPct val="100000"/>
              </a:lnSpc>
              <a:buNone/>
              <a:tabLst>
                <a:tab pos="0" algn="l"/>
              </a:tabLst>
            </a:pPr>
            <a:endParaRPr lang="en-GB" sz="1200" b="0" u="none" strike="noStrike" dirty="0">
              <a:solidFill>
                <a:srgbClr val="000000"/>
              </a:solidFill>
              <a:effectLst/>
              <a:uFillTx/>
              <a:latin typeface="Arial"/>
            </a:endParaRPr>
          </a:p>
          <a:p>
            <a:pPr indent="0">
              <a:lnSpc>
                <a:spcPct val="100000"/>
              </a:lnSpc>
              <a:buNone/>
              <a:tabLst>
                <a:tab pos="0" algn="l"/>
              </a:tabLst>
            </a:pPr>
            <a:r>
              <a:rPr lang="en-GB" sz="1200" b="0" u="none" strike="noStrike" dirty="0">
                <a:solidFill>
                  <a:srgbClr val="000000"/>
                </a:solidFill>
                <a:effectLst/>
                <a:uFillTx/>
                <a:latin typeface="Arial"/>
              </a:rPr>
              <a:t>And it really boosts collaboration. It helps everyone adopt common development practices and makes sharing code, especially for things like IP core libraries, so much smoother.</a:t>
            </a:r>
            <a:endParaRPr lang="en-US" sz="1200" b="0" u="none" strike="noStrike" dirty="0">
              <a:solidFill>
                <a:srgbClr val="000000"/>
              </a:solidFill>
              <a:effectLst/>
              <a:uFillTx/>
              <a:latin typeface="Arial"/>
            </a:endParaRPr>
          </a:p>
        </p:txBody>
      </p:sp>
      <p:sp>
        <p:nvSpPr>
          <p:cNvPr id="320" name="PlaceHolder 2"/>
          <p:cNvSpPr>
            <a:spLocks noGrp="1" noRot="1" noChangeAspect="1"/>
          </p:cNvSpPr>
          <p:nvPr>
            <p:ph type="sldImg"/>
          </p:nvPr>
        </p:nvSpPr>
        <p:spPr>
          <a:xfrm>
            <a:off x="685800" y="1143000"/>
            <a:ext cx="5484813" cy="3084513"/>
          </a:xfrm>
          <a:prstGeom prst="rect">
            <a:avLst/>
          </a:prstGeom>
          <a:ln w="0">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PlaceHolder 1"/>
          <p:cNvSpPr>
            <a:spLocks noGrp="1"/>
          </p:cNvSpPr>
          <p:nvPr>
            <p:ph type="body"/>
          </p:nvPr>
        </p:nvSpPr>
        <p:spPr>
          <a:xfrm>
            <a:off x="685800" y="4400640"/>
            <a:ext cx="5485320" cy="3599640"/>
          </a:xfrm>
          <a:prstGeom prst="rect">
            <a:avLst/>
          </a:prstGeom>
          <a:noFill/>
          <a:ln w="0">
            <a:noFill/>
          </a:ln>
        </p:spPr>
        <p:txBody>
          <a:bodyPr lIns="91440" tIns="45720" rIns="91440" bIns="45720" anchor="t">
            <a:noAutofit/>
          </a:bodyPr>
          <a:lstStyle/>
          <a:p>
            <a:pPr indent="0">
              <a:lnSpc>
                <a:spcPct val="100000"/>
              </a:lnSpc>
              <a:buNone/>
              <a:tabLst>
                <a:tab pos="0" algn="l"/>
              </a:tabLst>
            </a:pPr>
            <a:r>
              <a:rPr lang="en-GB" sz="1200" b="0" u="none" strike="noStrike" dirty="0">
                <a:solidFill>
                  <a:srgbClr val="000000"/>
                </a:solidFill>
                <a:effectLst/>
                <a:uFillTx/>
                <a:latin typeface="Arial"/>
              </a:rPr>
              <a:t>Now, if you've ever tried to set up a robust CI system for FPGAs, especially for a wider audience, you'll know it's... not exactly a walk in the park.</a:t>
            </a:r>
          </a:p>
          <a:p>
            <a:pPr indent="0">
              <a:lnSpc>
                <a:spcPct val="100000"/>
              </a:lnSpc>
              <a:buNone/>
              <a:tabLst>
                <a:tab pos="0" algn="l"/>
              </a:tabLst>
            </a:pPr>
            <a:endParaRPr lang="en-GB" sz="1200" b="0" u="none" strike="noStrike" dirty="0">
              <a:solidFill>
                <a:srgbClr val="000000"/>
              </a:solidFill>
              <a:effectLst/>
              <a:uFillTx/>
              <a:latin typeface="Arial"/>
            </a:endParaRPr>
          </a:p>
          <a:p>
            <a:pPr indent="0">
              <a:lnSpc>
                <a:spcPct val="100000"/>
              </a:lnSpc>
              <a:buNone/>
              <a:tabLst>
                <a:tab pos="0" algn="l"/>
              </a:tabLst>
            </a:pPr>
            <a:r>
              <a:rPr lang="en-GB" sz="1200" b="0" u="none" strike="noStrike" dirty="0">
                <a:solidFill>
                  <a:srgbClr val="000000"/>
                </a:solidFill>
                <a:effectLst/>
                <a:uFillTx/>
                <a:latin typeface="Arial"/>
              </a:rPr>
              <a:t>On one hand, setting up a single, beefy lab machine with some tools and a GitLab runner? Yeah, that works for a small team.  But then every team ends up reinventing the wheel, machines often go unmaintained, and it’s still a barrier to entry for many.  It just doesn't scale. </a:t>
            </a:r>
          </a:p>
          <a:p>
            <a:pPr indent="0">
              <a:lnSpc>
                <a:spcPct val="100000"/>
              </a:lnSpc>
              <a:buNone/>
              <a:tabLst>
                <a:tab pos="0" algn="l"/>
              </a:tabLst>
            </a:pPr>
            <a:endParaRPr lang="en-GB" sz="1200" b="0" u="none" strike="noStrike" dirty="0">
              <a:solidFill>
                <a:srgbClr val="000000"/>
              </a:solidFill>
              <a:effectLst/>
              <a:uFillTx/>
              <a:latin typeface="Arial"/>
            </a:endParaRPr>
          </a:p>
          <a:p>
            <a:pPr indent="0">
              <a:lnSpc>
                <a:spcPct val="100000"/>
              </a:lnSpc>
              <a:buNone/>
              <a:tabLst>
                <a:tab pos="0" algn="l"/>
              </a:tabLst>
            </a:pPr>
            <a:r>
              <a:rPr lang="en-GB" sz="1200" b="0" u="none" strike="noStrike" dirty="0">
                <a:solidFill>
                  <a:srgbClr val="000000"/>
                </a:solidFill>
                <a:effectLst/>
                <a:uFillTx/>
                <a:latin typeface="Arial"/>
              </a:rPr>
              <a:t>When you try to scale it – say, using Kubernetes clusters – you hit other walls:</a:t>
            </a:r>
          </a:p>
          <a:p>
            <a:pPr indent="0">
              <a:lnSpc>
                <a:spcPct val="100000"/>
              </a:lnSpc>
              <a:buNone/>
              <a:tabLst>
                <a:tab pos="0" algn="l"/>
              </a:tabLst>
            </a:pPr>
            <a:endParaRPr lang="en-GB" sz="1200" b="0" u="none" strike="noStrike" dirty="0">
              <a:solidFill>
                <a:srgbClr val="000000"/>
              </a:solidFill>
              <a:effectLst/>
              <a:uFillTx/>
              <a:latin typeface="Arial"/>
            </a:endParaRPr>
          </a:p>
          <a:p>
            <a:pPr indent="0">
              <a:lnSpc>
                <a:spcPct val="100000"/>
              </a:lnSpc>
              <a:buNone/>
              <a:tabLst>
                <a:tab pos="0" algn="l"/>
              </a:tabLst>
            </a:pPr>
            <a:r>
              <a:rPr lang="en-GB" sz="1200" b="0" u="none" strike="noStrike" dirty="0">
                <a:solidFill>
                  <a:srgbClr val="000000"/>
                </a:solidFill>
                <a:effectLst/>
                <a:uFillTx/>
                <a:latin typeface="Arial"/>
              </a:rPr>
              <a:t>    EDA toolchains are massive, we're talking hundreds of gigabytes! </a:t>
            </a:r>
          </a:p>
          <a:p>
            <a:pPr indent="0">
              <a:lnSpc>
                <a:spcPct val="100000"/>
              </a:lnSpc>
              <a:buNone/>
              <a:tabLst>
                <a:tab pos="0" algn="l"/>
              </a:tabLst>
            </a:pPr>
            <a:endParaRPr lang="en-GB" sz="1200" b="0" u="none" strike="noStrike" dirty="0">
              <a:solidFill>
                <a:srgbClr val="000000"/>
              </a:solidFill>
              <a:effectLst/>
              <a:uFillTx/>
              <a:latin typeface="Arial"/>
            </a:endParaRPr>
          </a:p>
          <a:p>
            <a:pPr indent="0">
              <a:lnSpc>
                <a:spcPct val="100000"/>
              </a:lnSpc>
              <a:buNone/>
              <a:tabLst>
                <a:tab pos="0" algn="l"/>
              </a:tabLst>
            </a:pPr>
            <a:r>
              <a:rPr lang="en-GB" sz="1200" b="0" u="none" strike="noStrike" dirty="0">
                <a:solidFill>
                  <a:srgbClr val="000000"/>
                </a:solidFill>
                <a:effectLst/>
                <a:uFillTx/>
                <a:latin typeface="Arial"/>
              </a:rPr>
              <a:t>You often can't use the standard public Docker images because they don't have enough RAM allocated for our tools.</a:t>
            </a:r>
          </a:p>
          <a:p>
            <a:pPr indent="0">
              <a:lnSpc>
                <a:spcPct val="100000"/>
              </a:lnSpc>
              <a:buNone/>
              <a:tabLst>
                <a:tab pos="0" algn="l"/>
              </a:tabLst>
            </a:pPr>
            <a:endParaRPr lang="en-GB" sz="1200" b="0" u="none" strike="noStrike" dirty="0">
              <a:solidFill>
                <a:srgbClr val="000000"/>
              </a:solidFill>
              <a:effectLst/>
              <a:uFillTx/>
              <a:latin typeface="Arial"/>
            </a:endParaRPr>
          </a:p>
          <a:p>
            <a:pPr indent="0">
              <a:lnSpc>
                <a:spcPct val="100000"/>
              </a:lnSpc>
              <a:buNone/>
              <a:tabLst>
                <a:tab pos="0" algn="l"/>
              </a:tabLst>
            </a:pPr>
            <a:r>
              <a:rPr lang="en-GB" sz="1200" b="0" u="none" strike="noStrike" dirty="0">
                <a:solidFill>
                  <a:srgbClr val="000000"/>
                </a:solidFill>
                <a:effectLst/>
                <a:uFillTx/>
                <a:latin typeface="Arial"/>
              </a:rPr>
              <a:t>There are so many releases of tools, and each might need a specific OS, so OS compatibility becomes a headache.</a:t>
            </a:r>
          </a:p>
          <a:p>
            <a:pPr indent="0">
              <a:lnSpc>
                <a:spcPct val="100000"/>
              </a:lnSpc>
              <a:buNone/>
              <a:tabLst>
                <a:tab pos="0" algn="l"/>
              </a:tabLst>
            </a:pPr>
            <a:endParaRPr lang="en-GB" sz="1200" b="0" u="none" strike="noStrike" dirty="0">
              <a:solidFill>
                <a:srgbClr val="000000"/>
              </a:solidFill>
              <a:effectLst/>
              <a:uFillTx/>
              <a:latin typeface="Arial"/>
            </a:endParaRPr>
          </a:p>
          <a:p>
            <a:pPr indent="0">
              <a:lnSpc>
                <a:spcPct val="100000"/>
              </a:lnSpc>
              <a:buNone/>
              <a:tabLst>
                <a:tab pos="0" algn="l"/>
              </a:tabLst>
            </a:pPr>
            <a:r>
              <a:rPr lang="en-GB" sz="1200" b="0" u="none" strike="noStrike" dirty="0">
                <a:solidFill>
                  <a:srgbClr val="000000"/>
                </a:solidFill>
                <a:effectLst/>
                <a:uFillTx/>
                <a:latin typeface="Arial"/>
              </a:rPr>
              <a:t>Getting these tools to play nice inside containers often requires some special tricks.</a:t>
            </a:r>
          </a:p>
          <a:p>
            <a:pPr indent="0">
              <a:lnSpc>
                <a:spcPct val="100000"/>
              </a:lnSpc>
              <a:buNone/>
              <a:tabLst>
                <a:tab pos="0" algn="l"/>
              </a:tabLst>
            </a:pPr>
            <a:endParaRPr lang="en-GB" sz="1200" b="0" u="none" strike="noStrike" dirty="0">
              <a:solidFill>
                <a:srgbClr val="000000"/>
              </a:solidFill>
              <a:effectLst/>
              <a:uFillTx/>
              <a:latin typeface="Arial"/>
            </a:endParaRPr>
          </a:p>
          <a:p>
            <a:pPr indent="0">
              <a:lnSpc>
                <a:spcPct val="100000"/>
              </a:lnSpc>
              <a:buNone/>
              <a:tabLst>
                <a:tab pos="0" algn="l"/>
              </a:tabLst>
            </a:pPr>
            <a:r>
              <a:rPr lang="en-GB" sz="1200" b="0" u="none" strike="noStrike" dirty="0">
                <a:solidFill>
                  <a:srgbClr val="000000"/>
                </a:solidFill>
                <a:effectLst/>
                <a:uFillTx/>
                <a:latin typeface="Arial"/>
              </a:rPr>
              <a:t>And frankly, maintaining and monitoring these clusters isn’t really what FPGA designers should be spending their time on.</a:t>
            </a:r>
            <a:endParaRPr lang="en-US" sz="1200" b="0" u="none" strike="noStrike" dirty="0">
              <a:solidFill>
                <a:srgbClr val="000000"/>
              </a:solidFill>
              <a:effectLst/>
              <a:uFillTx/>
              <a:latin typeface="Arial"/>
            </a:endParaRPr>
          </a:p>
        </p:txBody>
      </p:sp>
      <p:sp>
        <p:nvSpPr>
          <p:cNvPr id="322" name="PlaceHolder 2"/>
          <p:cNvSpPr>
            <a:spLocks noGrp="1" noRot="1" noChangeAspect="1"/>
          </p:cNvSpPr>
          <p:nvPr>
            <p:ph type="sldImg"/>
          </p:nvPr>
        </p:nvSpPr>
        <p:spPr>
          <a:xfrm>
            <a:off x="685800" y="1143000"/>
            <a:ext cx="5484813" cy="3084513"/>
          </a:xfrm>
          <a:prstGeom prst="rect">
            <a:avLst/>
          </a:prstGeom>
          <a:ln w="0">
            <a:noFill/>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PlaceHolder 1"/>
          <p:cNvSpPr>
            <a:spLocks noGrp="1"/>
          </p:cNvSpPr>
          <p:nvPr>
            <p:ph type="body"/>
          </p:nvPr>
        </p:nvSpPr>
        <p:spPr>
          <a:xfrm>
            <a:off x="685800" y="4400640"/>
            <a:ext cx="5485320" cy="3599640"/>
          </a:xfrm>
          <a:prstGeom prst="rect">
            <a:avLst/>
          </a:prstGeom>
          <a:noFill/>
          <a:ln w="0">
            <a:noFill/>
          </a:ln>
        </p:spPr>
        <p:txBody>
          <a:bodyPr lIns="91440" tIns="45720" rIns="91440" bIns="45720" anchor="t">
            <a:noAutofit/>
          </a:bodyPr>
          <a:lstStyle/>
          <a:p>
            <a:pPr indent="0">
              <a:lnSpc>
                <a:spcPct val="100000"/>
              </a:lnSpc>
              <a:buNone/>
              <a:tabLst>
                <a:tab pos="0" algn="l"/>
              </a:tabLst>
            </a:pPr>
            <a:r>
              <a:rPr lang="en-GB" sz="1200" b="0" u="none" strike="noStrike" dirty="0">
                <a:solidFill>
                  <a:srgbClr val="000000"/>
                </a:solidFill>
                <a:effectLst/>
                <a:uFillTx/>
                <a:latin typeface="Arial"/>
              </a:rPr>
              <a:t>So, that’s where CI4FPGA comes in. The project had three main objectives: to provide a production service that features:</a:t>
            </a:r>
          </a:p>
          <a:p>
            <a:pPr indent="0">
              <a:lnSpc>
                <a:spcPct val="100000"/>
              </a:lnSpc>
              <a:buNone/>
              <a:tabLst>
                <a:tab pos="0" algn="l"/>
              </a:tabLst>
            </a:pPr>
            <a:endParaRPr lang="en-GB" sz="1200" b="0" u="none" strike="noStrike" dirty="0">
              <a:solidFill>
                <a:srgbClr val="000000"/>
              </a:solidFill>
              <a:effectLst/>
              <a:uFillTx/>
              <a:latin typeface="Arial"/>
            </a:endParaRPr>
          </a:p>
          <a:p>
            <a:pPr indent="0">
              <a:lnSpc>
                <a:spcPct val="100000"/>
              </a:lnSpc>
              <a:buNone/>
              <a:tabLst>
                <a:tab pos="0" algn="l"/>
              </a:tabLst>
            </a:pPr>
            <a:r>
              <a:rPr lang="en-GB" sz="1200" b="0" u="none" strike="noStrike" dirty="0">
                <a:solidFill>
                  <a:srgbClr val="000000"/>
                </a:solidFill>
                <a:effectLst/>
                <a:uFillTx/>
                <a:latin typeface="Arial"/>
              </a:rPr>
              <a:t>    Develop scalable, maintained VM-based Kubernetes clusters that are actually built for the kind of resources EDA tools demand. </a:t>
            </a:r>
          </a:p>
          <a:p>
            <a:pPr indent="0">
              <a:lnSpc>
                <a:spcPct val="100000"/>
              </a:lnSpc>
              <a:buNone/>
              <a:tabLst>
                <a:tab pos="0" algn="l"/>
              </a:tabLst>
            </a:pPr>
            <a:endParaRPr lang="en-GB" sz="1200" b="0" u="none" strike="noStrike" dirty="0">
              <a:solidFill>
                <a:srgbClr val="000000"/>
              </a:solidFill>
              <a:effectLst/>
              <a:uFillTx/>
              <a:latin typeface="Arial"/>
            </a:endParaRPr>
          </a:p>
          <a:p>
            <a:pPr indent="0">
              <a:lnSpc>
                <a:spcPct val="100000"/>
              </a:lnSpc>
              <a:buNone/>
              <a:tabLst>
                <a:tab pos="0" algn="l"/>
              </a:tabLst>
            </a:pPr>
            <a:r>
              <a:rPr lang="en-GB" sz="1200" b="0" u="none" strike="noStrike" dirty="0">
                <a:solidFill>
                  <a:srgbClr val="000000"/>
                </a:solidFill>
                <a:effectLst/>
                <a:uFillTx/>
                <a:latin typeface="Arial"/>
              </a:rPr>
              <a:t>Provide user-friendly Docker images for all the EDA tools you need – simulators, toolchains, utilities, the works.</a:t>
            </a:r>
          </a:p>
          <a:p>
            <a:pPr indent="0">
              <a:lnSpc>
                <a:spcPct val="100000"/>
              </a:lnSpc>
              <a:buNone/>
              <a:tabLst>
                <a:tab pos="0" algn="l"/>
              </a:tabLst>
            </a:pPr>
            <a:endParaRPr lang="en-GB" sz="1200" b="0" u="none" strike="noStrike" dirty="0">
              <a:solidFill>
                <a:srgbClr val="000000"/>
              </a:solidFill>
              <a:effectLst/>
              <a:uFillTx/>
              <a:latin typeface="Arial"/>
            </a:endParaRPr>
          </a:p>
          <a:p>
            <a:pPr indent="0">
              <a:lnSpc>
                <a:spcPct val="100000"/>
              </a:lnSpc>
              <a:buNone/>
              <a:tabLst>
                <a:tab pos="0" algn="l"/>
              </a:tabLst>
            </a:pPr>
            <a:r>
              <a:rPr lang="en-GB" sz="1200" b="0" u="none" strike="noStrike" dirty="0">
                <a:solidFill>
                  <a:srgbClr val="000000"/>
                </a:solidFill>
                <a:effectLst/>
                <a:uFillTx/>
                <a:latin typeface="Arial"/>
              </a:rPr>
              <a:t>And, of course, create clear and thorough documentation to support everyone using the system. We were initially projecting over 100 users, so good docs are key!</a:t>
            </a:r>
            <a:endParaRPr lang="en-US" sz="1200" b="0" u="none" strike="noStrike" dirty="0">
              <a:solidFill>
                <a:srgbClr val="000000"/>
              </a:solidFill>
              <a:effectLst/>
              <a:uFillTx/>
              <a:latin typeface="Arial"/>
            </a:endParaRPr>
          </a:p>
        </p:txBody>
      </p:sp>
      <p:sp>
        <p:nvSpPr>
          <p:cNvPr id="324" name="PlaceHolder 2"/>
          <p:cNvSpPr>
            <a:spLocks noGrp="1" noRot="1" noChangeAspect="1"/>
          </p:cNvSpPr>
          <p:nvPr>
            <p:ph type="sldImg"/>
          </p:nvPr>
        </p:nvSpPr>
        <p:spPr>
          <a:xfrm>
            <a:off x="685800" y="1143000"/>
            <a:ext cx="5484813" cy="3084513"/>
          </a:xfrm>
          <a:prstGeom prst="rect">
            <a:avLst/>
          </a:prstGeom>
          <a:ln w="0">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PlaceHolder 1"/>
          <p:cNvSpPr>
            <a:spLocks noGrp="1"/>
          </p:cNvSpPr>
          <p:nvPr>
            <p:ph type="body"/>
          </p:nvPr>
        </p:nvSpPr>
        <p:spPr>
          <a:xfrm>
            <a:off x="685800" y="4400640"/>
            <a:ext cx="5485320" cy="3599640"/>
          </a:xfrm>
          <a:prstGeom prst="rect">
            <a:avLst/>
          </a:prstGeom>
          <a:noFill/>
          <a:ln w="0">
            <a:noFill/>
          </a:ln>
        </p:spPr>
        <p:txBody>
          <a:bodyPr lIns="91440" tIns="45720" rIns="91440" bIns="45720" anchor="t">
            <a:noAutofit/>
          </a:bodyPr>
          <a:lstStyle/>
          <a:p>
            <a:pPr indent="0">
              <a:lnSpc>
                <a:spcPct val="100000"/>
              </a:lnSpc>
              <a:buNone/>
              <a:tabLst>
                <a:tab pos="0" algn="l"/>
              </a:tabLst>
            </a:pPr>
            <a:r>
              <a:rPr lang="en-GB" sz="1200" b="0" u="none" strike="noStrike" dirty="0">
                <a:solidFill>
                  <a:srgbClr val="000000"/>
                </a:solidFill>
                <a:effectLst/>
                <a:uFillTx/>
                <a:latin typeface="Arial"/>
              </a:rPr>
              <a:t>Let's look at the backbone: the clusters. We've set up Kubernetes OpenStack VM runners, and they're located right here at the </a:t>
            </a:r>
            <a:r>
              <a:rPr lang="en-GB" sz="1200" b="0" u="none" strike="noStrike" dirty="0" err="1">
                <a:solidFill>
                  <a:srgbClr val="000000"/>
                </a:solidFill>
                <a:effectLst/>
                <a:uFillTx/>
                <a:latin typeface="Arial"/>
              </a:rPr>
              <a:t>Prévessin</a:t>
            </a:r>
            <a:r>
              <a:rPr lang="en-GB" sz="1200" b="0" u="none" strike="noStrike" dirty="0">
                <a:solidFill>
                  <a:srgbClr val="000000"/>
                </a:solidFill>
                <a:effectLst/>
                <a:uFillTx/>
                <a:latin typeface="Arial"/>
              </a:rPr>
              <a:t> Data Centre. </a:t>
            </a:r>
          </a:p>
          <a:p>
            <a:pPr indent="0">
              <a:lnSpc>
                <a:spcPct val="100000"/>
              </a:lnSpc>
              <a:buNone/>
              <a:tabLst>
                <a:tab pos="0" algn="l"/>
              </a:tabLst>
            </a:pPr>
            <a:endParaRPr lang="en-GB" sz="1200" b="0" u="none" strike="noStrike" dirty="0">
              <a:solidFill>
                <a:srgbClr val="000000"/>
              </a:solidFill>
              <a:effectLst/>
              <a:uFillTx/>
              <a:latin typeface="Arial"/>
            </a:endParaRPr>
          </a:p>
          <a:p>
            <a:pPr indent="0">
              <a:lnSpc>
                <a:spcPct val="100000"/>
              </a:lnSpc>
              <a:buNone/>
              <a:tabLst>
                <a:tab pos="0" algn="l"/>
              </a:tabLst>
            </a:pPr>
            <a:r>
              <a:rPr lang="en-GB" sz="1200" b="0" u="none" strike="noStrike" dirty="0">
                <a:solidFill>
                  <a:srgbClr val="000000"/>
                </a:solidFill>
                <a:effectLst/>
                <a:uFillTx/>
                <a:latin typeface="Arial"/>
              </a:rPr>
              <a:t>We actually have a dual cluster design to make the best use of cloud resources:</a:t>
            </a:r>
          </a:p>
          <a:p>
            <a:pPr indent="0">
              <a:lnSpc>
                <a:spcPct val="100000"/>
              </a:lnSpc>
              <a:buNone/>
              <a:tabLst>
                <a:tab pos="0" algn="l"/>
              </a:tabLst>
            </a:pPr>
            <a:endParaRPr lang="en-GB" sz="1200" b="0" u="none" strike="noStrike" dirty="0">
              <a:solidFill>
                <a:srgbClr val="000000"/>
              </a:solidFill>
              <a:effectLst/>
              <a:uFillTx/>
              <a:latin typeface="Arial"/>
            </a:endParaRPr>
          </a:p>
          <a:p>
            <a:pPr indent="0">
              <a:lnSpc>
                <a:spcPct val="100000"/>
              </a:lnSpc>
              <a:buNone/>
              <a:tabLst>
                <a:tab pos="0" algn="l"/>
              </a:tabLst>
            </a:pPr>
            <a:r>
              <a:rPr lang="en-GB" sz="1200" b="0" u="none" strike="noStrike" dirty="0">
                <a:solidFill>
                  <a:srgbClr val="000000"/>
                </a:solidFill>
                <a:effectLst/>
                <a:uFillTx/>
                <a:latin typeface="Arial"/>
              </a:rPr>
              <a:t>    There’s </a:t>
            </a:r>
            <a:r>
              <a:rPr lang="en-GB" sz="1200" b="0" u="none" strike="noStrike" dirty="0" err="1">
                <a:solidFill>
                  <a:srgbClr val="000000"/>
                </a:solidFill>
                <a:effectLst/>
                <a:uFillTx/>
                <a:latin typeface="Arial"/>
              </a:rPr>
              <a:t>fpga</a:t>
            </a:r>
            <a:r>
              <a:rPr lang="en-GB" sz="1200" b="0" u="none" strike="noStrike" dirty="0">
                <a:solidFill>
                  <a:srgbClr val="000000"/>
                </a:solidFill>
                <a:effectLst/>
                <a:uFillTx/>
                <a:latin typeface="Arial"/>
              </a:rPr>
              <a:t>-mid: this has 10 nodes, and each node packs 25GB of RAM. </a:t>
            </a:r>
          </a:p>
          <a:p>
            <a:pPr indent="0">
              <a:lnSpc>
                <a:spcPct val="100000"/>
              </a:lnSpc>
              <a:buNone/>
              <a:tabLst>
                <a:tab pos="0" algn="l"/>
              </a:tabLst>
            </a:pPr>
            <a:endParaRPr lang="en-GB" sz="1200" b="0" u="none" strike="noStrike" dirty="0">
              <a:solidFill>
                <a:srgbClr val="000000"/>
              </a:solidFill>
              <a:effectLst/>
              <a:uFillTx/>
              <a:latin typeface="Arial"/>
            </a:endParaRPr>
          </a:p>
          <a:p>
            <a:pPr indent="0">
              <a:lnSpc>
                <a:spcPct val="100000"/>
              </a:lnSpc>
              <a:buNone/>
              <a:tabLst>
                <a:tab pos="0" algn="l"/>
              </a:tabLst>
            </a:pPr>
            <a:r>
              <a:rPr lang="en-GB" sz="1200" b="0" u="none" strike="noStrike" dirty="0">
                <a:solidFill>
                  <a:srgbClr val="000000"/>
                </a:solidFill>
                <a:effectLst/>
                <a:uFillTx/>
                <a:latin typeface="Arial"/>
              </a:rPr>
              <a:t>And then for the really heavy lifting, there’s </a:t>
            </a:r>
            <a:r>
              <a:rPr lang="en-GB" sz="1200" b="0" u="none" strike="noStrike" dirty="0" err="1">
                <a:solidFill>
                  <a:srgbClr val="000000"/>
                </a:solidFill>
                <a:effectLst/>
                <a:uFillTx/>
                <a:latin typeface="Arial"/>
              </a:rPr>
              <a:t>fpga</a:t>
            </a:r>
            <a:r>
              <a:rPr lang="en-GB" sz="1200" b="0" u="none" strike="noStrike" dirty="0">
                <a:solidFill>
                  <a:srgbClr val="000000"/>
                </a:solidFill>
                <a:effectLst/>
                <a:uFillTx/>
                <a:latin typeface="Arial"/>
              </a:rPr>
              <a:t>-large: 6 nodes, each with a hefty 55GB of RAM.</a:t>
            </a:r>
          </a:p>
          <a:p>
            <a:pPr indent="0">
              <a:lnSpc>
                <a:spcPct val="100000"/>
              </a:lnSpc>
              <a:buNone/>
              <a:tabLst>
                <a:tab pos="0" algn="l"/>
              </a:tabLst>
            </a:pPr>
            <a:endParaRPr lang="en-GB" sz="1200" b="0" u="none" strike="noStrike" dirty="0">
              <a:solidFill>
                <a:srgbClr val="000000"/>
              </a:solidFill>
              <a:effectLst/>
              <a:uFillTx/>
              <a:latin typeface="Arial"/>
            </a:endParaRPr>
          </a:p>
          <a:p>
            <a:pPr indent="0">
              <a:lnSpc>
                <a:spcPct val="100000"/>
              </a:lnSpc>
              <a:buNone/>
              <a:tabLst>
                <a:tab pos="0" algn="l"/>
              </a:tabLst>
            </a:pPr>
            <a:r>
              <a:rPr lang="en-GB" sz="1200" b="0" u="none" strike="noStrike" dirty="0">
                <a:solidFill>
                  <a:srgbClr val="000000"/>
                </a:solidFill>
                <a:effectLst/>
                <a:uFillTx/>
                <a:latin typeface="Arial"/>
              </a:rPr>
              <a:t>Performance-wise, things are looking good. CI jobs are usually picked up within seconds. And even when things get busy, job wait times rarely go over 5 minutes, so you get that rapid feedback. </a:t>
            </a:r>
          </a:p>
          <a:p>
            <a:pPr indent="0">
              <a:lnSpc>
                <a:spcPct val="100000"/>
              </a:lnSpc>
              <a:buNone/>
              <a:tabLst>
                <a:tab pos="0" algn="l"/>
              </a:tabLst>
            </a:pPr>
            <a:r>
              <a:rPr lang="en-GB" sz="1200" b="0" u="none" strike="noStrike" dirty="0">
                <a:solidFill>
                  <a:srgbClr val="000000"/>
                </a:solidFill>
                <a:effectLst/>
                <a:uFillTx/>
                <a:latin typeface="Arial"/>
              </a:rPr>
              <a:t>We’ve also got some nice advanced features like lazy pulling for container images (which speeds things up, especially for smaller jobs, and allows us to build richer images without performance impact) and seamless access to EOS, CERN's distributed storage.</a:t>
            </a:r>
            <a:endParaRPr lang="en-US" sz="1200" b="0" u="none" strike="noStrike" dirty="0">
              <a:solidFill>
                <a:srgbClr val="000000"/>
              </a:solidFill>
              <a:effectLst/>
              <a:uFillTx/>
              <a:latin typeface="Arial"/>
            </a:endParaRPr>
          </a:p>
        </p:txBody>
      </p:sp>
      <p:sp>
        <p:nvSpPr>
          <p:cNvPr id="326" name="PlaceHolder 2"/>
          <p:cNvSpPr>
            <a:spLocks noGrp="1" noRot="1" noChangeAspect="1"/>
          </p:cNvSpPr>
          <p:nvPr>
            <p:ph type="sldImg"/>
          </p:nvPr>
        </p:nvSpPr>
        <p:spPr>
          <a:xfrm>
            <a:off x="685800" y="1143000"/>
            <a:ext cx="5484813" cy="3084513"/>
          </a:xfrm>
          <a:prstGeom prst="rect">
            <a:avLst/>
          </a:prstGeom>
          <a:ln w="0">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PlaceHolder 1"/>
          <p:cNvSpPr>
            <a:spLocks noGrp="1"/>
          </p:cNvSpPr>
          <p:nvPr>
            <p:ph type="body"/>
          </p:nvPr>
        </p:nvSpPr>
        <p:spPr>
          <a:xfrm>
            <a:off x="685800" y="4400640"/>
            <a:ext cx="5485320" cy="3599640"/>
          </a:xfrm>
          <a:prstGeom prst="rect">
            <a:avLst/>
          </a:prstGeom>
          <a:noFill/>
          <a:ln w="0">
            <a:noFill/>
          </a:ln>
        </p:spPr>
        <p:txBody>
          <a:bodyPr lIns="91440" tIns="45720" rIns="91440" bIns="45720" anchor="t">
            <a:noAutofit/>
          </a:bodyPr>
          <a:lstStyle/>
          <a:p>
            <a:pPr indent="0">
              <a:lnSpc>
                <a:spcPct val="100000"/>
              </a:lnSpc>
              <a:buNone/>
              <a:tabLst>
                <a:tab pos="0" algn="l"/>
              </a:tabLst>
            </a:pPr>
            <a:r>
              <a:rPr lang="en-GB" sz="1200" b="0" u="none" strike="noStrike" dirty="0">
                <a:solidFill>
                  <a:srgbClr val="000000"/>
                </a:solidFill>
                <a:effectLst/>
                <a:uFillTx/>
                <a:latin typeface="Arial"/>
              </a:rPr>
              <a:t>Alright, let's talk about the Docker images, because this is what is most visible to you, the user.</a:t>
            </a:r>
          </a:p>
          <a:p>
            <a:pPr indent="0">
              <a:lnSpc>
                <a:spcPct val="100000"/>
              </a:lnSpc>
              <a:buNone/>
              <a:tabLst>
                <a:tab pos="0" algn="l"/>
              </a:tabLst>
            </a:pPr>
            <a:endParaRPr lang="en-GB" sz="1200" b="0" u="none" strike="noStrike" dirty="0">
              <a:solidFill>
                <a:srgbClr val="000000"/>
              </a:solidFill>
              <a:effectLst/>
              <a:uFillTx/>
              <a:latin typeface="Arial"/>
            </a:endParaRPr>
          </a:p>
          <a:p>
            <a:pPr indent="0">
              <a:lnSpc>
                <a:spcPct val="100000"/>
              </a:lnSpc>
              <a:buNone/>
              <a:tabLst>
                <a:tab pos="0" algn="l"/>
              </a:tabLst>
            </a:pPr>
            <a:r>
              <a:rPr lang="en-GB" sz="1200" b="0" u="none" strike="noStrike" dirty="0">
                <a:solidFill>
                  <a:srgbClr val="000000"/>
                </a:solidFill>
                <a:effectLst/>
                <a:uFillTx/>
                <a:latin typeface="Arial"/>
              </a:rPr>
              <a:t>We’ve built up an extensive library – we're at 85 images and counting! – covering all the tools you'd typically need, with multiple versions for each tool.  You can see a list on the slide: Xilinx </a:t>
            </a:r>
            <a:r>
              <a:rPr lang="en-GB" sz="1200" b="0" u="none" strike="noStrike" dirty="0" err="1">
                <a:solidFill>
                  <a:srgbClr val="000000"/>
                </a:solidFill>
                <a:effectLst/>
                <a:uFillTx/>
                <a:latin typeface="Arial"/>
              </a:rPr>
              <a:t>Vivado</a:t>
            </a:r>
            <a:r>
              <a:rPr lang="en-GB" sz="1200" b="0" u="none" strike="noStrike" dirty="0">
                <a:solidFill>
                  <a:srgbClr val="000000"/>
                </a:solidFill>
                <a:effectLst/>
                <a:uFillTx/>
                <a:latin typeface="Arial"/>
              </a:rPr>
              <a:t>, ISE, tools from Microsemi, Intel, Lattice, a whole suite of simulators like Riviera-PRO, </a:t>
            </a:r>
            <a:r>
              <a:rPr lang="en-GB" sz="1200" b="0" u="none" strike="noStrike" dirty="0" err="1">
                <a:solidFill>
                  <a:srgbClr val="000000"/>
                </a:solidFill>
                <a:effectLst/>
                <a:uFillTx/>
                <a:latin typeface="Arial"/>
              </a:rPr>
              <a:t>QuestaSim</a:t>
            </a:r>
            <a:r>
              <a:rPr lang="en-GB" sz="1200" b="0" u="none" strike="noStrike" dirty="0">
                <a:solidFill>
                  <a:srgbClr val="000000"/>
                </a:solidFill>
                <a:effectLst/>
                <a:uFillTx/>
                <a:latin typeface="Arial"/>
              </a:rPr>
              <a:t>, </a:t>
            </a:r>
            <a:r>
              <a:rPr lang="en-GB" sz="1200" b="0" u="none" strike="noStrike" dirty="0" err="1">
                <a:solidFill>
                  <a:srgbClr val="000000"/>
                </a:solidFill>
                <a:effectLst/>
                <a:uFillTx/>
                <a:latin typeface="Arial"/>
              </a:rPr>
              <a:t>ModelSim</a:t>
            </a:r>
            <a:r>
              <a:rPr lang="en-GB" sz="1200" b="0" u="none" strike="noStrike" dirty="0">
                <a:solidFill>
                  <a:srgbClr val="000000"/>
                </a:solidFill>
                <a:effectLst/>
                <a:uFillTx/>
                <a:latin typeface="Arial"/>
              </a:rPr>
              <a:t>, open-source ones like GHDL and Icarus Verilog, plus linting tools, documentation generators, and more. </a:t>
            </a:r>
          </a:p>
          <a:p>
            <a:pPr indent="0">
              <a:lnSpc>
                <a:spcPct val="100000"/>
              </a:lnSpc>
              <a:buNone/>
              <a:tabLst>
                <a:tab pos="0" algn="l"/>
              </a:tabLst>
            </a:pPr>
            <a:endParaRPr lang="en-GB" sz="1200" b="0" u="none" strike="noStrike" dirty="0">
              <a:solidFill>
                <a:srgbClr val="000000"/>
              </a:solidFill>
              <a:effectLst/>
              <a:uFillTx/>
              <a:latin typeface="Arial"/>
            </a:endParaRPr>
          </a:p>
          <a:p>
            <a:pPr indent="0">
              <a:lnSpc>
                <a:spcPct val="100000"/>
              </a:lnSpc>
              <a:buNone/>
              <a:tabLst>
                <a:tab pos="0" algn="l"/>
              </a:tabLst>
            </a:pPr>
            <a:r>
              <a:rPr lang="en-GB" sz="1200" b="0" u="none" strike="noStrike" dirty="0">
                <a:solidFill>
                  <a:srgbClr val="000000"/>
                </a:solidFill>
                <a:effectLst/>
                <a:uFillTx/>
                <a:latin typeface="Arial"/>
              </a:rPr>
              <a:t>The best part? They're super simple to use. There's no need for complicated setup instructions in your job scripts to handle licenses or paths – that’s all taken care of.  And we've been careful and created scripts that are injected before jobs are started and make sure this doesn't step on the toes of real users needing licenses for interactive work. </a:t>
            </a:r>
          </a:p>
          <a:p>
            <a:pPr indent="0">
              <a:lnSpc>
                <a:spcPct val="100000"/>
              </a:lnSpc>
              <a:buNone/>
              <a:tabLst>
                <a:tab pos="0" algn="l"/>
              </a:tabLst>
            </a:pPr>
            <a:endParaRPr lang="en-GB" sz="1200" b="0" u="none" strike="noStrike" dirty="0">
              <a:solidFill>
                <a:srgbClr val="000000"/>
              </a:solidFill>
              <a:effectLst/>
              <a:uFillTx/>
              <a:latin typeface="Arial"/>
            </a:endParaRPr>
          </a:p>
          <a:p>
            <a:pPr indent="0">
              <a:lnSpc>
                <a:spcPct val="100000"/>
              </a:lnSpc>
              <a:buNone/>
              <a:tabLst>
                <a:tab pos="0" algn="l"/>
              </a:tabLst>
            </a:pPr>
            <a:r>
              <a:rPr lang="en-GB" sz="1200" b="0" u="none" strike="noStrike" dirty="0">
                <a:solidFill>
                  <a:srgbClr val="000000"/>
                </a:solidFill>
                <a:effectLst/>
                <a:uFillTx/>
                <a:latin typeface="Arial"/>
              </a:rPr>
              <a:t>We’ve put a lot of effort into documentation. It’s auto-generated from the image sources, so it's always consistent, and there's a big FAQ section to help you out. </a:t>
            </a:r>
          </a:p>
        </p:txBody>
      </p:sp>
      <p:sp>
        <p:nvSpPr>
          <p:cNvPr id="328" name="PlaceHolder 2"/>
          <p:cNvSpPr>
            <a:spLocks noGrp="1" noRot="1" noChangeAspect="1"/>
          </p:cNvSpPr>
          <p:nvPr>
            <p:ph type="sldImg"/>
          </p:nvPr>
        </p:nvSpPr>
        <p:spPr>
          <a:xfrm>
            <a:off x="685800" y="1143000"/>
            <a:ext cx="5484813" cy="3084513"/>
          </a:xfrm>
          <a:prstGeom prst="rect">
            <a:avLst/>
          </a:prstGeom>
          <a:ln w="0">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PlaceHolder 1"/>
          <p:cNvSpPr>
            <a:spLocks noGrp="1"/>
          </p:cNvSpPr>
          <p:nvPr>
            <p:ph type="body"/>
          </p:nvPr>
        </p:nvSpPr>
        <p:spPr>
          <a:xfrm>
            <a:off x="685800" y="4400640"/>
            <a:ext cx="5485320" cy="3599640"/>
          </a:xfrm>
          <a:prstGeom prst="rect">
            <a:avLst/>
          </a:prstGeom>
          <a:noFill/>
          <a:ln w="0">
            <a:noFill/>
          </a:ln>
        </p:spPr>
        <p:txBody>
          <a:bodyPr lIns="91440" tIns="45720" rIns="91440" bIns="45720" anchor="t">
            <a:noAutofit/>
          </a:bodyPr>
          <a:lstStyle/>
          <a:p>
            <a:pPr indent="0">
              <a:lnSpc>
                <a:spcPct val="100000"/>
              </a:lnSpc>
              <a:buNone/>
              <a:tabLst>
                <a:tab pos="0" algn="l"/>
              </a:tabLst>
            </a:pPr>
            <a:endParaRPr lang="en-GB" sz="1200" b="0" u="none" strike="noStrike" dirty="0">
              <a:solidFill>
                <a:srgbClr val="000000"/>
              </a:solidFill>
              <a:effectLst/>
              <a:uFillTx/>
              <a:latin typeface="Arial"/>
            </a:endParaRPr>
          </a:p>
          <a:p>
            <a:pPr indent="0">
              <a:lnSpc>
                <a:spcPct val="100000"/>
              </a:lnSpc>
              <a:buNone/>
              <a:tabLst>
                <a:tab pos="0" algn="l"/>
              </a:tabLst>
            </a:pPr>
            <a:r>
              <a:rPr lang="en-GB" sz="1200" b="0" u="none" strike="noStrike" dirty="0">
                <a:solidFill>
                  <a:srgbClr val="000000"/>
                </a:solidFill>
                <a:effectLst/>
                <a:uFillTx/>
                <a:latin typeface="Arial"/>
              </a:rPr>
              <a:t>For each tool release, we use a supported OS, and that's clearly documented.  For instance, if you look at the Xilinx </a:t>
            </a:r>
            <a:r>
              <a:rPr lang="en-GB" sz="1200" b="0" u="none" strike="noStrike" dirty="0" err="1">
                <a:solidFill>
                  <a:srgbClr val="000000"/>
                </a:solidFill>
                <a:effectLst/>
                <a:uFillTx/>
                <a:latin typeface="Arial"/>
              </a:rPr>
              <a:t>Vivado</a:t>
            </a:r>
            <a:r>
              <a:rPr lang="en-GB" sz="1200" b="0" u="none" strike="noStrike" dirty="0">
                <a:solidFill>
                  <a:srgbClr val="000000"/>
                </a:solidFill>
                <a:effectLst/>
                <a:uFillTx/>
                <a:latin typeface="Arial"/>
              </a:rPr>
              <a:t> images, versions from 2018.1 up to 2022.1 use CentOS 7.9.  But from 2022.2 onwards, we're using the Ubuntu 22.04 LTS base image.  That Ubuntu base,  comes packed with useful stuff like Python 3.10, Git, GCC 11.4, </a:t>
            </a:r>
            <a:r>
              <a:rPr lang="en-GB" sz="1200" b="0" u="none" strike="noStrike" dirty="0" err="1">
                <a:solidFill>
                  <a:srgbClr val="000000"/>
                </a:solidFill>
                <a:effectLst/>
                <a:uFillTx/>
                <a:latin typeface="Arial"/>
              </a:rPr>
              <a:t>Hdlmake</a:t>
            </a:r>
            <a:r>
              <a:rPr lang="en-GB" sz="1200" b="0" u="none" strike="noStrike" dirty="0">
                <a:solidFill>
                  <a:srgbClr val="000000"/>
                </a:solidFill>
                <a:effectLst/>
                <a:uFillTx/>
                <a:latin typeface="Arial"/>
              </a:rPr>
              <a:t>, </a:t>
            </a:r>
            <a:r>
              <a:rPr lang="en-GB" sz="1200" b="0" u="none" strike="noStrike" dirty="0" err="1">
                <a:solidFill>
                  <a:srgbClr val="000000"/>
                </a:solidFill>
                <a:effectLst/>
                <a:uFillTx/>
                <a:latin typeface="Arial"/>
              </a:rPr>
              <a:t>Cheby</a:t>
            </a:r>
            <a:r>
              <a:rPr lang="en-GB" sz="1200" b="0" u="none" strike="noStrike" dirty="0">
                <a:solidFill>
                  <a:srgbClr val="000000"/>
                </a:solidFill>
                <a:effectLst/>
                <a:uFillTx/>
                <a:latin typeface="Arial"/>
              </a:rPr>
              <a:t>, </a:t>
            </a:r>
            <a:r>
              <a:rPr lang="en-GB" sz="1200" b="0" u="none" strike="noStrike" dirty="0" err="1">
                <a:solidFill>
                  <a:srgbClr val="000000"/>
                </a:solidFill>
                <a:effectLst/>
                <a:uFillTx/>
                <a:latin typeface="Arial"/>
              </a:rPr>
              <a:t>VUnit</a:t>
            </a:r>
            <a:r>
              <a:rPr lang="en-GB" sz="1200" b="0" u="none" strike="noStrike" dirty="0">
                <a:solidFill>
                  <a:srgbClr val="000000"/>
                </a:solidFill>
                <a:effectLst/>
                <a:uFillTx/>
                <a:latin typeface="Arial"/>
              </a:rPr>
              <a:t>, </a:t>
            </a:r>
            <a:r>
              <a:rPr lang="en-GB" sz="1200" b="0" u="none" strike="noStrike" dirty="0" err="1">
                <a:solidFill>
                  <a:srgbClr val="000000"/>
                </a:solidFill>
                <a:effectLst/>
                <a:uFillTx/>
                <a:latin typeface="Arial"/>
              </a:rPr>
              <a:t>cocotb</a:t>
            </a:r>
            <a:r>
              <a:rPr lang="en-GB" sz="1200" b="0" u="none" strike="noStrike" dirty="0">
                <a:solidFill>
                  <a:srgbClr val="000000"/>
                </a:solidFill>
                <a:effectLst/>
                <a:uFillTx/>
                <a:latin typeface="Arial"/>
              </a:rPr>
              <a:t> – the list goes on. </a:t>
            </a:r>
          </a:p>
          <a:p>
            <a:pPr indent="0">
              <a:lnSpc>
                <a:spcPct val="100000"/>
              </a:lnSpc>
              <a:buNone/>
              <a:tabLst>
                <a:tab pos="0" algn="l"/>
              </a:tabLst>
            </a:pPr>
            <a:endParaRPr lang="en-GB" sz="1200" b="0" u="none" strike="noStrike" dirty="0">
              <a:solidFill>
                <a:srgbClr val="000000"/>
              </a:solidFill>
              <a:effectLst/>
              <a:uFillTx/>
              <a:latin typeface="Arial"/>
            </a:endParaRPr>
          </a:p>
        </p:txBody>
      </p:sp>
      <p:sp>
        <p:nvSpPr>
          <p:cNvPr id="330" name="PlaceHolder 2"/>
          <p:cNvSpPr>
            <a:spLocks noGrp="1" noRot="1" noChangeAspect="1"/>
          </p:cNvSpPr>
          <p:nvPr>
            <p:ph type="sldImg"/>
          </p:nvPr>
        </p:nvSpPr>
        <p:spPr>
          <a:xfrm>
            <a:off x="685800" y="1143000"/>
            <a:ext cx="5484813" cy="3084513"/>
          </a:xfrm>
          <a:prstGeom prst="rect">
            <a:avLst/>
          </a:prstGeom>
          <a:ln w="0">
            <a:noFill/>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PlaceHolder 1"/>
          <p:cNvSpPr>
            <a:spLocks noGrp="1"/>
          </p:cNvSpPr>
          <p:nvPr>
            <p:ph type="body"/>
          </p:nvPr>
        </p:nvSpPr>
        <p:spPr>
          <a:xfrm>
            <a:off x="685800" y="4400640"/>
            <a:ext cx="5485320" cy="3599640"/>
          </a:xfrm>
          <a:prstGeom prst="rect">
            <a:avLst/>
          </a:prstGeom>
          <a:noFill/>
          <a:ln w="0">
            <a:noFill/>
          </a:ln>
        </p:spPr>
        <p:txBody>
          <a:bodyPr lIns="91440" tIns="45720" rIns="91440" bIns="45720" anchor="t">
            <a:noAutofit/>
          </a:bodyPr>
          <a:lstStyle/>
          <a:p>
            <a:pPr indent="0">
              <a:lnSpc>
                <a:spcPct val="100000"/>
              </a:lnSpc>
              <a:buNone/>
              <a:tabLst>
                <a:tab pos="0" algn="l"/>
              </a:tabLst>
            </a:pPr>
            <a:r>
              <a:rPr lang="en-GB" sz="1200" b="0" u="none" strike="noStrike" dirty="0">
                <a:solidFill>
                  <a:srgbClr val="000000"/>
                </a:solidFill>
                <a:effectLst/>
                <a:uFillTx/>
                <a:latin typeface="Arial"/>
              </a:rPr>
              <a:t>And one more really handy thing: our simulator images come with pre-compiled simulation libraries for most toolchains.  This is a huge time saver and greatly simplifies getting your simulations up and running.  We even parse the simulation logs and present them in the documentation.  You can see an example of the matrix on the screen now. (Allow a moment for people to see the matrix if displayed).</a:t>
            </a:r>
            <a:endParaRPr lang="en-US" sz="1200" b="0" u="none" strike="noStrike" dirty="0">
              <a:solidFill>
                <a:srgbClr val="000000"/>
              </a:solidFill>
              <a:effectLst/>
              <a:uFillTx/>
              <a:latin typeface="Arial"/>
            </a:endParaRPr>
          </a:p>
        </p:txBody>
      </p:sp>
      <p:sp>
        <p:nvSpPr>
          <p:cNvPr id="332" name="PlaceHolder 2"/>
          <p:cNvSpPr>
            <a:spLocks noGrp="1" noRot="1" noChangeAspect="1"/>
          </p:cNvSpPr>
          <p:nvPr>
            <p:ph type="sldImg"/>
          </p:nvPr>
        </p:nvSpPr>
        <p:spPr>
          <a:xfrm>
            <a:off x="685800" y="1143000"/>
            <a:ext cx="5484813" cy="3084513"/>
          </a:xfrm>
          <a:prstGeom prst="rect">
            <a:avLst/>
          </a:prstGeom>
          <a:ln w="0">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PlaceHolder 1"/>
          <p:cNvSpPr>
            <a:spLocks noGrp="1"/>
          </p:cNvSpPr>
          <p:nvPr>
            <p:ph type="body"/>
          </p:nvPr>
        </p:nvSpPr>
        <p:spPr>
          <a:xfrm>
            <a:off x="685800" y="4400640"/>
            <a:ext cx="5485320" cy="3599640"/>
          </a:xfrm>
          <a:prstGeom prst="rect">
            <a:avLst/>
          </a:prstGeom>
          <a:noFill/>
          <a:ln w="0">
            <a:noFill/>
          </a:ln>
        </p:spPr>
        <p:txBody>
          <a:bodyPr lIns="91440" tIns="45720" rIns="91440" bIns="45720" anchor="t">
            <a:noAutofit/>
          </a:bodyPr>
          <a:lstStyle/>
          <a:p>
            <a:pPr indent="0">
              <a:lnSpc>
                <a:spcPct val="100000"/>
              </a:lnSpc>
              <a:buNone/>
              <a:tabLst>
                <a:tab pos="0" algn="l"/>
              </a:tabLst>
            </a:pPr>
            <a:r>
              <a:rPr lang="en-GB" sz="1200" b="0" u="none" strike="noStrike" dirty="0">
                <a:solidFill>
                  <a:schemeClr val="dk1"/>
                </a:solidFill>
                <a:effectLst/>
                <a:uFillTx/>
                <a:latin typeface="Calibri"/>
                <a:ea typeface="Calibri"/>
              </a:rPr>
              <a:t>So, how do you actually use this? It's incredibly simple to get started. </a:t>
            </a:r>
          </a:p>
          <a:p>
            <a:pPr indent="0">
              <a:lnSpc>
                <a:spcPct val="100000"/>
              </a:lnSpc>
              <a:buNone/>
              <a:tabLst>
                <a:tab pos="0" algn="l"/>
              </a:tabLst>
            </a:pPr>
            <a:r>
              <a:rPr lang="en-GB" sz="1200" b="0" u="none" strike="noStrike" dirty="0">
                <a:solidFill>
                  <a:schemeClr val="dk1"/>
                </a:solidFill>
                <a:effectLst/>
                <a:uFillTx/>
                <a:latin typeface="Calibri"/>
                <a:ea typeface="Calibri"/>
              </a:rPr>
              <a:t>Assuming you have a command or a script that builds your FPGA project, like </a:t>
            </a:r>
            <a:r>
              <a:rPr lang="en-GB" sz="1200" b="0" u="none" strike="noStrike" dirty="0" err="1">
                <a:solidFill>
                  <a:schemeClr val="dk1"/>
                </a:solidFill>
                <a:effectLst/>
                <a:uFillTx/>
                <a:latin typeface="Calibri"/>
                <a:ea typeface="Calibri"/>
              </a:rPr>
              <a:t>vivado</a:t>
            </a:r>
            <a:r>
              <a:rPr lang="en-GB" sz="1200" b="0" u="none" strike="noStrike" dirty="0">
                <a:solidFill>
                  <a:schemeClr val="dk1"/>
                </a:solidFill>
                <a:effectLst/>
                <a:uFillTx/>
                <a:latin typeface="Calibri"/>
                <a:ea typeface="Calibri"/>
              </a:rPr>
              <a:t> -mode batch -source </a:t>
            </a:r>
            <a:r>
              <a:rPr lang="en-GB" sz="1200" b="0" u="none" strike="noStrike" dirty="0" err="1">
                <a:solidFill>
                  <a:schemeClr val="dk1"/>
                </a:solidFill>
                <a:effectLst/>
                <a:uFillTx/>
                <a:latin typeface="Calibri"/>
                <a:ea typeface="Calibri"/>
              </a:rPr>
              <a:t>build.tcl</a:t>
            </a:r>
            <a:r>
              <a:rPr lang="en-GB" sz="1200" b="0" u="none" strike="noStrike" dirty="0">
                <a:solidFill>
                  <a:schemeClr val="dk1"/>
                </a:solidFill>
                <a:effectLst/>
                <a:uFillTx/>
                <a:latin typeface="Calibri"/>
                <a:ea typeface="Calibri"/>
              </a:rPr>
              <a:t>, this YAML snippet here is pretty much all it takes to define a job. </a:t>
            </a:r>
          </a:p>
          <a:p>
            <a:pPr indent="0">
              <a:lnSpc>
                <a:spcPct val="100000"/>
              </a:lnSpc>
              <a:buNone/>
              <a:tabLst>
                <a:tab pos="0" algn="l"/>
              </a:tabLst>
            </a:pPr>
            <a:r>
              <a:rPr lang="en-GB" sz="1200" b="0" u="none" strike="noStrike" dirty="0">
                <a:solidFill>
                  <a:schemeClr val="dk1"/>
                </a:solidFill>
                <a:effectLst/>
                <a:uFillTx/>
                <a:latin typeface="Calibri"/>
                <a:ea typeface="Calibri"/>
              </a:rPr>
              <a:t>You just add a tags section – here we're using </a:t>
            </a:r>
            <a:r>
              <a:rPr lang="en-GB" sz="1200" b="0" u="none" strike="noStrike" dirty="0" err="1">
                <a:solidFill>
                  <a:schemeClr val="dk1"/>
                </a:solidFill>
                <a:effectLst/>
                <a:uFillTx/>
                <a:latin typeface="Calibri"/>
                <a:ea typeface="Calibri"/>
              </a:rPr>
              <a:t>fpga</a:t>
            </a:r>
            <a:r>
              <a:rPr lang="en-GB" sz="1200" b="0" u="none" strike="noStrike" dirty="0">
                <a:solidFill>
                  <a:schemeClr val="dk1"/>
                </a:solidFill>
                <a:effectLst/>
                <a:uFillTx/>
                <a:latin typeface="Calibri"/>
                <a:ea typeface="Calibri"/>
              </a:rPr>
              <a:t>-mid to target that cluster.  Then you specify the image you want from our registry – registry.cern.ch/ci4fpga/vivado:2022.2 in this case.  Pop your command in the script section, tell it which artifacts to save, and you're good to go. </a:t>
            </a:r>
          </a:p>
          <a:p>
            <a:pPr indent="0">
              <a:lnSpc>
                <a:spcPct val="100000"/>
              </a:lnSpc>
              <a:buNone/>
              <a:tabLst>
                <a:tab pos="0" algn="l"/>
              </a:tabLst>
            </a:pPr>
            <a:endParaRPr lang="en-GB" sz="1200" b="0" u="none" strike="noStrike" dirty="0">
              <a:solidFill>
                <a:schemeClr val="dk1"/>
              </a:solidFill>
              <a:effectLst/>
              <a:uFillTx/>
              <a:latin typeface="Calibri"/>
              <a:ea typeface="Calibri"/>
            </a:endParaRPr>
          </a:p>
          <a:p>
            <a:pPr indent="0">
              <a:lnSpc>
                <a:spcPct val="100000"/>
              </a:lnSpc>
              <a:buNone/>
              <a:tabLst>
                <a:tab pos="0" algn="l"/>
              </a:tabLst>
            </a:pPr>
            <a:r>
              <a:rPr lang="en-GB" sz="1200" b="0" u="none" strike="noStrike" dirty="0">
                <a:solidFill>
                  <a:schemeClr val="dk1"/>
                </a:solidFill>
                <a:effectLst/>
                <a:uFillTx/>
                <a:latin typeface="Calibri"/>
                <a:ea typeface="Calibri"/>
              </a:rPr>
              <a:t>If you already have a CI setup, migrating is usually just a matter of changing the tag and the image path.  The feedback we’ve had on migration has been fantastic – in some cases, it literally took just 5 minutes! </a:t>
            </a:r>
          </a:p>
          <a:p>
            <a:pPr indent="0">
              <a:lnSpc>
                <a:spcPct val="100000"/>
              </a:lnSpc>
              <a:buNone/>
              <a:tabLst>
                <a:tab pos="0" algn="l"/>
              </a:tabLst>
            </a:pPr>
            <a:r>
              <a:rPr lang="en-GB" sz="1200" b="0" u="none" strike="noStrike" dirty="0">
                <a:solidFill>
                  <a:schemeClr val="dk1"/>
                </a:solidFill>
                <a:effectLst/>
                <a:uFillTx/>
                <a:latin typeface="Calibri"/>
                <a:ea typeface="Calibri"/>
              </a:rPr>
              <a:t>And the best part? No need to register anywhere. Just head to the documentation – everything you need should be there.  If it isn't, please open a ticket and let us know!</a:t>
            </a:r>
            <a:endParaRPr lang="en-US" sz="1200" b="0" u="none" strike="noStrike" dirty="0">
              <a:solidFill>
                <a:srgbClr val="000000"/>
              </a:solidFill>
              <a:effectLst/>
              <a:uFillTx/>
              <a:latin typeface="Arial"/>
            </a:endParaRPr>
          </a:p>
        </p:txBody>
      </p:sp>
      <p:sp>
        <p:nvSpPr>
          <p:cNvPr id="334" name="PlaceHolder 2"/>
          <p:cNvSpPr>
            <a:spLocks noGrp="1" noRot="1" noChangeAspect="1"/>
          </p:cNvSpPr>
          <p:nvPr>
            <p:ph type="sldImg"/>
          </p:nvPr>
        </p:nvSpPr>
        <p:spPr>
          <a:xfrm>
            <a:off x="685800" y="1143000"/>
            <a:ext cx="5484813" cy="3084513"/>
          </a:xfrm>
          <a:prstGeom prst="rect">
            <a:avLst/>
          </a:prstGeom>
          <a:ln w="0">
            <a:noFill/>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2 Contents">
    <p:bg>
      <p:bgPr>
        <a:solidFill>
          <a:schemeClr val="lt1"/>
        </a:solidFill>
        <a:effectLst/>
      </p:bgPr>
    </p:bg>
    <p:spTree>
      <p:nvGrpSpPr>
        <p:cNvPr id="1" name=""/>
        <p:cNvGrpSpPr/>
        <p:nvPr/>
      </p:nvGrpSpPr>
      <p:grpSpPr>
        <a:xfrm>
          <a:off x="0" y="0"/>
          <a:ext cx="0" cy="0"/>
          <a:chOff x="0" y="0"/>
          <a:chExt cx="0" cy="0"/>
        </a:xfrm>
      </p:grpSpPr>
      <p:cxnSp>
        <p:nvCxnSpPr>
          <p:cNvPr id="8" name="Google Shape;15;p23"/>
          <p:cNvCxnSpPr/>
          <p:nvPr/>
        </p:nvCxnSpPr>
        <p:spPr>
          <a:xfrm>
            <a:off x="403920" y="6370560"/>
            <a:ext cx="11381040" cy="1080"/>
          </a:xfrm>
          <a:prstGeom prst="straightConnector1">
            <a:avLst/>
          </a:prstGeom>
          <a:ln w="9525">
            <a:solidFill>
              <a:srgbClr val="0033A0"/>
            </a:solidFill>
            <a:miter/>
          </a:ln>
        </p:spPr>
      </p:cxnSp>
      <p:pic>
        <p:nvPicPr>
          <p:cNvPr id="9" name="Google Shape;16;p23"/>
          <p:cNvPicPr/>
          <p:nvPr/>
        </p:nvPicPr>
        <p:blipFill>
          <a:blip r:embed="rId2"/>
          <a:stretch/>
        </p:blipFill>
        <p:spPr>
          <a:xfrm>
            <a:off x="403920" y="6438960"/>
            <a:ext cx="351360" cy="346320"/>
          </a:xfrm>
          <a:prstGeom prst="rect">
            <a:avLst/>
          </a:prstGeom>
          <a:noFill/>
          <a:ln w="0">
            <a:noFill/>
          </a:ln>
        </p:spPr>
      </p:pic>
      <p:sp>
        <p:nvSpPr>
          <p:cNvPr id="2" name="PlaceHolder 1"/>
          <p:cNvSpPr>
            <a:spLocks noGrp="1"/>
          </p:cNvSpPr>
          <p:nvPr>
            <p:ph type="title"/>
          </p:nvPr>
        </p:nvSpPr>
        <p:spPr>
          <a:xfrm>
            <a:off x="407880" y="373680"/>
            <a:ext cx="11374920" cy="1064520"/>
          </a:xfrm>
          <a:prstGeom prst="rect">
            <a:avLst/>
          </a:prstGeom>
          <a:noFill/>
          <a:ln w="0">
            <a:noFill/>
          </a:ln>
        </p:spPr>
        <p:txBody>
          <a:bodyPr lIns="0" tIns="0" rIns="0" bIns="0" anchor="t">
            <a:noAutofit/>
          </a:bodyPr>
          <a:lstStyle/>
          <a:p>
            <a:pPr indent="0">
              <a:lnSpc>
                <a:spcPct val="100000"/>
              </a:lnSpc>
              <a:buNone/>
              <a:tabLst>
                <a:tab pos="0" algn="l"/>
              </a:tabLst>
            </a:pPr>
            <a:r>
              <a:rPr lang="en-US" sz="3600" b="0" u="none" strike="noStrike">
                <a:solidFill>
                  <a:srgbClr val="000000"/>
                </a:solidFill>
                <a:effectLst/>
                <a:uFillTx/>
                <a:latin typeface="Arial"/>
              </a:rPr>
              <a:t>Click to edit the title text format</a:t>
            </a:r>
          </a:p>
        </p:txBody>
      </p:sp>
      <p:sp>
        <p:nvSpPr>
          <p:cNvPr id="3" name="PlaceHolder 2"/>
          <p:cNvSpPr>
            <a:spLocks noGrp="1"/>
          </p:cNvSpPr>
          <p:nvPr>
            <p:ph type="body"/>
          </p:nvPr>
        </p:nvSpPr>
        <p:spPr>
          <a:xfrm>
            <a:off x="407880" y="1592280"/>
            <a:ext cx="5615640" cy="4607280"/>
          </a:xfrm>
          <a:prstGeom prst="rect">
            <a:avLst/>
          </a:prstGeom>
          <a:noFill/>
          <a:ln w="0">
            <a:noFill/>
          </a:ln>
        </p:spPr>
        <p:txBody>
          <a:bodyPr lIns="0" tIns="0" rIns="0" bIns="0" anchor="t">
            <a:normAutofit/>
          </a:bodyPr>
          <a:lstStyle/>
          <a:p>
            <a:pPr marL="432000" indent="-324000">
              <a:lnSpc>
                <a:spcPct val="100000"/>
              </a:lnSpc>
              <a:spcBef>
                <a:spcPts val="1417"/>
              </a:spcBef>
              <a:buClr>
                <a:srgbClr val="000000"/>
              </a:buClr>
              <a:buSzPct val="45000"/>
              <a:buFont typeface="Wingdings" charset="2"/>
              <a:buChar char=""/>
            </a:pPr>
            <a:r>
              <a:rPr lang="en-US" sz="21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21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21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21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Seventh Outline Level</a:t>
            </a:r>
          </a:p>
        </p:txBody>
      </p:sp>
      <p:sp>
        <p:nvSpPr>
          <p:cNvPr id="4" name="PlaceHolder 3"/>
          <p:cNvSpPr>
            <a:spLocks noGrp="1"/>
          </p:cNvSpPr>
          <p:nvPr>
            <p:ph type="body"/>
          </p:nvPr>
        </p:nvSpPr>
        <p:spPr>
          <a:xfrm>
            <a:off x="6172200" y="1592280"/>
            <a:ext cx="5610600" cy="4607280"/>
          </a:xfrm>
          <a:prstGeom prst="rect">
            <a:avLst/>
          </a:prstGeom>
          <a:noFill/>
          <a:ln w="0">
            <a:noFill/>
          </a:ln>
        </p:spPr>
        <p:txBody>
          <a:bodyPr lIns="0" tIns="0" rIns="0" bIns="0" anchor="t">
            <a:normAutofit/>
          </a:bodyPr>
          <a:lstStyle/>
          <a:p>
            <a:pPr marL="432000" indent="-324000">
              <a:lnSpc>
                <a:spcPct val="100000"/>
              </a:lnSpc>
              <a:spcBef>
                <a:spcPts val="1417"/>
              </a:spcBef>
              <a:buClr>
                <a:srgbClr val="000000"/>
              </a:buClr>
              <a:buSzPct val="45000"/>
              <a:buFont typeface="Wingdings" charset="2"/>
              <a:buChar char=""/>
            </a:pPr>
            <a:r>
              <a:rPr lang="en-US" sz="21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21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21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21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Seventh Outline Level</a:t>
            </a:r>
          </a:p>
        </p:txBody>
      </p:sp>
      <p:sp>
        <p:nvSpPr>
          <p:cNvPr id="5" name="PlaceHolder 4"/>
          <p:cNvSpPr>
            <a:spLocks noGrp="1"/>
          </p:cNvSpPr>
          <p:nvPr>
            <p:ph type="dt" idx="1"/>
          </p:nvPr>
        </p:nvSpPr>
        <p:spPr>
          <a:xfrm>
            <a:off x="8101800" y="6424920"/>
            <a:ext cx="1773000" cy="363960"/>
          </a:xfrm>
          <a:prstGeom prst="rect">
            <a:avLst/>
          </a:prstGeom>
          <a:noFill/>
          <a:ln w="0">
            <a:noFill/>
          </a:ln>
        </p:spPr>
        <p:txBody>
          <a:bodyPr lIns="0" tIns="0" rIns="0" bIns="0" anchor="ctr">
            <a:noAutofit/>
          </a:bodyPr>
          <a:lstStyle>
            <a:lvl1pPr indent="0">
              <a:lnSpc>
                <a:spcPct val="100000"/>
              </a:lnSpc>
              <a:buNone/>
              <a:tabLst>
                <a:tab pos="0" algn="l"/>
              </a:tabLst>
              <a:defRPr lang="en-US" sz="1400" b="0" u="none" strike="noStrike">
                <a:solidFill>
                  <a:srgbClr val="000000"/>
                </a:solidFill>
                <a:effectLst/>
                <a:uFillTx/>
                <a:latin typeface="Times New Roman"/>
              </a:defRPr>
            </a:lvl1pPr>
          </a:lstStyle>
          <a:p>
            <a:pPr indent="0">
              <a:lnSpc>
                <a:spcPct val="100000"/>
              </a:lnSpc>
              <a:buNone/>
              <a:tabLst>
                <a:tab pos="0" algn="l"/>
              </a:tabLst>
            </a:pPr>
            <a:r>
              <a:rPr lang="en-US" sz="1400" b="0" u="none" strike="noStrike">
                <a:solidFill>
                  <a:srgbClr val="000000"/>
                </a:solidFill>
                <a:effectLst/>
                <a:uFillTx/>
                <a:latin typeface="Times New Roman"/>
              </a:rPr>
              <a:t>&lt;date/time&gt;</a:t>
            </a:r>
          </a:p>
        </p:txBody>
      </p:sp>
      <p:sp>
        <p:nvSpPr>
          <p:cNvPr id="6" name="PlaceHolder 5"/>
          <p:cNvSpPr>
            <a:spLocks noGrp="1"/>
          </p:cNvSpPr>
          <p:nvPr>
            <p:ph type="ftr" idx="2"/>
          </p:nvPr>
        </p:nvSpPr>
        <p:spPr>
          <a:xfrm>
            <a:off x="1145520" y="6424920"/>
            <a:ext cx="678636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400" b="0" u="none" strike="noStrike">
                <a:solidFill>
                  <a:srgbClr val="000000"/>
                </a:solidFill>
                <a:effectLst/>
                <a:uFillTx/>
                <a:latin typeface="Times New Roman"/>
              </a:defRPr>
            </a:lvl1pPr>
          </a:lstStyle>
          <a:p>
            <a:pPr indent="0" algn="ctr">
              <a:lnSpc>
                <a:spcPct val="100000"/>
              </a:lnSpc>
              <a:buNone/>
              <a:tabLst>
                <a:tab pos="0" algn="l"/>
              </a:tabLst>
            </a:pPr>
            <a:r>
              <a:rPr lang="en-US" sz="1400" b="0" u="none" strike="noStrike">
                <a:solidFill>
                  <a:srgbClr val="000000"/>
                </a:solidFill>
                <a:effectLst/>
                <a:uFillTx/>
                <a:latin typeface="Times New Roman"/>
              </a:rPr>
              <a:t>&lt;footer&gt;</a:t>
            </a:r>
          </a:p>
        </p:txBody>
      </p:sp>
      <p:sp>
        <p:nvSpPr>
          <p:cNvPr id="7" name="PlaceHolder 6"/>
          <p:cNvSpPr>
            <a:spLocks noGrp="1"/>
          </p:cNvSpPr>
          <p:nvPr>
            <p:ph type="sldNum" idx="3"/>
          </p:nvPr>
        </p:nvSpPr>
        <p:spPr>
          <a:xfrm>
            <a:off x="11107440" y="6424920"/>
            <a:ext cx="68004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D1A63216-A186-4CCF-A6C7-1D1C92E2D101}" type="slidenum">
              <a:rPr lang="en-US" sz="850" b="1" u="none" strike="noStrike">
                <a:solidFill>
                  <a:schemeClr val="dk1"/>
                </a:solidFill>
                <a:effectLst/>
                <a:uFillTx/>
                <a:latin typeface="Arial"/>
                <a:ea typeface="Arial"/>
              </a:rPr>
              <a:t>‹#›</a:t>
            </a:fld>
            <a:endParaRPr lang="en-US" sz="850" b="0" u="none" strike="noStrike">
              <a:solidFill>
                <a:srgbClr val="000000"/>
              </a:solidFill>
              <a:effectLst/>
              <a:uFillTx/>
              <a:latin typeface="Times New Roman"/>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Text and 3 Pictures with boxes">
    <p:bg>
      <p:bgPr>
        <a:solidFill>
          <a:schemeClr val="lt1"/>
        </a:solidFill>
        <a:effectLst/>
      </p:bgPr>
    </p:bg>
    <p:spTree>
      <p:nvGrpSpPr>
        <p:cNvPr id="1" name=""/>
        <p:cNvGrpSpPr/>
        <p:nvPr/>
      </p:nvGrpSpPr>
      <p:grpSpPr>
        <a:xfrm>
          <a:off x="0" y="0"/>
          <a:ext cx="0" cy="0"/>
          <a:chOff x="0" y="0"/>
          <a:chExt cx="0" cy="0"/>
        </a:xfrm>
      </p:grpSpPr>
      <p:cxnSp>
        <p:nvCxnSpPr>
          <p:cNvPr id="78" name="Google Shape;15;p23"/>
          <p:cNvCxnSpPr/>
          <p:nvPr/>
        </p:nvCxnSpPr>
        <p:spPr>
          <a:xfrm>
            <a:off x="403920" y="6370560"/>
            <a:ext cx="11381040" cy="1080"/>
          </a:xfrm>
          <a:prstGeom prst="straightConnector1">
            <a:avLst/>
          </a:prstGeom>
          <a:ln w="9525">
            <a:solidFill>
              <a:srgbClr val="0033A0"/>
            </a:solidFill>
            <a:miter/>
          </a:ln>
        </p:spPr>
      </p:cxnSp>
      <p:pic>
        <p:nvPicPr>
          <p:cNvPr id="79" name="Google Shape;16;p23"/>
          <p:cNvPicPr/>
          <p:nvPr/>
        </p:nvPicPr>
        <p:blipFill>
          <a:blip r:embed="rId2"/>
          <a:stretch/>
        </p:blipFill>
        <p:spPr>
          <a:xfrm>
            <a:off x="403920" y="6438960"/>
            <a:ext cx="351360" cy="346320"/>
          </a:xfrm>
          <a:prstGeom prst="rect">
            <a:avLst/>
          </a:prstGeom>
          <a:noFill/>
          <a:ln w="0">
            <a:noFill/>
          </a:ln>
        </p:spPr>
      </p:pic>
      <p:sp>
        <p:nvSpPr>
          <p:cNvPr id="80" name="PlaceHolder 1"/>
          <p:cNvSpPr>
            <a:spLocks noGrp="1"/>
          </p:cNvSpPr>
          <p:nvPr>
            <p:ph type="title"/>
          </p:nvPr>
        </p:nvSpPr>
        <p:spPr>
          <a:xfrm>
            <a:off x="407880" y="365040"/>
            <a:ext cx="11379600" cy="1083240"/>
          </a:xfrm>
          <a:prstGeom prst="rect">
            <a:avLst/>
          </a:prstGeom>
          <a:noFill/>
          <a:ln w="0">
            <a:noFill/>
          </a:ln>
        </p:spPr>
        <p:txBody>
          <a:bodyPr lIns="0" tIns="0" rIns="0" bIns="0" anchor="t">
            <a:noAutofit/>
          </a:bodyPr>
          <a:lstStyle/>
          <a:p>
            <a:pPr indent="0">
              <a:lnSpc>
                <a:spcPct val="100000"/>
              </a:lnSpc>
              <a:buNone/>
              <a:tabLst>
                <a:tab pos="0" algn="l"/>
              </a:tabLst>
            </a:pPr>
            <a:r>
              <a:rPr lang="en-US" sz="3600" b="0" u="none" strike="noStrike">
                <a:solidFill>
                  <a:srgbClr val="000000"/>
                </a:solidFill>
                <a:effectLst/>
                <a:uFillTx/>
                <a:latin typeface="Arial"/>
              </a:rPr>
              <a:t>Click to edit the title text format</a:t>
            </a:r>
          </a:p>
        </p:txBody>
      </p:sp>
      <p:sp>
        <p:nvSpPr>
          <p:cNvPr id="81" name="PlaceHolder 2"/>
          <p:cNvSpPr>
            <a:spLocks noGrp="1"/>
          </p:cNvSpPr>
          <p:nvPr>
            <p:ph type="body"/>
          </p:nvPr>
        </p:nvSpPr>
        <p:spPr>
          <a:xfrm>
            <a:off x="4116240" y="1601280"/>
            <a:ext cx="3958920" cy="1130040"/>
          </a:xfrm>
          <a:prstGeom prst="rect">
            <a:avLst/>
          </a:prstGeom>
          <a:solidFill>
            <a:schemeClr val="dk1"/>
          </a:solidFill>
          <a:ln w="0">
            <a:noFill/>
          </a:ln>
        </p:spPr>
        <p:txBody>
          <a:bodyPr lIns="36000" tIns="36000" rIns="36000" bIns="36000" anchor="ctr">
            <a:normAutofit fontScale="32500" lnSpcReduction="19999"/>
          </a:bodyPr>
          <a:lstStyle/>
          <a:p>
            <a:pPr marL="432000" indent="-324000">
              <a:lnSpc>
                <a:spcPct val="100000"/>
              </a:lnSpc>
              <a:spcBef>
                <a:spcPts val="1417"/>
              </a:spcBef>
              <a:buClr>
                <a:srgbClr val="000000"/>
              </a:buClr>
              <a:buSzPct val="45000"/>
              <a:buFont typeface="Wingdings" charset="2"/>
              <a:buChar char=""/>
            </a:pPr>
            <a:r>
              <a:rPr lang="en-US" sz="2100" b="0" u="none" strike="noStrike">
                <a:solidFill>
                  <a:srgbClr val="000000"/>
                </a:solidFill>
                <a:effectLst/>
                <a:uFillTx/>
                <a:latin typeface="Arial"/>
              </a:rPr>
              <a:t>Click to edit the outline text format</a:t>
            </a:r>
            <a:endParaRPr lang="en-US" sz="2100" b="0" u="none" strike="noStrike">
              <a:solidFill>
                <a:srgbClr val="FFFFFF"/>
              </a:solidFill>
              <a:effectLst/>
              <a:uFillTx/>
              <a:latin typeface="Arial"/>
            </a:endParaRPr>
          </a:p>
          <a:p>
            <a:pPr marL="864000" lvl="1" indent="-324000">
              <a:lnSpc>
                <a:spcPct val="100000"/>
              </a:lnSpc>
              <a:spcBef>
                <a:spcPts val="1134"/>
              </a:spcBef>
              <a:buClr>
                <a:srgbClr val="000000"/>
              </a:buClr>
              <a:buSzPct val="75000"/>
              <a:buFont typeface="Symbol" charset="2"/>
              <a:buChar char=""/>
            </a:pPr>
            <a:r>
              <a:rPr lang="en-US" sz="2100" b="0" u="none" strike="noStrike">
                <a:solidFill>
                  <a:srgbClr val="000000"/>
                </a:solidFill>
                <a:effectLst/>
                <a:uFillTx/>
                <a:latin typeface="Arial"/>
              </a:rPr>
              <a:t>Second Outline Level</a:t>
            </a:r>
            <a:endParaRPr lang="en-US" sz="2100" b="0" u="none" strike="noStrike">
              <a:solidFill>
                <a:srgbClr val="FFFFFF"/>
              </a:solidFill>
              <a:effectLst/>
              <a:uFillTx/>
              <a:latin typeface="Arial"/>
            </a:endParaRPr>
          </a:p>
          <a:p>
            <a:pPr marL="1296000" lvl="2" indent="-288000">
              <a:lnSpc>
                <a:spcPct val="100000"/>
              </a:lnSpc>
              <a:spcBef>
                <a:spcPts val="850"/>
              </a:spcBef>
              <a:buClr>
                <a:srgbClr val="000000"/>
              </a:buClr>
              <a:buSzPct val="45000"/>
              <a:buFont typeface="Wingdings" charset="2"/>
              <a:buChar char=""/>
            </a:pPr>
            <a:r>
              <a:rPr lang="en-US" sz="2100" b="0" u="none" strike="noStrike">
                <a:solidFill>
                  <a:srgbClr val="000000"/>
                </a:solidFill>
                <a:effectLst/>
                <a:uFillTx/>
                <a:latin typeface="Arial"/>
              </a:rPr>
              <a:t>Third Outline Level</a:t>
            </a:r>
            <a:endParaRPr lang="en-US" sz="2100" b="0" u="none" strike="noStrike">
              <a:solidFill>
                <a:srgbClr val="FFFFFF"/>
              </a:solidFill>
              <a:effectLst/>
              <a:uFillTx/>
              <a:latin typeface="Arial"/>
            </a:endParaRPr>
          </a:p>
          <a:p>
            <a:pPr marL="1728000" lvl="3" indent="-216000">
              <a:lnSpc>
                <a:spcPct val="100000"/>
              </a:lnSpc>
              <a:spcBef>
                <a:spcPts val="567"/>
              </a:spcBef>
              <a:buClr>
                <a:srgbClr val="000000"/>
              </a:buClr>
              <a:buSzPct val="75000"/>
              <a:buFont typeface="Symbol" charset="2"/>
              <a:buChar char=""/>
            </a:pPr>
            <a:r>
              <a:rPr lang="en-US" sz="2100" b="0" u="none" strike="noStrike">
                <a:solidFill>
                  <a:srgbClr val="000000"/>
                </a:solidFill>
                <a:effectLst/>
                <a:uFillTx/>
                <a:latin typeface="Arial"/>
              </a:rPr>
              <a:t>Fourth Outline Level</a:t>
            </a:r>
            <a:endParaRPr lang="en-US" sz="2100" b="0" u="none" strike="noStrike">
              <a:solidFill>
                <a:srgbClr val="FFFFFF"/>
              </a:solidFill>
              <a:effectLst/>
              <a:uFillTx/>
              <a:latin typeface="Arial"/>
            </a:endParaRPr>
          </a:p>
          <a:p>
            <a:pPr marL="2160000" lvl="4"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Fifth Outline Level</a:t>
            </a:r>
            <a:endParaRPr lang="en-US" sz="2100" b="0" u="none" strike="noStrike">
              <a:solidFill>
                <a:srgbClr val="FFFFFF"/>
              </a:solidFill>
              <a:effectLst/>
              <a:uFillTx/>
              <a:latin typeface="Arial"/>
            </a:endParaRPr>
          </a:p>
          <a:p>
            <a:pPr marL="2592000" lvl="5"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Sixth Outline Level</a:t>
            </a:r>
            <a:endParaRPr lang="en-US" sz="2100" b="0" u="none" strike="noStrike">
              <a:solidFill>
                <a:srgbClr val="FFFFFF"/>
              </a:solidFill>
              <a:effectLst/>
              <a:uFillTx/>
              <a:latin typeface="Arial"/>
            </a:endParaRPr>
          </a:p>
          <a:p>
            <a:pPr marL="3024000" lvl="6"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Seventh Outline Level</a:t>
            </a:r>
            <a:endParaRPr lang="en-US" sz="2100" b="0" u="none" strike="noStrike">
              <a:solidFill>
                <a:srgbClr val="FFFFFF"/>
              </a:solidFill>
              <a:effectLst/>
              <a:uFillTx/>
              <a:latin typeface="Arial"/>
            </a:endParaRPr>
          </a:p>
        </p:txBody>
      </p:sp>
      <p:sp>
        <p:nvSpPr>
          <p:cNvPr id="82" name="PlaceHolder 3"/>
          <p:cNvSpPr>
            <a:spLocks noGrp="1"/>
          </p:cNvSpPr>
          <p:nvPr>
            <p:ph type="body"/>
          </p:nvPr>
        </p:nvSpPr>
        <p:spPr>
          <a:xfrm>
            <a:off x="4116240" y="2732400"/>
            <a:ext cx="3958200" cy="3476160"/>
          </a:xfrm>
          <a:prstGeom prst="rect">
            <a:avLst/>
          </a:prstGeom>
          <a:solidFill>
            <a:schemeClr val="lt1"/>
          </a:solidFill>
          <a:ln w="0">
            <a:noFill/>
          </a:ln>
        </p:spPr>
        <p:txBody>
          <a:bodyPr lIns="90000" tIns="45000" rIns="90000" bIns="45000" anchor="t">
            <a:normAutofit fontScale="92500" lnSpcReduction="19999"/>
          </a:bodyPr>
          <a:lstStyle/>
          <a:p>
            <a:pPr marL="432000" indent="-324000">
              <a:lnSpc>
                <a:spcPct val="100000"/>
              </a:lnSpc>
              <a:spcBef>
                <a:spcPts val="1417"/>
              </a:spcBef>
              <a:buClr>
                <a:srgbClr val="000000"/>
              </a:buClr>
              <a:buSzPct val="45000"/>
              <a:buFont typeface="Wingdings" charset="2"/>
              <a:buChar char=""/>
            </a:pPr>
            <a:r>
              <a:rPr lang="en-US" sz="18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18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18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18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Seventh Outline Level</a:t>
            </a:r>
          </a:p>
        </p:txBody>
      </p:sp>
      <p:sp>
        <p:nvSpPr>
          <p:cNvPr id="83" name="PlaceHolder 4"/>
          <p:cNvSpPr>
            <a:spLocks noGrp="1"/>
          </p:cNvSpPr>
          <p:nvPr>
            <p:ph type="dt" idx="25"/>
          </p:nvPr>
        </p:nvSpPr>
        <p:spPr>
          <a:xfrm>
            <a:off x="8101800" y="6424920"/>
            <a:ext cx="1773000" cy="363960"/>
          </a:xfrm>
          <a:prstGeom prst="rect">
            <a:avLst/>
          </a:prstGeom>
          <a:noFill/>
          <a:ln w="0">
            <a:noFill/>
          </a:ln>
        </p:spPr>
        <p:txBody>
          <a:bodyPr lIns="0" tIns="0" rIns="0" bIns="0" anchor="ctr">
            <a:noAutofit/>
          </a:bodyPr>
          <a:lstStyle>
            <a:lvl1pPr indent="0">
              <a:lnSpc>
                <a:spcPct val="100000"/>
              </a:lnSpc>
              <a:buNone/>
              <a:tabLst>
                <a:tab pos="0" algn="l"/>
              </a:tabLst>
              <a:defRPr lang="en-US" sz="1400" b="0" u="none" strike="noStrike">
                <a:solidFill>
                  <a:srgbClr val="000000"/>
                </a:solidFill>
                <a:effectLst/>
                <a:uFillTx/>
                <a:latin typeface="Times New Roman"/>
              </a:defRPr>
            </a:lvl1pPr>
          </a:lstStyle>
          <a:p>
            <a:pPr indent="0">
              <a:lnSpc>
                <a:spcPct val="100000"/>
              </a:lnSpc>
              <a:buNone/>
              <a:tabLst>
                <a:tab pos="0" algn="l"/>
              </a:tabLst>
            </a:pPr>
            <a:r>
              <a:rPr lang="en-US" sz="1400" b="0" u="none" strike="noStrike">
                <a:solidFill>
                  <a:srgbClr val="000000"/>
                </a:solidFill>
                <a:effectLst/>
                <a:uFillTx/>
                <a:latin typeface="Times New Roman"/>
              </a:rPr>
              <a:t>&lt;date/time&gt;</a:t>
            </a:r>
          </a:p>
        </p:txBody>
      </p:sp>
      <p:sp>
        <p:nvSpPr>
          <p:cNvPr id="84" name="PlaceHolder 5"/>
          <p:cNvSpPr>
            <a:spLocks noGrp="1"/>
          </p:cNvSpPr>
          <p:nvPr>
            <p:ph type="ftr" idx="26"/>
          </p:nvPr>
        </p:nvSpPr>
        <p:spPr>
          <a:xfrm>
            <a:off x="1145520" y="6424920"/>
            <a:ext cx="678636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400" b="0" u="none" strike="noStrike">
                <a:solidFill>
                  <a:srgbClr val="000000"/>
                </a:solidFill>
                <a:effectLst/>
                <a:uFillTx/>
                <a:latin typeface="Times New Roman"/>
              </a:defRPr>
            </a:lvl1pPr>
          </a:lstStyle>
          <a:p>
            <a:pPr indent="0" algn="ctr">
              <a:lnSpc>
                <a:spcPct val="100000"/>
              </a:lnSpc>
              <a:buNone/>
              <a:tabLst>
                <a:tab pos="0" algn="l"/>
              </a:tabLst>
            </a:pPr>
            <a:r>
              <a:rPr lang="en-US" sz="1400" b="0" u="none" strike="noStrike">
                <a:solidFill>
                  <a:srgbClr val="000000"/>
                </a:solidFill>
                <a:effectLst/>
                <a:uFillTx/>
                <a:latin typeface="Times New Roman"/>
              </a:rPr>
              <a:t>&lt;footer&gt;</a:t>
            </a:r>
          </a:p>
        </p:txBody>
      </p:sp>
      <p:sp>
        <p:nvSpPr>
          <p:cNvPr id="85" name="PlaceHolder 6"/>
          <p:cNvSpPr>
            <a:spLocks noGrp="1"/>
          </p:cNvSpPr>
          <p:nvPr>
            <p:ph type="sldNum" idx="27"/>
          </p:nvPr>
        </p:nvSpPr>
        <p:spPr>
          <a:xfrm>
            <a:off x="11107440" y="6424920"/>
            <a:ext cx="68004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5758D4C7-DE6D-4E2F-8315-EFF7996B2032}" type="slidenum">
              <a:rPr lang="en-US" sz="850" b="1" u="none" strike="noStrike">
                <a:solidFill>
                  <a:schemeClr val="dk1"/>
                </a:solidFill>
                <a:effectLst/>
                <a:uFillTx/>
                <a:latin typeface="Arial"/>
                <a:ea typeface="Arial"/>
              </a:rPr>
              <a:t>‹#›</a:t>
            </a:fld>
            <a:endParaRPr lang="en-US" sz="850" b="0" u="none" strike="noStrike">
              <a:solidFill>
                <a:srgbClr val="000000"/>
              </a:solidFill>
              <a:effectLst/>
              <a:uFillTx/>
              <a:latin typeface="Times New Roman"/>
            </a:endParaRPr>
          </a:p>
        </p:txBody>
      </p:sp>
      <p:sp>
        <p:nvSpPr>
          <p:cNvPr id="86" name="PlaceHolder 7"/>
          <p:cNvSpPr>
            <a:spLocks noGrp="1"/>
          </p:cNvSpPr>
          <p:nvPr>
            <p:ph type="body"/>
          </p:nvPr>
        </p:nvSpPr>
        <p:spPr>
          <a:xfrm>
            <a:off x="3240" y="5078520"/>
            <a:ext cx="3958920" cy="1130040"/>
          </a:xfrm>
          <a:prstGeom prst="rect">
            <a:avLst/>
          </a:prstGeom>
          <a:solidFill>
            <a:schemeClr val="dk1"/>
          </a:solidFill>
          <a:ln w="0">
            <a:noFill/>
          </a:ln>
        </p:spPr>
        <p:txBody>
          <a:bodyPr lIns="36000" tIns="36000" rIns="36000" bIns="36000" anchor="ctr">
            <a:normAutofit fontScale="32500" lnSpcReduction="19999"/>
          </a:bodyPr>
          <a:lstStyle/>
          <a:p>
            <a:pPr marL="432000" indent="-324000">
              <a:lnSpc>
                <a:spcPct val="100000"/>
              </a:lnSpc>
              <a:spcBef>
                <a:spcPts val="1417"/>
              </a:spcBef>
              <a:buClr>
                <a:srgbClr val="000000"/>
              </a:buClr>
              <a:buSzPct val="45000"/>
              <a:buFont typeface="Wingdings" charset="2"/>
              <a:buChar char=""/>
            </a:pPr>
            <a:r>
              <a:rPr lang="en-US" sz="2100" b="0" u="none" strike="noStrike">
                <a:solidFill>
                  <a:srgbClr val="000000"/>
                </a:solidFill>
                <a:effectLst/>
                <a:uFillTx/>
                <a:latin typeface="Arial"/>
              </a:rPr>
              <a:t>Click to edit the outline text format</a:t>
            </a:r>
            <a:endParaRPr lang="en-US" sz="2100" b="0" u="none" strike="noStrike">
              <a:solidFill>
                <a:srgbClr val="FFFFFF"/>
              </a:solidFill>
              <a:effectLst/>
              <a:uFillTx/>
              <a:latin typeface="Arial"/>
            </a:endParaRPr>
          </a:p>
          <a:p>
            <a:pPr marL="864000" lvl="1" indent="-324000">
              <a:lnSpc>
                <a:spcPct val="100000"/>
              </a:lnSpc>
              <a:spcBef>
                <a:spcPts val="1134"/>
              </a:spcBef>
              <a:buClr>
                <a:srgbClr val="000000"/>
              </a:buClr>
              <a:buSzPct val="75000"/>
              <a:buFont typeface="Symbol" charset="2"/>
              <a:buChar char=""/>
            </a:pPr>
            <a:r>
              <a:rPr lang="en-US" sz="2100" b="0" u="none" strike="noStrike">
                <a:solidFill>
                  <a:srgbClr val="000000"/>
                </a:solidFill>
                <a:effectLst/>
                <a:uFillTx/>
                <a:latin typeface="Arial"/>
              </a:rPr>
              <a:t>Second Outline Level</a:t>
            </a:r>
            <a:endParaRPr lang="en-US" sz="2100" b="0" u="none" strike="noStrike">
              <a:solidFill>
                <a:srgbClr val="FFFFFF"/>
              </a:solidFill>
              <a:effectLst/>
              <a:uFillTx/>
              <a:latin typeface="Arial"/>
            </a:endParaRPr>
          </a:p>
          <a:p>
            <a:pPr marL="1296000" lvl="2" indent="-288000">
              <a:lnSpc>
                <a:spcPct val="100000"/>
              </a:lnSpc>
              <a:spcBef>
                <a:spcPts val="850"/>
              </a:spcBef>
              <a:buClr>
                <a:srgbClr val="000000"/>
              </a:buClr>
              <a:buSzPct val="45000"/>
              <a:buFont typeface="Wingdings" charset="2"/>
              <a:buChar char=""/>
            </a:pPr>
            <a:r>
              <a:rPr lang="en-US" sz="2100" b="0" u="none" strike="noStrike">
                <a:solidFill>
                  <a:srgbClr val="000000"/>
                </a:solidFill>
                <a:effectLst/>
                <a:uFillTx/>
                <a:latin typeface="Arial"/>
              </a:rPr>
              <a:t>Third Outline Level</a:t>
            </a:r>
            <a:endParaRPr lang="en-US" sz="2100" b="0" u="none" strike="noStrike">
              <a:solidFill>
                <a:srgbClr val="FFFFFF"/>
              </a:solidFill>
              <a:effectLst/>
              <a:uFillTx/>
              <a:latin typeface="Arial"/>
            </a:endParaRPr>
          </a:p>
          <a:p>
            <a:pPr marL="1728000" lvl="3" indent="-216000">
              <a:lnSpc>
                <a:spcPct val="100000"/>
              </a:lnSpc>
              <a:spcBef>
                <a:spcPts val="567"/>
              </a:spcBef>
              <a:buClr>
                <a:srgbClr val="000000"/>
              </a:buClr>
              <a:buSzPct val="75000"/>
              <a:buFont typeface="Symbol" charset="2"/>
              <a:buChar char=""/>
            </a:pPr>
            <a:r>
              <a:rPr lang="en-US" sz="2100" b="0" u="none" strike="noStrike">
                <a:solidFill>
                  <a:srgbClr val="000000"/>
                </a:solidFill>
                <a:effectLst/>
                <a:uFillTx/>
                <a:latin typeface="Arial"/>
              </a:rPr>
              <a:t>Fourth Outline Level</a:t>
            </a:r>
            <a:endParaRPr lang="en-US" sz="2100" b="0" u="none" strike="noStrike">
              <a:solidFill>
                <a:srgbClr val="FFFFFF"/>
              </a:solidFill>
              <a:effectLst/>
              <a:uFillTx/>
              <a:latin typeface="Arial"/>
            </a:endParaRPr>
          </a:p>
          <a:p>
            <a:pPr marL="2160000" lvl="4"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Fifth Outline Level</a:t>
            </a:r>
            <a:endParaRPr lang="en-US" sz="2100" b="0" u="none" strike="noStrike">
              <a:solidFill>
                <a:srgbClr val="FFFFFF"/>
              </a:solidFill>
              <a:effectLst/>
              <a:uFillTx/>
              <a:latin typeface="Arial"/>
            </a:endParaRPr>
          </a:p>
          <a:p>
            <a:pPr marL="2592000" lvl="5"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Sixth Outline Level</a:t>
            </a:r>
            <a:endParaRPr lang="en-US" sz="2100" b="0" u="none" strike="noStrike">
              <a:solidFill>
                <a:srgbClr val="FFFFFF"/>
              </a:solidFill>
              <a:effectLst/>
              <a:uFillTx/>
              <a:latin typeface="Arial"/>
            </a:endParaRPr>
          </a:p>
          <a:p>
            <a:pPr marL="3024000" lvl="6"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Seventh Outline Level</a:t>
            </a:r>
            <a:endParaRPr lang="en-US" sz="2100" b="0" u="none" strike="noStrike">
              <a:solidFill>
                <a:srgbClr val="FFFFFF"/>
              </a:solidFill>
              <a:effectLst/>
              <a:uFillTx/>
              <a:latin typeface="Arial"/>
            </a:endParaRPr>
          </a:p>
        </p:txBody>
      </p:sp>
      <p:sp>
        <p:nvSpPr>
          <p:cNvPr id="87" name="PlaceHolder 8"/>
          <p:cNvSpPr>
            <a:spLocks noGrp="1"/>
          </p:cNvSpPr>
          <p:nvPr>
            <p:ph type="body"/>
          </p:nvPr>
        </p:nvSpPr>
        <p:spPr>
          <a:xfrm>
            <a:off x="3960" y="1601280"/>
            <a:ext cx="3958200" cy="3476160"/>
          </a:xfrm>
          <a:prstGeom prst="rect">
            <a:avLst/>
          </a:prstGeom>
          <a:solidFill>
            <a:schemeClr val="lt1"/>
          </a:solidFill>
          <a:ln w="0">
            <a:noFill/>
          </a:ln>
        </p:spPr>
        <p:txBody>
          <a:bodyPr lIns="90000" tIns="45000" rIns="90000" bIns="45000" anchor="t">
            <a:normAutofit fontScale="92500" lnSpcReduction="19999"/>
          </a:bodyPr>
          <a:lstStyle/>
          <a:p>
            <a:pPr marL="432000" indent="-324000">
              <a:lnSpc>
                <a:spcPct val="100000"/>
              </a:lnSpc>
              <a:spcBef>
                <a:spcPts val="1417"/>
              </a:spcBef>
              <a:buClr>
                <a:srgbClr val="000000"/>
              </a:buClr>
              <a:buSzPct val="45000"/>
              <a:buFont typeface="Wingdings" charset="2"/>
              <a:buChar char=""/>
            </a:pPr>
            <a:r>
              <a:rPr lang="en-US" sz="18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18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18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18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Seventh Outline Level</a:t>
            </a:r>
          </a:p>
        </p:txBody>
      </p:sp>
      <p:sp>
        <p:nvSpPr>
          <p:cNvPr id="88" name="PlaceHolder 9"/>
          <p:cNvSpPr>
            <a:spLocks noGrp="1"/>
          </p:cNvSpPr>
          <p:nvPr>
            <p:ph type="body"/>
          </p:nvPr>
        </p:nvSpPr>
        <p:spPr>
          <a:xfrm>
            <a:off x="8232480" y="5078520"/>
            <a:ext cx="3958920" cy="1130040"/>
          </a:xfrm>
          <a:prstGeom prst="rect">
            <a:avLst/>
          </a:prstGeom>
          <a:solidFill>
            <a:schemeClr val="dk1"/>
          </a:solidFill>
          <a:ln w="0">
            <a:noFill/>
          </a:ln>
        </p:spPr>
        <p:txBody>
          <a:bodyPr lIns="36000" tIns="36000" rIns="36000" bIns="36000" anchor="ctr">
            <a:normAutofit fontScale="32500" lnSpcReduction="19999"/>
          </a:bodyPr>
          <a:lstStyle/>
          <a:p>
            <a:pPr marL="432000" indent="-324000">
              <a:lnSpc>
                <a:spcPct val="100000"/>
              </a:lnSpc>
              <a:spcBef>
                <a:spcPts val="1417"/>
              </a:spcBef>
              <a:buClr>
                <a:srgbClr val="000000"/>
              </a:buClr>
              <a:buSzPct val="45000"/>
              <a:buFont typeface="Wingdings" charset="2"/>
              <a:buChar char=""/>
            </a:pPr>
            <a:r>
              <a:rPr lang="en-US" sz="2100" b="0" u="none" strike="noStrike">
                <a:solidFill>
                  <a:srgbClr val="000000"/>
                </a:solidFill>
                <a:effectLst/>
                <a:uFillTx/>
                <a:latin typeface="Arial"/>
              </a:rPr>
              <a:t>Click to edit the outline text format</a:t>
            </a:r>
            <a:endParaRPr lang="en-US" sz="2100" b="0" u="none" strike="noStrike">
              <a:solidFill>
                <a:srgbClr val="FFFFFF"/>
              </a:solidFill>
              <a:effectLst/>
              <a:uFillTx/>
              <a:latin typeface="Arial"/>
            </a:endParaRPr>
          </a:p>
          <a:p>
            <a:pPr marL="864000" lvl="1" indent="-324000">
              <a:lnSpc>
                <a:spcPct val="100000"/>
              </a:lnSpc>
              <a:spcBef>
                <a:spcPts val="1134"/>
              </a:spcBef>
              <a:buClr>
                <a:srgbClr val="000000"/>
              </a:buClr>
              <a:buSzPct val="75000"/>
              <a:buFont typeface="Symbol" charset="2"/>
              <a:buChar char=""/>
            </a:pPr>
            <a:r>
              <a:rPr lang="en-US" sz="2100" b="0" u="none" strike="noStrike">
                <a:solidFill>
                  <a:srgbClr val="000000"/>
                </a:solidFill>
                <a:effectLst/>
                <a:uFillTx/>
                <a:latin typeface="Arial"/>
              </a:rPr>
              <a:t>Second Outline Level</a:t>
            </a:r>
            <a:endParaRPr lang="en-US" sz="2100" b="0" u="none" strike="noStrike">
              <a:solidFill>
                <a:srgbClr val="FFFFFF"/>
              </a:solidFill>
              <a:effectLst/>
              <a:uFillTx/>
              <a:latin typeface="Arial"/>
            </a:endParaRPr>
          </a:p>
          <a:p>
            <a:pPr marL="1296000" lvl="2" indent="-288000">
              <a:lnSpc>
                <a:spcPct val="100000"/>
              </a:lnSpc>
              <a:spcBef>
                <a:spcPts val="850"/>
              </a:spcBef>
              <a:buClr>
                <a:srgbClr val="000000"/>
              </a:buClr>
              <a:buSzPct val="45000"/>
              <a:buFont typeface="Wingdings" charset="2"/>
              <a:buChar char=""/>
            </a:pPr>
            <a:r>
              <a:rPr lang="en-US" sz="2100" b="0" u="none" strike="noStrike">
                <a:solidFill>
                  <a:srgbClr val="000000"/>
                </a:solidFill>
                <a:effectLst/>
                <a:uFillTx/>
                <a:latin typeface="Arial"/>
              </a:rPr>
              <a:t>Third Outline Level</a:t>
            </a:r>
            <a:endParaRPr lang="en-US" sz="2100" b="0" u="none" strike="noStrike">
              <a:solidFill>
                <a:srgbClr val="FFFFFF"/>
              </a:solidFill>
              <a:effectLst/>
              <a:uFillTx/>
              <a:latin typeface="Arial"/>
            </a:endParaRPr>
          </a:p>
          <a:p>
            <a:pPr marL="1728000" lvl="3" indent="-216000">
              <a:lnSpc>
                <a:spcPct val="100000"/>
              </a:lnSpc>
              <a:spcBef>
                <a:spcPts val="567"/>
              </a:spcBef>
              <a:buClr>
                <a:srgbClr val="000000"/>
              </a:buClr>
              <a:buSzPct val="75000"/>
              <a:buFont typeface="Symbol" charset="2"/>
              <a:buChar char=""/>
            </a:pPr>
            <a:r>
              <a:rPr lang="en-US" sz="2100" b="0" u="none" strike="noStrike">
                <a:solidFill>
                  <a:srgbClr val="000000"/>
                </a:solidFill>
                <a:effectLst/>
                <a:uFillTx/>
                <a:latin typeface="Arial"/>
              </a:rPr>
              <a:t>Fourth Outline Level</a:t>
            </a:r>
            <a:endParaRPr lang="en-US" sz="2100" b="0" u="none" strike="noStrike">
              <a:solidFill>
                <a:srgbClr val="FFFFFF"/>
              </a:solidFill>
              <a:effectLst/>
              <a:uFillTx/>
              <a:latin typeface="Arial"/>
            </a:endParaRPr>
          </a:p>
          <a:p>
            <a:pPr marL="2160000" lvl="4"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Fifth Outline Level</a:t>
            </a:r>
            <a:endParaRPr lang="en-US" sz="2100" b="0" u="none" strike="noStrike">
              <a:solidFill>
                <a:srgbClr val="FFFFFF"/>
              </a:solidFill>
              <a:effectLst/>
              <a:uFillTx/>
              <a:latin typeface="Arial"/>
            </a:endParaRPr>
          </a:p>
          <a:p>
            <a:pPr marL="2592000" lvl="5"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Sixth Outline Level</a:t>
            </a:r>
            <a:endParaRPr lang="en-US" sz="2100" b="0" u="none" strike="noStrike">
              <a:solidFill>
                <a:srgbClr val="FFFFFF"/>
              </a:solidFill>
              <a:effectLst/>
              <a:uFillTx/>
              <a:latin typeface="Arial"/>
            </a:endParaRPr>
          </a:p>
          <a:p>
            <a:pPr marL="3024000" lvl="6"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Seventh Outline Level</a:t>
            </a:r>
            <a:endParaRPr lang="en-US" sz="2100" b="0" u="none" strike="noStrike">
              <a:solidFill>
                <a:srgbClr val="FFFFFF"/>
              </a:solidFill>
              <a:effectLst/>
              <a:uFillTx/>
              <a:latin typeface="Arial"/>
            </a:endParaRPr>
          </a:p>
        </p:txBody>
      </p:sp>
      <p:sp>
        <p:nvSpPr>
          <p:cNvPr id="89" name="PlaceHolder 10"/>
          <p:cNvSpPr>
            <a:spLocks noGrp="1"/>
          </p:cNvSpPr>
          <p:nvPr>
            <p:ph type="body"/>
          </p:nvPr>
        </p:nvSpPr>
        <p:spPr>
          <a:xfrm>
            <a:off x="8232480" y="1601280"/>
            <a:ext cx="3958200" cy="3476160"/>
          </a:xfrm>
          <a:prstGeom prst="rect">
            <a:avLst/>
          </a:prstGeom>
          <a:solidFill>
            <a:schemeClr val="lt1"/>
          </a:solidFill>
          <a:ln w="0">
            <a:noFill/>
          </a:ln>
        </p:spPr>
        <p:txBody>
          <a:bodyPr lIns="90000" tIns="45000" rIns="90000" bIns="45000" anchor="t">
            <a:normAutofit fontScale="92500" lnSpcReduction="19999"/>
          </a:bodyPr>
          <a:lstStyle/>
          <a:p>
            <a:pPr marL="432000" indent="-324000">
              <a:lnSpc>
                <a:spcPct val="100000"/>
              </a:lnSpc>
              <a:spcBef>
                <a:spcPts val="1417"/>
              </a:spcBef>
              <a:buClr>
                <a:srgbClr val="000000"/>
              </a:buClr>
              <a:buSzPct val="45000"/>
              <a:buFont typeface="Wingdings" charset="2"/>
              <a:buChar char=""/>
            </a:pPr>
            <a:r>
              <a:rPr lang="en-US" sz="18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18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18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18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Seventh Outline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lt1"/>
        </a:solidFill>
        <a:effectLst/>
      </p:bgPr>
    </p:bg>
    <p:spTree>
      <p:nvGrpSpPr>
        <p:cNvPr id="1" name=""/>
        <p:cNvGrpSpPr/>
        <p:nvPr/>
      </p:nvGrpSpPr>
      <p:grpSpPr>
        <a:xfrm>
          <a:off x="0" y="0"/>
          <a:ext cx="0" cy="0"/>
          <a:chOff x="0" y="0"/>
          <a:chExt cx="0" cy="0"/>
        </a:xfrm>
      </p:grpSpPr>
      <p:cxnSp>
        <p:nvCxnSpPr>
          <p:cNvPr id="90" name="Google Shape;15;p23"/>
          <p:cNvCxnSpPr/>
          <p:nvPr/>
        </p:nvCxnSpPr>
        <p:spPr>
          <a:xfrm>
            <a:off x="403920" y="6370560"/>
            <a:ext cx="11381040" cy="1080"/>
          </a:xfrm>
          <a:prstGeom prst="straightConnector1">
            <a:avLst/>
          </a:prstGeom>
          <a:ln w="9525">
            <a:solidFill>
              <a:srgbClr val="0033A0"/>
            </a:solidFill>
            <a:miter/>
          </a:ln>
        </p:spPr>
      </p:cxnSp>
      <p:pic>
        <p:nvPicPr>
          <p:cNvPr id="91" name="Google Shape;16;p23"/>
          <p:cNvPicPr/>
          <p:nvPr/>
        </p:nvPicPr>
        <p:blipFill>
          <a:blip r:embed="rId2"/>
          <a:stretch/>
        </p:blipFill>
        <p:spPr>
          <a:xfrm>
            <a:off x="403920" y="6438960"/>
            <a:ext cx="351360" cy="346320"/>
          </a:xfrm>
          <a:prstGeom prst="rect">
            <a:avLst/>
          </a:prstGeom>
          <a:noFill/>
          <a:ln w="0">
            <a:noFill/>
          </a:ln>
        </p:spPr>
      </p:pic>
      <p:sp>
        <p:nvSpPr>
          <p:cNvPr id="92" name="Google Shape;143;p40"/>
          <p:cNvSpPr/>
          <p:nvPr/>
        </p:nvSpPr>
        <p:spPr>
          <a:xfrm>
            <a:off x="407880" y="6196320"/>
            <a:ext cx="11374920" cy="368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800" b="0" u="none" strike="noStrike">
                <a:solidFill>
                  <a:schemeClr val="dk1"/>
                </a:solidFill>
                <a:effectLst/>
                <a:uFillTx/>
                <a:latin typeface="Arial"/>
                <a:ea typeface="Arial"/>
              </a:rPr>
              <a:t>home.cern</a:t>
            </a:r>
            <a:endParaRPr lang="en-US" sz="1800" b="0" u="none" strike="noStrike">
              <a:solidFill>
                <a:srgbClr val="000000"/>
              </a:solidFill>
              <a:effectLst/>
              <a:uFillTx/>
              <a:latin typeface="Arial"/>
            </a:endParaRPr>
          </a:p>
        </p:txBody>
      </p:sp>
      <p:pic>
        <p:nvPicPr>
          <p:cNvPr id="93" name="Google Shape;144;p40"/>
          <p:cNvPicPr/>
          <p:nvPr/>
        </p:nvPicPr>
        <p:blipFill>
          <a:blip r:embed="rId3"/>
          <a:stretch/>
        </p:blipFill>
        <p:spPr>
          <a:xfrm>
            <a:off x="5558760" y="4869720"/>
            <a:ext cx="1073520" cy="1073520"/>
          </a:xfrm>
          <a:prstGeom prst="rect">
            <a:avLst/>
          </a:prstGeom>
          <a:noFill/>
          <a:ln w="0">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Picture Horizontal and texts">
    <p:bg>
      <p:bgPr>
        <a:solidFill>
          <a:schemeClr val="lt1"/>
        </a:solidFill>
        <a:effectLst/>
      </p:bgPr>
    </p:bg>
    <p:spTree>
      <p:nvGrpSpPr>
        <p:cNvPr id="1" name=""/>
        <p:cNvGrpSpPr/>
        <p:nvPr/>
      </p:nvGrpSpPr>
      <p:grpSpPr>
        <a:xfrm>
          <a:off x="0" y="0"/>
          <a:ext cx="0" cy="0"/>
          <a:chOff x="0" y="0"/>
          <a:chExt cx="0" cy="0"/>
        </a:xfrm>
      </p:grpSpPr>
      <p:cxnSp>
        <p:nvCxnSpPr>
          <p:cNvPr id="94" name="Google Shape;15;p23"/>
          <p:cNvCxnSpPr/>
          <p:nvPr/>
        </p:nvCxnSpPr>
        <p:spPr>
          <a:xfrm>
            <a:off x="403920" y="6370560"/>
            <a:ext cx="11381040" cy="1080"/>
          </a:xfrm>
          <a:prstGeom prst="straightConnector1">
            <a:avLst/>
          </a:prstGeom>
          <a:ln w="9525">
            <a:solidFill>
              <a:srgbClr val="0033A0"/>
            </a:solidFill>
            <a:miter/>
          </a:ln>
        </p:spPr>
      </p:cxnSp>
      <p:pic>
        <p:nvPicPr>
          <p:cNvPr id="95" name="Google Shape;16;p23"/>
          <p:cNvPicPr/>
          <p:nvPr/>
        </p:nvPicPr>
        <p:blipFill>
          <a:blip r:embed="rId2"/>
          <a:stretch/>
        </p:blipFill>
        <p:spPr>
          <a:xfrm>
            <a:off x="403920" y="6438960"/>
            <a:ext cx="351360" cy="346320"/>
          </a:xfrm>
          <a:prstGeom prst="rect">
            <a:avLst/>
          </a:prstGeom>
          <a:noFill/>
          <a:ln w="0">
            <a:noFill/>
          </a:ln>
        </p:spPr>
      </p:pic>
      <p:sp>
        <p:nvSpPr>
          <p:cNvPr id="96" name="PlaceHolder 1"/>
          <p:cNvSpPr>
            <a:spLocks noGrp="1"/>
          </p:cNvSpPr>
          <p:nvPr>
            <p:ph type="title"/>
          </p:nvPr>
        </p:nvSpPr>
        <p:spPr>
          <a:xfrm>
            <a:off x="407880" y="365040"/>
            <a:ext cx="11379600" cy="1083240"/>
          </a:xfrm>
          <a:prstGeom prst="rect">
            <a:avLst/>
          </a:prstGeom>
          <a:noFill/>
          <a:ln w="0">
            <a:noFill/>
          </a:ln>
        </p:spPr>
        <p:txBody>
          <a:bodyPr lIns="0" tIns="0" rIns="0" bIns="0" anchor="t">
            <a:noAutofit/>
          </a:bodyPr>
          <a:lstStyle/>
          <a:p>
            <a:pPr indent="0">
              <a:lnSpc>
                <a:spcPct val="100000"/>
              </a:lnSpc>
              <a:buNone/>
              <a:tabLst>
                <a:tab pos="0" algn="l"/>
              </a:tabLst>
            </a:pPr>
            <a:r>
              <a:rPr lang="en-US" sz="3600" b="0" u="none" strike="noStrike">
                <a:solidFill>
                  <a:srgbClr val="000000"/>
                </a:solidFill>
                <a:effectLst/>
                <a:uFillTx/>
                <a:latin typeface="Arial"/>
              </a:rPr>
              <a:t>Click to edit the title text format</a:t>
            </a:r>
          </a:p>
        </p:txBody>
      </p:sp>
      <p:sp>
        <p:nvSpPr>
          <p:cNvPr id="97" name="PlaceHolder 2"/>
          <p:cNvSpPr>
            <a:spLocks noGrp="1"/>
          </p:cNvSpPr>
          <p:nvPr>
            <p:ph type="body"/>
          </p:nvPr>
        </p:nvSpPr>
        <p:spPr>
          <a:xfrm>
            <a:off x="412920" y="1592280"/>
            <a:ext cx="11374920" cy="2562840"/>
          </a:xfrm>
          <a:prstGeom prst="rect">
            <a:avLst/>
          </a:prstGeom>
          <a:solidFill>
            <a:schemeClr val="lt1"/>
          </a:solidFill>
          <a:ln w="0">
            <a:noFill/>
          </a:ln>
        </p:spPr>
        <p:txBody>
          <a:bodyPr lIns="90000" tIns="45000" rIns="90000" bIns="45000" anchor="t">
            <a:normAutofit/>
          </a:bodyPr>
          <a:lstStyle/>
          <a:p>
            <a:pPr marL="432000" indent="-324000">
              <a:lnSpc>
                <a:spcPct val="100000"/>
              </a:lnSpc>
              <a:spcBef>
                <a:spcPts val="1417"/>
              </a:spcBef>
              <a:buClr>
                <a:srgbClr val="000000"/>
              </a:buClr>
              <a:buSzPct val="45000"/>
              <a:buFont typeface="Wingdings" charset="2"/>
              <a:buChar char=""/>
            </a:pPr>
            <a:r>
              <a:rPr lang="en-US" sz="18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18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18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18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Seventh Outline Level</a:t>
            </a:r>
          </a:p>
        </p:txBody>
      </p:sp>
      <p:sp>
        <p:nvSpPr>
          <p:cNvPr id="98" name="PlaceHolder 3"/>
          <p:cNvSpPr>
            <a:spLocks noGrp="1"/>
          </p:cNvSpPr>
          <p:nvPr>
            <p:ph type="body"/>
          </p:nvPr>
        </p:nvSpPr>
        <p:spPr>
          <a:xfrm>
            <a:off x="407880" y="4294080"/>
            <a:ext cx="3707280" cy="1905480"/>
          </a:xfrm>
          <a:prstGeom prst="rect">
            <a:avLst/>
          </a:prstGeom>
          <a:noFill/>
          <a:ln w="0">
            <a:noFill/>
          </a:ln>
        </p:spPr>
        <p:txBody>
          <a:bodyPr lIns="0" tIns="0" rIns="0" bIns="0" anchor="t">
            <a:normAutofit fontScale="55000" lnSpcReduction="19999"/>
          </a:bodyPr>
          <a:lstStyle/>
          <a:p>
            <a:pPr marL="432000" indent="-324000">
              <a:lnSpc>
                <a:spcPct val="100000"/>
              </a:lnSpc>
              <a:spcBef>
                <a:spcPts val="1417"/>
              </a:spcBef>
              <a:buClr>
                <a:srgbClr val="000000"/>
              </a:buClr>
              <a:buSzPct val="45000"/>
              <a:buFont typeface="Wingdings" charset="2"/>
              <a:buChar char=""/>
            </a:pPr>
            <a:r>
              <a:rPr lang="en-US" sz="21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21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21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21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Seventh Outline Level</a:t>
            </a:r>
          </a:p>
        </p:txBody>
      </p:sp>
      <p:sp>
        <p:nvSpPr>
          <p:cNvPr id="99" name="PlaceHolder 4"/>
          <p:cNvSpPr>
            <a:spLocks noGrp="1"/>
          </p:cNvSpPr>
          <p:nvPr>
            <p:ph type="body"/>
          </p:nvPr>
        </p:nvSpPr>
        <p:spPr>
          <a:xfrm>
            <a:off x="4267080" y="4294080"/>
            <a:ext cx="3664440" cy="1905480"/>
          </a:xfrm>
          <a:prstGeom prst="rect">
            <a:avLst/>
          </a:prstGeom>
          <a:noFill/>
          <a:ln w="0">
            <a:noFill/>
          </a:ln>
        </p:spPr>
        <p:txBody>
          <a:bodyPr lIns="0" tIns="0" rIns="0" bIns="0" anchor="t">
            <a:normAutofit fontScale="55000" lnSpcReduction="19999"/>
          </a:bodyPr>
          <a:lstStyle/>
          <a:p>
            <a:pPr marL="432000" indent="-324000">
              <a:lnSpc>
                <a:spcPct val="100000"/>
              </a:lnSpc>
              <a:spcBef>
                <a:spcPts val="1417"/>
              </a:spcBef>
              <a:buClr>
                <a:srgbClr val="000000"/>
              </a:buClr>
              <a:buSzPct val="45000"/>
              <a:buFont typeface="Wingdings" charset="2"/>
              <a:buChar char=""/>
            </a:pPr>
            <a:r>
              <a:rPr lang="en-US" sz="21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21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21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21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Seventh Outline Level</a:t>
            </a:r>
          </a:p>
        </p:txBody>
      </p:sp>
      <p:sp>
        <p:nvSpPr>
          <p:cNvPr id="100" name="PlaceHolder 5"/>
          <p:cNvSpPr>
            <a:spLocks noGrp="1"/>
          </p:cNvSpPr>
          <p:nvPr>
            <p:ph type="dt" idx="28"/>
          </p:nvPr>
        </p:nvSpPr>
        <p:spPr>
          <a:xfrm>
            <a:off x="8101800" y="6424920"/>
            <a:ext cx="1773000" cy="363960"/>
          </a:xfrm>
          <a:prstGeom prst="rect">
            <a:avLst/>
          </a:prstGeom>
          <a:noFill/>
          <a:ln w="0">
            <a:noFill/>
          </a:ln>
        </p:spPr>
        <p:txBody>
          <a:bodyPr lIns="0" tIns="0" rIns="0" bIns="0" anchor="ctr">
            <a:noAutofit/>
          </a:bodyPr>
          <a:lstStyle>
            <a:lvl1pPr indent="0">
              <a:lnSpc>
                <a:spcPct val="100000"/>
              </a:lnSpc>
              <a:buNone/>
              <a:tabLst>
                <a:tab pos="0" algn="l"/>
              </a:tabLst>
              <a:defRPr lang="en-US" sz="1400" b="0" u="none" strike="noStrike">
                <a:solidFill>
                  <a:srgbClr val="000000"/>
                </a:solidFill>
                <a:effectLst/>
                <a:uFillTx/>
                <a:latin typeface="Times New Roman"/>
              </a:defRPr>
            </a:lvl1pPr>
          </a:lstStyle>
          <a:p>
            <a:pPr indent="0">
              <a:lnSpc>
                <a:spcPct val="100000"/>
              </a:lnSpc>
              <a:buNone/>
              <a:tabLst>
                <a:tab pos="0" algn="l"/>
              </a:tabLst>
            </a:pPr>
            <a:r>
              <a:rPr lang="en-US" sz="1400" b="0" u="none" strike="noStrike">
                <a:solidFill>
                  <a:srgbClr val="000000"/>
                </a:solidFill>
                <a:effectLst/>
                <a:uFillTx/>
                <a:latin typeface="Times New Roman"/>
              </a:rPr>
              <a:t>&lt;date/time&gt;</a:t>
            </a:r>
          </a:p>
        </p:txBody>
      </p:sp>
      <p:sp>
        <p:nvSpPr>
          <p:cNvPr id="101" name="PlaceHolder 6"/>
          <p:cNvSpPr>
            <a:spLocks noGrp="1"/>
          </p:cNvSpPr>
          <p:nvPr>
            <p:ph type="ftr" idx="29"/>
          </p:nvPr>
        </p:nvSpPr>
        <p:spPr>
          <a:xfrm>
            <a:off x="1145520" y="6424920"/>
            <a:ext cx="678636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400" b="0" u="none" strike="noStrike">
                <a:solidFill>
                  <a:srgbClr val="000000"/>
                </a:solidFill>
                <a:effectLst/>
                <a:uFillTx/>
                <a:latin typeface="Times New Roman"/>
              </a:defRPr>
            </a:lvl1pPr>
          </a:lstStyle>
          <a:p>
            <a:pPr indent="0" algn="ctr">
              <a:lnSpc>
                <a:spcPct val="100000"/>
              </a:lnSpc>
              <a:buNone/>
              <a:tabLst>
                <a:tab pos="0" algn="l"/>
              </a:tabLst>
            </a:pPr>
            <a:r>
              <a:rPr lang="en-US" sz="1400" b="0" u="none" strike="noStrike">
                <a:solidFill>
                  <a:srgbClr val="000000"/>
                </a:solidFill>
                <a:effectLst/>
                <a:uFillTx/>
                <a:latin typeface="Times New Roman"/>
              </a:rPr>
              <a:t>&lt;footer&gt;</a:t>
            </a:r>
          </a:p>
        </p:txBody>
      </p:sp>
      <p:sp>
        <p:nvSpPr>
          <p:cNvPr id="102" name="PlaceHolder 7"/>
          <p:cNvSpPr>
            <a:spLocks noGrp="1"/>
          </p:cNvSpPr>
          <p:nvPr>
            <p:ph type="sldNum" idx="30"/>
          </p:nvPr>
        </p:nvSpPr>
        <p:spPr>
          <a:xfrm>
            <a:off x="11107440" y="6424920"/>
            <a:ext cx="68004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7704ED09-D484-4723-8E7D-CA3161073CA9}" type="slidenum">
              <a:rPr lang="en-US" sz="850" b="1" u="none" strike="noStrike">
                <a:solidFill>
                  <a:schemeClr val="dk1"/>
                </a:solidFill>
                <a:effectLst/>
                <a:uFillTx/>
                <a:latin typeface="Arial"/>
                <a:ea typeface="Arial"/>
              </a:rPr>
              <a:t>‹#›</a:t>
            </a:fld>
            <a:endParaRPr lang="en-US" sz="850" b="0" u="none" strike="noStrike">
              <a:solidFill>
                <a:srgbClr val="000000"/>
              </a:solidFill>
              <a:effectLst/>
              <a:uFillTx/>
              <a:latin typeface="Times New Roman"/>
            </a:endParaRPr>
          </a:p>
        </p:txBody>
      </p:sp>
      <p:sp>
        <p:nvSpPr>
          <p:cNvPr id="103" name="PlaceHolder 8"/>
          <p:cNvSpPr>
            <a:spLocks noGrp="1"/>
          </p:cNvSpPr>
          <p:nvPr>
            <p:ph type="body"/>
          </p:nvPr>
        </p:nvSpPr>
        <p:spPr>
          <a:xfrm>
            <a:off x="8085600" y="4294080"/>
            <a:ext cx="3701880" cy="1905480"/>
          </a:xfrm>
          <a:prstGeom prst="rect">
            <a:avLst/>
          </a:prstGeom>
          <a:noFill/>
          <a:ln w="0">
            <a:noFill/>
          </a:ln>
        </p:spPr>
        <p:txBody>
          <a:bodyPr lIns="0" tIns="0" rIns="0" bIns="0" anchor="t">
            <a:normAutofit fontScale="55000" lnSpcReduction="19999"/>
          </a:bodyPr>
          <a:lstStyle/>
          <a:p>
            <a:pPr marL="432000" indent="-324000">
              <a:lnSpc>
                <a:spcPct val="100000"/>
              </a:lnSpc>
              <a:spcBef>
                <a:spcPts val="1417"/>
              </a:spcBef>
              <a:buClr>
                <a:srgbClr val="000000"/>
              </a:buClr>
              <a:buSzPct val="45000"/>
              <a:buFont typeface="Wingdings" charset="2"/>
              <a:buChar char=""/>
            </a:pPr>
            <a:r>
              <a:rPr lang="en-US" sz="21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21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21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21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Seventh Outline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Picture Horizontal and text in boxes">
    <p:bg>
      <p:bgPr>
        <a:solidFill>
          <a:schemeClr val="lt1"/>
        </a:solidFill>
        <a:effectLst/>
      </p:bgPr>
    </p:bg>
    <p:spTree>
      <p:nvGrpSpPr>
        <p:cNvPr id="1" name=""/>
        <p:cNvGrpSpPr/>
        <p:nvPr/>
      </p:nvGrpSpPr>
      <p:grpSpPr>
        <a:xfrm>
          <a:off x="0" y="0"/>
          <a:ext cx="0" cy="0"/>
          <a:chOff x="0" y="0"/>
          <a:chExt cx="0" cy="0"/>
        </a:xfrm>
      </p:grpSpPr>
      <p:cxnSp>
        <p:nvCxnSpPr>
          <p:cNvPr id="104" name="Google Shape;15;p23"/>
          <p:cNvCxnSpPr/>
          <p:nvPr/>
        </p:nvCxnSpPr>
        <p:spPr>
          <a:xfrm>
            <a:off x="403920" y="6370560"/>
            <a:ext cx="11381040" cy="1080"/>
          </a:xfrm>
          <a:prstGeom prst="straightConnector1">
            <a:avLst/>
          </a:prstGeom>
          <a:ln w="9525">
            <a:solidFill>
              <a:srgbClr val="0033A0"/>
            </a:solidFill>
            <a:miter/>
          </a:ln>
        </p:spPr>
      </p:cxnSp>
      <p:pic>
        <p:nvPicPr>
          <p:cNvPr id="105" name="Google Shape;16;p23"/>
          <p:cNvPicPr/>
          <p:nvPr/>
        </p:nvPicPr>
        <p:blipFill>
          <a:blip r:embed="rId2"/>
          <a:stretch/>
        </p:blipFill>
        <p:spPr>
          <a:xfrm>
            <a:off x="403920" y="6438960"/>
            <a:ext cx="351360" cy="346320"/>
          </a:xfrm>
          <a:prstGeom prst="rect">
            <a:avLst/>
          </a:prstGeom>
          <a:noFill/>
          <a:ln w="0">
            <a:noFill/>
          </a:ln>
        </p:spPr>
      </p:pic>
      <p:sp>
        <p:nvSpPr>
          <p:cNvPr id="106" name="PlaceHolder 1"/>
          <p:cNvSpPr>
            <a:spLocks noGrp="1"/>
          </p:cNvSpPr>
          <p:nvPr>
            <p:ph type="title"/>
          </p:nvPr>
        </p:nvSpPr>
        <p:spPr>
          <a:xfrm>
            <a:off x="407880" y="365040"/>
            <a:ext cx="11379600" cy="1083240"/>
          </a:xfrm>
          <a:prstGeom prst="rect">
            <a:avLst/>
          </a:prstGeom>
          <a:noFill/>
          <a:ln w="0">
            <a:noFill/>
          </a:ln>
        </p:spPr>
        <p:txBody>
          <a:bodyPr lIns="0" tIns="0" rIns="0" bIns="0" anchor="t">
            <a:noAutofit/>
          </a:bodyPr>
          <a:lstStyle/>
          <a:p>
            <a:pPr indent="0">
              <a:lnSpc>
                <a:spcPct val="100000"/>
              </a:lnSpc>
              <a:buNone/>
              <a:tabLst>
                <a:tab pos="0" algn="l"/>
              </a:tabLst>
            </a:pPr>
            <a:r>
              <a:rPr lang="en-US" sz="3600" b="0" u="none" strike="noStrike">
                <a:solidFill>
                  <a:srgbClr val="000000"/>
                </a:solidFill>
                <a:effectLst/>
                <a:uFillTx/>
                <a:latin typeface="Arial"/>
              </a:rPr>
              <a:t>Click to edit the title text format</a:t>
            </a:r>
          </a:p>
        </p:txBody>
      </p:sp>
      <p:sp>
        <p:nvSpPr>
          <p:cNvPr id="107" name="PlaceHolder 2"/>
          <p:cNvSpPr>
            <a:spLocks noGrp="1"/>
          </p:cNvSpPr>
          <p:nvPr>
            <p:ph type="body"/>
          </p:nvPr>
        </p:nvSpPr>
        <p:spPr>
          <a:xfrm>
            <a:off x="0" y="1592280"/>
            <a:ext cx="12191040" cy="2944800"/>
          </a:xfrm>
          <a:prstGeom prst="rect">
            <a:avLst/>
          </a:prstGeom>
          <a:solidFill>
            <a:schemeClr val="lt1"/>
          </a:solidFill>
          <a:ln w="0">
            <a:noFill/>
          </a:ln>
        </p:spPr>
        <p:txBody>
          <a:bodyPr lIns="90000" tIns="45000" rIns="90000" bIns="45000" anchor="t">
            <a:normAutofit/>
          </a:bodyPr>
          <a:lstStyle/>
          <a:p>
            <a:pPr marL="432000" indent="-324000">
              <a:lnSpc>
                <a:spcPct val="100000"/>
              </a:lnSpc>
              <a:spcBef>
                <a:spcPts val="1417"/>
              </a:spcBef>
              <a:buClr>
                <a:srgbClr val="000000"/>
              </a:buClr>
              <a:buSzPct val="45000"/>
              <a:buFont typeface="Wingdings" charset="2"/>
              <a:buChar char=""/>
            </a:pPr>
            <a:r>
              <a:rPr lang="en-US" sz="18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18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18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18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Seventh Outline Level</a:t>
            </a:r>
          </a:p>
        </p:txBody>
      </p:sp>
      <p:sp>
        <p:nvSpPr>
          <p:cNvPr id="108" name="PlaceHolder 3"/>
          <p:cNvSpPr>
            <a:spLocks noGrp="1"/>
          </p:cNvSpPr>
          <p:nvPr>
            <p:ph type="body"/>
          </p:nvPr>
        </p:nvSpPr>
        <p:spPr>
          <a:xfrm>
            <a:off x="407880" y="4294080"/>
            <a:ext cx="3707280" cy="1905480"/>
          </a:xfrm>
          <a:prstGeom prst="rect">
            <a:avLst/>
          </a:prstGeom>
          <a:solidFill>
            <a:schemeClr val="dk1"/>
          </a:solidFill>
          <a:ln w="0">
            <a:noFill/>
          </a:ln>
        </p:spPr>
        <p:txBody>
          <a:bodyPr lIns="0" tIns="72000" rIns="0" bIns="0" anchor="t">
            <a:normAutofit fontScale="55000" lnSpcReduction="19999"/>
          </a:bodyPr>
          <a:lstStyle/>
          <a:p>
            <a:pPr marL="432000" indent="-324000">
              <a:lnSpc>
                <a:spcPct val="100000"/>
              </a:lnSpc>
              <a:spcBef>
                <a:spcPts val="1417"/>
              </a:spcBef>
              <a:buClr>
                <a:srgbClr val="000000"/>
              </a:buClr>
              <a:buSzPct val="45000"/>
              <a:buFont typeface="Wingdings" charset="2"/>
              <a:buChar char=""/>
            </a:pPr>
            <a:r>
              <a:rPr lang="en-US" sz="2100" b="0" u="none" strike="noStrike">
                <a:solidFill>
                  <a:srgbClr val="000000"/>
                </a:solidFill>
                <a:effectLst/>
                <a:uFillTx/>
                <a:latin typeface="Arial"/>
              </a:rPr>
              <a:t>Click to edit the outline text format</a:t>
            </a:r>
            <a:endParaRPr lang="en-US" sz="2100" b="0" u="none" strike="noStrike">
              <a:solidFill>
                <a:srgbClr val="FFFFFF"/>
              </a:solidFill>
              <a:effectLst/>
              <a:uFillTx/>
              <a:latin typeface="Arial"/>
            </a:endParaRPr>
          </a:p>
          <a:p>
            <a:pPr marL="864000" lvl="1" indent="-324000">
              <a:lnSpc>
                <a:spcPct val="100000"/>
              </a:lnSpc>
              <a:spcBef>
                <a:spcPts val="1134"/>
              </a:spcBef>
              <a:buClr>
                <a:srgbClr val="000000"/>
              </a:buClr>
              <a:buSzPct val="75000"/>
              <a:buFont typeface="Symbol" charset="2"/>
              <a:buChar char=""/>
            </a:pPr>
            <a:r>
              <a:rPr lang="en-US" sz="2100" b="0" u="none" strike="noStrike">
                <a:solidFill>
                  <a:srgbClr val="000000"/>
                </a:solidFill>
                <a:effectLst/>
                <a:uFillTx/>
                <a:latin typeface="Arial"/>
              </a:rPr>
              <a:t>Second Outline Level</a:t>
            </a:r>
            <a:endParaRPr lang="en-US" sz="2100" b="0" u="none" strike="noStrike">
              <a:solidFill>
                <a:srgbClr val="FFFFFF"/>
              </a:solidFill>
              <a:effectLst/>
              <a:uFillTx/>
              <a:latin typeface="Arial"/>
            </a:endParaRPr>
          </a:p>
          <a:p>
            <a:pPr marL="1296000" lvl="2" indent="-288000">
              <a:lnSpc>
                <a:spcPct val="100000"/>
              </a:lnSpc>
              <a:spcBef>
                <a:spcPts val="850"/>
              </a:spcBef>
              <a:buClr>
                <a:srgbClr val="000000"/>
              </a:buClr>
              <a:buSzPct val="45000"/>
              <a:buFont typeface="Wingdings" charset="2"/>
              <a:buChar char=""/>
            </a:pPr>
            <a:r>
              <a:rPr lang="en-US" sz="2100" b="0" u="none" strike="noStrike">
                <a:solidFill>
                  <a:srgbClr val="000000"/>
                </a:solidFill>
                <a:effectLst/>
                <a:uFillTx/>
                <a:latin typeface="Arial"/>
              </a:rPr>
              <a:t>Third Outline Level</a:t>
            </a:r>
            <a:endParaRPr lang="en-US" sz="2100" b="0" u="none" strike="noStrike">
              <a:solidFill>
                <a:srgbClr val="FFFFFF"/>
              </a:solidFill>
              <a:effectLst/>
              <a:uFillTx/>
              <a:latin typeface="Arial"/>
            </a:endParaRPr>
          </a:p>
          <a:p>
            <a:pPr marL="1728000" lvl="3" indent="-216000">
              <a:lnSpc>
                <a:spcPct val="100000"/>
              </a:lnSpc>
              <a:spcBef>
                <a:spcPts val="567"/>
              </a:spcBef>
              <a:buClr>
                <a:srgbClr val="000000"/>
              </a:buClr>
              <a:buSzPct val="75000"/>
              <a:buFont typeface="Symbol" charset="2"/>
              <a:buChar char=""/>
            </a:pPr>
            <a:r>
              <a:rPr lang="en-US" sz="2100" b="0" u="none" strike="noStrike">
                <a:solidFill>
                  <a:srgbClr val="000000"/>
                </a:solidFill>
                <a:effectLst/>
                <a:uFillTx/>
                <a:latin typeface="Arial"/>
              </a:rPr>
              <a:t>Fourth Outline Level</a:t>
            </a:r>
            <a:endParaRPr lang="en-US" sz="2100" b="0" u="none" strike="noStrike">
              <a:solidFill>
                <a:srgbClr val="FFFFFF"/>
              </a:solidFill>
              <a:effectLst/>
              <a:uFillTx/>
              <a:latin typeface="Arial"/>
            </a:endParaRPr>
          </a:p>
          <a:p>
            <a:pPr marL="2160000" lvl="4"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Fifth Outline Level</a:t>
            </a:r>
            <a:endParaRPr lang="en-US" sz="2100" b="0" u="none" strike="noStrike">
              <a:solidFill>
                <a:srgbClr val="FFFFFF"/>
              </a:solidFill>
              <a:effectLst/>
              <a:uFillTx/>
              <a:latin typeface="Arial"/>
            </a:endParaRPr>
          </a:p>
          <a:p>
            <a:pPr marL="2592000" lvl="5"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Sixth Outline Level</a:t>
            </a:r>
            <a:endParaRPr lang="en-US" sz="2100" b="0" u="none" strike="noStrike">
              <a:solidFill>
                <a:srgbClr val="FFFFFF"/>
              </a:solidFill>
              <a:effectLst/>
              <a:uFillTx/>
              <a:latin typeface="Arial"/>
            </a:endParaRPr>
          </a:p>
          <a:p>
            <a:pPr marL="3024000" lvl="6"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Seventh Outline Level</a:t>
            </a:r>
            <a:endParaRPr lang="en-US" sz="2100" b="0" u="none" strike="noStrike">
              <a:solidFill>
                <a:srgbClr val="FFFFFF"/>
              </a:solidFill>
              <a:effectLst/>
              <a:uFillTx/>
              <a:latin typeface="Arial"/>
            </a:endParaRPr>
          </a:p>
        </p:txBody>
      </p:sp>
      <p:sp>
        <p:nvSpPr>
          <p:cNvPr id="109" name="PlaceHolder 4"/>
          <p:cNvSpPr>
            <a:spLocks noGrp="1"/>
          </p:cNvSpPr>
          <p:nvPr>
            <p:ph type="body"/>
          </p:nvPr>
        </p:nvSpPr>
        <p:spPr>
          <a:xfrm>
            <a:off x="4267080" y="4294080"/>
            <a:ext cx="3664440" cy="1905480"/>
          </a:xfrm>
          <a:prstGeom prst="rect">
            <a:avLst/>
          </a:prstGeom>
          <a:solidFill>
            <a:schemeClr val="dk1"/>
          </a:solidFill>
          <a:ln w="0">
            <a:noFill/>
          </a:ln>
        </p:spPr>
        <p:txBody>
          <a:bodyPr lIns="0" tIns="72000" rIns="0" bIns="0" anchor="t">
            <a:normAutofit fontScale="55000" lnSpcReduction="19999"/>
          </a:bodyPr>
          <a:lstStyle/>
          <a:p>
            <a:pPr marL="432000" indent="-324000">
              <a:lnSpc>
                <a:spcPct val="100000"/>
              </a:lnSpc>
              <a:spcBef>
                <a:spcPts val="1417"/>
              </a:spcBef>
              <a:buClr>
                <a:srgbClr val="000000"/>
              </a:buClr>
              <a:buSzPct val="45000"/>
              <a:buFont typeface="Wingdings" charset="2"/>
              <a:buChar char=""/>
            </a:pPr>
            <a:r>
              <a:rPr lang="en-US" sz="2100" b="0" u="none" strike="noStrike">
                <a:solidFill>
                  <a:srgbClr val="000000"/>
                </a:solidFill>
                <a:effectLst/>
                <a:uFillTx/>
                <a:latin typeface="Arial"/>
              </a:rPr>
              <a:t>Click to edit the outline text format</a:t>
            </a:r>
            <a:endParaRPr lang="en-US" sz="2100" b="0" u="none" strike="noStrike">
              <a:solidFill>
                <a:srgbClr val="FFFFFF"/>
              </a:solidFill>
              <a:effectLst/>
              <a:uFillTx/>
              <a:latin typeface="Arial"/>
            </a:endParaRPr>
          </a:p>
          <a:p>
            <a:pPr marL="864000" lvl="1" indent="-324000">
              <a:lnSpc>
                <a:spcPct val="100000"/>
              </a:lnSpc>
              <a:spcBef>
                <a:spcPts val="1134"/>
              </a:spcBef>
              <a:buClr>
                <a:srgbClr val="000000"/>
              </a:buClr>
              <a:buSzPct val="75000"/>
              <a:buFont typeface="Symbol" charset="2"/>
              <a:buChar char=""/>
            </a:pPr>
            <a:r>
              <a:rPr lang="en-US" sz="2100" b="0" u="none" strike="noStrike">
                <a:solidFill>
                  <a:srgbClr val="000000"/>
                </a:solidFill>
                <a:effectLst/>
                <a:uFillTx/>
                <a:latin typeface="Arial"/>
              </a:rPr>
              <a:t>Second Outline Level</a:t>
            </a:r>
            <a:endParaRPr lang="en-US" sz="2100" b="0" u="none" strike="noStrike">
              <a:solidFill>
                <a:srgbClr val="FFFFFF"/>
              </a:solidFill>
              <a:effectLst/>
              <a:uFillTx/>
              <a:latin typeface="Arial"/>
            </a:endParaRPr>
          </a:p>
          <a:p>
            <a:pPr marL="1296000" lvl="2" indent="-288000">
              <a:lnSpc>
                <a:spcPct val="100000"/>
              </a:lnSpc>
              <a:spcBef>
                <a:spcPts val="850"/>
              </a:spcBef>
              <a:buClr>
                <a:srgbClr val="000000"/>
              </a:buClr>
              <a:buSzPct val="45000"/>
              <a:buFont typeface="Wingdings" charset="2"/>
              <a:buChar char=""/>
            </a:pPr>
            <a:r>
              <a:rPr lang="en-US" sz="2100" b="0" u="none" strike="noStrike">
                <a:solidFill>
                  <a:srgbClr val="000000"/>
                </a:solidFill>
                <a:effectLst/>
                <a:uFillTx/>
                <a:latin typeface="Arial"/>
              </a:rPr>
              <a:t>Third Outline Level</a:t>
            </a:r>
            <a:endParaRPr lang="en-US" sz="2100" b="0" u="none" strike="noStrike">
              <a:solidFill>
                <a:srgbClr val="FFFFFF"/>
              </a:solidFill>
              <a:effectLst/>
              <a:uFillTx/>
              <a:latin typeface="Arial"/>
            </a:endParaRPr>
          </a:p>
          <a:p>
            <a:pPr marL="1728000" lvl="3" indent="-216000">
              <a:lnSpc>
                <a:spcPct val="100000"/>
              </a:lnSpc>
              <a:spcBef>
                <a:spcPts val="567"/>
              </a:spcBef>
              <a:buClr>
                <a:srgbClr val="000000"/>
              </a:buClr>
              <a:buSzPct val="75000"/>
              <a:buFont typeface="Symbol" charset="2"/>
              <a:buChar char=""/>
            </a:pPr>
            <a:r>
              <a:rPr lang="en-US" sz="2100" b="0" u="none" strike="noStrike">
                <a:solidFill>
                  <a:srgbClr val="000000"/>
                </a:solidFill>
                <a:effectLst/>
                <a:uFillTx/>
                <a:latin typeface="Arial"/>
              </a:rPr>
              <a:t>Fourth Outline Level</a:t>
            </a:r>
            <a:endParaRPr lang="en-US" sz="2100" b="0" u="none" strike="noStrike">
              <a:solidFill>
                <a:srgbClr val="FFFFFF"/>
              </a:solidFill>
              <a:effectLst/>
              <a:uFillTx/>
              <a:latin typeface="Arial"/>
            </a:endParaRPr>
          </a:p>
          <a:p>
            <a:pPr marL="2160000" lvl="4"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Fifth Outline Level</a:t>
            </a:r>
            <a:endParaRPr lang="en-US" sz="2100" b="0" u="none" strike="noStrike">
              <a:solidFill>
                <a:srgbClr val="FFFFFF"/>
              </a:solidFill>
              <a:effectLst/>
              <a:uFillTx/>
              <a:latin typeface="Arial"/>
            </a:endParaRPr>
          </a:p>
          <a:p>
            <a:pPr marL="2592000" lvl="5"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Sixth Outline Level</a:t>
            </a:r>
            <a:endParaRPr lang="en-US" sz="2100" b="0" u="none" strike="noStrike">
              <a:solidFill>
                <a:srgbClr val="FFFFFF"/>
              </a:solidFill>
              <a:effectLst/>
              <a:uFillTx/>
              <a:latin typeface="Arial"/>
            </a:endParaRPr>
          </a:p>
          <a:p>
            <a:pPr marL="3024000" lvl="6"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Seventh Outline Level</a:t>
            </a:r>
            <a:endParaRPr lang="en-US" sz="2100" b="0" u="none" strike="noStrike">
              <a:solidFill>
                <a:srgbClr val="FFFFFF"/>
              </a:solidFill>
              <a:effectLst/>
              <a:uFillTx/>
              <a:latin typeface="Arial"/>
            </a:endParaRPr>
          </a:p>
        </p:txBody>
      </p:sp>
      <p:sp>
        <p:nvSpPr>
          <p:cNvPr id="110" name="PlaceHolder 5"/>
          <p:cNvSpPr>
            <a:spLocks noGrp="1"/>
          </p:cNvSpPr>
          <p:nvPr>
            <p:ph type="dt" idx="31"/>
          </p:nvPr>
        </p:nvSpPr>
        <p:spPr>
          <a:xfrm>
            <a:off x="8101800" y="6424920"/>
            <a:ext cx="1773000" cy="363960"/>
          </a:xfrm>
          <a:prstGeom prst="rect">
            <a:avLst/>
          </a:prstGeom>
          <a:noFill/>
          <a:ln w="0">
            <a:noFill/>
          </a:ln>
        </p:spPr>
        <p:txBody>
          <a:bodyPr lIns="0" tIns="0" rIns="0" bIns="0" anchor="ctr">
            <a:noAutofit/>
          </a:bodyPr>
          <a:lstStyle>
            <a:lvl1pPr indent="0">
              <a:lnSpc>
                <a:spcPct val="100000"/>
              </a:lnSpc>
              <a:buNone/>
              <a:tabLst>
                <a:tab pos="0" algn="l"/>
              </a:tabLst>
              <a:defRPr lang="en-US" sz="1400" b="0" u="none" strike="noStrike">
                <a:solidFill>
                  <a:srgbClr val="000000"/>
                </a:solidFill>
                <a:effectLst/>
                <a:uFillTx/>
                <a:latin typeface="Times New Roman"/>
              </a:defRPr>
            </a:lvl1pPr>
          </a:lstStyle>
          <a:p>
            <a:pPr indent="0">
              <a:lnSpc>
                <a:spcPct val="100000"/>
              </a:lnSpc>
              <a:buNone/>
              <a:tabLst>
                <a:tab pos="0" algn="l"/>
              </a:tabLst>
            </a:pPr>
            <a:r>
              <a:rPr lang="en-US" sz="1400" b="0" u="none" strike="noStrike">
                <a:solidFill>
                  <a:srgbClr val="000000"/>
                </a:solidFill>
                <a:effectLst/>
                <a:uFillTx/>
                <a:latin typeface="Times New Roman"/>
              </a:rPr>
              <a:t>&lt;date/time&gt;</a:t>
            </a:r>
          </a:p>
        </p:txBody>
      </p:sp>
      <p:sp>
        <p:nvSpPr>
          <p:cNvPr id="111" name="PlaceHolder 6"/>
          <p:cNvSpPr>
            <a:spLocks noGrp="1"/>
          </p:cNvSpPr>
          <p:nvPr>
            <p:ph type="ftr" idx="32"/>
          </p:nvPr>
        </p:nvSpPr>
        <p:spPr>
          <a:xfrm>
            <a:off x="1145520" y="6424920"/>
            <a:ext cx="678636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400" b="0" u="none" strike="noStrike">
                <a:solidFill>
                  <a:srgbClr val="000000"/>
                </a:solidFill>
                <a:effectLst/>
                <a:uFillTx/>
                <a:latin typeface="Times New Roman"/>
              </a:defRPr>
            </a:lvl1pPr>
          </a:lstStyle>
          <a:p>
            <a:pPr indent="0" algn="ctr">
              <a:lnSpc>
                <a:spcPct val="100000"/>
              </a:lnSpc>
              <a:buNone/>
              <a:tabLst>
                <a:tab pos="0" algn="l"/>
              </a:tabLst>
            </a:pPr>
            <a:r>
              <a:rPr lang="en-US" sz="1400" b="0" u="none" strike="noStrike">
                <a:solidFill>
                  <a:srgbClr val="000000"/>
                </a:solidFill>
                <a:effectLst/>
                <a:uFillTx/>
                <a:latin typeface="Times New Roman"/>
              </a:rPr>
              <a:t>&lt;footer&gt;</a:t>
            </a:r>
          </a:p>
        </p:txBody>
      </p:sp>
      <p:sp>
        <p:nvSpPr>
          <p:cNvPr id="112" name="PlaceHolder 7"/>
          <p:cNvSpPr>
            <a:spLocks noGrp="1"/>
          </p:cNvSpPr>
          <p:nvPr>
            <p:ph type="sldNum" idx="33"/>
          </p:nvPr>
        </p:nvSpPr>
        <p:spPr>
          <a:xfrm>
            <a:off x="11107440" y="6424920"/>
            <a:ext cx="68004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F2F85B1A-FEF3-4692-8E8F-19B6993616D9}" type="slidenum">
              <a:rPr lang="en-US" sz="850" b="1" u="none" strike="noStrike">
                <a:solidFill>
                  <a:schemeClr val="dk1"/>
                </a:solidFill>
                <a:effectLst/>
                <a:uFillTx/>
                <a:latin typeface="Arial"/>
                <a:ea typeface="Arial"/>
              </a:rPr>
              <a:t>‹#›</a:t>
            </a:fld>
            <a:endParaRPr lang="en-US" sz="850" b="0" u="none" strike="noStrike">
              <a:solidFill>
                <a:srgbClr val="000000"/>
              </a:solidFill>
              <a:effectLst/>
              <a:uFillTx/>
              <a:latin typeface="Times New Roman"/>
            </a:endParaRPr>
          </a:p>
        </p:txBody>
      </p:sp>
      <p:sp>
        <p:nvSpPr>
          <p:cNvPr id="113" name="PlaceHolder 8"/>
          <p:cNvSpPr>
            <a:spLocks noGrp="1"/>
          </p:cNvSpPr>
          <p:nvPr>
            <p:ph type="body"/>
          </p:nvPr>
        </p:nvSpPr>
        <p:spPr>
          <a:xfrm>
            <a:off x="8085600" y="4294080"/>
            <a:ext cx="3701880" cy="1905480"/>
          </a:xfrm>
          <a:prstGeom prst="rect">
            <a:avLst/>
          </a:prstGeom>
          <a:solidFill>
            <a:schemeClr val="dk1"/>
          </a:solidFill>
          <a:ln w="0">
            <a:noFill/>
          </a:ln>
        </p:spPr>
        <p:txBody>
          <a:bodyPr lIns="0" tIns="72000" rIns="0" bIns="0" anchor="t">
            <a:normAutofit fontScale="55000" lnSpcReduction="19999"/>
          </a:bodyPr>
          <a:lstStyle/>
          <a:p>
            <a:pPr marL="432000" indent="-324000">
              <a:lnSpc>
                <a:spcPct val="100000"/>
              </a:lnSpc>
              <a:spcBef>
                <a:spcPts val="1417"/>
              </a:spcBef>
              <a:buClr>
                <a:srgbClr val="000000"/>
              </a:buClr>
              <a:buSzPct val="45000"/>
              <a:buFont typeface="Wingdings" charset="2"/>
              <a:buChar char=""/>
            </a:pPr>
            <a:r>
              <a:rPr lang="en-US" sz="2100" b="0" u="none" strike="noStrike">
                <a:solidFill>
                  <a:srgbClr val="000000"/>
                </a:solidFill>
                <a:effectLst/>
                <a:uFillTx/>
                <a:latin typeface="Arial"/>
              </a:rPr>
              <a:t>Click to edit the outline text format</a:t>
            </a:r>
            <a:endParaRPr lang="en-US" sz="2100" b="0" u="none" strike="noStrike">
              <a:solidFill>
                <a:srgbClr val="FFFFFF"/>
              </a:solidFill>
              <a:effectLst/>
              <a:uFillTx/>
              <a:latin typeface="Arial"/>
            </a:endParaRPr>
          </a:p>
          <a:p>
            <a:pPr marL="864000" lvl="1" indent="-324000">
              <a:lnSpc>
                <a:spcPct val="100000"/>
              </a:lnSpc>
              <a:spcBef>
                <a:spcPts val="1134"/>
              </a:spcBef>
              <a:buClr>
                <a:srgbClr val="000000"/>
              </a:buClr>
              <a:buSzPct val="75000"/>
              <a:buFont typeface="Symbol" charset="2"/>
              <a:buChar char=""/>
            </a:pPr>
            <a:r>
              <a:rPr lang="en-US" sz="2100" b="0" u="none" strike="noStrike">
                <a:solidFill>
                  <a:srgbClr val="000000"/>
                </a:solidFill>
                <a:effectLst/>
                <a:uFillTx/>
                <a:latin typeface="Arial"/>
              </a:rPr>
              <a:t>Second Outline Level</a:t>
            </a:r>
            <a:endParaRPr lang="en-US" sz="2100" b="0" u="none" strike="noStrike">
              <a:solidFill>
                <a:srgbClr val="FFFFFF"/>
              </a:solidFill>
              <a:effectLst/>
              <a:uFillTx/>
              <a:latin typeface="Arial"/>
            </a:endParaRPr>
          </a:p>
          <a:p>
            <a:pPr marL="1296000" lvl="2" indent="-288000">
              <a:lnSpc>
                <a:spcPct val="100000"/>
              </a:lnSpc>
              <a:spcBef>
                <a:spcPts val="850"/>
              </a:spcBef>
              <a:buClr>
                <a:srgbClr val="000000"/>
              </a:buClr>
              <a:buSzPct val="45000"/>
              <a:buFont typeface="Wingdings" charset="2"/>
              <a:buChar char=""/>
            </a:pPr>
            <a:r>
              <a:rPr lang="en-US" sz="2100" b="0" u="none" strike="noStrike">
                <a:solidFill>
                  <a:srgbClr val="000000"/>
                </a:solidFill>
                <a:effectLst/>
                <a:uFillTx/>
                <a:latin typeface="Arial"/>
              </a:rPr>
              <a:t>Third Outline Level</a:t>
            </a:r>
            <a:endParaRPr lang="en-US" sz="2100" b="0" u="none" strike="noStrike">
              <a:solidFill>
                <a:srgbClr val="FFFFFF"/>
              </a:solidFill>
              <a:effectLst/>
              <a:uFillTx/>
              <a:latin typeface="Arial"/>
            </a:endParaRPr>
          </a:p>
          <a:p>
            <a:pPr marL="1728000" lvl="3" indent="-216000">
              <a:lnSpc>
                <a:spcPct val="100000"/>
              </a:lnSpc>
              <a:spcBef>
                <a:spcPts val="567"/>
              </a:spcBef>
              <a:buClr>
                <a:srgbClr val="000000"/>
              </a:buClr>
              <a:buSzPct val="75000"/>
              <a:buFont typeface="Symbol" charset="2"/>
              <a:buChar char=""/>
            </a:pPr>
            <a:r>
              <a:rPr lang="en-US" sz="2100" b="0" u="none" strike="noStrike">
                <a:solidFill>
                  <a:srgbClr val="000000"/>
                </a:solidFill>
                <a:effectLst/>
                <a:uFillTx/>
                <a:latin typeface="Arial"/>
              </a:rPr>
              <a:t>Fourth Outline Level</a:t>
            </a:r>
            <a:endParaRPr lang="en-US" sz="2100" b="0" u="none" strike="noStrike">
              <a:solidFill>
                <a:srgbClr val="FFFFFF"/>
              </a:solidFill>
              <a:effectLst/>
              <a:uFillTx/>
              <a:latin typeface="Arial"/>
            </a:endParaRPr>
          </a:p>
          <a:p>
            <a:pPr marL="2160000" lvl="4"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Fifth Outline Level</a:t>
            </a:r>
            <a:endParaRPr lang="en-US" sz="2100" b="0" u="none" strike="noStrike">
              <a:solidFill>
                <a:srgbClr val="FFFFFF"/>
              </a:solidFill>
              <a:effectLst/>
              <a:uFillTx/>
              <a:latin typeface="Arial"/>
            </a:endParaRPr>
          </a:p>
          <a:p>
            <a:pPr marL="2592000" lvl="5"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Sixth Outline Level</a:t>
            </a:r>
            <a:endParaRPr lang="en-US" sz="2100" b="0" u="none" strike="noStrike">
              <a:solidFill>
                <a:srgbClr val="FFFFFF"/>
              </a:solidFill>
              <a:effectLst/>
              <a:uFillTx/>
              <a:latin typeface="Arial"/>
            </a:endParaRPr>
          </a:p>
          <a:p>
            <a:pPr marL="3024000" lvl="6"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Seventh Outline Level</a:t>
            </a:r>
            <a:endParaRPr lang="en-US" sz="2100" b="0" u="none" strike="noStrike">
              <a:solidFill>
                <a:srgbClr val="FFFFFF"/>
              </a:solidFill>
              <a:effectLst/>
              <a:uFillTx/>
              <a:latin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SECTION_HEADER">
    <p:bg>
      <p:bgPr>
        <a:solidFill>
          <a:schemeClr val="lt1"/>
        </a:solidFill>
        <a:effectLst/>
      </p:bgPr>
    </p:bg>
    <p:spTree>
      <p:nvGrpSpPr>
        <p:cNvPr id="1" name=""/>
        <p:cNvGrpSpPr/>
        <p:nvPr/>
      </p:nvGrpSpPr>
      <p:grpSpPr>
        <a:xfrm>
          <a:off x="0" y="0"/>
          <a:ext cx="0" cy="0"/>
          <a:chOff x="0" y="0"/>
          <a:chExt cx="0" cy="0"/>
        </a:xfrm>
      </p:grpSpPr>
      <p:cxnSp>
        <p:nvCxnSpPr>
          <p:cNvPr id="114" name="Google Shape;15;p23"/>
          <p:cNvCxnSpPr/>
          <p:nvPr/>
        </p:nvCxnSpPr>
        <p:spPr>
          <a:xfrm>
            <a:off x="403920" y="6370560"/>
            <a:ext cx="11381040" cy="1080"/>
          </a:xfrm>
          <a:prstGeom prst="straightConnector1">
            <a:avLst/>
          </a:prstGeom>
          <a:ln w="9525">
            <a:solidFill>
              <a:srgbClr val="0033A0"/>
            </a:solidFill>
            <a:miter/>
          </a:ln>
        </p:spPr>
      </p:cxnSp>
      <p:pic>
        <p:nvPicPr>
          <p:cNvPr id="115" name="Google Shape;16;p23"/>
          <p:cNvPicPr/>
          <p:nvPr/>
        </p:nvPicPr>
        <p:blipFill>
          <a:blip r:embed="rId2"/>
          <a:stretch/>
        </p:blipFill>
        <p:spPr>
          <a:xfrm>
            <a:off x="403920" y="6438960"/>
            <a:ext cx="351360" cy="346320"/>
          </a:xfrm>
          <a:prstGeom prst="rect">
            <a:avLst/>
          </a:prstGeom>
          <a:noFill/>
          <a:ln w="0">
            <a:noFill/>
          </a:ln>
        </p:spPr>
      </p:pic>
      <p:sp>
        <p:nvSpPr>
          <p:cNvPr id="116" name="PlaceHolder 1"/>
          <p:cNvSpPr>
            <a:spLocks noGrp="1"/>
          </p:cNvSpPr>
          <p:nvPr>
            <p:ph type="title"/>
          </p:nvPr>
        </p:nvSpPr>
        <p:spPr>
          <a:xfrm>
            <a:off x="407880" y="1709640"/>
            <a:ext cx="11374920" cy="2851560"/>
          </a:xfrm>
          <a:prstGeom prst="rect">
            <a:avLst/>
          </a:prstGeom>
          <a:noFill/>
          <a:ln w="0">
            <a:noFill/>
          </a:ln>
        </p:spPr>
        <p:txBody>
          <a:bodyPr lIns="0" tIns="0" rIns="0" bIns="0" anchor="b">
            <a:noAutofit/>
          </a:bodyPr>
          <a:lstStyle/>
          <a:p>
            <a:pPr indent="0">
              <a:lnSpc>
                <a:spcPct val="100000"/>
              </a:lnSpc>
              <a:buNone/>
              <a:tabLst>
                <a:tab pos="0" algn="l"/>
              </a:tabLst>
            </a:pPr>
            <a:r>
              <a:rPr lang="en-US" sz="5000" b="0" u="none" strike="noStrike">
                <a:solidFill>
                  <a:srgbClr val="000000"/>
                </a:solidFill>
                <a:effectLst/>
                <a:uFillTx/>
                <a:latin typeface="Arial"/>
              </a:rPr>
              <a:t>Click to edit the title text format</a:t>
            </a:r>
          </a:p>
        </p:txBody>
      </p:sp>
      <p:sp>
        <p:nvSpPr>
          <p:cNvPr id="117" name="PlaceHolder 2"/>
          <p:cNvSpPr>
            <a:spLocks noGrp="1"/>
          </p:cNvSpPr>
          <p:nvPr>
            <p:ph type="body"/>
          </p:nvPr>
        </p:nvSpPr>
        <p:spPr>
          <a:xfrm>
            <a:off x="407880" y="4589640"/>
            <a:ext cx="11374920" cy="1499040"/>
          </a:xfrm>
          <a:prstGeom prst="rect">
            <a:avLst/>
          </a:prstGeom>
          <a:noFill/>
          <a:ln w="0">
            <a:noFill/>
          </a:ln>
        </p:spPr>
        <p:txBody>
          <a:bodyPr lIns="0" tIns="0" rIns="0" bIns="0" anchor="t">
            <a:normAutofit fontScale="55000" lnSpcReduction="19999"/>
          </a:bodyPr>
          <a:lstStyle/>
          <a:p>
            <a:pPr marL="432000" indent="-324000">
              <a:lnSpc>
                <a:spcPct val="100000"/>
              </a:lnSpc>
              <a:spcBef>
                <a:spcPts val="1417"/>
              </a:spcBef>
              <a:buClr>
                <a:srgbClr val="000000"/>
              </a:buClr>
              <a:buSzPct val="45000"/>
              <a:buFont typeface="Wingdings" charset="2"/>
              <a:buChar char=""/>
            </a:pPr>
            <a:r>
              <a:rPr lang="en-US" sz="24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24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24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24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24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24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2400" b="0" u="none" strike="noStrike">
                <a:solidFill>
                  <a:srgbClr val="000000"/>
                </a:solidFill>
                <a:effectLst/>
                <a:uFillTx/>
                <a:latin typeface="Arial"/>
              </a:rPr>
              <a:t>Seventh Outline Level</a:t>
            </a:r>
          </a:p>
        </p:txBody>
      </p:sp>
      <p:sp>
        <p:nvSpPr>
          <p:cNvPr id="118" name="PlaceHolder 3"/>
          <p:cNvSpPr>
            <a:spLocks noGrp="1"/>
          </p:cNvSpPr>
          <p:nvPr>
            <p:ph type="dt" idx="34"/>
          </p:nvPr>
        </p:nvSpPr>
        <p:spPr>
          <a:xfrm>
            <a:off x="8101800" y="6424920"/>
            <a:ext cx="1773000" cy="363960"/>
          </a:xfrm>
          <a:prstGeom prst="rect">
            <a:avLst/>
          </a:prstGeom>
          <a:noFill/>
          <a:ln w="0">
            <a:noFill/>
          </a:ln>
        </p:spPr>
        <p:txBody>
          <a:bodyPr lIns="0" tIns="0" rIns="0" bIns="0" anchor="ctr">
            <a:noAutofit/>
          </a:bodyPr>
          <a:lstStyle>
            <a:lvl1pPr indent="0">
              <a:lnSpc>
                <a:spcPct val="100000"/>
              </a:lnSpc>
              <a:buNone/>
              <a:tabLst>
                <a:tab pos="0" algn="l"/>
              </a:tabLst>
              <a:defRPr lang="en-US" sz="1400" b="0" u="none" strike="noStrike">
                <a:solidFill>
                  <a:srgbClr val="000000"/>
                </a:solidFill>
                <a:effectLst/>
                <a:uFillTx/>
                <a:latin typeface="Times New Roman"/>
              </a:defRPr>
            </a:lvl1pPr>
          </a:lstStyle>
          <a:p>
            <a:pPr indent="0">
              <a:lnSpc>
                <a:spcPct val="100000"/>
              </a:lnSpc>
              <a:buNone/>
              <a:tabLst>
                <a:tab pos="0" algn="l"/>
              </a:tabLst>
            </a:pPr>
            <a:r>
              <a:rPr lang="en-US" sz="1400" b="0" u="none" strike="noStrike">
                <a:solidFill>
                  <a:srgbClr val="000000"/>
                </a:solidFill>
                <a:effectLst/>
                <a:uFillTx/>
                <a:latin typeface="Times New Roman"/>
              </a:rPr>
              <a:t>&lt;date/time&gt;</a:t>
            </a:r>
          </a:p>
        </p:txBody>
      </p:sp>
      <p:sp>
        <p:nvSpPr>
          <p:cNvPr id="119" name="PlaceHolder 4"/>
          <p:cNvSpPr>
            <a:spLocks noGrp="1"/>
          </p:cNvSpPr>
          <p:nvPr>
            <p:ph type="ftr" idx="35"/>
          </p:nvPr>
        </p:nvSpPr>
        <p:spPr>
          <a:xfrm>
            <a:off x="1145520" y="6424920"/>
            <a:ext cx="678636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400" b="0" u="none" strike="noStrike">
                <a:solidFill>
                  <a:srgbClr val="000000"/>
                </a:solidFill>
                <a:effectLst/>
                <a:uFillTx/>
                <a:latin typeface="Times New Roman"/>
              </a:defRPr>
            </a:lvl1pPr>
          </a:lstStyle>
          <a:p>
            <a:pPr indent="0" algn="ctr">
              <a:lnSpc>
                <a:spcPct val="100000"/>
              </a:lnSpc>
              <a:buNone/>
              <a:tabLst>
                <a:tab pos="0" algn="l"/>
              </a:tabLst>
            </a:pPr>
            <a:r>
              <a:rPr lang="en-US" sz="1400" b="0" u="none" strike="noStrike">
                <a:solidFill>
                  <a:srgbClr val="000000"/>
                </a:solidFill>
                <a:effectLst/>
                <a:uFillTx/>
                <a:latin typeface="Times New Roman"/>
              </a:rPr>
              <a:t>&lt;footer&gt;</a:t>
            </a:r>
          </a:p>
        </p:txBody>
      </p:sp>
      <p:sp>
        <p:nvSpPr>
          <p:cNvPr id="120" name="PlaceHolder 5"/>
          <p:cNvSpPr>
            <a:spLocks noGrp="1"/>
          </p:cNvSpPr>
          <p:nvPr>
            <p:ph type="sldNum" idx="36"/>
          </p:nvPr>
        </p:nvSpPr>
        <p:spPr>
          <a:xfrm>
            <a:off x="11107440" y="6424920"/>
            <a:ext cx="68004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0F23E38C-B815-47BC-A3D8-3610D4978151}" type="slidenum">
              <a:rPr lang="en-US" sz="850" b="1" u="none" strike="noStrike">
                <a:solidFill>
                  <a:schemeClr val="dk1"/>
                </a:solidFill>
                <a:effectLst/>
                <a:uFillTx/>
                <a:latin typeface="Arial"/>
                <a:ea typeface="Arial"/>
              </a:rPr>
              <a:t>‹#›</a:t>
            </a:fld>
            <a:endParaRPr lang="en-US" sz="850" b="0" u="none" strike="noStrike">
              <a:solidFill>
                <a:srgbClr val="000000"/>
              </a:solidFill>
              <a:effectLst/>
              <a:uFillTx/>
              <a:latin typeface="Times New Roman"/>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Logo Slide">
    <p:bg>
      <p:bgPr>
        <a:solidFill>
          <a:schemeClr val="lt1"/>
        </a:solidFill>
        <a:effectLst/>
      </p:bgPr>
    </p:bg>
    <p:spTree>
      <p:nvGrpSpPr>
        <p:cNvPr id="1" name=""/>
        <p:cNvGrpSpPr/>
        <p:nvPr/>
      </p:nvGrpSpPr>
      <p:grpSpPr>
        <a:xfrm>
          <a:off x="0" y="0"/>
          <a:ext cx="0" cy="0"/>
          <a:chOff x="0" y="0"/>
          <a:chExt cx="0" cy="0"/>
        </a:xfrm>
      </p:grpSpPr>
      <p:cxnSp>
        <p:nvCxnSpPr>
          <p:cNvPr id="121" name="Google Shape;15;p23"/>
          <p:cNvCxnSpPr/>
          <p:nvPr/>
        </p:nvCxnSpPr>
        <p:spPr>
          <a:xfrm>
            <a:off x="403920" y="6370560"/>
            <a:ext cx="11381040" cy="1080"/>
          </a:xfrm>
          <a:prstGeom prst="straightConnector1">
            <a:avLst/>
          </a:prstGeom>
          <a:ln w="9525">
            <a:solidFill>
              <a:srgbClr val="0033A0"/>
            </a:solidFill>
            <a:miter/>
          </a:ln>
        </p:spPr>
      </p:cxnSp>
      <p:pic>
        <p:nvPicPr>
          <p:cNvPr id="122" name="Google Shape;16;p23"/>
          <p:cNvPicPr/>
          <p:nvPr/>
        </p:nvPicPr>
        <p:blipFill>
          <a:blip r:embed="rId2"/>
          <a:stretch/>
        </p:blipFill>
        <p:spPr>
          <a:xfrm>
            <a:off x="403920" y="6438960"/>
            <a:ext cx="351360" cy="346320"/>
          </a:xfrm>
          <a:prstGeom prst="rect">
            <a:avLst/>
          </a:prstGeom>
          <a:noFill/>
          <a:ln w="0">
            <a:noFill/>
          </a:ln>
        </p:spPr>
      </p:pic>
      <p:pic>
        <p:nvPicPr>
          <p:cNvPr id="123" name="Google Shape;146;p41"/>
          <p:cNvPicPr/>
          <p:nvPr/>
        </p:nvPicPr>
        <p:blipFill>
          <a:blip r:embed="rId3"/>
          <a:stretch/>
        </p:blipFill>
        <p:spPr>
          <a:xfrm>
            <a:off x="4742640" y="2075400"/>
            <a:ext cx="2705760" cy="2705760"/>
          </a:xfrm>
          <a:prstGeom prst="rect">
            <a:avLst/>
          </a:prstGeom>
          <a:noFill/>
          <a:ln w="0">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p:bg>
      <p:bgPr>
        <a:solidFill>
          <a:schemeClr val="lt1"/>
        </a:solidFill>
        <a:effectLst/>
      </p:bgPr>
    </p:bg>
    <p:spTree>
      <p:nvGrpSpPr>
        <p:cNvPr id="1" name=""/>
        <p:cNvGrpSpPr/>
        <p:nvPr/>
      </p:nvGrpSpPr>
      <p:grpSpPr>
        <a:xfrm>
          <a:off x="0" y="0"/>
          <a:ext cx="0" cy="0"/>
          <a:chOff x="0" y="0"/>
          <a:chExt cx="0" cy="0"/>
        </a:xfrm>
      </p:grpSpPr>
      <p:cxnSp>
        <p:nvCxnSpPr>
          <p:cNvPr id="124" name="Google Shape;15;p23"/>
          <p:cNvCxnSpPr/>
          <p:nvPr/>
        </p:nvCxnSpPr>
        <p:spPr>
          <a:xfrm>
            <a:off x="403920" y="6370560"/>
            <a:ext cx="11381040" cy="1080"/>
          </a:xfrm>
          <a:prstGeom prst="straightConnector1">
            <a:avLst/>
          </a:prstGeom>
          <a:ln w="9525">
            <a:solidFill>
              <a:srgbClr val="0033A0"/>
            </a:solidFill>
            <a:miter/>
          </a:ln>
        </p:spPr>
      </p:cxnSp>
      <p:pic>
        <p:nvPicPr>
          <p:cNvPr id="125" name="Google Shape;16;p23"/>
          <p:cNvPicPr/>
          <p:nvPr/>
        </p:nvPicPr>
        <p:blipFill>
          <a:blip r:embed="rId2"/>
          <a:stretch/>
        </p:blipFill>
        <p:spPr>
          <a:xfrm>
            <a:off x="403920" y="6438960"/>
            <a:ext cx="351360" cy="346320"/>
          </a:xfrm>
          <a:prstGeom prst="rect">
            <a:avLst/>
          </a:prstGeom>
          <a:noFill/>
          <a:ln w="0">
            <a:noFill/>
          </a:ln>
        </p:spPr>
      </p:pic>
      <p:sp>
        <p:nvSpPr>
          <p:cNvPr id="126" name="PlaceHolder 1"/>
          <p:cNvSpPr>
            <a:spLocks noGrp="1"/>
          </p:cNvSpPr>
          <p:nvPr>
            <p:ph type="title"/>
          </p:nvPr>
        </p:nvSpPr>
        <p:spPr>
          <a:xfrm>
            <a:off x="1523880" y="1046160"/>
            <a:ext cx="9142920" cy="2386440"/>
          </a:xfrm>
          <a:prstGeom prst="rect">
            <a:avLst/>
          </a:prstGeom>
          <a:noFill/>
          <a:ln w="0">
            <a:noFill/>
          </a:ln>
        </p:spPr>
        <p:txBody>
          <a:bodyPr lIns="0" tIns="0" rIns="0" bIns="0" anchor="b">
            <a:noAutofit/>
          </a:bodyPr>
          <a:lstStyle/>
          <a:p>
            <a:pPr indent="0">
              <a:lnSpc>
                <a:spcPct val="100000"/>
              </a:lnSpc>
              <a:buNone/>
              <a:tabLst>
                <a:tab pos="0" algn="l"/>
              </a:tabLst>
            </a:pPr>
            <a:r>
              <a:rPr lang="en-US" sz="6000" b="0" u="none" strike="noStrike">
                <a:solidFill>
                  <a:srgbClr val="000000"/>
                </a:solidFill>
                <a:effectLst/>
                <a:uFillTx/>
                <a:latin typeface="Arial"/>
              </a:rPr>
              <a:t>Click to edit the title text format</a:t>
            </a:r>
          </a:p>
        </p:txBody>
      </p:sp>
      <p:sp>
        <p:nvSpPr>
          <p:cNvPr id="127" name="PlaceHolder 2"/>
          <p:cNvSpPr>
            <a:spLocks noGrp="1"/>
          </p:cNvSpPr>
          <p:nvPr>
            <p:ph type="dt" idx="37"/>
          </p:nvPr>
        </p:nvSpPr>
        <p:spPr>
          <a:xfrm>
            <a:off x="8101800" y="6424920"/>
            <a:ext cx="1773000" cy="363960"/>
          </a:xfrm>
          <a:prstGeom prst="rect">
            <a:avLst/>
          </a:prstGeom>
          <a:noFill/>
          <a:ln w="0">
            <a:noFill/>
          </a:ln>
        </p:spPr>
        <p:txBody>
          <a:bodyPr lIns="0" tIns="0" rIns="0" bIns="0" anchor="ctr">
            <a:noAutofit/>
          </a:bodyPr>
          <a:lstStyle>
            <a:lvl1pPr indent="0">
              <a:lnSpc>
                <a:spcPct val="100000"/>
              </a:lnSpc>
              <a:buNone/>
              <a:tabLst>
                <a:tab pos="0" algn="l"/>
              </a:tabLst>
              <a:defRPr lang="en-US" sz="1400" b="0" u="none" strike="noStrike">
                <a:solidFill>
                  <a:srgbClr val="000000"/>
                </a:solidFill>
                <a:effectLst/>
                <a:uFillTx/>
                <a:latin typeface="Times New Roman"/>
              </a:defRPr>
            </a:lvl1pPr>
          </a:lstStyle>
          <a:p>
            <a:pPr indent="0">
              <a:lnSpc>
                <a:spcPct val="100000"/>
              </a:lnSpc>
              <a:buNone/>
              <a:tabLst>
                <a:tab pos="0" algn="l"/>
              </a:tabLst>
            </a:pPr>
            <a:r>
              <a:rPr lang="en-US" sz="1400" b="0" u="none" strike="noStrike">
                <a:solidFill>
                  <a:srgbClr val="000000"/>
                </a:solidFill>
                <a:effectLst/>
                <a:uFillTx/>
                <a:latin typeface="Times New Roman"/>
              </a:rPr>
              <a:t>&lt;date/time&gt;</a:t>
            </a:r>
          </a:p>
        </p:txBody>
      </p:sp>
      <p:sp>
        <p:nvSpPr>
          <p:cNvPr id="128" name="PlaceHolder 3"/>
          <p:cNvSpPr>
            <a:spLocks noGrp="1"/>
          </p:cNvSpPr>
          <p:nvPr>
            <p:ph type="ftr" idx="38"/>
          </p:nvPr>
        </p:nvSpPr>
        <p:spPr>
          <a:xfrm>
            <a:off x="1145520" y="6424920"/>
            <a:ext cx="678636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400" b="0" u="none" strike="noStrike">
                <a:solidFill>
                  <a:srgbClr val="000000"/>
                </a:solidFill>
                <a:effectLst/>
                <a:uFillTx/>
                <a:latin typeface="Times New Roman"/>
              </a:defRPr>
            </a:lvl1pPr>
          </a:lstStyle>
          <a:p>
            <a:pPr indent="0" algn="ctr">
              <a:lnSpc>
                <a:spcPct val="100000"/>
              </a:lnSpc>
              <a:buNone/>
              <a:tabLst>
                <a:tab pos="0" algn="l"/>
              </a:tabLst>
            </a:pPr>
            <a:r>
              <a:rPr lang="en-US" sz="1400" b="0" u="none" strike="noStrike">
                <a:solidFill>
                  <a:srgbClr val="000000"/>
                </a:solidFill>
                <a:effectLst/>
                <a:uFillTx/>
                <a:latin typeface="Times New Roman"/>
              </a:rPr>
              <a:t>&lt;footer&gt;</a:t>
            </a:r>
          </a:p>
        </p:txBody>
      </p:sp>
      <p:sp>
        <p:nvSpPr>
          <p:cNvPr id="129" name="PlaceHolder 4"/>
          <p:cNvSpPr>
            <a:spLocks noGrp="1"/>
          </p:cNvSpPr>
          <p:nvPr>
            <p:ph type="sldNum" idx="39"/>
          </p:nvPr>
        </p:nvSpPr>
        <p:spPr>
          <a:xfrm>
            <a:off x="11107440" y="6424920"/>
            <a:ext cx="68004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907C6C32-CF89-4988-AFE9-E1A009DCE2E7}" type="slidenum">
              <a:rPr lang="en-US" sz="850" b="1" u="none" strike="noStrike">
                <a:solidFill>
                  <a:schemeClr val="dk1"/>
                </a:solidFill>
                <a:effectLst/>
                <a:uFillTx/>
                <a:latin typeface="Arial"/>
                <a:ea typeface="Arial"/>
              </a:rPr>
              <a:t>‹#›</a:t>
            </a:fld>
            <a:endParaRPr lang="en-US" sz="850" b="0" u="none" strike="noStrike">
              <a:solidFill>
                <a:srgbClr val="000000"/>
              </a:solidFill>
              <a:effectLst/>
              <a:uFillTx/>
              <a:latin typeface="Times New Roman"/>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Content  ">
    <p:bg>
      <p:bgPr>
        <a:solidFill>
          <a:schemeClr val="lt1"/>
        </a:solidFill>
        <a:effectLst/>
      </p:bgPr>
    </p:bg>
    <p:spTree>
      <p:nvGrpSpPr>
        <p:cNvPr id="1" name=""/>
        <p:cNvGrpSpPr/>
        <p:nvPr/>
      </p:nvGrpSpPr>
      <p:grpSpPr>
        <a:xfrm>
          <a:off x="0" y="0"/>
          <a:ext cx="0" cy="0"/>
          <a:chOff x="0" y="0"/>
          <a:chExt cx="0" cy="0"/>
        </a:xfrm>
      </p:grpSpPr>
      <p:cxnSp>
        <p:nvCxnSpPr>
          <p:cNvPr id="130" name="Google Shape;15;p23"/>
          <p:cNvCxnSpPr/>
          <p:nvPr/>
        </p:nvCxnSpPr>
        <p:spPr>
          <a:xfrm>
            <a:off x="403920" y="6370560"/>
            <a:ext cx="11381040" cy="1080"/>
          </a:xfrm>
          <a:prstGeom prst="straightConnector1">
            <a:avLst/>
          </a:prstGeom>
          <a:ln w="9525">
            <a:solidFill>
              <a:srgbClr val="0033A0"/>
            </a:solidFill>
            <a:miter/>
          </a:ln>
        </p:spPr>
      </p:cxnSp>
      <p:pic>
        <p:nvPicPr>
          <p:cNvPr id="131" name="Google Shape;16;p23"/>
          <p:cNvPicPr/>
          <p:nvPr/>
        </p:nvPicPr>
        <p:blipFill>
          <a:blip r:embed="rId2"/>
          <a:stretch/>
        </p:blipFill>
        <p:spPr>
          <a:xfrm>
            <a:off x="403920" y="6438960"/>
            <a:ext cx="351360" cy="346320"/>
          </a:xfrm>
          <a:prstGeom prst="rect">
            <a:avLst/>
          </a:prstGeom>
          <a:noFill/>
          <a:ln w="0">
            <a:noFill/>
          </a:ln>
        </p:spPr>
      </p:pic>
      <p:sp>
        <p:nvSpPr>
          <p:cNvPr id="132" name="PlaceHolder 1"/>
          <p:cNvSpPr>
            <a:spLocks noGrp="1"/>
          </p:cNvSpPr>
          <p:nvPr>
            <p:ph type="body"/>
          </p:nvPr>
        </p:nvSpPr>
        <p:spPr>
          <a:xfrm>
            <a:off x="407880" y="1592280"/>
            <a:ext cx="11374920" cy="4607280"/>
          </a:xfrm>
          <a:prstGeom prst="rect">
            <a:avLst/>
          </a:prstGeom>
          <a:noFill/>
          <a:ln w="0">
            <a:noFill/>
          </a:ln>
        </p:spPr>
        <p:txBody>
          <a:bodyPr lIns="0" tIns="0" rIns="0" bIns="0" anchor="t">
            <a:normAutofit/>
          </a:bodyPr>
          <a:lstStyle/>
          <a:p>
            <a:pPr marL="457200" indent="-355680">
              <a:lnSpc>
                <a:spcPct val="100000"/>
              </a:lnSpc>
              <a:spcBef>
                <a:spcPts val="1417"/>
              </a:spcBef>
              <a:buClr>
                <a:srgbClr val="2F2F2F"/>
              </a:buClr>
              <a:buFont typeface="DejaVu Sans"/>
              <a:buChar char="⚫"/>
            </a:pPr>
            <a:r>
              <a:rPr lang="en-US" sz="2100" b="0" u="none" strike="noStrike">
                <a:solidFill>
                  <a:srgbClr val="000000"/>
                </a:solidFill>
                <a:effectLst/>
                <a:uFillTx/>
                <a:latin typeface="Arial"/>
              </a:rPr>
              <a:t>Click to edit the outline text format</a:t>
            </a:r>
          </a:p>
          <a:p>
            <a:pPr marL="718920" lvl="1" indent="-216000">
              <a:lnSpc>
                <a:spcPct val="100000"/>
              </a:lnSpc>
              <a:spcBef>
                <a:spcPts val="1134"/>
              </a:spcBef>
              <a:buClr>
                <a:srgbClr val="000000"/>
              </a:buClr>
              <a:buFont typeface="OpenSymbol"/>
              <a:buChar char="-"/>
            </a:pPr>
            <a:r>
              <a:rPr lang="en-US" sz="2100" b="0" u="none" strike="noStrike">
                <a:solidFill>
                  <a:srgbClr val="000000"/>
                </a:solidFill>
                <a:effectLst/>
                <a:uFillTx/>
                <a:latin typeface="Arial"/>
              </a:rPr>
              <a:t>Second Outline Level</a:t>
            </a:r>
          </a:p>
          <a:p>
            <a:pPr marL="648000" lvl="2" indent="-216000">
              <a:lnSpc>
                <a:spcPct val="100000"/>
              </a:lnSpc>
              <a:spcBef>
                <a:spcPts val="850"/>
              </a:spcBef>
              <a:buClr>
                <a:srgbClr val="000000"/>
              </a:buClr>
              <a:buSzPct val="45000"/>
              <a:buFont typeface="Wingdings" charset="2"/>
              <a:buChar char=""/>
            </a:pPr>
            <a:r>
              <a:rPr lang="en-US" sz="2100" b="0" u="none" strike="noStrike">
                <a:solidFill>
                  <a:srgbClr val="000000"/>
                </a:solidFill>
                <a:effectLst/>
                <a:uFillTx/>
                <a:latin typeface="Arial"/>
              </a:rPr>
              <a:t>Third Outline Level</a:t>
            </a:r>
          </a:p>
          <a:p>
            <a:pPr marL="864000" lvl="3" indent="-216000">
              <a:lnSpc>
                <a:spcPct val="100000"/>
              </a:lnSpc>
              <a:spcBef>
                <a:spcPts val="567"/>
              </a:spcBef>
              <a:buClr>
                <a:srgbClr val="000000"/>
              </a:buClr>
              <a:buSzPct val="45000"/>
              <a:buFont typeface="Wingdings" charset="2"/>
              <a:buChar char=""/>
            </a:pPr>
            <a:r>
              <a:rPr lang="en-US" sz="2100" b="0" u="none" strike="noStrike">
                <a:solidFill>
                  <a:srgbClr val="000000"/>
                </a:solidFill>
                <a:effectLst/>
                <a:uFillTx/>
                <a:latin typeface="Arial"/>
              </a:rPr>
              <a:t>Fourth Outline Level</a:t>
            </a:r>
          </a:p>
          <a:p>
            <a:pPr marL="1080000" lvl="4"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Fifth Outline Level</a:t>
            </a:r>
          </a:p>
          <a:p>
            <a:pPr marL="1296000" lvl="5"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Sixth Outline Level</a:t>
            </a:r>
          </a:p>
          <a:p>
            <a:pPr marL="1512000" lvl="6"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Seventh Outline Level</a:t>
            </a:r>
          </a:p>
        </p:txBody>
      </p:sp>
      <p:sp>
        <p:nvSpPr>
          <p:cNvPr id="133" name="PlaceHolder 2"/>
          <p:cNvSpPr>
            <a:spLocks noGrp="1"/>
          </p:cNvSpPr>
          <p:nvPr>
            <p:ph type="title"/>
          </p:nvPr>
        </p:nvSpPr>
        <p:spPr>
          <a:xfrm>
            <a:off x="407880" y="373680"/>
            <a:ext cx="11374920" cy="1064520"/>
          </a:xfrm>
          <a:prstGeom prst="rect">
            <a:avLst/>
          </a:prstGeom>
          <a:noFill/>
          <a:ln w="0">
            <a:noFill/>
          </a:ln>
        </p:spPr>
        <p:txBody>
          <a:bodyPr lIns="0" tIns="0" rIns="0" bIns="0" anchor="t">
            <a:noAutofit/>
          </a:bodyPr>
          <a:lstStyle/>
          <a:p>
            <a:pPr indent="0">
              <a:lnSpc>
                <a:spcPct val="100000"/>
              </a:lnSpc>
              <a:buNone/>
              <a:tabLst>
                <a:tab pos="0" algn="l"/>
              </a:tabLst>
            </a:pPr>
            <a:r>
              <a:rPr lang="en-US" sz="3600" b="0" u="none" strike="noStrike">
                <a:solidFill>
                  <a:srgbClr val="000000"/>
                </a:solidFill>
                <a:effectLst/>
                <a:uFillTx/>
                <a:latin typeface="Arial"/>
              </a:rPr>
              <a:t>Click to edit the title text format</a:t>
            </a:r>
          </a:p>
        </p:txBody>
      </p:sp>
      <p:sp>
        <p:nvSpPr>
          <p:cNvPr id="134" name="PlaceHolder 3"/>
          <p:cNvSpPr>
            <a:spLocks noGrp="1"/>
          </p:cNvSpPr>
          <p:nvPr>
            <p:ph type="dt" idx="40"/>
          </p:nvPr>
        </p:nvSpPr>
        <p:spPr>
          <a:xfrm>
            <a:off x="8101800" y="6424920"/>
            <a:ext cx="1773000" cy="363960"/>
          </a:xfrm>
          <a:prstGeom prst="rect">
            <a:avLst/>
          </a:prstGeom>
          <a:noFill/>
          <a:ln w="0">
            <a:noFill/>
          </a:ln>
        </p:spPr>
        <p:txBody>
          <a:bodyPr lIns="0" tIns="0" rIns="0" bIns="0" anchor="ctr">
            <a:noAutofit/>
          </a:bodyPr>
          <a:lstStyle>
            <a:lvl1pPr indent="0">
              <a:lnSpc>
                <a:spcPct val="100000"/>
              </a:lnSpc>
              <a:buNone/>
              <a:tabLst>
                <a:tab pos="0" algn="l"/>
              </a:tabLst>
              <a:defRPr lang="en-US" sz="1400" b="0" u="none" strike="noStrike">
                <a:solidFill>
                  <a:srgbClr val="000000"/>
                </a:solidFill>
                <a:effectLst/>
                <a:uFillTx/>
                <a:latin typeface="Times New Roman"/>
              </a:defRPr>
            </a:lvl1pPr>
          </a:lstStyle>
          <a:p>
            <a:pPr indent="0">
              <a:lnSpc>
                <a:spcPct val="100000"/>
              </a:lnSpc>
              <a:buNone/>
              <a:tabLst>
                <a:tab pos="0" algn="l"/>
              </a:tabLst>
            </a:pPr>
            <a:r>
              <a:rPr lang="en-US" sz="1400" b="0" u="none" strike="noStrike">
                <a:solidFill>
                  <a:srgbClr val="000000"/>
                </a:solidFill>
                <a:effectLst/>
                <a:uFillTx/>
                <a:latin typeface="Times New Roman"/>
              </a:rPr>
              <a:t>&lt;date/time&gt;</a:t>
            </a:r>
          </a:p>
        </p:txBody>
      </p:sp>
      <p:sp>
        <p:nvSpPr>
          <p:cNvPr id="135" name="PlaceHolder 4"/>
          <p:cNvSpPr>
            <a:spLocks noGrp="1"/>
          </p:cNvSpPr>
          <p:nvPr>
            <p:ph type="ftr" idx="41"/>
          </p:nvPr>
        </p:nvSpPr>
        <p:spPr>
          <a:xfrm>
            <a:off x="1145520" y="6424920"/>
            <a:ext cx="678636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400" b="0" u="none" strike="noStrike">
                <a:solidFill>
                  <a:srgbClr val="000000"/>
                </a:solidFill>
                <a:effectLst/>
                <a:uFillTx/>
                <a:latin typeface="Times New Roman"/>
              </a:defRPr>
            </a:lvl1pPr>
          </a:lstStyle>
          <a:p>
            <a:pPr indent="0" algn="ctr">
              <a:lnSpc>
                <a:spcPct val="100000"/>
              </a:lnSpc>
              <a:buNone/>
              <a:tabLst>
                <a:tab pos="0" algn="l"/>
              </a:tabLst>
            </a:pPr>
            <a:r>
              <a:rPr lang="en-US" sz="1400" b="0" u="none" strike="noStrike">
                <a:solidFill>
                  <a:srgbClr val="000000"/>
                </a:solidFill>
                <a:effectLst/>
                <a:uFillTx/>
                <a:latin typeface="Times New Roman"/>
              </a:rPr>
              <a:t>&lt;footer&gt;</a:t>
            </a:r>
          </a:p>
        </p:txBody>
      </p:sp>
      <p:sp>
        <p:nvSpPr>
          <p:cNvPr id="136" name="PlaceHolder 5"/>
          <p:cNvSpPr>
            <a:spLocks noGrp="1"/>
          </p:cNvSpPr>
          <p:nvPr>
            <p:ph type="sldNum" idx="42"/>
          </p:nvPr>
        </p:nvSpPr>
        <p:spPr>
          <a:xfrm>
            <a:off x="11107440" y="6424920"/>
            <a:ext cx="68004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E5A7F82C-F493-47D5-AC29-C64B0979E109}" type="slidenum">
              <a:rPr lang="en-US" sz="850" b="1" u="none" strike="noStrike">
                <a:solidFill>
                  <a:schemeClr val="dk1"/>
                </a:solidFill>
                <a:effectLst/>
                <a:uFillTx/>
                <a:latin typeface="Arial"/>
                <a:ea typeface="Arial"/>
              </a:rPr>
              <a:t>‹#›</a:t>
            </a:fld>
            <a:endParaRPr lang="en-US" sz="850" b="0" u="none" strike="noStrike">
              <a:solidFill>
                <a:srgbClr val="000000"/>
              </a:solidFill>
              <a:effectLst/>
              <a:uFillTx/>
              <a:latin typeface="Times New Roman"/>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_ONLY">
    <p:bg>
      <p:bgPr>
        <a:solidFill>
          <a:schemeClr val="lt1"/>
        </a:solidFill>
        <a:effectLst/>
      </p:bgPr>
    </p:bg>
    <p:spTree>
      <p:nvGrpSpPr>
        <p:cNvPr id="1" name=""/>
        <p:cNvGrpSpPr/>
        <p:nvPr/>
      </p:nvGrpSpPr>
      <p:grpSpPr>
        <a:xfrm>
          <a:off x="0" y="0"/>
          <a:ext cx="0" cy="0"/>
          <a:chOff x="0" y="0"/>
          <a:chExt cx="0" cy="0"/>
        </a:xfrm>
      </p:grpSpPr>
      <p:cxnSp>
        <p:nvCxnSpPr>
          <p:cNvPr id="137" name="Google Shape;15;p23"/>
          <p:cNvCxnSpPr/>
          <p:nvPr/>
        </p:nvCxnSpPr>
        <p:spPr>
          <a:xfrm>
            <a:off x="403920" y="6370560"/>
            <a:ext cx="11381040" cy="1080"/>
          </a:xfrm>
          <a:prstGeom prst="straightConnector1">
            <a:avLst/>
          </a:prstGeom>
          <a:ln w="9525">
            <a:solidFill>
              <a:srgbClr val="0033A0"/>
            </a:solidFill>
            <a:miter/>
          </a:ln>
        </p:spPr>
      </p:cxnSp>
      <p:pic>
        <p:nvPicPr>
          <p:cNvPr id="138" name="Google Shape;16;p23"/>
          <p:cNvPicPr/>
          <p:nvPr/>
        </p:nvPicPr>
        <p:blipFill>
          <a:blip r:embed="rId2"/>
          <a:stretch/>
        </p:blipFill>
        <p:spPr>
          <a:xfrm>
            <a:off x="403920" y="6438960"/>
            <a:ext cx="351360" cy="346320"/>
          </a:xfrm>
          <a:prstGeom prst="rect">
            <a:avLst/>
          </a:prstGeom>
          <a:noFill/>
          <a:ln w="0">
            <a:noFill/>
          </a:ln>
        </p:spPr>
      </p:pic>
      <p:sp>
        <p:nvSpPr>
          <p:cNvPr id="139" name="PlaceHolder 1"/>
          <p:cNvSpPr>
            <a:spLocks noGrp="1"/>
          </p:cNvSpPr>
          <p:nvPr>
            <p:ph type="title"/>
          </p:nvPr>
        </p:nvSpPr>
        <p:spPr>
          <a:xfrm>
            <a:off x="407880" y="373680"/>
            <a:ext cx="11374920" cy="1064520"/>
          </a:xfrm>
          <a:prstGeom prst="rect">
            <a:avLst/>
          </a:prstGeom>
          <a:noFill/>
          <a:ln w="0">
            <a:noFill/>
          </a:ln>
        </p:spPr>
        <p:txBody>
          <a:bodyPr lIns="0" tIns="0" rIns="0" bIns="0" anchor="t">
            <a:noAutofit/>
          </a:bodyPr>
          <a:lstStyle/>
          <a:p>
            <a:pPr indent="0">
              <a:lnSpc>
                <a:spcPct val="100000"/>
              </a:lnSpc>
              <a:buNone/>
              <a:tabLst>
                <a:tab pos="0" algn="l"/>
              </a:tabLst>
            </a:pPr>
            <a:r>
              <a:rPr lang="en-US" sz="3600" b="0" u="none" strike="noStrike">
                <a:solidFill>
                  <a:srgbClr val="000000"/>
                </a:solidFill>
                <a:effectLst/>
                <a:uFillTx/>
                <a:latin typeface="Arial"/>
              </a:rPr>
              <a:t>Click to edit the title text format</a:t>
            </a:r>
          </a:p>
        </p:txBody>
      </p:sp>
      <p:sp>
        <p:nvSpPr>
          <p:cNvPr id="140" name="PlaceHolder 2"/>
          <p:cNvSpPr>
            <a:spLocks noGrp="1"/>
          </p:cNvSpPr>
          <p:nvPr>
            <p:ph type="dt" idx="43"/>
          </p:nvPr>
        </p:nvSpPr>
        <p:spPr>
          <a:xfrm>
            <a:off x="8101800" y="6424920"/>
            <a:ext cx="1773000" cy="363960"/>
          </a:xfrm>
          <a:prstGeom prst="rect">
            <a:avLst/>
          </a:prstGeom>
          <a:noFill/>
          <a:ln w="0">
            <a:noFill/>
          </a:ln>
        </p:spPr>
        <p:txBody>
          <a:bodyPr lIns="0" tIns="0" rIns="0" bIns="0" anchor="ctr">
            <a:noAutofit/>
          </a:bodyPr>
          <a:lstStyle>
            <a:lvl1pPr indent="0">
              <a:lnSpc>
                <a:spcPct val="100000"/>
              </a:lnSpc>
              <a:buNone/>
              <a:tabLst>
                <a:tab pos="0" algn="l"/>
              </a:tabLst>
              <a:defRPr lang="en-US" sz="1400" b="0" u="none" strike="noStrike">
                <a:solidFill>
                  <a:srgbClr val="000000"/>
                </a:solidFill>
                <a:effectLst/>
                <a:uFillTx/>
                <a:latin typeface="Times New Roman"/>
              </a:defRPr>
            </a:lvl1pPr>
          </a:lstStyle>
          <a:p>
            <a:pPr indent="0">
              <a:lnSpc>
                <a:spcPct val="100000"/>
              </a:lnSpc>
              <a:buNone/>
              <a:tabLst>
                <a:tab pos="0" algn="l"/>
              </a:tabLst>
            </a:pPr>
            <a:r>
              <a:rPr lang="en-US" sz="1400" b="0" u="none" strike="noStrike">
                <a:solidFill>
                  <a:srgbClr val="000000"/>
                </a:solidFill>
                <a:effectLst/>
                <a:uFillTx/>
                <a:latin typeface="Times New Roman"/>
              </a:rPr>
              <a:t>&lt;date/time&gt;</a:t>
            </a:r>
          </a:p>
        </p:txBody>
      </p:sp>
      <p:sp>
        <p:nvSpPr>
          <p:cNvPr id="141" name="PlaceHolder 3"/>
          <p:cNvSpPr>
            <a:spLocks noGrp="1"/>
          </p:cNvSpPr>
          <p:nvPr>
            <p:ph type="ftr" idx="44"/>
          </p:nvPr>
        </p:nvSpPr>
        <p:spPr>
          <a:xfrm>
            <a:off x="1145520" y="6424920"/>
            <a:ext cx="678636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400" b="0" u="none" strike="noStrike">
                <a:solidFill>
                  <a:srgbClr val="000000"/>
                </a:solidFill>
                <a:effectLst/>
                <a:uFillTx/>
                <a:latin typeface="Times New Roman"/>
              </a:defRPr>
            </a:lvl1pPr>
          </a:lstStyle>
          <a:p>
            <a:pPr indent="0" algn="ctr">
              <a:lnSpc>
                <a:spcPct val="100000"/>
              </a:lnSpc>
              <a:buNone/>
              <a:tabLst>
                <a:tab pos="0" algn="l"/>
              </a:tabLst>
            </a:pPr>
            <a:r>
              <a:rPr lang="en-US" sz="1400" b="0" u="none" strike="noStrike">
                <a:solidFill>
                  <a:srgbClr val="000000"/>
                </a:solidFill>
                <a:effectLst/>
                <a:uFillTx/>
                <a:latin typeface="Times New Roman"/>
              </a:rPr>
              <a:t>&lt;footer&gt;</a:t>
            </a:r>
          </a:p>
        </p:txBody>
      </p:sp>
      <p:sp>
        <p:nvSpPr>
          <p:cNvPr id="142" name="PlaceHolder 4"/>
          <p:cNvSpPr>
            <a:spLocks noGrp="1"/>
          </p:cNvSpPr>
          <p:nvPr>
            <p:ph type="sldNum" idx="45"/>
          </p:nvPr>
        </p:nvSpPr>
        <p:spPr>
          <a:xfrm>
            <a:off x="11107440" y="6424920"/>
            <a:ext cx="68004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78E2D2AB-85DE-4FE9-B68D-82B51F08229C}" type="slidenum">
              <a:rPr lang="en-US" sz="850" b="1" u="none" strike="noStrike">
                <a:solidFill>
                  <a:schemeClr val="dk1"/>
                </a:solidFill>
                <a:effectLst/>
                <a:uFillTx/>
                <a:latin typeface="Arial"/>
                <a:ea typeface="Arial"/>
              </a:rPr>
              <a:t>‹#›</a:t>
            </a:fld>
            <a:endParaRPr lang="en-US" sz="850" b="0" u="none" strike="noStrike">
              <a:solidFill>
                <a:srgbClr val="000000"/>
              </a:solidFill>
              <a:effectLst/>
              <a:uFillTx/>
              <a:latin typeface="Times New Roman"/>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1_Blank">
    <p:bg>
      <p:bgPr>
        <a:solidFill>
          <a:schemeClr val="lt1"/>
        </a:solidFill>
        <a:effectLst/>
      </p:bgPr>
    </p:bg>
    <p:spTree>
      <p:nvGrpSpPr>
        <p:cNvPr id="1" name=""/>
        <p:cNvGrpSpPr/>
        <p:nvPr/>
      </p:nvGrpSpPr>
      <p:grpSpPr>
        <a:xfrm>
          <a:off x="0" y="0"/>
          <a:ext cx="0" cy="0"/>
          <a:chOff x="0" y="0"/>
          <a:chExt cx="0" cy="0"/>
        </a:xfrm>
      </p:grpSpPr>
      <p:cxnSp>
        <p:nvCxnSpPr>
          <p:cNvPr id="143" name="Google Shape;15;p23"/>
          <p:cNvCxnSpPr/>
          <p:nvPr/>
        </p:nvCxnSpPr>
        <p:spPr>
          <a:xfrm>
            <a:off x="403920" y="6370560"/>
            <a:ext cx="11381040" cy="1080"/>
          </a:xfrm>
          <a:prstGeom prst="straightConnector1">
            <a:avLst/>
          </a:prstGeom>
          <a:ln w="9525">
            <a:solidFill>
              <a:srgbClr val="0033A0"/>
            </a:solidFill>
            <a:miter/>
          </a:ln>
        </p:spPr>
      </p:cxnSp>
      <p:pic>
        <p:nvPicPr>
          <p:cNvPr id="144" name="Google Shape;16;p23"/>
          <p:cNvPicPr/>
          <p:nvPr/>
        </p:nvPicPr>
        <p:blipFill>
          <a:blip r:embed="rId2"/>
          <a:stretch/>
        </p:blipFill>
        <p:spPr>
          <a:xfrm>
            <a:off x="403920" y="6438960"/>
            <a:ext cx="351360" cy="346320"/>
          </a:xfrm>
          <a:prstGeom prst="rect">
            <a:avLst/>
          </a:prstGeom>
          <a:noFill/>
          <a:ln w="0">
            <a:noFill/>
          </a:ln>
        </p:spPr>
      </p:pic>
      <p:sp>
        <p:nvSpPr>
          <p:cNvPr id="145" name="PlaceHolder 1"/>
          <p:cNvSpPr>
            <a:spLocks noGrp="1"/>
          </p:cNvSpPr>
          <p:nvPr>
            <p:ph type="dt" idx="46"/>
          </p:nvPr>
        </p:nvSpPr>
        <p:spPr>
          <a:xfrm>
            <a:off x="8101800" y="6424920"/>
            <a:ext cx="1773000" cy="363960"/>
          </a:xfrm>
          <a:prstGeom prst="rect">
            <a:avLst/>
          </a:prstGeom>
          <a:noFill/>
          <a:ln w="0">
            <a:noFill/>
          </a:ln>
        </p:spPr>
        <p:txBody>
          <a:bodyPr lIns="0" tIns="0" rIns="0" bIns="0" anchor="ctr">
            <a:noAutofit/>
          </a:bodyPr>
          <a:lstStyle>
            <a:lvl1pPr indent="0">
              <a:lnSpc>
                <a:spcPct val="100000"/>
              </a:lnSpc>
              <a:buNone/>
              <a:tabLst>
                <a:tab pos="0" algn="l"/>
              </a:tabLst>
              <a:defRPr lang="en-US" sz="1400" b="0" u="none" strike="noStrike">
                <a:solidFill>
                  <a:srgbClr val="000000"/>
                </a:solidFill>
                <a:effectLst/>
                <a:uFillTx/>
                <a:latin typeface="Times New Roman"/>
              </a:defRPr>
            </a:lvl1pPr>
          </a:lstStyle>
          <a:p>
            <a:pPr indent="0">
              <a:lnSpc>
                <a:spcPct val="100000"/>
              </a:lnSpc>
              <a:buNone/>
              <a:tabLst>
                <a:tab pos="0" algn="l"/>
              </a:tabLst>
            </a:pPr>
            <a:r>
              <a:rPr lang="en-US" sz="1400" b="0" u="none" strike="noStrike">
                <a:solidFill>
                  <a:srgbClr val="000000"/>
                </a:solidFill>
                <a:effectLst/>
                <a:uFillTx/>
                <a:latin typeface="Times New Roman"/>
              </a:rPr>
              <a:t>&lt;date/time&gt;</a:t>
            </a:r>
          </a:p>
        </p:txBody>
      </p:sp>
      <p:sp>
        <p:nvSpPr>
          <p:cNvPr id="146" name="PlaceHolder 2"/>
          <p:cNvSpPr>
            <a:spLocks noGrp="1"/>
          </p:cNvSpPr>
          <p:nvPr>
            <p:ph type="ftr" idx="47"/>
          </p:nvPr>
        </p:nvSpPr>
        <p:spPr>
          <a:xfrm>
            <a:off x="1145520" y="6424920"/>
            <a:ext cx="678636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400" b="0" u="none" strike="noStrike">
                <a:solidFill>
                  <a:srgbClr val="000000"/>
                </a:solidFill>
                <a:effectLst/>
                <a:uFillTx/>
                <a:latin typeface="Times New Roman"/>
              </a:defRPr>
            </a:lvl1pPr>
          </a:lstStyle>
          <a:p>
            <a:pPr indent="0" algn="ctr">
              <a:lnSpc>
                <a:spcPct val="100000"/>
              </a:lnSpc>
              <a:buNone/>
              <a:tabLst>
                <a:tab pos="0" algn="l"/>
              </a:tabLst>
            </a:pPr>
            <a:r>
              <a:rPr lang="en-US" sz="1400" b="0" u="none" strike="noStrike">
                <a:solidFill>
                  <a:srgbClr val="000000"/>
                </a:solidFill>
                <a:effectLst/>
                <a:uFillTx/>
                <a:latin typeface="Times New Roman"/>
              </a:rPr>
              <a:t>&lt;footer&gt;</a:t>
            </a:r>
          </a:p>
        </p:txBody>
      </p:sp>
      <p:sp>
        <p:nvSpPr>
          <p:cNvPr id="147" name="PlaceHolder 3"/>
          <p:cNvSpPr>
            <a:spLocks noGrp="1"/>
          </p:cNvSpPr>
          <p:nvPr>
            <p:ph type="sldNum" idx="48"/>
          </p:nvPr>
        </p:nvSpPr>
        <p:spPr>
          <a:xfrm>
            <a:off x="11107440" y="6424920"/>
            <a:ext cx="68004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982C0302-8DAD-4263-B1A3-B62DD78C24EC}" type="slidenum">
              <a:rPr lang="en-US" sz="850" b="1" u="none" strike="noStrike">
                <a:solidFill>
                  <a:schemeClr val="dk1"/>
                </a:solidFill>
                <a:effectLst/>
                <a:uFillTx/>
                <a:latin typeface="Arial"/>
                <a:ea typeface="Arial"/>
              </a:rPr>
              <a:t>‹#›</a:t>
            </a:fld>
            <a:endParaRPr lang="en-US" sz="850" b="0" u="none" strike="noStrike">
              <a:solidFill>
                <a:srgbClr val="000000"/>
              </a:solidFill>
              <a:effectLst/>
              <a:uFillTx/>
              <a:latin typeface="Times New Roman"/>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ig Picture">
    <p:bg>
      <p:bgPr>
        <a:solidFill>
          <a:schemeClr val="lt1"/>
        </a:solidFill>
        <a:effectLst/>
      </p:bgPr>
    </p:bg>
    <p:spTree>
      <p:nvGrpSpPr>
        <p:cNvPr id="1" name=""/>
        <p:cNvGrpSpPr/>
        <p:nvPr/>
      </p:nvGrpSpPr>
      <p:grpSpPr>
        <a:xfrm>
          <a:off x="0" y="0"/>
          <a:ext cx="0" cy="0"/>
          <a:chOff x="0" y="0"/>
          <a:chExt cx="0" cy="0"/>
        </a:xfrm>
      </p:grpSpPr>
      <p:cxnSp>
        <p:nvCxnSpPr>
          <p:cNvPr id="8" name="Google Shape;15;p23"/>
          <p:cNvCxnSpPr/>
          <p:nvPr/>
        </p:nvCxnSpPr>
        <p:spPr>
          <a:xfrm>
            <a:off x="403920" y="6370560"/>
            <a:ext cx="11381040" cy="1080"/>
          </a:xfrm>
          <a:prstGeom prst="straightConnector1">
            <a:avLst/>
          </a:prstGeom>
          <a:ln w="9525">
            <a:solidFill>
              <a:srgbClr val="0033A0"/>
            </a:solidFill>
            <a:miter/>
          </a:ln>
        </p:spPr>
      </p:cxnSp>
      <p:pic>
        <p:nvPicPr>
          <p:cNvPr id="9" name="Google Shape;16;p23"/>
          <p:cNvPicPr/>
          <p:nvPr/>
        </p:nvPicPr>
        <p:blipFill>
          <a:blip r:embed="rId2"/>
          <a:stretch/>
        </p:blipFill>
        <p:spPr>
          <a:xfrm>
            <a:off x="403920" y="6438960"/>
            <a:ext cx="351360" cy="346320"/>
          </a:xfrm>
          <a:prstGeom prst="rect">
            <a:avLst/>
          </a:prstGeom>
          <a:noFill/>
          <a:ln w="0">
            <a:noFill/>
          </a:ln>
        </p:spPr>
      </p:pic>
      <p:sp>
        <p:nvSpPr>
          <p:cNvPr id="10" name="PlaceHolder 1"/>
          <p:cNvSpPr>
            <a:spLocks noGrp="1"/>
          </p:cNvSpPr>
          <p:nvPr>
            <p:ph type="title"/>
          </p:nvPr>
        </p:nvSpPr>
        <p:spPr>
          <a:xfrm>
            <a:off x="407880" y="373680"/>
            <a:ext cx="11374920" cy="1064520"/>
          </a:xfrm>
          <a:prstGeom prst="rect">
            <a:avLst/>
          </a:prstGeom>
          <a:noFill/>
          <a:ln w="0">
            <a:noFill/>
          </a:ln>
        </p:spPr>
        <p:txBody>
          <a:bodyPr lIns="0" tIns="0" rIns="0" bIns="0" anchor="t">
            <a:noAutofit/>
          </a:bodyPr>
          <a:lstStyle/>
          <a:p>
            <a:pPr indent="0">
              <a:lnSpc>
                <a:spcPct val="100000"/>
              </a:lnSpc>
              <a:buNone/>
              <a:tabLst>
                <a:tab pos="0" algn="l"/>
              </a:tabLst>
            </a:pPr>
            <a:r>
              <a:rPr lang="en-US" sz="3600" b="0" u="none" strike="noStrike">
                <a:solidFill>
                  <a:srgbClr val="000000"/>
                </a:solidFill>
                <a:effectLst/>
                <a:uFillTx/>
                <a:latin typeface="Arial"/>
              </a:rPr>
              <a:t>Click to edit the title text format</a:t>
            </a:r>
          </a:p>
        </p:txBody>
      </p:sp>
      <p:sp>
        <p:nvSpPr>
          <p:cNvPr id="11" name="PlaceHolder 2"/>
          <p:cNvSpPr>
            <a:spLocks noGrp="1"/>
          </p:cNvSpPr>
          <p:nvPr>
            <p:ph type="dt" idx="4"/>
          </p:nvPr>
        </p:nvSpPr>
        <p:spPr>
          <a:xfrm>
            <a:off x="8101800" y="6424920"/>
            <a:ext cx="1773000" cy="363960"/>
          </a:xfrm>
          <a:prstGeom prst="rect">
            <a:avLst/>
          </a:prstGeom>
          <a:noFill/>
          <a:ln w="0">
            <a:noFill/>
          </a:ln>
        </p:spPr>
        <p:txBody>
          <a:bodyPr lIns="0" tIns="0" rIns="0" bIns="0" anchor="ctr">
            <a:noAutofit/>
          </a:bodyPr>
          <a:lstStyle>
            <a:lvl1pPr indent="0">
              <a:lnSpc>
                <a:spcPct val="100000"/>
              </a:lnSpc>
              <a:buNone/>
              <a:tabLst>
                <a:tab pos="0" algn="l"/>
              </a:tabLst>
              <a:defRPr lang="en-US" sz="1400" b="0" u="none" strike="noStrike">
                <a:solidFill>
                  <a:srgbClr val="000000"/>
                </a:solidFill>
                <a:effectLst/>
                <a:uFillTx/>
                <a:latin typeface="Times New Roman"/>
              </a:defRPr>
            </a:lvl1pPr>
          </a:lstStyle>
          <a:p>
            <a:pPr indent="0">
              <a:lnSpc>
                <a:spcPct val="100000"/>
              </a:lnSpc>
              <a:buNone/>
              <a:tabLst>
                <a:tab pos="0" algn="l"/>
              </a:tabLst>
            </a:pPr>
            <a:r>
              <a:rPr lang="en-US" sz="1400" b="0" u="none" strike="noStrike">
                <a:solidFill>
                  <a:srgbClr val="000000"/>
                </a:solidFill>
                <a:effectLst/>
                <a:uFillTx/>
                <a:latin typeface="Times New Roman"/>
              </a:rPr>
              <a:t>&lt;date/time&gt;</a:t>
            </a:r>
          </a:p>
        </p:txBody>
      </p:sp>
      <p:sp>
        <p:nvSpPr>
          <p:cNvPr id="12" name="PlaceHolder 3"/>
          <p:cNvSpPr>
            <a:spLocks noGrp="1"/>
          </p:cNvSpPr>
          <p:nvPr>
            <p:ph type="ftr" idx="5"/>
          </p:nvPr>
        </p:nvSpPr>
        <p:spPr>
          <a:xfrm>
            <a:off x="1145520" y="6424920"/>
            <a:ext cx="678636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400" b="0" u="none" strike="noStrike">
                <a:solidFill>
                  <a:srgbClr val="000000"/>
                </a:solidFill>
                <a:effectLst/>
                <a:uFillTx/>
                <a:latin typeface="Times New Roman"/>
              </a:defRPr>
            </a:lvl1pPr>
          </a:lstStyle>
          <a:p>
            <a:pPr indent="0" algn="ctr">
              <a:lnSpc>
                <a:spcPct val="100000"/>
              </a:lnSpc>
              <a:buNone/>
              <a:tabLst>
                <a:tab pos="0" algn="l"/>
              </a:tabLst>
            </a:pPr>
            <a:r>
              <a:rPr lang="en-US" sz="1400" b="0" u="none" strike="noStrike">
                <a:solidFill>
                  <a:srgbClr val="000000"/>
                </a:solidFill>
                <a:effectLst/>
                <a:uFillTx/>
                <a:latin typeface="Times New Roman"/>
              </a:rPr>
              <a:t>&lt;footer&gt;</a:t>
            </a:r>
          </a:p>
        </p:txBody>
      </p:sp>
      <p:sp>
        <p:nvSpPr>
          <p:cNvPr id="13" name="PlaceHolder 4"/>
          <p:cNvSpPr>
            <a:spLocks noGrp="1"/>
          </p:cNvSpPr>
          <p:nvPr>
            <p:ph type="sldNum" idx="6"/>
          </p:nvPr>
        </p:nvSpPr>
        <p:spPr>
          <a:xfrm>
            <a:off x="11107440" y="6424920"/>
            <a:ext cx="68004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3B0ACBBD-E839-45B2-8274-12637840B5FC}" type="slidenum">
              <a:rPr lang="en-US" sz="850" b="1" u="none" strike="noStrike">
                <a:solidFill>
                  <a:schemeClr val="dk1"/>
                </a:solidFill>
                <a:effectLst/>
                <a:uFillTx/>
                <a:latin typeface="Arial"/>
                <a:ea typeface="Arial"/>
              </a:rPr>
              <a:t>‹#›</a:t>
            </a:fld>
            <a:endParaRPr lang="en-US" sz="850" b="0" u="none" strike="noStrike">
              <a:solidFill>
                <a:srgbClr val="000000"/>
              </a:solidFill>
              <a:effectLst/>
              <a:uFillTx/>
              <a:latin typeface="Times New Roman"/>
            </a:endParaRPr>
          </a:p>
        </p:txBody>
      </p:sp>
      <p:sp>
        <p:nvSpPr>
          <p:cNvPr id="14" name="PlaceHolder 5"/>
          <p:cNvSpPr>
            <a:spLocks noGrp="1"/>
          </p:cNvSpPr>
          <p:nvPr>
            <p:ph type="body"/>
          </p:nvPr>
        </p:nvSpPr>
        <p:spPr>
          <a:xfrm>
            <a:off x="407880" y="1443960"/>
            <a:ext cx="11374920" cy="4759920"/>
          </a:xfrm>
          <a:prstGeom prst="rect">
            <a:avLst/>
          </a:prstGeom>
          <a:solidFill>
            <a:schemeClr val="lt1"/>
          </a:solidFill>
          <a:ln w="0">
            <a:noFill/>
          </a:ln>
        </p:spPr>
        <p:txBody>
          <a:bodyPr lIns="90000" tIns="45000" rIns="90000" bIns="45000" anchor="t">
            <a:normAutofit/>
          </a:bodyPr>
          <a:lstStyle/>
          <a:p>
            <a:pPr marL="432000" indent="-324000">
              <a:lnSpc>
                <a:spcPct val="100000"/>
              </a:lnSpc>
              <a:spcBef>
                <a:spcPts val="1417"/>
              </a:spcBef>
              <a:buClr>
                <a:srgbClr val="000000"/>
              </a:buClr>
              <a:buSzPct val="45000"/>
              <a:buFont typeface="Wingdings" charset="2"/>
              <a:buChar char=""/>
            </a:pPr>
            <a:r>
              <a:rPr lang="en-US" sz="18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18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18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18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Seventh Outline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ulleted Content">
    <p:bg>
      <p:bgPr>
        <a:solidFill>
          <a:schemeClr val="lt1"/>
        </a:solidFill>
        <a:effectLst/>
      </p:bgPr>
    </p:bg>
    <p:spTree>
      <p:nvGrpSpPr>
        <p:cNvPr id="1" name=""/>
        <p:cNvGrpSpPr/>
        <p:nvPr/>
      </p:nvGrpSpPr>
      <p:grpSpPr>
        <a:xfrm>
          <a:off x="0" y="0"/>
          <a:ext cx="0" cy="0"/>
          <a:chOff x="0" y="0"/>
          <a:chExt cx="0" cy="0"/>
        </a:xfrm>
      </p:grpSpPr>
      <p:cxnSp>
        <p:nvCxnSpPr>
          <p:cNvPr id="148" name="Google Shape;15;p23"/>
          <p:cNvCxnSpPr/>
          <p:nvPr/>
        </p:nvCxnSpPr>
        <p:spPr>
          <a:xfrm>
            <a:off x="403920" y="6370560"/>
            <a:ext cx="11381040" cy="1080"/>
          </a:xfrm>
          <a:prstGeom prst="straightConnector1">
            <a:avLst/>
          </a:prstGeom>
          <a:ln w="9525">
            <a:solidFill>
              <a:srgbClr val="0033A0"/>
            </a:solidFill>
            <a:miter/>
          </a:ln>
        </p:spPr>
      </p:cxnSp>
      <p:pic>
        <p:nvPicPr>
          <p:cNvPr id="149" name="Google Shape;16;p23"/>
          <p:cNvPicPr/>
          <p:nvPr/>
        </p:nvPicPr>
        <p:blipFill>
          <a:blip r:embed="rId2"/>
          <a:stretch/>
        </p:blipFill>
        <p:spPr>
          <a:xfrm>
            <a:off x="403920" y="6438960"/>
            <a:ext cx="351360" cy="346320"/>
          </a:xfrm>
          <a:prstGeom prst="rect">
            <a:avLst/>
          </a:prstGeom>
          <a:noFill/>
          <a:ln w="0">
            <a:noFill/>
          </a:ln>
        </p:spPr>
      </p:pic>
      <p:sp>
        <p:nvSpPr>
          <p:cNvPr id="150" name="PlaceHolder 1"/>
          <p:cNvSpPr>
            <a:spLocks noGrp="1"/>
          </p:cNvSpPr>
          <p:nvPr>
            <p:ph type="body"/>
          </p:nvPr>
        </p:nvSpPr>
        <p:spPr>
          <a:xfrm>
            <a:off x="407880" y="1592280"/>
            <a:ext cx="11374920" cy="4607280"/>
          </a:xfrm>
          <a:prstGeom prst="rect">
            <a:avLst/>
          </a:prstGeom>
          <a:noFill/>
          <a:ln w="0">
            <a:noFill/>
          </a:ln>
        </p:spPr>
        <p:txBody>
          <a:bodyPr lIns="0" tIns="0" rIns="0" bIns="0" anchor="t">
            <a:normAutofit/>
          </a:bodyPr>
          <a:lstStyle/>
          <a:p>
            <a:pPr marL="432000" indent="-324000">
              <a:lnSpc>
                <a:spcPct val="100000"/>
              </a:lnSpc>
              <a:spcBef>
                <a:spcPts val="1417"/>
              </a:spcBef>
              <a:buClr>
                <a:srgbClr val="000000"/>
              </a:buClr>
              <a:buSzPct val="45000"/>
              <a:buFont typeface="Wingdings" charset="2"/>
              <a:buChar char=""/>
            </a:pPr>
            <a:r>
              <a:rPr lang="en-US" sz="21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21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21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21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Seventh Outline Level</a:t>
            </a:r>
          </a:p>
        </p:txBody>
      </p:sp>
      <p:sp>
        <p:nvSpPr>
          <p:cNvPr id="151" name="PlaceHolder 2"/>
          <p:cNvSpPr>
            <a:spLocks noGrp="1"/>
          </p:cNvSpPr>
          <p:nvPr>
            <p:ph type="title"/>
          </p:nvPr>
        </p:nvSpPr>
        <p:spPr>
          <a:xfrm>
            <a:off x="407880" y="373680"/>
            <a:ext cx="11374920" cy="1064520"/>
          </a:xfrm>
          <a:prstGeom prst="rect">
            <a:avLst/>
          </a:prstGeom>
          <a:noFill/>
          <a:ln w="0">
            <a:noFill/>
          </a:ln>
        </p:spPr>
        <p:txBody>
          <a:bodyPr lIns="0" tIns="0" rIns="0" bIns="0" anchor="t">
            <a:noAutofit/>
          </a:bodyPr>
          <a:lstStyle/>
          <a:p>
            <a:pPr indent="0">
              <a:lnSpc>
                <a:spcPct val="100000"/>
              </a:lnSpc>
              <a:buNone/>
              <a:tabLst>
                <a:tab pos="0" algn="l"/>
              </a:tabLst>
            </a:pPr>
            <a:r>
              <a:rPr lang="en-US" sz="3600" b="0" u="none" strike="noStrike">
                <a:solidFill>
                  <a:srgbClr val="000000"/>
                </a:solidFill>
                <a:effectLst/>
                <a:uFillTx/>
                <a:latin typeface="Arial"/>
              </a:rPr>
              <a:t>Click to edit the title text format</a:t>
            </a:r>
          </a:p>
        </p:txBody>
      </p:sp>
      <p:sp>
        <p:nvSpPr>
          <p:cNvPr id="152" name="PlaceHolder 3"/>
          <p:cNvSpPr>
            <a:spLocks noGrp="1"/>
          </p:cNvSpPr>
          <p:nvPr>
            <p:ph type="dt" idx="49"/>
          </p:nvPr>
        </p:nvSpPr>
        <p:spPr>
          <a:xfrm>
            <a:off x="8101800" y="6424920"/>
            <a:ext cx="1773000" cy="363960"/>
          </a:xfrm>
          <a:prstGeom prst="rect">
            <a:avLst/>
          </a:prstGeom>
          <a:noFill/>
          <a:ln w="0">
            <a:noFill/>
          </a:ln>
        </p:spPr>
        <p:txBody>
          <a:bodyPr lIns="0" tIns="0" rIns="0" bIns="0" anchor="ctr">
            <a:noAutofit/>
          </a:bodyPr>
          <a:lstStyle>
            <a:lvl1pPr indent="0">
              <a:lnSpc>
                <a:spcPct val="100000"/>
              </a:lnSpc>
              <a:buNone/>
              <a:tabLst>
                <a:tab pos="0" algn="l"/>
              </a:tabLst>
              <a:defRPr lang="en-US" sz="1400" b="0" u="none" strike="noStrike">
                <a:solidFill>
                  <a:srgbClr val="000000"/>
                </a:solidFill>
                <a:effectLst/>
                <a:uFillTx/>
                <a:latin typeface="Times New Roman"/>
              </a:defRPr>
            </a:lvl1pPr>
          </a:lstStyle>
          <a:p>
            <a:pPr indent="0">
              <a:lnSpc>
                <a:spcPct val="100000"/>
              </a:lnSpc>
              <a:buNone/>
              <a:tabLst>
                <a:tab pos="0" algn="l"/>
              </a:tabLst>
            </a:pPr>
            <a:r>
              <a:rPr lang="en-US" sz="1400" b="0" u="none" strike="noStrike">
                <a:solidFill>
                  <a:srgbClr val="000000"/>
                </a:solidFill>
                <a:effectLst/>
                <a:uFillTx/>
                <a:latin typeface="Times New Roman"/>
              </a:rPr>
              <a:t>&lt;date/time&gt;</a:t>
            </a:r>
          </a:p>
        </p:txBody>
      </p:sp>
      <p:sp>
        <p:nvSpPr>
          <p:cNvPr id="153" name="PlaceHolder 4"/>
          <p:cNvSpPr>
            <a:spLocks noGrp="1"/>
          </p:cNvSpPr>
          <p:nvPr>
            <p:ph type="ftr" idx="50"/>
          </p:nvPr>
        </p:nvSpPr>
        <p:spPr>
          <a:xfrm>
            <a:off x="1145520" y="6424920"/>
            <a:ext cx="678636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400" b="0" u="none" strike="noStrike">
                <a:solidFill>
                  <a:srgbClr val="000000"/>
                </a:solidFill>
                <a:effectLst/>
                <a:uFillTx/>
                <a:latin typeface="Times New Roman"/>
              </a:defRPr>
            </a:lvl1pPr>
          </a:lstStyle>
          <a:p>
            <a:pPr indent="0" algn="ctr">
              <a:lnSpc>
                <a:spcPct val="100000"/>
              </a:lnSpc>
              <a:buNone/>
              <a:tabLst>
                <a:tab pos="0" algn="l"/>
              </a:tabLst>
            </a:pPr>
            <a:r>
              <a:rPr lang="en-US" sz="1400" b="0" u="none" strike="noStrike">
                <a:solidFill>
                  <a:srgbClr val="000000"/>
                </a:solidFill>
                <a:effectLst/>
                <a:uFillTx/>
                <a:latin typeface="Times New Roman"/>
              </a:rPr>
              <a:t>&lt;footer&gt;</a:t>
            </a:r>
          </a:p>
        </p:txBody>
      </p:sp>
      <p:sp>
        <p:nvSpPr>
          <p:cNvPr id="154" name="PlaceHolder 5"/>
          <p:cNvSpPr>
            <a:spLocks noGrp="1"/>
          </p:cNvSpPr>
          <p:nvPr>
            <p:ph type="sldNum" idx="51"/>
          </p:nvPr>
        </p:nvSpPr>
        <p:spPr>
          <a:xfrm>
            <a:off x="11107440" y="6424920"/>
            <a:ext cx="68004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BF7192D1-6CEE-436D-9724-FB241D400BF7}" type="slidenum">
              <a:rPr lang="en-US" sz="850" b="1" u="none" strike="noStrike">
                <a:solidFill>
                  <a:schemeClr val="dk1"/>
                </a:solidFill>
                <a:effectLst/>
                <a:uFillTx/>
                <a:latin typeface="Arial"/>
                <a:ea typeface="Arial"/>
              </a:rPr>
              <a:t>‹#›</a:t>
            </a:fld>
            <a:endParaRPr lang="en-US" sz="850" b="0" u="none" strike="noStrike">
              <a:solidFill>
                <a:srgbClr val="000000"/>
              </a:solidFill>
              <a:effectLst/>
              <a:uFillTx/>
              <a:latin typeface="Times New Roman"/>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Subtitle and Comparison">
    <p:bg>
      <p:bgPr>
        <a:solidFill>
          <a:schemeClr val="lt1"/>
        </a:solidFill>
        <a:effectLst/>
      </p:bgPr>
    </p:bg>
    <p:spTree>
      <p:nvGrpSpPr>
        <p:cNvPr id="1" name=""/>
        <p:cNvGrpSpPr/>
        <p:nvPr/>
      </p:nvGrpSpPr>
      <p:grpSpPr>
        <a:xfrm>
          <a:off x="0" y="0"/>
          <a:ext cx="0" cy="0"/>
          <a:chOff x="0" y="0"/>
          <a:chExt cx="0" cy="0"/>
        </a:xfrm>
      </p:grpSpPr>
      <p:cxnSp>
        <p:nvCxnSpPr>
          <p:cNvPr id="155" name="Google Shape;15;p23"/>
          <p:cNvCxnSpPr/>
          <p:nvPr/>
        </p:nvCxnSpPr>
        <p:spPr>
          <a:xfrm>
            <a:off x="403920" y="6370560"/>
            <a:ext cx="11381040" cy="1080"/>
          </a:xfrm>
          <a:prstGeom prst="straightConnector1">
            <a:avLst/>
          </a:prstGeom>
          <a:ln w="9525">
            <a:solidFill>
              <a:srgbClr val="0033A0"/>
            </a:solidFill>
            <a:miter/>
          </a:ln>
        </p:spPr>
      </p:cxnSp>
      <p:pic>
        <p:nvPicPr>
          <p:cNvPr id="156" name="Google Shape;16;p23"/>
          <p:cNvPicPr/>
          <p:nvPr/>
        </p:nvPicPr>
        <p:blipFill>
          <a:blip r:embed="rId2"/>
          <a:stretch/>
        </p:blipFill>
        <p:spPr>
          <a:xfrm>
            <a:off x="403920" y="6438960"/>
            <a:ext cx="351360" cy="346320"/>
          </a:xfrm>
          <a:prstGeom prst="rect">
            <a:avLst/>
          </a:prstGeom>
          <a:noFill/>
          <a:ln w="0">
            <a:noFill/>
          </a:ln>
        </p:spPr>
      </p:pic>
      <p:sp>
        <p:nvSpPr>
          <p:cNvPr id="157" name="PlaceHolder 1"/>
          <p:cNvSpPr>
            <a:spLocks noGrp="1"/>
          </p:cNvSpPr>
          <p:nvPr>
            <p:ph type="title"/>
          </p:nvPr>
        </p:nvSpPr>
        <p:spPr>
          <a:xfrm>
            <a:off x="407880" y="365040"/>
            <a:ext cx="11379600" cy="1083240"/>
          </a:xfrm>
          <a:prstGeom prst="rect">
            <a:avLst/>
          </a:prstGeom>
          <a:noFill/>
          <a:ln w="0">
            <a:noFill/>
          </a:ln>
        </p:spPr>
        <p:txBody>
          <a:bodyPr lIns="0" tIns="0" rIns="0" bIns="0" anchor="t">
            <a:noAutofit/>
          </a:bodyPr>
          <a:lstStyle/>
          <a:p>
            <a:pPr indent="0">
              <a:lnSpc>
                <a:spcPct val="100000"/>
              </a:lnSpc>
              <a:buNone/>
              <a:tabLst>
                <a:tab pos="0" algn="l"/>
              </a:tabLst>
            </a:pPr>
            <a:r>
              <a:rPr lang="en-US" sz="3600" b="0" u="none" strike="noStrike">
                <a:solidFill>
                  <a:srgbClr val="000000"/>
                </a:solidFill>
                <a:effectLst/>
                <a:uFillTx/>
                <a:latin typeface="Arial"/>
              </a:rPr>
              <a:t>Click to edit the title text format</a:t>
            </a:r>
          </a:p>
        </p:txBody>
      </p:sp>
      <p:sp>
        <p:nvSpPr>
          <p:cNvPr id="158" name="PlaceHolder 2"/>
          <p:cNvSpPr>
            <a:spLocks noGrp="1"/>
          </p:cNvSpPr>
          <p:nvPr>
            <p:ph type="body"/>
          </p:nvPr>
        </p:nvSpPr>
        <p:spPr>
          <a:xfrm>
            <a:off x="407880" y="1592280"/>
            <a:ext cx="5615640" cy="667080"/>
          </a:xfrm>
          <a:prstGeom prst="rect">
            <a:avLst/>
          </a:prstGeom>
          <a:noFill/>
          <a:ln w="0">
            <a:noFill/>
          </a:ln>
        </p:spPr>
        <p:txBody>
          <a:bodyPr lIns="0" tIns="0" rIns="0" bIns="0" anchor="t">
            <a:normAutofit fontScale="25000" lnSpcReduction="19999"/>
          </a:bodyPr>
          <a:lstStyle/>
          <a:p>
            <a:pPr marL="432000" indent="-324000">
              <a:lnSpc>
                <a:spcPct val="100000"/>
              </a:lnSpc>
              <a:spcBef>
                <a:spcPts val="1417"/>
              </a:spcBef>
              <a:buClr>
                <a:srgbClr val="000000"/>
              </a:buClr>
              <a:buSzPct val="45000"/>
              <a:buFont typeface="Wingdings" charset="2"/>
              <a:buChar char=""/>
            </a:pPr>
            <a:r>
              <a:rPr lang="en-US" sz="24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24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24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24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24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24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2400" b="0" u="none" strike="noStrike">
                <a:solidFill>
                  <a:srgbClr val="000000"/>
                </a:solidFill>
                <a:effectLst/>
                <a:uFillTx/>
                <a:latin typeface="Arial"/>
              </a:rPr>
              <a:t>Seventh Outline Level</a:t>
            </a:r>
          </a:p>
        </p:txBody>
      </p:sp>
      <p:sp>
        <p:nvSpPr>
          <p:cNvPr id="159" name="PlaceHolder 3"/>
          <p:cNvSpPr>
            <a:spLocks noGrp="1"/>
          </p:cNvSpPr>
          <p:nvPr>
            <p:ph type="body"/>
          </p:nvPr>
        </p:nvSpPr>
        <p:spPr>
          <a:xfrm>
            <a:off x="407880" y="2427120"/>
            <a:ext cx="5615640" cy="3761280"/>
          </a:xfrm>
          <a:prstGeom prst="rect">
            <a:avLst/>
          </a:prstGeom>
          <a:noFill/>
          <a:ln w="0">
            <a:noFill/>
          </a:ln>
        </p:spPr>
        <p:txBody>
          <a:bodyPr lIns="0" tIns="0" rIns="0" bIns="0" anchor="t">
            <a:normAutofit/>
          </a:bodyPr>
          <a:lstStyle/>
          <a:p>
            <a:pPr marL="432000" indent="-324000">
              <a:lnSpc>
                <a:spcPct val="100000"/>
              </a:lnSpc>
              <a:spcBef>
                <a:spcPts val="1417"/>
              </a:spcBef>
              <a:buClr>
                <a:srgbClr val="000000"/>
              </a:buClr>
              <a:buSzPct val="45000"/>
              <a:buFont typeface="Wingdings" charset="2"/>
              <a:buChar char=""/>
            </a:pPr>
            <a:r>
              <a:rPr lang="en-US" sz="21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21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21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21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Seventh Outline Level</a:t>
            </a:r>
          </a:p>
        </p:txBody>
      </p:sp>
      <p:sp>
        <p:nvSpPr>
          <p:cNvPr id="160" name="PlaceHolder 4"/>
          <p:cNvSpPr>
            <a:spLocks noGrp="1"/>
          </p:cNvSpPr>
          <p:nvPr>
            <p:ph type="body"/>
          </p:nvPr>
        </p:nvSpPr>
        <p:spPr>
          <a:xfrm>
            <a:off x="6172200" y="1604880"/>
            <a:ext cx="5615640" cy="654480"/>
          </a:xfrm>
          <a:prstGeom prst="rect">
            <a:avLst/>
          </a:prstGeom>
          <a:noFill/>
          <a:ln w="0">
            <a:noFill/>
          </a:ln>
        </p:spPr>
        <p:txBody>
          <a:bodyPr lIns="0" tIns="0" rIns="0" bIns="0" anchor="t">
            <a:normAutofit fontScale="25000" lnSpcReduction="19999"/>
          </a:bodyPr>
          <a:lstStyle/>
          <a:p>
            <a:pPr marL="432000" indent="-324000">
              <a:lnSpc>
                <a:spcPct val="100000"/>
              </a:lnSpc>
              <a:spcBef>
                <a:spcPts val="1417"/>
              </a:spcBef>
              <a:buClr>
                <a:srgbClr val="000000"/>
              </a:buClr>
              <a:buSzPct val="45000"/>
              <a:buFont typeface="Wingdings" charset="2"/>
              <a:buChar char=""/>
            </a:pPr>
            <a:r>
              <a:rPr lang="en-US" sz="24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24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24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24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24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24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2400" b="0" u="none" strike="noStrike">
                <a:solidFill>
                  <a:srgbClr val="000000"/>
                </a:solidFill>
                <a:effectLst/>
                <a:uFillTx/>
                <a:latin typeface="Arial"/>
              </a:rPr>
              <a:t>Seventh Outline Level</a:t>
            </a:r>
          </a:p>
        </p:txBody>
      </p:sp>
      <p:sp>
        <p:nvSpPr>
          <p:cNvPr id="161" name="PlaceHolder 5"/>
          <p:cNvSpPr>
            <a:spLocks noGrp="1"/>
          </p:cNvSpPr>
          <p:nvPr>
            <p:ph type="body"/>
          </p:nvPr>
        </p:nvSpPr>
        <p:spPr>
          <a:xfrm>
            <a:off x="6172200" y="2427120"/>
            <a:ext cx="5610600" cy="3761280"/>
          </a:xfrm>
          <a:prstGeom prst="rect">
            <a:avLst/>
          </a:prstGeom>
          <a:noFill/>
          <a:ln w="0">
            <a:noFill/>
          </a:ln>
        </p:spPr>
        <p:txBody>
          <a:bodyPr lIns="0" tIns="0" rIns="0" bIns="0" anchor="t">
            <a:normAutofit/>
          </a:bodyPr>
          <a:lstStyle/>
          <a:p>
            <a:pPr marL="432000" indent="-324000">
              <a:lnSpc>
                <a:spcPct val="100000"/>
              </a:lnSpc>
              <a:spcBef>
                <a:spcPts val="1417"/>
              </a:spcBef>
              <a:buClr>
                <a:srgbClr val="000000"/>
              </a:buClr>
              <a:buSzPct val="45000"/>
              <a:buFont typeface="Wingdings" charset="2"/>
              <a:buChar char=""/>
            </a:pPr>
            <a:r>
              <a:rPr lang="en-US" sz="21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21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21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21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Seventh Outline Level</a:t>
            </a:r>
          </a:p>
        </p:txBody>
      </p:sp>
      <p:sp>
        <p:nvSpPr>
          <p:cNvPr id="162" name="PlaceHolder 6"/>
          <p:cNvSpPr>
            <a:spLocks noGrp="1"/>
          </p:cNvSpPr>
          <p:nvPr>
            <p:ph type="dt" idx="52"/>
          </p:nvPr>
        </p:nvSpPr>
        <p:spPr>
          <a:xfrm>
            <a:off x="8101800" y="6424920"/>
            <a:ext cx="1773000" cy="363960"/>
          </a:xfrm>
          <a:prstGeom prst="rect">
            <a:avLst/>
          </a:prstGeom>
          <a:noFill/>
          <a:ln w="0">
            <a:noFill/>
          </a:ln>
        </p:spPr>
        <p:txBody>
          <a:bodyPr lIns="0" tIns="0" rIns="0" bIns="0" anchor="ctr">
            <a:noAutofit/>
          </a:bodyPr>
          <a:lstStyle>
            <a:lvl1pPr indent="0">
              <a:lnSpc>
                <a:spcPct val="100000"/>
              </a:lnSpc>
              <a:buNone/>
              <a:tabLst>
                <a:tab pos="0" algn="l"/>
              </a:tabLst>
              <a:defRPr lang="en-US" sz="1400" b="0" u="none" strike="noStrike">
                <a:solidFill>
                  <a:srgbClr val="000000"/>
                </a:solidFill>
                <a:effectLst/>
                <a:uFillTx/>
                <a:latin typeface="Times New Roman"/>
              </a:defRPr>
            </a:lvl1pPr>
          </a:lstStyle>
          <a:p>
            <a:pPr indent="0">
              <a:lnSpc>
                <a:spcPct val="100000"/>
              </a:lnSpc>
              <a:buNone/>
              <a:tabLst>
                <a:tab pos="0" algn="l"/>
              </a:tabLst>
            </a:pPr>
            <a:r>
              <a:rPr lang="en-US" sz="1400" b="0" u="none" strike="noStrike">
                <a:solidFill>
                  <a:srgbClr val="000000"/>
                </a:solidFill>
                <a:effectLst/>
                <a:uFillTx/>
                <a:latin typeface="Times New Roman"/>
              </a:rPr>
              <a:t>&lt;date/time&gt;</a:t>
            </a:r>
          </a:p>
        </p:txBody>
      </p:sp>
      <p:sp>
        <p:nvSpPr>
          <p:cNvPr id="163" name="PlaceHolder 7"/>
          <p:cNvSpPr>
            <a:spLocks noGrp="1"/>
          </p:cNvSpPr>
          <p:nvPr>
            <p:ph type="ftr" idx="53"/>
          </p:nvPr>
        </p:nvSpPr>
        <p:spPr>
          <a:xfrm>
            <a:off x="1145520" y="6424920"/>
            <a:ext cx="678636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400" b="0" u="none" strike="noStrike">
                <a:solidFill>
                  <a:srgbClr val="000000"/>
                </a:solidFill>
                <a:effectLst/>
                <a:uFillTx/>
                <a:latin typeface="Times New Roman"/>
              </a:defRPr>
            </a:lvl1pPr>
          </a:lstStyle>
          <a:p>
            <a:pPr indent="0" algn="ctr">
              <a:lnSpc>
                <a:spcPct val="100000"/>
              </a:lnSpc>
              <a:buNone/>
              <a:tabLst>
                <a:tab pos="0" algn="l"/>
              </a:tabLst>
            </a:pPr>
            <a:r>
              <a:rPr lang="en-US" sz="1400" b="0" u="none" strike="noStrike">
                <a:solidFill>
                  <a:srgbClr val="000000"/>
                </a:solidFill>
                <a:effectLst/>
                <a:uFillTx/>
                <a:latin typeface="Times New Roman"/>
              </a:rPr>
              <a:t>&lt;footer&gt;</a:t>
            </a:r>
          </a:p>
        </p:txBody>
      </p:sp>
      <p:sp>
        <p:nvSpPr>
          <p:cNvPr id="164" name="PlaceHolder 8"/>
          <p:cNvSpPr>
            <a:spLocks noGrp="1"/>
          </p:cNvSpPr>
          <p:nvPr>
            <p:ph type="sldNum" idx="54"/>
          </p:nvPr>
        </p:nvSpPr>
        <p:spPr>
          <a:xfrm>
            <a:off x="11107440" y="6424920"/>
            <a:ext cx="68004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6E42595C-E4E4-44B6-A65B-B4A80A005034}" type="slidenum">
              <a:rPr lang="en-US" sz="850" b="1" u="none" strike="noStrike">
                <a:solidFill>
                  <a:schemeClr val="dk1"/>
                </a:solidFill>
                <a:effectLst/>
                <a:uFillTx/>
                <a:latin typeface="Arial"/>
                <a:ea typeface="Arial"/>
              </a:rPr>
              <a:t>‹#›</a:t>
            </a:fld>
            <a:endParaRPr lang="en-US" sz="850" b="0" u="none" strike="noStrike">
              <a:solidFill>
                <a:srgbClr val="000000"/>
              </a:solidFill>
              <a:effectLst/>
              <a:uFillTx/>
              <a:latin typeface="Times New Roman"/>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x" preserve="1">
  <p:cSld name="TITLE_AND_BODY">
    <p:bg>
      <p:bgPr>
        <a:solidFill>
          <a:srgbClr val="062F67"/>
        </a:solidFill>
        <a:effectLst/>
      </p:bgPr>
    </p:bg>
    <p:spTree>
      <p:nvGrpSpPr>
        <p:cNvPr id="1" name=""/>
        <p:cNvGrpSpPr/>
        <p:nvPr/>
      </p:nvGrpSpPr>
      <p:grpSpPr>
        <a:xfrm>
          <a:off x="0" y="0"/>
          <a:ext cx="0" cy="0"/>
          <a:chOff x="0" y="0"/>
          <a:chExt cx="0" cy="0"/>
        </a:xfrm>
      </p:grpSpPr>
      <p:pic>
        <p:nvPicPr>
          <p:cNvPr id="165" name="Google Shape;163;g2841ac5b2e7_0_234"/>
          <p:cNvPicPr/>
          <p:nvPr/>
        </p:nvPicPr>
        <p:blipFill>
          <a:blip r:embed="rId2"/>
          <a:stretch/>
        </p:blipFill>
        <p:spPr>
          <a:xfrm>
            <a:off x="5084280" y="2428200"/>
            <a:ext cx="2016720" cy="1994760"/>
          </a:xfrm>
          <a:prstGeom prst="rect">
            <a:avLst/>
          </a:prstGeom>
          <a:noFill/>
          <a:ln w="0">
            <a:noFill/>
          </a:ln>
        </p:spPr>
      </p:pic>
      <p:sp>
        <p:nvSpPr>
          <p:cNvPr id="166" name="PlaceHolder 1"/>
          <p:cNvSpPr>
            <a:spLocks noGrp="1"/>
          </p:cNvSpPr>
          <p:nvPr>
            <p:ph type="title"/>
          </p:nvPr>
        </p:nvSpPr>
        <p:spPr>
          <a:xfrm>
            <a:off x="609480" y="273600"/>
            <a:ext cx="10971360" cy="1143720"/>
          </a:xfrm>
          <a:prstGeom prst="rect">
            <a:avLst/>
          </a:prstGeom>
          <a:noFill/>
          <a:ln w="0">
            <a:noFill/>
          </a:ln>
        </p:spPr>
        <p:txBody>
          <a:bodyPr lIns="0" tIns="0" rIns="0" bIns="0" anchor="ctr">
            <a:noAutofit/>
          </a:bodyPr>
          <a:lstStyle/>
          <a:p>
            <a:pPr indent="0">
              <a:lnSpc>
                <a:spcPct val="100000"/>
              </a:lnSpc>
              <a:buNone/>
              <a:tabLst>
                <a:tab pos="0" algn="l"/>
              </a:tabLst>
            </a:pPr>
            <a:r>
              <a:rPr lang="en-US" sz="1800" b="0" u="none" strike="noStrike">
                <a:solidFill>
                  <a:srgbClr val="000000"/>
                </a:solidFill>
                <a:effectLst/>
                <a:uFillTx/>
                <a:latin typeface="Arial"/>
              </a:rPr>
              <a:t>Click to edit the title text format</a:t>
            </a:r>
            <a:endParaRPr lang="en-US" sz="1800" b="0" u="none" strike="noStrike">
              <a:solidFill>
                <a:srgbClr val="FFFFFF"/>
              </a:solidFill>
              <a:effectLst/>
              <a:uFillTx/>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OBJECT">
    <p:bg>
      <p:bgPr>
        <a:solidFill>
          <a:srgbClr val="062F67"/>
        </a:solidFill>
        <a:effectLst/>
      </p:bgPr>
    </p:bg>
    <p:spTree>
      <p:nvGrpSpPr>
        <p:cNvPr id="1" name=""/>
        <p:cNvGrpSpPr/>
        <p:nvPr/>
      </p:nvGrpSpPr>
      <p:grpSpPr>
        <a:xfrm>
          <a:off x="0" y="0"/>
          <a:ext cx="0" cy="0"/>
          <a:chOff x="0" y="0"/>
          <a:chExt cx="0" cy="0"/>
        </a:xfrm>
      </p:grpSpPr>
      <p:pic>
        <p:nvPicPr>
          <p:cNvPr id="167" name="Google Shape;163;g2841ac5b2e7_0_234"/>
          <p:cNvPicPr/>
          <p:nvPr/>
        </p:nvPicPr>
        <p:blipFill>
          <a:blip r:embed="rId2"/>
          <a:stretch/>
        </p:blipFill>
        <p:spPr>
          <a:xfrm>
            <a:off x="5084280" y="2428200"/>
            <a:ext cx="2016720" cy="1994760"/>
          </a:xfrm>
          <a:prstGeom prst="rect">
            <a:avLst/>
          </a:prstGeom>
          <a:noFill/>
          <a:ln w="0">
            <a:noFill/>
          </a:ln>
        </p:spPr>
      </p:pic>
      <p:sp>
        <p:nvSpPr>
          <p:cNvPr id="168" name="PlaceHolder 1"/>
          <p:cNvSpPr>
            <a:spLocks noGrp="1"/>
          </p:cNvSpPr>
          <p:nvPr>
            <p:ph type="title"/>
          </p:nvPr>
        </p:nvSpPr>
        <p:spPr>
          <a:xfrm>
            <a:off x="609480" y="273600"/>
            <a:ext cx="10971360" cy="1143720"/>
          </a:xfrm>
          <a:prstGeom prst="rect">
            <a:avLst/>
          </a:prstGeom>
          <a:noFill/>
          <a:ln w="0">
            <a:noFill/>
          </a:ln>
        </p:spPr>
        <p:txBody>
          <a:bodyPr lIns="0" tIns="0" rIns="0" bIns="0" anchor="ctr">
            <a:noAutofit/>
          </a:bodyPr>
          <a:lstStyle/>
          <a:p>
            <a:pPr indent="0">
              <a:lnSpc>
                <a:spcPct val="100000"/>
              </a:lnSpc>
              <a:buNone/>
              <a:tabLst>
                <a:tab pos="0" algn="l"/>
              </a:tabLst>
            </a:pPr>
            <a:r>
              <a:rPr lang="en-US" sz="1800" b="0" u="none" strike="noStrike">
                <a:solidFill>
                  <a:srgbClr val="000000"/>
                </a:solidFill>
                <a:effectLst/>
                <a:uFillTx/>
                <a:latin typeface="Arial"/>
              </a:rPr>
              <a:t>Click to edit the title text format</a:t>
            </a:r>
            <a:endParaRPr lang="en-US" sz="1800" b="0" u="none" strike="noStrike">
              <a:solidFill>
                <a:srgbClr val="FFFFFF"/>
              </a:solidFill>
              <a:effectLst/>
              <a:uFillTx/>
              <a:latin typeface="Arial"/>
            </a:endParaRPr>
          </a:p>
        </p:txBody>
      </p:sp>
      <p:sp>
        <p:nvSpPr>
          <p:cNvPr id="169" name="PlaceHolder 2"/>
          <p:cNvSpPr>
            <a:spLocks noGrp="1"/>
          </p:cNvSpPr>
          <p:nvPr>
            <p:ph type="body"/>
          </p:nvPr>
        </p:nvSpPr>
        <p:spPr>
          <a:xfrm>
            <a:off x="609480" y="1604520"/>
            <a:ext cx="10971360" cy="3976200"/>
          </a:xfrm>
          <a:prstGeom prst="rect">
            <a:avLst/>
          </a:prstGeom>
          <a:noFill/>
          <a:ln w="0">
            <a:noFill/>
          </a:ln>
        </p:spPr>
        <p:txBody>
          <a:bodyPr lIns="0" tIns="0" rIns="0" bIns="0" anchor="t">
            <a:normAutofit/>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_OBJECTS">
    <p:bg>
      <p:bgPr>
        <a:solidFill>
          <a:srgbClr val="062F67"/>
        </a:solidFill>
        <a:effectLst/>
      </p:bgPr>
    </p:bg>
    <p:spTree>
      <p:nvGrpSpPr>
        <p:cNvPr id="1" name=""/>
        <p:cNvGrpSpPr/>
        <p:nvPr/>
      </p:nvGrpSpPr>
      <p:grpSpPr>
        <a:xfrm>
          <a:off x="0" y="0"/>
          <a:ext cx="0" cy="0"/>
          <a:chOff x="0" y="0"/>
          <a:chExt cx="0" cy="0"/>
        </a:xfrm>
      </p:grpSpPr>
      <p:pic>
        <p:nvPicPr>
          <p:cNvPr id="170" name="Google Shape;163;g2841ac5b2e7_0_234"/>
          <p:cNvPicPr/>
          <p:nvPr/>
        </p:nvPicPr>
        <p:blipFill>
          <a:blip r:embed="rId2"/>
          <a:stretch/>
        </p:blipFill>
        <p:spPr>
          <a:xfrm>
            <a:off x="5084280" y="2428200"/>
            <a:ext cx="2016720" cy="1994760"/>
          </a:xfrm>
          <a:prstGeom prst="rect">
            <a:avLst/>
          </a:prstGeom>
          <a:noFill/>
          <a:ln w="0">
            <a:noFill/>
          </a:ln>
        </p:spPr>
      </p:pic>
      <p:sp>
        <p:nvSpPr>
          <p:cNvPr id="171" name="PlaceHolder 1"/>
          <p:cNvSpPr>
            <a:spLocks noGrp="1"/>
          </p:cNvSpPr>
          <p:nvPr>
            <p:ph type="title"/>
          </p:nvPr>
        </p:nvSpPr>
        <p:spPr>
          <a:xfrm>
            <a:off x="609480" y="273600"/>
            <a:ext cx="10971360" cy="1143720"/>
          </a:xfrm>
          <a:prstGeom prst="rect">
            <a:avLst/>
          </a:prstGeom>
          <a:noFill/>
          <a:ln w="0">
            <a:noFill/>
          </a:ln>
        </p:spPr>
        <p:txBody>
          <a:bodyPr lIns="0" tIns="0" rIns="0" bIns="0" anchor="ctr">
            <a:noAutofit/>
          </a:bodyPr>
          <a:lstStyle/>
          <a:p>
            <a:pPr indent="0">
              <a:lnSpc>
                <a:spcPct val="100000"/>
              </a:lnSpc>
              <a:buNone/>
              <a:tabLst>
                <a:tab pos="0" algn="l"/>
              </a:tabLst>
            </a:pPr>
            <a:r>
              <a:rPr lang="en-US" sz="1800" b="0" u="none" strike="noStrike">
                <a:solidFill>
                  <a:srgbClr val="000000"/>
                </a:solidFill>
                <a:effectLst/>
                <a:uFillTx/>
                <a:latin typeface="Arial"/>
              </a:rPr>
              <a:t>Click to edit the title text format</a:t>
            </a:r>
            <a:endParaRPr lang="en-US" sz="1800" b="0" u="none" strike="noStrike">
              <a:solidFill>
                <a:srgbClr val="FFFFFF"/>
              </a:solidFill>
              <a:effectLst/>
              <a:uFillTx/>
              <a:latin typeface="Arial"/>
            </a:endParaRPr>
          </a:p>
        </p:txBody>
      </p:sp>
      <p:sp>
        <p:nvSpPr>
          <p:cNvPr id="172" name="PlaceHolder 2"/>
          <p:cNvSpPr>
            <a:spLocks noGrp="1"/>
          </p:cNvSpPr>
          <p:nvPr>
            <p:ph type="body"/>
          </p:nvPr>
        </p:nvSpPr>
        <p:spPr>
          <a:xfrm>
            <a:off x="609480" y="1604520"/>
            <a:ext cx="5353200" cy="3976200"/>
          </a:xfrm>
          <a:prstGeom prst="rect">
            <a:avLst/>
          </a:prstGeom>
          <a:noFill/>
          <a:ln w="0">
            <a:noFill/>
          </a:ln>
        </p:spPr>
        <p:txBody>
          <a:bodyPr lIns="0" tIns="0" rIns="0" bIns="0" anchor="t">
            <a:normAutofit/>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
        <p:nvSpPr>
          <p:cNvPr id="173" name="PlaceHolder 3"/>
          <p:cNvSpPr>
            <a:spLocks noGrp="1"/>
          </p:cNvSpPr>
          <p:nvPr>
            <p:ph type="body"/>
          </p:nvPr>
        </p:nvSpPr>
        <p:spPr>
          <a:xfrm>
            <a:off x="6231960" y="1604520"/>
            <a:ext cx="5353200" cy="3976200"/>
          </a:xfrm>
          <a:prstGeom prst="rect">
            <a:avLst/>
          </a:prstGeom>
          <a:noFill/>
          <a:ln w="0">
            <a:noFill/>
          </a:ln>
        </p:spPr>
        <p:txBody>
          <a:bodyPr lIns="0" tIns="0" rIns="0" bIns="0" anchor="t">
            <a:normAutofit/>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Default 1">
    <p:bg>
      <p:bgPr>
        <a:solidFill>
          <a:srgbClr val="062F67"/>
        </a:solidFill>
        <a:effectLst/>
      </p:bgPr>
    </p:bg>
    <p:spTree>
      <p:nvGrpSpPr>
        <p:cNvPr id="1" name=""/>
        <p:cNvGrpSpPr/>
        <p:nvPr/>
      </p:nvGrpSpPr>
      <p:grpSpPr>
        <a:xfrm>
          <a:off x="0" y="0"/>
          <a:ext cx="0" cy="0"/>
          <a:chOff x="0" y="0"/>
          <a:chExt cx="0" cy="0"/>
        </a:xfrm>
      </p:grpSpPr>
      <p:pic>
        <p:nvPicPr>
          <p:cNvPr id="174" name="Google Shape;163;g2841ac5b2e7_0_234"/>
          <p:cNvPicPr/>
          <p:nvPr/>
        </p:nvPicPr>
        <p:blipFill>
          <a:blip r:embed="rId2"/>
          <a:stretch/>
        </p:blipFill>
        <p:spPr>
          <a:xfrm>
            <a:off x="5084280" y="2428200"/>
            <a:ext cx="2016720" cy="1994760"/>
          </a:xfrm>
          <a:prstGeom prst="rect">
            <a:avLst/>
          </a:prstGeom>
          <a:noFill/>
          <a:ln w="0">
            <a:noFill/>
          </a:ln>
        </p:spPr>
      </p:pic>
      <p:sp>
        <p:nvSpPr>
          <p:cNvPr id="175" name="PlaceHolder 1"/>
          <p:cNvSpPr>
            <a:spLocks noGrp="1"/>
          </p:cNvSpPr>
          <p:nvPr>
            <p:ph type="title"/>
          </p:nvPr>
        </p:nvSpPr>
        <p:spPr>
          <a:xfrm>
            <a:off x="609480" y="273600"/>
            <a:ext cx="10971360" cy="1143720"/>
          </a:xfrm>
          <a:prstGeom prst="rect">
            <a:avLst/>
          </a:prstGeom>
          <a:noFill/>
          <a:ln w="0">
            <a:noFill/>
          </a:ln>
        </p:spPr>
        <p:txBody>
          <a:bodyPr lIns="0" tIns="0" rIns="0" bIns="0" anchor="ctr">
            <a:noAutofit/>
          </a:bodyPr>
          <a:lstStyle/>
          <a:p>
            <a:pPr indent="0">
              <a:lnSpc>
                <a:spcPct val="100000"/>
              </a:lnSpc>
              <a:buNone/>
              <a:tabLst>
                <a:tab pos="0" algn="l"/>
              </a:tabLst>
            </a:pPr>
            <a:r>
              <a:rPr lang="en-US" sz="1800" b="0" u="none" strike="noStrike">
                <a:solidFill>
                  <a:srgbClr val="000000"/>
                </a:solidFill>
                <a:effectLst/>
                <a:uFillTx/>
                <a:latin typeface="Arial"/>
              </a:rPr>
              <a:t>Click to edit the title text format</a:t>
            </a:r>
            <a:endParaRPr lang="en-US" sz="1800" b="0" u="none" strike="noStrike">
              <a:solidFill>
                <a:srgbClr val="FFFFFF"/>
              </a:solidFill>
              <a:effectLst/>
              <a:uFillTx/>
              <a:latin typeface="Aria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OBJECT_ONLY">
    <p:bg>
      <p:bgPr>
        <a:solidFill>
          <a:srgbClr val="062F67"/>
        </a:solidFill>
        <a:effectLst/>
      </p:bgPr>
    </p:bg>
    <p:spTree>
      <p:nvGrpSpPr>
        <p:cNvPr id="1" name=""/>
        <p:cNvGrpSpPr/>
        <p:nvPr/>
      </p:nvGrpSpPr>
      <p:grpSpPr>
        <a:xfrm>
          <a:off x="0" y="0"/>
          <a:ext cx="0" cy="0"/>
          <a:chOff x="0" y="0"/>
          <a:chExt cx="0" cy="0"/>
        </a:xfrm>
      </p:grpSpPr>
      <p:pic>
        <p:nvPicPr>
          <p:cNvPr id="176" name="Google Shape;163;g2841ac5b2e7_0_234"/>
          <p:cNvPicPr/>
          <p:nvPr/>
        </p:nvPicPr>
        <p:blipFill>
          <a:blip r:embed="rId2"/>
          <a:stretch/>
        </p:blipFill>
        <p:spPr>
          <a:xfrm>
            <a:off x="5084280" y="2428200"/>
            <a:ext cx="2016720" cy="1994760"/>
          </a:xfrm>
          <a:prstGeom prst="rect">
            <a:avLst/>
          </a:prstGeom>
          <a:noFill/>
          <a:ln w="0">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AndTx" preserve="1">
  <p:cSld name="TWO_OBJECTS_AND_OBJECT">
    <p:bg>
      <p:bgPr>
        <a:solidFill>
          <a:srgbClr val="062F67"/>
        </a:solidFill>
        <a:effectLst/>
      </p:bgPr>
    </p:bg>
    <p:spTree>
      <p:nvGrpSpPr>
        <p:cNvPr id="1" name=""/>
        <p:cNvGrpSpPr/>
        <p:nvPr/>
      </p:nvGrpSpPr>
      <p:grpSpPr>
        <a:xfrm>
          <a:off x="0" y="0"/>
          <a:ext cx="0" cy="0"/>
          <a:chOff x="0" y="0"/>
          <a:chExt cx="0" cy="0"/>
        </a:xfrm>
      </p:grpSpPr>
      <p:pic>
        <p:nvPicPr>
          <p:cNvPr id="177" name="Google Shape;163;g2841ac5b2e7_0_234"/>
          <p:cNvPicPr/>
          <p:nvPr/>
        </p:nvPicPr>
        <p:blipFill>
          <a:blip r:embed="rId2"/>
          <a:stretch/>
        </p:blipFill>
        <p:spPr>
          <a:xfrm>
            <a:off x="5084280" y="2428200"/>
            <a:ext cx="2016720" cy="1994760"/>
          </a:xfrm>
          <a:prstGeom prst="rect">
            <a:avLst/>
          </a:prstGeom>
          <a:noFill/>
          <a:ln w="0">
            <a:noFill/>
          </a:ln>
        </p:spPr>
      </p:pic>
      <p:sp>
        <p:nvSpPr>
          <p:cNvPr id="178" name="PlaceHolder 1"/>
          <p:cNvSpPr>
            <a:spLocks noGrp="1"/>
          </p:cNvSpPr>
          <p:nvPr>
            <p:ph type="title"/>
          </p:nvPr>
        </p:nvSpPr>
        <p:spPr>
          <a:xfrm>
            <a:off x="609480" y="273600"/>
            <a:ext cx="10971360" cy="1143720"/>
          </a:xfrm>
          <a:prstGeom prst="rect">
            <a:avLst/>
          </a:prstGeom>
          <a:noFill/>
          <a:ln w="0">
            <a:noFill/>
          </a:ln>
        </p:spPr>
        <p:txBody>
          <a:bodyPr lIns="0" tIns="0" rIns="0" bIns="0" anchor="ctr">
            <a:noAutofit/>
          </a:bodyPr>
          <a:lstStyle/>
          <a:p>
            <a:pPr indent="0">
              <a:lnSpc>
                <a:spcPct val="100000"/>
              </a:lnSpc>
              <a:buNone/>
              <a:tabLst>
                <a:tab pos="0" algn="l"/>
              </a:tabLst>
            </a:pPr>
            <a:r>
              <a:rPr lang="en-US" sz="1800" b="0" u="none" strike="noStrike">
                <a:solidFill>
                  <a:srgbClr val="000000"/>
                </a:solidFill>
                <a:effectLst/>
                <a:uFillTx/>
                <a:latin typeface="Arial"/>
              </a:rPr>
              <a:t>Click to edit the title text format</a:t>
            </a:r>
            <a:endParaRPr lang="en-US" sz="1800" b="0" u="none" strike="noStrike">
              <a:solidFill>
                <a:srgbClr val="FFFFFF"/>
              </a:solidFill>
              <a:effectLst/>
              <a:uFillTx/>
              <a:latin typeface="Arial"/>
            </a:endParaRPr>
          </a:p>
        </p:txBody>
      </p:sp>
      <p:sp>
        <p:nvSpPr>
          <p:cNvPr id="179" name="PlaceHolder 2"/>
          <p:cNvSpPr>
            <a:spLocks noGrp="1"/>
          </p:cNvSpPr>
          <p:nvPr>
            <p:ph type="body"/>
          </p:nvPr>
        </p:nvSpPr>
        <p:spPr>
          <a:xfrm>
            <a:off x="609480" y="1604520"/>
            <a:ext cx="5353200" cy="1895760"/>
          </a:xfrm>
          <a:prstGeom prst="rect">
            <a:avLst/>
          </a:prstGeom>
          <a:noFill/>
          <a:ln w="0">
            <a:noFill/>
          </a:ln>
        </p:spPr>
        <p:txBody>
          <a:bodyPr lIns="0" tIns="0" rIns="0" bIns="0" anchor="t">
            <a:normAutofit fontScale="92500" lnSpcReduction="19999"/>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
        <p:nvSpPr>
          <p:cNvPr id="180" name="PlaceHolder 3"/>
          <p:cNvSpPr>
            <a:spLocks noGrp="1"/>
          </p:cNvSpPr>
          <p:nvPr>
            <p:ph type="body"/>
          </p:nvPr>
        </p:nvSpPr>
        <p:spPr>
          <a:xfrm>
            <a:off x="6231960" y="1604520"/>
            <a:ext cx="5353200" cy="3976200"/>
          </a:xfrm>
          <a:prstGeom prst="rect">
            <a:avLst/>
          </a:prstGeom>
          <a:noFill/>
          <a:ln w="0">
            <a:noFill/>
          </a:ln>
        </p:spPr>
        <p:txBody>
          <a:bodyPr lIns="0" tIns="0" rIns="0" bIns="0" anchor="t">
            <a:normAutofit/>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
        <p:nvSpPr>
          <p:cNvPr id="181" name="PlaceHolder 4"/>
          <p:cNvSpPr>
            <a:spLocks noGrp="1"/>
          </p:cNvSpPr>
          <p:nvPr>
            <p:ph type="body"/>
          </p:nvPr>
        </p:nvSpPr>
        <p:spPr>
          <a:xfrm>
            <a:off x="609480" y="3682080"/>
            <a:ext cx="5353200" cy="1895760"/>
          </a:xfrm>
          <a:prstGeom prst="rect">
            <a:avLst/>
          </a:prstGeom>
          <a:noFill/>
          <a:ln w="0">
            <a:noFill/>
          </a:ln>
        </p:spPr>
        <p:txBody>
          <a:bodyPr lIns="0" tIns="0" rIns="0" bIns="0" anchor="t">
            <a:normAutofit fontScale="92500" lnSpcReduction="19999"/>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AndTwoObj" preserve="1">
  <p:cSld name="OBJECT_AND_TWO_OBJECTS">
    <p:bg>
      <p:bgPr>
        <a:solidFill>
          <a:srgbClr val="062F67"/>
        </a:solidFill>
        <a:effectLst/>
      </p:bgPr>
    </p:bg>
    <p:spTree>
      <p:nvGrpSpPr>
        <p:cNvPr id="1" name=""/>
        <p:cNvGrpSpPr/>
        <p:nvPr/>
      </p:nvGrpSpPr>
      <p:grpSpPr>
        <a:xfrm>
          <a:off x="0" y="0"/>
          <a:ext cx="0" cy="0"/>
          <a:chOff x="0" y="0"/>
          <a:chExt cx="0" cy="0"/>
        </a:xfrm>
      </p:grpSpPr>
      <p:pic>
        <p:nvPicPr>
          <p:cNvPr id="182" name="Google Shape;163;g2841ac5b2e7_0_234"/>
          <p:cNvPicPr/>
          <p:nvPr/>
        </p:nvPicPr>
        <p:blipFill>
          <a:blip r:embed="rId2"/>
          <a:stretch/>
        </p:blipFill>
        <p:spPr>
          <a:xfrm>
            <a:off x="5084280" y="2428200"/>
            <a:ext cx="2016720" cy="1994760"/>
          </a:xfrm>
          <a:prstGeom prst="rect">
            <a:avLst/>
          </a:prstGeom>
          <a:noFill/>
          <a:ln w="0">
            <a:noFill/>
          </a:ln>
        </p:spPr>
      </p:pic>
      <p:sp>
        <p:nvSpPr>
          <p:cNvPr id="183" name="PlaceHolder 1"/>
          <p:cNvSpPr>
            <a:spLocks noGrp="1"/>
          </p:cNvSpPr>
          <p:nvPr>
            <p:ph type="title"/>
          </p:nvPr>
        </p:nvSpPr>
        <p:spPr>
          <a:xfrm>
            <a:off x="609480" y="273600"/>
            <a:ext cx="10971360" cy="1143720"/>
          </a:xfrm>
          <a:prstGeom prst="rect">
            <a:avLst/>
          </a:prstGeom>
          <a:noFill/>
          <a:ln w="0">
            <a:noFill/>
          </a:ln>
        </p:spPr>
        <p:txBody>
          <a:bodyPr lIns="0" tIns="0" rIns="0" bIns="0" anchor="ctr">
            <a:noAutofit/>
          </a:bodyPr>
          <a:lstStyle/>
          <a:p>
            <a:pPr indent="0">
              <a:lnSpc>
                <a:spcPct val="100000"/>
              </a:lnSpc>
              <a:buNone/>
              <a:tabLst>
                <a:tab pos="0" algn="l"/>
              </a:tabLst>
            </a:pPr>
            <a:r>
              <a:rPr lang="en-US" sz="1800" b="0" u="none" strike="noStrike">
                <a:solidFill>
                  <a:srgbClr val="000000"/>
                </a:solidFill>
                <a:effectLst/>
                <a:uFillTx/>
                <a:latin typeface="Arial"/>
              </a:rPr>
              <a:t>Click to edit the title text format</a:t>
            </a:r>
            <a:endParaRPr lang="en-US" sz="1800" b="0" u="none" strike="noStrike">
              <a:solidFill>
                <a:srgbClr val="FFFFFF"/>
              </a:solidFill>
              <a:effectLst/>
              <a:uFillTx/>
              <a:latin typeface="Arial"/>
            </a:endParaRPr>
          </a:p>
        </p:txBody>
      </p:sp>
      <p:sp>
        <p:nvSpPr>
          <p:cNvPr id="184" name="PlaceHolder 2"/>
          <p:cNvSpPr>
            <a:spLocks noGrp="1"/>
          </p:cNvSpPr>
          <p:nvPr>
            <p:ph type="body"/>
          </p:nvPr>
        </p:nvSpPr>
        <p:spPr>
          <a:xfrm>
            <a:off x="609480" y="1604520"/>
            <a:ext cx="5353200" cy="3976200"/>
          </a:xfrm>
          <a:prstGeom prst="rect">
            <a:avLst/>
          </a:prstGeom>
          <a:noFill/>
          <a:ln w="0">
            <a:noFill/>
          </a:ln>
        </p:spPr>
        <p:txBody>
          <a:bodyPr lIns="0" tIns="0" rIns="0" bIns="0" anchor="t">
            <a:normAutofit/>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
        <p:nvSpPr>
          <p:cNvPr id="185" name="PlaceHolder 3"/>
          <p:cNvSpPr>
            <a:spLocks noGrp="1"/>
          </p:cNvSpPr>
          <p:nvPr>
            <p:ph type="body"/>
          </p:nvPr>
        </p:nvSpPr>
        <p:spPr>
          <a:xfrm>
            <a:off x="6231960" y="1604520"/>
            <a:ext cx="5353200" cy="1895760"/>
          </a:xfrm>
          <a:prstGeom prst="rect">
            <a:avLst/>
          </a:prstGeom>
          <a:noFill/>
          <a:ln w="0">
            <a:noFill/>
          </a:ln>
        </p:spPr>
        <p:txBody>
          <a:bodyPr lIns="0" tIns="0" rIns="0" bIns="0" anchor="t">
            <a:normAutofit fontScale="92500" lnSpcReduction="19999"/>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
        <p:nvSpPr>
          <p:cNvPr id="186" name="PlaceHolder 4"/>
          <p:cNvSpPr>
            <a:spLocks noGrp="1"/>
          </p:cNvSpPr>
          <p:nvPr>
            <p:ph type="body"/>
          </p:nvPr>
        </p:nvSpPr>
        <p:spPr>
          <a:xfrm>
            <a:off x="6231960" y="3682080"/>
            <a:ext cx="5353200" cy="1895760"/>
          </a:xfrm>
          <a:prstGeom prst="rect">
            <a:avLst/>
          </a:prstGeom>
          <a:noFill/>
          <a:ln w="0">
            <a:noFill/>
          </a:ln>
        </p:spPr>
        <p:txBody>
          <a:bodyPr lIns="0" tIns="0" rIns="0" bIns="0" anchor="t">
            <a:normAutofit fontScale="92500" lnSpcReduction="19999"/>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OverTx" preserve="1">
  <p:cSld name="TWO_OBJECTS_OVER_TEXT">
    <p:bg>
      <p:bgPr>
        <a:solidFill>
          <a:srgbClr val="062F67"/>
        </a:solidFill>
        <a:effectLst/>
      </p:bgPr>
    </p:bg>
    <p:spTree>
      <p:nvGrpSpPr>
        <p:cNvPr id="1" name=""/>
        <p:cNvGrpSpPr/>
        <p:nvPr/>
      </p:nvGrpSpPr>
      <p:grpSpPr>
        <a:xfrm>
          <a:off x="0" y="0"/>
          <a:ext cx="0" cy="0"/>
          <a:chOff x="0" y="0"/>
          <a:chExt cx="0" cy="0"/>
        </a:xfrm>
      </p:grpSpPr>
      <p:pic>
        <p:nvPicPr>
          <p:cNvPr id="187" name="Google Shape;163;g2841ac5b2e7_0_234"/>
          <p:cNvPicPr/>
          <p:nvPr/>
        </p:nvPicPr>
        <p:blipFill>
          <a:blip r:embed="rId2"/>
          <a:stretch/>
        </p:blipFill>
        <p:spPr>
          <a:xfrm>
            <a:off x="5084280" y="2428200"/>
            <a:ext cx="2016720" cy="1994760"/>
          </a:xfrm>
          <a:prstGeom prst="rect">
            <a:avLst/>
          </a:prstGeom>
          <a:noFill/>
          <a:ln w="0">
            <a:noFill/>
          </a:ln>
        </p:spPr>
      </p:pic>
      <p:sp>
        <p:nvSpPr>
          <p:cNvPr id="188" name="PlaceHolder 1"/>
          <p:cNvSpPr>
            <a:spLocks noGrp="1"/>
          </p:cNvSpPr>
          <p:nvPr>
            <p:ph type="title"/>
          </p:nvPr>
        </p:nvSpPr>
        <p:spPr>
          <a:xfrm>
            <a:off x="609480" y="273600"/>
            <a:ext cx="10971360" cy="1143720"/>
          </a:xfrm>
          <a:prstGeom prst="rect">
            <a:avLst/>
          </a:prstGeom>
          <a:noFill/>
          <a:ln w="0">
            <a:noFill/>
          </a:ln>
        </p:spPr>
        <p:txBody>
          <a:bodyPr lIns="0" tIns="0" rIns="0" bIns="0" anchor="ctr">
            <a:noAutofit/>
          </a:bodyPr>
          <a:lstStyle/>
          <a:p>
            <a:pPr indent="0">
              <a:lnSpc>
                <a:spcPct val="100000"/>
              </a:lnSpc>
              <a:buNone/>
              <a:tabLst>
                <a:tab pos="0" algn="l"/>
              </a:tabLst>
            </a:pPr>
            <a:r>
              <a:rPr lang="en-US" sz="1800" b="0" u="none" strike="noStrike">
                <a:solidFill>
                  <a:srgbClr val="000000"/>
                </a:solidFill>
                <a:effectLst/>
                <a:uFillTx/>
                <a:latin typeface="Arial"/>
              </a:rPr>
              <a:t>Click to edit the title text format</a:t>
            </a:r>
            <a:endParaRPr lang="en-US" sz="1800" b="0" u="none" strike="noStrike">
              <a:solidFill>
                <a:srgbClr val="FFFFFF"/>
              </a:solidFill>
              <a:effectLst/>
              <a:uFillTx/>
              <a:latin typeface="Arial"/>
            </a:endParaRPr>
          </a:p>
        </p:txBody>
      </p:sp>
      <p:sp>
        <p:nvSpPr>
          <p:cNvPr id="189" name="PlaceHolder 2"/>
          <p:cNvSpPr>
            <a:spLocks noGrp="1"/>
          </p:cNvSpPr>
          <p:nvPr>
            <p:ph type="body"/>
          </p:nvPr>
        </p:nvSpPr>
        <p:spPr>
          <a:xfrm>
            <a:off x="609480" y="1604520"/>
            <a:ext cx="5353200" cy="1895760"/>
          </a:xfrm>
          <a:prstGeom prst="rect">
            <a:avLst/>
          </a:prstGeom>
          <a:noFill/>
          <a:ln w="0">
            <a:noFill/>
          </a:ln>
        </p:spPr>
        <p:txBody>
          <a:bodyPr lIns="0" tIns="0" rIns="0" bIns="0" anchor="t">
            <a:normAutofit fontScale="92500" lnSpcReduction="19999"/>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
        <p:nvSpPr>
          <p:cNvPr id="190" name="PlaceHolder 3"/>
          <p:cNvSpPr>
            <a:spLocks noGrp="1"/>
          </p:cNvSpPr>
          <p:nvPr>
            <p:ph type="body"/>
          </p:nvPr>
        </p:nvSpPr>
        <p:spPr>
          <a:xfrm>
            <a:off x="6231960" y="1604520"/>
            <a:ext cx="5353200" cy="1895760"/>
          </a:xfrm>
          <a:prstGeom prst="rect">
            <a:avLst/>
          </a:prstGeom>
          <a:noFill/>
          <a:ln w="0">
            <a:noFill/>
          </a:ln>
        </p:spPr>
        <p:txBody>
          <a:bodyPr lIns="0" tIns="0" rIns="0" bIns="0" anchor="t">
            <a:normAutofit fontScale="92500" lnSpcReduction="19999"/>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
        <p:nvSpPr>
          <p:cNvPr id="191" name="PlaceHolder 4"/>
          <p:cNvSpPr>
            <a:spLocks noGrp="1"/>
          </p:cNvSpPr>
          <p:nvPr>
            <p:ph type="body"/>
          </p:nvPr>
        </p:nvSpPr>
        <p:spPr>
          <a:xfrm>
            <a:off x="609480" y="3682080"/>
            <a:ext cx="10971360" cy="1895760"/>
          </a:xfrm>
          <a:prstGeom prst="rect">
            <a:avLst/>
          </a:prstGeom>
          <a:noFill/>
          <a:ln w="0">
            <a:noFill/>
          </a:ln>
        </p:spPr>
        <p:txBody>
          <a:bodyPr lIns="0" tIns="0" rIns="0" bIns="0" anchor="t">
            <a:normAutofit fontScale="92500" lnSpcReduction="19999"/>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Title Slide with logo">
    <p:bg>
      <p:bgPr>
        <a:solidFill>
          <a:schemeClr val="lt1"/>
        </a:solidFill>
        <a:effectLst/>
      </p:bgPr>
    </p:bg>
    <p:spTree>
      <p:nvGrpSpPr>
        <p:cNvPr id="1" name=""/>
        <p:cNvGrpSpPr/>
        <p:nvPr/>
      </p:nvGrpSpPr>
      <p:grpSpPr>
        <a:xfrm>
          <a:off x="0" y="0"/>
          <a:ext cx="0" cy="0"/>
          <a:chOff x="0" y="0"/>
          <a:chExt cx="0" cy="0"/>
        </a:xfrm>
      </p:grpSpPr>
      <p:cxnSp>
        <p:nvCxnSpPr>
          <p:cNvPr id="15" name="Google Shape;15;p23"/>
          <p:cNvCxnSpPr/>
          <p:nvPr/>
        </p:nvCxnSpPr>
        <p:spPr>
          <a:xfrm>
            <a:off x="403920" y="6370560"/>
            <a:ext cx="11381040" cy="1080"/>
          </a:xfrm>
          <a:prstGeom prst="straightConnector1">
            <a:avLst/>
          </a:prstGeom>
          <a:ln w="9525">
            <a:solidFill>
              <a:srgbClr val="0033A0"/>
            </a:solidFill>
            <a:miter/>
          </a:ln>
        </p:spPr>
      </p:cxnSp>
      <p:pic>
        <p:nvPicPr>
          <p:cNvPr id="16" name="Google Shape;16;p23"/>
          <p:cNvPicPr/>
          <p:nvPr/>
        </p:nvPicPr>
        <p:blipFill>
          <a:blip r:embed="rId2"/>
          <a:stretch/>
        </p:blipFill>
        <p:spPr>
          <a:xfrm>
            <a:off x="403920" y="6438960"/>
            <a:ext cx="351360" cy="346320"/>
          </a:xfrm>
          <a:prstGeom prst="rect">
            <a:avLst/>
          </a:prstGeom>
          <a:noFill/>
          <a:ln w="0">
            <a:noFill/>
          </a:ln>
        </p:spPr>
      </p:pic>
      <p:pic>
        <p:nvPicPr>
          <p:cNvPr id="17" name="Google Shape;18;p24" descr="logooutline.eps"/>
          <p:cNvPicPr/>
          <p:nvPr/>
        </p:nvPicPr>
        <p:blipFill>
          <a:blip r:embed="rId3"/>
          <a:stretch/>
        </p:blipFill>
        <p:spPr>
          <a:xfrm>
            <a:off x="5106240" y="710280"/>
            <a:ext cx="1989360" cy="1969200"/>
          </a:xfrm>
          <a:prstGeom prst="rect">
            <a:avLst/>
          </a:prstGeom>
          <a:noFill/>
          <a:ln w="0">
            <a:noFill/>
          </a:ln>
        </p:spPr>
      </p:pic>
      <p:sp>
        <p:nvSpPr>
          <p:cNvPr id="18" name="PlaceHolder 1"/>
          <p:cNvSpPr>
            <a:spLocks noGrp="1"/>
          </p:cNvSpPr>
          <p:nvPr>
            <p:ph type="title"/>
          </p:nvPr>
        </p:nvSpPr>
        <p:spPr>
          <a:xfrm>
            <a:off x="407880" y="3429000"/>
            <a:ext cx="11374920" cy="2152080"/>
          </a:xfrm>
          <a:prstGeom prst="rect">
            <a:avLst/>
          </a:prstGeom>
          <a:noFill/>
          <a:ln w="0">
            <a:noFill/>
          </a:ln>
        </p:spPr>
        <p:txBody>
          <a:bodyPr lIns="0" tIns="0" rIns="0" bIns="0" anchor="t">
            <a:noAutofit/>
          </a:bodyPr>
          <a:lstStyle/>
          <a:p>
            <a:pPr indent="0">
              <a:lnSpc>
                <a:spcPct val="100000"/>
              </a:lnSpc>
              <a:buNone/>
              <a:tabLst>
                <a:tab pos="0" algn="l"/>
              </a:tabLst>
            </a:pPr>
            <a:r>
              <a:rPr lang="en-US" sz="5000" b="0" u="none" strike="noStrike">
                <a:solidFill>
                  <a:srgbClr val="000000"/>
                </a:solidFill>
                <a:effectLst/>
                <a:uFillTx/>
                <a:latin typeface="Arial"/>
              </a:rPr>
              <a:t>Click to edit the title text format</a:t>
            </a:r>
          </a:p>
        </p:txBody>
      </p:sp>
      <p:pic>
        <p:nvPicPr>
          <p:cNvPr id="19" name="Google Shape;21;p24"/>
          <p:cNvPicPr/>
          <p:nvPr/>
        </p:nvPicPr>
        <p:blipFill>
          <a:blip r:embed="rId4"/>
          <a:stretch/>
        </p:blipFill>
        <p:spPr>
          <a:xfrm>
            <a:off x="5052240" y="714600"/>
            <a:ext cx="2058120" cy="2058120"/>
          </a:xfrm>
          <a:prstGeom prst="rect">
            <a:avLst/>
          </a:prstGeom>
          <a:noFill/>
          <a:ln w="0">
            <a:noFill/>
          </a:ln>
        </p:spPr>
      </p:pic>
      <p:sp>
        <p:nvSpPr>
          <p:cNvPr id="20" name="PlaceHolder 2"/>
          <p:cNvSpPr>
            <a:spLocks noGrp="1"/>
          </p:cNvSpPr>
          <p:nvPr>
            <p:ph type="body"/>
          </p:nvPr>
        </p:nvSpPr>
        <p:spPr>
          <a:xfrm>
            <a:off x="609480" y="1604520"/>
            <a:ext cx="10971720" cy="3976560"/>
          </a:xfrm>
          <a:prstGeom prst="rect">
            <a:avLst/>
          </a:prstGeom>
          <a:noFill/>
          <a:ln w="0">
            <a:noFill/>
          </a:ln>
        </p:spPr>
        <p:txBody>
          <a:bodyPr lIns="0" tIns="0" rIns="0" bIns="0" anchor="t">
            <a:normAutofit/>
          </a:bodyPr>
          <a:lstStyle/>
          <a:p>
            <a:pPr marL="432000" indent="-324000">
              <a:lnSpc>
                <a:spcPct val="100000"/>
              </a:lnSpc>
              <a:spcBef>
                <a:spcPts val="1417"/>
              </a:spcBef>
              <a:buClr>
                <a:srgbClr val="000000"/>
              </a:buClr>
              <a:buSzPct val="45000"/>
              <a:buFont typeface="Wingdings" charset="2"/>
              <a:buChar char=""/>
            </a:pPr>
            <a:r>
              <a:rPr lang="en-US" sz="14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14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14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14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20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20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2000" b="0" u="none" strike="noStrike">
                <a:solidFill>
                  <a:srgbClr val="000000"/>
                </a:solidFill>
                <a:effectLst/>
                <a:uFillTx/>
                <a:latin typeface="Arial"/>
              </a:rPr>
              <a:t>Seventh Outline Level</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Default">
    <p:bg>
      <p:bgPr>
        <a:solidFill>
          <a:srgbClr val="062F67"/>
        </a:solidFill>
        <a:effectLst/>
      </p:bgPr>
    </p:bg>
    <p:spTree>
      <p:nvGrpSpPr>
        <p:cNvPr id="1" name=""/>
        <p:cNvGrpSpPr/>
        <p:nvPr/>
      </p:nvGrpSpPr>
      <p:grpSpPr>
        <a:xfrm>
          <a:off x="0" y="0"/>
          <a:ext cx="0" cy="0"/>
          <a:chOff x="0" y="0"/>
          <a:chExt cx="0" cy="0"/>
        </a:xfrm>
      </p:grpSpPr>
      <p:pic>
        <p:nvPicPr>
          <p:cNvPr id="192" name="Google Shape;163;g2841ac5b2e7_0_234"/>
          <p:cNvPicPr/>
          <p:nvPr/>
        </p:nvPicPr>
        <p:blipFill>
          <a:blip r:embed="rId2"/>
          <a:stretch/>
        </p:blipFill>
        <p:spPr>
          <a:xfrm>
            <a:off x="5084280" y="2428200"/>
            <a:ext cx="2016720" cy="1994760"/>
          </a:xfrm>
          <a:prstGeom prst="rect">
            <a:avLst/>
          </a:prstGeom>
          <a:noFill/>
          <a:ln w="0">
            <a:noFill/>
          </a:ln>
        </p:spPr>
      </p:pic>
      <p:sp>
        <p:nvSpPr>
          <p:cNvPr id="193"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indent="0" algn="ctr">
              <a:lnSpc>
                <a:spcPct val="100000"/>
              </a:lnSpc>
              <a:buNone/>
              <a:tabLst>
                <a:tab pos="0" algn="l"/>
              </a:tabLst>
            </a:pPr>
            <a:r>
              <a:rPr lang="en-IE" sz="4400" b="0" u="none" strike="noStrike">
                <a:solidFill>
                  <a:srgbClr val="FFFFFF"/>
                </a:solidFill>
                <a:effectLst/>
                <a:uFillTx/>
                <a:latin typeface="Arial"/>
              </a:rPr>
              <a:t>Click to edit the title text format</a:t>
            </a:r>
            <a:endParaRPr lang="en-US" sz="4400" b="0" u="none" strike="noStrike">
              <a:solidFill>
                <a:srgbClr val="FFFFFF"/>
              </a:solidFill>
              <a:effectLst/>
              <a:uFillTx/>
              <a:latin typeface="Arial"/>
            </a:endParaRPr>
          </a:p>
        </p:txBody>
      </p:sp>
      <p:sp>
        <p:nvSpPr>
          <p:cNvPr id="194" name="PlaceHolder 2"/>
          <p:cNvSpPr>
            <a:spLocks noGrp="1"/>
          </p:cNvSpPr>
          <p:nvPr>
            <p:ph type="body"/>
          </p:nvPr>
        </p:nvSpPr>
        <p:spPr>
          <a:xfrm>
            <a:off x="609480" y="1604520"/>
            <a:ext cx="10972080" cy="3976920"/>
          </a:xfrm>
          <a:prstGeom prst="rect">
            <a:avLst/>
          </a:prstGeom>
          <a:noFill/>
          <a:ln w="0">
            <a:noFill/>
          </a:ln>
        </p:spPr>
        <p:txBody>
          <a:bodyPr lIns="0" tIns="0" rIns="0" bIns="0" anchor="t">
            <a:normAutofit/>
          </a:bodyPr>
          <a:lstStyle/>
          <a:p>
            <a:pPr marL="432000" indent="-324000">
              <a:lnSpc>
                <a:spcPct val="100000"/>
              </a:lnSpc>
              <a:spcBef>
                <a:spcPts val="1417"/>
              </a:spcBef>
              <a:buClr>
                <a:srgbClr val="FFFFFF"/>
              </a:buClr>
              <a:buSzPct val="45000"/>
              <a:buFont typeface="Wingdings" charset="2"/>
              <a:buChar char=""/>
            </a:pPr>
            <a:r>
              <a:rPr lang="en-IE" sz="3200" b="0" u="none" strike="noStrike">
                <a:solidFill>
                  <a:srgbClr val="FFFFFF"/>
                </a:solidFill>
                <a:effectLst/>
                <a:uFillTx/>
                <a:latin typeface="Arial"/>
              </a:rPr>
              <a:t>Click to edit the outline text format</a:t>
            </a:r>
            <a:endParaRPr lang="en-US" sz="32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IE" sz="2800" b="0" u="none" strike="noStrike">
                <a:solidFill>
                  <a:srgbClr val="FFFFFF"/>
                </a:solidFill>
                <a:effectLst/>
                <a:uFillTx/>
                <a:latin typeface="Arial"/>
              </a:rPr>
              <a:t>Second Outline Level</a:t>
            </a:r>
            <a:endParaRPr lang="en-US" sz="2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IE" sz="2400" b="0" u="none" strike="noStrike">
                <a:solidFill>
                  <a:srgbClr val="FFFFFF"/>
                </a:solidFill>
                <a:effectLst/>
                <a:uFillTx/>
                <a:latin typeface="Arial"/>
              </a:rPr>
              <a:t>Third Outline Level</a:t>
            </a:r>
            <a:endParaRPr lang="en-US" sz="24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IE" sz="2000" b="0" u="none" strike="noStrike">
                <a:solidFill>
                  <a:srgbClr val="FFFFFF"/>
                </a:solidFill>
                <a:effectLst/>
                <a:uFillTx/>
                <a:latin typeface="Arial"/>
              </a:rPr>
              <a:t>Fourth Outline Level</a:t>
            </a:r>
            <a:endParaRPr lang="en-US" sz="20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IE" sz="2000" b="0" u="none" strike="noStrike">
                <a:solidFill>
                  <a:srgbClr val="FFFFFF"/>
                </a:solidFill>
                <a:effectLst/>
                <a:uFillTx/>
                <a:latin typeface="Arial"/>
              </a:rPr>
              <a:t>Fifth Outline Level</a:t>
            </a:r>
            <a:endParaRPr lang="en-US" sz="20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IE" sz="2000" b="0" u="none" strike="noStrike">
                <a:solidFill>
                  <a:srgbClr val="FFFFFF"/>
                </a:solidFill>
                <a:effectLst/>
                <a:uFillTx/>
                <a:latin typeface="Arial"/>
              </a:rPr>
              <a:t>Sixth Outline Level</a:t>
            </a:r>
            <a:endParaRPr lang="en-US" sz="20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IE" sz="2000" b="0" u="none" strike="noStrike">
                <a:solidFill>
                  <a:srgbClr val="FFFFFF"/>
                </a:solidFill>
                <a:effectLst/>
                <a:uFillTx/>
                <a:latin typeface="Arial"/>
              </a:rPr>
              <a:t>Seventh Outline Level</a:t>
            </a:r>
            <a:endParaRPr lang="en-US" sz="2000" b="0" u="none" strike="noStrike">
              <a:solidFill>
                <a:srgbClr val="FFFFFF"/>
              </a:solidFill>
              <a:effectLst/>
              <a:uFillTx/>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OverTx" preserve="1">
  <p:cSld name="OBJECT_OVER_TEXT">
    <p:bg>
      <p:bgPr>
        <a:solidFill>
          <a:srgbClr val="062F67"/>
        </a:solidFill>
        <a:effectLst/>
      </p:bgPr>
    </p:bg>
    <p:spTree>
      <p:nvGrpSpPr>
        <p:cNvPr id="1" name=""/>
        <p:cNvGrpSpPr/>
        <p:nvPr/>
      </p:nvGrpSpPr>
      <p:grpSpPr>
        <a:xfrm>
          <a:off x="0" y="0"/>
          <a:ext cx="0" cy="0"/>
          <a:chOff x="0" y="0"/>
          <a:chExt cx="0" cy="0"/>
        </a:xfrm>
      </p:grpSpPr>
      <p:pic>
        <p:nvPicPr>
          <p:cNvPr id="195" name="Google Shape;163;g2841ac5b2e7_0_234"/>
          <p:cNvPicPr/>
          <p:nvPr/>
        </p:nvPicPr>
        <p:blipFill>
          <a:blip r:embed="rId2"/>
          <a:stretch/>
        </p:blipFill>
        <p:spPr>
          <a:xfrm>
            <a:off x="5084280" y="2428200"/>
            <a:ext cx="2016720" cy="1994760"/>
          </a:xfrm>
          <a:prstGeom prst="rect">
            <a:avLst/>
          </a:prstGeom>
          <a:noFill/>
          <a:ln w="0">
            <a:noFill/>
          </a:ln>
        </p:spPr>
      </p:pic>
      <p:sp>
        <p:nvSpPr>
          <p:cNvPr id="196" name="PlaceHolder 1"/>
          <p:cNvSpPr>
            <a:spLocks noGrp="1"/>
          </p:cNvSpPr>
          <p:nvPr>
            <p:ph type="title"/>
          </p:nvPr>
        </p:nvSpPr>
        <p:spPr>
          <a:xfrm>
            <a:off x="609480" y="273600"/>
            <a:ext cx="10971360" cy="1143720"/>
          </a:xfrm>
          <a:prstGeom prst="rect">
            <a:avLst/>
          </a:prstGeom>
          <a:noFill/>
          <a:ln w="0">
            <a:noFill/>
          </a:ln>
        </p:spPr>
        <p:txBody>
          <a:bodyPr lIns="0" tIns="0" rIns="0" bIns="0" anchor="ctr">
            <a:noAutofit/>
          </a:bodyPr>
          <a:lstStyle/>
          <a:p>
            <a:pPr indent="0">
              <a:lnSpc>
                <a:spcPct val="100000"/>
              </a:lnSpc>
              <a:buNone/>
              <a:tabLst>
                <a:tab pos="0" algn="l"/>
              </a:tabLst>
            </a:pPr>
            <a:r>
              <a:rPr lang="en-US" sz="1800" b="0" u="none" strike="noStrike">
                <a:solidFill>
                  <a:srgbClr val="000000"/>
                </a:solidFill>
                <a:effectLst/>
                <a:uFillTx/>
                <a:latin typeface="Arial"/>
              </a:rPr>
              <a:t>Click to edit the title text format</a:t>
            </a:r>
            <a:endParaRPr lang="en-US" sz="1800" b="0" u="none" strike="noStrike">
              <a:solidFill>
                <a:srgbClr val="FFFFFF"/>
              </a:solidFill>
              <a:effectLst/>
              <a:uFillTx/>
              <a:latin typeface="Arial"/>
            </a:endParaRPr>
          </a:p>
        </p:txBody>
      </p:sp>
      <p:sp>
        <p:nvSpPr>
          <p:cNvPr id="197" name="PlaceHolder 2"/>
          <p:cNvSpPr>
            <a:spLocks noGrp="1"/>
          </p:cNvSpPr>
          <p:nvPr>
            <p:ph type="body"/>
          </p:nvPr>
        </p:nvSpPr>
        <p:spPr>
          <a:xfrm>
            <a:off x="609480" y="1604520"/>
            <a:ext cx="10971360" cy="1895760"/>
          </a:xfrm>
          <a:prstGeom prst="rect">
            <a:avLst/>
          </a:prstGeom>
          <a:noFill/>
          <a:ln w="0">
            <a:noFill/>
          </a:ln>
        </p:spPr>
        <p:txBody>
          <a:bodyPr lIns="0" tIns="0" rIns="0" bIns="0" anchor="t">
            <a:normAutofit fontScale="92500" lnSpcReduction="19999"/>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
        <p:nvSpPr>
          <p:cNvPr id="198" name="PlaceHolder 3"/>
          <p:cNvSpPr>
            <a:spLocks noGrp="1"/>
          </p:cNvSpPr>
          <p:nvPr>
            <p:ph type="body"/>
          </p:nvPr>
        </p:nvSpPr>
        <p:spPr>
          <a:xfrm>
            <a:off x="609480" y="3682080"/>
            <a:ext cx="10971360" cy="1895760"/>
          </a:xfrm>
          <a:prstGeom prst="rect">
            <a:avLst/>
          </a:prstGeom>
          <a:noFill/>
          <a:ln w="0">
            <a:noFill/>
          </a:ln>
        </p:spPr>
        <p:txBody>
          <a:bodyPr lIns="0" tIns="0" rIns="0" bIns="0" anchor="t">
            <a:normAutofit fontScale="92500" lnSpcReduction="19999"/>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fourObj" preserve="1">
  <p:cSld name="FOUR_OBJECTS">
    <p:bg>
      <p:bgPr>
        <a:solidFill>
          <a:srgbClr val="062F67"/>
        </a:solidFill>
        <a:effectLst/>
      </p:bgPr>
    </p:bg>
    <p:spTree>
      <p:nvGrpSpPr>
        <p:cNvPr id="1" name=""/>
        <p:cNvGrpSpPr/>
        <p:nvPr/>
      </p:nvGrpSpPr>
      <p:grpSpPr>
        <a:xfrm>
          <a:off x="0" y="0"/>
          <a:ext cx="0" cy="0"/>
          <a:chOff x="0" y="0"/>
          <a:chExt cx="0" cy="0"/>
        </a:xfrm>
      </p:grpSpPr>
      <p:pic>
        <p:nvPicPr>
          <p:cNvPr id="199" name="Google Shape;163;g2841ac5b2e7_0_234"/>
          <p:cNvPicPr/>
          <p:nvPr/>
        </p:nvPicPr>
        <p:blipFill>
          <a:blip r:embed="rId2"/>
          <a:stretch/>
        </p:blipFill>
        <p:spPr>
          <a:xfrm>
            <a:off x="5084280" y="2428200"/>
            <a:ext cx="2016720" cy="1994760"/>
          </a:xfrm>
          <a:prstGeom prst="rect">
            <a:avLst/>
          </a:prstGeom>
          <a:noFill/>
          <a:ln w="0">
            <a:noFill/>
          </a:ln>
        </p:spPr>
      </p:pic>
      <p:sp>
        <p:nvSpPr>
          <p:cNvPr id="200" name="PlaceHolder 1"/>
          <p:cNvSpPr>
            <a:spLocks noGrp="1"/>
          </p:cNvSpPr>
          <p:nvPr>
            <p:ph type="title"/>
          </p:nvPr>
        </p:nvSpPr>
        <p:spPr>
          <a:xfrm>
            <a:off x="609480" y="273600"/>
            <a:ext cx="10971360" cy="1143720"/>
          </a:xfrm>
          <a:prstGeom prst="rect">
            <a:avLst/>
          </a:prstGeom>
          <a:noFill/>
          <a:ln w="0">
            <a:noFill/>
          </a:ln>
        </p:spPr>
        <p:txBody>
          <a:bodyPr lIns="0" tIns="0" rIns="0" bIns="0" anchor="ctr">
            <a:noAutofit/>
          </a:bodyPr>
          <a:lstStyle/>
          <a:p>
            <a:pPr indent="0">
              <a:lnSpc>
                <a:spcPct val="100000"/>
              </a:lnSpc>
              <a:buNone/>
              <a:tabLst>
                <a:tab pos="0" algn="l"/>
              </a:tabLst>
            </a:pPr>
            <a:r>
              <a:rPr lang="en-US" sz="1800" b="0" u="none" strike="noStrike">
                <a:solidFill>
                  <a:srgbClr val="000000"/>
                </a:solidFill>
                <a:effectLst/>
                <a:uFillTx/>
                <a:latin typeface="Arial"/>
              </a:rPr>
              <a:t>Click to edit the title text format</a:t>
            </a:r>
            <a:endParaRPr lang="en-US" sz="1800" b="0" u="none" strike="noStrike">
              <a:solidFill>
                <a:srgbClr val="FFFFFF"/>
              </a:solidFill>
              <a:effectLst/>
              <a:uFillTx/>
              <a:latin typeface="Arial"/>
            </a:endParaRPr>
          </a:p>
        </p:txBody>
      </p:sp>
      <p:sp>
        <p:nvSpPr>
          <p:cNvPr id="201" name="PlaceHolder 2"/>
          <p:cNvSpPr>
            <a:spLocks noGrp="1"/>
          </p:cNvSpPr>
          <p:nvPr>
            <p:ph type="body"/>
          </p:nvPr>
        </p:nvSpPr>
        <p:spPr>
          <a:xfrm>
            <a:off x="609480" y="1604520"/>
            <a:ext cx="5353200" cy="1895760"/>
          </a:xfrm>
          <a:prstGeom prst="rect">
            <a:avLst/>
          </a:prstGeom>
          <a:noFill/>
          <a:ln w="0">
            <a:noFill/>
          </a:ln>
        </p:spPr>
        <p:txBody>
          <a:bodyPr lIns="0" tIns="0" rIns="0" bIns="0" anchor="t">
            <a:normAutofit fontScale="92500" lnSpcReduction="19999"/>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
        <p:nvSpPr>
          <p:cNvPr id="202" name="PlaceHolder 3"/>
          <p:cNvSpPr>
            <a:spLocks noGrp="1"/>
          </p:cNvSpPr>
          <p:nvPr>
            <p:ph type="body"/>
          </p:nvPr>
        </p:nvSpPr>
        <p:spPr>
          <a:xfrm>
            <a:off x="6231960" y="1604520"/>
            <a:ext cx="5353200" cy="1895760"/>
          </a:xfrm>
          <a:prstGeom prst="rect">
            <a:avLst/>
          </a:prstGeom>
          <a:noFill/>
          <a:ln w="0">
            <a:noFill/>
          </a:ln>
        </p:spPr>
        <p:txBody>
          <a:bodyPr lIns="0" tIns="0" rIns="0" bIns="0" anchor="t">
            <a:normAutofit fontScale="92500" lnSpcReduction="19999"/>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
        <p:nvSpPr>
          <p:cNvPr id="203" name="PlaceHolder 4"/>
          <p:cNvSpPr>
            <a:spLocks noGrp="1"/>
          </p:cNvSpPr>
          <p:nvPr>
            <p:ph type="body"/>
          </p:nvPr>
        </p:nvSpPr>
        <p:spPr>
          <a:xfrm>
            <a:off x="609480" y="3682080"/>
            <a:ext cx="5353200" cy="1895760"/>
          </a:xfrm>
          <a:prstGeom prst="rect">
            <a:avLst/>
          </a:prstGeom>
          <a:noFill/>
          <a:ln w="0">
            <a:noFill/>
          </a:ln>
        </p:spPr>
        <p:txBody>
          <a:bodyPr lIns="0" tIns="0" rIns="0" bIns="0" anchor="t">
            <a:normAutofit fontScale="92500" lnSpcReduction="19999"/>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
        <p:nvSpPr>
          <p:cNvPr id="204" name="PlaceHolder 5"/>
          <p:cNvSpPr>
            <a:spLocks noGrp="1"/>
          </p:cNvSpPr>
          <p:nvPr>
            <p:ph type="body"/>
          </p:nvPr>
        </p:nvSpPr>
        <p:spPr>
          <a:xfrm>
            <a:off x="6231960" y="3682080"/>
            <a:ext cx="5353200" cy="1895760"/>
          </a:xfrm>
          <a:prstGeom prst="rect">
            <a:avLst/>
          </a:prstGeom>
          <a:noFill/>
          <a:ln w="0">
            <a:noFill/>
          </a:ln>
        </p:spPr>
        <p:txBody>
          <a:bodyPr lIns="0" tIns="0" rIns="0" bIns="0" anchor="t">
            <a:normAutofit fontScale="92500" lnSpcReduction="19999"/>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Title, 6 Content">
    <p:bg>
      <p:bgPr>
        <a:solidFill>
          <a:srgbClr val="062F67"/>
        </a:solidFill>
        <a:effectLst/>
      </p:bgPr>
    </p:bg>
    <p:spTree>
      <p:nvGrpSpPr>
        <p:cNvPr id="1" name=""/>
        <p:cNvGrpSpPr/>
        <p:nvPr/>
      </p:nvGrpSpPr>
      <p:grpSpPr>
        <a:xfrm>
          <a:off x="0" y="0"/>
          <a:ext cx="0" cy="0"/>
          <a:chOff x="0" y="0"/>
          <a:chExt cx="0" cy="0"/>
        </a:xfrm>
      </p:grpSpPr>
      <p:pic>
        <p:nvPicPr>
          <p:cNvPr id="205" name="Google Shape;163;g2841ac5b2e7_0_234"/>
          <p:cNvPicPr/>
          <p:nvPr/>
        </p:nvPicPr>
        <p:blipFill>
          <a:blip r:embed="rId2"/>
          <a:stretch/>
        </p:blipFill>
        <p:spPr>
          <a:xfrm>
            <a:off x="5084280" y="2428200"/>
            <a:ext cx="2016720" cy="1994760"/>
          </a:xfrm>
          <a:prstGeom prst="rect">
            <a:avLst/>
          </a:prstGeom>
          <a:noFill/>
          <a:ln w="0">
            <a:noFill/>
          </a:ln>
        </p:spPr>
      </p:pic>
      <p:sp>
        <p:nvSpPr>
          <p:cNvPr id="206" name="PlaceHolder 1"/>
          <p:cNvSpPr>
            <a:spLocks noGrp="1"/>
          </p:cNvSpPr>
          <p:nvPr>
            <p:ph type="title"/>
          </p:nvPr>
        </p:nvSpPr>
        <p:spPr>
          <a:xfrm>
            <a:off x="609480" y="273600"/>
            <a:ext cx="10971360" cy="1143720"/>
          </a:xfrm>
          <a:prstGeom prst="rect">
            <a:avLst/>
          </a:prstGeom>
          <a:noFill/>
          <a:ln w="0">
            <a:noFill/>
          </a:ln>
        </p:spPr>
        <p:txBody>
          <a:bodyPr lIns="0" tIns="0" rIns="0" bIns="0" anchor="ctr">
            <a:noAutofit/>
          </a:bodyPr>
          <a:lstStyle/>
          <a:p>
            <a:pPr indent="0">
              <a:lnSpc>
                <a:spcPct val="100000"/>
              </a:lnSpc>
              <a:buNone/>
              <a:tabLst>
                <a:tab pos="0" algn="l"/>
              </a:tabLst>
            </a:pPr>
            <a:r>
              <a:rPr lang="en-US" sz="1800" b="0" u="none" strike="noStrike">
                <a:solidFill>
                  <a:srgbClr val="000000"/>
                </a:solidFill>
                <a:effectLst/>
                <a:uFillTx/>
                <a:latin typeface="Arial"/>
              </a:rPr>
              <a:t>Click to edit the title text format</a:t>
            </a:r>
            <a:endParaRPr lang="en-US" sz="1800" b="0" u="none" strike="noStrike">
              <a:solidFill>
                <a:srgbClr val="FFFFFF"/>
              </a:solidFill>
              <a:effectLst/>
              <a:uFillTx/>
              <a:latin typeface="Arial"/>
            </a:endParaRPr>
          </a:p>
        </p:txBody>
      </p:sp>
      <p:sp>
        <p:nvSpPr>
          <p:cNvPr id="207" name="PlaceHolder 2"/>
          <p:cNvSpPr>
            <a:spLocks noGrp="1"/>
          </p:cNvSpPr>
          <p:nvPr>
            <p:ph type="body"/>
          </p:nvPr>
        </p:nvSpPr>
        <p:spPr>
          <a:xfrm>
            <a:off x="609480" y="1604520"/>
            <a:ext cx="3531960" cy="1895760"/>
          </a:xfrm>
          <a:prstGeom prst="rect">
            <a:avLst/>
          </a:prstGeom>
          <a:noFill/>
          <a:ln w="0">
            <a:noFill/>
          </a:ln>
        </p:spPr>
        <p:txBody>
          <a:bodyPr lIns="0" tIns="0" rIns="0" bIns="0" anchor="t">
            <a:normAutofit fontScale="62500" lnSpcReduction="19999"/>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
        <p:nvSpPr>
          <p:cNvPr id="208" name="PlaceHolder 3"/>
          <p:cNvSpPr>
            <a:spLocks noGrp="1"/>
          </p:cNvSpPr>
          <p:nvPr>
            <p:ph type="body"/>
          </p:nvPr>
        </p:nvSpPr>
        <p:spPr>
          <a:xfrm>
            <a:off x="4319640" y="1604520"/>
            <a:ext cx="3531960" cy="1895760"/>
          </a:xfrm>
          <a:prstGeom prst="rect">
            <a:avLst/>
          </a:prstGeom>
          <a:noFill/>
          <a:ln w="0">
            <a:noFill/>
          </a:ln>
        </p:spPr>
        <p:txBody>
          <a:bodyPr lIns="0" tIns="0" rIns="0" bIns="0" anchor="t">
            <a:normAutofit fontScale="62500" lnSpcReduction="19999"/>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
        <p:nvSpPr>
          <p:cNvPr id="209" name="PlaceHolder 4"/>
          <p:cNvSpPr>
            <a:spLocks noGrp="1"/>
          </p:cNvSpPr>
          <p:nvPr>
            <p:ph type="body"/>
          </p:nvPr>
        </p:nvSpPr>
        <p:spPr>
          <a:xfrm>
            <a:off x="8029800" y="1604520"/>
            <a:ext cx="3531960" cy="1895760"/>
          </a:xfrm>
          <a:prstGeom prst="rect">
            <a:avLst/>
          </a:prstGeom>
          <a:noFill/>
          <a:ln w="0">
            <a:noFill/>
          </a:ln>
        </p:spPr>
        <p:txBody>
          <a:bodyPr lIns="0" tIns="0" rIns="0" bIns="0" anchor="t">
            <a:normAutofit fontScale="62500" lnSpcReduction="19999"/>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
        <p:nvSpPr>
          <p:cNvPr id="210" name="PlaceHolder 5"/>
          <p:cNvSpPr>
            <a:spLocks noGrp="1"/>
          </p:cNvSpPr>
          <p:nvPr>
            <p:ph type="body"/>
          </p:nvPr>
        </p:nvSpPr>
        <p:spPr>
          <a:xfrm>
            <a:off x="609480" y="3682080"/>
            <a:ext cx="3531960" cy="1895760"/>
          </a:xfrm>
          <a:prstGeom prst="rect">
            <a:avLst/>
          </a:prstGeom>
          <a:noFill/>
          <a:ln w="0">
            <a:noFill/>
          </a:ln>
        </p:spPr>
        <p:txBody>
          <a:bodyPr lIns="0" tIns="0" rIns="0" bIns="0" anchor="t">
            <a:normAutofit fontScale="62500" lnSpcReduction="19999"/>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
        <p:nvSpPr>
          <p:cNvPr id="211" name="PlaceHolder 6"/>
          <p:cNvSpPr>
            <a:spLocks noGrp="1"/>
          </p:cNvSpPr>
          <p:nvPr>
            <p:ph type="body"/>
          </p:nvPr>
        </p:nvSpPr>
        <p:spPr>
          <a:xfrm>
            <a:off x="4319640" y="3682080"/>
            <a:ext cx="3531960" cy="1895760"/>
          </a:xfrm>
          <a:prstGeom prst="rect">
            <a:avLst/>
          </a:prstGeom>
          <a:noFill/>
          <a:ln w="0">
            <a:noFill/>
          </a:ln>
        </p:spPr>
        <p:txBody>
          <a:bodyPr lIns="0" tIns="0" rIns="0" bIns="0" anchor="t">
            <a:normAutofit fontScale="62500" lnSpcReduction="19999"/>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
        <p:nvSpPr>
          <p:cNvPr id="212" name="PlaceHolder 7"/>
          <p:cNvSpPr>
            <a:spLocks noGrp="1"/>
          </p:cNvSpPr>
          <p:nvPr>
            <p:ph type="body"/>
          </p:nvPr>
        </p:nvSpPr>
        <p:spPr>
          <a:xfrm>
            <a:off x="8029800" y="3682080"/>
            <a:ext cx="3531960" cy="1895760"/>
          </a:xfrm>
          <a:prstGeom prst="rect">
            <a:avLst/>
          </a:prstGeom>
          <a:noFill/>
          <a:ln w="0">
            <a:noFill/>
          </a:ln>
        </p:spPr>
        <p:txBody>
          <a:bodyPr lIns="0" tIns="0" rIns="0" bIns="0" anchor="t">
            <a:normAutofit fontScale="62500" lnSpcReduction="19999"/>
          </a:bodyPr>
          <a:lstStyle/>
          <a:p>
            <a:pPr marL="432000" indent="-324000">
              <a:lnSpc>
                <a:spcPct val="100000"/>
              </a:lnSpc>
              <a:spcBef>
                <a:spcPts val="1417"/>
              </a:spcBef>
              <a:buClr>
                <a:srgbClr val="FFFFFF"/>
              </a:buClr>
              <a:buSzPct val="45000"/>
              <a:buFont typeface="Wingdings" charset="2"/>
              <a:buChar char=""/>
            </a:pPr>
            <a:r>
              <a:rPr lang="en-US" sz="1800" b="0" u="none" strike="noStrike">
                <a:solidFill>
                  <a:srgbClr val="000000"/>
                </a:solidFill>
                <a:effectLst/>
                <a:uFillTx/>
                <a:latin typeface="Arial"/>
              </a:rPr>
              <a:t>Click to edit the outline text format</a:t>
            </a:r>
            <a:endParaRPr lang="en-US" sz="1800" b="0" u="none" strike="noStrike">
              <a:solidFill>
                <a:srgbClr val="FFFFFF"/>
              </a:solidFill>
              <a:effectLst/>
              <a:uFillTx/>
              <a:latin typeface="Arial"/>
            </a:endParaRPr>
          </a:p>
          <a:p>
            <a:pPr marL="864000" lvl="1" indent="-324000">
              <a:lnSpc>
                <a:spcPct val="100000"/>
              </a:lnSpc>
              <a:spcBef>
                <a:spcPts val="1134"/>
              </a:spcBef>
              <a:buClr>
                <a:srgbClr val="FFFFFF"/>
              </a:buClr>
              <a:buSzPct val="75000"/>
              <a:buFont typeface="Symbol" charset="2"/>
              <a:buChar char=""/>
            </a:pPr>
            <a:r>
              <a:rPr lang="en-US" sz="1800" b="0" u="none" strike="noStrike">
                <a:solidFill>
                  <a:srgbClr val="000000"/>
                </a:solidFill>
                <a:effectLst/>
                <a:uFillTx/>
                <a:latin typeface="Arial"/>
              </a:rPr>
              <a:t>Second Outline Level</a:t>
            </a:r>
            <a:endParaRPr lang="en-US" sz="1800" b="0" u="none" strike="noStrike">
              <a:solidFill>
                <a:srgbClr val="FFFFFF"/>
              </a:solidFill>
              <a:effectLst/>
              <a:uFillTx/>
              <a:latin typeface="Arial"/>
            </a:endParaRPr>
          </a:p>
          <a:p>
            <a:pPr marL="1296000" lvl="2" indent="-288000">
              <a:lnSpc>
                <a:spcPct val="100000"/>
              </a:lnSpc>
              <a:spcBef>
                <a:spcPts val="850"/>
              </a:spcBef>
              <a:buClr>
                <a:srgbClr val="FFFFFF"/>
              </a:buClr>
              <a:buSzPct val="45000"/>
              <a:buFont typeface="Wingdings" charset="2"/>
              <a:buChar char=""/>
            </a:pPr>
            <a:r>
              <a:rPr lang="en-US" sz="1800" b="0" u="none" strike="noStrike">
                <a:solidFill>
                  <a:srgbClr val="000000"/>
                </a:solidFill>
                <a:effectLst/>
                <a:uFillTx/>
                <a:latin typeface="Arial"/>
              </a:rPr>
              <a:t>Third Outline Level</a:t>
            </a:r>
            <a:endParaRPr lang="en-US" sz="1800" b="0" u="none" strike="noStrike">
              <a:solidFill>
                <a:srgbClr val="FFFFFF"/>
              </a:solidFill>
              <a:effectLst/>
              <a:uFillTx/>
              <a:latin typeface="Arial"/>
            </a:endParaRPr>
          </a:p>
          <a:p>
            <a:pPr marL="1728000" lvl="3" indent="-216000">
              <a:lnSpc>
                <a:spcPct val="100000"/>
              </a:lnSpc>
              <a:spcBef>
                <a:spcPts val="567"/>
              </a:spcBef>
              <a:buClr>
                <a:srgbClr val="FFFFFF"/>
              </a:buClr>
              <a:buSzPct val="75000"/>
              <a:buFont typeface="Symbol" charset="2"/>
              <a:buChar char=""/>
            </a:pPr>
            <a:r>
              <a:rPr lang="en-US" sz="1800" b="0" u="none" strike="noStrike">
                <a:solidFill>
                  <a:srgbClr val="000000"/>
                </a:solidFill>
                <a:effectLst/>
                <a:uFillTx/>
                <a:latin typeface="Arial"/>
              </a:rPr>
              <a:t>Fourth Outline Level</a:t>
            </a:r>
            <a:endParaRPr lang="en-US" sz="1800" b="0" u="none" strike="noStrike">
              <a:solidFill>
                <a:srgbClr val="FFFFFF"/>
              </a:solidFill>
              <a:effectLst/>
              <a:uFillTx/>
              <a:latin typeface="Arial"/>
            </a:endParaRPr>
          </a:p>
          <a:p>
            <a:pPr marL="2160000" lvl="4"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Fifth Outline Level</a:t>
            </a:r>
            <a:endParaRPr lang="en-US" sz="1800" b="0" u="none" strike="noStrike">
              <a:solidFill>
                <a:srgbClr val="FFFFFF"/>
              </a:solidFill>
              <a:effectLst/>
              <a:uFillTx/>
              <a:latin typeface="Arial"/>
            </a:endParaRPr>
          </a:p>
          <a:p>
            <a:pPr marL="2592000" lvl="5"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Sixth Outline Level</a:t>
            </a:r>
            <a:endParaRPr lang="en-US" sz="1800" b="0" u="none" strike="noStrike">
              <a:solidFill>
                <a:srgbClr val="FFFFFF"/>
              </a:solidFill>
              <a:effectLst/>
              <a:uFillTx/>
              <a:latin typeface="Arial"/>
            </a:endParaRPr>
          </a:p>
          <a:p>
            <a:pPr marL="3024000" lvl="6" indent="-216000">
              <a:lnSpc>
                <a:spcPct val="100000"/>
              </a:lnSpc>
              <a:spcBef>
                <a:spcPts val="283"/>
              </a:spcBef>
              <a:buClr>
                <a:srgbClr val="FFFFFF"/>
              </a:buClr>
              <a:buSzPct val="45000"/>
              <a:buFont typeface="Wingdings" charset="2"/>
              <a:buChar char=""/>
            </a:pPr>
            <a:r>
              <a:rPr lang="en-US" sz="1800" b="0" u="none" strike="noStrike">
                <a:solidFill>
                  <a:srgbClr val="000000"/>
                </a:solidFill>
                <a:effectLst/>
                <a:uFillTx/>
                <a:latin typeface="Arial"/>
              </a:rPr>
              <a:t>Seventh Outline Level</a:t>
            </a:r>
            <a:endParaRPr lang="en-US" sz="1800" b="0" u="none" strike="noStrike">
              <a:solidFill>
                <a:srgbClr val="FFFFFF"/>
              </a:solidFill>
              <a:effectLst/>
              <a:uFillTx/>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ulleted Content_">
    <p:spTree>
      <p:nvGrpSpPr>
        <p:cNvPr id="1" name=""/>
        <p:cNvGrpSpPr/>
        <p:nvPr/>
      </p:nvGrpSpPr>
      <p:grpSpPr>
        <a:xfrm>
          <a:off x="0" y="0"/>
          <a:ext cx="0" cy="0"/>
          <a:chOff x="0" y="0"/>
          <a:chExt cx="0" cy="0"/>
        </a:xfrm>
      </p:grpSpPr>
      <p:sp>
        <p:nvSpPr>
          <p:cNvPr id="2" name="PlaceHolder 1"/>
          <p:cNvSpPr>
            <a:spLocks noGrp="1"/>
          </p:cNvSpPr>
          <p:nvPr>
            <p:ph type="ftr" idx="55"/>
          </p:nvPr>
        </p:nvSpPr>
        <p:spPr/>
        <p:txBody>
          <a:bodyPr/>
          <a:lstStyle/>
          <a:p>
            <a:r>
              <a:t>Footer</a:t>
            </a:r>
          </a:p>
        </p:txBody>
      </p:sp>
      <p:sp>
        <p:nvSpPr>
          <p:cNvPr id="3" name="PlaceHolder 2"/>
          <p:cNvSpPr>
            <a:spLocks noGrp="1"/>
          </p:cNvSpPr>
          <p:nvPr>
            <p:ph type="sldNum" idx="56"/>
          </p:nvPr>
        </p:nvSpPr>
        <p:spPr/>
        <p:txBody>
          <a:bodyPr/>
          <a:lstStyle/>
          <a:p>
            <a:fld id="{3F8DB4CF-9088-4ED8-AF25-D6294D26D65D}" type="slidenum">
              <a:t>‹#›</a:t>
            </a:fld>
            <a:endParaRPr/>
          </a:p>
        </p:txBody>
      </p:sp>
      <p:sp>
        <p:nvSpPr>
          <p:cNvPr id="4" name="PlaceHolder 3"/>
          <p:cNvSpPr>
            <a:spLocks noGrp="1"/>
          </p:cNvSpPr>
          <p:nvPr>
            <p:ph type="dt" idx="57"/>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Full page Picture">
    <p:bg>
      <p:bgPr>
        <a:solidFill>
          <a:schemeClr val="lt1"/>
        </a:solidFill>
        <a:effectLst/>
      </p:bgPr>
    </p:bg>
    <p:spTree>
      <p:nvGrpSpPr>
        <p:cNvPr id="1" name=""/>
        <p:cNvGrpSpPr/>
        <p:nvPr/>
      </p:nvGrpSpPr>
      <p:grpSpPr>
        <a:xfrm>
          <a:off x="0" y="0"/>
          <a:ext cx="0" cy="0"/>
          <a:chOff x="0" y="0"/>
          <a:chExt cx="0" cy="0"/>
        </a:xfrm>
      </p:grpSpPr>
      <p:cxnSp>
        <p:nvCxnSpPr>
          <p:cNvPr id="21" name="Google Shape;15;p23"/>
          <p:cNvCxnSpPr/>
          <p:nvPr/>
        </p:nvCxnSpPr>
        <p:spPr>
          <a:xfrm>
            <a:off x="403920" y="6370560"/>
            <a:ext cx="11381040" cy="1080"/>
          </a:xfrm>
          <a:prstGeom prst="straightConnector1">
            <a:avLst/>
          </a:prstGeom>
          <a:ln w="9525">
            <a:solidFill>
              <a:srgbClr val="0033A0"/>
            </a:solidFill>
            <a:miter/>
          </a:ln>
        </p:spPr>
      </p:cxnSp>
      <p:pic>
        <p:nvPicPr>
          <p:cNvPr id="22" name="Google Shape;16;p23"/>
          <p:cNvPicPr/>
          <p:nvPr/>
        </p:nvPicPr>
        <p:blipFill>
          <a:blip r:embed="rId2"/>
          <a:stretch/>
        </p:blipFill>
        <p:spPr>
          <a:xfrm>
            <a:off x="403920" y="6438960"/>
            <a:ext cx="351360" cy="346320"/>
          </a:xfrm>
          <a:prstGeom prst="rect">
            <a:avLst/>
          </a:prstGeom>
          <a:noFill/>
          <a:ln w="0">
            <a:noFill/>
          </a:ln>
        </p:spPr>
      </p:pic>
      <p:sp>
        <p:nvSpPr>
          <p:cNvPr id="23" name="PlaceHolder 1"/>
          <p:cNvSpPr>
            <a:spLocks noGrp="1"/>
          </p:cNvSpPr>
          <p:nvPr>
            <p:ph type="body"/>
          </p:nvPr>
        </p:nvSpPr>
        <p:spPr>
          <a:xfrm>
            <a:off x="0" y="-5400"/>
            <a:ext cx="12191040" cy="6350400"/>
          </a:xfrm>
          <a:prstGeom prst="rect">
            <a:avLst/>
          </a:prstGeom>
          <a:solidFill>
            <a:schemeClr val="lt1"/>
          </a:solidFill>
          <a:ln w="0">
            <a:noFill/>
          </a:ln>
        </p:spPr>
        <p:txBody>
          <a:bodyPr lIns="90000" tIns="45000" rIns="90000" bIns="45000" anchor="t">
            <a:normAutofit/>
          </a:bodyPr>
          <a:lstStyle/>
          <a:p>
            <a:pPr marL="432000" indent="-324000">
              <a:lnSpc>
                <a:spcPct val="100000"/>
              </a:lnSpc>
              <a:spcBef>
                <a:spcPts val="1417"/>
              </a:spcBef>
              <a:buClr>
                <a:srgbClr val="000000"/>
              </a:buClr>
              <a:buSzPct val="45000"/>
              <a:buFont typeface="Wingdings" charset="2"/>
              <a:buChar char=""/>
            </a:pPr>
            <a:r>
              <a:rPr lang="en-US" sz="18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18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18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18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Seventh Outline Level</a:t>
            </a:r>
          </a:p>
        </p:txBody>
      </p:sp>
      <p:sp>
        <p:nvSpPr>
          <p:cNvPr id="24" name="PlaceHolder 2"/>
          <p:cNvSpPr>
            <a:spLocks noGrp="1"/>
          </p:cNvSpPr>
          <p:nvPr>
            <p:ph type="body"/>
          </p:nvPr>
        </p:nvSpPr>
        <p:spPr>
          <a:xfrm>
            <a:off x="8075520" y="-27720"/>
            <a:ext cx="4115160" cy="6369840"/>
          </a:xfrm>
          <a:prstGeom prst="rect">
            <a:avLst/>
          </a:prstGeom>
          <a:solidFill>
            <a:schemeClr val="dk1">
              <a:alpha val="80000"/>
            </a:schemeClr>
          </a:solidFill>
          <a:ln w="0">
            <a:noFill/>
          </a:ln>
        </p:spPr>
        <p:txBody>
          <a:bodyPr lIns="180000" tIns="180000" rIns="180000" bIns="180000" anchor="t">
            <a:normAutofit fontScale="85000" lnSpcReduction="19999"/>
          </a:bodyPr>
          <a:lstStyle/>
          <a:p>
            <a:pPr marL="432000" indent="-324000">
              <a:lnSpc>
                <a:spcPct val="100000"/>
              </a:lnSpc>
              <a:spcBef>
                <a:spcPts val="1417"/>
              </a:spcBef>
              <a:buClr>
                <a:srgbClr val="000000"/>
              </a:buClr>
              <a:buSzPct val="45000"/>
              <a:buFont typeface="Wingdings" charset="2"/>
              <a:buChar char=""/>
            </a:pPr>
            <a:r>
              <a:rPr lang="en-US" sz="2800" b="0" u="none" strike="noStrike">
                <a:solidFill>
                  <a:srgbClr val="000000"/>
                </a:solidFill>
                <a:effectLst/>
                <a:uFillTx/>
                <a:latin typeface="Arial"/>
              </a:rPr>
              <a:t>Click to edit the outline text format</a:t>
            </a:r>
            <a:endParaRPr lang="en-US" sz="2800" b="0" u="none" strike="noStrike">
              <a:solidFill>
                <a:srgbClr val="FFFFFF"/>
              </a:solidFill>
              <a:effectLst/>
              <a:uFillTx/>
              <a:latin typeface="Arial"/>
            </a:endParaRPr>
          </a:p>
          <a:p>
            <a:pPr marL="864000" lvl="1" indent="-324000">
              <a:lnSpc>
                <a:spcPct val="100000"/>
              </a:lnSpc>
              <a:spcBef>
                <a:spcPts val="1134"/>
              </a:spcBef>
              <a:buClr>
                <a:srgbClr val="000000"/>
              </a:buClr>
              <a:buSzPct val="75000"/>
              <a:buFont typeface="Symbol" charset="2"/>
              <a:buChar char=""/>
            </a:pPr>
            <a:r>
              <a:rPr lang="en-US" sz="2800" b="0" u="none" strike="noStrike">
                <a:solidFill>
                  <a:srgbClr val="000000"/>
                </a:solidFill>
                <a:effectLst/>
                <a:uFillTx/>
                <a:latin typeface="Arial"/>
              </a:rPr>
              <a:t>Second Outline Level</a:t>
            </a:r>
            <a:endParaRPr lang="en-US" sz="2800" b="0" u="none" strike="noStrike">
              <a:solidFill>
                <a:srgbClr val="FFFFFF"/>
              </a:solidFill>
              <a:effectLst/>
              <a:uFillTx/>
              <a:latin typeface="Arial"/>
            </a:endParaRPr>
          </a:p>
          <a:p>
            <a:pPr marL="1296000" lvl="2" indent="-288000">
              <a:lnSpc>
                <a:spcPct val="100000"/>
              </a:lnSpc>
              <a:spcBef>
                <a:spcPts val="850"/>
              </a:spcBef>
              <a:buClr>
                <a:srgbClr val="000000"/>
              </a:buClr>
              <a:buSzPct val="45000"/>
              <a:buFont typeface="Wingdings" charset="2"/>
              <a:buChar char=""/>
            </a:pPr>
            <a:r>
              <a:rPr lang="en-US" sz="2800" b="0" u="none" strike="noStrike">
                <a:solidFill>
                  <a:srgbClr val="000000"/>
                </a:solidFill>
                <a:effectLst/>
                <a:uFillTx/>
                <a:latin typeface="Arial"/>
              </a:rPr>
              <a:t>Third Outline Level</a:t>
            </a:r>
            <a:endParaRPr lang="en-US" sz="2800" b="0" u="none" strike="noStrike">
              <a:solidFill>
                <a:srgbClr val="FFFFFF"/>
              </a:solidFill>
              <a:effectLst/>
              <a:uFillTx/>
              <a:latin typeface="Arial"/>
            </a:endParaRPr>
          </a:p>
          <a:p>
            <a:pPr marL="1728000" lvl="3" indent="-216000">
              <a:lnSpc>
                <a:spcPct val="100000"/>
              </a:lnSpc>
              <a:spcBef>
                <a:spcPts val="567"/>
              </a:spcBef>
              <a:buClr>
                <a:srgbClr val="000000"/>
              </a:buClr>
              <a:buSzPct val="75000"/>
              <a:buFont typeface="Symbol" charset="2"/>
              <a:buChar char=""/>
            </a:pPr>
            <a:r>
              <a:rPr lang="en-US" sz="2800" b="0" u="none" strike="noStrike">
                <a:solidFill>
                  <a:srgbClr val="000000"/>
                </a:solidFill>
                <a:effectLst/>
                <a:uFillTx/>
                <a:latin typeface="Arial"/>
              </a:rPr>
              <a:t>Fourth Outline Level</a:t>
            </a:r>
            <a:endParaRPr lang="en-US" sz="2800" b="0" u="none" strike="noStrike">
              <a:solidFill>
                <a:srgbClr val="FFFFFF"/>
              </a:solidFill>
              <a:effectLst/>
              <a:uFillTx/>
              <a:latin typeface="Arial"/>
            </a:endParaRPr>
          </a:p>
          <a:p>
            <a:pPr marL="2160000" lvl="4" indent="-216000">
              <a:lnSpc>
                <a:spcPct val="100000"/>
              </a:lnSpc>
              <a:spcBef>
                <a:spcPts val="283"/>
              </a:spcBef>
              <a:buClr>
                <a:srgbClr val="000000"/>
              </a:buClr>
              <a:buSzPct val="45000"/>
              <a:buFont typeface="Wingdings" charset="2"/>
              <a:buChar char=""/>
            </a:pPr>
            <a:r>
              <a:rPr lang="en-US" sz="2800" b="0" u="none" strike="noStrike">
                <a:solidFill>
                  <a:srgbClr val="000000"/>
                </a:solidFill>
                <a:effectLst/>
                <a:uFillTx/>
                <a:latin typeface="Arial"/>
              </a:rPr>
              <a:t>Fifth Outline Level</a:t>
            </a:r>
            <a:endParaRPr lang="en-US" sz="2800" b="0" u="none" strike="noStrike">
              <a:solidFill>
                <a:srgbClr val="FFFFFF"/>
              </a:solidFill>
              <a:effectLst/>
              <a:uFillTx/>
              <a:latin typeface="Arial"/>
            </a:endParaRPr>
          </a:p>
          <a:p>
            <a:pPr marL="2592000" lvl="5" indent="-216000">
              <a:lnSpc>
                <a:spcPct val="100000"/>
              </a:lnSpc>
              <a:spcBef>
                <a:spcPts val="283"/>
              </a:spcBef>
              <a:buClr>
                <a:srgbClr val="000000"/>
              </a:buClr>
              <a:buSzPct val="45000"/>
              <a:buFont typeface="Wingdings" charset="2"/>
              <a:buChar char=""/>
            </a:pPr>
            <a:r>
              <a:rPr lang="en-US" sz="2800" b="0" u="none" strike="noStrike">
                <a:solidFill>
                  <a:srgbClr val="000000"/>
                </a:solidFill>
                <a:effectLst/>
                <a:uFillTx/>
                <a:latin typeface="Arial"/>
              </a:rPr>
              <a:t>Sixth Outline Level</a:t>
            </a:r>
            <a:endParaRPr lang="en-US" sz="2800" b="0" u="none" strike="noStrike">
              <a:solidFill>
                <a:srgbClr val="FFFFFF"/>
              </a:solidFill>
              <a:effectLst/>
              <a:uFillTx/>
              <a:latin typeface="Arial"/>
            </a:endParaRPr>
          </a:p>
          <a:p>
            <a:pPr marL="3024000" lvl="6" indent="-216000">
              <a:lnSpc>
                <a:spcPct val="100000"/>
              </a:lnSpc>
              <a:spcBef>
                <a:spcPts val="283"/>
              </a:spcBef>
              <a:buClr>
                <a:srgbClr val="000000"/>
              </a:buClr>
              <a:buSzPct val="45000"/>
              <a:buFont typeface="Wingdings" charset="2"/>
              <a:buChar char=""/>
            </a:pPr>
            <a:r>
              <a:rPr lang="en-US" sz="2800" b="0" u="none" strike="noStrike">
                <a:solidFill>
                  <a:srgbClr val="000000"/>
                </a:solidFill>
                <a:effectLst/>
                <a:uFillTx/>
                <a:latin typeface="Arial"/>
              </a:rPr>
              <a:t>Seventh Outline Level</a:t>
            </a:r>
            <a:endParaRPr lang="en-US" sz="2800" b="0" u="none" strike="noStrike">
              <a:solidFill>
                <a:srgbClr val="FFFFFF"/>
              </a:solidFill>
              <a:effectLst/>
              <a:uFillTx/>
              <a:latin typeface="Arial"/>
            </a:endParaRPr>
          </a:p>
        </p:txBody>
      </p:sp>
      <p:sp>
        <p:nvSpPr>
          <p:cNvPr id="25" name="PlaceHolder 3"/>
          <p:cNvSpPr>
            <a:spLocks noGrp="1"/>
          </p:cNvSpPr>
          <p:nvPr>
            <p:ph type="dt" idx="7"/>
          </p:nvPr>
        </p:nvSpPr>
        <p:spPr>
          <a:xfrm>
            <a:off x="8101800" y="6424920"/>
            <a:ext cx="1773000" cy="363960"/>
          </a:xfrm>
          <a:prstGeom prst="rect">
            <a:avLst/>
          </a:prstGeom>
          <a:noFill/>
          <a:ln w="0">
            <a:noFill/>
          </a:ln>
        </p:spPr>
        <p:txBody>
          <a:bodyPr lIns="0" tIns="0" rIns="0" bIns="0" anchor="ctr">
            <a:noAutofit/>
          </a:bodyPr>
          <a:lstStyle>
            <a:lvl1pPr indent="0">
              <a:lnSpc>
                <a:spcPct val="100000"/>
              </a:lnSpc>
              <a:buNone/>
              <a:tabLst>
                <a:tab pos="0" algn="l"/>
              </a:tabLst>
              <a:defRPr lang="en-US" sz="1400" b="0" u="none" strike="noStrike">
                <a:solidFill>
                  <a:srgbClr val="000000"/>
                </a:solidFill>
                <a:effectLst/>
                <a:uFillTx/>
                <a:latin typeface="Times New Roman"/>
              </a:defRPr>
            </a:lvl1pPr>
          </a:lstStyle>
          <a:p>
            <a:pPr indent="0">
              <a:lnSpc>
                <a:spcPct val="100000"/>
              </a:lnSpc>
              <a:buNone/>
              <a:tabLst>
                <a:tab pos="0" algn="l"/>
              </a:tabLst>
            </a:pPr>
            <a:r>
              <a:rPr lang="en-US" sz="1400" b="0" u="none" strike="noStrike">
                <a:solidFill>
                  <a:srgbClr val="000000"/>
                </a:solidFill>
                <a:effectLst/>
                <a:uFillTx/>
                <a:latin typeface="Times New Roman"/>
              </a:rPr>
              <a:t>&lt;date/time&gt;</a:t>
            </a:r>
          </a:p>
        </p:txBody>
      </p:sp>
      <p:sp>
        <p:nvSpPr>
          <p:cNvPr id="26" name="PlaceHolder 4"/>
          <p:cNvSpPr>
            <a:spLocks noGrp="1"/>
          </p:cNvSpPr>
          <p:nvPr>
            <p:ph type="ftr" idx="8"/>
          </p:nvPr>
        </p:nvSpPr>
        <p:spPr>
          <a:xfrm>
            <a:off x="1145520" y="6424920"/>
            <a:ext cx="678636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400" b="0" u="none" strike="noStrike">
                <a:solidFill>
                  <a:srgbClr val="000000"/>
                </a:solidFill>
                <a:effectLst/>
                <a:uFillTx/>
                <a:latin typeface="Times New Roman"/>
              </a:defRPr>
            </a:lvl1pPr>
          </a:lstStyle>
          <a:p>
            <a:pPr indent="0" algn="ctr">
              <a:lnSpc>
                <a:spcPct val="100000"/>
              </a:lnSpc>
              <a:buNone/>
              <a:tabLst>
                <a:tab pos="0" algn="l"/>
              </a:tabLst>
            </a:pPr>
            <a:r>
              <a:rPr lang="en-US" sz="1400" b="0" u="none" strike="noStrike">
                <a:solidFill>
                  <a:srgbClr val="000000"/>
                </a:solidFill>
                <a:effectLst/>
                <a:uFillTx/>
                <a:latin typeface="Times New Roman"/>
              </a:rPr>
              <a:t>&lt;footer&gt;</a:t>
            </a:r>
          </a:p>
        </p:txBody>
      </p:sp>
      <p:sp>
        <p:nvSpPr>
          <p:cNvPr id="27" name="PlaceHolder 5"/>
          <p:cNvSpPr>
            <a:spLocks noGrp="1"/>
          </p:cNvSpPr>
          <p:nvPr>
            <p:ph type="sldNum" idx="9"/>
          </p:nvPr>
        </p:nvSpPr>
        <p:spPr>
          <a:xfrm>
            <a:off x="11107440" y="6424920"/>
            <a:ext cx="68004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26021059-2D9C-4402-A9BC-84461680F80E}" type="slidenum">
              <a:rPr lang="en-US" sz="850" b="1" u="none" strike="noStrike">
                <a:solidFill>
                  <a:schemeClr val="dk1"/>
                </a:solidFill>
                <a:effectLst/>
                <a:uFillTx/>
                <a:latin typeface="Arial"/>
                <a:ea typeface="Arial"/>
              </a:rPr>
              <a:t>‹#›</a:t>
            </a:fld>
            <a:endParaRPr lang="en-US" sz="850" b="0" u="none" strike="noStrike">
              <a:solidFill>
                <a:srgbClr val="000000"/>
              </a:solidFill>
              <a:effectLst/>
              <a:uFillTx/>
              <a:latin typeface="Times New Roman"/>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Text and Picture">
    <p:bg>
      <p:bgPr>
        <a:solidFill>
          <a:schemeClr val="lt1"/>
        </a:solidFill>
        <a:effectLst/>
      </p:bgPr>
    </p:bg>
    <p:spTree>
      <p:nvGrpSpPr>
        <p:cNvPr id="1" name=""/>
        <p:cNvGrpSpPr/>
        <p:nvPr/>
      </p:nvGrpSpPr>
      <p:grpSpPr>
        <a:xfrm>
          <a:off x="0" y="0"/>
          <a:ext cx="0" cy="0"/>
          <a:chOff x="0" y="0"/>
          <a:chExt cx="0" cy="0"/>
        </a:xfrm>
      </p:grpSpPr>
      <p:cxnSp>
        <p:nvCxnSpPr>
          <p:cNvPr id="28" name="Google Shape;15;p23"/>
          <p:cNvCxnSpPr/>
          <p:nvPr/>
        </p:nvCxnSpPr>
        <p:spPr>
          <a:xfrm>
            <a:off x="403920" y="6370560"/>
            <a:ext cx="11381040" cy="1080"/>
          </a:xfrm>
          <a:prstGeom prst="straightConnector1">
            <a:avLst/>
          </a:prstGeom>
          <a:ln w="9525">
            <a:solidFill>
              <a:srgbClr val="0033A0"/>
            </a:solidFill>
            <a:miter/>
          </a:ln>
        </p:spPr>
      </p:cxnSp>
      <p:pic>
        <p:nvPicPr>
          <p:cNvPr id="29" name="Google Shape;16;p23"/>
          <p:cNvPicPr/>
          <p:nvPr/>
        </p:nvPicPr>
        <p:blipFill>
          <a:blip r:embed="rId2"/>
          <a:stretch/>
        </p:blipFill>
        <p:spPr>
          <a:xfrm>
            <a:off x="403920" y="6438960"/>
            <a:ext cx="351360" cy="346320"/>
          </a:xfrm>
          <a:prstGeom prst="rect">
            <a:avLst/>
          </a:prstGeom>
          <a:noFill/>
          <a:ln w="0">
            <a:noFill/>
          </a:ln>
        </p:spPr>
      </p:pic>
      <p:sp>
        <p:nvSpPr>
          <p:cNvPr id="30" name="PlaceHolder 1"/>
          <p:cNvSpPr>
            <a:spLocks noGrp="1"/>
          </p:cNvSpPr>
          <p:nvPr>
            <p:ph type="title"/>
          </p:nvPr>
        </p:nvSpPr>
        <p:spPr>
          <a:xfrm>
            <a:off x="407880" y="373680"/>
            <a:ext cx="5615640" cy="1064520"/>
          </a:xfrm>
          <a:prstGeom prst="rect">
            <a:avLst/>
          </a:prstGeom>
          <a:noFill/>
          <a:ln w="0">
            <a:noFill/>
          </a:ln>
        </p:spPr>
        <p:txBody>
          <a:bodyPr lIns="0" tIns="0" rIns="0" bIns="0" anchor="t">
            <a:noAutofit/>
          </a:bodyPr>
          <a:lstStyle/>
          <a:p>
            <a:pPr indent="0">
              <a:lnSpc>
                <a:spcPct val="100000"/>
              </a:lnSpc>
              <a:buNone/>
              <a:tabLst>
                <a:tab pos="0" algn="l"/>
              </a:tabLst>
            </a:pPr>
            <a:r>
              <a:rPr lang="en-US" sz="3600" b="0" u="none" strike="noStrike">
                <a:solidFill>
                  <a:srgbClr val="000000"/>
                </a:solidFill>
                <a:effectLst/>
                <a:uFillTx/>
                <a:latin typeface="Arial"/>
              </a:rPr>
              <a:t>Click to edit the title text format</a:t>
            </a:r>
          </a:p>
        </p:txBody>
      </p:sp>
      <p:sp>
        <p:nvSpPr>
          <p:cNvPr id="31" name="PlaceHolder 2"/>
          <p:cNvSpPr>
            <a:spLocks noGrp="1"/>
          </p:cNvSpPr>
          <p:nvPr>
            <p:ph type="body"/>
          </p:nvPr>
        </p:nvSpPr>
        <p:spPr>
          <a:xfrm>
            <a:off x="407880" y="1598760"/>
            <a:ext cx="5615640" cy="4607280"/>
          </a:xfrm>
          <a:prstGeom prst="rect">
            <a:avLst/>
          </a:prstGeom>
          <a:noFill/>
          <a:ln w="0">
            <a:noFill/>
          </a:ln>
        </p:spPr>
        <p:txBody>
          <a:bodyPr lIns="0" tIns="0" rIns="0" bIns="0" anchor="t">
            <a:normAutofit/>
          </a:bodyPr>
          <a:lstStyle/>
          <a:p>
            <a:pPr marL="432000" indent="-324000">
              <a:lnSpc>
                <a:spcPct val="100000"/>
              </a:lnSpc>
              <a:spcBef>
                <a:spcPts val="1417"/>
              </a:spcBef>
              <a:buClr>
                <a:srgbClr val="000000"/>
              </a:buClr>
              <a:buSzPct val="45000"/>
              <a:buFont typeface="Wingdings" charset="2"/>
              <a:buChar char=""/>
            </a:pPr>
            <a:r>
              <a:rPr lang="en-US" sz="21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21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21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21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Seventh Outline Level</a:t>
            </a:r>
          </a:p>
        </p:txBody>
      </p:sp>
      <p:sp>
        <p:nvSpPr>
          <p:cNvPr id="32" name="PlaceHolder 3"/>
          <p:cNvSpPr>
            <a:spLocks noGrp="1"/>
          </p:cNvSpPr>
          <p:nvPr>
            <p:ph type="body"/>
          </p:nvPr>
        </p:nvSpPr>
        <p:spPr>
          <a:xfrm>
            <a:off x="6167520" y="0"/>
            <a:ext cx="6023520" cy="6316920"/>
          </a:xfrm>
          <a:prstGeom prst="rect">
            <a:avLst/>
          </a:prstGeom>
          <a:solidFill>
            <a:schemeClr val="lt1"/>
          </a:solidFill>
          <a:ln w="0">
            <a:noFill/>
          </a:ln>
        </p:spPr>
        <p:txBody>
          <a:bodyPr lIns="90000" tIns="45000" rIns="90000" bIns="45000" anchor="t">
            <a:normAutofit/>
          </a:bodyPr>
          <a:lstStyle/>
          <a:p>
            <a:pPr marL="432000" indent="-324000">
              <a:lnSpc>
                <a:spcPct val="100000"/>
              </a:lnSpc>
              <a:spcBef>
                <a:spcPts val="1417"/>
              </a:spcBef>
              <a:buClr>
                <a:srgbClr val="000000"/>
              </a:buClr>
              <a:buSzPct val="45000"/>
              <a:buFont typeface="Wingdings" charset="2"/>
              <a:buChar char=""/>
            </a:pPr>
            <a:r>
              <a:rPr lang="en-US" sz="18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18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18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18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Seventh Outline Level</a:t>
            </a:r>
          </a:p>
        </p:txBody>
      </p:sp>
      <p:sp>
        <p:nvSpPr>
          <p:cNvPr id="33" name="PlaceHolder 4"/>
          <p:cNvSpPr>
            <a:spLocks noGrp="1"/>
          </p:cNvSpPr>
          <p:nvPr>
            <p:ph type="dt" idx="10"/>
          </p:nvPr>
        </p:nvSpPr>
        <p:spPr>
          <a:xfrm>
            <a:off x="8101800" y="6424920"/>
            <a:ext cx="1773000" cy="363960"/>
          </a:xfrm>
          <a:prstGeom prst="rect">
            <a:avLst/>
          </a:prstGeom>
          <a:noFill/>
          <a:ln w="0">
            <a:noFill/>
          </a:ln>
        </p:spPr>
        <p:txBody>
          <a:bodyPr lIns="0" tIns="0" rIns="0" bIns="0" anchor="ctr">
            <a:noAutofit/>
          </a:bodyPr>
          <a:lstStyle>
            <a:lvl1pPr indent="0">
              <a:lnSpc>
                <a:spcPct val="100000"/>
              </a:lnSpc>
              <a:buNone/>
              <a:tabLst>
                <a:tab pos="0" algn="l"/>
              </a:tabLst>
              <a:defRPr lang="en-US" sz="1400" b="0" u="none" strike="noStrike">
                <a:solidFill>
                  <a:srgbClr val="000000"/>
                </a:solidFill>
                <a:effectLst/>
                <a:uFillTx/>
                <a:latin typeface="Times New Roman"/>
              </a:defRPr>
            </a:lvl1pPr>
          </a:lstStyle>
          <a:p>
            <a:pPr indent="0">
              <a:lnSpc>
                <a:spcPct val="100000"/>
              </a:lnSpc>
              <a:buNone/>
              <a:tabLst>
                <a:tab pos="0" algn="l"/>
              </a:tabLst>
            </a:pPr>
            <a:r>
              <a:rPr lang="en-US" sz="1400" b="0" u="none" strike="noStrike">
                <a:solidFill>
                  <a:srgbClr val="000000"/>
                </a:solidFill>
                <a:effectLst/>
                <a:uFillTx/>
                <a:latin typeface="Times New Roman"/>
              </a:rPr>
              <a:t>&lt;date/time&gt;</a:t>
            </a:r>
          </a:p>
        </p:txBody>
      </p:sp>
      <p:sp>
        <p:nvSpPr>
          <p:cNvPr id="34" name="PlaceHolder 5"/>
          <p:cNvSpPr>
            <a:spLocks noGrp="1"/>
          </p:cNvSpPr>
          <p:nvPr>
            <p:ph type="ftr" idx="11"/>
          </p:nvPr>
        </p:nvSpPr>
        <p:spPr>
          <a:xfrm>
            <a:off x="1145520" y="6424920"/>
            <a:ext cx="678636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400" b="0" u="none" strike="noStrike">
                <a:solidFill>
                  <a:srgbClr val="000000"/>
                </a:solidFill>
                <a:effectLst/>
                <a:uFillTx/>
                <a:latin typeface="Times New Roman"/>
              </a:defRPr>
            </a:lvl1pPr>
          </a:lstStyle>
          <a:p>
            <a:pPr indent="0" algn="ctr">
              <a:lnSpc>
                <a:spcPct val="100000"/>
              </a:lnSpc>
              <a:buNone/>
              <a:tabLst>
                <a:tab pos="0" algn="l"/>
              </a:tabLst>
            </a:pPr>
            <a:r>
              <a:rPr lang="en-US" sz="1400" b="0" u="none" strike="noStrike">
                <a:solidFill>
                  <a:srgbClr val="000000"/>
                </a:solidFill>
                <a:effectLst/>
                <a:uFillTx/>
                <a:latin typeface="Times New Roman"/>
              </a:rPr>
              <a:t>&lt;footer&gt;</a:t>
            </a:r>
          </a:p>
        </p:txBody>
      </p:sp>
      <p:sp>
        <p:nvSpPr>
          <p:cNvPr id="35" name="PlaceHolder 6"/>
          <p:cNvSpPr>
            <a:spLocks noGrp="1"/>
          </p:cNvSpPr>
          <p:nvPr>
            <p:ph type="sldNum" idx="12"/>
          </p:nvPr>
        </p:nvSpPr>
        <p:spPr>
          <a:xfrm>
            <a:off x="11107440" y="6424920"/>
            <a:ext cx="68004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87F69ECA-2392-4411-A755-6B273D845EBA}" type="slidenum">
              <a:rPr lang="en-US" sz="850" b="1" u="none" strike="noStrike">
                <a:solidFill>
                  <a:schemeClr val="dk1"/>
                </a:solidFill>
                <a:effectLst/>
                <a:uFillTx/>
                <a:latin typeface="Arial"/>
                <a:ea typeface="Arial"/>
              </a:rPr>
              <a:t>‹#›</a:t>
            </a:fld>
            <a:endParaRPr lang="en-US" sz="850" b="0" u="none" strike="noStrike">
              <a:solidFill>
                <a:srgbClr val="000000"/>
              </a:solidFill>
              <a:effectLst/>
              <a:uFillTx/>
              <a:latin typeface="Times New Roman"/>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Text and 2 Pictures horizontal">
    <p:bg>
      <p:bgPr>
        <a:solidFill>
          <a:schemeClr val="lt1"/>
        </a:solidFill>
        <a:effectLst/>
      </p:bgPr>
    </p:bg>
    <p:spTree>
      <p:nvGrpSpPr>
        <p:cNvPr id="1" name=""/>
        <p:cNvGrpSpPr/>
        <p:nvPr/>
      </p:nvGrpSpPr>
      <p:grpSpPr>
        <a:xfrm>
          <a:off x="0" y="0"/>
          <a:ext cx="0" cy="0"/>
          <a:chOff x="0" y="0"/>
          <a:chExt cx="0" cy="0"/>
        </a:xfrm>
      </p:grpSpPr>
      <p:cxnSp>
        <p:nvCxnSpPr>
          <p:cNvPr id="36" name="Google Shape;15;p23"/>
          <p:cNvCxnSpPr/>
          <p:nvPr/>
        </p:nvCxnSpPr>
        <p:spPr>
          <a:xfrm>
            <a:off x="403920" y="6370560"/>
            <a:ext cx="11381040" cy="1080"/>
          </a:xfrm>
          <a:prstGeom prst="straightConnector1">
            <a:avLst/>
          </a:prstGeom>
          <a:ln w="9525">
            <a:solidFill>
              <a:srgbClr val="0033A0"/>
            </a:solidFill>
            <a:miter/>
          </a:ln>
        </p:spPr>
      </p:cxnSp>
      <p:pic>
        <p:nvPicPr>
          <p:cNvPr id="37" name="Google Shape;16;p23"/>
          <p:cNvPicPr/>
          <p:nvPr/>
        </p:nvPicPr>
        <p:blipFill>
          <a:blip r:embed="rId2"/>
          <a:stretch/>
        </p:blipFill>
        <p:spPr>
          <a:xfrm>
            <a:off x="403920" y="6438960"/>
            <a:ext cx="351360" cy="346320"/>
          </a:xfrm>
          <a:prstGeom prst="rect">
            <a:avLst/>
          </a:prstGeom>
          <a:noFill/>
          <a:ln w="0">
            <a:noFill/>
          </a:ln>
        </p:spPr>
      </p:pic>
      <p:sp>
        <p:nvSpPr>
          <p:cNvPr id="38" name="PlaceHolder 1"/>
          <p:cNvSpPr>
            <a:spLocks noGrp="1"/>
          </p:cNvSpPr>
          <p:nvPr>
            <p:ph type="title"/>
          </p:nvPr>
        </p:nvSpPr>
        <p:spPr>
          <a:xfrm>
            <a:off x="407880" y="373680"/>
            <a:ext cx="11374920" cy="1064520"/>
          </a:xfrm>
          <a:prstGeom prst="rect">
            <a:avLst/>
          </a:prstGeom>
          <a:noFill/>
          <a:ln w="0">
            <a:noFill/>
          </a:ln>
        </p:spPr>
        <p:txBody>
          <a:bodyPr lIns="0" tIns="0" rIns="0" bIns="0" anchor="t">
            <a:noAutofit/>
          </a:bodyPr>
          <a:lstStyle/>
          <a:p>
            <a:pPr indent="0">
              <a:lnSpc>
                <a:spcPct val="100000"/>
              </a:lnSpc>
              <a:buNone/>
              <a:tabLst>
                <a:tab pos="0" algn="l"/>
              </a:tabLst>
            </a:pPr>
            <a:r>
              <a:rPr lang="en-US" sz="3600" b="0" u="none" strike="noStrike">
                <a:solidFill>
                  <a:srgbClr val="000000"/>
                </a:solidFill>
                <a:effectLst/>
                <a:uFillTx/>
                <a:latin typeface="Arial"/>
              </a:rPr>
              <a:t>Click to edit the title text format</a:t>
            </a:r>
          </a:p>
        </p:txBody>
      </p:sp>
      <p:sp>
        <p:nvSpPr>
          <p:cNvPr id="39" name="PlaceHolder 2"/>
          <p:cNvSpPr>
            <a:spLocks noGrp="1"/>
          </p:cNvSpPr>
          <p:nvPr>
            <p:ph type="body"/>
          </p:nvPr>
        </p:nvSpPr>
        <p:spPr>
          <a:xfrm>
            <a:off x="407880" y="1598760"/>
            <a:ext cx="5615640" cy="4607280"/>
          </a:xfrm>
          <a:prstGeom prst="rect">
            <a:avLst/>
          </a:prstGeom>
          <a:noFill/>
          <a:ln w="0">
            <a:noFill/>
          </a:ln>
        </p:spPr>
        <p:txBody>
          <a:bodyPr lIns="0" tIns="0" rIns="0" bIns="0" anchor="t">
            <a:normAutofit/>
          </a:bodyPr>
          <a:lstStyle/>
          <a:p>
            <a:pPr marL="432000" indent="-324000">
              <a:lnSpc>
                <a:spcPct val="100000"/>
              </a:lnSpc>
              <a:spcBef>
                <a:spcPts val="1417"/>
              </a:spcBef>
              <a:buClr>
                <a:srgbClr val="000000"/>
              </a:buClr>
              <a:buSzPct val="45000"/>
              <a:buFont typeface="Wingdings" charset="2"/>
              <a:buChar char=""/>
            </a:pPr>
            <a:r>
              <a:rPr lang="en-US" sz="21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21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21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21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Seventh Outline Level</a:t>
            </a:r>
          </a:p>
        </p:txBody>
      </p:sp>
      <p:sp>
        <p:nvSpPr>
          <p:cNvPr id="40" name="PlaceHolder 3"/>
          <p:cNvSpPr>
            <a:spLocks noGrp="1"/>
          </p:cNvSpPr>
          <p:nvPr>
            <p:ph type="dt" idx="13"/>
          </p:nvPr>
        </p:nvSpPr>
        <p:spPr>
          <a:xfrm>
            <a:off x="8101800" y="6424920"/>
            <a:ext cx="1773000" cy="363960"/>
          </a:xfrm>
          <a:prstGeom prst="rect">
            <a:avLst/>
          </a:prstGeom>
          <a:noFill/>
          <a:ln w="0">
            <a:noFill/>
          </a:ln>
        </p:spPr>
        <p:txBody>
          <a:bodyPr lIns="0" tIns="0" rIns="0" bIns="0" anchor="ctr">
            <a:noAutofit/>
          </a:bodyPr>
          <a:lstStyle>
            <a:lvl1pPr indent="0">
              <a:lnSpc>
                <a:spcPct val="100000"/>
              </a:lnSpc>
              <a:buNone/>
              <a:tabLst>
                <a:tab pos="0" algn="l"/>
              </a:tabLst>
              <a:defRPr lang="en-US" sz="1400" b="0" u="none" strike="noStrike">
                <a:solidFill>
                  <a:srgbClr val="000000"/>
                </a:solidFill>
                <a:effectLst/>
                <a:uFillTx/>
                <a:latin typeface="Times New Roman"/>
              </a:defRPr>
            </a:lvl1pPr>
          </a:lstStyle>
          <a:p>
            <a:pPr indent="0">
              <a:lnSpc>
                <a:spcPct val="100000"/>
              </a:lnSpc>
              <a:buNone/>
              <a:tabLst>
                <a:tab pos="0" algn="l"/>
              </a:tabLst>
            </a:pPr>
            <a:r>
              <a:rPr lang="en-US" sz="1400" b="0" u="none" strike="noStrike">
                <a:solidFill>
                  <a:srgbClr val="000000"/>
                </a:solidFill>
                <a:effectLst/>
                <a:uFillTx/>
                <a:latin typeface="Times New Roman"/>
              </a:rPr>
              <a:t>&lt;date/time&gt;</a:t>
            </a:r>
          </a:p>
        </p:txBody>
      </p:sp>
      <p:sp>
        <p:nvSpPr>
          <p:cNvPr id="41" name="PlaceHolder 4"/>
          <p:cNvSpPr>
            <a:spLocks noGrp="1"/>
          </p:cNvSpPr>
          <p:nvPr>
            <p:ph type="ftr" idx="14"/>
          </p:nvPr>
        </p:nvSpPr>
        <p:spPr>
          <a:xfrm>
            <a:off x="1145520" y="6424920"/>
            <a:ext cx="678636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400" b="0" u="none" strike="noStrike">
                <a:solidFill>
                  <a:srgbClr val="000000"/>
                </a:solidFill>
                <a:effectLst/>
                <a:uFillTx/>
                <a:latin typeface="Times New Roman"/>
              </a:defRPr>
            </a:lvl1pPr>
          </a:lstStyle>
          <a:p>
            <a:pPr indent="0" algn="ctr">
              <a:lnSpc>
                <a:spcPct val="100000"/>
              </a:lnSpc>
              <a:buNone/>
              <a:tabLst>
                <a:tab pos="0" algn="l"/>
              </a:tabLst>
            </a:pPr>
            <a:r>
              <a:rPr lang="en-US" sz="1400" b="0" u="none" strike="noStrike">
                <a:solidFill>
                  <a:srgbClr val="000000"/>
                </a:solidFill>
                <a:effectLst/>
                <a:uFillTx/>
                <a:latin typeface="Times New Roman"/>
              </a:rPr>
              <a:t>&lt;footer&gt;</a:t>
            </a:r>
          </a:p>
        </p:txBody>
      </p:sp>
      <p:sp>
        <p:nvSpPr>
          <p:cNvPr id="42" name="PlaceHolder 5"/>
          <p:cNvSpPr>
            <a:spLocks noGrp="1"/>
          </p:cNvSpPr>
          <p:nvPr>
            <p:ph type="sldNum" idx="15"/>
          </p:nvPr>
        </p:nvSpPr>
        <p:spPr>
          <a:xfrm>
            <a:off x="11107440" y="6424920"/>
            <a:ext cx="68004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0AD99A04-B9F4-442B-8505-5C95B4CE7C83}" type="slidenum">
              <a:rPr lang="en-US" sz="850" b="1" u="none" strike="noStrike">
                <a:solidFill>
                  <a:schemeClr val="dk1"/>
                </a:solidFill>
                <a:effectLst/>
                <a:uFillTx/>
                <a:latin typeface="Arial"/>
                <a:ea typeface="Arial"/>
              </a:rPr>
              <a:t>‹#›</a:t>
            </a:fld>
            <a:endParaRPr lang="en-US" sz="850" b="0" u="none" strike="noStrike">
              <a:solidFill>
                <a:srgbClr val="000000"/>
              </a:solidFill>
              <a:effectLst/>
              <a:uFillTx/>
              <a:latin typeface="Times New Roman"/>
            </a:endParaRPr>
          </a:p>
        </p:txBody>
      </p:sp>
      <p:sp>
        <p:nvSpPr>
          <p:cNvPr id="43" name="PlaceHolder 6"/>
          <p:cNvSpPr>
            <a:spLocks noGrp="1"/>
          </p:cNvSpPr>
          <p:nvPr>
            <p:ph type="body"/>
          </p:nvPr>
        </p:nvSpPr>
        <p:spPr>
          <a:xfrm>
            <a:off x="6167520" y="1592280"/>
            <a:ext cx="5615640" cy="2230920"/>
          </a:xfrm>
          <a:prstGeom prst="rect">
            <a:avLst/>
          </a:prstGeom>
          <a:solidFill>
            <a:schemeClr val="lt1"/>
          </a:solidFill>
          <a:ln w="0">
            <a:noFill/>
          </a:ln>
        </p:spPr>
        <p:txBody>
          <a:bodyPr lIns="90000" tIns="45000" rIns="90000" bIns="45000" anchor="t">
            <a:normAutofit lnSpcReduction="9999"/>
          </a:bodyPr>
          <a:lstStyle/>
          <a:p>
            <a:pPr marL="432000" indent="-324000">
              <a:lnSpc>
                <a:spcPct val="100000"/>
              </a:lnSpc>
              <a:spcBef>
                <a:spcPts val="1417"/>
              </a:spcBef>
              <a:buClr>
                <a:srgbClr val="000000"/>
              </a:buClr>
              <a:buSzPct val="45000"/>
              <a:buFont typeface="Wingdings" charset="2"/>
              <a:buChar char=""/>
            </a:pPr>
            <a:r>
              <a:rPr lang="en-US" sz="18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18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18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18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Seventh Outline Level</a:t>
            </a:r>
          </a:p>
        </p:txBody>
      </p:sp>
      <p:sp>
        <p:nvSpPr>
          <p:cNvPr id="44" name="PlaceHolder 7"/>
          <p:cNvSpPr>
            <a:spLocks noGrp="1"/>
          </p:cNvSpPr>
          <p:nvPr>
            <p:ph type="body"/>
          </p:nvPr>
        </p:nvSpPr>
        <p:spPr>
          <a:xfrm>
            <a:off x="6167520" y="3969720"/>
            <a:ext cx="5615640" cy="2230920"/>
          </a:xfrm>
          <a:prstGeom prst="rect">
            <a:avLst/>
          </a:prstGeom>
          <a:solidFill>
            <a:schemeClr val="lt1"/>
          </a:solidFill>
          <a:ln w="0">
            <a:noFill/>
          </a:ln>
        </p:spPr>
        <p:txBody>
          <a:bodyPr lIns="90000" tIns="45000" rIns="90000" bIns="45000" anchor="t">
            <a:normAutofit lnSpcReduction="9999"/>
          </a:bodyPr>
          <a:lstStyle/>
          <a:p>
            <a:pPr marL="432000" indent="-324000">
              <a:lnSpc>
                <a:spcPct val="100000"/>
              </a:lnSpc>
              <a:spcBef>
                <a:spcPts val="1417"/>
              </a:spcBef>
              <a:buClr>
                <a:srgbClr val="000000"/>
              </a:buClr>
              <a:buSzPct val="45000"/>
              <a:buFont typeface="Wingdings" charset="2"/>
              <a:buChar char=""/>
            </a:pPr>
            <a:r>
              <a:rPr lang="en-US" sz="18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18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18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18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Seventh Outline Level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Subtitles and 2 Pictures ">
    <p:bg>
      <p:bgPr>
        <a:solidFill>
          <a:schemeClr val="lt1"/>
        </a:solidFill>
        <a:effectLst/>
      </p:bgPr>
    </p:bg>
    <p:spTree>
      <p:nvGrpSpPr>
        <p:cNvPr id="1" name=""/>
        <p:cNvGrpSpPr/>
        <p:nvPr/>
      </p:nvGrpSpPr>
      <p:grpSpPr>
        <a:xfrm>
          <a:off x="0" y="0"/>
          <a:ext cx="0" cy="0"/>
          <a:chOff x="0" y="0"/>
          <a:chExt cx="0" cy="0"/>
        </a:xfrm>
      </p:grpSpPr>
      <p:cxnSp>
        <p:nvCxnSpPr>
          <p:cNvPr id="45" name="Google Shape;15;p23"/>
          <p:cNvCxnSpPr/>
          <p:nvPr/>
        </p:nvCxnSpPr>
        <p:spPr>
          <a:xfrm>
            <a:off x="403920" y="6370560"/>
            <a:ext cx="11381040" cy="1080"/>
          </a:xfrm>
          <a:prstGeom prst="straightConnector1">
            <a:avLst/>
          </a:prstGeom>
          <a:ln w="9525">
            <a:solidFill>
              <a:srgbClr val="0033A0"/>
            </a:solidFill>
            <a:miter/>
          </a:ln>
        </p:spPr>
      </p:cxnSp>
      <p:pic>
        <p:nvPicPr>
          <p:cNvPr id="46" name="Google Shape;16;p23"/>
          <p:cNvPicPr/>
          <p:nvPr/>
        </p:nvPicPr>
        <p:blipFill>
          <a:blip r:embed="rId2"/>
          <a:stretch/>
        </p:blipFill>
        <p:spPr>
          <a:xfrm>
            <a:off x="403920" y="6438960"/>
            <a:ext cx="351360" cy="346320"/>
          </a:xfrm>
          <a:prstGeom prst="rect">
            <a:avLst/>
          </a:prstGeom>
          <a:noFill/>
          <a:ln w="0">
            <a:noFill/>
          </a:ln>
        </p:spPr>
      </p:pic>
      <p:sp>
        <p:nvSpPr>
          <p:cNvPr id="47" name="PlaceHolder 1"/>
          <p:cNvSpPr>
            <a:spLocks noGrp="1"/>
          </p:cNvSpPr>
          <p:nvPr>
            <p:ph type="title"/>
          </p:nvPr>
        </p:nvSpPr>
        <p:spPr>
          <a:xfrm>
            <a:off x="407880" y="365040"/>
            <a:ext cx="11379600" cy="1083240"/>
          </a:xfrm>
          <a:prstGeom prst="rect">
            <a:avLst/>
          </a:prstGeom>
          <a:noFill/>
          <a:ln w="0">
            <a:noFill/>
          </a:ln>
        </p:spPr>
        <p:txBody>
          <a:bodyPr lIns="0" tIns="0" rIns="0" bIns="0" anchor="t">
            <a:noAutofit/>
          </a:bodyPr>
          <a:lstStyle/>
          <a:p>
            <a:pPr indent="0">
              <a:lnSpc>
                <a:spcPct val="100000"/>
              </a:lnSpc>
              <a:buNone/>
              <a:tabLst>
                <a:tab pos="0" algn="l"/>
              </a:tabLst>
            </a:pPr>
            <a:r>
              <a:rPr lang="en-US" sz="3600" b="0" u="none" strike="noStrike">
                <a:solidFill>
                  <a:srgbClr val="000000"/>
                </a:solidFill>
                <a:effectLst/>
                <a:uFillTx/>
                <a:latin typeface="Arial"/>
              </a:rPr>
              <a:t>Click to edit the title text format</a:t>
            </a:r>
          </a:p>
        </p:txBody>
      </p:sp>
      <p:sp>
        <p:nvSpPr>
          <p:cNvPr id="48" name="PlaceHolder 2"/>
          <p:cNvSpPr>
            <a:spLocks noGrp="1"/>
          </p:cNvSpPr>
          <p:nvPr>
            <p:ph type="body"/>
          </p:nvPr>
        </p:nvSpPr>
        <p:spPr>
          <a:xfrm>
            <a:off x="407880" y="1592280"/>
            <a:ext cx="5615640" cy="667080"/>
          </a:xfrm>
          <a:prstGeom prst="rect">
            <a:avLst/>
          </a:prstGeom>
          <a:noFill/>
          <a:ln w="0">
            <a:noFill/>
          </a:ln>
        </p:spPr>
        <p:txBody>
          <a:bodyPr lIns="0" tIns="0" rIns="0" bIns="0" anchor="t">
            <a:normAutofit fontScale="25000" lnSpcReduction="19999"/>
          </a:bodyPr>
          <a:lstStyle/>
          <a:p>
            <a:pPr marL="432000" indent="-324000">
              <a:lnSpc>
                <a:spcPct val="100000"/>
              </a:lnSpc>
              <a:spcBef>
                <a:spcPts val="1417"/>
              </a:spcBef>
              <a:buClr>
                <a:srgbClr val="000000"/>
              </a:buClr>
              <a:buSzPct val="45000"/>
              <a:buFont typeface="Wingdings" charset="2"/>
              <a:buChar char=""/>
            </a:pPr>
            <a:r>
              <a:rPr lang="en-US" sz="24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24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24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24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24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24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2400" b="0" u="none" strike="noStrike">
                <a:solidFill>
                  <a:srgbClr val="000000"/>
                </a:solidFill>
                <a:effectLst/>
                <a:uFillTx/>
                <a:latin typeface="Arial"/>
              </a:rPr>
              <a:t>Seventh Outline Level</a:t>
            </a:r>
          </a:p>
        </p:txBody>
      </p:sp>
      <p:sp>
        <p:nvSpPr>
          <p:cNvPr id="49" name="PlaceHolder 3"/>
          <p:cNvSpPr>
            <a:spLocks noGrp="1"/>
          </p:cNvSpPr>
          <p:nvPr>
            <p:ph type="body"/>
          </p:nvPr>
        </p:nvSpPr>
        <p:spPr>
          <a:xfrm>
            <a:off x="6172200" y="1604880"/>
            <a:ext cx="5615640" cy="654480"/>
          </a:xfrm>
          <a:prstGeom prst="rect">
            <a:avLst/>
          </a:prstGeom>
          <a:noFill/>
          <a:ln w="0">
            <a:noFill/>
          </a:ln>
        </p:spPr>
        <p:txBody>
          <a:bodyPr lIns="0" tIns="0" rIns="0" bIns="0" anchor="t">
            <a:normAutofit fontScale="25000" lnSpcReduction="19999"/>
          </a:bodyPr>
          <a:lstStyle/>
          <a:p>
            <a:pPr marL="432000" indent="-324000">
              <a:lnSpc>
                <a:spcPct val="100000"/>
              </a:lnSpc>
              <a:spcBef>
                <a:spcPts val="1417"/>
              </a:spcBef>
              <a:buClr>
                <a:srgbClr val="000000"/>
              </a:buClr>
              <a:buSzPct val="45000"/>
              <a:buFont typeface="Wingdings" charset="2"/>
              <a:buChar char=""/>
            </a:pPr>
            <a:r>
              <a:rPr lang="en-US" sz="24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24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24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24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24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24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2400" b="0" u="none" strike="noStrike">
                <a:solidFill>
                  <a:srgbClr val="000000"/>
                </a:solidFill>
                <a:effectLst/>
                <a:uFillTx/>
                <a:latin typeface="Arial"/>
              </a:rPr>
              <a:t>Seventh Outline Level</a:t>
            </a:r>
          </a:p>
        </p:txBody>
      </p:sp>
      <p:sp>
        <p:nvSpPr>
          <p:cNvPr id="50" name="PlaceHolder 4"/>
          <p:cNvSpPr>
            <a:spLocks noGrp="1"/>
          </p:cNvSpPr>
          <p:nvPr>
            <p:ph type="body"/>
          </p:nvPr>
        </p:nvSpPr>
        <p:spPr>
          <a:xfrm>
            <a:off x="407880" y="2421000"/>
            <a:ext cx="5615640" cy="3778920"/>
          </a:xfrm>
          <a:prstGeom prst="rect">
            <a:avLst/>
          </a:prstGeom>
          <a:solidFill>
            <a:schemeClr val="lt1"/>
          </a:solidFill>
          <a:ln w="0">
            <a:noFill/>
          </a:ln>
        </p:spPr>
        <p:txBody>
          <a:bodyPr lIns="90000" tIns="45000" rIns="90000" bIns="45000" anchor="t">
            <a:normAutofit/>
          </a:bodyPr>
          <a:lstStyle/>
          <a:p>
            <a:pPr marL="432000" indent="-324000">
              <a:lnSpc>
                <a:spcPct val="100000"/>
              </a:lnSpc>
              <a:spcBef>
                <a:spcPts val="1417"/>
              </a:spcBef>
              <a:buClr>
                <a:srgbClr val="000000"/>
              </a:buClr>
              <a:buSzPct val="45000"/>
              <a:buFont typeface="Wingdings" charset="2"/>
              <a:buChar char=""/>
            </a:pPr>
            <a:r>
              <a:rPr lang="en-US" sz="18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18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18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18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Seventh Outline Level</a:t>
            </a:r>
          </a:p>
        </p:txBody>
      </p:sp>
      <p:sp>
        <p:nvSpPr>
          <p:cNvPr id="51" name="PlaceHolder 5"/>
          <p:cNvSpPr>
            <a:spLocks noGrp="1"/>
          </p:cNvSpPr>
          <p:nvPr>
            <p:ph type="dt" idx="16"/>
          </p:nvPr>
        </p:nvSpPr>
        <p:spPr>
          <a:xfrm>
            <a:off x="8101800" y="6424920"/>
            <a:ext cx="1773000" cy="363960"/>
          </a:xfrm>
          <a:prstGeom prst="rect">
            <a:avLst/>
          </a:prstGeom>
          <a:noFill/>
          <a:ln w="0">
            <a:noFill/>
          </a:ln>
        </p:spPr>
        <p:txBody>
          <a:bodyPr lIns="0" tIns="0" rIns="0" bIns="0" anchor="ctr">
            <a:noAutofit/>
          </a:bodyPr>
          <a:lstStyle>
            <a:lvl1pPr indent="0">
              <a:lnSpc>
                <a:spcPct val="100000"/>
              </a:lnSpc>
              <a:buNone/>
              <a:tabLst>
                <a:tab pos="0" algn="l"/>
              </a:tabLst>
              <a:defRPr lang="en-US" sz="1400" b="0" u="none" strike="noStrike">
                <a:solidFill>
                  <a:srgbClr val="000000"/>
                </a:solidFill>
                <a:effectLst/>
                <a:uFillTx/>
                <a:latin typeface="Times New Roman"/>
              </a:defRPr>
            </a:lvl1pPr>
          </a:lstStyle>
          <a:p>
            <a:pPr indent="0">
              <a:lnSpc>
                <a:spcPct val="100000"/>
              </a:lnSpc>
              <a:buNone/>
              <a:tabLst>
                <a:tab pos="0" algn="l"/>
              </a:tabLst>
            </a:pPr>
            <a:r>
              <a:rPr lang="en-US" sz="1400" b="0" u="none" strike="noStrike">
                <a:solidFill>
                  <a:srgbClr val="000000"/>
                </a:solidFill>
                <a:effectLst/>
                <a:uFillTx/>
                <a:latin typeface="Times New Roman"/>
              </a:rPr>
              <a:t>&lt;date/time&gt;</a:t>
            </a:r>
          </a:p>
        </p:txBody>
      </p:sp>
      <p:sp>
        <p:nvSpPr>
          <p:cNvPr id="52" name="PlaceHolder 6"/>
          <p:cNvSpPr>
            <a:spLocks noGrp="1"/>
          </p:cNvSpPr>
          <p:nvPr>
            <p:ph type="ftr" idx="17"/>
          </p:nvPr>
        </p:nvSpPr>
        <p:spPr>
          <a:xfrm>
            <a:off x="1145520" y="6424920"/>
            <a:ext cx="678636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400" b="0" u="none" strike="noStrike">
                <a:solidFill>
                  <a:srgbClr val="000000"/>
                </a:solidFill>
                <a:effectLst/>
                <a:uFillTx/>
                <a:latin typeface="Times New Roman"/>
              </a:defRPr>
            </a:lvl1pPr>
          </a:lstStyle>
          <a:p>
            <a:pPr indent="0" algn="ctr">
              <a:lnSpc>
                <a:spcPct val="100000"/>
              </a:lnSpc>
              <a:buNone/>
              <a:tabLst>
                <a:tab pos="0" algn="l"/>
              </a:tabLst>
            </a:pPr>
            <a:r>
              <a:rPr lang="en-US" sz="1400" b="0" u="none" strike="noStrike">
                <a:solidFill>
                  <a:srgbClr val="000000"/>
                </a:solidFill>
                <a:effectLst/>
                <a:uFillTx/>
                <a:latin typeface="Times New Roman"/>
              </a:rPr>
              <a:t>&lt;footer&gt;</a:t>
            </a:r>
          </a:p>
        </p:txBody>
      </p:sp>
      <p:sp>
        <p:nvSpPr>
          <p:cNvPr id="53" name="PlaceHolder 7"/>
          <p:cNvSpPr>
            <a:spLocks noGrp="1"/>
          </p:cNvSpPr>
          <p:nvPr>
            <p:ph type="sldNum" idx="18"/>
          </p:nvPr>
        </p:nvSpPr>
        <p:spPr>
          <a:xfrm>
            <a:off x="11107440" y="6424920"/>
            <a:ext cx="68004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6EFC1840-BB7C-4BC3-B9E6-E29737C52217}" type="slidenum">
              <a:rPr lang="en-US" sz="850" b="1" u="none" strike="noStrike">
                <a:solidFill>
                  <a:schemeClr val="dk1"/>
                </a:solidFill>
                <a:effectLst/>
                <a:uFillTx/>
                <a:latin typeface="Arial"/>
                <a:ea typeface="Arial"/>
              </a:rPr>
              <a:t>‹#›</a:t>
            </a:fld>
            <a:endParaRPr lang="en-US" sz="850" b="0" u="none" strike="noStrike">
              <a:solidFill>
                <a:srgbClr val="000000"/>
              </a:solidFill>
              <a:effectLst/>
              <a:uFillTx/>
              <a:latin typeface="Times New Roman"/>
            </a:endParaRPr>
          </a:p>
        </p:txBody>
      </p:sp>
      <p:sp>
        <p:nvSpPr>
          <p:cNvPr id="54" name="PlaceHolder 8"/>
          <p:cNvSpPr>
            <a:spLocks noGrp="1"/>
          </p:cNvSpPr>
          <p:nvPr>
            <p:ph type="body"/>
          </p:nvPr>
        </p:nvSpPr>
        <p:spPr>
          <a:xfrm>
            <a:off x="6172200" y="2421000"/>
            <a:ext cx="5615640" cy="3778920"/>
          </a:xfrm>
          <a:prstGeom prst="rect">
            <a:avLst/>
          </a:prstGeom>
          <a:solidFill>
            <a:schemeClr val="lt1"/>
          </a:solidFill>
          <a:ln w="0">
            <a:noFill/>
          </a:ln>
        </p:spPr>
        <p:txBody>
          <a:bodyPr lIns="90000" tIns="45000" rIns="90000" bIns="45000" anchor="t">
            <a:normAutofit/>
          </a:bodyPr>
          <a:lstStyle/>
          <a:p>
            <a:pPr marL="432000" indent="-324000">
              <a:lnSpc>
                <a:spcPct val="100000"/>
              </a:lnSpc>
              <a:spcBef>
                <a:spcPts val="1417"/>
              </a:spcBef>
              <a:buClr>
                <a:srgbClr val="000000"/>
              </a:buClr>
              <a:buSzPct val="45000"/>
              <a:buFont typeface="Wingdings" charset="2"/>
              <a:buChar char=""/>
            </a:pPr>
            <a:r>
              <a:rPr lang="en-US" sz="18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18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18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18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Seventh Outline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ext and 4 Pictures">
    <p:bg>
      <p:bgPr>
        <a:solidFill>
          <a:schemeClr val="lt1"/>
        </a:solidFill>
        <a:effectLst/>
      </p:bgPr>
    </p:bg>
    <p:spTree>
      <p:nvGrpSpPr>
        <p:cNvPr id="1" name=""/>
        <p:cNvGrpSpPr/>
        <p:nvPr/>
      </p:nvGrpSpPr>
      <p:grpSpPr>
        <a:xfrm>
          <a:off x="0" y="0"/>
          <a:ext cx="0" cy="0"/>
          <a:chOff x="0" y="0"/>
          <a:chExt cx="0" cy="0"/>
        </a:xfrm>
      </p:grpSpPr>
      <p:cxnSp>
        <p:nvCxnSpPr>
          <p:cNvPr id="55" name="Google Shape;15;p23"/>
          <p:cNvCxnSpPr/>
          <p:nvPr/>
        </p:nvCxnSpPr>
        <p:spPr>
          <a:xfrm>
            <a:off x="403920" y="6370560"/>
            <a:ext cx="11381040" cy="1080"/>
          </a:xfrm>
          <a:prstGeom prst="straightConnector1">
            <a:avLst/>
          </a:prstGeom>
          <a:ln w="9525">
            <a:solidFill>
              <a:srgbClr val="0033A0"/>
            </a:solidFill>
            <a:miter/>
          </a:ln>
        </p:spPr>
      </p:cxnSp>
      <p:pic>
        <p:nvPicPr>
          <p:cNvPr id="56" name="Google Shape;16;p23"/>
          <p:cNvPicPr/>
          <p:nvPr/>
        </p:nvPicPr>
        <p:blipFill>
          <a:blip r:embed="rId2"/>
          <a:stretch/>
        </p:blipFill>
        <p:spPr>
          <a:xfrm>
            <a:off x="403920" y="6438960"/>
            <a:ext cx="351360" cy="346320"/>
          </a:xfrm>
          <a:prstGeom prst="rect">
            <a:avLst/>
          </a:prstGeom>
          <a:noFill/>
          <a:ln w="0">
            <a:noFill/>
          </a:ln>
        </p:spPr>
      </p:pic>
      <p:sp>
        <p:nvSpPr>
          <p:cNvPr id="57" name="PlaceHolder 1"/>
          <p:cNvSpPr>
            <a:spLocks noGrp="1"/>
          </p:cNvSpPr>
          <p:nvPr>
            <p:ph type="title"/>
          </p:nvPr>
        </p:nvSpPr>
        <p:spPr>
          <a:xfrm>
            <a:off x="407880" y="373680"/>
            <a:ext cx="11374920" cy="1064520"/>
          </a:xfrm>
          <a:prstGeom prst="rect">
            <a:avLst/>
          </a:prstGeom>
          <a:noFill/>
          <a:ln w="0">
            <a:noFill/>
          </a:ln>
        </p:spPr>
        <p:txBody>
          <a:bodyPr lIns="0" tIns="0" rIns="0" bIns="0" anchor="t">
            <a:noAutofit/>
          </a:bodyPr>
          <a:lstStyle/>
          <a:p>
            <a:pPr indent="0">
              <a:lnSpc>
                <a:spcPct val="100000"/>
              </a:lnSpc>
              <a:buNone/>
              <a:tabLst>
                <a:tab pos="0" algn="l"/>
              </a:tabLst>
            </a:pPr>
            <a:r>
              <a:rPr lang="en-US" sz="3600" b="0" u="none" strike="noStrike">
                <a:solidFill>
                  <a:srgbClr val="000000"/>
                </a:solidFill>
                <a:effectLst/>
                <a:uFillTx/>
                <a:latin typeface="Arial"/>
              </a:rPr>
              <a:t>Click to edit the title text format</a:t>
            </a:r>
          </a:p>
        </p:txBody>
      </p:sp>
      <p:sp>
        <p:nvSpPr>
          <p:cNvPr id="58" name="PlaceHolder 2"/>
          <p:cNvSpPr>
            <a:spLocks noGrp="1"/>
          </p:cNvSpPr>
          <p:nvPr>
            <p:ph type="body"/>
          </p:nvPr>
        </p:nvSpPr>
        <p:spPr>
          <a:xfrm>
            <a:off x="407880" y="1598760"/>
            <a:ext cx="3707280" cy="4607280"/>
          </a:xfrm>
          <a:prstGeom prst="rect">
            <a:avLst/>
          </a:prstGeom>
          <a:noFill/>
          <a:ln w="0">
            <a:noFill/>
          </a:ln>
        </p:spPr>
        <p:txBody>
          <a:bodyPr lIns="0" tIns="0" rIns="0" bIns="0" anchor="t">
            <a:normAutofit fontScale="92500" lnSpcReduction="9999"/>
          </a:bodyPr>
          <a:lstStyle/>
          <a:p>
            <a:pPr marL="432000" indent="-324000">
              <a:lnSpc>
                <a:spcPct val="100000"/>
              </a:lnSpc>
              <a:spcBef>
                <a:spcPts val="1417"/>
              </a:spcBef>
              <a:buClr>
                <a:srgbClr val="000000"/>
              </a:buClr>
              <a:buSzPct val="45000"/>
              <a:buFont typeface="Wingdings" charset="2"/>
              <a:buChar char=""/>
            </a:pPr>
            <a:r>
              <a:rPr lang="en-US" sz="21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21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21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21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Seventh Outline Level</a:t>
            </a:r>
          </a:p>
        </p:txBody>
      </p:sp>
      <p:sp>
        <p:nvSpPr>
          <p:cNvPr id="59" name="PlaceHolder 3"/>
          <p:cNvSpPr>
            <a:spLocks noGrp="1"/>
          </p:cNvSpPr>
          <p:nvPr>
            <p:ph type="dt" idx="19"/>
          </p:nvPr>
        </p:nvSpPr>
        <p:spPr>
          <a:xfrm>
            <a:off x="8101800" y="6424920"/>
            <a:ext cx="1773000" cy="363960"/>
          </a:xfrm>
          <a:prstGeom prst="rect">
            <a:avLst/>
          </a:prstGeom>
          <a:noFill/>
          <a:ln w="0">
            <a:noFill/>
          </a:ln>
        </p:spPr>
        <p:txBody>
          <a:bodyPr lIns="0" tIns="0" rIns="0" bIns="0" anchor="ctr">
            <a:noAutofit/>
          </a:bodyPr>
          <a:lstStyle>
            <a:lvl1pPr indent="0">
              <a:lnSpc>
                <a:spcPct val="100000"/>
              </a:lnSpc>
              <a:buNone/>
              <a:tabLst>
                <a:tab pos="0" algn="l"/>
              </a:tabLst>
              <a:defRPr lang="en-US" sz="1400" b="0" u="none" strike="noStrike">
                <a:solidFill>
                  <a:srgbClr val="000000"/>
                </a:solidFill>
                <a:effectLst/>
                <a:uFillTx/>
                <a:latin typeface="Times New Roman"/>
              </a:defRPr>
            </a:lvl1pPr>
          </a:lstStyle>
          <a:p>
            <a:pPr indent="0">
              <a:lnSpc>
                <a:spcPct val="100000"/>
              </a:lnSpc>
              <a:buNone/>
              <a:tabLst>
                <a:tab pos="0" algn="l"/>
              </a:tabLst>
            </a:pPr>
            <a:r>
              <a:rPr lang="en-US" sz="1400" b="0" u="none" strike="noStrike">
                <a:solidFill>
                  <a:srgbClr val="000000"/>
                </a:solidFill>
                <a:effectLst/>
                <a:uFillTx/>
                <a:latin typeface="Times New Roman"/>
              </a:rPr>
              <a:t>&lt;date/time&gt;</a:t>
            </a:r>
          </a:p>
        </p:txBody>
      </p:sp>
      <p:sp>
        <p:nvSpPr>
          <p:cNvPr id="60" name="PlaceHolder 4"/>
          <p:cNvSpPr>
            <a:spLocks noGrp="1"/>
          </p:cNvSpPr>
          <p:nvPr>
            <p:ph type="ftr" idx="20"/>
          </p:nvPr>
        </p:nvSpPr>
        <p:spPr>
          <a:xfrm>
            <a:off x="1145520" y="6424920"/>
            <a:ext cx="678636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400" b="0" u="none" strike="noStrike">
                <a:solidFill>
                  <a:srgbClr val="000000"/>
                </a:solidFill>
                <a:effectLst/>
                <a:uFillTx/>
                <a:latin typeface="Times New Roman"/>
              </a:defRPr>
            </a:lvl1pPr>
          </a:lstStyle>
          <a:p>
            <a:pPr indent="0" algn="ctr">
              <a:lnSpc>
                <a:spcPct val="100000"/>
              </a:lnSpc>
              <a:buNone/>
              <a:tabLst>
                <a:tab pos="0" algn="l"/>
              </a:tabLst>
            </a:pPr>
            <a:r>
              <a:rPr lang="en-US" sz="1400" b="0" u="none" strike="noStrike">
                <a:solidFill>
                  <a:srgbClr val="000000"/>
                </a:solidFill>
                <a:effectLst/>
                <a:uFillTx/>
                <a:latin typeface="Times New Roman"/>
              </a:rPr>
              <a:t>&lt;footer&gt;</a:t>
            </a:r>
          </a:p>
        </p:txBody>
      </p:sp>
      <p:sp>
        <p:nvSpPr>
          <p:cNvPr id="61" name="PlaceHolder 5"/>
          <p:cNvSpPr>
            <a:spLocks noGrp="1"/>
          </p:cNvSpPr>
          <p:nvPr>
            <p:ph type="sldNum" idx="21"/>
          </p:nvPr>
        </p:nvSpPr>
        <p:spPr>
          <a:xfrm>
            <a:off x="11107440" y="6424920"/>
            <a:ext cx="68004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15728F08-D0EA-449E-8377-D207345DDC6B}" type="slidenum">
              <a:rPr lang="en-US" sz="850" b="1" u="none" strike="noStrike">
                <a:solidFill>
                  <a:schemeClr val="dk1"/>
                </a:solidFill>
                <a:effectLst/>
                <a:uFillTx/>
                <a:latin typeface="Arial"/>
                <a:ea typeface="Arial"/>
              </a:rPr>
              <a:t>‹#›</a:t>
            </a:fld>
            <a:endParaRPr lang="en-US" sz="850" b="0" u="none" strike="noStrike">
              <a:solidFill>
                <a:srgbClr val="000000"/>
              </a:solidFill>
              <a:effectLst/>
              <a:uFillTx/>
              <a:latin typeface="Times New Roman"/>
            </a:endParaRPr>
          </a:p>
        </p:txBody>
      </p:sp>
      <p:sp>
        <p:nvSpPr>
          <p:cNvPr id="62" name="PlaceHolder 6"/>
          <p:cNvSpPr>
            <a:spLocks noGrp="1"/>
          </p:cNvSpPr>
          <p:nvPr>
            <p:ph type="body"/>
          </p:nvPr>
        </p:nvSpPr>
        <p:spPr>
          <a:xfrm>
            <a:off x="8075520" y="1592280"/>
            <a:ext cx="3707280" cy="2230920"/>
          </a:xfrm>
          <a:prstGeom prst="rect">
            <a:avLst/>
          </a:prstGeom>
          <a:solidFill>
            <a:schemeClr val="lt1"/>
          </a:solidFill>
          <a:ln w="0">
            <a:noFill/>
          </a:ln>
        </p:spPr>
        <p:txBody>
          <a:bodyPr lIns="90000" tIns="45000" rIns="90000" bIns="45000" anchor="t">
            <a:normAutofit fontScale="62500" lnSpcReduction="19999"/>
          </a:bodyPr>
          <a:lstStyle/>
          <a:p>
            <a:pPr marL="432000" indent="-324000">
              <a:lnSpc>
                <a:spcPct val="100000"/>
              </a:lnSpc>
              <a:spcBef>
                <a:spcPts val="1417"/>
              </a:spcBef>
              <a:buClr>
                <a:srgbClr val="000000"/>
              </a:buClr>
              <a:buSzPct val="45000"/>
              <a:buFont typeface="Wingdings" charset="2"/>
              <a:buChar char=""/>
            </a:pPr>
            <a:r>
              <a:rPr lang="en-US" sz="18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18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18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18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Seventh Outline Level</a:t>
            </a:r>
          </a:p>
        </p:txBody>
      </p:sp>
      <p:sp>
        <p:nvSpPr>
          <p:cNvPr id="63" name="PlaceHolder 7"/>
          <p:cNvSpPr>
            <a:spLocks noGrp="1"/>
          </p:cNvSpPr>
          <p:nvPr>
            <p:ph type="body"/>
          </p:nvPr>
        </p:nvSpPr>
        <p:spPr>
          <a:xfrm>
            <a:off x="8124840" y="3969720"/>
            <a:ext cx="3658320" cy="2230920"/>
          </a:xfrm>
          <a:prstGeom prst="rect">
            <a:avLst/>
          </a:prstGeom>
          <a:solidFill>
            <a:schemeClr val="lt1"/>
          </a:solidFill>
          <a:ln w="0">
            <a:noFill/>
          </a:ln>
        </p:spPr>
        <p:txBody>
          <a:bodyPr lIns="90000" tIns="45000" rIns="90000" bIns="45000" anchor="t">
            <a:normAutofit fontScale="62500" lnSpcReduction="19999"/>
          </a:bodyPr>
          <a:lstStyle/>
          <a:p>
            <a:pPr marL="432000" indent="-324000">
              <a:lnSpc>
                <a:spcPct val="100000"/>
              </a:lnSpc>
              <a:spcBef>
                <a:spcPts val="1417"/>
              </a:spcBef>
              <a:buClr>
                <a:srgbClr val="000000"/>
              </a:buClr>
              <a:buSzPct val="45000"/>
              <a:buFont typeface="Wingdings" charset="2"/>
              <a:buChar char=""/>
            </a:pPr>
            <a:r>
              <a:rPr lang="en-US" sz="18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18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18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18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Seventh Outline Level</a:t>
            </a:r>
          </a:p>
        </p:txBody>
      </p:sp>
      <p:sp>
        <p:nvSpPr>
          <p:cNvPr id="64" name="PlaceHolder 8"/>
          <p:cNvSpPr>
            <a:spLocks noGrp="1"/>
          </p:cNvSpPr>
          <p:nvPr>
            <p:ph type="body"/>
          </p:nvPr>
        </p:nvSpPr>
        <p:spPr>
          <a:xfrm>
            <a:off x="4259160" y="1592280"/>
            <a:ext cx="3658320" cy="2230920"/>
          </a:xfrm>
          <a:prstGeom prst="rect">
            <a:avLst/>
          </a:prstGeom>
          <a:solidFill>
            <a:schemeClr val="lt1"/>
          </a:solidFill>
          <a:ln w="0">
            <a:noFill/>
          </a:ln>
        </p:spPr>
        <p:txBody>
          <a:bodyPr lIns="90000" tIns="45000" rIns="90000" bIns="45000" anchor="t">
            <a:normAutofit fontScale="62500" lnSpcReduction="19999"/>
          </a:bodyPr>
          <a:lstStyle/>
          <a:p>
            <a:pPr marL="432000" indent="-324000">
              <a:lnSpc>
                <a:spcPct val="100000"/>
              </a:lnSpc>
              <a:spcBef>
                <a:spcPts val="1417"/>
              </a:spcBef>
              <a:buClr>
                <a:srgbClr val="000000"/>
              </a:buClr>
              <a:buSzPct val="45000"/>
              <a:buFont typeface="Wingdings" charset="2"/>
              <a:buChar char=""/>
            </a:pPr>
            <a:r>
              <a:rPr lang="en-US" sz="18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18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18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18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Seventh Outline Level</a:t>
            </a:r>
          </a:p>
        </p:txBody>
      </p:sp>
      <p:sp>
        <p:nvSpPr>
          <p:cNvPr id="65" name="PlaceHolder 9"/>
          <p:cNvSpPr>
            <a:spLocks noGrp="1"/>
          </p:cNvSpPr>
          <p:nvPr>
            <p:ph type="body"/>
          </p:nvPr>
        </p:nvSpPr>
        <p:spPr>
          <a:xfrm>
            <a:off x="4259160" y="3978000"/>
            <a:ext cx="3658320" cy="2230920"/>
          </a:xfrm>
          <a:prstGeom prst="rect">
            <a:avLst/>
          </a:prstGeom>
          <a:solidFill>
            <a:schemeClr val="lt1"/>
          </a:solidFill>
          <a:ln w="0">
            <a:noFill/>
          </a:ln>
        </p:spPr>
        <p:txBody>
          <a:bodyPr lIns="90000" tIns="45000" rIns="90000" bIns="45000" anchor="t">
            <a:normAutofit fontScale="62500" lnSpcReduction="19999"/>
          </a:bodyPr>
          <a:lstStyle/>
          <a:p>
            <a:pPr marL="432000" indent="-324000">
              <a:lnSpc>
                <a:spcPct val="100000"/>
              </a:lnSpc>
              <a:spcBef>
                <a:spcPts val="1417"/>
              </a:spcBef>
              <a:buClr>
                <a:srgbClr val="000000"/>
              </a:buClr>
              <a:buSzPct val="45000"/>
              <a:buFont typeface="Wingdings" charset="2"/>
              <a:buChar char=""/>
            </a:pPr>
            <a:r>
              <a:rPr lang="en-US" sz="18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18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18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18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Seventh Outline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Subtitle and 3 Pictures">
    <p:bg>
      <p:bgPr>
        <a:solidFill>
          <a:schemeClr val="lt1"/>
        </a:solidFill>
        <a:effectLst/>
      </p:bgPr>
    </p:bg>
    <p:spTree>
      <p:nvGrpSpPr>
        <p:cNvPr id="1" name=""/>
        <p:cNvGrpSpPr/>
        <p:nvPr/>
      </p:nvGrpSpPr>
      <p:grpSpPr>
        <a:xfrm>
          <a:off x="0" y="0"/>
          <a:ext cx="0" cy="0"/>
          <a:chOff x="0" y="0"/>
          <a:chExt cx="0" cy="0"/>
        </a:xfrm>
      </p:grpSpPr>
      <p:cxnSp>
        <p:nvCxnSpPr>
          <p:cNvPr id="66" name="Google Shape;15;p23"/>
          <p:cNvCxnSpPr/>
          <p:nvPr/>
        </p:nvCxnSpPr>
        <p:spPr>
          <a:xfrm>
            <a:off x="403920" y="6370560"/>
            <a:ext cx="11381040" cy="1080"/>
          </a:xfrm>
          <a:prstGeom prst="straightConnector1">
            <a:avLst/>
          </a:prstGeom>
          <a:ln w="9525">
            <a:solidFill>
              <a:srgbClr val="0033A0"/>
            </a:solidFill>
            <a:miter/>
          </a:ln>
        </p:spPr>
      </p:cxnSp>
      <p:pic>
        <p:nvPicPr>
          <p:cNvPr id="67" name="Google Shape;16;p23"/>
          <p:cNvPicPr/>
          <p:nvPr/>
        </p:nvPicPr>
        <p:blipFill>
          <a:blip r:embed="rId2"/>
          <a:stretch/>
        </p:blipFill>
        <p:spPr>
          <a:xfrm>
            <a:off x="403920" y="6438960"/>
            <a:ext cx="351360" cy="346320"/>
          </a:xfrm>
          <a:prstGeom prst="rect">
            <a:avLst/>
          </a:prstGeom>
          <a:noFill/>
          <a:ln w="0">
            <a:noFill/>
          </a:ln>
        </p:spPr>
      </p:pic>
      <p:sp>
        <p:nvSpPr>
          <p:cNvPr id="68" name="PlaceHolder 1"/>
          <p:cNvSpPr>
            <a:spLocks noGrp="1"/>
          </p:cNvSpPr>
          <p:nvPr>
            <p:ph type="title"/>
          </p:nvPr>
        </p:nvSpPr>
        <p:spPr>
          <a:xfrm>
            <a:off x="407880" y="365040"/>
            <a:ext cx="11379600" cy="1083240"/>
          </a:xfrm>
          <a:prstGeom prst="rect">
            <a:avLst/>
          </a:prstGeom>
          <a:noFill/>
          <a:ln w="0">
            <a:noFill/>
          </a:ln>
        </p:spPr>
        <p:txBody>
          <a:bodyPr lIns="0" tIns="0" rIns="0" bIns="0" anchor="t">
            <a:noAutofit/>
          </a:bodyPr>
          <a:lstStyle/>
          <a:p>
            <a:pPr indent="0">
              <a:lnSpc>
                <a:spcPct val="100000"/>
              </a:lnSpc>
              <a:buNone/>
              <a:tabLst>
                <a:tab pos="0" algn="l"/>
              </a:tabLst>
            </a:pPr>
            <a:r>
              <a:rPr lang="en-US" sz="3600" b="0" u="none" strike="noStrike">
                <a:solidFill>
                  <a:srgbClr val="000000"/>
                </a:solidFill>
                <a:effectLst/>
                <a:uFillTx/>
                <a:latin typeface="Arial"/>
              </a:rPr>
              <a:t>Click to edit the title text format</a:t>
            </a:r>
          </a:p>
        </p:txBody>
      </p:sp>
      <p:sp>
        <p:nvSpPr>
          <p:cNvPr id="69" name="PlaceHolder 2"/>
          <p:cNvSpPr>
            <a:spLocks noGrp="1"/>
          </p:cNvSpPr>
          <p:nvPr>
            <p:ph type="body"/>
          </p:nvPr>
        </p:nvSpPr>
        <p:spPr>
          <a:xfrm>
            <a:off x="407880" y="1592280"/>
            <a:ext cx="3707280" cy="667080"/>
          </a:xfrm>
          <a:prstGeom prst="rect">
            <a:avLst/>
          </a:prstGeom>
          <a:noFill/>
          <a:ln w="0">
            <a:noFill/>
          </a:ln>
        </p:spPr>
        <p:txBody>
          <a:bodyPr lIns="0" tIns="0" rIns="0" bIns="0" anchor="t">
            <a:normAutofit fontScale="25000" lnSpcReduction="19999"/>
          </a:bodyPr>
          <a:lstStyle/>
          <a:p>
            <a:pPr marL="432000" indent="-324000">
              <a:lnSpc>
                <a:spcPct val="100000"/>
              </a:lnSpc>
              <a:spcBef>
                <a:spcPts val="1417"/>
              </a:spcBef>
              <a:buClr>
                <a:srgbClr val="000000"/>
              </a:buClr>
              <a:buSzPct val="45000"/>
              <a:buFont typeface="Wingdings" charset="2"/>
              <a:buChar char=""/>
            </a:pPr>
            <a:r>
              <a:rPr lang="en-US" sz="21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21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21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21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Seventh Outline Level</a:t>
            </a:r>
          </a:p>
        </p:txBody>
      </p:sp>
      <p:sp>
        <p:nvSpPr>
          <p:cNvPr id="70" name="PlaceHolder 3"/>
          <p:cNvSpPr>
            <a:spLocks noGrp="1"/>
          </p:cNvSpPr>
          <p:nvPr>
            <p:ph type="body"/>
          </p:nvPr>
        </p:nvSpPr>
        <p:spPr>
          <a:xfrm>
            <a:off x="8075520" y="1604880"/>
            <a:ext cx="3711960" cy="654480"/>
          </a:xfrm>
          <a:prstGeom prst="rect">
            <a:avLst/>
          </a:prstGeom>
          <a:noFill/>
          <a:ln w="0">
            <a:noFill/>
          </a:ln>
        </p:spPr>
        <p:txBody>
          <a:bodyPr lIns="0" tIns="0" rIns="0" bIns="0" anchor="t">
            <a:normAutofit fontScale="25000" lnSpcReduction="19999"/>
          </a:bodyPr>
          <a:lstStyle/>
          <a:p>
            <a:pPr marL="432000" indent="-324000">
              <a:lnSpc>
                <a:spcPct val="100000"/>
              </a:lnSpc>
              <a:spcBef>
                <a:spcPts val="1417"/>
              </a:spcBef>
              <a:buClr>
                <a:srgbClr val="000000"/>
              </a:buClr>
              <a:buSzPct val="45000"/>
              <a:buFont typeface="Wingdings" charset="2"/>
              <a:buChar char=""/>
            </a:pPr>
            <a:r>
              <a:rPr lang="en-US" sz="24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24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24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24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24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24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2400" b="0" u="none" strike="noStrike">
                <a:solidFill>
                  <a:srgbClr val="000000"/>
                </a:solidFill>
                <a:effectLst/>
                <a:uFillTx/>
                <a:latin typeface="Arial"/>
              </a:rPr>
              <a:t>Seventh Outline Level</a:t>
            </a:r>
          </a:p>
        </p:txBody>
      </p:sp>
      <p:sp>
        <p:nvSpPr>
          <p:cNvPr id="71" name="PlaceHolder 4"/>
          <p:cNvSpPr>
            <a:spLocks noGrp="1"/>
          </p:cNvSpPr>
          <p:nvPr>
            <p:ph type="body"/>
          </p:nvPr>
        </p:nvSpPr>
        <p:spPr>
          <a:xfrm>
            <a:off x="407880" y="2421000"/>
            <a:ext cx="3707280" cy="3778920"/>
          </a:xfrm>
          <a:prstGeom prst="rect">
            <a:avLst/>
          </a:prstGeom>
          <a:solidFill>
            <a:schemeClr val="lt1"/>
          </a:solidFill>
          <a:ln w="0">
            <a:noFill/>
          </a:ln>
        </p:spPr>
        <p:txBody>
          <a:bodyPr lIns="90000" tIns="45000" rIns="90000" bIns="45000" anchor="t">
            <a:normAutofit fontScale="85000" lnSpcReduction="9999"/>
          </a:bodyPr>
          <a:lstStyle/>
          <a:p>
            <a:pPr marL="432000" indent="-324000">
              <a:lnSpc>
                <a:spcPct val="100000"/>
              </a:lnSpc>
              <a:spcBef>
                <a:spcPts val="1417"/>
              </a:spcBef>
              <a:buClr>
                <a:srgbClr val="000000"/>
              </a:buClr>
              <a:buSzPct val="45000"/>
              <a:buFont typeface="Wingdings" charset="2"/>
              <a:buChar char=""/>
            </a:pPr>
            <a:r>
              <a:rPr lang="en-US" sz="18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18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18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18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Seventh Outline Level</a:t>
            </a:r>
          </a:p>
        </p:txBody>
      </p:sp>
      <p:sp>
        <p:nvSpPr>
          <p:cNvPr id="72" name="PlaceHolder 5"/>
          <p:cNvSpPr>
            <a:spLocks noGrp="1"/>
          </p:cNvSpPr>
          <p:nvPr>
            <p:ph type="body"/>
          </p:nvPr>
        </p:nvSpPr>
        <p:spPr>
          <a:xfrm>
            <a:off x="8075520" y="2416320"/>
            <a:ext cx="3711960" cy="3778920"/>
          </a:xfrm>
          <a:prstGeom prst="rect">
            <a:avLst/>
          </a:prstGeom>
          <a:solidFill>
            <a:schemeClr val="lt1"/>
          </a:solidFill>
          <a:ln w="0">
            <a:noFill/>
          </a:ln>
        </p:spPr>
        <p:txBody>
          <a:bodyPr lIns="90000" tIns="45000" rIns="90000" bIns="45000" anchor="t">
            <a:normAutofit fontScale="85000" lnSpcReduction="9999"/>
          </a:bodyPr>
          <a:lstStyle/>
          <a:p>
            <a:pPr marL="432000" indent="-324000">
              <a:lnSpc>
                <a:spcPct val="100000"/>
              </a:lnSpc>
              <a:spcBef>
                <a:spcPts val="1417"/>
              </a:spcBef>
              <a:buClr>
                <a:srgbClr val="000000"/>
              </a:buClr>
              <a:buSzPct val="45000"/>
              <a:buFont typeface="Wingdings" charset="2"/>
              <a:buChar char=""/>
            </a:pPr>
            <a:r>
              <a:rPr lang="en-US" sz="18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18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18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18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Seventh Outline Level</a:t>
            </a:r>
          </a:p>
        </p:txBody>
      </p:sp>
      <p:sp>
        <p:nvSpPr>
          <p:cNvPr id="73" name="PlaceHolder 6"/>
          <p:cNvSpPr>
            <a:spLocks noGrp="1"/>
          </p:cNvSpPr>
          <p:nvPr>
            <p:ph type="body"/>
          </p:nvPr>
        </p:nvSpPr>
        <p:spPr>
          <a:xfrm>
            <a:off x="4253760" y="1601280"/>
            <a:ext cx="3707280" cy="667080"/>
          </a:xfrm>
          <a:prstGeom prst="rect">
            <a:avLst/>
          </a:prstGeom>
          <a:noFill/>
          <a:ln w="0">
            <a:noFill/>
          </a:ln>
        </p:spPr>
        <p:txBody>
          <a:bodyPr lIns="0" tIns="0" rIns="0" bIns="0" anchor="t">
            <a:normAutofit fontScale="25000" lnSpcReduction="19999"/>
          </a:bodyPr>
          <a:lstStyle/>
          <a:p>
            <a:pPr marL="432000" indent="-324000">
              <a:lnSpc>
                <a:spcPct val="100000"/>
              </a:lnSpc>
              <a:spcBef>
                <a:spcPts val="1417"/>
              </a:spcBef>
              <a:buClr>
                <a:srgbClr val="000000"/>
              </a:buClr>
              <a:buSzPct val="45000"/>
              <a:buFont typeface="Wingdings" charset="2"/>
              <a:buChar char=""/>
            </a:pPr>
            <a:r>
              <a:rPr lang="en-US" sz="21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21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21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21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2100" b="0" u="none" strike="noStrike">
                <a:solidFill>
                  <a:srgbClr val="000000"/>
                </a:solidFill>
                <a:effectLst/>
                <a:uFillTx/>
                <a:latin typeface="Arial"/>
              </a:rPr>
              <a:t>Seventh Outline Level</a:t>
            </a:r>
          </a:p>
        </p:txBody>
      </p:sp>
      <p:sp>
        <p:nvSpPr>
          <p:cNvPr id="74" name="PlaceHolder 7"/>
          <p:cNvSpPr>
            <a:spLocks noGrp="1"/>
          </p:cNvSpPr>
          <p:nvPr>
            <p:ph type="body"/>
          </p:nvPr>
        </p:nvSpPr>
        <p:spPr>
          <a:xfrm>
            <a:off x="4253760" y="2430000"/>
            <a:ext cx="3707280" cy="3778920"/>
          </a:xfrm>
          <a:prstGeom prst="rect">
            <a:avLst/>
          </a:prstGeom>
          <a:solidFill>
            <a:schemeClr val="lt1"/>
          </a:solidFill>
          <a:ln w="0">
            <a:noFill/>
          </a:ln>
        </p:spPr>
        <p:txBody>
          <a:bodyPr lIns="90000" tIns="45000" rIns="90000" bIns="45000" anchor="t">
            <a:normAutofit fontScale="85000" lnSpcReduction="9999"/>
          </a:bodyPr>
          <a:lstStyle/>
          <a:p>
            <a:pPr marL="432000" indent="-324000">
              <a:lnSpc>
                <a:spcPct val="100000"/>
              </a:lnSpc>
              <a:spcBef>
                <a:spcPts val="1417"/>
              </a:spcBef>
              <a:buClr>
                <a:srgbClr val="000000"/>
              </a:buClr>
              <a:buSzPct val="45000"/>
              <a:buFont typeface="Wingdings" charset="2"/>
              <a:buChar char=""/>
            </a:pPr>
            <a:r>
              <a:rPr lang="en-US" sz="1800" b="0" u="none" strike="noStrike">
                <a:solidFill>
                  <a:srgbClr val="000000"/>
                </a:solidFill>
                <a:effectLst/>
                <a:uFillTx/>
                <a:latin typeface="Arial"/>
              </a:rPr>
              <a:t>Click to edit the outline text format</a:t>
            </a:r>
          </a:p>
          <a:p>
            <a:pPr marL="864000" lvl="1" indent="-324000">
              <a:lnSpc>
                <a:spcPct val="100000"/>
              </a:lnSpc>
              <a:spcBef>
                <a:spcPts val="1134"/>
              </a:spcBef>
              <a:buClr>
                <a:srgbClr val="000000"/>
              </a:buClr>
              <a:buSzPct val="75000"/>
              <a:buFont typeface="Symbol" charset="2"/>
              <a:buChar char=""/>
            </a:pPr>
            <a:r>
              <a:rPr lang="en-US" sz="1800" b="0" u="none" strike="noStrike">
                <a:solidFill>
                  <a:srgbClr val="000000"/>
                </a:solidFill>
                <a:effectLst/>
                <a:uFillTx/>
                <a:latin typeface="Arial"/>
              </a:rPr>
              <a:t>Second Outline Level</a:t>
            </a:r>
          </a:p>
          <a:p>
            <a:pPr marL="1296000" lvl="2" indent="-288000">
              <a:lnSpc>
                <a:spcPct val="100000"/>
              </a:lnSpc>
              <a:spcBef>
                <a:spcPts val="850"/>
              </a:spcBef>
              <a:buClr>
                <a:srgbClr val="000000"/>
              </a:buClr>
              <a:buSzPct val="45000"/>
              <a:buFont typeface="Wingdings" charset="2"/>
              <a:buChar char=""/>
            </a:pPr>
            <a:r>
              <a:rPr lang="en-US" sz="1800" b="0" u="none" strike="noStrike">
                <a:solidFill>
                  <a:srgbClr val="000000"/>
                </a:solidFill>
                <a:effectLst/>
                <a:uFillTx/>
                <a:latin typeface="Arial"/>
              </a:rPr>
              <a:t>Third Outline Level</a:t>
            </a:r>
          </a:p>
          <a:p>
            <a:pPr marL="1728000" lvl="3" indent="-216000">
              <a:lnSpc>
                <a:spcPct val="100000"/>
              </a:lnSpc>
              <a:spcBef>
                <a:spcPts val="567"/>
              </a:spcBef>
              <a:buClr>
                <a:srgbClr val="000000"/>
              </a:buClr>
              <a:buSzPct val="75000"/>
              <a:buFont typeface="Symbol" charset="2"/>
              <a:buChar char=""/>
            </a:pPr>
            <a:r>
              <a:rPr lang="en-US" sz="1800" b="0" u="none" strike="noStrike">
                <a:solidFill>
                  <a:srgbClr val="000000"/>
                </a:solidFill>
                <a:effectLst/>
                <a:uFillTx/>
                <a:latin typeface="Arial"/>
              </a:rPr>
              <a:t>Fourth Outline Level</a:t>
            </a:r>
          </a:p>
          <a:p>
            <a:pPr marL="2160000" lvl="4"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Fifth Outline Level</a:t>
            </a:r>
          </a:p>
          <a:p>
            <a:pPr marL="2592000" lvl="5"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Sixth Outline Level</a:t>
            </a:r>
          </a:p>
          <a:p>
            <a:pPr marL="3024000" lvl="6" indent="-216000">
              <a:lnSpc>
                <a:spcPct val="100000"/>
              </a:lnSpc>
              <a:spcBef>
                <a:spcPts val="283"/>
              </a:spcBef>
              <a:buClr>
                <a:srgbClr val="000000"/>
              </a:buClr>
              <a:buSzPct val="45000"/>
              <a:buFont typeface="Wingdings" charset="2"/>
              <a:buChar char=""/>
            </a:pPr>
            <a:r>
              <a:rPr lang="en-US" sz="1800" b="0" u="none" strike="noStrike">
                <a:solidFill>
                  <a:srgbClr val="000000"/>
                </a:solidFill>
                <a:effectLst/>
                <a:uFillTx/>
                <a:latin typeface="Arial"/>
              </a:rPr>
              <a:t>Seventh Outline Level</a:t>
            </a:r>
          </a:p>
        </p:txBody>
      </p:sp>
      <p:sp>
        <p:nvSpPr>
          <p:cNvPr id="75" name="PlaceHolder 8"/>
          <p:cNvSpPr>
            <a:spLocks noGrp="1"/>
          </p:cNvSpPr>
          <p:nvPr>
            <p:ph type="dt" idx="22"/>
          </p:nvPr>
        </p:nvSpPr>
        <p:spPr>
          <a:xfrm>
            <a:off x="8101800" y="6424920"/>
            <a:ext cx="1773000" cy="363960"/>
          </a:xfrm>
          <a:prstGeom prst="rect">
            <a:avLst/>
          </a:prstGeom>
          <a:noFill/>
          <a:ln w="0">
            <a:noFill/>
          </a:ln>
        </p:spPr>
        <p:txBody>
          <a:bodyPr lIns="0" tIns="0" rIns="0" bIns="0" anchor="ctr">
            <a:noAutofit/>
          </a:bodyPr>
          <a:lstStyle>
            <a:lvl1pPr indent="0">
              <a:lnSpc>
                <a:spcPct val="100000"/>
              </a:lnSpc>
              <a:buNone/>
              <a:tabLst>
                <a:tab pos="0" algn="l"/>
              </a:tabLst>
              <a:defRPr lang="en-US" sz="1400" b="0" u="none" strike="noStrike">
                <a:solidFill>
                  <a:srgbClr val="000000"/>
                </a:solidFill>
                <a:effectLst/>
                <a:uFillTx/>
                <a:latin typeface="Times New Roman"/>
              </a:defRPr>
            </a:lvl1pPr>
          </a:lstStyle>
          <a:p>
            <a:pPr indent="0">
              <a:lnSpc>
                <a:spcPct val="100000"/>
              </a:lnSpc>
              <a:buNone/>
              <a:tabLst>
                <a:tab pos="0" algn="l"/>
              </a:tabLst>
            </a:pPr>
            <a:r>
              <a:rPr lang="en-US" sz="1400" b="0" u="none" strike="noStrike">
                <a:solidFill>
                  <a:srgbClr val="000000"/>
                </a:solidFill>
                <a:effectLst/>
                <a:uFillTx/>
                <a:latin typeface="Times New Roman"/>
              </a:rPr>
              <a:t>&lt;date/time&gt;</a:t>
            </a:r>
          </a:p>
        </p:txBody>
      </p:sp>
      <p:sp>
        <p:nvSpPr>
          <p:cNvPr id="76" name="PlaceHolder 9"/>
          <p:cNvSpPr>
            <a:spLocks noGrp="1"/>
          </p:cNvSpPr>
          <p:nvPr>
            <p:ph type="ftr" idx="23"/>
          </p:nvPr>
        </p:nvSpPr>
        <p:spPr>
          <a:xfrm>
            <a:off x="1145520" y="6424920"/>
            <a:ext cx="678636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400" b="0" u="none" strike="noStrike">
                <a:solidFill>
                  <a:srgbClr val="000000"/>
                </a:solidFill>
                <a:effectLst/>
                <a:uFillTx/>
                <a:latin typeface="Times New Roman"/>
              </a:defRPr>
            </a:lvl1pPr>
          </a:lstStyle>
          <a:p>
            <a:pPr indent="0" algn="ctr">
              <a:lnSpc>
                <a:spcPct val="100000"/>
              </a:lnSpc>
              <a:buNone/>
              <a:tabLst>
                <a:tab pos="0" algn="l"/>
              </a:tabLst>
            </a:pPr>
            <a:r>
              <a:rPr lang="en-US" sz="1400" b="0" u="none" strike="noStrike">
                <a:solidFill>
                  <a:srgbClr val="000000"/>
                </a:solidFill>
                <a:effectLst/>
                <a:uFillTx/>
                <a:latin typeface="Times New Roman"/>
              </a:rPr>
              <a:t>&lt;footer&gt;</a:t>
            </a:r>
          </a:p>
        </p:txBody>
      </p:sp>
      <p:sp>
        <p:nvSpPr>
          <p:cNvPr id="77" name="PlaceHolder 10"/>
          <p:cNvSpPr>
            <a:spLocks noGrp="1"/>
          </p:cNvSpPr>
          <p:nvPr>
            <p:ph type="sldNum" idx="24"/>
          </p:nvPr>
        </p:nvSpPr>
        <p:spPr>
          <a:xfrm>
            <a:off x="11107440" y="6424920"/>
            <a:ext cx="68004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32E360CD-AAC9-4D2B-9CFF-4C18B01581BB}" type="slidenum">
              <a:rPr lang="en-US" sz="850" b="1" u="none" strike="noStrike">
                <a:solidFill>
                  <a:schemeClr val="dk1"/>
                </a:solidFill>
                <a:effectLst/>
                <a:uFillTx/>
                <a:latin typeface="Arial"/>
                <a:ea typeface="Arial"/>
              </a:rPr>
              <a:t>‹#›</a:t>
            </a:fld>
            <a:endParaRPr lang="en-US" sz="850" b="0" u="none" strike="noStrike">
              <a:solidFill>
                <a:srgbClr val="000000"/>
              </a:solidFill>
              <a:effectLst/>
              <a:uFillTx/>
              <a:latin typeface="Times New Roman"/>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theme" Target="../theme/theme2.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theme" Target="../theme/theme3.xml"/><Relationship Id="rId1"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cxnSp>
        <p:nvCxnSpPr>
          <p:cNvPr id="213" name="Straight Connector 7"/>
          <p:cNvCxnSpPr/>
          <p:nvPr/>
        </p:nvCxnSpPr>
        <p:spPr>
          <a:xfrm>
            <a:off x="403920" y="6370560"/>
            <a:ext cx="11381040" cy="1080"/>
          </a:xfrm>
          <a:prstGeom prst="straightConnector1">
            <a:avLst/>
          </a:prstGeom>
          <a:ln w="6480">
            <a:solidFill>
              <a:srgbClr val="0033A0"/>
            </a:solidFill>
            <a:miter/>
          </a:ln>
        </p:spPr>
      </p:cxnSp>
      <p:pic>
        <p:nvPicPr>
          <p:cNvPr id="214" name="Picture 8"/>
          <p:cNvPicPr/>
          <p:nvPr/>
        </p:nvPicPr>
        <p:blipFill>
          <a:blip r:embed="rId3"/>
          <a:stretch/>
        </p:blipFill>
        <p:spPr>
          <a:xfrm>
            <a:off x="403920" y="6438960"/>
            <a:ext cx="351360" cy="346320"/>
          </a:xfrm>
          <a:prstGeom prst="rect">
            <a:avLst/>
          </a:prstGeom>
          <a:noFill/>
          <a:ln w="0">
            <a:noFill/>
          </a:ln>
        </p:spPr>
      </p:pic>
      <p:sp>
        <p:nvSpPr>
          <p:cNvPr id="215" name="PlaceHolder 1"/>
          <p:cNvSpPr>
            <a:spLocks noGrp="1"/>
          </p:cNvSpPr>
          <p:nvPr>
            <p:ph type="ftr" idx="55"/>
          </p:nvPr>
        </p:nvSpPr>
        <p:spPr>
          <a:xfrm>
            <a:off x="1145520" y="6424920"/>
            <a:ext cx="6786360" cy="363960"/>
          </a:xfrm>
          <a:prstGeom prst="rect">
            <a:avLst/>
          </a:prstGeom>
          <a:noFill/>
          <a:ln w="0">
            <a:noFill/>
          </a:ln>
        </p:spPr>
        <p:txBody>
          <a:bodyPr lIns="0" tIns="0" rIns="0" bIns="0" anchor="ctr">
            <a:noAutofit/>
          </a:bodyPr>
          <a:lstStyle>
            <a:lvl1pPr indent="0" defTabSz="914400">
              <a:lnSpc>
                <a:spcPct val="100000"/>
              </a:lnSpc>
              <a:buNone/>
              <a:tabLst>
                <a:tab pos="0" algn="l"/>
              </a:tabLst>
              <a:defRPr lang="en-US" sz="850" b="0" u="none" strike="noStrike">
                <a:solidFill>
                  <a:schemeClr val="dk1"/>
                </a:solidFill>
                <a:effectLst/>
                <a:uFillTx/>
                <a:latin typeface="Arial"/>
              </a:defRPr>
            </a:lvl1pPr>
          </a:lstStyle>
          <a:p>
            <a:pPr indent="0" defTabSz="914400">
              <a:lnSpc>
                <a:spcPct val="100000"/>
              </a:lnSpc>
              <a:buNone/>
              <a:tabLst>
                <a:tab pos="0" algn="l"/>
              </a:tabLst>
            </a:pPr>
            <a:r>
              <a:rPr lang="en-US" sz="850" b="0" u="none" strike="noStrike">
                <a:solidFill>
                  <a:schemeClr val="dk1"/>
                </a:solidFill>
                <a:effectLst/>
                <a:uFillTx/>
                <a:latin typeface="Arial"/>
              </a:rPr>
              <a:t>&lt;footer&gt;</a:t>
            </a:r>
            <a:endParaRPr lang="en-US" sz="850" b="0" u="none" strike="noStrike">
              <a:solidFill>
                <a:srgbClr val="000000"/>
              </a:solidFill>
              <a:effectLst/>
              <a:uFillTx/>
              <a:latin typeface="Times New Roman"/>
            </a:endParaRPr>
          </a:p>
        </p:txBody>
      </p:sp>
      <p:sp>
        <p:nvSpPr>
          <p:cNvPr id="216" name="PlaceHolder 2"/>
          <p:cNvSpPr>
            <a:spLocks noGrp="1"/>
          </p:cNvSpPr>
          <p:nvPr>
            <p:ph type="sldNum" idx="56"/>
          </p:nvPr>
        </p:nvSpPr>
        <p:spPr>
          <a:xfrm>
            <a:off x="11107440" y="6424920"/>
            <a:ext cx="680040" cy="363960"/>
          </a:xfrm>
          <a:prstGeom prst="rect">
            <a:avLst/>
          </a:prstGeom>
          <a:noFill/>
          <a:ln w="0">
            <a:noFill/>
          </a:ln>
        </p:spPr>
        <p:txBody>
          <a:bodyPr lIns="0" tIns="0" rIns="0" bIns="0" anchor="ctr">
            <a:noAutofit/>
          </a:bodyPr>
          <a:lstStyle>
            <a:lvl1pPr indent="0" algn="r" defTabSz="914400">
              <a:lnSpc>
                <a:spcPct val="100000"/>
              </a:lnSpc>
              <a:buNone/>
              <a:tabLst>
                <a:tab pos="0" algn="l"/>
              </a:tabLst>
              <a:defRPr lang="en-US" sz="850" b="1" u="none" strike="noStrike">
                <a:solidFill>
                  <a:schemeClr val="dk1"/>
                </a:solidFill>
                <a:effectLst/>
                <a:uFillTx/>
                <a:latin typeface="Arial"/>
              </a:defRPr>
            </a:lvl1pPr>
          </a:lstStyle>
          <a:p>
            <a:pPr indent="0" algn="r" defTabSz="914400">
              <a:lnSpc>
                <a:spcPct val="100000"/>
              </a:lnSpc>
              <a:buNone/>
              <a:tabLst>
                <a:tab pos="0" algn="l"/>
              </a:tabLst>
            </a:pPr>
            <a:fld id="{36537273-46AC-4228-9487-1CB408EE2AB8}" type="slidenum">
              <a:rPr lang="en-US" sz="850" b="1" u="none" strike="noStrike">
                <a:solidFill>
                  <a:schemeClr val="dk1"/>
                </a:solidFill>
                <a:effectLst/>
                <a:uFillTx/>
                <a:latin typeface="Arial"/>
              </a:rPr>
              <a:t>‹#›</a:t>
            </a:fld>
            <a:endParaRPr lang="en-US" sz="850" b="0" u="none" strike="noStrike">
              <a:solidFill>
                <a:srgbClr val="000000"/>
              </a:solidFill>
              <a:effectLst/>
              <a:uFillTx/>
              <a:latin typeface="Times New Roman"/>
            </a:endParaRPr>
          </a:p>
        </p:txBody>
      </p:sp>
      <p:sp>
        <p:nvSpPr>
          <p:cNvPr id="217" name="PlaceHolder 3"/>
          <p:cNvSpPr>
            <a:spLocks noGrp="1"/>
          </p:cNvSpPr>
          <p:nvPr>
            <p:ph type="dt" idx="57"/>
          </p:nvPr>
        </p:nvSpPr>
        <p:spPr>
          <a:xfrm>
            <a:off x="8101800" y="6424920"/>
            <a:ext cx="1773000" cy="363960"/>
          </a:xfrm>
          <a:prstGeom prst="rect">
            <a:avLst/>
          </a:prstGeom>
          <a:noFill/>
          <a:ln w="0">
            <a:noFill/>
          </a:ln>
        </p:spPr>
        <p:txBody>
          <a:bodyPr lIns="0" tIns="0" rIns="0" bIns="0" anchor="ctr">
            <a:noAutofit/>
          </a:bodyPr>
          <a:lstStyle>
            <a:lvl1pPr indent="0">
              <a:buNone/>
              <a:defRPr lang="en-US" sz="1400" b="0" u="none" strike="noStrike">
                <a:solidFill>
                  <a:srgbClr val="000000"/>
                </a:solidFill>
                <a:effectLst/>
                <a:uFillTx/>
                <a:latin typeface="Times New Roman"/>
              </a:defRPr>
            </a:lvl1pPr>
          </a:lstStyle>
          <a:p>
            <a:pPr indent="0">
              <a:buNone/>
            </a:pPr>
            <a:r>
              <a:rPr lang="en-US" sz="1400" b="0" u="none" strike="noStrike">
                <a:solidFill>
                  <a:srgbClr val="000000"/>
                </a:solidFill>
                <a:effectLst/>
                <a:uFillTx/>
                <a:latin typeface="Times New Roman"/>
              </a:rPr>
              <a:t>&lt;date/time&gt;</a:t>
            </a:r>
          </a:p>
        </p:txBody>
      </p:sp>
    </p:spTree>
  </p:cSld>
  <p:clrMap bg1="lt1" tx1="dk1" bg2="dk2" tx2="lt2" accent1="accent1" accent2="accent2" accent3="accent3" accent4="accent4" accent5="accent5" accent6="accent6" hlink="hlink" folHlink="folHlink"/>
  <p:sldLayoutIdLst>
    <p:sldLayoutId id="214748368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7.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17.xml"/><Relationship Id="rId5" Type="http://schemas.openxmlformats.org/officeDocument/2006/relationships/image" Target="../media/image11.pn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7.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7.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hyperlink" Target="https://engineering-software.docs.cern.ch/eda/ci4fpga/" TargetMode="External"/><Relationship Id="rId2" Type="http://schemas.openxmlformats.org/officeDocument/2006/relationships/notesSlide" Target="../notesSlides/notesSlide9.xml"/><Relationship Id="rId1" Type="http://schemas.openxmlformats.org/officeDocument/2006/relationships/slideLayout" Target="../slideLayouts/slideLayout17.xml"/><Relationship Id="rId4" Type="http://schemas.openxmlformats.org/officeDocument/2006/relationships/hyperlink" Target="https://cern.service-now.com/service-portal?id=sc_cat_item&amp;name=request&amp;se=engineering-software-servic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PlaceHolder 1"/>
          <p:cNvSpPr>
            <a:spLocks noGrp="1"/>
          </p:cNvSpPr>
          <p:nvPr>
            <p:ph type="title"/>
          </p:nvPr>
        </p:nvSpPr>
        <p:spPr>
          <a:xfrm>
            <a:off x="1268280" y="3581280"/>
            <a:ext cx="10456200" cy="878400"/>
          </a:xfrm>
          <a:prstGeom prst="rect">
            <a:avLst/>
          </a:prstGeom>
          <a:noFill/>
          <a:ln w="0">
            <a:noFill/>
          </a:ln>
        </p:spPr>
        <p:txBody>
          <a:bodyPr lIns="0" tIns="0" rIns="0" bIns="0" anchor="t">
            <a:noAutofit/>
          </a:bodyPr>
          <a:lstStyle/>
          <a:p>
            <a:pPr indent="0">
              <a:lnSpc>
                <a:spcPct val="90000"/>
              </a:lnSpc>
              <a:buNone/>
              <a:tabLst>
                <a:tab pos="0" algn="l"/>
              </a:tabLst>
            </a:pPr>
            <a:r>
              <a:rPr lang="en-US" sz="5000" b="1" u="none" strike="noStrike" dirty="0">
                <a:solidFill>
                  <a:schemeClr val="dk1"/>
                </a:solidFill>
                <a:effectLst/>
                <a:uFillTx/>
                <a:latin typeface="Montserrat"/>
                <a:ea typeface="Montserrat"/>
              </a:rPr>
              <a:t>The new CI4FPGA service</a:t>
            </a:r>
            <a:br>
              <a:rPr sz="5000" dirty="0"/>
            </a:br>
            <a:r>
              <a:rPr lang="en-US" sz="2800" b="1" u="none" strike="noStrike" dirty="0">
                <a:solidFill>
                  <a:schemeClr val="dk1"/>
                </a:solidFill>
                <a:effectLst/>
                <a:uFillTx/>
                <a:latin typeface="Montserrat"/>
                <a:ea typeface="Montserrat"/>
              </a:rPr>
              <a:t>Gitlab CI for FPGA/SoC Projects</a:t>
            </a:r>
            <a:endParaRPr lang="en-US" sz="2800" b="0" u="none" strike="noStrike" dirty="0">
              <a:solidFill>
                <a:srgbClr val="000000"/>
              </a:solidFill>
              <a:effectLst/>
              <a:uFillTx/>
              <a:latin typeface="Arial"/>
            </a:endParaRPr>
          </a:p>
        </p:txBody>
      </p:sp>
      <p:sp>
        <p:nvSpPr>
          <p:cNvPr id="225" name="PlaceHolder 2"/>
          <p:cNvSpPr>
            <a:spLocks noGrp="1"/>
          </p:cNvSpPr>
          <p:nvPr>
            <p:ph type="subTitle"/>
          </p:nvPr>
        </p:nvSpPr>
        <p:spPr>
          <a:xfrm>
            <a:off x="3429000" y="5146920"/>
            <a:ext cx="5257800" cy="796680"/>
          </a:xfrm>
          <a:prstGeom prst="rect">
            <a:avLst/>
          </a:prstGeom>
          <a:noFill/>
          <a:ln w="0">
            <a:noFill/>
          </a:ln>
        </p:spPr>
        <p:txBody>
          <a:bodyPr lIns="0" tIns="0" rIns="0" bIns="0" anchor="t">
            <a:noAutofit/>
          </a:bodyPr>
          <a:lstStyle/>
          <a:p>
            <a:pPr indent="0" algn="ctr">
              <a:lnSpc>
                <a:spcPct val="90000"/>
              </a:lnSpc>
              <a:buNone/>
              <a:tabLst>
                <a:tab pos="0" algn="l"/>
              </a:tabLst>
            </a:pPr>
            <a:r>
              <a:rPr lang="en-US" sz="1700" b="1" u="none" strike="noStrike">
                <a:solidFill>
                  <a:schemeClr val="dk2"/>
                </a:solidFill>
                <a:effectLst/>
                <a:uFillTx/>
                <a:latin typeface="Montserrat"/>
                <a:ea typeface="Montserrat"/>
              </a:rPr>
              <a:t>Carmen Marcos</a:t>
            </a:r>
            <a:r>
              <a:rPr lang="en-US" sz="1700" b="1" u="none" strike="noStrike" baseline="33000">
                <a:solidFill>
                  <a:schemeClr val="dk2"/>
                </a:solidFill>
                <a:effectLst/>
                <a:uFillTx/>
                <a:latin typeface="Montserrat"/>
                <a:ea typeface="Montserrat"/>
              </a:rPr>
              <a:t>1</a:t>
            </a:r>
            <a:r>
              <a:rPr lang="en-US" sz="1700" b="1" u="none" strike="noStrike">
                <a:solidFill>
                  <a:schemeClr val="dk2"/>
                </a:solidFill>
                <a:effectLst/>
                <a:uFillTx/>
                <a:latin typeface="Montserrat"/>
                <a:ea typeface="Montserrat"/>
              </a:rPr>
              <a:t>, Christos Gentsos</a:t>
            </a:r>
            <a:r>
              <a:rPr lang="en-US" sz="1700" b="1" u="none" strike="noStrike" baseline="33000">
                <a:solidFill>
                  <a:schemeClr val="dk2"/>
                </a:solidFill>
                <a:effectLst/>
                <a:uFillTx/>
                <a:latin typeface="Montserrat"/>
                <a:ea typeface="Montserrat"/>
              </a:rPr>
              <a:t>1</a:t>
            </a:r>
            <a:r>
              <a:rPr lang="en-US" sz="1700" b="1" u="none" strike="noStrike">
                <a:solidFill>
                  <a:schemeClr val="dk2"/>
                </a:solidFill>
                <a:effectLst/>
                <a:uFillTx/>
                <a:latin typeface="Montserrat"/>
                <a:ea typeface="Montserrat"/>
              </a:rPr>
              <a:t>*, Konstantinos Evangelou</a:t>
            </a:r>
            <a:r>
              <a:rPr lang="en-US" sz="1700" b="1" u="none" strike="noStrike" baseline="33000">
                <a:solidFill>
                  <a:schemeClr val="dk2"/>
                </a:solidFill>
                <a:effectLst/>
                <a:uFillTx/>
                <a:latin typeface="Montserrat"/>
                <a:ea typeface="Montserrat"/>
              </a:rPr>
              <a:t>2</a:t>
            </a:r>
            <a:r>
              <a:rPr lang="en-US" sz="1700" b="1" u="none" strike="noStrike">
                <a:solidFill>
                  <a:schemeClr val="dk2"/>
                </a:solidFill>
                <a:effectLst/>
                <a:uFillTx/>
                <a:latin typeface="Montserrat"/>
                <a:ea typeface="Montserrat"/>
              </a:rPr>
              <a:t>, Ismael Posada Trobo</a:t>
            </a:r>
            <a:r>
              <a:rPr lang="en-US" sz="1700" b="1" u="none" strike="noStrike" baseline="33000">
                <a:solidFill>
                  <a:schemeClr val="dk2"/>
                </a:solidFill>
                <a:effectLst/>
                <a:uFillTx/>
                <a:latin typeface="Montserrat"/>
                <a:ea typeface="Montserrat"/>
              </a:rPr>
              <a:t>2</a:t>
            </a:r>
            <a:r>
              <a:rPr lang="en-US" sz="1700" b="1" u="none" strike="noStrike">
                <a:solidFill>
                  <a:schemeClr val="dk2"/>
                </a:solidFill>
                <a:effectLst/>
                <a:uFillTx/>
                <a:latin typeface="Montserrat"/>
                <a:ea typeface="Montserrat"/>
              </a:rPr>
              <a:t> (</a:t>
            </a:r>
            <a:r>
              <a:rPr lang="en-US" sz="1700" b="1" u="none" strike="noStrike" baseline="33000">
                <a:solidFill>
                  <a:schemeClr val="dk2"/>
                </a:solidFill>
                <a:effectLst/>
                <a:uFillTx/>
                <a:latin typeface="Montserrat"/>
                <a:ea typeface="Montserrat"/>
              </a:rPr>
              <a:t>1</a:t>
            </a:r>
            <a:r>
              <a:rPr lang="en-US" sz="1700" b="1" u="none" strike="noStrike">
                <a:solidFill>
                  <a:schemeClr val="dk2"/>
                </a:solidFill>
                <a:effectLst/>
                <a:uFillTx/>
                <a:latin typeface="Montserrat"/>
                <a:ea typeface="Montserrat"/>
              </a:rPr>
              <a:t>: IT-CA-GES, </a:t>
            </a:r>
            <a:r>
              <a:rPr lang="en-US" sz="1700" b="1" u="none" strike="noStrike" baseline="33000">
                <a:solidFill>
                  <a:schemeClr val="dk2"/>
                </a:solidFill>
                <a:effectLst/>
                <a:uFillTx/>
                <a:latin typeface="Montserrat"/>
                <a:ea typeface="Montserrat"/>
              </a:rPr>
              <a:t>2</a:t>
            </a:r>
            <a:r>
              <a:rPr lang="en-US" sz="1700" b="1" u="none" strike="noStrike">
                <a:solidFill>
                  <a:schemeClr val="dk2"/>
                </a:solidFill>
                <a:effectLst/>
                <a:uFillTx/>
                <a:latin typeface="Montserrat"/>
                <a:ea typeface="Montserrat"/>
              </a:rPr>
              <a:t>: IT-PW-WA)</a:t>
            </a:r>
            <a:endParaRPr lang="en-US" sz="1700" b="0" u="none" strike="noStrike">
              <a:solidFill>
                <a:srgbClr val="000000"/>
              </a:solidFill>
              <a:effectLst/>
              <a:uFillTx/>
              <a:latin typeface="Arial"/>
            </a:endParaRPr>
          </a:p>
          <a:p>
            <a:pPr indent="0" algn="ctr">
              <a:lnSpc>
                <a:spcPct val="90000"/>
              </a:lnSpc>
              <a:spcBef>
                <a:spcPts val="1001"/>
              </a:spcBef>
              <a:buNone/>
              <a:tabLst>
                <a:tab pos="0" algn="l"/>
              </a:tabLst>
            </a:pPr>
            <a:r>
              <a:rPr lang="en-US" sz="1700" b="1" u="none" strike="noStrike">
                <a:solidFill>
                  <a:schemeClr val="dk2"/>
                </a:solidFill>
                <a:effectLst/>
                <a:uFillTx/>
                <a:latin typeface="Montserrat"/>
                <a:ea typeface="Montserrat"/>
              </a:rPr>
              <a:t>21 May 2025</a:t>
            </a:r>
            <a:endParaRPr lang="en-US" sz="1700" b="0" u="none" strike="noStrike">
              <a:solidFill>
                <a:srgbClr val="000000"/>
              </a:solidFill>
              <a:effectLst/>
              <a:uFillTx/>
              <a:latin typeface="Arial"/>
            </a:endParaRPr>
          </a:p>
        </p:txBody>
      </p:sp>
      <p:pic>
        <p:nvPicPr>
          <p:cNvPr id="226" name="Picture 225"/>
          <p:cNvPicPr/>
          <p:nvPr/>
        </p:nvPicPr>
        <p:blipFill>
          <a:blip r:embed="rId3"/>
          <a:stretch/>
        </p:blipFill>
        <p:spPr>
          <a:xfrm>
            <a:off x="356400" y="6411240"/>
            <a:ext cx="2612520" cy="408600"/>
          </a:xfrm>
          <a:prstGeom prst="rect">
            <a:avLst/>
          </a:prstGeom>
          <a:noFill/>
          <a:ln w="0">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PlaceHolder 1"/>
          <p:cNvSpPr>
            <a:spLocks noGrp="1"/>
          </p:cNvSpPr>
          <p:nvPr>
            <p:ph type="title"/>
          </p:nvPr>
        </p:nvSpPr>
        <p:spPr>
          <a:xfrm>
            <a:off x="407880" y="373680"/>
            <a:ext cx="11374920" cy="918000"/>
          </a:xfrm>
          <a:prstGeom prst="rect">
            <a:avLst/>
          </a:prstGeom>
          <a:noFill/>
          <a:ln w="0">
            <a:noFill/>
          </a:ln>
        </p:spPr>
        <p:txBody>
          <a:bodyPr lIns="0" tIns="0" rIns="0" bIns="0" anchor="t">
            <a:noAutofit/>
          </a:bodyPr>
          <a:lstStyle/>
          <a:p>
            <a:pPr indent="0">
              <a:lnSpc>
                <a:spcPct val="90000"/>
              </a:lnSpc>
              <a:buNone/>
              <a:tabLst>
                <a:tab pos="0" algn="l"/>
              </a:tabLst>
            </a:pPr>
            <a:r>
              <a:rPr lang="en-US" sz="3600" b="1" u="none" strike="noStrike">
                <a:solidFill>
                  <a:schemeClr val="dk1"/>
                </a:solidFill>
                <a:effectLst/>
                <a:uFillTx/>
                <a:latin typeface="Montserrat"/>
                <a:ea typeface="Montserrat"/>
              </a:rPr>
              <a:t>Existing Users</a:t>
            </a:r>
            <a:endParaRPr lang="en-US" sz="3600" b="0" u="none" strike="noStrike">
              <a:solidFill>
                <a:srgbClr val="000000"/>
              </a:solidFill>
              <a:effectLst/>
              <a:uFillTx/>
              <a:latin typeface="Arial"/>
            </a:endParaRPr>
          </a:p>
        </p:txBody>
      </p:sp>
      <p:sp>
        <p:nvSpPr>
          <p:cNvPr id="304" name="PlaceHolder 2"/>
          <p:cNvSpPr>
            <a:spLocks noGrp="1"/>
          </p:cNvSpPr>
          <p:nvPr>
            <p:ph type="dt" idx="83"/>
          </p:nvPr>
        </p:nvSpPr>
        <p:spPr>
          <a:xfrm>
            <a:off x="8988840" y="6424920"/>
            <a:ext cx="177300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000" b="0" u="none" strike="noStrike">
                <a:solidFill>
                  <a:schemeClr val="dk1"/>
                </a:solidFill>
                <a:effectLst/>
                <a:uFillTx/>
                <a:latin typeface="Arial"/>
                <a:ea typeface="Arial"/>
              </a:defRPr>
            </a:lvl1pPr>
          </a:lstStyle>
          <a:p>
            <a:pPr indent="0" algn="ctr">
              <a:lnSpc>
                <a:spcPct val="100000"/>
              </a:lnSpc>
              <a:buNone/>
              <a:tabLst>
                <a:tab pos="0" algn="l"/>
              </a:tabLst>
            </a:pPr>
            <a:r>
              <a:rPr lang="en-US" sz="1000" b="0" u="none" strike="noStrike">
                <a:solidFill>
                  <a:schemeClr val="dk1"/>
                </a:solidFill>
                <a:effectLst/>
                <a:uFillTx/>
                <a:latin typeface="Arial"/>
                <a:ea typeface="Arial"/>
              </a:rPr>
              <a:t>21 May 2025</a:t>
            </a:r>
            <a:endParaRPr lang="en-US" sz="1000" b="0" u="none" strike="noStrike">
              <a:solidFill>
                <a:srgbClr val="000000"/>
              </a:solidFill>
              <a:effectLst/>
              <a:uFillTx/>
              <a:latin typeface="Times New Roman"/>
            </a:endParaRPr>
          </a:p>
        </p:txBody>
      </p:sp>
      <p:sp>
        <p:nvSpPr>
          <p:cNvPr id="305" name="PlaceHolder 3"/>
          <p:cNvSpPr>
            <a:spLocks noGrp="1"/>
          </p:cNvSpPr>
          <p:nvPr>
            <p:ph type="ftr" idx="84"/>
          </p:nvPr>
        </p:nvSpPr>
        <p:spPr>
          <a:xfrm>
            <a:off x="1145520" y="6532920"/>
            <a:ext cx="316584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000" b="0" u="none" strike="noStrike">
                <a:solidFill>
                  <a:schemeClr val="dk1"/>
                </a:solidFill>
                <a:effectLst/>
                <a:uFillTx/>
                <a:latin typeface="Arial"/>
                <a:ea typeface="Arial"/>
              </a:defRPr>
            </a:lvl1pPr>
          </a:lstStyle>
          <a:p>
            <a:pPr indent="0" algn="ctr">
              <a:lnSpc>
                <a:spcPct val="100000"/>
              </a:lnSpc>
              <a:buNone/>
              <a:tabLst>
                <a:tab pos="0" algn="l"/>
              </a:tabLst>
            </a:pPr>
            <a:r>
              <a:rPr lang="en-US" sz="1000" b="0" u="none" strike="noStrike">
                <a:solidFill>
                  <a:schemeClr val="dk1"/>
                </a:solidFill>
                <a:effectLst/>
                <a:uFillTx/>
                <a:latin typeface="Arial"/>
                <a:ea typeface="Arial"/>
              </a:rPr>
              <a:t>IT-CA-GES | The new CI4FPGA service</a:t>
            </a:r>
            <a:endParaRPr lang="en-US" sz="1000" b="0" u="none" strike="noStrike">
              <a:solidFill>
                <a:srgbClr val="000000"/>
              </a:solidFill>
              <a:effectLst/>
              <a:uFillTx/>
              <a:latin typeface="Times New Roman"/>
            </a:endParaRPr>
          </a:p>
          <a:p>
            <a:pPr indent="0" algn="ctr">
              <a:lnSpc>
                <a:spcPct val="100000"/>
              </a:lnSpc>
              <a:buNone/>
              <a:tabLst>
                <a:tab pos="0" algn="l"/>
              </a:tabLst>
            </a:pPr>
            <a:endParaRPr lang="en-US" sz="1000" b="0" u="none" strike="noStrike">
              <a:solidFill>
                <a:srgbClr val="000000"/>
              </a:solidFill>
              <a:effectLst/>
              <a:uFillTx/>
              <a:latin typeface="Times New Roman"/>
            </a:endParaRPr>
          </a:p>
        </p:txBody>
      </p:sp>
      <p:sp>
        <p:nvSpPr>
          <p:cNvPr id="306" name="PlaceHolder 4"/>
          <p:cNvSpPr>
            <a:spLocks noGrp="1"/>
          </p:cNvSpPr>
          <p:nvPr>
            <p:ph type="sldNum" idx="85"/>
          </p:nvPr>
        </p:nvSpPr>
        <p:spPr>
          <a:xfrm>
            <a:off x="11107440" y="6424920"/>
            <a:ext cx="68040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BA559F9E-8405-4D40-B7D5-76E18B1F920C}" type="slidenum">
              <a:rPr lang="en-US" sz="850" b="1" u="none" strike="noStrike">
                <a:solidFill>
                  <a:schemeClr val="dk1"/>
                </a:solidFill>
                <a:effectLst/>
                <a:uFillTx/>
                <a:latin typeface="Arial"/>
                <a:ea typeface="Arial"/>
              </a:rPr>
              <a:t>10</a:t>
            </a:fld>
            <a:endParaRPr lang="en-US" sz="850" b="0" u="none" strike="noStrike">
              <a:solidFill>
                <a:srgbClr val="000000"/>
              </a:solidFill>
              <a:effectLst/>
              <a:uFillTx/>
              <a:latin typeface="Times New Roman"/>
            </a:endParaRPr>
          </a:p>
        </p:txBody>
      </p:sp>
      <p:sp>
        <p:nvSpPr>
          <p:cNvPr id="307" name="Google Shape;239;g2841ac5b2e7_1_ 10"/>
          <p:cNvSpPr/>
          <p:nvPr/>
        </p:nvSpPr>
        <p:spPr>
          <a:xfrm>
            <a:off x="4311720" y="6380380"/>
            <a:ext cx="3710160" cy="478800"/>
          </a:xfrm>
          <a:prstGeom prst="rect">
            <a:avLst/>
          </a:prstGeom>
          <a:solidFill>
            <a:schemeClr val="accent2"/>
          </a:solidFill>
          <a:ln w="0">
            <a:noFill/>
          </a:ln>
        </p:spPr>
        <p:style>
          <a:lnRef idx="0">
            <a:scrgbClr r="0" g="0" b="0"/>
          </a:lnRef>
          <a:fillRef idx="0">
            <a:scrgbClr r="0" g="0" b="0"/>
          </a:fillRef>
          <a:effectRef idx="0">
            <a:scrgbClr r="0" g="0" b="0"/>
          </a:effectRef>
          <a:fontRef idx="minor"/>
        </p:style>
        <p:txBody>
          <a:bodyPr lIns="274320" tIns="137160" rIns="274320" bIns="137160" anchor="t">
            <a:noAutofit/>
          </a:bodyPr>
          <a:lstStyle/>
          <a:p>
            <a:pPr algn="ctr">
              <a:lnSpc>
                <a:spcPct val="128000"/>
              </a:lnSpc>
              <a:spcBef>
                <a:spcPts val="799"/>
              </a:spcBef>
              <a:tabLst>
                <a:tab pos="0" algn="l"/>
              </a:tabLst>
            </a:pPr>
            <a:r>
              <a:rPr lang="en-US" sz="1000" b="0" u="none" strike="noStrike">
                <a:solidFill>
                  <a:schemeClr val="lt1"/>
                </a:solidFill>
                <a:effectLst/>
                <a:uFillTx/>
                <a:latin typeface="Arial"/>
                <a:ea typeface="Arial"/>
              </a:rPr>
              <a:t>2</a:t>
            </a:r>
            <a:r>
              <a:rPr lang="en-US" sz="1000" b="0" u="none" strike="noStrike" baseline="33000">
                <a:solidFill>
                  <a:schemeClr val="lt1"/>
                </a:solidFill>
                <a:effectLst/>
                <a:uFillTx/>
                <a:latin typeface="Arial"/>
                <a:ea typeface="Arial"/>
              </a:rPr>
              <a:t>nd</a:t>
            </a:r>
            <a:r>
              <a:rPr lang="en-US" sz="1000" b="0" u="none" strike="noStrike">
                <a:solidFill>
                  <a:schemeClr val="lt1"/>
                </a:solidFill>
                <a:effectLst/>
                <a:uFillTx/>
                <a:latin typeface="Arial"/>
                <a:ea typeface="Arial"/>
              </a:rPr>
              <a:t> FDF meeting</a:t>
            </a:r>
            <a:endParaRPr lang="en-US" sz="1000" b="0" u="none" strike="noStrike">
              <a:solidFill>
                <a:srgbClr val="000000"/>
              </a:solidFill>
              <a:effectLst/>
              <a:uFillTx/>
              <a:latin typeface="Arial"/>
            </a:endParaRPr>
          </a:p>
        </p:txBody>
      </p:sp>
      <p:sp>
        <p:nvSpPr>
          <p:cNvPr id="308" name="TextBox 307"/>
          <p:cNvSpPr txBox="1"/>
          <p:nvPr/>
        </p:nvSpPr>
        <p:spPr>
          <a:xfrm>
            <a:off x="686160" y="1143360"/>
            <a:ext cx="10972440" cy="367878"/>
          </a:xfrm>
          <a:prstGeom prst="rect">
            <a:avLst/>
          </a:prstGeom>
          <a:noFill/>
          <a:ln w="0">
            <a:noFill/>
          </a:ln>
        </p:spPr>
        <p:txBody>
          <a:bodyPr wrap="square" lIns="90000" tIns="45000" rIns="90000" bIns="45000" anchor="t">
            <a:spAutoFit/>
          </a:bodyPr>
          <a:lstStyle/>
          <a:p>
            <a:pPr>
              <a:lnSpc>
                <a:spcPct val="100000"/>
              </a:lnSpc>
            </a:pPr>
            <a:r>
              <a:rPr lang="en-US" sz="1800" b="0" u="none" strike="noStrike" dirty="0">
                <a:solidFill>
                  <a:srgbClr val="0033A0"/>
                </a:solidFill>
                <a:effectLst/>
                <a:uFillTx/>
                <a:latin typeface="Noto Sans Symbols 2"/>
                <a:ea typeface="Noto Sans Symbols 2"/>
                <a:sym typeface="Webdings" panose="05030102010509060703" pitchFamily="18" charset="2"/>
              </a:rPr>
              <a:t>  </a:t>
            </a:r>
            <a:r>
              <a:rPr lang="en-US" sz="1800" b="0" u="none" strike="noStrike" dirty="0">
                <a:solidFill>
                  <a:srgbClr val="0033A0"/>
                </a:solidFill>
                <a:effectLst/>
                <a:uFillTx/>
                <a:latin typeface="Montserrat"/>
              </a:rPr>
              <a:t>119 users are already using CI4FPGA with 130 projects; more than 20k jobs completed so far</a:t>
            </a:r>
          </a:p>
        </p:txBody>
      </p:sp>
      <p:sp>
        <p:nvSpPr>
          <p:cNvPr id="309" name="Straight Connector 308"/>
          <p:cNvSpPr/>
          <p:nvPr/>
        </p:nvSpPr>
        <p:spPr>
          <a:xfrm flipV="1">
            <a:off x="685800" y="1483200"/>
            <a:ext cx="10972440" cy="6120"/>
          </a:xfrm>
          <a:prstGeom prst="line">
            <a:avLst/>
          </a:prstGeom>
          <a:ln w="18360">
            <a:solidFill>
              <a:srgbClr val="5983B0"/>
            </a:solidFill>
            <a:round/>
          </a:ln>
        </p:spPr>
        <p:style>
          <a:lnRef idx="0">
            <a:scrgbClr r="0" g="0" b="0"/>
          </a:lnRef>
          <a:fillRef idx="0">
            <a:scrgbClr r="0" g="0" b="0"/>
          </a:fillRef>
          <a:effectRef idx="0">
            <a:scrgbClr r="0" g="0" b="0"/>
          </a:effectRef>
          <a:fontRef idx="minor"/>
        </p:style>
        <p:txBody>
          <a:bodyPr lIns="99000" tIns="-54000" rIns="99000" bIns="-54000" anchor="ctr">
            <a:noAutofit/>
          </a:bodyPr>
          <a:lstStyle/>
          <a:p>
            <a:endParaRPr lang="en-US" sz="1800" b="0" u="none" strike="noStrike">
              <a:solidFill>
                <a:srgbClr val="000000"/>
              </a:solidFill>
              <a:effectLst/>
              <a:uFillTx/>
              <a:latin typeface="Arial"/>
            </a:endParaRPr>
          </a:p>
        </p:txBody>
      </p:sp>
      <p:pic>
        <p:nvPicPr>
          <p:cNvPr id="310" name="Picture 309"/>
          <p:cNvPicPr/>
          <p:nvPr/>
        </p:nvPicPr>
        <p:blipFill>
          <a:blip r:embed="rId3"/>
          <a:stretch/>
        </p:blipFill>
        <p:spPr>
          <a:xfrm>
            <a:off x="1544400" y="1794960"/>
            <a:ext cx="9103320" cy="4438440"/>
          </a:xfrm>
          <a:prstGeom prst="rect">
            <a:avLst/>
          </a:prstGeom>
          <a:noFill/>
          <a:ln w="0">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PlaceHolder 1"/>
          <p:cNvSpPr>
            <a:spLocks noGrp="1"/>
          </p:cNvSpPr>
          <p:nvPr>
            <p:ph type="title"/>
          </p:nvPr>
        </p:nvSpPr>
        <p:spPr>
          <a:xfrm>
            <a:off x="407880" y="373680"/>
            <a:ext cx="11374920" cy="918000"/>
          </a:xfrm>
          <a:prstGeom prst="rect">
            <a:avLst/>
          </a:prstGeom>
          <a:noFill/>
          <a:ln w="0">
            <a:noFill/>
          </a:ln>
        </p:spPr>
        <p:txBody>
          <a:bodyPr lIns="0" tIns="0" rIns="0" bIns="0" anchor="t">
            <a:noAutofit/>
          </a:bodyPr>
          <a:lstStyle/>
          <a:p>
            <a:pPr indent="0">
              <a:lnSpc>
                <a:spcPct val="90000"/>
              </a:lnSpc>
              <a:buNone/>
              <a:tabLst>
                <a:tab pos="0" algn="l"/>
              </a:tabLst>
            </a:pPr>
            <a:r>
              <a:rPr lang="en-US" sz="3600" b="1" u="none" strike="noStrike">
                <a:solidFill>
                  <a:schemeClr val="dk1"/>
                </a:solidFill>
                <a:effectLst/>
                <a:uFillTx/>
                <a:latin typeface="Montserrat"/>
                <a:ea typeface="Montserrat"/>
              </a:rPr>
              <a:t>Future Plans</a:t>
            </a:r>
            <a:endParaRPr lang="en-US" sz="3600" b="0" u="none" strike="noStrike">
              <a:solidFill>
                <a:srgbClr val="000000"/>
              </a:solidFill>
              <a:effectLst/>
              <a:uFillTx/>
              <a:latin typeface="Arial"/>
            </a:endParaRPr>
          </a:p>
        </p:txBody>
      </p:sp>
      <p:sp>
        <p:nvSpPr>
          <p:cNvPr id="312" name="PlaceHolder 2"/>
          <p:cNvSpPr>
            <a:spLocks noGrp="1"/>
          </p:cNvSpPr>
          <p:nvPr>
            <p:ph type="dt" idx="86"/>
          </p:nvPr>
        </p:nvSpPr>
        <p:spPr>
          <a:xfrm>
            <a:off x="8988840" y="6424920"/>
            <a:ext cx="177300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000" b="0" u="none" strike="noStrike">
                <a:solidFill>
                  <a:schemeClr val="dk1"/>
                </a:solidFill>
                <a:effectLst/>
                <a:uFillTx/>
                <a:latin typeface="Arial"/>
                <a:ea typeface="Arial"/>
              </a:defRPr>
            </a:lvl1pPr>
          </a:lstStyle>
          <a:p>
            <a:pPr indent="0" algn="ctr">
              <a:lnSpc>
                <a:spcPct val="100000"/>
              </a:lnSpc>
              <a:buNone/>
              <a:tabLst>
                <a:tab pos="0" algn="l"/>
              </a:tabLst>
            </a:pPr>
            <a:r>
              <a:rPr lang="en-US" sz="1000" b="0" u="none" strike="noStrike">
                <a:solidFill>
                  <a:schemeClr val="dk1"/>
                </a:solidFill>
                <a:effectLst/>
                <a:uFillTx/>
                <a:latin typeface="Arial"/>
                <a:ea typeface="Arial"/>
              </a:rPr>
              <a:t>21 May 2025</a:t>
            </a:r>
            <a:endParaRPr lang="en-US" sz="1000" b="0" u="none" strike="noStrike">
              <a:solidFill>
                <a:srgbClr val="000000"/>
              </a:solidFill>
              <a:effectLst/>
              <a:uFillTx/>
              <a:latin typeface="Times New Roman"/>
            </a:endParaRPr>
          </a:p>
        </p:txBody>
      </p:sp>
      <p:sp>
        <p:nvSpPr>
          <p:cNvPr id="313" name="PlaceHolder 3"/>
          <p:cNvSpPr>
            <a:spLocks noGrp="1"/>
          </p:cNvSpPr>
          <p:nvPr>
            <p:ph type="ftr" idx="87"/>
          </p:nvPr>
        </p:nvSpPr>
        <p:spPr>
          <a:xfrm>
            <a:off x="1145520" y="6532920"/>
            <a:ext cx="316584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000" b="0" u="none" strike="noStrike">
                <a:solidFill>
                  <a:schemeClr val="dk1"/>
                </a:solidFill>
                <a:effectLst/>
                <a:uFillTx/>
                <a:latin typeface="Arial"/>
                <a:ea typeface="Arial"/>
              </a:defRPr>
            </a:lvl1pPr>
          </a:lstStyle>
          <a:p>
            <a:pPr indent="0" algn="ctr">
              <a:lnSpc>
                <a:spcPct val="100000"/>
              </a:lnSpc>
              <a:buNone/>
              <a:tabLst>
                <a:tab pos="0" algn="l"/>
              </a:tabLst>
            </a:pPr>
            <a:r>
              <a:rPr lang="en-US" sz="1000" b="0" u="none" strike="noStrike">
                <a:solidFill>
                  <a:schemeClr val="dk1"/>
                </a:solidFill>
                <a:effectLst/>
                <a:uFillTx/>
                <a:latin typeface="Arial"/>
                <a:ea typeface="Arial"/>
              </a:rPr>
              <a:t>IT-CA-GES | The new CI4FPGA service</a:t>
            </a:r>
            <a:endParaRPr lang="en-US" sz="1000" b="0" u="none" strike="noStrike">
              <a:solidFill>
                <a:srgbClr val="000000"/>
              </a:solidFill>
              <a:effectLst/>
              <a:uFillTx/>
              <a:latin typeface="Times New Roman"/>
            </a:endParaRPr>
          </a:p>
          <a:p>
            <a:pPr indent="0" algn="ctr">
              <a:lnSpc>
                <a:spcPct val="100000"/>
              </a:lnSpc>
              <a:buNone/>
              <a:tabLst>
                <a:tab pos="0" algn="l"/>
              </a:tabLst>
            </a:pPr>
            <a:endParaRPr lang="en-US" sz="1000" b="0" u="none" strike="noStrike">
              <a:solidFill>
                <a:srgbClr val="000000"/>
              </a:solidFill>
              <a:effectLst/>
              <a:uFillTx/>
              <a:latin typeface="Times New Roman"/>
            </a:endParaRPr>
          </a:p>
        </p:txBody>
      </p:sp>
      <p:sp>
        <p:nvSpPr>
          <p:cNvPr id="314" name="PlaceHolder 4"/>
          <p:cNvSpPr>
            <a:spLocks noGrp="1"/>
          </p:cNvSpPr>
          <p:nvPr>
            <p:ph type="sldNum" idx="88"/>
          </p:nvPr>
        </p:nvSpPr>
        <p:spPr>
          <a:xfrm>
            <a:off x="11107440" y="6424920"/>
            <a:ext cx="68040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3D97A2E0-5D65-4E76-945B-7B7523ADDA47}" type="slidenum">
              <a:rPr lang="en-US" sz="850" b="1" u="none" strike="noStrike">
                <a:solidFill>
                  <a:schemeClr val="dk1"/>
                </a:solidFill>
                <a:effectLst/>
                <a:uFillTx/>
                <a:latin typeface="Arial"/>
                <a:ea typeface="Arial"/>
              </a:rPr>
              <a:t>11</a:t>
            </a:fld>
            <a:endParaRPr lang="en-US" sz="850" b="0" u="none" strike="noStrike">
              <a:solidFill>
                <a:srgbClr val="000000"/>
              </a:solidFill>
              <a:effectLst/>
              <a:uFillTx/>
              <a:latin typeface="Times New Roman"/>
            </a:endParaRPr>
          </a:p>
        </p:txBody>
      </p:sp>
      <p:sp>
        <p:nvSpPr>
          <p:cNvPr id="315" name="Google Shape;239;g2841ac5b2e7_1_ 7"/>
          <p:cNvSpPr/>
          <p:nvPr/>
        </p:nvSpPr>
        <p:spPr>
          <a:xfrm>
            <a:off x="4311720" y="6380380"/>
            <a:ext cx="3710160" cy="478800"/>
          </a:xfrm>
          <a:prstGeom prst="rect">
            <a:avLst/>
          </a:prstGeom>
          <a:solidFill>
            <a:schemeClr val="accent2"/>
          </a:solidFill>
          <a:ln w="0">
            <a:noFill/>
          </a:ln>
        </p:spPr>
        <p:style>
          <a:lnRef idx="0">
            <a:scrgbClr r="0" g="0" b="0"/>
          </a:lnRef>
          <a:fillRef idx="0">
            <a:scrgbClr r="0" g="0" b="0"/>
          </a:fillRef>
          <a:effectRef idx="0">
            <a:scrgbClr r="0" g="0" b="0"/>
          </a:effectRef>
          <a:fontRef idx="minor"/>
        </p:style>
        <p:txBody>
          <a:bodyPr lIns="274320" tIns="137160" rIns="274320" bIns="137160" anchor="t">
            <a:noAutofit/>
          </a:bodyPr>
          <a:lstStyle/>
          <a:p>
            <a:pPr algn="ctr">
              <a:lnSpc>
                <a:spcPct val="128000"/>
              </a:lnSpc>
              <a:spcBef>
                <a:spcPts val="799"/>
              </a:spcBef>
              <a:tabLst>
                <a:tab pos="0" algn="l"/>
              </a:tabLst>
            </a:pPr>
            <a:r>
              <a:rPr lang="en-US" sz="1000" b="0" u="none" strike="noStrike">
                <a:solidFill>
                  <a:schemeClr val="lt1"/>
                </a:solidFill>
                <a:effectLst/>
                <a:uFillTx/>
                <a:latin typeface="Arial"/>
                <a:ea typeface="Arial"/>
              </a:rPr>
              <a:t>2</a:t>
            </a:r>
            <a:r>
              <a:rPr lang="en-US" sz="1000" b="0" u="none" strike="noStrike" baseline="33000">
                <a:solidFill>
                  <a:schemeClr val="lt1"/>
                </a:solidFill>
                <a:effectLst/>
                <a:uFillTx/>
                <a:latin typeface="Arial"/>
                <a:ea typeface="Arial"/>
              </a:rPr>
              <a:t>nd</a:t>
            </a:r>
            <a:r>
              <a:rPr lang="en-US" sz="1000" b="0" u="none" strike="noStrike">
                <a:solidFill>
                  <a:schemeClr val="lt1"/>
                </a:solidFill>
                <a:effectLst/>
                <a:uFillTx/>
                <a:latin typeface="Arial"/>
                <a:ea typeface="Arial"/>
              </a:rPr>
              <a:t> FDF meeting</a:t>
            </a:r>
            <a:endParaRPr lang="en-US" sz="1000" b="0" u="none" strike="noStrike">
              <a:solidFill>
                <a:srgbClr val="000000"/>
              </a:solidFill>
              <a:effectLst/>
              <a:uFillTx/>
              <a:latin typeface="Arial"/>
            </a:endParaRPr>
          </a:p>
        </p:txBody>
      </p:sp>
      <p:sp>
        <p:nvSpPr>
          <p:cNvPr id="316" name="Google Shape;240;g2841ac5b2e7_1_ 4"/>
          <p:cNvSpPr/>
          <p:nvPr/>
        </p:nvSpPr>
        <p:spPr>
          <a:xfrm>
            <a:off x="518040" y="1292400"/>
            <a:ext cx="6567840" cy="490716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t">
            <a:noAutofit/>
          </a:bodyPr>
          <a:lstStyle/>
          <a:p>
            <a:pPr>
              <a:lnSpc>
                <a:spcPct val="100000"/>
              </a:lnSpc>
              <a:tabLst>
                <a:tab pos="0" algn="l"/>
              </a:tabLst>
            </a:pPr>
            <a:r>
              <a:rPr lang="en-US" sz="1600" b="0" u="none" strike="noStrike" dirty="0">
                <a:solidFill>
                  <a:srgbClr val="0033A0"/>
                </a:solidFill>
                <a:effectLst/>
                <a:uFillTx/>
                <a:latin typeface="Noto Sans Symbols 2"/>
                <a:ea typeface="Noto Sans Symbols 2"/>
                <a:sym typeface="Webdings" panose="05030102010509060703" pitchFamily="18" charset="2"/>
              </a:rPr>
              <a:t></a:t>
            </a:r>
            <a:r>
              <a:rPr lang="en-US" sz="1600" b="0" u="none" strike="noStrike" dirty="0">
                <a:solidFill>
                  <a:srgbClr val="0033A0"/>
                </a:solidFill>
                <a:effectLst/>
                <a:uFillTx/>
                <a:latin typeface="Noto Sans Symbols 2"/>
                <a:ea typeface="Noto Sans Symbols 2"/>
              </a:rPr>
              <a:t> </a:t>
            </a:r>
            <a:r>
              <a:rPr lang="en-US" sz="2000" b="0" u="none" strike="noStrike" dirty="0">
                <a:solidFill>
                  <a:srgbClr val="0033A0"/>
                </a:solidFill>
                <a:effectLst/>
                <a:uFillTx/>
                <a:latin typeface="Montserrat"/>
                <a:ea typeface="Montserrat"/>
              </a:rPr>
              <a:t>Governance</a:t>
            </a:r>
            <a:endParaRPr lang="en-US" sz="2000" b="0" u="none" strike="noStrike" dirty="0">
              <a:solidFill>
                <a:srgbClr val="000000"/>
              </a:solidFill>
              <a:effectLst/>
              <a:uFillTx/>
              <a:latin typeface="Arial"/>
            </a:endParaRPr>
          </a:p>
          <a:p>
            <a:pPr>
              <a:lnSpc>
                <a:spcPct val="100000"/>
              </a:lnSpc>
              <a:tabLst>
                <a:tab pos="0" algn="l"/>
              </a:tabLst>
            </a:pPr>
            <a:endParaRPr lang="en-US" sz="1800" b="0" u="none" strike="noStrike" dirty="0">
              <a:solidFill>
                <a:srgbClr val="000000"/>
              </a:solidFill>
              <a:effectLst/>
              <a:uFillTx/>
              <a:latin typeface="Arial"/>
            </a:endParaRPr>
          </a:p>
          <a:p>
            <a:pPr marL="216000" indent="-216000">
              <a:lnSpc>
                <a:spcPct val="100000"/>
              </a:lnSpc>
              <a:buClr>
                <a:srgbClr val="333333"/>
              </a:buClr>
              <a:buFont typeface="Noto Sans Symbols 2"/>
              <a:buChar char=""/>
              <a:tabLst>
                <a:tab pos="0" algn="l"/>
              </a:tabLst>
            </a:pPr>
            <a:r>
              <a:rPr lang="en-US" sz="1600" b="0" u="none" strike="noStrike" dirty="0">
                <a:solidFill>
                  <a:srgbClr val="333333"/>
                </a:solidFill>
                <a:effectLst/>
                <a:uFillTx/>
                <a:latin typeface="Montserrat"/>
                <a:ea typeface="Montserrat"/>
              </a:rPr>
              <a:t>Strategy for which images should be actively maintained, which should be frozen and when, missing</a:t>
            </a:r>
            <a:endParaRPr lang="en-US" sz="1600" b="0" u="none" strike="noStrike" dirty="0">
              <a:solidFill>
                <a:srgbClr val="000000"/>
              </a:solidFill>
              <a:effectLst/>
              <a:uFillTx/>
              <a:latin typeface="Arial"/>
            </a:endParaRPr>
          </a:p>
          <a:p>
            <a:pPr marL="216000" indent="-216000">
              <a:lnSpc>
                <a:spcPct val="100000"/>
              </a:lnSpc>
              <a:buClr>
                <a:srgbClr val="333333"/>
              </a:buClr>
              <a:buFont typeface="Noto Sans Symbols 2"/>
              <a:buChar char=""/>
              <a:tabLst>
                <a:tab pos="0" algn="l"/>
              </a:tabLst>
            </a:pPr>
            <a:r>
              <a:rPr lang="en-US" sz="1600" b="0" u="none" strike="noStrike" dirty="0">
                <a:solidFill>
                  <a:srgbClr val="333333"/>
                </a:solidFill>
                <a:effectLst/>
                <a:uFillTx/>
                <a:latin typeface="Montserrat"/>
                <a:ea typeface="Montserrat"/>
              </a:rPr>
              <a:t>If we only continue to add images without putting some aside as “legacy”, documentation will become unusable after some years</a:t>
            </a:r>
            <a:endParaRPr lang="en-US" sz="1600" b="0" u="none" strike="noStrike" dirty="0">
              <a:solidFill>
                <a:srgbClr val="000000"/>
              </a:solidFill>
              <a:effectLst/>
              <a:uFillTx/>
              <a:latin typeface="Arial"/>
            </a:endParaRPr>
          </a:p>
          <a:p>
            <a:pPr marL="216000" indent="-216000">
              <a:lnSpc>
                <a:spcPct val="100000"/>
              </a:lnSpc>
              <a:buClr>
                <a:srgbClr val="333333"/>
              </a:buClr>
              <a:buFont typeface="Noto Sans Symbols 2"/>
              <a:buChar char=""/>
              <a:tabLst>
                <a:tab pos="0" algn="l"/>
              </a:tabLst>
            </a:pPr>
            <a:r>
              <a:rPr lang="en-US" sz="1600" b="0" u="none" strike="noStrike" dirty="0">
                <a:solidFill>
                  <a:srgbClr val="333333"/>
                </a:solidFill>
                <a:effectLst/>
                <a:uFillTx/>
                <a:latin typeface="Montserrat"/>
                <a:ea typeface="Montserrat"/>
              </a:rPr>
              <a:t>Somebody needs to decide (how to decide)</a:t>
            </a:r>
            <a:endParaRPr lang="en-US" sz="1600" b="0" u="none" strike="noStrike" dirty="0">
              <a:solidFill>
                <a:srgbClr val="000000"/>
              </a:solidFill>
              <a:effectLst/>
              <a:uFillTx/>
              <a:latin typeface="Arial"/>
            </a:endParaRPr>
          </a:p>
          <a:p>
            <a:pPr>
              <a:lnSpc>
                <a:spcPct val="100000"/>
              </a:lnSpc>
              <a:tabLst>
                <a:tab pos="0" algn="l"/>
              </a:tabLst>
            </a:pPr>
            <a:endParaRPr lang="en-US" sz="1600" b="0" u="none" strike="noStrike" dirty="0">
              <a:solidFill>
                <a:srgbClr val="000000"/>
              </a:solidFill>
              <a:effectLst/>
              <a:uFillTx/>
              <a:latin typeface="Arial"/>
            </a:endParaRPr>
          </a:p>
          <a:p>
            <a:pPr>
              <a:lnSpc>
                <a:spcPct val="100000"/>
              </a:lnSpc>
              <a:tabLst>
                <a:tab pos="0" algn="l"/>
              </a:tabLst>
            </a:pPr>
            <a:endParaRPr lang="en-US" sz="1600" b="0" u="none" strike="noStrike" dirty="0">
              <a:solidFill>
                <a:srgbClr val="000000"/>
              </a:solidFill>
              <a:effectLst/>
              <a:uFillTx/>
              <a:latin typeface="Arial"/>
            </a:endParaRPr>
          </a:p>
          <a:p>
            <a:pPr>
              <a:lnSpc>
                <a:spcPct val="100000"/>
              </a:lnSpc>
              <a:tabLst>
                <a:tab pos="0" algn="l"/>
              </a:tabLst>
            </a:pPr>
            <a:r>
              <a:rPr lang="en-US" sz="1600" b="0" u="none" strike="noStrike" dirty="0">
                <a:solidFill>
                  <a:srgbClr val="0033A0"/>
                </a:solidFill>
                <a:effectLst/>
                <a:uFillTx/>
                <a:latin typeface="Noto Sans Symbols 2"/>
                <a:ea typeface="Noto Sans Symbols 2"/>
                <a:sym typeface="Webdings" panose="05030102010509060703" pitchFamily="18" charset="2"/>
              </a:rPr>
              <a:t></a:t>
            </a:r>
            <a:r>
              <a:rPr lang="en-US" sz="1600" b="0" u="none" strike="noStrike" dirty="0">
                <a:solidFill>
                  <a:srgbClr val="0033A0"/>
                </a:solidFill>
                <a:effectLst/>
                <a:uFillTx/>
                <a:latin typeface="Noto Sans Symbols 2"/>
                <a:ea typeface="Noto Sans Symbols 2"/>
              </a:rPr>
              <a:t> </a:t>
            </a:r>
            <a:r>
              <a:rPr lang="en-US" sz="2000" b="0" u="none" strike="noStrike" dirty="0">
                <a:solidFill>
                  <a:srgbClr val="0033A0"/>
                </a:solidFill>
                <a:effectLst/>
                <a:uFillTx/>
                <a:latin typeface="Montserrat"/>
                <a:ea typeface="Montserrat"/>
              </a:rPr>
              <a:t>Other ideas</a:t>
            </a:r>
            <a:endParaRPr lang="en-US" sz="2000" b="0" u="none" strike="noStrike" dirty="0">
              <a:solidFill>
                <a:srgbClr val="000000"/>
              </a:solidFill>
              <a:effectLst/>
              <a:uFillTx/>
              <a:latin typeface="Arial"/>
            </a:endParaRPr>
          </a:p>
          <a:p>
            <a:pPr>
              <a:lnSpc>
                <a:spcPct val="100000"/>
              </a:lnSpc>
              <a:tabLst>
                <a:tab pos="0" algn="l"/>
              </a:tabLst>
            </a:pPr>
            <a:endParaRPr lang="en-US" sz="1600" b="0" u="none" strike="noStrike" dirty="0">
              <a:solidFill>
                <a:srgbClr val="000000"/>
              </a:solidFill>
              <a:effectLst/>
              <a:uFillTx/>
              <a:latin typeface="Arial"/>
            </a:endParaRPr>
          </a:p>
          <a:p>
            <a:pPr marL="216000" indent="-216000">
              <a:lnSpc>
                <a:spcPct val="100000"/>
              </a:lnSpc>
              <a:buClr>
                <a:srgbClr val="333333"/>
              </a:buClr>
              <a:buFont typeface="Noto Sans Symbols 2"/>
              <a:buChar char=""/>
              <a:tabLst>
                <a:tab pos="0" algn="l"/>
              </a:tabLst>
            </a:pPr>
            <a:r>
              <a:rPr lang="en-US" sz="1600" b="0" u="none" strike="noStrike" dirty="0">
                <a:solidFill>
                  <a:srgbClr val="333333"/>
                </a:solidFill>
                <a:effectLst/>
                <a:uFillTx/>
                <a:latin typeface="Montserrat"/>
                <a:ea typeface="Montserrat"/>
              </a:rPr>
              <a:t>Identify shareable CI job “recipes”, share centrally?</a:t>
            </a:r>
            <a:endParaRPr lang="en-US" sz="1600" b="0" u="none" strike="noStrike" dirty="0">
              <a:solidFill>
                <a:srgbClr val="000000"/>
              </a:solidFill>
              <a:effectLst/>
              <a:uFillTx/>
              <a:latin typeface="Arial"/>
            </a:endParaRPr>
          </a:p>
          <a:p>
            <a:pPr marL="216000" indent="-216000">
              <a:lnSpc>
                <a:spcPct val="100000"/>
              </a:lnSpc>
              <a:buClr>
                <a:srgbClr val="333333"/>
              </a:buClr>
              <a:buFont typeface="Noto Sans Symbols 2"/>
              <a:buChar char=""/>
              <a:tabLst>
                <a:tab pos="0" algn="l"/>
              </a:tabLst>
            </a:pPr>
            <a:r>
              <a:rPr lang="en-US" sz="1600" b="0" u="none" strike="noStrike" dirty="0">
                <a:solidFill>
                  <a:srgbClr val="333333"/>
                </a:solidFill>
                <a:effectLst/>
                <a:uFillTx/>
                <a:latin typeface="Montserrat"/>
                <a:ea typeface="Montserrat"/>
              </a:rPr>
              <a:t>Add clusters w/more RAM? (needs official request for resources)</a:t>
            </a:r>
            <a:endParaRPr lang="en-US" sz="1600" b="0" u="none" strike="noStrike" dirty="0">
              <a:solidFill>
                <a:srgbClr val="000000"/>
              </a:solidFill>
              <a:effectLst/>
              <a:uFillTx/>
              <a:latin typeface="Arial"/>
            </a:endParaRPr>
          </a:p>
          <a:p>
            <a:pPr marL="216000" indent="-216000">
              <a:lnSpc>
                <a:spcPct val="100000"/>
              </a:lnSpc>
              <a:buClr>
                <a:srgbClr val="333333"/>
              </a:buClr>
              <a:buFont typeface="Noto Sans Symbols 2"/>
              <a:buChar char=""/>
              <a:tabLst>
                <a:tab pos="0" algn="l"/>
              </a:tabLst>
            </a:pPr>
            <a:r>
              <a:rPr lang="en-US" sz="1600" b="0" u="none" strike="noStrike" dirty="0">
                <a:solidFill>
                  <a:srgbClr val="333333"/>
                </a:solidFill>
                <a:effectLst/>
                <a:uFillTx/>
                <a:latin typeface="Montserrat"/>
                <a:ea typeface="Montserrat"/>
              </a:rPr>
              <a:t>???</a:t>
            </a:r>
            <a:endParaRPr lang="en-US" sz="1600" b="0" u="none" strike="noStrike" dirty="0">
              <a:solidFill>
                <a:srgbClr val="000000"/>
              </a:solidFill>
              <a:effectLst/>
              <a:uFillTx/>
              <a:latin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Google Shape;352;g2841ac5b2e7_0_231"/>
          <p:cNvSpPr/>
          <p:nvPr/>
        </p:nvSpPr>
        <p:spPr>
          <a:xfrm>
            <a:off x="3972240" y="4771080"/>
            <a:ext cx="4246560" cy="84060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t">
            <a:noAutofit/>
          </a:bodyPr>
          <a:lstStyle/>
          <a:p>
            <a:pPr algn="ctr">
              <a:lnSpc>
                <a:spcPct val="90000"/>
              </a:lnSpc>
              <a:tabLst>
                <a:tab pos="0" algn="l"/>
              </a:tabLst>
            </a:pPr>
            <a:r>
              <a:rPr lang="en-US" sz="3600" b="0" u="none" strike="noStrike">
                <a:solidFill>
                  <a:srgbClr val="FEFEFE"/>
                </a:solidFill>
                <a:effectLst/>
                <a:uFillTx/>
                <a:latin typeface="Montserrat"/>
                <a:ea typeface="Montserrat"/>
              </a:rPr>
              <a:t>Any questions?</a:t>
            </a:r>
            <a:endParaRPr lang="en-US" sz="3600" b="0" u="none" strike="noStrike">
              <a:solidFill>
                <a:srgbClr val="FFFFFF"/>
              </a:solidFill>
              <a:effectLst/>
              <a:uFillTx/>
              <a:latin typeface="Arial"/>
            </a:endParaRPr>
          </a:p>
        </p:txBody>
      </p:sp>
      <p:sp>
        <p:nvSpPr>
          <p:cNvPr id="318" name="Google Shape;353;g2841ac5b2e7_0_231"/>
          <p:cNvSpPr/>
          <p:nvPr/>
        </p:nvSpPr>
        <p:spPr>
          <a:xfrm>
            <a:off x="4272120" y="1265760"/>
            <a:ext cx="3646800" cy="84060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t">
            <a:noAutofit/>
          </a:bodyPr>
          <a:lstStyle/>
          <a:p>
            <a:pPr algn="ctr">
              <a:lnSpc>
                <a:spcPct val="90000"/>
              </a:lnSpc>
              <a:tabLst>
                <a:tab pos="0" algn="l"/>
              </a:tabLst>
            </a:pPr>
            <a:r>
              <a:rPr lang="en-US" sz="3600" b="0" u="none" strike="noStrike">
                <a:solidFill>
                  <a:srgbClr val="FEFEFE"/>
                </a:solidFill>
                <a:effectLst/>
                <a:uFillTx/>
                <a:latin typeface="Montserrat"/>
                <a:ea typeface="Montserrat"/>
              </a:rPr>
              <a:t>Many thanks!</a:t>
            </a:r>
            <a:endParaRPr lang="en-US" sz="3600" b="0" u="none" strike="noStrike">
              <a:solidFill>
                <a:srgbClr val="FFFFFF"/>
              </a:solidFill>
              <a:effectLst/>
              <a:uFillTx/>
              <a:latin typeface="Arial"/>
            </a:endParaRPr>
          </a:p>
        </p:txBody>
      </p:sp>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PlaceHolder 1"/>
          <p:cNvSpPr>
            <a:spLocks noGrp="1"/>
          </p:cNvSpPr>
          <p:nvPr>
            <p:ph type="title"/>
          </p:nvPr>
        </p:nvSpPr>
        <p:spPr>
          <a:xfrm>
            <a:off x="407880" y="373680"/>
            <a:ext cx="11374920" cy="918000"/>
          </a:xfrm>
          <a:prstGeom prst="rect">
            <a:avLst/>
          </a:prstGeom>
          <a:noFill/>
          <a:ln w="0">
            <a:noFill/>
          </a:ln>
        </p:spPr>
        <p:txBody>
          <a:bodyPr lIns="0" tIns="0" rIns="0" bIns="0" anchor="t">
            <a:noAutofit/>
          </a:bodyPr>
          <a:lstStyle/>
          <a:p>
            <a:pPr indent="0">
              <a:lnSpc>
                <a:spcPct val="90000"/>
              </a:lnSpc>
              <a:buNone/>
              <a:tabLst>
                <a:tab pos="0" algn="l"/>
              </a:tabLst>
            </a:pPr>
            <a:r>
              <a:rPr lang="en-US" sz="3600" b="1" u="none" strike="noStrike">
                <a:solidFill>
                  <a:schemeClr val="dk1"/>
                </a:solidFill>
                <a:effectLst/>
                <a:uFillTx/>
                <a:latin typeface="Montserrat"/>
                <a:ea typeface="Montserrat"/>
              </a:rPr>
              <a:t>Why CI Matters for Your FPGA Projects</a:t>
            </a:r>
            <a:endParaRPr lang="en-US" sz="3600" b="0" u="none" strike="noStrike">
              <a:solidFill>
                <a:srgbClr val="000000"/>
              </a:solidFill>
              <a:effectLst/>
              <a:uFillTx/>
              <a:latin typeface="Arial"/>
            </a:endParaRPr>
          </a:p>
        </p:txBody>
      </p:sp>
      <p:sp>
        <p:nvSpPr>
          <p:cNvPr id="228" name="PlaceHolder 2"/>
          <p:cNvSpPr>
            <a:spLocks noGrp="1"/>
          </p:cNvSpPr>
          <p:nvPr>
            <p:ph type="dt" idx="61"/>
          </p:nvPr>
        </p:nvSpPr>
        <p:spPr>
          <a:xfrm>
            <a:off x="8988840" y="6424920"/>
            <a:ext cx="177300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000" b="0" u="none" strike="noStrike">
                <a:solidFill>
                  <a:schemeClr val="dk1"/>
                </a:solidFill>
                <a:effectLst/>
                <a:uFillTx/>
                <a:latin typeface="Arial"/>
                <a:ea typeface="Arial"/>
              </a:defRPr>
            </a:lvl1pPr>
          </a:lstStyle>
          <a:p>
            <a:pPr indent="0" algn="ctr">
              <a:lnSpc>
                <a:spcPct val="100000"/>
              </a:lnSpc>
              <a:buNone/>
              <a:tabLst>
                <a:tab pos="0" algn="l"/>
              </a:tabLst>
            </a:pPr>
            <a:r>
              <a:rPr lang="en-US" sz="1000" b="0" u="none" strike="noStrike">
                <a:solidFill>
                  <a:schemeClr val="dk1"/>
                </a:solidFill>
                <a:effectLst/>
                <a:uFillTx/>
                <a:latin typeface="Arial"/>
                <a:ea typeface="Arial"/>
              </a:rPr>
              <a:t>21 May 2025</a:t>
            </a:r>
            <a:endParaRPr lang="en-US" sz="1000" b="0" u="none" strike="noStrike">
              <a:solidFill>
                <a:srgbClr val="000000"/>
              </a:solidFill>
              <a:effectLst/>
              <a:uFillTx/>
              <a:latin typeface="Times New Roman"/>
            </a:endParaRPr>
          </a:p>
        </p:txBody>
      </p:sp>
      <p:sp>
        <p:nvSpPr>
          <p:cNvPr id="229" name="PlaceHolder 3"/>
          <p:cNvSpPr>
            <a:spLocks noGrp="1"/>
          </p:cNvSpPr>
          <p:nvPr>
            <p:ph type="ftr" idx="62"/>
          </p:nvPr>
        </p:nvSpPr>
        <p:spPr>
          <a:xfrm>
            <a:off x="1145520" y="6532920"/>
            <a:ext cx="316584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000" b="0" u="none" strike="noStrike">
                <a:solidFill>
                  <a:schemeClr val="dk1"/>
                </a:solidFill>
                <a:effectLst/>
                <a:uFillTx/>
                <a:latin typeface="Arial"/>
                <a:ea typeface="Arial"/>
              </a:defRPr>
            </a:lvl1pPr>
          </a:lstStyle>
          <a:p>
            <a:pPr indent="0" algn="ctr">
              <a:lnSpc>
                <a:spcPct val="100000"/>
              </a:lnSpc>
              <a:buNone/>
              <a:tabLst>
                <a:tab pos="0" algn="l"/>
              </a:tabLst>
            </a:pPr>
            <a:r>
              <a:rPr lang="en-US" sz="1000" b="0" u="none" strike="noStrike">
                <a:solidFill>
                  <a:schemeClr val="dk1"/>
                </a:solidFill>
                <a:effectLst/>
                <a:uFillTx/>
                <a:latin typeface="Arial"/>
                <a:ea typeface="Arial"/>
              </a:rPr>
              <a:t>IT-CA-GES | The new CI4FPGA service</a:t>
            </a:r>
            <a:endParaRPr lang="en-US" sz="1000" b="0" u="none" strike="noStrike">
              <a:solidFill>
                <a:srgbClr val="000000"/>
              </a:solidFill>
              <a:effectLst/>
              <a:uFillTx/>
              <a:latin typeface="Times New Roman"/>
            </a:endParaRPr>
          </a:p>
          <a:p>
            <a:pPr indent="0" algn="ctr">
              <a:lnSpc>
                <a:spcPct val="100000"/>
              </a:lnSpc>
              <a:buNone/>
              <a:tabLst>
                <a:tab pos="0" algn="l"/>
              </a:tabLst>
            </a:pPr>
            <a:endParaRPr lang="en-US" sz="1000" b="0" u="none" strike="noStrike">
              <a:solidFill>
                <a:srgbClr val="000000"/>
              </a:solidFill>
              <a:effectLst/>
              <a:uFillTx/>
              <a:latin typeface="Times New Roman"/>
            </a:endParaRPr>
          </a:p>
        </p:txBody>
      </p:sp>
      <p:sp>
        <p:nvSpPr>
          <p:cNvPr id="230" name="PlaceHolder 4"/>
          <p:cNvSpPr>
            <a:spLocks noGrp="1"/>
          </p:cNvSpPr>
          <p:nvPr>
            <p:ph type="sldNum" idx="63"/>
          </p:nvPr>
        </p:nvSpPr>
        <p:spPr>
          <a:xfrm>
            <a:off x="11107440" y="6424920"/>
            <a:ext cx="68040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81B6FB6A-2200-4CF7-98D9-8243A736DFF8}" type="slidenum">
              <a:rPr lang="en-US" sz="850" b="1" u="none" strike="noStrike">
                <a:solidFill>
                  <a:schemeClr val="dk1"/>
                </a:solidFill>
                <a:effectLst/>
                <a:uFillTx/>
                <a:latin typeface="Arial"/>
                <a:ea typeface="Arial"/>
              </a:rPr>
              <a:t>2</a:t>
            </a:fld>
            <a:endParaRPr lang="en-US" sz="850" b="0" u="none" strike="noStrike">
              <a:solidFill>
                <a:srgbClr val="000000"/>
              </a:solidFill>
              <a:effectLst/>
              <a:uFillTx/>
              <a:latin typeface="Times New Roman"/>
            </a:endParaRPr>
          </a:p>
        </p:txBody>
      </p:sp>
      <p:sp>
        <p:nvSpPr>
          <p:cNvPr id="231" name="Google Shape;239;g2841ac5b2e7_1_ 4"/>
          <p:cNvSpPr/>
          <p:nvPr/>
        </p:nvSpPr>
        <p:spPr>
          <a:xfrm>
            <a:off x="4311720" y="6380380"/>
            <a:ext cx="3710160" cy="478800"/>
          </a:xfrm>
          <a:prstGeom prst="rect">
            <a:avLst/>
          </a:prstGeom>
          <a:solidFill>
            <a:schemeClr val="accent2"/>
          </a:solidFill>
          <a:ln w="0">
            <a:noFill/>
          </a:ln>
        </p:spPr>
        <p:style>
          <a:lnRef idx="0">
            <a:scrgbClr r="0" g="0" b="0"/>
          </a:lnRef>
          <a:fillRef idx="0">
            <a:scrgbClr r="0" g="0" b="0"/>
          </a:fillRef>
          <a:effectRef idx="0">
            <a:scrgbClr r="0" g="0" b="0"/>
          </a:effectRef>
          <a:fontRef idx="minor"/>
        </p:style>
        <p:txBody>
          <a:bodyPr lIns="274320" tIns="137160" rIns="274320" bIns="137160" anchor="t">
            <a:noAutofit/>
          </a:bodyPr>
          <a:lstStyle/>
          <a:p>
            <a:pPr algn="ctr">
              <a:lnSpc>
                <a:spcPct val="128000"/>
              </a:lnSpc>
              <a:spcBef>
                <a:spcPts val="799"/>
              </a:spcBef>
              <a:tabLst>
                <a:tab pos="0" algn="l"/>
              </a:tabLst>
            </a:pPr>
            <a:r>
              <a:rPr lang="en-US" sz="1000" b="0" u="none" strike="noStrike">
                <a:solidFill>
                  <a:schemeClr val="lt1"/>
                </a:solidFill>
                <a:effectLst/>
                <a:uFillTx/>
                <a:latin typeface="Arial"/>
                <a:ea typeface="Arial"/>
              </a:rPr>
              <a:t>2</a:t>
            </a:r>
            <a:r>
              <a:rPr lang="en-US" sz="1000" b="0" u="none" strike="noStrike" baseline="33000">
                <a:solidFill>
                  <a:schemeClr val="lt1"/>
                </a:solidFill>
                <a:effectLst/>
                <a:uFillTx/>
                <a:latin typeface="Arial"/>
                <a:ea typeface="Arial"/>
              </a:rPr>
              <a:t>nd</a:t>
            </a:r>
            <a:r>
              <a:rPr lang="en-US" sz="1000" b="0" u="none" strike="noStrike">
                <a:solidFill>
                  <a:schemeClr val="lt1"/>
                </a:solidFill>
                <a:effectLst/>
                <a:uFillTx/>
                <a:latin typeface="Arial"/>
                <a:ea typeface="Arial"/>
              </a:rPr>
              <a:t> FDF meeting</a:t>
            </a:r>
            <a:endParaRPr lang="en-US" sz="1000" b="0" u="none" strike="noStrike">
              <a:solidFill>
                <a:srgbClr val="000000"/>
              </a:solidFill>
              <a:effectLst/>
              <a:uFillTx/>
              <a:latin typeface="Arial"/>
            </a:endParaRPr>
          </a:p>
        </p:txBody>
      </p:sp>
      <p:sp>
        <p:nvSpPr>
          <p:cNvPr id="232" name="Google Shape;240;g2841ac5b2e7_1_ 5"/>
          <p:cNvSpPr/>
          <p:nvPr/>
        </p:nvSpPr>
        <p:spPr>
          <a:xfrm>
            <a:off x="518040" y="1292400"/>
            <a:ext cx="11297880" cy="490716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t">
            <a:noAutofit/>
          </a:bodyPr>
          <a:lstStyle/>
          <a:p>
            <a:pPr>
              <a:lnSpc>
                <a:spcPct val="100000"/>
              </a:lnSpc>
              <a:tabLst>
                <a:tab pos="0" algn="l"/>
              </a:tabLst>
            </a:pPr>
            <a:r>
              <a:rPr lang="en-US" sz="2100" b="1" u="none" strike="noStrike" dirty="0">
                <a:solidFill>
                  <a:srgbClr val="0033A0"/>
                </a:solidFill>
                <a:effectLst/>
                <a:uFillTx/>
                <a:latin typeface="Montserrat"/>
                <a:ea typeface="Montserrat"/>
              </a:rPr>
              <a:t>Wait, what is CI again?</a:t>
            </a:r>
            <a:endParaRPr lang="en-US" sz="2100" b="0" u="none" strike="noStrike" dirty="0">
              <a:solidFill>
                <a:srgbClr val="000000"/>
              </a:solidFill>
              <a:effectLst/>
              <a:uFillTx/>
              <a:latin typeface="Arial"/>
            </a:endParaRPr>
          </a:p>
          <a:p>
            <a:pPr>
              <a:lnSpc>
                <a:spcPct val="100000"/>
              </a:lnSpc>
              <a:tabLst>
                <a:tab pos="0" algn="l"/>
              </a:tabLst>
            </a:pPr>
            <a:endParaRPr lang="en-US" sz="1000" b="0" u="none" strike="noStrike" dirty="0">
              <a:solidFill>
                <a:srgbClr val="000000"/>
              </a:solidFill>
              <a:effectLst/>
              <a:uFillTx/>
              <a:latin typeface="Arial"/>
            </a:endParaRPr>
          </a:p>
          <a:p>
            <a:pPr>
              <a:lnSpc>
                <a:spcPct val="100000"/>
              </a:lnSpc>
              <a:tabLst>
                <a:tab pos="0" algn="l"/>
              </a:tabLst>
            </a:pPr>
            <a:r>
              <a:rPr lang="en-US" sz="1800" b="0" u="none" strike="noStrike" dirty="0">
                <a:solidFill>
                  <a:schemeClr val="dk2"/>
                </a:solidFill>
                <a:effectLst/>
                <a:uFillTx/>
                <a:latin typeface="Montserrat"/>
                <a:ea typeface="Montserrat"/>
              </a:rPr>
              <a:t>CI involves </a:t>
            </a:r>
            <a:r>
              <a:rPr lang="en-US" sz="1800" b="0" u="none" strike="noStrike" dirty="0">
                <a:solidFill>
                  <a:srgbClr val="0033A0"/>
                </a:solidFill>
                <a:effectLst/>
                <a:uFillTx/>
                <a:latin typeface="Montserrat"/>
                <a:ea typeface="Montserrat"/>
              </a:rPr>
              <a:t>regularly integrating code changes</a:t>
            </a:r>
            <a:r>
              <a:rPr lang="en-US" sz="1800" b="0" u="none" strike="noStrike" dirty="0">
                <a:solidFill>
                  <a:schemeClr val="dk2"/>
                </a:solidFill>
                <a:effectLst/>
                <a:uFillTx/>
                <a:latin typeface="Montserrat"/>
                <a:ea typeface="Montserrat"/>
              </a:rPr>
              <a:t> from multiple contributors into a shared codebase, followed by </a:t>
            </a:r>
            <a:r>
              <a:rPr lang="en-US" sz="1800" b="0" u="none" strike="noStrike" dirty="0">
                <a:solidFill>
                  <a:srgbClr val="0033A0"/>
                </a:solidFill>
                <a:effectLst/>
                <a:uFillTx/>
                <a:latin typeface="Montserrat"/>
                <a:ea typeface="Montserrat"/>
              </a:rPr>
              <a:t>automatic testing and building</a:t>
            </a:r>
            <a:r>
              <a:rPr lang="en-US" sz="1800" b="0" u="none" strike="noStrike" dirty="0">
                <a:solidFill>
                  <a:schemeClr val="dk2"/>
                </a:solidFill>
                <a:effectLst/>
                <a:uFillTx/>
                <a:latin typeface="Montserrat"/>
                <a:ea typeface="Montserrat"/>
              </a:rPr>
              <a:t> of the result. This practice is a cornerstone of modern development, particularly for automated repository-level checks.</a:t>
            </a:r>
            <a:endParaRPr lang="en-US" sz="1800" b="0" u="none" strike="noStrike" dirty="0">
              <a:solidFill>
                <a:srgbClr val="000000"/>
              </a:solidFill>
              <a:effectLst/>
              <a:uFillTx/>
              <a:latin typeface="Arial"/>
            </a:endParaRPr>
          </a:p>
          <a:p>
            <a:pPr>
              <a:lnSpc>
                <a:spcPct val="100000"/>
              </a:lnSpc>
              <a:tabLst>
                <a:tab pos="0" algn="l"/>
              </a:tabLst>
            </a:pPr>
            <a:endParaRPr lang="en-US" sz="1800" b="0" u="none" strike="noStrike" dirty="0">
              <a:solidFill>
                <a:srgbClr val="000000"/>
              </a:solidFill>
              <a:effectLst/>
              <a:uFillTx/>
              <a:latin typeface="Arial"/>
            </a:endParaRPr>
          </a:p>
          <a:p>
            <a:pPr>
              <a:lnSpc>
                <a:spcPct val="100000"/>
              </a:lnSpc>
              <a:tabLst>
                <a:tab pos="0" algn="l"/>
              </a:tabLst>
            </a:pPr>
            <a:endParaRPr lang="en-US" sz="1800" b="0" u="none" strike="noStrike" dirty="0">
              <a:solidFill>
                <a:srgbClr val="000000"/>
              </a:solidFill>
              <a:effectLst/>
              <a:uFillTx/>
              <a:latin typeface="Arial"/>
            </a:endParaRPr>
          </a:p>
          <a:p>
            <a:pPr>
              <a:lnSpc>
                <a:spcPct val="100000"/>
              </a:lnSpc>
              <a:tabLst>
                <a:tab pos="0" algn="l"/>
              </a:tabLst>
            </a:pPr>
            <a:r>
              <a:rPr lang="en-US" sz="2100" b="1" dirty="0">
                <a:solidFill>
                  <a:srgbClr val="0033A0"/>
                </a:solidFill>
                <a:latin typeface="Montserrat"/>
              </a:rPr>
              <a:t>Key Benefits for FPGA Development</a:t>
            </a:r>
          </a:p>
        </p:txBody>
      </p:sp>
      <p:sp>
        <p:nvSpPr>
          <p:cNvPr id="233" name="TextBox 232"/>
          <p:cNvSpPr txBox="1"/>
          <p:nvPr/>
        </p:nvSpPr>
        <p:spPr>
          <a:xfrm>
            <a:off x="685800" y="3766679"/>
            <a:ext cx="3429000" cy="2175839"/>
          </a:xfrm>
          <a:prstGeom prst="rect">
            <a:avLst/>
          </a:prstGeom>
          <a:solidFill>
            <a:srgbClr val="E8F0FF">
              <a:alpha val="50000"/>
            </a:srgbClr>
          </a:solidFill>
          <a:ln w="0">
            <a:noFill/>
          </a:ln>
        </p:spPr>
        <p:txBody>
          <a:bodyPr lIns="90000" tIns="45000" rIns="90000" bIns="45000" anchor="t">
            <a:normAutofit lnSpcReduction="10000"/>
          </a:bodyPr>
          <a:lstStyle/>
          <a:p>
            <a:r>
              <a:rPr lang="en-US" sz="1600" b="0" u="none" strike="noStrike" dirty="0">
                <a:solidFill>
                  <a:srgbClr val="0033A0"/>
                </a:solidFill>
                <a:effectLst/>
                <a:uFillTx/>
                <a:latin typeface="Noto Sans Symbols 2"/>
                <a:ea typeface="Noto Sans Symbols 2"/>
              </a:rPr>
              <a:t>🛠</a:t>
            </a:r>
            <a:r>
              <a:rPr lang="en-US" sz="1600" b="0" u="none" strike="noStrike" dirty="0">
                <a:solidFill>
                  <a:srgbClr val="0033A0"/>
                </a:solidFill>
                <a:effectLst/>
                <a:uFillTx/>
                <a:latin typeface="Arial"/>
              </a:rPr>
              <a:t> Consistent Automated Systems</a:t>
            </a:r>
          </a:p>
          <a:p>
            <a:endParaRPr lang="en-US" sz="1600" b="0" u="none" strike="noStrike" dirty="0">
              <a:solidFill>
                <a:srgbClr val="0033A0"/>
              </a:solidFill>
              <a:effectLst/>
              <a:uFillTx/>
              <a:latin typeface="Arial"/>
            </a:endParaRPr>
          </a:p>
          <a:p>
            <a:r>
              <a:rPr lang="en-US" sz="1600" b="0" u="none" strike="noStrike" dirty="0">
                <a:solidFill>
                  <a:srgbClr val="000000"/>
                </a:solidFill>
                <a:effectLst/>
                <a:uFillTx/>
                <a:latin typeface="Arial"/>
              </a:rPr>
              <a:t>Robust framework for various tests (unit, system-level, linting, code coverage) and builds (bitstream, drivers, utilities)</a:t>
            </a:r>
          </a:p>
          <a:p>
            <a:endParaRPr lang="en-US" sz="1600" dirty="0">
              <a:solidFill>
                <a:srgbClr val="000000"/>
              </a:solidFill>
              <a:latin typeface="Arial"/>
            </a:endParaRPr>
          </a:p>
          <a:p>
            <a:r>
              <a:rPr lang="en-US" sz="1600" dirty="0">
                <a:solidFill>
                  <a:srgbClr val="000000"/>
                </a:solidFill>
                <a:latin typeface="Arial"/>
              </a:rPr>
              <a:t>Triggered at key points in the workflow</a:t>
            </a:r>
            <a:endParaRPr lang="en-US" sz="1600" b="0" u="none" strike="noStrike" dirty="0">
              <a:solidFill>
                <a:srgbClr val="0033A0"/>
              </a:solidFill>
              <a:effectLst/>
              <a:uFillTx/>
              <a:latin typeface="Arial"/>
            </a:endParaRPr>
          </a:p>
        </p:txBody>
      </p:sp>
      <p:sp>
        <p:nvSpPr>
          <p:cNvPr id="234" name="TextBox 233"/>
          <p:cNvSpPr txBox="1"/>
          <p:nvPr/>
        </p:nvSpPr>
        <p:spPr>
          <a:xfrm>
            <a:off x="4466160" y="3767040"/>
            <a:ext cx="3429000" cy="2176200"/>
          </a:xfrm>
          <a:prstGeom prst="rect">
            <a:avLst/>
          </a:prstGeom>
          <a:solidFill>
            <a:srgbClr val="E8F0FF">
              <a:alpha val="50000"/>
            </a:srgbClr>
          </a:solidFill>
          <a:ln w="0">
            <a:noFill/>
          </a:ln>
        </p:spPr>
        <p:txBody>
          <a:bodyPr lIns="90000" tIns="45000" rIns="90000" bIns="45000" anchor="t">
            <a:normAutofit/>
          </a:bodyPr>
          <a:lstStyle/>
          <a:p>
            <a:r>
              <a:rPr lang="en-US" sz="1600" b="0" u="none" strike="noStrike" dirty="0">
                <a:solidFill>
                  <a:srgbClr val="0033A0"/>
                </a:solidFill>
                <a:effectLst/>
                <a:uFillTx/>
                <a:latin typeface="Noto Sans Symbols 2"/>
                <a:ea typeface="Noto Sans Symbols 2"/>
              </a:rPr>
              <a:t>⏱</a:t>
            </a:r>
            <a:r>
              <a:rPr lang="en-US" sz="1600" b="0" u="none" strike="noStrike" dirty="0">
                <a:solidFill>
                  <a:srgbClr val="0033A0"/>
                </a:solidFill>
                <a:effectLst/>
                <a:uFillTx/>
                <a:latin typeface="Arial"/>
              </a:rPr>
              <a:t> Efficient Job Handling</a:t>
            </a:r>
            <a:endParaRPr lang="en-US" sz="1600" b="0" u="none" strike="noStrike" dirty="0">
              <a:solidFill>
                <a:srgbClr val="000000"/>
              </a:solidFill>
              <a:effectLst/>
              <a:uFillTx/>
              <a:latin typeface="Arial"/>
            </a:endParaRPr>
          </a:p>
          <a:p>
            <a:endParaRPr lang="en-US" sz="1600" b="0" u="none" strike="noStrike" dirty="0">
              <a:solidFill>
                <a:srgbClr val="000000"/>
              </a:solidFill>
              <a:effectLst/>
              <a:uFillTx/>
              <a:latin typeface="Arial"/>
            </a:endParaRPr>
          </a:p>
          <a:p>
            <a:r>
              <a:rPr lang="en-US" sz="1600" b="0" u="none" strike="noStrike" dirty="0">
                <a:solidFill>
                  <a:srgbClr val="000000"/>
                </a:solidFill>
                <a:effectLst/>
                <a:uFillTx/>
                <a:latin typeface="Arial"/>
              </a:rPr>
              <a:t>Easy launching of job sets, despite long build times</a:t>
            </a:r>
          </a:p>
          <a:p>
            <a:endParaRPr lang="en-US" sz="1600" dirty="0">
              <a:solidFill>
                <a:srgbClr val="000000"/>
              </a:solidFill>
              <a:latin typeface="Arial"/>
            </a:endParaRPr>
          </a:p>
          <a:p>
            <a:endParaRPr lang="en-US" sz="1600" b="0" u="none" strike="noStrike" dirty="0">
              <a:solidFill>
                <a:srgbClr val="000000"/>
              </a:solidFill>
              <a:effectLst/>
              <a:uFillTx/>
              <a:latin typeface="Arial"/>
            </a:endParaRPr>
          </a:p>
          <a:p>
            <a:r>
              <a:rPr lang="en-US" sz="1600" b="0" u="none" strike="noStrike" dirty="0">
                <a:solidFill>
                  <a:srgbClr val="000000"/>
                </a:solidFill>
                <a:effectLst/>
                <a:uFillTx/>
                <a:latin typeface="Noto Sans Symbols 2"/>
                <a:ea typeface="Noto Sans Symbols 2"/>
              </a:rPr>
              <a:t>⇨</a:t>
            </a:r>
            <a:r>
              <a:rPr lang="en-US" sz="1600" b="0" u="none" strike="noStrike" dirty="0">
                <a:solidFill>
                  <a:srgbClr val="000000"/>
                </a:solidFill>
                <a:effectLst/>
                <a:uFillTx/>
                <a:latin typeface="Arial"/>
              </a:rPr>
              <a:t> frequent usage </a:t>
            </a:r>
            <a:r>
              <a:rPr lang="en-US" sz="1600" b="0" u="none" strike="noStrike" dirty="0">
                <a:solidFill>
                  <a:srgbClr val="000000"/>
                </a:solidFill>
                <a:effectLst/>
                <a:uFillTx/>
                <a:latin typeface="Noto Sans Symbols 2"/>
                <a:ea typeface="Noto Sans Symbols 2"/>
              </a:rPr>
              <a:t>⇨</a:t>
            </a:r>
            <a:r>
              <a:rPr lang="en-US" sz="1600" b="0" u="none" strike="noStrike" dirty="0">
                <a:solidFill>
                  <a:srgbClr val="000000"/>
                </a:solidFill>
                <a:effectLst/>
                <a:uFillTx/>
                <a:latin typeface="Arial"/>
              </a:rPr>
              <a:t> less breakage, quicker regression bug-hunting</a:t>
            </a:r>
          </a:p>
        </p:txBody>
      </p:sp>
      <p:sp>
        <p:nvSpPr>
          <p:cNvPr id="235" name="TextBox 234"/>
          <p:cNvSpPr txBox="1"/>
          <p:nvPr/>
        </p:nvSpPr>
        <p:spPr>
          <a:xfrm>
            <a:off x="8210520" y="3767400"/>
            <a:ext cx="3429000" cy="2175840"/>
          </a:xfrm>
          <a:prstGeom prst="rect">
            <a:avLst/>
          </a:prstGeom>
          <a:solidFill>
            <a:srgbClr val="E8F0FF">
              <a:alpha val="50000"/>
            </a:srgbClr>
          </a:solidFill>
          <a:ln w="0">
            <a:noFill/>
          </a:ln>
        </p:spPr>
        <p:txBody>
          <a:bodyPr lIns="90000" tIns="45000" rIns="90000" bIns="45000" anchor="t">
            <a:normAutofit/>
          </a:bodyPr>
          <a:lstStyle/>
          <a:p>
            <a:r>
              <a:rPr lang="en-US" sz="1600" b="0" u="none" strike="noStrike" dirty="0">
                <a:solidFill>
                  <a:srgbClr val="0033A0"/>
                </a:solidFill>
                <a:effectLst/>
                <a:uFillTx/>
                <a:latin typeface="Noto Sans Symbols 2"/>
                <a:ea typeface="Noto Sans Symbols 2"/>
              </a:rPr>
              <a:t>🗫</a:t>
            </a:r>
            <a:r>
              <a:rPr lang="en-US" sz="1600" b="0" u="none" strike="noStrike" dirty="0">
                <a:solidFill>
                  <a:srgbClr val="0033A0"/>
                </a:solidFill>
                <a:effectLst/>
                <a:uFillTx/>
                <a:latin typeface="Arial"/>
              </a:rPr>
              <a:t> Enhanced Collaboration</a:t>
            </a:r>
            <a:endParaRPr lang="en-US" sz="1600" b="0" u="none" strike="noStrike" dirty="0">
              <a:solidFill>
                <a:srgbClr val="000000"/>
              </a:solidFill>
              <a:effectLst/>
              <a:uFillTx/>
              <a:latin typeface="Arial"/>
            </a:endParaRPr>
          </a:p>
          <a:p>
            <a:endParaRPr lang="en-US" sz="1600" b="0" u="none" strike="noStrike" dirty="0">
              <a:solidFill>
                <a:srgbClr val="000000"/>
              </a:solidFill>
              <a:effectLst/>
              <a:uFillTx/>
              <a:latin typeface="Arial"/>
            </a:endParaRPr>
          </a:p>
          <a:p>
            <a:r>
              <a:rPr lang="en-US" sz="1600" b="0" u="none" strike="noStrike" dirty="0">
                <a:solidFill>
                  <a:srgbClr val="000000"/>
                </a:solidFill>
                <a:effectLst/>
                <a:uFillTx/>
                <a:latin typeface="Arial"/>
              </a:rPr>
              <a:t>Facilitates common development practices and seamless code sharing</a:t>
            </a:r>
          </a:p>
          <a:p>
            <a:endParaRPr lang="en-US" sz="1600" b="0" u="none" strike="noStrike" dirty="0">
              <a:solidFill>
                <a:srgbClr val="000000"/>
              </a:solidFill>
              <a:effectLst/>
              <a:uFillTx/>
              <a:latin typeface="Arial"/>
            </a:endParaRPr>
          </a:p>
          <a:p>
            <a:r>
              <a:rPr lang="en-US" sz="1600" b="0" u="none" strike="noStrike" dirty="0">
                <a:solidFill>
                  <a:srgbClr val="000000"/>
                </a:solidFill>
                <a:effectLst/>
                <a:uFillTx/>
                <a:latin typeface="Arial"/>
              </a:rPr>
              <a:t>Ideal for IP core libraries and team projects.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TextBox 235"/>
          <p:cNvSpPr txBox="1"/>
          <p:nvPr/>
        </p:nvSpPr>
        <p:spPr>
          <a:xfrm>
            <a:off x="6505560" y="914760"/>
            <a:ext cx="5257800" cy="5451120"/>
          </a:xfrm>
          <a:prstGeom prst="rect">
            <a:avLst/>
          </a:prstGeom>
          <a:solidFill>
            <a:srgbClr val="FFD7D7">
              <a:alpha val="30000"/>
            </a:srgbClr>
          </a:solidFill>
          <a:ln w="0">
            <a:noFill/>
          </a:ln>
        </p:spPr>
        <p:txBody>
          <a:bodyPr lIns="90000" tIns="45000" rIns="90000" bIns="45000" anchor="t">
            <a:normAutofit/>
          </a:bodyPr>
          <a:lstStyle/>
          <a:p>
            <a:pPr>
              <a:lnSpc>
                <a:spcPct val="100000"/>
              </a:lnSpc>
              <a:tabLst>
                <a:tab pos="0" algn="l"/>
              </a:tabLst>
            </a:pPr>
            <a:r>
              <a:rPr lang="en-US" sz="2100" b="1" u="none" strike="noStrike" dirty="0">
                <a:solidFill>
                  <a:schemeClr val="dk2"/>
                </a:solidFill>
                <a:effectLst/>
                <a:uFillTx/>
                <a:latin typeface="Montserrat"/>
                <a:ea typeface="Montserrat"/>
              </a:rPr>
              <a:t>Scaling for a broad audience on k8s clusters… not that easy</a:t>
            </a:r>
            <a:endParaRPr lang="en-US" sz="2100" b="0" u="none" strike="noStrike" dirty="0">
              <a:solidFill>
                <a:srgbClr val="000000"/>
              </a:solidFill>
              <a:effectLst/>
              <a:uFillTx/>
              <a:latin typeface="Arial"/>
            </a:endParaRPr>
          </a:p>
          <a:p>
            <a:pPr>
              <a:lnSpc>
                <a:spcPct val="100000"/>
              </a:lnSpc>
              <a:tabLst>
                <a:tab pos="0" algn="l"/>
              </a:tabLst>
            </a:pPr>
            <a:endParaRPr lang="en-US" sz="2100" b="0" u="none" strike="noStrike" dirty="0">
              <a:solidFill>
                <a:srgbClr val="000000"/>
              </a:solidFill>
              <a:effectLst/>
              <a:uFillTx/>
              <a:latin typeface="Arial"/>
            </a:endParaRPr>
          </a:p>
          <a:p>
            <a:pPr>
              <a:lnSpc>
                <a:spcPct val="100000"/>
              </a:lnSpc>
              <a:tabLst>
                <a:tab pos="0" algn="l"/>
              </a:tabLst>
            </a:pPr>
            <a:endParaRPr lang="en-US" sz="2100" b="0" u="none" strike="noStrike" dirty="0">
              <a:solidFill>
                <a:srgbClr val="000000"/>
              </a:solidFill>
              <a:effectLst/>
              <a:uFillTx/>
              <a:latin typeface="Arial"/>
            </a:endParaRPr>
          </a:p>
          <a:p>
            <a:pPr>
              <a:lnSpc>
                <a:spcPct val="100000"/>
              </a:lnSpc>
              <a:tabLst>
                <a:tab pos="0" algn="l"/>
              </a:tabLst>
            </a:pPr>
            <a:endParaRPr lang="en-US" sz="2100" b="0" u="none" strike="noStrike" dirty="0">
              <a:solidFill>
                <a:srgbClr val="000000"/>
              </a:solidFill>
              <a:effectLst/>
              <a:uFillTx/>
              <a:latin typeface="Arial"/>
            </a:endParaRPr>
          </a:p>
          <a:p>
            <a:pPr>
              <a:lnSpc>
                <a:spcPct val="100000"/>
              </a:lnSpc>
              <a:tabLst>
                <a:tab pos="0" algn="l"/>
              </a:tabLst>
            </a:pPr>
            <a:endParaRPr lang="en-US" sz="2100" b="0" u="none" strike="noStrike" dirty="0">
              <a:solidFill>
                <a:srgbClr val="000000"/>
              </a:solidFill>
              <a:effectLst/>
              <a:uFillTx/>
              <a:latin typeface="Arial"/>
            </a:endParaRPr>
          </a:p>
          <a:p>
            <a:pPr>
              <a:lnSpc>
                <a:spcPct val="100000"/>
              </a:lnSpc>
              <a:tabLst>
                <a:tab pos="0" algn="l"/>
              </a:tabLst>
            </a:pPr>
            <a:endParaRPr lang="en-US" sz="2100" b="0" u="none" strike="noStrike" dirty="0">
              <a:solidFill>
                <a:srgbClr val="000000"/>
              </a:solidFill>
              <a:effectLst/>
              <a:uFillTx/>
              <a:latin typeface="Arial"/>
            </a:endParaRPr>
          </a:p>
          <a:p>
            <a:pPr>
              <a:lnSpc>
                <a:spcPct val="100000"/>
              </a:lnSpc>
              <a:tabLst>
                <a:tab pos="0" algn="l"/>
              </a:tabLst>
            </a:pPr>
            <a:endParaRPr lang="en-US" sz="2100" b="0" u="none" strike="noStrike" dirty="0">
              <a:solidFill>
                <a:srgbClr val="000000"/>
              </a:solidFill>
              <a:effectLst/>
              <a:uFillTx/>
              <a:latin typeface="Arial"/>
            </a:endParaRPr>
          </a:p>
          <a:p>
            <a:pPr>
              <a:lnSpc>
                <a:spcPct val="100000"/>
              </a:lnSpc>
              <a:tabLst>
                <a:tab pos="0" algn="l"/>
              </a:tabLst>
            </a:pPr>
            <a:endParaRPr lang="en-US" sz="2100" b="0" u="none" strike="noStrike" dirty="0">
              <a:solidFill>
                <a:srgbClr val="000000"/>
              </a:solidFill>
              <a:effectLst/>
              <a:uFillTx/>
              <a:latin typeface="Arial"/>
            </a:endParaRPr>
          </a:p>
          <a:p>
            <a:pPr marL="457200" indent="-355680">
              <a:lnSpc>
                <a:spcPct val="100000"/>
              </a:lnSpc>
              <a:buClr>
                <a:srgbClr val="2F2F2F"/>
              </a:buClr>
              <a:buFont typeface="OpenSymbol"/>
              <a:buChar char="-"/>
              <a:tabLst>
                <a:tab pos="0" algn="l"/>
              </a:tabLst>
            </a:pPr>
            <a:r>
              <a:rPr lang="en-US" sz="2000" b="0" u="none" strike="noStrike" dirty="0">
                <a:solidFill>
                  <a:schemeClr val="dk2"/>
                </a:solidFill>
                <a:effectLst/>
                <a:uFillTx/>
                <a:latin typeface="Montserrat"/>
                <a:ea typeface="Montserrat"/>
              </a:rPr>
              <a:t>Huge toolchains, O(100GB)</a:t>
            </a:r>
            <a:endParaRPr lang="en-US" sz="2000" b="0" u="none" strike="noStrike" dirty="0">
              <a:solidFill>
                <a:srgbClr val="000000"/>
              </a:solidFill>
              <a:effectLst/>
              <a:uFillTx/>
              <a:latin typeface="Arial"/>
            </a:endParaRPr>
          </a:p>
          <a:p>
            <a:pPr marL="457200" indent="-355680">
              <a:lnSpc>
                <a:spcPct val="100000"/>
              </a:lnSpc>
              <a:buClr>
                <a:srgbClr val="2F2F2F"/>
              </a:buClr>
              <a:buFont typeface="OpenSymbol"/>
              <a:buChar char="-"/>
              <a:tabLst>
                <a:tab pos="0" algn="l"/>
              </a:tabLst>
            </a:pPr>
            <a:r>
              <a:rPr lang="en-US" sz="2000" b="0" u="none" strike="noStrike" dirty="0">
                <a:solidFill>
                  <a:schemeClr val="dk2"/>
                </a:solidFill>
                <a:effectLst/>
                <a:uFillTx/>
                <a:latin typeface="Montserrat"/>
                <a:ea typeface="Montserrat"/>
              </a:rPr>
              <a:t>Can’t use publicly available flavors, lack of RAM</a:t>
            </a:r>
            <a:endParaRPr lang="en-US" sz="2000" b="0" u="none" strike="noStrike" dirty="0">
              <a:solidFill>
                <a:srgbClr val="000000"/>
              </a:solidFill>
              <a:effectLst/>
              <a:uFillTx/>
              <a:latin typeface="Arial"/>
            </a:endParaRPr>
          </a:p>
          <a:p>
            <a:pPr marL="457200" indent="-355680">
              <a:lnSpc>
                <a:spcPct val="100000"/>
              </a:lnSpc>
              <a:buClr>
                <a:srgbClr val="2F2F2F"/>
              </a:buClr>
              <a:buFont typeface="OpenSymbol"/>
              <a:buChar char="-"/>
              <a:tabLst>
                <a:tab pos="0" algn="l"/>
              </a:tabLst>
            </a:pPr>
            <a:r>
              <a:rPr lang="en-US" sz="2000" b="0" u="none" strike="noStrike" dirty="0">
                <a:solidFill>
                  <a:schemeClr val="dk2"/>
                </a:solidFill>
                <a:effectLst/>
                <a:uFillTx/>
                <a:latin typeface="Montserrat"/>
                <a:ea typeface="Montserrat"/>
              </a:rPr>
              <a:t>Many releases </a:t>
            </a:r>
            <a:r>
              <a:rPr lang="en-US" sz="1600" b="0" u="none" strike="noStrike" dirty="0">
                <a:solidFill>
                  <a:schemeClr val="dk2"/>
                </a:solidFill>
                <a:effectLst/>
                <a:uFillTx/>
                <a:latin typeface="Noto Sans Symbols 2"/>
                <a:ea typeface="Noto Sans Symbols 2"/>
              </a:rPr>
              <a:t>⇨ </a:t>
            </a:r>
            <a:r>
              <a:rPr lang="en-US" sz="2000" b="0" u="none" strike="noStrike" dirty="0">
                <a:solidFill>
                  <a:schemeClr val="dk2"/>
                </a:solidFill>
                <a:effectLst/>
                <a:uFillTx/>
                <a:latin typeface="Montserrat"/>
                <a:ea typeface="Montserrat"/>
              </a:rPr>
              <a:t>OS compatibility</a:t>
            </a:r>
            <a:endParaRPr lang="en-US" sz="2000" b="0" u="none" strike="noStrike" dirty="0">
              <a:solidFill>
                <a:srgbClr val="000000"/>
              </a:solidFill>
              <a:effectLst/>
              <a:uFillTx/>
              <a:latin typeface="Arial"/>
            </a:endParaRPr>
          </a:p>
          <a:p>
            <a:pPr marL="457200" indent="-355680">
              <a:lnSpc>
                <a:spcPct val="100000"/>
              </a:lnSpc>
              <a:buClr>
                <a:srgbClr val="2F2F2F"/>
              </a:buClr>
              <a:buFont typeface="OpenSymbol"/>
              <a:buChar char="-"/>
              <a:tabLst>
                <a:tab pos="0" algn="l"/>
              </a:tabLst>
            </a:pPr>
            <a:r>
              <a:rPr lang="en-US" sz="2000" b="0" u="none" strike="noStrike" dirty="0">
                <a:solidFill>
                  <a:schemeClr val="dk2"/>
                </a:solidFill>
                <a:effectLst/>
                <a:uFillTx/>
                <a:latin typeface="Montserrat"/>
                <a:ea typeface="Montserrat"/>
              </a:rPr>
              <a:t>Tricks needed to use on containers</a:t>
            </a:r>
            <a:endParaRPr lang="en-US" sz="2000" b="0" u="none" strike="noStrike" dirty="0">
              <a:solidFill>
                <a:srgbClr val="000000"/>
              </a:solidFill>
              <a:effectLst/>
              <a:uFillTx/>
              <a:latin typeface="Arial"/>
            </a:endParaRPr>
          </a:p>
          <a:p>
            <a:pPr marL="457200" indent="-355680">
              <a:lnSpc>
                <a:spcPct val="100000"/>
              </a:lnSpc>
              <a:buClr>
                <a:srgbClr val="2F2F2F"/>
              </a:buClr>
              <a:buFont typeface="OpenSymbol"/>
              <a:buChar char="-"/>
              <a:tabLst>
                <a:tab pos="0" algn="l"/>
              </a:tabLst>
            </a:pPr>
            <a:r>
              <a:rPr lang="en-US" sz="2000" b="0" u="none" strike="noStrike" dirty="0">
                <a:solidFill>
                  <a:schemeClr val="dk2"/>
                </a:solidFill>
                <a:effectLst/>
                <a:uFillTx/>
                <a:latin typeface="Montserrat"/>
                <a:ea typeface="Montserrat"/>
              </a:rPr>
              <a:t>Maintaining and monitoring clusters not FPGA work</a:t>
            </a:r>
            <a:endParaRPr lang="en-US" sz="2000" b="0" u="none" strike="noStrike" dirty="0">
              <a:solidFill>
                <a:srgbClr val="000000"/>
              </a:solidFill>
              <a:effectLst/>
              <a:uFillTx/>
              <a:latin typeface="Arial"/>
            </a:endParaRPr>
          </a:p>
        </p:txBody>
      </p:sp>
      <p:sp>
        <p:nvSpPr>
          <p:cNvPr id="237" name="TextBox 236"/>
          <p:cNvSpPr txBox="1"/>
          <p:nvPr/>
        </p:nvSpPr>
        <p:spPr>
          <a:xfrm>
            <a:off x="421200" y="914400"/>
            <a:ext cx="5257800" cy="5451480"/>
          </a:xfrm>
          <a:prstGeom prst="rect">
            <a:avLst/>
          </a:prstGeom>
          <a:solidFill>
            <a:srgbClr val="DEE6EF">
              <a:alpha val="30000"/>
            </a:srgbClr>
          </a:solidFill>
          <a:ln w="0">
            <a:noFill/>
          </a:ln>
        </p:spPr>
        <p:txBody>
          <a:bodyPr lIns="90000" tIns="45000" rIns="90000" bIns="45000" anchor="t">
            <a:spAutoFit/>
          </a:bodyPr>
          <a:lstStyle/>
          <a:p>
            <a:pPr>
              <a:lnSpc>
                <a:spcPct val="100000"/>
              </a:lnSpc>
              <a:tabLst>
                <a:tab pos="0" algn="l"/>
              </a:tabLst>
            </a:pPr>
            <a:r>
              <a:rPr lang="en-US" sz="2100" b="1" u="none" strike="noStrike" dirty="0">
                <a:solidFill>
                  <a:schemeClr val="dk2"/>
                </a:solidFill>
                <a:effectLst/>
                <a:uFillTx/>
                <a:latin typeface="Montserrat"/>
                <a:ea typeface="Montserrat"/>
              </a:rPr>
              <a:t>Single lab machine: not that hard</a:t>
            </a:r>
            <a:endParaRPr lang="en-US" sz="2100" b="0" u="none" strike="noStrike" dirty="0">
              <a:solidFill>
                <a:srgbClr val="000000"/>
              </a:solidFill>
              <a:effectLst/>
              <a:uFillTx/>
              <a:latin typeface="Arial"/>
            </a:endParaRPr>
          </a:p>
          <a:p>
            <a:pPr>
              <a:lnSpc>
                <a:spcPct val="100000"/>
              </a:lnSpc>
              <a:tabLst>
                <a:tab pos="0" algn="l"/>
              </a:tabLst>
            </a:pPr>
            <a:endParaRPr lang="en-US" sz="2100" b="0" u="none" strike="noStrike" dirty="0">
              <a:solidFill>
                <a:srgbClr val="000000"/>
              </a:solidFill>
              <a:effectLst/>
              <a:uFillTx/>
              <a:latin typeface="Arial"/>
            </a:endParaRPr>
          </a:p>
          <a:p>
            <a:pPr>
              <a:lnSpc>
                <a:spcPct val="100000"/>
              </a:lnSpc>
              <a:tabLst>
                <a:tab pos="0" algn="l"/>
              </a:tabLst>
            </a:pPr>
            <a:endParaRPr lang="en-US" sz="2100" b="0" u="none" strike="noStrike" dirty="0">
              <a:solidFill>
                <a:srgbClr val="000000"/>
              </a:solidFill>
              <a:effectLst/>
              <a:uFillTx/>
              <a:latin typeface="Arial"/>
            </a:endParaRPr>
          </a:p>
          <a:p>
            <a:pPr>
              <a:lnSpc>
                <a:spcPct val="100000"/>
              </a:lnSpc>
              <a:tabLst>
                <a:tab pos="0" algn="l"/>
              </a:tabLst>
            </a:pPr>
            <a:endParaRPr lang="en-US" sz="2100" b="0" u="none" strike="noStrike" dirty="0">
              <a:solidFill>
                <a:srgbClr val="000000"/>
              </a:solidFill>
              <a:effectLst/>
              <a:uFillTx/>
              <a:latin typeface="Arial"/>
            </a:endParaRPr>
          </a:p>
          <a:p>
            <a:pPr>
              <a:lnSpc>
                <a:spcPct val="100000"/>
              </a:lnSpc>
              <a:tabLst>
                <a:tab pos="0" algn="l"/>
              </a:tabLst>
            </a:pPr>
            <a:endParaRPr lang="en-US" sz="2100" b="0" u="none" strike="noStrike" dirty="0">
              <a:solidFill>
                <a:srgbClr val="000000"/>
              </a:solidFill>
              <a:effectLst/>
              <a:uFillTx/>
              <a:latin typeface="Arial"/>
            </a:endParaRPr>
          </a:p>
          <a:p>
            <a:pPr>
              <a:lnSpc>
                <a:spcPct val="100000"/>
              </a:lnSpc>
              <a:tabLst>
                <a:tab pos="0" algn="l"/>
              </a:tabLst>
            </a:pPr>
            <a:endParaRPr lang="en-US" sz="2100" b="0" u="none" strike="noStrike" dirty="0">
              <a:solidFill>
                <a:srgbClr val="000000"/>
              </a:solidFill>
              <a:effectLst/>
              <a:uFillTx/>
              <a:latin typeface="Arial"/>
            </a:endParaRPr>
          </a:p>
          <a:p>
            <a:pPr>
              <a:lnSpc>
                <a:spcPct val="100000"/>
              </a:lnSpc>
              <a:tabLst>
                <a:tab pos="0" algn="l"/>
              </a:tabLst>
            </a:pPr>
            <a:endParaRPr lang="en-US" sz="2100" b="0" u="none" strike="noStrike" dirty="0">
              <a:solidFill>
                <a:srgbClr val="000000"/>
              </a:solidFill>
              <a:effectLst/>
              <a:uFillTx/>
              <a:latin typeface="Arial"/>
            </a:endParaRPr>
          </a:p>
          <a:p>
            <a:pPr>
              <a:lnSpc>
                <a:spcPct val="100000"/>
              </a:lnSpc>
              <a:tabLst>
                <a:tab pos="0" algn="l"/>
              </a:tabLst>
            </a:pPr>
            <a:endParaRPr lang="en-US" sz="2100" b="0" u="none" strike="noStrike" dirty="0">
              <a:solidFill>
                <a:srgbClr val="000000"/>
              </a:solidFill>
              <a:effectLst/>
              <a:uFillTx/>
              <a:latin typeface="Arial"/>
            </a:endParaRPr>
          </a:p>
          <a:p>
            <a:pPr>
              <a:lnSpc>
                <a:spcPct val="100000"/>
              </a:lnSpc>
              <a:tabLst>
                <a:tab pos="0" algn="l"/>
              </a:tabLst>
            </a:pPr>
            <a:endParaRPr lang="en-US" sz="2100" b="0" u="none" strike="noStrike" dirty="0">
              <a:solidFill>
                <a:srgbClr val="000000"/>
              </a:solidFill>
              <a:effectLst/>
              <a:uFillTx/>
              <a:latin typeface="Arial"/>
            </a:endParaRPr>
          </a:p>
          <a:p>
            <a:pPr>
              <a:lnSpc>
                <a:spcPts val="1655"/>
              </a:lnSpc>
              <a:tabLst>
                <a:tab pos="0" algn="l"/>
              </a:tabLst>
            </a:pPr>
            <a:r>
              <a:rPr lang="en-US" sz="2000" b="0" u="none" strike="noStrike" dirty="0">
                <a:solidFill>
                  <a:schemeClr val="dk2"/>
                </a:solidFill>
                <a:effectLst/>
                <a:uFillTx/>
                <a:latin typeface="Noto Sans Symbols 2"/>
                <a:ea typeface="Noto Sans Symbols 2"/>
              </a:rPr>
              <a:t>🖒 </a:t>
            </a:r>
            <a:r>
              <a:rPr lang="en-US" sz="2000" b="0" u="none" strike="noStrike" dirty="0">
                <a:solidFill>
                  <a:schemeClr val="dk2"/>
                </a:solidFill>
                <a:effectLst/>
                <a:uFillTx/>
                <a:latin typeface="Montserrat"/>
                <a:ea typeface="Montserrat"/>
              </a:rPr>
              <a:t>Get a beefy machine, install tools, </a:t>
            </a:r>
            <a:r>
              <a:rPr lang="en-US" sz="2000" b="0" u="none" strike="noStrike" dirty="0" err="1">
                <a:solidFill>
                  <a:schemeClr val="dk2"/>
                </a:solidFill>
                <a:effectLst/>
                <a:uFillTx/>
                <a:latin typeface="Montserrat"/>
                <a:ea typeface="Montserrat"/>
              </a:rPr>
              <a:t>gitlab</a:t>
            </a:r>
            <a:r>
              <a:rPr lang="en-US" sz="2000" b="0" u="none" strike="noStrike" dirty="0">
                <a:solidFill>
                  <a:schemeClr val="dk2"/>
                </a:solidFill>
                <a:effectLst/>
                <a:uFillTx/>
                <a:latin typeface="Montserrat"/>
                <a:ea typeface="Montserrat"/>
              </a:rPr>
              <a:t>-runner, it works</a:t>
            </a:r>
            <a:endParaRPr lang="en-US" sz="2000" b="0" u="none" strike="noStrike" dirty="0">
              <a:solidFill>
                <a:srgbClr val="000000"/>
              </a:solidFill>
              <a:effectLst/>
              <a:uFillTx/>
              <a:latin typeface="Arial"/>
              <a:ea typeface="Noto Sans"/>
            </a:endParaRPr>
          </a:p>
          <a:p>
            <a:pPr>
              <a:lnSpc>
                <a:spcPct val="100000"/>
              </a:lnSpc>
              <a:tabLst>
                <a:tab pos="0" algn="l"/>
              </a:tabLst>
            </a:pPr>
            <a:br>
              <a:rPr sz="1000" dirty="0"/>
            </a:br>
            <a:r>
              <a:rPr lang="en-US" sz="2000" b="0" u="none" strike="noStrike" dirty="0">
                <a:solidFill>
                  <a:schemeClr val="dk2"/>
                </a:solidFill>
                <a:effectLst/>
                <a:uFillTx/>
                <a:latin typeface="Noto Sans Symbols 2"/>
                <a:ea typeface="Noto Sans Symbols 2"/>
              </a:rPr>
              <a:t>🖓 </a:t>
            </a:r>
            <a:r>
              <a:rPr lang="en-US" sz="2000" b="0" u="none" strike="noStrike" dirty="0">
                <a:solidFill>
                  <a:schemeClr val="dk2"/>
                </a:solidFill>
                <a:effectLst/>
                <a:uFillTx/>
                <a:latin typeface="Montserrat"/>
                <a:ea typeface="Montserrat"/>
              </a:rPr>
              <a:t>Each team has to roll their own</a:t>
            </a:r>
            <a:endParaRPr lang="en-US" sz="2000" b="0" u="none" strike="noStrike" dirty="0">
              <a:solidFill>
                <a:srgbClr val="000000"/>
              </a:solidFill>
              <a:effectLst/>
              <a:uFillTx/>
              <a:latin typeface="Arial"/>
            </a:endParaRPr>
          </a:p>
          <a:p>
            <a:pPr marL="792000" lvl="1" indent="-216000">
              <a:lnSpc>
                <a:spcPct val="100000"/>
              </a:lnSpc>
              <a:buClr>
                <a:srgbClr val="000000"/>
              </a:buClr>
              <a:buSzPct val="45000"/>
              <a:buFont typeface="Wingdings" charset="2"/>
              <a:buChar char=""/>
              <a:tabLst>
                <a:tab pos="0" algn="l"/>
              </a:tabLst>
            </a:pPr>
            <a:r>
              <a:rPr lang="en-US" sz="2000" b="0" u="none" strike="noStrike" dirty="0">
                <a:solidFill>
                  <a:schemeClr val="dk2"/>
                </a:solidFill>
                <a:effectLst/>
                <a:uFillTx/>
                <a:latin typeface="Montserrat"/>
                <a:ea typeface="Montserrat"/>
              </a:rPr>
              <a:t>Machines often left unmaintained</a:t>
            </a:r>
            <a:endParaRPr lang="en-US" sz="2000" b="0" u="none" strike="noStrike" dirty="0">
              <a:solidFill>
                <a:srgbClr val="000000"/>
              </a:solidFill>
              <a:effectLst/>
              <a:uFillTx/>
              <a:latin typeface="Arial"/>
            </a:endParaRPr>
          </a:p>
          <a:p>
            <a:pPr marL="792000" lvl="1" indent="-216000">
              <a:lnSpc>
                <a:spcPct val="100000"/>
              </a:lnSpc>
              <a:buClr>
                <a:srgbClr val="000000"/>
              </a:buClr>
              <a:buSzPct val="45000"/>
              <a:buFont typeface="Wingdings" charset="2"/>
              <a:buChar char=""/>
              <a:tabLst>
                <a:tab pos="0" algn="l"/>
              </a:tabLst>
            </a:pPr>
            <a:r>
              <a:rPr lang="en-US" sz="2000" b="0" u="none" strike="noStrike" dirty="0">
                <a:solidFill>
                  <a:schemeClr val="dk2"/>
                </a:solidFill>
                <a:effectLst/>
                <a:uFillTx/>
                <a:latin typeface="Montserrat"/>
                <a:ea typeface="Montserrat"/>
              </a:rPr>
              <a:t>Still significant barrier to entry</a:t>
            </a:r>
            <a:endParaRPr lang="en-US" sz="2000" b="0" u="none" strike="noStrike" dirty="0">
              <a:solidFill>
                <a:srgbClr val="000000"/>
              </a:solidFill>
              <a:effectLst/>
              <a:uFillTx/>
              <a:latin typeface="Arial"/>
            </a:endParaRPr>
          </a:p>
          <a:p>
            <a:pPr marL="792000" lvl="1" indent="-216000">
              <a:lnSpc>
                <a:spcPct val="100000"/>
              </a:lnSpc>
              <a:buClr>
                <a:srgbClr val="000000"/>
              </a:buClr>
              <a:buSzPct val="45000"/>
              <a:buFont typeface="Wingdings" charset="2"/>
              <a:buChar char=""/>
              <a:tabLst>
                <a:tab pos="0" algn="l"/>
              </a:tabLst>
            </a:pPr>
            <a:r>
              <a:rPr lang="en-US" sz="2000" b="0" u="none" strike="noStrike" dirty="0">
                <a:solidFill>
                  <a:schemeClr val="dk2"/>
                </a:solidFill>
                <a:effectLst/>
                <a:uFillTx/>
                <a:latin typeface="Montserrat"/>
                <a:ea typeface="Montserrat"/>
              </a:rPr>
              <a:t>Fragmented efforts</a:t>
            </a:r>
            <a:endParaRPr lang="en-US" sz="2000" b="0" u="none" strike="noStrike" dirty="0">
              <a:solidFill>
                <a:srgbClr val="000000"/>
              </a:solidFill>
              <a:effectLst/>
              <a:uFillTx/>
              <a:latin typeface="Arial"/>
            </a:endParaRPr>
          </a:p>
          <a:p>
            <a:pPr marL="792000" lvl="1" indent="-216000">
              <a:lnSpc>
                <a:spcPct val="100000"/>
              </a:lnSpc>
              <a:buClr>
                <a:srgbClr val="000000"/>
              </a:buClr>
              <a:buSzPct val="45000"/>
              <a:buFont typeface="Wingdings" charset="2"/>
              <a:buChar char=""/>
              <a:tabLst>
                <a:tab pos="0" algn="l"/>
              </a:tabLst>
            </a:pPr>
            <a:r>
              <a:rPr lang="en-US" sz="2000" b="0" u="none" strike="noStrike" dirty="0">
                <a:solidFill>
                  <a:schemeClr val="dk2"/>
                </a:solidFill>
                <a:effectLst/>
                <a:uFillTx/>
                <a:latin typeface="Montserrat"/>
                <a:ea typeface="Montserrat"/>
              </a:rPr>
              <a:t>Unusable at scale</a:t>
            </a:r>
            <a:endParaRPr lang="en-US" sz="2000" b="0" u="none" strike="noStrike" dirty="0">
              <a:solidFill>
                <a:srgbClr val="000000"/>
              </a:solidFill>
              <a:effectLst/>
              <a:uFillTx/>
              <a:latin typeface="Arial"/>
            </a:endParaRPr>
          </a:p>
        </p:txBody>
      </p:sp>
      <p:sp>
        <p:nvSpPr>
          <p:cNvPr id="238" name="PlaceHolder 1"/>
          <p:cNvSpPr>
            <a:spLocks noGrp="1"/>
          </p:cNvSpPr>
          <p:nvPr>
            <p:ph type="title"/>
          </p:nvPr>
        </p:nvSpPr>
        <p:spPr>
          <a:xfrm>
            <a:off x="407880" y="373680"/>
            <a:ext cx="11374920" cy="918000"/>
          </a:xfrm>
          <a:prstGeom prst="rect">
            <a:avLst/>
          </a:prstGeom>
          <a:noFill/>
          <a:ln w="0">
            <a:noFill/>
          </a:ln>
        </p:spPr>
        <p:txBody>
          <a:bodyPr lIns="0" tIns="0" rIns="0" bIns="0" anchor="t">
            <a:noAutofit/>
          </a:bodyPr>
          <a:lstStyle/>
          <a:p>
            <a:pPr indent="0">
              <a:lnSpc>
                <a:spcPct val="90000"/>
              </a:lnSpc>
              <a:buNone/>
              <a:tabLst>
                <a:tab pos="0" algn="l"/>
              </a:tabLst>
            </a:pPr>
            <a:r>
              <a:rPr lang="en-US" sz="3600" b="1" u="none" strike="noStrike">
                <a:solidFill>
                  <a:schemeClr val="dk1"/>
                </a:solidFill>
                <a:effectLst/>
                <a:uFillTx/>
                <a:latin typeface="Montserrat"/>
                <a:ea typeface="Montserrat"/>
              </a:rPr>
              <a:t>Beyond the Lab Machine: Scaling Challenges</a:t>
            </a:r>
            <a:endParaRPr lang="en-US" sz="3600" b="0" u="none" strike="noStrike">
              <a:solidFill>
                <a:srgbClr val="000000"/>
              </a:solidFill>
              <a:effectLst/>
              <a:uFillTx/>
              <a:latin typeface="Arial"/>
            </a:endParaRPr>
          </a:p>
        </p:txBody>
      </p:sp>
      <p:sp>
        <p:nvSpPr>
          <p:cNvPr id="239" name="PlaceHolder 2"/>
          <p:cNvSpPr>
            <a:spLocks noGrp="1"/>
          </p:cNvSpPr>
          <p:nvPr>
            <p:ph type="dt" idx="64"/>
          </p:nvPr>
        </p:nvSpPr>
        <p:spPr>
          <a:xfrm>
            <a:off x="8988840" y="6424920"/>
            <a:ext cx="177300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000" b="0" u="none" strike="noStrike">
                <a:solidFill>
                  <a:schemeClr val="dk1"/>
                </a:solidFill>
                <a:effectLst/>
                <a:uFillTx/>
                <a:latin typeface="Arial"/>
                <a:ea typeface="Arial"/>
              </a:defRPr>
            </a:lvl1pPr>
          </a:lstStyle>
          <a:p>
            <a:pPr indent="0" algn="ctr">
              <a:lnSpc>
                <a:spcPct val="100000"/>
              </a:lnSpc>
              <a:buNone/>
              <a:tabLst>
                <a:tab pos="0" algn="l"/>
              </a:tabLst>
            </a:pPr>
            <a:r>
              <a:rPr lang="en-US" sz="1000" b="0" u="none" strike="noStrike">
                <a:solidFill>
                  <a:schemeClr val="dk1"/>
                </a:solidFill>
                <a:effectLst/>
                <a:uFillTx/>
                <a:latin typeface="Arial"/>
                <a:ea typeface="Arial"/>
              </a:rPr>
              <a:t>21 May 2025</a:t>
            </a:r>
            <a:endParaRPr lang="en-US" sz="1000" b="0" u="none" strike="noStrike">
              <a:solidFill>
                <a:srgbClr val="000000"/>
              </a:solidFill>
              <a:effectLst/>
              <a:uFillTx/>
              <a:latin typeface="Times New Roman"/>
            </a:endParaRPr>
          </a:p>
        </p:txBody>
      </p:sp>
      <p:sp>
        <p:nvSpPr>
          <p:cNvPr id="240" name="PlaceHolder 3"/>
          <p:cNvSpPr>
            <a:spLocks noGrp="1"/>
          </p:cNvSpPr>
          <p:nvPr>
            <p:ph type="ftr" idx="65"/>
          </p:nvPr>
        </p:nvSpPr>
        <p:spPr>
          <a:xfrm>
            <a:off x="1145520" y="6532920"/>
            <a:ext cx="316584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000" b="0" u="none" strike="noStrike">
                <a:solidFill>
                  <a:schemeClr val="dk1"/>
                </a:solidFill>
                <a:effectLst/>
                <a:uFillTx/>
                <a:latin typeface="Arial"/>
                <a:ea typeface="Arial"/>
              </a:defRPr>
            </a:lvl1pPr>
          </a:lstStyle>
          <a:p>
            <a:pPr indent="0" algn="ctr">
              <a:lnSpc>
                <a:spcPct val="100000"/>
              </a:lnSpc>
              <a:buNone/>
              <a:tabLst>
                <a:tab pos="0" algn="l"/>
              </a:tabLst>
            </a:pPr>
            <a:r>
              <a:rPr lang="en-US" sz="1000" b="0" u="none" strike="noStrike">
                <a:solidFill>
                  <a:schemeClr val="dk1"/>
                </a:solidFill>
                <a:effectLst/>
                <a:uFillTx/>
                <a:latin typeface="Arial"/>
                <a:ea typeface="Arial"/>
              </a:rPr>
              <a:t>IT-CA-GES | The new CI4FPGA service</a:t>
            </a:r>
            <a:endParaRPr lang="en-US" sz="1000" b="0" u="none" strike="noStrike">
              <a:solidFill>
                <a:srgbClr val="000000"/>
              </a:solidFill>
              <a:effectLst/>
              <a:uFillTx/>
              <a:latin typeface="Times New Roman"/>
            </a:endParaRPr>
          </a:p>
          <a:p>
            <a:pPr indent="0" algn="ctr">
              <a:lnSpc>
                <a:spcPct val="100000"/>
              </a:lnSpc>
              <a:buNone/>
              <a:tabLst>
                <a:tab pos="0" algn="l"/>
              </a:tabLst>
            </a:pPr>
            <a:endParaRPr lang="en-US" sz="1000" b="0" u="none" strike="noStrike">
              <a:solidFill>
                <a:srgbClr val="000000"/>
              </a:solidFill>
              <a:effectLst/>
              <a:uFillTx/>
              <a:latin typeface="Times New Roman"/>
            </a:endParaRPr>
          </a:p>
        </p:txBody>
      </p:sp>
      <p:sp>
        <p:nvSpPr>
          <p:cNvPr id="241" name="PlaceHolder 4"/>
          <p:cNvSpPr>
            <a:spLocks noGrp="1"/>
          </p:cNvSpPr>
          <p:nvPr>
            <p:ph type="sldNum" idx="66"/>
          </p:nvPr>
        </p:nvSpPr>
        <p:spPr>
          <a:xfrm>
            <a:off x="11107440" y="6424920"/>
            <a:ext cx="68040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4FFD7628-B935-4554-8BA1-930F24CD7D5A}" type="slidenum">
              <a:rPr lang="en-US" sz="850" b="1" u="none" strike="noStrike">
                <a:solidFill>
                  <a:schemeClr val="dk1"/>
                </a:solidFill>
                <a:effectLst/>
                <a:uFillTx/>
                <a:latin typeface="Arial"/>
                <a:ea typeface="Arial"/>
              </a:rPr>
              <a:t>3</a:t>
            </a:fld>
            <a:endParaRPr lang="en-US" sz="850" b="0" u="none" strike="noStrike">
              <a:solidFill>
                <a:srgbClr val="000000"/>
              </a:solidFill>
              <a:effectLst/>
              <a:uFillTx/>
              <a:latin typeface="Times New Roman"/>
            </a:endParaRPr>
          </a:p>
        </p:txBody>
      </p:sp>
      <p:sp>
        <p:nvSpPr>
          <p:cNvPr id="242" name="Google Shape;239;g2841ac5b2e7_1_ 3"/>
          <p:cNvSpPr/>
          <p:nvPr/>
        </p:nvSpPr>
        <p:spPr>
          <a:xfrm>
            <a:off x="4311720" y="6380380"/>
            <a:ext cx="3710160" cy="478800"/>
          </a:xfrm>
          <a:prstGeom prst="rect">
            <a:avLst/>
          </a:prstGeom>
          <a:solidFill>
            <a:schemeClr val="accent2"/>
          </a:solidFill>
          <a:ln w="0">
            <a:noFill/>
          </a:ln>
        </p:spPr>
        <p:style>
          <a:lnRef idx="0">
            <a:scrgbClr r="0" g="0" b="0"/>
          </a:lnRef>
          <a:fillRef idx="0">
            <a:scrgbClr r="0" g="0" b="0"/>
          </a:fillRef>
          <a:effectRef idx="0">
            <a:scrgbClr r="0" g="0" b="0"/>
          </a:effectRef>
          <a:fontRef idx="minor"/>
        </p:style>
        <p:txBody>
          <a:bodyPr lIns="274320" tIns="137160" rIns="274320" bIns="137160" anchor="t">
            <a:noAutofit/>
          </a:bodyPr>
          <a:lstStyle/>
          <a:p>
            <a:pPr algn="ctr">
              <a:lnSpc>
                <a:spcPct val="128000"/>
              </a:lnSpc>
              <a:spcBef>
                <a:spcPts val="799"/>
              </a:spcBef>
              <a:tabLst>
                <a:tab pos="0" algn="l"/>
              </a:tabLst>
            </a:pPr>
            <a:r>
              <a:rPr lang="en-US" sz="1000" b="0" u="none" strike="noStrike">
                <a:solidFill>
                  <a:schemeClr val="lt1"/>
                </a:solidFill>
                <a:effectLst/>
                <a:uFillTx/>
                <a:latin typeface="Arial"/>
                <a:ea typeface="Arial"/>
              </a:rPr>
              <a:t>2</a:t>
            </a:r>
            <a:r>
              <a:rPr lang="en-US" sz="1000" b="0" u="none" strike="noStrike" baseline="33000">
                <a:solidFill>
                  <a:schemeClr val="lt1"/>
                </a:solidFill>
                <a:effectLst/>
                <a:uFillTx/>
                <a:latin typeface="Arial"/>
                <a:ea typeface="Arial"/>
              </a:rPr>
              <a:t>nd</a:t>
            </a:r>
            <a:r>
              <a:rPr lang="en-US" sz="1000" b="0" u="none" strike="noStrike">
                <a:solidFill>
                  <a:schemeClr val="lt1"/>
                </a:solidFill>
                <a:effectLst/>
                <a:uFillTx/>
                <a:latin typeface="Arial"/>
                <a:ea typeface="Arial"/>
              </a:rPr>
              <a:t> FDF meeting</a:t>
            </a:r>
            <a:endParaRPr lang="en-US" sz="1000" b="0" u="none" strike="noStrike">
              <a:solidFill>
                <a:srgbClr val="000000"/>
              </a:solidFill>
              <a:effectLst/>
              <a:uFillTx/>
              <a:latin typeface="Arial"/>
            </a:endParaRPr>
          </a:p>
        </p:txBody>
      </p:sp>
      <p:pic>
        <p:nvPicPr>
          <p:cNvPr id="243" name="Picture 242"/>
          <p:cNvPicPr/>
          <p:nvPr/>
        </p:nvPicPr>
        <p:blipFill>
          <a:blip r:embed="rId3"/>
          <a:srcRect l="13566" r="15520"/>
          <a:stretch/>
        </p:blipFill>
        <p:spPr>
          <a:xfrm>
            <a:off x="1825560" y="1471680"/>
            <a:ext cx="2060640" cy="2179800"/>
          </a:xfrm>
          <a:prstGeom prst="rect">
            <a:avLst/>
          </a:prstGeom>
          <a:noFill/>
          <a:ln w="0">
            <a:noFill/>
          </a:ln>
        </p:spPr>
      </p:pic>
      <p:pic>
        <p:nvPicPr>
          <p:cNvPr id="244" name="Picture 243"/>
          <p:cNvPicPr/>
          <p:nvPr/>
        </p:nvPicPr>
        <p:blipFill>
          <a:blip r:embed="rId4"/>
          <a:stretch/>
        </p:blipFill>
        <p:spPr>
          <a:xfrm>
            <a:off x="7661520" y="1720800"/>
            <a:ext cx="2974680" cy="2057400"/>
          </a:xfrm>
          <a:prstGeom prst="rect">
            <a:avLst/>
          </a:prstGeom>
          <a:noFill/>
          <a:ln w="0">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PlaceHolder 1"/>
          <p:cNvSpPr>
            <a:spLocks noGrp="1"/>
          </p:cNvSpPr>
          <p:nvPr>
            <p:ph type="title"/>
          </p:nvPr>
        </p:nvSpPr>
        <p:spPr>
          <a:xfrm>
            <a:off x="407880" y="373680"/>
            <a:ext cx="11374920" cy="1064520"/>
          </a:xfrm>
          <a:prstGeom prst="rect">
            <a:avLst/>
          </a:prstGeom>
          <a:noFill/>
          <a:ln w="0">
            <a:noFill/>
          </a:ln>
        </p:spPr>
        <p:txBody>
          <a:bodyPr lIns="0" tIns="0" rIns="0" bIns="0" anchor="t">
            <a:noAutofit/>
          </a:bodyPr>
          <a:lstStyle/>
          <a:p>
            <a:pPr indent="0">
              <a:lnSpc>
                <a:spcPct val="90000"/>
              </a:lnSpc>
              <a:buNone/>
              <a:tabLst>
                <a:tab pos="0" algn="l"/>
              </a:tabLst>
            </a:pPr>
            <a:r>
              <a:rPr lang="en-US" sz="3600" b="1" u="none" strike="noStrike">
                <a:solidFill>
                  <a:schemeClr val="dk1"/>
                </a:solidFill>
                <a:effectLst/>
                <a:uFillTx/>
                <a:latin typeface="Montserrat"/>
                <a:ea typeface="Montserrat"/>
              </a:rPr>
              <a:t>Project Purpose and Objectives</a:t>
            </a:r>
            <a:endParaRPr lang="en-US" sz="3600" b="0" u="none" strike="noStrike">
              <a:solidFill>
                <a:srgbClr val="000000"/>
              </a:solidFill>
              <a:effectLst/>
              <a:uFillTx/>
              <a:latin typeface="Arial"/>
            </a:endParaRPr>
          </a:p>
        </p:txBody>
      </p:sp>
      <p:sp>
        <p:nvSpPr>
          <p:cNvPr id="246" name="PlaceHolder 2"/>
          <p:cNvSpPr>
            <a:spLocks noGrp="1"/>
          </p:cNvSpPr>
          <p:nvPr>
            <p:ph type="sldNum" idx="67"/>
          </p:nvPr>
        </p:nvSpPr>
        <p:spPr>
          <a:xfrm>
            <a:off x="11107440" y="6424920"/>
            <a:ext cx="68040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2A0BDCCA-FAE5-4435-8838-39C4E6FD52D8}" type="slidenum">
              <a:rPr lang="en-US" sz="850" b="1" u="none" strike="noStrike">
                <a:solidFill>
                  <a:schemeClr val="dk1"/>
                </a:solidFill>
                <a:effectLst/>
                <a:uFillTx/>
                <a:latin typeface="Arial"/>
                <a:ea typeface="Arial"/>
              </a:rPr>
              <a:t>4</a:t>
            </a:fld>
            <a:endParaRPr lang="en-US" sz="850" b="0" u="none" strike="noStrike">
              <a:solidFill>
                <a:srgbClr val="000000"/>
              </a:solidFill>
              <a:effectLst/>
              <a:uFillTx/>
              <a:latin typeface="Times New Roman"/>
            </a:endParaRPr>
          </a:p>
        </p:txBody>
      </p:sp>
      <p:sp>
        <p:nvSpPr>
          <p:cNvPr id="247" name="TextBox 246"/>
          <p:cNvSpPr txBox="1"/>
          <p:nvPr/>
        </p:nvSpPr>
        <p:spPr>
          <a:xfrm>
            <a:off x="685800" y="1288800"/>
            <a:ext cx="3657600" cy="1490400"/>
          </a:xfrm>
          <a:prstGeom prst="rect">
            <a:avLst/>
          </a:prstGeom>
          <a:solidFill>
            <a:srgbClr val="E8F0FF">
              <a:alpha val="50000"/>
            </a:srgbClr>
          </a:solidFill>
          <a:ln w="0">
            <a:noFill/>
          </a:ln>
        </p:spPr>
        <p:txBody>
          <a:bodyPr lIns="90000" tIns="45000" rIns="90000" bIns="45000" anchor="t">
            <a:spAutoFit/>
          </a:bodyPr>
          <a:lstStyle/>
          <a:p>
            <a:r>
              <a:rPr lang="en-US" sz="1600" b="0" u="none" strike="noStrike">
                <a:solidFill>
                  <a:srgbClr val="0033A0"/>
                </a:solidFill>
                <a:effectLst/>
                <a:uFillTx/>
                <a:latin typeface="Noto Sans Symbols 2"/>
                <a:ea typeface="Noto Sans Symbols 2"/>
              </a:rPr>
              <a:t>🖧</a:t>
            </a:r>
            <a:r>
              <a:rPr lang="en-US" sz="1600" b="0" u="none" strike="noStrike">
                <a:solidFill>
                  <a:srgbClr val="0033A0"/>
                </a:solidFill>
                <a:effectLst/>
                <a:uFillTx/>
                <a:latin typeface="Arial"/>
              </a:rPr>
              <a:t> </a:t>
            </a:r>
            <a:r>
              <a:rPr lang="en-US" sz="1600" b="0" u="none" strike="noStrike">
                <a:solidFill>
                  <a:srgbClr val="0033A0"/>
                </a:solidFill>
                <a:effectLst/>
                <a:uFillTx/>
                <a:latin typeface="Montserrat"/>
              </a:rPr>
              <a:t>Scalable VM-based k8s clusters</a:t>
            </a:r>
            <a:endParaRPr lang="en-US" sz="1600" b="0" u="none" strike="noStrike">
              <a:solidFill>
                <a:srgbClr val="0033A0"/>
              </a:solidFill>
              <a:effectLst/>
              <a:uFillTx/>
              <a:latin typeface="Arial"/>
            </a:endParaRPr>
          </a:p>
          <a:p>
            <a:endParaRPr lang="en-US" sz="1600" b="0" u="none" strike="noStrike">
              <a:solidFill>
                <a:srgbClr val="0033A0"/>
              </a:solidFill>
              <a:effectLst/>
              <a:uFillTx/>
              <a:latin typeface="Arial"/>
            </a:endParaRPr>
          </a:p>
          <a:p>
            <a:r>
              <a:rPr lang="en-US" sz="1500" b="0" u="none" strike="noStrike">
                <a:solidFill>
                  <a:srgbClr val="000000"/>
                </a:solidFill>
                <a:effectLst/>
                <a:uFillTx/>
                <a:latin typeface="Montserrat"/>
              </a:rPr>
              <a:t>Develop scalable, maintained VM-based clusters for CI jobs, adapted to EDA tool resource requirements</a:t>
            </a:r>
            <a:endParaRPr lang="en-US" sz="1500" b="0" u="none" strike="noStrike">
              <a:solidFill>
                <a:srgbClr val="0033A0"/>
              </a:solidFill>
              <a:effectLst/>
              <a:uFillTx/>
              <a:latin typeface="Arial"/>
            </a:endParaRPr>
          </a:p>
        </p:txBody>
      </p:sp>
      <p:sp>
        <p:nvSpPr>
          <p:cNvPr id="248" name="TextBox 247"/>
          <p:cNvSpPr txBox="1"/>
          <p:nvPr/>
        </p:nvSpPr>
        <p:spPr>
          <a:xfrm>
            <a:off x="686160" y="2944800"/>
            <a:ext cx="3657240" cy="1490400"/>
          </a:xfrm>
          <a:prstGeom prst="rect">
            <a:avLst/>
          </a:prstGeom>
          <a:solidFill>
            <a:srgbClr val="E8F0FF">
              <a:alpha val="50000"/>
            </a:srgbClr>
          </a:solidFill>
          <a:ln w="0">
            <a:noFill/>
          </a:ln>
        </p:spPr>
        <p:txBody>
          <a:bodyPr lIns="90000" tIns="45000" rIns="90000" bIns="45000" anchor="t">
            <a:spAutoFit/>
          </a:bodyPr>
          <a:lstStyle/>
          <a:p>
            <a:r>
              <a:rPr lang="en-US" sz="1600" b="0" u="none" strike="noStrike">
                <a:solidFill>
                  <a:srgbClr val="0033A0"/>
                </a:solidFill>
                <a:effectLst/>
                <a:uFillTx/>
                <a:latin typeface="Noto Sans Symbols 2"/>
                <a:ea typeface="Noto Sans Symbols 2"/>
              </a:rPr>
              <a:t>🛠</a:t>
            </a:r>
            <a:r>
              <a:rPr lang="en-US" sz="1600" b="0" u="none" strike="noStrike">
                <a:solidFill>
                  <a:srgbClr val="0033A0"/>
                </a:solidFill>
                <a:effectLst/>
                <a:uFillTx/>
                <a:latin typeface="Arial"/>
              </a:rPr>
              <a:t> </a:t>
            </a:r>
            <a:r>
              <a:rPr lang="en-US" sz="1600" b="0" u="none" strike="noStrike">
                <a:solidFill>
                  <a:srgbClr val="0033A0"/>
                </a:solidFill>
                <a:effectLst/>
                <a:uFillTx/>
                <a:latin typeface="Montserrat"/>
              </a:rPr>
              <a:t>Easy-to-Use Docker Images</a:t>
            </a:r>
            <a:endParaRPr lang="en-US" sz="1600" b="0" u="none" strike="noStrike">
              <a:solidFill>
                <a:srgbClr val="0033A0"/>
              </a:solidFill>
              <a:effectLst/>
              <a:uFillTx/>
              <a:latin typeface="Arial"/>
            </a:endParaRPr>
          </a:p>
          <a:p>
            <a:endParaRPr lang="en-US" sz="1600" b="0" u="none" strike="noStrike">
              <a:solidFill>
                <a:srgbClr val="0033A0"/>
              </a:solidFill>
              <a:effectLst/>
              <a:uFillTx/>
              <a:latin typeface="Arial"/>
            </a:endParaRPr>
          </a:p>
          <a:p>
            <a:r>
              <a:rPr lang="en-US" sz="1500" b="0" u="none" strike="noStrike">
                <a:solidFill>
                  <a:srgbClr val="000000"/>
                </a:solidFill>
                <a:effectLst/>
                <a:uFillTx/>
                <a:latin typeface="Montserrat"/>
              </a:rPr>
              <a:t>Provide user-friendly Docker images for EDA tools, including simulators, toolchains and utilities</a:t>
            </a:r>
            <a:endParaRPr lang="en-US" sz="1500" b="0" u="none" strike="noStrike">
              <a:solidFill>
                <a:srgbClr val="0033A0"/>
              </a:solidFill>
              <a:effectLst/>
              <a:uFillTx/>
              <a:latin typeface="Arial"/>
            </a:endParaRPr>
          </a:p>
        </p:txBody>
      </p:sp>
      <p:sp>
        <p:nvSpPr>
          <p:cNvPr id="249" name="TextBox 248"/>
          <p:cNvSpPr txBox="1"/>
          <p:nvPr/>
        </p:nvSpPr>
        <p:spPr>
          <a:xfrm>
            <a:off x="686520" y="4636800"/>
            <a:ext cx="3656880" cy="1522040"/>
          </a:xfrm>
          <a:prstGeom prst="rect">
            <a:avLst/>
          </a:prstGeom>
          <a:solidFill>
            <a:srgbClr val="E8F0FF">
              <a:alpha val="50000"/>
            </a:srgbClr>
          </a:solidFill>
          <a:ln w="0">
            <a:noFill/>
          </a:ln>
        </p:spPr>
        <p:txBody>
          <a:bodyPr lIns="90000" tIns="45000" rIns="90000" bIns="45000" anchor="t">
            <a:spAutoFit/>
          </a:bodyPr>
          <a:lstStyle/>
          <a:p>
            <a:r>
              <a:rPr lang="en-US" sz="1600" b="0" u="none" strike="noStrike" dirty="0">
                <a:solidFill>
                  <a:srgbClr val="0033A0"/>
                </a:solidFill>
                <a:effectLst/>
                <a:uFillTx/>
                <a:latin typeface="Noto Sans Symbols 2"/>
                <a:ea typeface="Noto Sans Symbols 2"/>
                <a:sym typeface="Webdings" panose="05030102010509060703" pitchFamily="18" charset="2"/>
              </a:rPr>
              <a:t></a:t>
            </a:r>
            <a:r>
              <a:rPr lang="en-US" sz="1600" b="0" u="none" strike="noStrike" dirty="0">
                <a:solidFill>
                  <a:srgbClr val="0033A0"/>
                </a:solidFill>
                <a:effectLst/>
                <a:uFillTx/>
                <a:latin typeface="Arial"/>
              </a:rPr>
              <a:t> </a:t>
            </a:r>
            <a:r>
              <a:rPr lang="en-US" sz="1600" b="0" u="none" strike="noStrike" dirty="0">
                <a:solidFill>
                  <a:srgbClr val="0033A0"/>
                </a:solidFill>
                <a:effectLst/>
                <a:uFillTx/>
                <a:latin typeface="Montserrat"/>
              </a:rPr>
              <a:t>Comprehensive Documentation</a:t>
            </a:r>
            <a:endParaRPr lang="en-US" sz="1600" b="0" u="none" strike="noStrike" dirty="0">
              <a:solidFill>
                <a:srgbClr val="0033A0"/>
              </a:solidFill>
              <a:effectLst/>
              <a:uFillTx/>
              <a:latin typeface="Arial"/>
            </a:endParaRPr>
          </a:p>
          <a:p>
            <a:endParaRPr lang="en-US" sz="1600" b="0" u="none" strike="noStrike" dirty="0">
              <a:solidFill>
                <a:srgbClr val="0033A0"/>
              </a:solidFill>
              <a:effectLst/>
              <a:uFillTx/>
              <a:latin typeface="Arial"/>
            </a:endParaRPr>
          </a:p>
          <a:p>
            <a:r>
              <a:rPr lang="en-US" sz="1500" b="0" u="none" strike="noStrike" dirty="0">
                <a:solidFill>
                  <a:srgbClr val="000000"/>
                </a:solidFill>
                <a:effectLst/>
                <a:uFillTx/>
                <a:latin typeface="Montserrat"/>
              </a:rPr>
              <a:t>Create clear and thorough docs to support the 100+ (then projected) users of the system</a:t>
            </a:r>
            <a:endParaRPr lang="en-US" sz="1500" b="0" u="none" strike="noStrike" dirty="0">
              <a:solidFill>
                <a:srgbClr val="0033A0"/>
              </a:solidFill>
              <a:effectLst/>
              <a:uFillTx/>
              <a:latin typeface="Arial"/>
            </a:endParaRPr>
          </a:p>
        </p:txBody>
      </p:sp>
      <p:pic>
        <p:nvPicPr>
          <p:cNvPr id="250" name="Picture 249"/>
          <p:cNvPicPr/>
          <p:nvPr/>
        </p:nvPicPr>
        <p:blipFill>
          <a:blip r:embed="rId3"/>
          <a:stretch/>
        </p:blipFill>
        <p:spPr>
          <a:xfrm>
            <a:off x="4764960" y="1371600"/>
            <a:ext cx="4379040" cy="2919240"/>
          </a:xfrm>
          <a:prstGeom prst="rect">
            <a:avLst/>
          </a:prstGeom>
          <a:noFill/>
          <a:ln w="0">
            <a:noFill/>
          </a:ln>
        </p:spPr>
      </p:pic>
      <p:pic>
        <p:nvPicPr>
          <p:cNvPr id="251" name="Picture 250"/>
          <p:cNvPicPr/>
          <p:nvPr/>
        </p:nvPicPr>
        <p:blipFill>
          <a:blip r:embed="rId4"/>
          <a:stretch/>
        </p:blipFill>
        <p:spPr>
          <a:xfrm>
            <a:off x="5259960" y="1828800"/>
            <a:ext cx="4569840" cy="3045240"/>
          </a:xfrm>
          <a:prstGeom prst="rect">
            <a:avLst/>
          </a:prstGeom>
          <a:noFill/>
          <a:ln w="0">
            <a:noFill/>
          </a:ln>
        </p:spPr>
      </p:pic>
      <p:pic>
        <p:nvPicPr>
          <p:cNvPr id="252" name="Picture 251"/>
          <p:cNvPicPr/>
          <p:nvPr/>
        </p:nvPicPr>
        <p:blipFill>
          <a:blip r:embed="rId5"/>
          <a:stretch/>
        </p:blipFill>
        <p:spPr>
          <a:xfrm>
            <a:off x="5907960" y="2246890"/>
            <a:ext cx="4150440" cy="4114440"/>
          </a:xfrm>
          <a:prstGeom prst="rect">
            <a:avLst/>
          </a:prstGeom>
          <a:noFill/>
          <a:ln w="0">
            <a:noFill/>
          </a:ln>
        </p:spPr>
      </p:pic>
      <p:sp>
        <p:nvSpPr>
          <p:cNvPr id="253" name="TextBox 252"/>
          <p:cNvSpPr txBox="1"/>
          <p:nvPr/>
        </p:nvSpPr>
        <p:spPr>
          <a:xfrm>
            <a:off x="2971800" y="2761352"/>
            <a:ext cx="5257800" cy="1445096"/>
          </a:xfrm>
          <a:prstGeom prst="rect">
            <a:avLst/>
          </a:prstGeom>
          <a:solidFill>
            <a:srgbClr val="E8F0FF">
              <a:alpha val="90000"/>
            </a:srgbClr>
          </a:solidFill>
          <a:ln w="0">
            <a:noFill/>
          </a:ln>
        </p:spPr>
        <p:txBody>
          <a:bodyPr lIns="90000" tIns="45000" rIns="90000" bIns="45000" anchor="ctr" anchorCtr="1">
            <a:spAutoFit/>
          </a:bodyPr>
          <a:lstStyle/>
          <a:p>
            <a:pPr algn="ctr"/>
            <a:r>
              <a:rPr lang="en-US" sz="2200" b="1" u="sng" strike="noStrike" dirty="0">
                <a:solidFill>
                  <a:srgbClr val="0033A0"/>
                </a:solidFill>
                <a:effectLst/>
                <a:uFillTx/>
                <a:latin typeface="Montserrat"/>
              </a:rPr>
              <a:t>Purpose:</a:t>
            </a:r>
            <a:endParaRPr lang="en-US" sz="2200" b="0" u="none" strike="noStrike" dirty="0">
              <a:solidFill>
                <a:srgbClr val="0033A0"/>
              </a:solidFill>
              <a:effectLst/>
              <a:uFillTx/>
              <a:latin typeface="Montserrat"/>
            </a:endParaRPr>
          </a:p>
          <a:p>
            <a:pPr algn="ctr"/>
            <a:endParaRPr lang="en-US" sz="2200" b="0" u="none" strike="noStrike" dirty="0">
              <a:solidFill>
                <a:srgbClr val="0033A0"/>
              </a:solidFill>
              <a:effectLst/>
              <a:uFillTx/>
              <a:latin typeface="Montserrat"/>
            </a:endParaRPr>
          </a:p>
          <a:p>
            <a:pPr algn="ctr"/>
            <a:r>
              <a:rPr lang="en-US" sz="2200" b="1" u="none" strike="noStrike" dirty="0">
                <a:solidFill>
                  <a:srgbClr val="0033A0"/>
                </a:solidFill>
                <a:effectLst/>
                <a:uFillTx/>
                <a:latin typeface="Montserrat"/>
              </a:rPr>
              <a:t>Accessible CI for all FPGA designers at CERN</a:t>
            </a:r>
            <a:endParaRPr lang="en-US" sz="2200" b="0" u="none" strike="noStrike" dirty="0">
              <a:solidFill>
                <a:srgbClr val="0033A0"/>
              </a:solidFill>
              <a:effectLst/>
              <a:uFillTx/>
              <a:latin typeface="Montserrat"/>
            </a:endParaRPr>
          </a:p>
        </p:txBody>
      </p:sp>
      <p:sp>
        <p:nvSpPr>
          <p:cNvPr id="254" name="PlaceHolder 47"/>
          <p:cNvSpPr txBox="1"/>
          <p:nvPr/>
        </p:nvSpPr>
        <p:spPr>
          <a:xfrm>
            <a:off x="8988840" y="6424920"/>
            <a:ext cx="1773000" cy="363960"/>
          </a:xfrm>
          <a:prstGeom prst="rect">
            <a:avLst/>
          </a:prstGeom>
          <a:noFill/>
          <a:ln w="0">
            <a:noFill/>
          </a:ln>
        </p:spPr>
        <p:txBody>
          <a:bodyPr lIns="0" tIns="0" rIns="0" bIns="0" anchor="ctr">
            <a:noAutofit/>
          </a:bodyPr>
          <a:lstStyle/>
          <a:p>
            <a:pPr algn="ctr">
              <a:lnSpc>
                <a:spcPct val="100000"/>
              </a:lnSpc>
              <a:tabLst>
                <a:tab pos="0" algn="l"/>
              </a:tabLst>
            </a:pPr>
            <a:r>
              <a:rPr lang="en-US" sz="1000" b="0" u="none" strike="noStrike">
                <a:solidFill>
                  <a:schemeClr val="dk1"/>
                </a:solidFill>
                <a:effectLst/>
                <a:uFillTx/>
                <a:latin typeface="Arial"/>
                <a:ea typeface="Arial"/>
              </a:rPr>
              <a:t>21 May 2025</a:t>
            </a:r>
            <a:endParaRPr lang="en-US" sz="1000" b="0" u="none" strike="noStrike">
              <a:solidFill>
                <a:srgbClr val="000000"/>
              </a:solidFill>
              <a:effectLst/>
              <a:uFillTx/>
              <a:latin typeface="Times New Roman"/>
            </a:endParaRPr>
          </a:p>
        </p:txBody>
      </p:sp>
      <p:sp>
        <p:nvSpPr>
          <p:cNvPr id="255" name="PlaceHolder 48"/>
          <p:cNvSpPr txBox="1"/>
          <p:nvPr/>
        </p:nvSpPr>
        <p:spPr>
          <a:xfrm>
            <a:off x="1145520" y="6532920"/>
            <a:ext cx="3165840" cy="363960"/>
          </a:xfrm>
          <a:prstGeom prst="rect">
            <a:avLst/>
          </a:prstGeom>
          <a:noFill/>
          <a:ln w="0">
            <a:noFill/>
          </a:ln>
        </p:spPr>
        <p:txBody>
          <a:bodyPr lIns="0" tIns="0" rIns="0" bIns="0" anchor="ctr">
            <a:noAutofit/>
          </a:bodyPr>
          <a:lstStyle/>
          <a:p>
            <a:pPr algn="ctr">
              <a:lnSpc>
                <a:spcPct val="100000"/>
              </a:lnSpc>
              <a:tabLst>
                <a:tab pos="0" algn="l"/>
              </a:tabLst>
            </a:pPr>
            <a:r>
              <a:rPr lang="en-US" sz="1000" b="0" u="none" strike="noStrike">
                <a:solidFill>
                  <a:schemeClr val="dk1"/>
                </a:solidFill>
                <a:effectLst/>
                <a:uFillTx/>
                <a:latin typeface="Arial"/>
                <a:ea typeface="Arial"/>
              </a:rPr>
              <a:t>IT-CA-GES | The new CI4FPGA service</a:t>
            </a:r>
            <a:endParaRPr lang="en-US" sz="1000" b="0" u="none" strike="noStrike">
              <a:solidFill>
                <a:srgbClr val="000000"/>
              </a:solidFill>
              <a:effectLst/>
              <a:uFillTx/>
              <a:latin typeface="Times New Roman"/>
            </a:endParaRPr>
          </a:p>
          <a:p>
            <a:pPr algn="ctr">
              <a:lnSpc>
                <a:spcPct val="100000"/>
              </a:lnSpc>
              <a:tabLst>
                <a:tab pos="0" algn="l"/>
              </a:tabLst>
            </a:pPr>
            <a:endParaRPr lang="en-US" sz="1000" b="0" u="none" strike="noStrike">
              <a:solidFill>
                <a:srgbClr val="000000"/>
              </a:solidFill>
              <a:effectLst/>
              <a:uFillTx/>
              <a:latin typeface="Times New Roman"/>
            </a:endParaRPr>
          </a:p>
        </p:txBody>
      </p:sp>
      <p:sp>
        <p:nvSpPr>
          <p:cNvPr id="256" name="Google Shape;239;g2841ac5b2e7_1_ 9"/>
          <p:cNvSpPr/>
          <p:nvPr/>
        </p:nvSpPr>
        <p:spPr>
          <a:xfrm>
            <a:off x="4311720" y="6380380"/>
            <a:ext cx="3710160" cy="478800"/>
          </a:xfrm>
          <a:prstGeom prst="rect">
            <a:avLst/>
          </a:prstGeom>
          <a:solidFill>
            <a:schemeClr val="accent2"/>
          </a:solidFill>
          <a:ln w="0">
            <a:noFill/>
          </a:ln>
        </p:spPr>
        <p:style>
          <a:lnRef idx="0">
            <a:scrgbClr r="0" g="0" b="0"/>
          </a:lnRef>
          <a:fillRef idx="0">
            <a:scrgbClr r="0" g="0" b="0"/>
          </a:fillRef>
          <a:effectRef idx="0">
            <a:scrgbClr r="0" g="0" b="0"/>
          </a:effectRef>
          <a:fontRef idx="minor"/>
        </p:style>
        <p:txBody>
          <a:bodyPr lIns="274320" tIns="137160" rIns="274320" bIns="137160" anchor="t">
            <a:noAutofit/>
          </a:bodyPr>
          <a:lstStyle/>
          <a:p>
            <a:pPr algn="ctr">
              <a:lnSpc>
                <a:spcPct val="128000"/>
              </a:lnSpc>
              <a:spcBef>
                <a:spcPts val="799"/>
              </a:spcBef>
              <a:tabLst>
                <a:tab pos="0" algn="l"/>
              </a:tabLst>
            </a:pPr>
            <a:r>
              <a:rPr lang="en-US" sz="1000" b="0" u="none" strike="noStrike">
                <a:solidFill>
                  <a:schemeClr val="lt1"/>
                </a:solidFill>
                <a:effectLst/>
                <a:uFillTx/>
                <a:latin typeface="Arial"/>
                <a:ea typeface="Arial"/>
              </a:rPr>
              <a:t>2</a:t>
            </a:r>
            <a:r>
              <a:rPr lang="en-US" sz="1000" b="0" u="none" strike="noStrike" baseline="33000">
                <a:solidFill>
                  <a:schemeClr val="lt1"/>
                </a:solidFill>
                <a:effectLst/>
                <a:uFillTx/>
                <a:latin typeface="Arial"/>
                <a:ea typeface="Arial"/>
              </a:rPr>
              <a:t>nd</a:t>
            </a:r>
            <a:r>
              <a:rPr lang="en-US" sz="1000" b="0" u="none" strike="noStrike">
                <a:solidFill>
                  <a:schemeClr val="lt1"/>
                </a:solidFill>
                <a:effectLst/>
                <a:uFillTx/>
                <a:latin typeface="Arial"/>
                <a:ea typeface="Arial"/>
              </a:rPr>
              <a:t> FDF meeting</a:t>
            </a:r>
            <a:endParaRPr lang="en-US" sz="1000" b="0" u="none" strike="noStrike">
              <a:solidFill>
                <a:srgbClr val="000000"/>
              </a:solidFill>
              <a:effectLst/>
              <a:uFillTx/>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0" presetClass="entr" fill="hold" nodeType="withEffect">
                                  <p:stCondLst>
                                    <p:cond delay="0"/>
                                  </p:stCondLst>
                                  <p:childTnLst>
                                    <p:set>
                                      <p:cBhvr>
                                        <p:cTn id="6" dur="0" fill="hold">
                                          <p:stCondLst>
                                            <p:cond delay="0"/>
                                          </p:stCondLst>
                                        </p:cTn>
                                        <p:tgtEl>
                                          <p:spTgt spid="250"/>
                                        </p:tgtEl>
                                        <p:attrNameLst>
                                          <p:attrName>style.visibility</p:attrName>
                                        </p:attrNameLst>
                                      </p:cBhvr>
                                      <p:to>
                                        <p:strVal val="visible"/>
                                      </p:to>
                                    </p:set>
                                    <p:animEffect transition="in" filter="fade">
                                      <p:cBhvr additive="repl">
                                        <p:cTn id="7" dur="1000"/>
                                        <p:tgtEl>
                                          <p:spTgt spid="2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nodeType="clickEffect">
                                  <p:stCondLst>
                                    <p:cond delay="0"/>
                                  </p:stCondLst>
                                  <p:childTnLst>
                                    <p:set>
                                      <p:cBhvr>
                                        <p:cTn id="11" dur="0" fill="hold">
                                          <p:stCondLst>
                                            <p:cond delay="0"/>
                                          </p:stCondLst>
                                        </p:cTn>
                                        <p:tgtEl>
                                          <p:spTgt spid="251"/>
                                        </p:tgtEl>
                                        <p:attrNameLst>
                                          <p:attrName>style.visibility</p:attrName>
                                        </p:attrNameLst>
                                      </p:cBhvr>
                                      <p:to>
                                        <p:strVal val="visible"/>
                                      </p:to>
                                    </p:set>
                                    <p:animEffect transition="in" filter="fade">
                                      <p:cBhvr additive="repl">
                                        <p:cTn id="12" dur="1000"/>
                                        <p:tgtEl>
                                          <p:spTgt spid="25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nodeType="clickEffect">
                                  <p:stCondLst>
                                    <p:cond delay="0"/>
                                  </p:stCondLst>
                                  <p:childTnLst>
                                    <p:set>
                                      <p:cBhvr>
                                        <p:cTn id="16" dur="0" fill="hold">
                                          <p:stCondLst>
                                            <p:cond delay="0"/>
                                          </p:stCondLst>
                                        </p:cTn>
                                        <p:tgtEl>
                                          <p:spTgt spid="252"/>
                                        </p:tgtEl>
                                        <p:attrNameLst>
                                          <p:attrName>style.visibility</p:attrName>
                                        </p:attrNameLst>
                                      </p:cBhvr>
                                      <p:to>
                                        <p:strVal val="visible"/>
                                      </p:to>
                                    </p:set>
                                    <p:animEffect transition="in" filter="fade">
                                      <p:cBhvr additive="repl">
                                        <p:cTn id="17" dur="1000"/>
                                        <p:tgtEl>
                                          <p:spTgt spid="25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nodeType="clickEffect">
                                  <p:stCondLst>
                                    <p:cond delay="0"/>
                                  </p:stCondLst>
                                  <p:childTnLst>
                                    <p:set>
                                      <p:cBhvr>
                                        <p:cTn id="21" dur="0" fill="hold">
                                          <p:stCondLst>
                                            <p:cond delay="0"/>
                                          </p:stCondLst>
                                        </p:cTn>
                                        <p:tgtEl>
                                          <p:spTgt spid="253"/>
                                        </p:tgtEl>
                                        <p:attrNameLst>
                                          <p:attrName>style.visibility</p:attrName>
                                        </p:attrNameLst>
                                      </p:cBhvr>
                                      <p:to>
                                        <p:strVal val="visible"/>
                                      </p:to>
                                    </p:set>
                                    <p:animEffect transition="in" filter="fade">
                                      <p:cBhvr additive="repl">
                                        <p:cTn id="22" dur="1000"/>
                                        <p:tgtEl>
                                          <p:spTgt spid="2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PlaceHolder 1"/>
          <p:cNvSpPr>
            <a:spLocks noGrp="1"/>
          </p:cNvSpPr>
          <p:nvPr>
            <p:ph type="title"/>
          </p:nvPr>
        </p:nvSpPr>
        <p:spPr>
          <a:xfrm>
            <a:off x="407880" y="373680"/>
            <a:ext cx="11374920" cy="918000"/>
          </a:xfrm>
          <a:prstGeom prst="rect">
            <a:avLst/>
          </a:prstGeom>
          <a:noFill/>
          <a:ln w="0">
            <a:noFill/>
          </a:ln>
        </p:spPr>
        <p:txBody>
          <a:bodyPr lIns="0" tIns="0" rIns="0" bIns="0" anchor="t">
            <a:noAutofit/>
          </a:bodyPr>
          <a:lstStyle/>
          <a:p>
            <a:pPr indent="0">
              <a:lnSpc>
                <a:spcPct val="90000"/>
              </a:lnSpc>
              <a:buNone/>
              <a:tabLst>
                <a:tab pos="0" algn="l"/>
              </a:tabLst>
            </a:pPr>
            <a:r>
              <a:rPr lang="en-US" sz="3600" b="1" u="none" strike="noStrike">
                <a:solidFill>
                  <a:schemeClr val="dk1"/>
                </a:solidFill>
                <a:effectLst/>
                <a:uFillTx/>
                <a:latin typeface="Montserrat"/>
                <a:ea typeface="Montserrat"/>
              </a:rPr>
              <a:t>Scalable VM-based k8s clusters</a:t>
            </a:r>
            <a:endParaRPr lang="en-US" sz="3600" b="0" u="none" strike="noStrike">
              <a:solidFill>
                <a:srgbClr val="000000"/>
              </a:solidFill>
              <a:effectLst/>
              <a:uFillTx/>
              <a:latin typeface="Arial"/>
            </a:endParaRPr>
          </a:p>
        </p:txBody>
      </p:sp>
      <p:sp>
        <p:nvSpPr>
          <p:cNvPr id="258" name="PlaceHolder 2"/>
          <p:cNvSpPr>
            <a:spLocks noGrp="1"/>
          </p:cNvSpPr>
          <p:nvPr>
            <p:ph type="dt" idx="68"/>
          </p:nvPr>
        </p:nvSpPr>
        <p:spPr>
          <a:xfrm>
            <a:off x="8988840" y="6424920"/>
            <a:ext cx="177300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000" b="0" u="none" strike="noStrike">
                <a:solidFill>
                  <a:schemeClr val="dk1"/>
                </a:solidFill>
                <a:effectLst/>
                <a:uFillTx/>
                <a:latin typeface="Arial"/>
                <a:ea typeface="Arial"/>
              </a:defRPr>
            </a:lvl1pPr>
          </a:lstStyle>
          <a:p>
            <a:pPr indent="0" algn="ctr">
              <a:lnSpc>
                <a:spcPct val="100000"/>
              </a:lnSpc>
              <a:buNone/>
              <a:tabLst>
                <a:tab pos="0" algn="l"/>
              </a:tabLst>
            </a:pPr>
            <a:r>
              <a:rPr lang="en-US" sz="1000" b="0" u="none" strike="noStrike">
                <a:solidFill>
                  <a:schemeClr val="dk1"/>
                </a:solidFill>
                <a:effectLst/>
                <a:uFillTx/>
                <a:latin typeface="Arial"/>
                <a:ea typeface="Arial"/>
              </a:rPr>
              <a:t>21 May 2025</a:t>
            </a:r>
            <a:endParaRPr lang="en-US" sz="1000" b="0" u="none" strike="noStrike">
              <a:solidFill>
                <a:srgbClr val="000000"/>
              </a:solidFill>
              <a:effectLst/>
              <a:uFillTx/>
              <a:latin typeface="Times New Roman"/>
            </a:endParaRPr>
          </a:p>
        </p:txBody>
      </p:sp>
      <p:sp>
        <p:nvSpPr>
          <p:cNvPr id="259" name="PlaceHolder 3"/>
          <p:cNvSpPr>
            <a:spLocks noGrp="1"/>
          </p:cNvSpPr>
          <p:nvPr>
            <p:ph type="ftr" idx="69"/>
          </p:nvPr>
        </p:nvSpPr>
        <p:spPr>
          <a:xfrm>
            <a:off x="1145520" y="6532920"/>
            <a:ext cx="316584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000" b="0" u="none" strike="noStrike">
                <a:solidFill>
                  <a:schemeClr val="dk1"/>
                </a:solidFill>
                <a:effectLst/>
                <a:uFillTx/>
                <a:latin typeface="Arial"/>
                <a:ea typeface="Arial"/>
              </a:defRPr>
            </a:lvl1pPr>
          </a:lstStyle>
          <a:p>
            <a:pPr indent="0" algn="ctr">
              <a:lnSpc>
                <a:spcPct val="100000"/>
              </a:lnSpc>
              <a:buNone/>
              <a:tabLst>
                <a:tab pos="0" algn="l"/>
              </a:tabLst>
            </a:pPr>
            <a:r>
              <a:rPr lang="en-US" sz="1000" b="0" u="none" strike="noStrike">
                <a:solidFill>
                  <a:schemeClr val="dk1"/>
                </a:solidFill>
                <a:effectLst/>
                <a:uFillTx/>
                <a:latin typeface="Arial"/>
                <a:ea typeface="Arial"/>
              </a:rPr>
              <a:t>IT-CA-GES | The new CI4FPGA service</a:t>
            </a:r>
            <a:endParaRPr lang="en-US" sz="1000" b="0" u="none" strike="noStrike">
              <a:solidFill>
                <a:srgbClr val="000000"/>
              </a:solidFill>
              <a:effectLst/>
              <a:uFillTx/>
              <a:latin typeface="Times New Roman"/>
            </a:endParaRPr>
          </a:p>
          <a:p>
            <a:pPr indent="0" algn="ctr">
              <a:lnSpc>
                <a:spcPct val="100000"/>
              </a:lnSpc>
              <a:buNone/>
              <a:tabLst>
                <a:tab pos="0" algn="l"/>
              </a:tabLst>
            </a:pPr>
            <a:endParaRPr lang="en-US" sz="1000" b="0" u="none" strike="noStrike">
              <a:solidFill>
                <a:srgbClr val="000000"/>
              </a:solidFill>
              <a:effectLst/>
              <a:uFillTx/>
              <a:latin typeface="Times New Roman"/>
            </a:endParaRPr>
          </a:p>
        </p:txBody>
      </p:sp>
      <p:sp>
        <p:nvSpPr>
          <p:cNvPr id="260" name="PlaceHolder 4"/>
          <p:cNvSpPr>
            <a:spLocks noGrp="1"/>
          </p:cNvSpPr>
          <p:nvPr>
            <p:ph type="sldNum" idx="70"/>
          </p:nvPr>
        </p:nvSpPr>
        <p:spPr>
          <a:xfrm>
            <a:off x="11107440" y="6424920"/>
            <a:ext cx="68040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CCB2C944-FADC-4E57-B5F9-5EC9EADCC997}" type="slidenum">
              <a:rPr lang="en-US" sz="850" b="1" u="none" strike="noStrike">
                <a:solidFill>
                  <a:schemeClr val="dk1"/>
                </a:solidFill>
                <a:effectLst/>
                <a:uFillTx/>
                <a:latin typeface="Arial"/>
                <a:ea typeface="Arial"/>
              </a:rPr>
              <a:t>5</a:t>
            </a:fld>
            <a:endParaRPr lang="en-US" sz="850" b="0" u="none" strike="noStrike">
              <a:solidFill>
                <a:srgbClr val="000000"/>
              </a:solidFill>
              <a:effectLst/>
              <a:uFillTx/>
              <a:latin typeface="Times New Roman"/>
            </a:endParaRPr>
          </a:p>
        </p:txBody>
      </p:sp>
      <p:sp>
        <p:nvSpPr>
          <p:cNvPr id="261" name="Google Shape;239;g2841ac5b2e7_1_ 1"/>
          <p:cNvSpPr/>
          <p:nvPr/>
        </p:nvSpPr>
        <p:spPr>
          <a:xfrm>
            <a:off x="4311720" y="6380380"/>
            <a:ext cx="3710160" cy="478800"/>
          </a:xfrm>
          <a:prstGeom prst="rect">
            <a:avLst/>
          </a:prstGeom>
          <a:solidFill>
            <a:schemeClr val="accent2"/>
          </a:solidFill>
          <a:ln w="0">
            <a:noFill/>
          </a:ln>
        </p:spPr>
        <p:style>
          <a:lnRef idx="0">
            <a:scrgbClr r="0" g="0" b="0"/>
          </a:lnRef>
          <a:fillRef idx="0">
            <a:scrgbClr r="0" g="0" b="0"/>
          </a:fillRef>
          <a:effectRef idx="0">
            <a:scrgbClr r="0" g="0" b="0"/>
          </a:effectRef>
          <a:fontRef idx="minor"/>
        </p:style>
        <p:txBody>
          <a:bodyPr lIns="274320" tIns="137160" rIns="274320" bIns="137160" anchor="t">
            <a:noAutofit/>
          </a:bodyPr>
          <a:lstStyle/>
          <a:p>
            <a:pPr algn="ctr">
              <a:lnSpc>
                <a:spcPct val="128000"/>
              </a:lnSpc>
              <a:spcBef>
                <a:spcPts val="799"/>
              </a:spcBef>
              <a:tabLst>
                <a:tab pos="0" algn="l"/>
              </a:tabLst>
            </a:pPr>
            <a:r>
              <a:rPr lang="en-US" sz="1000" b="0" u="none" strike="noStrike">
                <a:solidFill>
                  <a:schemeClr val="lt1"/>
                </a:solidFill>
                <a:effectLst/>
                <a:uFillTx/>
                <a:latin typeface="Arial"/>
                <a:ea typeface="Arial"/>
              </a:rPr>
              <a:t>2</a:t>
            </a:r>
            <a:r>
              <a:rPr lang="en-US" sz="1000" b="0" u="none" strike="noStrike" baseline="33000">
                <a:solidFill>
                  <a:schemeClr val="lt1"/>
                </a:solidFill>
                <a:effectLst/>
                <a:uFillTx/>
                <a:latin typeface="Arial"/>
                <a:ea typeface="Arial"/>
              </a:rPr>
              <a:t>nd</a:t>
            </a:r>
            <a:r>
              <a:rPr lang="en-US" sz="1000" b="0" u="none" strike="noStrike">
                <a:solidFill>
                  <a:schemeClr val="lt1"/>
                </a:solidFill>
                <a:effectLst/>
                <a:uFillTx/>
                <a:latin typeface="Arial"/>
                <a:ea typeface="Arial"/>
              </a:rPr>
              <a:t> FDF meeting</a:t>
            </a:r>
            <a:endParaRPr lang="en-US" sz="1000" b="0" u="none" strike="noStrike">
              <a:solidFill>
                <a:srgbClr val="000000"/>
              </a:solidFill>
              <a:effectLst/>
              <a:uFillTx/>
              <a:latin typeface="Arial"/>
            </a:endParaRPr>
          </a:p>
        </p:txBody>
      </p:sp>
      <p:sp>
        <p:nvSpPr>
          <p:cNvPr id="262" name="TextBox 261"/>
          <p:cNvSpPr txBox="1"/>
          <p:nvPr/>
        </p:nvSpPr>
        <p:spPr>
          <a:xfrm>
            <a:off x="613800" y="1806840"/>
            <a:ext cx="5029200" cy="1029597"/>
          </a:xfrm>
          <a:prstGeom prst="rect">
            <a:avLst/>
          </a:prstGeom>
          <a:solidFill>
            <a:srgbClr val="E8F0FF">
              <a:alpha val="50000"/>
            </a:srgbClr>
          </a:solidFill>
          <a:ln w="0">
            <a:noFill/>
          </a:ln>
        </p:spPr>
        <p:txBody>
          <a:bodyPr lIns="90000" tIns="45000" rIns="90000" bIns="45000" anchor="t">
            <a:spAutoFit/>
          </a:bodyPr>
          <a:lstStyle/>
          <a:p>
            <a:pPr>
              <a:lnSpc>
                <a:spcPct val="100000"/>
              </a:lnSpc>
              <a:spcBef>
                <a:spcPts val="1191"/>
              </a:spcBef>
              <a:spcAft>
                <a:spcPts val="992"/>
              </a:spcAft>
            </a:pPr>
            <a:r>
              <a:rPr lang="en-US" sz="1600" b="1" u="none" strike="noStrike" dirty="0">
                <a:solidFill>
                  <a:srgbClr val="0033A0"/>
                </a:solidFill>
                <a:effectLst/>
                <a:uFillTx/>
                <a:latin typeface="Noto Sans Symbols2" panose="020F0502020204030204" pitchFamily="34" charset="0"/>
                <a:ea typeface="Noto Sans Symbols2" panose="020F0502020204030204" pitchFamily="34" charset="0"/>
                <a:sym typeface="Webdings" panose="05030102010509060703" pitchFamily="18" charset="2"/>
              </a:rPr>
              <a:t></a:t>
            </a:r>
            <a:r>
              <a:rPr lang="en-US" sz="1600" b="1" u="none" strike="noStrike" dirty="0">
                <a:solidFill>
                  <a:srgbClr val="0033A0"/>
                </a:solidFill>
                <a:effectLst/>
                <a:uFillTx/>
                <a:latin typeface="Noto Sans Symbols"/>
                <a:ea typeface="Noto Sans Symbols"/>
              </a:rPr>
              <a:t> </a:t>
            </a:r>
            <a:r>
              <a:rPr lang="en-US" sz="1600" b="1" u="none" strike="noStrike" dirty="0">
                <a:solidFill>
                  <a:srgbClr val="0033A0"/>
                </a:solidFill>
                <a:effectLst/>
                <a:uFillTx/>
                <a:latin typeface="Montserrat"/>
              </a:rPr>
              <a:t>Robust Foundation</a:t>
            </a:r>
            <a:endParaRPr lang="en-US" sz="1600" b="1" u="none" strike="noStrike" dirty="0">
              <a:solidFill>
                <a:srgbClr val="0033A0"/>
              </a:solidFill>
              <a:effectLst/>
              <a:uFillTx/>
              <a:latin typeface="Arial"/>
              <a:ea typeface="Noto Sans"/>
            </a:endParaRPr>
          </a:p>
          <a:p>
            <a:pPr marL="265320">
              <a:lnSpc>
                <a:spcPct val="100000"/>
              </a:lnSpc>
              <a:spcBef>
                <a:spcPts val="215"/>
              </a:spcBef>
              <a:spcAft>
                <a:spcPts val="215"/>
              </a:spcAft>
              <a:buClr>
                <a:srgbClr val="0033A0"/>
              </a:buClr>
              <a:buSzPct val="45000"/>
              <a:buFont typeface="Symbol" charset="2"/>
              <a:buChar char=""/>
            </a:pPr>
            <a:r>
              <a:rPr lang="en-US" sz="1500" b="0" u="none" strike="noStrike" dirty="0">
                <a:solidFill>
                  <a:srgbClr val="0033A0"/>
                </a:solidFill>
                <a:effectLst/>
                <a:uFillTx/>
                <a:latin typeface="Montserrat"/>
              </a:rPr>
              <a:t>Kubernetes OpenStack VM runners</a:t>
            </a:r>
            <a:endParaRPr lang="en-US" sz="1500" b="0" u="none" strike="noStrike" dirty="0">
              <a:solidFill>
                <a:srgbClr val="0033A0"/>
              </a:solidFill>
              <a:effectLst/>
              <a:uFillTx/>
              <a:latin typeface="Arial"/>
              <a:ea typeface="Noto Sans"/>
            </a:endParaRPr>
          </a:p>
          <a:p>
            <a:pPr marL="265320">
              <a:lnSpc>
                <a:spcPct val="100000"/>
              </a:lnSpc>
              <a:spcBef>
                <a:spcPts val="360"/>
              </a:spcBef>
              <a:spcAft>
                <a:spcPts val="1009"/>
              </a:spcAft>
              <a:buClr>
                <a:srgbClr val="0033A0"/>
              </a:buClr>
              <a:buSzPct val="45000"/>
              <a:buFont typeface="Symbol" charset="2"/>
              <a:buChar char=""/>
            </a:pPr>
            <a:r>
              <a:rPr lang="en-US" sz="1500" b="0" u="none" strike="noStrike" dirty="0">
                <a:solidFill>
                  <a:srgbClr val="0033A0"/>
                </a:solidFill>
                <a:effectLst/>
                <a:uFillTx/>
                <a:latin typeface="Montserrat"/>
              </a:rPr>
              <a:t>Located at the PDC (</a:t>
            </a:r>
            <a:r>
              <a:rPr lang="en-US" sz="1500" b="0" u="none" strike="noStrike" dirty="0" err="1">
                <a:solidFill>
                  <a:srgbClr val="0033A0"/>
                </a:solidFill>
                <a:effectLst/>
                <a:uFillTx/>
                <a:latin typeface="Montserrat"/>
              </a:rPr>
              <a:t>Prevessin</a:t>
            </a:r>
            <a:r>
              <a:rPr lang="en-US" sz="1500" b="0" u="none" strike="noStrike" dirty="0">
                <a:solidFill>
                  <a:srgbClr val="0033A0"/>
                </a:solidFill>
                <a:effectLst/>
                <a:uFillTx/>
                <a:latin typeface="Montserrat"/>
              </a:rPr>
              <a:t> Data Centre)</a:t>
            </a:r>
            <a:endParaRPr lang="en-US" sz="1500" b="0" u="none" strike="noStrike" dirty="0">
              <a:solidFill>
                <a:srgbClr val="0033A0"/>
              </a:solidFill>
              <a:effectLst/>
              <a:uFillTx/>
              <a:latin typeface="Arial"/>
              <a:ea typeface="Noto Sans"/>
            </a:endParaRPr>
          </a:p>
        </p:txBody>
      </p:sp>
      <p:sp>
        <p:nvSpPr>
          <p:cNvPr id="263" name="TextBox 262"/>
          <p:cNvSpPr txBox="1"/>
          <p:nvPr/>
        </p:nvSpPr>
        <p:spPr>
          <a:xfrm>
            <a:off x="685800" y="1143000"/>
            <a:ext cx="3167640" cy="401400"/>
          </a:xfrm>
          <a:prstGeom prst="rect">
            <a:avLst/>
          </a:prstGeom>
          <a:noFill/>
          <a:ln w="0">
            <a:noFill/>
          </a:ln>
        </p:spPr>
        <p:txBody>
          <a:bodyPr wrap="none" lIns="90000" tIns="45000" rIns="90000" bIns="45000" anchor="t">
            <a:spAutoFit/>
          </a:bodyPr>
          <a:lstStyle/>
          <a:p>
            <a:pPr>
              <a:lnSpc>
                <a:spcPct val="100000"/>
              </a:lnSpc>
            </a:pPr>
            <a:r>
              <a:rPr lang="en-US" sz="1800" b="0" u="none" strike="noStrike">
                <a:solidFill>
                  <a:srgbClr val="0033A0"/>
                </a:solidFill>
                <a:effectLst/>
                <a:uFillTx/>
                <a:latin typeface="Montserrat"/>
              </a:rPr>
              <a:t>Core platform &amp; capabilities</a:t>
            </a:r>
          </a:p>
        </p:txBody>
      </p:sp>
      <p:sp>
        <p:nvSpPr>
          <p:cNvPr id="264" name="Straight Connector 263"/>
          <p:cNvSpPr/>
          <p:nvPr/>
        </p:nvSpPr>
        <p:spPr>
          <a:xfrm>
            <a:off x="685800" y="1489320"/>
            <a:ext cx="10515600" cy="0"/>
          </a:xfrm>
          <a:prstGeom prst="line">
            <a:avLst/>
          </a:prstGeom>
          <a:ln w="18360">
            <a:solidFill>
              <a:srgbClr val="5983B0"/>
            </a:solidFill>
            <a:round/>
          </a:ln>
        </p:spPr>
        <p:style>
          <a:lnRef idx="0">
            <a:scrgbClr r="0" g="0" b="0"/>
          </a:lnRef>
          <a:fillRef idx="0">
            <a:scrgbClr r="0" g="0" b="0"/>
          </a:fillRef>
          <a:effectRef idx="0">
            <a:scrgbClr r="0" g="0" b="0"/>
          </a:effectRef>
          <a:fontRef idx="minor"/>
        </p:style>
        <p:txBody>
          <a:bodyPr lIns="99000" tIns="-54000" rIns="99000" bIns="-54000" anchor="ctr">
            <a:noAutofit/>
          </a:bodyPr>
          <a:lstStyle/>
          <a:p>
            <a:endParaRPr lang="en-US" sz="1800" b="0" u="none" strike="noStrike">
              <a:solidFill>
                <a:srgbClr val="000000"/>
              </a:solidFill>
              <a:effectLst/>
              <a:uFillTx/>
              <a:latin typeface="Arial"/>
            </a:endParaRPr>
          </a:p>
        </p:txBody>
      </p:sp>
      <p:sp>
        <p:nvSpPr>
          <p:cNvPr id="265" name="TextBox 264"/>
          <p:cNvSpPr txBox="1"/>
          <p:nvPr/>
        </p:nvSpPr>
        <p:spPr>
          <a:xfrm>
            <a:off x="685800" y="4414680"/>
            <a:ext cx="5029200" cy="1582920"/>
          </a:xfrm>
          <a:prstGeom prst="rect">
            <a:avLst/>
          </a:prstGeom>
          <a:solidFill>
            <a:srgbClr val="E8F0FF">
              <a:alpha val="50000"/>
            </a:srgbClr>
          </a:solidFill>
          <a:ln w="0">
            <a:noFill/>
          </a:ln>
        </p:spPr>
        <p:txBody>
          <a:bodyPr lIns="90000" tIns="45000" rIns="90000" bIns="45000" anchor="t">
            <a:spAutoFit/>
          </a:bodyPr>
          <a:lstStyle/>
          <a:p>
            <a:pPr>
              <a:lnSpc>
                <a:spcPct val="100000"/>
              </a:lnSpc>
              <a:spcBef>
                <a:spcPts val="57"/>
              </a:spcBef>
            </a:pPr>
            <a:r>
              <a:rPr lang="en-US" sz="1600" b="1" u="none" strike="noStrike">
                <a:solidFill>
                  <a:srgbClr val="0033A0"/>
                </a:solidFill>
                <a:effectLst/>
                <a:uFillTx/>
                <a:latin typeface="Noto Sans Symbols 2"/>
                <a:ea typeface="Noto Sans Symbols 2"/>
              </a:rPr>
              <a:t>🖧</a:t>
            </a:r>
            <a:r>
              <a:rPr lang="en-US" sz="1600" b="1" u="none" strike="noStrike">
                <a:solidFill>
                  <a:srgbClr val="0033A0"/>
                </a:solidFill>
                <a:effectLst/>
                <a:uFillTx/>
                <a:latin typeface="Noto Sans Symbols"/>
                <a:ea typeface="Noto Sans Symbols"/>
              </a:rPr>
              <a:t> </a:t>
            </a:r>
            <a:r>
              <a:rPr lang="en-US" sz="1600" b="1" u="none" strike="noStrike">
                <a:solidFill>
                  <a:srgbClr val="0033A0"/>
                </a:solidFill>
                <a:effectLst/>
                <a:uFillTx/>
                <a:latin typeface="Montserrat"/>
                <a:ea typeface="Noto Sans Symbols"/>
              </a:rPr>
              <a:t>Dual Cluster Design</a:t>
            </a:r>
            <a:endParaRPr lang="en-US" sz="1600" b="1" u="none" strike="noStrike">
              <a:solidFill>
                <a:srgbClr val="0033A0"/>
              </a:solidFill>
              <a:effectLst/>
              <a:uFillTx/>
              <a:latin typeface="Arial"/>
              <a:ea typeface="Noto Sans"/>
            </a:endParaRPr>
          </a:p>
          <a:p>
            <a:pPr marL="265320">
              <a:lnSpc>
                <a:spcPct val="100000"/>
              </a:lnSpc>
              <a:spcBef>
                <a:spcPts val="57"/>
              </a:spcBef>
            </a:pPr>
            <a:r>
              <a:rPr lang="en-US" sz="1500" b="0" u="none" strike="noStrike">
                <a:solidFill>
                  <a:srgbClr val="0033A0"/>
                </a:solidFill>
                <a:effectLst/>
                <a:uFillTx/>
                <a:latin typeface="Montserrat"/>
                <a:ea typeface="Noto Sans"/>
              </a:rPr>
              <a:t>Two distinct clusters ensure optimal cloud resource utilization:</a:t>
            </a:r>
            <a:endParaRPr lang="en-US" sz="1500" b="0" u="none" strike="noStrike">
              <a:solidFill>
                <a:srgbClr val="0033A0"/>
              </a:solidFill>
              <a:effectLst/>
              <a:uFillTx/>
              <a:latin typeface="Arial"/>
              <a:ea typeface="Noto Sans"/>
            </a:endParaRPr>
          </a:p>
          <a:p>
            <a:pPr marL="265320">
              <a:lnSpc>
                <a:spcPct val="100000"/>
              </a:lnSpc>
              <a:spcBef>
                <a:spcPts val="57"/>
              </a:spcBef>
              <a:buClr>
                <a:srgbClr val="0033A0"/>
              </a:buClr>
              <a:buSzPct val="45000"/>
              <a:buFont typeface="Symbol" charset="2"/>
              <a:buChar char=""/>
            </a:pPr>
            <a:r>
              <a:rPr lang="en-US" sz="1500" b="0" u="none" strike="noStrike">
                <a:solidFill>
                  <a:srgbClr val="0033A0"/>
                </a:solidFill>
                <a:effectLst/>
                <a:uFillTx/>
                <a:latin typeface="Montserrat"/>
                <a:ea typeface="Noto Sans"/>
              </a:rPr>
              <a:t>fpga-mid: 10 nodes, each with 25GB RAM</a:t>
            </a:r>
            <a:endParaRPr lang="en-US" sz="1500" b="0" u="none" strike="noStrike">
              <a:solidFill>
                <a:srgbClr val="0033A0"/>
              </a:solidFill>
              <a:effectLst/>
              <a:uFillTx/>
              <a:latin typeface="Arial"/>
              <a:ea typeface="Noto Sans"/>
            </a:endParaRPr>
          </a:p>
          <a:p>
            <a:pPr marL="265320">
              <a:lnSpc>
                <a:spcPct val="100000"/>
              </a:lnSpc>
              <a:spcBef>
                <a:spcPts val="57"/>
              </a:spcBef>
              <a:buClr>
                <a:srgbClr val="0033A0"/>
              </a:buClr>
              <a:buSzPct val="45000"/>
              <a:buFont typeface="Symbol" charset="2"/>
              <a:buChar char=""/>
            </a:pPr>
            <a:r>
              <a:rPr lang="en-US" sz="1500" b="0" u="none" strike="noStrike">
                <a:solidFill>
                  <a:srgbClr val="0033A0"/>
                </a:solidFill>
                <a:effectLst/>
                <a:uFillTx/>
                <a:latin typeface="Montserrat"/>
                <a:ea typeface="Noto Sans"/>
              </a:rPr>
              <a:t>fpga-large: 6 nodes, each with 55GB RAM</a:t>
            </a:r>
            <a:endParaRPr lang="en-US" sz="1500" b="0" u="none" strike="noStrike">
              <a:solidFill>
                <a:srgbClr val="0033A0"/>
              </a:solidFill>
              <a:effectLst/>
              <a:uFillTx/>
              <a:latin typeface="Arial"/>
              <a:ea typeface="Noto Sans"/>
            </a:endParaRPr>
          </a:p>
        </p:txBody>
      </p:sp>
      <p:sp>
        <p:nvSpPr>
          <p:cNvPr id="266" name="TextBox 265"/>
          <p:cNvSpPr txBox="1"/>
          <p:nvPr/>
        </p:nvSpPr>
        <p:spPr>
          <a:xfrm>
            <a:off x="6145200" y="4414680"/>
            <a:ext cx="5284800" cy="1582920"/>
          </a:xfrm>
          <a:prstGeom prst="rect">
            <a:avLst/>
          </a:prstGeom>
          <a:solidFill>
            <a:srgbClr val="E8F0FF">
              <a:alpha val="50000"/>
            </a:srgbClr>
          </a:solidFill>
          <a:ln w="0">
            <a:noFill/>
          </a:ln>
        </p:spPr>
        <p:txBody>
          <a:bodyPr lIns="90000" tIns="45000" rIns="90000" bIns="45000" anchor="t">
            <a:spAutoFit/>
          </a:bodyPr>
          <a:lstStyle/>
          <a:p>
            <a:pPr>
              <a:lnSpc>
                <a:spcPct val="115000"/>
              </a:lnSpc>
              <a:spcBef>
                <a:spcPts val="215"/>
              </a:spcBef>
              <a:spcAft>
                <a:spcPts val="289"/>
              </a:spcAft>
            </a:pPr>
            <a:r>
              <a:rPr lang="en-US" sz="1600" b="1" u="none" strike="noStrike">
                <a:solidFill>
                  <a:srgbClr val="0033A0"/>
                </a:solidFill>
                <a:effectLst/>
                <a:uFillTx/>
                <a:latin typeface="Noto Sans Symbols 2"/>
                <a:ea typeface="Noto Sans Symbols 2"/>
              </a:rPr>
              <a:t>⏱</a:t>
            </a:r>
            <a:r>
              <a:rPr lang="en-US" sz="1800" b="1" u="none" strike="noStrike">
                <a:solidFill>
                  <a:srgbClr val="0033A0"/>
                </a:solidFill>
                <a:effectLst/>
                <a:uFillTx/>
                <a:latin typeface="Arial"/>
              </a:rPr>
              <a:t> </a:t>
            </a:r>
            <a:r>
              <a:rPr lang="en-US" sz="1600" b="1" u="none" strike="noStrike">
                <a:solidFill>
                  <a:srgbClr val="0033A0"/>
                </a:solidFill>
                <a:effectLst/>
                <a:uFillTx/>
                <a:latin typeface="Montserrat"/>
              </a:rPr>
              <a:t>High Performance &amp; Availability</a:t>
            </a:r>
            <a:endParaRPr lang="en-US" sz="1600" b="1" u="none" strike="noStrike">
              <a:solidFill>
                <a:srgbClr val="000000"/>
              </a:solidFill>
              <a:effectLst/>
              <a:uFillTx/>
              <a:latin typeface="Arial"/>
              <a:ea typeface="Noto Sans"/>
            </a:endParaRPr>
          </a:p>
          <a:p>
            <a:pPr marL="228600">
              <a:lnSpc>
                <a:spcPct val="100000"/>
              </a:lnSpc>
              <a:spcBef>
                <a:spcPts val="505"/>
              </a:spcBef>
              <a:spcAft>
                <a:spcPts val="215"/>
              </a:spcAft>
              <a:buClr>
                <a:srgbClr val="0033A0"/>
              </a:buClr>
              <a:buSzPct val="45000"/>
              <a:buFont typeface="Symbol" charset="2"/>
              <a:buChar char=""/>
            </a:pPr>
            <a:r>
              <a:rPr lang="en-US" sz="1500" b="0" u="none" strike="noStrike">
                <a:solidFill>
                  <a:srgbClr val="0033A0"/>
                </a:solidFill>
                <a:effectLst/>
                <a:uFillTx/>
                <a:latin typeface="Montserrat"/>
              </a:rPr>
              <a:t>CI jobs are typically picked up </a:t>
            </a:r>
            <a:r>
              <a:rPr lang="en-US" sz="1500" b="1" u="none" strike="noStrike">
                <a:solidFill>
                  <a:srgbClr val="069A2E"/>
                </a:solidFill>
                <a:effectLst/>
                <a:uFillTx/>
                <a:latin typeface="Montserrat"/>
              </a:rPr>
              <a:t>within seconds</a:t>
            </a:r>
            <a:endParaRPr lang="en-US" sz="1500" b="0" u="none" strike="noStrike">
              <a:solidFill>
                <a:srgbClr val="000000"/>
              </a:solidFill>
              <a:effectLst/>
              <a:uFillTx/>
              <a:latin typeface="Arial"/>
              <a:ea typeface="Noto Sans"/>
            </a:endParaRPr>
          </a:p>
          <a:p>
            <a:pPr marL="246960">
              <a:lnSpc>
                <a:spcPct val="100000"/>
              </a:lnSpc>
              <a:spcBef>
                <a:spcPts val="505"/>
              </a:spcBef>
              <a:spcAft>
                <a:spcPts val="215"/>
              </a:spcAft>
              <a:buClr>
                <a:srgbClr val="0033A0"/>
              </a:buClr>
              <a:buSzPct val="45000"/>
              <a:buFont typeface="Symbol" charset="2"/>
              <a:buChar char=""/>
            </a:pPr>
            <a:r>
              <a:rPr lang="en-US" sz="1500" b="0" u="none" strike="noStrike">
                <a:solidFill>
                  <a:srgbClr val="0033A0"/>
                </a:solidFill>
                <a:effectLst/>
                <a:uFillTx/>
                <a:latin typeface="Montserrat"/>
              </a:rPr>
              <a:t>Job wait times rarely exceed 5 minutes, ensuring rapid feedback</a:t>
            </a:r>
            <a:endParaRPr lang="en-US" sz="1500" b="0" u="none" strike="noStrike">
              <a:solidFill>
                <a:srgbClr val="000000"/>
              </a:solidFill>
              <a:effectLst/>
              <a:uFillTx/>
              <a:latin typeface="Arial"/>
              <a:ea typeface="Noto Sans"/>
            </a:endParaRPr>
          </a:p>
        </p:txBody>
      </p:sp>
      <p:sp>
        <p:nvSpPr>
          <p:cNvPr id="267" name="TextBox 266"/>
          <p:cNvSpPr txBox="1"/>
          <p:nvPr/>
        </p:nvSpPr>
        <p:spPr>
          <a:xfrm>
            <a:off x="6145200" y="1806840"/>
            <a:ext cx="5284800" cy="1034727"/>
          </a:xfrm>
          <a:prstGeom prst="rect">
            <a:avLst/>
          </a:prstGeom>
          <a:solidFill>
            <a:srgbClr val="E8F0FF">
              <a:alpha val="50000"/>
            </a:srgbClr>
          </a:solidFill>
          <a:ln w="0">
            <a:noFill/>
          </a:ln>
        </p:spPr>
        <p:txBody>
          <a:bodyPr lIns="90000" tIns="45000" rIns="90000" bIns="45000" anchor="t">
            <a:spAutoFit/>
          </a:bodyPr>
          <a:lstStyle/>
          <a:p>
            <a:pPr>
              <a:lnSpc>
                <a:spcPct val="100000"/>
              </a:lnSpc>
              <a:spcBef>
                <a:spcPts val="57"/>
              </a:spcBef>
            </a:pPr>
            <a:r>
              <a:rPr lang="en-US" b="1" dirty="0">
                <a:solidFill>
                  <a:srgbClr val="0033A0"/>
                </a:solidFill>
                <a:latin typeface="Noto Sans Symbols 2"/>
                <a:ea typeface="Noto Sans Symbols 2"/>
                <a:sym typeface="Webdings" panose="05030102010509060703" pitchFamily="18" charset="2"/>
              </a:rPr>
              <a:t></a:t>
            </a:r>
            <a:r>
              <a:rPr lang="en-US" sz="1800" b="1" u="none" strike="noStrike" dirty="0">
                <a:solidFill>
                  <a:srgbClr val="0033A0"/>
                </a:solidFill>
                <a:effectLst/>
                <a:uFillTx/>
                <a:latin typeface="Arial"/>
              </a:rPr>
              <a:t> </a:t>
            </a:r>
            <a:r>
              <a:rPr lang="en-US" sz="1800" b="1" u="none" strike="noStrike" dirty="0">
                <a:solidFill>
                  <a:srgbClr val="0033A0"/>
                </a:solidFill>
                <a:effectLst/>
                <a:uFillTx/>
                <a:latin typeface="Montserrat"/>
              </a:rPr>
              <a:t>Advanced Features</a:t>
            </a:r>
            <a:endParaRPr lang="en-US" sz="1800" b="1" u="none" strike="noStrike" dirty="0">
              <a:solidFill>
                <a:srgbClr val="000000"/>
              </a:solidFill>
              <a:effectLst/>
              <a:uFillTx/>
              <a:latin typeface="Arial"/>
              <a:ea typeface="Noto Sans"/>
            </a:endParaRPr>
          </a:p>
          <a:p>
            <a:pPr marL="246960">
              <a:lnSpc>
                <a:spcPct val="100000"/>
              </a:lnSpc>
              <a:spcBef>
                <a:spcPts val="720"/>
              </a:spcBef>
              <a:spcAft>
                <a:spcPts val="215"/>
              </a:spcAft>
              <a:buClr>
                <a:srgbClr val="0033A0"/>
              </a:buClr>
              <a:buSzPct val="45000"/>
              <a:buFont typeface="Symbol" charset="2"/>
              <a:buChar char=""/>
            </a:pPr>
            <a:r>
              <a:rPr lang="en-US" sz="1500" b="0" u="none" strike="noStrike" dirty="0">
                <a:solidFill>
                  <a:srgbClr val="0033A0"/>
                </a:solidFill>
                <a:effectLst/>
                <a:uFillTx/>
                <a:latin typeface="Montserrat"/>
              </a:rPr>
              <a:t>Lazy pulling for efficient container image handling</a:t>
            </a:r>
            <a:endParaRPr lang="en-US" sz="1500" b="0" u="none" strike="noStrike" dirty="0">
              <a:solidFill>
                <a:srgbClr val="000000"/>
              </a:solidFill>
              <a:effectLst/>
              <a:uFillTx/>
              <a:latin typeface="Arial"/>
              <a:ea typeface="Noto Sans"/>
            </a:endParaRPr>
          </a:p>
          <a:p>
            <a:pPr marL="246960">
              <a:lnSpc>
                <a:spcPct val="100000"/>
              </a:lnSpc>
              <a:spcBef>
                <a:spcPts val="720"/>
              </a:spcBef>
              <a:spcAft>
                <a:spcPts val="215"/>
              </a:spcAft>
              <a:buClr>
                <a:srgbClr val="0033A0"/>
              </a:buClr>
              <a:buSzPct val="45000"/>
              <a:buFont typeface="Symbol" charset="2"/>
              <a:buChar char=""/>
            </a:pPr>
            <a:r>
              <a:rPr lang="en-US" sz="1500" b="0" u="none" strike="noStrike" dirty="0">
                <a:solidFill>
                  <a:srgbClr val="0033A0"/>
                </a:solidFill>
                <a:effectLst/>
                <a:uFillTx/>
                <a:latin typeface="Montserrat"/>
              </a:rPr>
              <a:t>Seamless EOS (CERN's distributed storage) access</a:t>
            </a:r>
            <a:endParaRPr lang="en-US" sz="1500" b="0" u="none" strike="noStrike" dirty="0">
              <a:solidFill>
                <a:srgbClr val="000000"/>
              </a:solidFill>
              <a:effectLst/>
              <a:uFillTx/>
              <a:latin typeface="Arial"/>
              <a:ea typeface="Noto Sans"/>
            </a:endParaRPr>
          </a:p>
        </p:txBody>
      </p:sp>
      <p:sp>
        <p:nvSpPr>
          <p:cNvPr id="268" name="TextBox 267"/>
          <p:cNvSpPr txBox="1"/>
          <p:nvPr/>
        </p:nvSpPr>
        <p:spPr>
          <a:xfrm>
            <a:off x="658800" y="3741120"/>
            <a:ext cx="3886200" cy="602280"/>
          </a:xfrm>
          <a:prstGeom prst="rect">
            <a:avLst/>
          </a:prstGeom>
          <a:noFill/>
          <a:ln w="0">
            <a:noFill/>
          </a:ln>
        </p:spPr>
        <p:txBody>
          <a:bodyPr lIns="90000" tIns="45000" rIns="90000" bIns="45000" anchor="t">
            <a:spAutoFit/>
          </a:bodyPr>
          <a:lstStyle/>
          <a:p>
            <a:pPr>
              <a:lnSpc>
                <a:spcPct val="100000"/>
              </a:lnSpc>
            </a:pPr>
            <a:r>
              <a:rPr lang="en-US" sz="1800" b="0" u="none" strike="noStrike">
                <a:solidFill>
                  <a:srgbClr val="0033A0"/>
                </a:solidFill>
                <a:effectLst/>
                <a:uFillTx/>
                <a:latin typeface="Montserrat"/>
              </a:rPr>
              <a:t>Optimized</a:t>
            </a:r>
            <a:r>
              <a:rPr lang="en-US" sz="1800" b="0" u="none" strike="noStrike">
                <a:solidFill>
                  <a:srgbClr val="0033A0"/>
                </a:solidFill>
                <a:effectLst/>
                <a:uFillTx/>
                <a:latin typeface="Arial"/>
              </a:rPr>
              <a:t> Resource Allocation</a:t>
            </a:r>
          </a:p>
        </p:txBody>
      </p:sp>
      <p:sp>
        <p:nvSpPr>
          <p:cNvPr id="269" name="Straight Connector 268"/>
          <p:cNvSpPr/>
          <p:nvPr/>
        </p:nvSpPr>
        <p:spPr>
          <a:xfrm>
            <a:off x="658800" y="4087440"/>
            <a:ext cx="10515600" cy="0"/>
          </a:xfrm>
          <a:prstGeom prst="line">
            <a:avLst/>
          </a:prstGeom>
          <a:ln w="18360">
            <a:solidFill>
              <a:srgbClr val="5983B0"/>
            </a:solidFill>
            <a:round/>
          </a:ln>
        </p:spPr>
        <p:style>
          <a:lnRef idx="0">
            <a:scrgbClr r="0" g="0" b="0"/>
          </a:lnRef>
          <a:fillRef idx="0">
            <a:scrgbClr r="0" g="0" b="0"/>
          </a:fillRef>
          <a:effectRef idx="0">
            <a:scrgbClr r="0" g="0" b="0"/>
          </a:effectRef>
          <a:fontRef idx="minor"/>
        </p:style>
        <p:txBody>
          <a:bodyPr lIns="99000" tIns="-54000" rIns="99000" bIns="-54000" anchor="ctr">
            <a:noAutofit/>
          </a:bodyPr>
          <a:lstStyle/>
          <a:p>
            <a:endParaRPr lang="en-US" sz="1800" b="0" u="none" strike="noStrike">
              <a:solidFill>
                <a:srgbClr val="000000"/>
              </a:solidFill>
              <a:effectLst/>
              <a:uFillTx/>
              <a:latin typeface="Arial"/>
            </a:endParaRPr>
          </a:p>
        </p:txBody>
      </p:sp>
      <p:pic>
        <p:nvPicPr>
          <p:cNvPr id="270" name="Picture 269"/>
          <p:cNvPicPr/>
          <p:nvPr/>
        </p:nvPicPr>
        <p:blipFill>
          <a:blip r:embed="rId3"/>
          <a:stretch/>
        </p:blipFill>
        <p:spPr>
          <a:xfrm>
            <a:off x="1803960" y="1143000"/>
            <a:ext cx="8711640" cy="5061240"/>
          </a:xfrm>
          <a:prstGeom prst="rect">
            <a:avLst/>
          </a:prstGeom>
          <a:noFill/>
          <a:ln w="0">
            <a:noFill/>
          </a:ln>
        </p:spPr>
      </p:pic>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 name="PlaceHolder 1"/>
          <p:cNvSpPr>
            <a:spLocks noGrp="1"/>
          </p:cNvSpPr>
          <p:nvPr>
            <p:ph type="title"/>
          </p:nvPr>
        </p:nvSpPr>
        <p:spPr>
          <a:xfrm>
            <a:off x="407880" y="373680"/>
            <a:ext cx="11374920" cy="918000"/>
          </a:xfrm>
          <a:prstGeom prst="rect">
            <a:avLst/>
          </a:prstGeom>
          <a:noFill/>
          <a:ln w="0">
            <a:noFill/>
          </a:ln>
        </p:spPr>
        <p:txBody>
          <a:bodyPr lIns="0" tIns="0" rIns="0" bIns="0" anchor="t">
            <a:noAutofit/>
          </a:bodyPr>
          <a:lstStyle/>
          <a:p>
            <a:pPr indent="0">
              <a:lnSpc>
                <a:spcPct val="90000"/>
              </a:lnSpc>
              <a:buNone/>
              <a:tabLst>
                <a:tab pos="0" algn="l"/>
              </a:tabLst>
            </a:pPr>
            <a:r>
              <a:rPr lang="en-US" sz="3600" b="1" u="none" strike="noStrike">
                <a:solidFill>
                  <a:schemeClr val="dk1"/>
                </a:solidFill>
                <a:effectLst/>
                <a:uFillTx/>
                <a:latin typeface="Montserrat"/>
                <a:ea typeface="Montserrat"/>
              </a:rPr>
              <a:t>Easy-to-Use Docker Images</a:t>
            </a:r>
            <a:endParaRPr lang="en-US" sz="3600" b="0" u="none" strike="noStrike">
              <a:solidFill>
                <a:srgbClr val="000000"/>
              </a:solidFill>
              <a:effectLst/>
              <a:uFillTx/>
              <a:latin typeface="Arial"/>
            </a:endParaRPr>
          </a:p>
        </p:txBody>
      </p:sp>
      <p:sp>
        <p:nvSpPr>
          <p:cNvPr id="272" name="PlaceHolder 2"/>
          <p:cNvSpPr>
            <a:spLocks noGrp="1"/>
          </p:cNvSpPr>
          <p:nvPr>
            <p:ph type="dt" idx="71"/>
          </p:nvPr>
        </p:nvSpPr>
        <p:spPr>
          <a:xfrm>
            <a:off x="8988840" y="6424920"/>
            <a:ext cx="177300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000" b="0" u="none" strike="noStrike">
                <a:solidFill>
                  <a:schemeClr val="dk1"/>
                </a:solidFill>
                <a:effectLst/>
                <a:uFillTx/>
                <a:latin typeface="Arial"/>
                <a:ea typeface="Arial"/>
              </a:defRPr>
            </a:lvl1pPr>
          </a:lstStyle>
          <a:p>
            <a:pPr indent="0" algn="ctr">
              <a:lnSpc>
                <a:spcPct val="100000"/>
              </a:lnSpc>
              <a:buNone/>
              <a:tabLst>
                <a:tab pos="0" algn="l"/>
              </a:tabLst>
            </a:pPr>
            <a:r>
              <a:rPr lang="en-US" sz="1000" b="0" u="none" strike="noStrike">
                <a:solidFill>
                  <a:schemeClr val="dk1"/>
                </a:solidFill>
                <a:effectLst/>
                <a:uFillTx/>
                <a:latin typeface="Arial"/>
                <a:ea typeface="Arial"/>
              </a:rPr>
              <a:t>21 May 2025</a:t>
            </a:r>
            <a:endParaRPr lang="en-US" sz="1000" b="0" u="none" strike="noStrike">
              <a:solidFill>
                <a:srgbClr val="000000"/>
              </a:solidFill>
              <a:effectLst/>
              <a:uFillTx/>
              <a:latin typeface="Times New Roman"/>
            </a:endParaRPr>
          </a:p>
        </p:txBody>
      </p:sp>
      <p:sp>
        <p:nvSpPr>
          <p:cNvPr id="273" name="PlaceHolder 3"/>
          <p:cNvSpPr>
            <a:spLocks noGrp="1"/>
          </p:cNvSpPr>
          <p:nvPr>
            <p:ph type="ftr" idx="72"/>
          </p:nvPr>
        </p:nvSpPr>
        <p:spPr>
          <a:xfrm>
            <a:off x="1145520" y="6532920"/>
            <a:ext cx="316584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000" b="0" u="none" strike="noStrike">
                <a:solidFill>
                  <a:schemeClr val="dk1"/>
                </a:solidFill>
                <a:effectLst/>
                <a:uFillTx/>
                <a:latin typeface="Arial"/>
                <a:ea typeface="Arial"/>
              </a:defRPr>
            </a:lvl1pPr>
          </a:lstStyle>
          <a:p>
            <a:pPr indent="0" algn="ctr">
              <a:lnSpc>
                <a:spcPct val="100000"/>
              </a:lnSpc>
              <a:buNone/>
              <a:tabLst>
                <a:tab pos="0" algn="l"/>
              </a:tabLst>
            </a:pPr>
            <a:r>
              <a:rPr lang="en-US" sz="1000" b="0" u="none" strike="noStrike">
                <a:solidFill>
                  <a:schemeClr val="dk1"/>
                </a:solidFill>
                <a:effectLst/>
                <a:uFillTx/>
                <a:latin typeface="Arial"/>
                <a:ea typeface="Arial"/>
              </a:rPr>
              <a:t>IT-CA-GES | The new CI4FPGA service</a:t>
            </a:r>
            <a:endParaRPr lang="en-US" sz="1000" b="0" u="none" strike="noStrike">
              <a:solidFill>
                <a:srgbClr val="000000"/>
              </a:solidFill>
              <a:effectLst/>
              <a:uFillTx/>
              <a:latin typeface="Times New Roman"/>
            </a:endParaRPr>
          </a:p>
          <a:p>
            <a:pPr indent="0" algn="ctr">
              <a:lnSpc>
                <a:spcPct val="100000"/>
              </a:lnSpc>
              <a:buNone/>
              <a:tabLst>
                <a:tab pos="0" algn="l"/>
              </a:tabLst>
            </a:pPr>
            <a:endParaRPr lang="en-US" sz="1000" b="0" u="none" strike="noStrike">
              <a:solidFill>
                <a:srgbClr val="000000"/>
              </a:solidFill>
              <a:effectLst/>
              <a:uFillTx/>
              <a:latin typeface="Times New Roman"/>
            </a:endParaRPr>
          </a:p>
        </p:txBody>
      </p:sp>
      <p:sp>
        <p:nvSpPr>
          <p:cNvPr id="274" name="PlaceHolder 4"/>
          <p:cNvSpPr>
            <a:spLocks noGrp="1"/>
          </p:cNvSpPr>
          <p:nvPr>
            <p:ph type="sldNum" idx="73"/>
          </p:nvPr>
        </p:nvSpPr>
        <p:spPr>
          <a:xfrm>
            <a:off x="11107440" y="6424920"/>
            <a:ext cx="68040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061B35A8-AFDD-48FC-8EFD-40B927EC7BCF}" type="slidenum">
              <a:rPr lang="en-US" sz="850" b="1" u="none" strike="noStrike">
                <a:solidFill>
                  <a:schemeClr val="dk1"/>
                </a:solidFill>
                <a:effectLst/>
                <a:uFillTx/>
                <a:latin typeface="Arial"/>
                <a:ea typeface="Arial"/>
              </a:rPr>
              <a:t>6</a:t>
            </a:fld>
            <a:endParaRPr lang="en-US" sz="850" b="0" u="none" strike="noStrike">
              <a:solidFill>
                <a:srgbClr val="000000"/>
              </a:solidFill>
              <a:effectLst/>
              <a:uFillTx/>
              <a:latin typeface="Times New Roman"/>
            </a:endParaRPr>
          </a:p>
        </p:txBody>
      </p:sp>
      <p:sp>
        <p:nvSpPr>
          <p:cNvPr id="275" name="Google Shape;239;g2841ac5b2e7_1_ 2"/>
          <p:cNvSpPr/>
          <p:nvPr/>
        </p:nvSpPr>
        <p:spPr>
          <a:xfrm>
            <a:off x="4311720" y="6380380"/>
            <a:ext cx="3710160" cy="478800"/>
          </a:xfrm>
          <a:prstGeom prst="rect">
            <a:avLst/>
          </a:prstGeom>
          <a:solidFill>
            <a:schemeClr val="accent2"/>
          </a:solidFill>
          <a:ln w="0">
            <a:noFill/>
          </a:ln>
        </p:spPr>
        <p:style>
          <a:lnRef idx="0">
            <a:scrgbClr r="0" g="0" b="0"/>
          </a:lnRef>
          <a:fillRef idx="0">
            <a:scrgbClr r="0" g="0" b="0"/>
          </a:fillRef>
          <a:effectRef idx="0">
            <a:scrgbClr r="0" g="0" b="0"/>
          </a:effectRef>
          <a:fontRef idx="minor"/>
        </p:style>
        <p:txBody>
          <a:bodyPr lIns="274320" tIns="137160" rIns="274320" bIns="137160" anchor="t">
            <a:noAutofit/>
          </a:bodyPr>
          <a:lstStyle/>
          <a:p>
            <a:pPr algn="ctr">
              <a:lnSpc>
                <a:spcPct val="128000"/>
              </a:lnSpc>
              <a:spcBef>
                <a:spcPts val="799"/>
              </a:spcBef>
              <a:tabLst>
                <a:tab pos="0" algn="l"/>
              </a:tabLst>
            </a:pPr>
            <a:r>
              <a:rPr lang="en-US" sz="1000" b="0" u="none" strike="noStrike">
                <a:solidFill>
                  <a:schemeClr val="lt1"/>
                </a:solidFill>
                <a:effectLst/>
                <a:uFillTx/>
                <a:latin typeface="Arial"/>
                <a:ea typeface="Arial"/>
              </a:rPr>
              <a:t>2</a:t>
            </a:r>
            <a:r>
              <a:rPr lang="en-US" sz="1000" b="0" u="none" strike="noStrike" baseline="33000">
                <a:solidFill>
                  <a:schemeClr val="lt1"/>
                </a:solidFill>
                <a:effectLst/>
                <a:uFillTx/>
                <a:latin typeface="Arial"/>
                <a:ea typeface="Arial"/>
              </a:rPr>
              <a:t>nd</a:t>
            </a:r>
            <a:r>
              <a:rPr lang="en-US" sz="1000" b="0" u="none" strike="noStrike">
                <a:solidFill>
                  <a:schemeClr val="lt1"/>
                </a:solidFill>
                <a:effectLst/>
                <a:uFillTx/>
                <a:latin typeface="Arial"/>
                <a:ea typeface="Arial"/>
              </a:rPr>
              <a:t> FDF meeting</a:t>
            </a:r>
            <a:endParaRPr lang="en-US" sz="1000" b="0" u="none" strike="noStrike">
              <a:solidFill>
                <a:srgbClr val="000000"/>
              </a:solidFill>
              <a:effectLst/>
              <a:uFillTx/>
              <a:latin typeface="Arial"/>
            </a:endParaRPr>
          </a:p>
        </p:txBody>
      </p:sp>
      <p:sp>
        <p:nvSpPr>
          <p:cNvPr id="276" name="Google Shape;240;g2841ac5b2e7_1_ 2"/>
          <p:cNvSpPr/>
          <p:nvPr/>
        </p:nvSpPr>
        <p:spPr>
          <a:xfrm>
            <a:off x="518040" y="1292400"/>
            <a:ext cx="6567840" cy="490716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t">
            <a:noAutofit/>
          </a:bodyPr>
          <a:lstStyle/>
          <a:p>
            <a:pPr>
              <a:lnSpc>
                <a:spcPct val="100000"/>
              </a:lnSpc>
              <a:tabLst>
                <a:tab pos="0" algn="l"/>
              </a:tabLst>
            </a:pPr>
            <a:r>
              <a:rPr lang="en-US" sz="1600" b="0" u="none" strike="noStrike" dirty="0">
                <a:solidFill>
                  <a:srgbClr val="0033A0"/>
                </a:solidFill>
                <a:effectLst/>
                <a:uFillTx/>
                <a:latin typeface="Noto Sans Symbols 2"/>
                <a:ea typeface="Noto Sans Symbols 2"/>
              </a:rPr>
              <a:t>🛠 </a:t>
            </a:r>
            <a:r>
              <a:rPr lang="en-US" sz="2000" b="0" u="none" strike="noStrike" dirty="0">
                <a:solidFill>
                  <a:srgbClr val="0033A0"/>
                </a:solidFill>
                <a:effectLst/>
                <a:uFillTx/>
                <a:latin typeface="Montserrat"/>
                <a:ea typeface="Montserrat"/>
              </a:rPr>
              <a:t>Pre-configured Docker images</a:t>
            </a:r>
            <a:endParaRPr lang="en-US" sz="2000" b="0" u="none" strike="noStrike" dirty="0">
              <a:solidFill>
                <a:srgbClr val="000000"/>
              </a:solidFill>
              <a:effectLst/>
              <a:uFillTx/>
              <a:latin typeface="Arial"/>
            </a:endParaRPr>
          </a:p>
          <a:p>
            <a:pPr>
              <a:lnSpc>
                <a:spcPct val="100000"/>
              </a:lnSpc>
              <a:tabLst>
                <a:tab pos="0" algn="l"/>
              </a:tabLst>
            </a:pPr>
            <a:endParaRPr lang="en-US" sz="1800" b="0" u="none" strike="noStrike" dirty="0">
              <a:solidFill>
                <a:srgbClr val="000000"/>
              </a:solidFill>
              <a:effectLst/>
              <a:uFillTx/>
              <a:latin typeface="Arial"/>
            </a:endParaRPr>
          </a:p>
          <a:p>
            <a:pPr marL="216000" indent="-216000">
              <a:lnSpc>
                <a:spcPct val="100000"/>
              </a:lnSpc>
              <a:buClr>
                <a:srgbClr val="333333"/>
              </a:buClr>
              <a:buFont typeface="Noto Sans Symbols 2"/>
              <a:buChar char=""/>
              <a:tabLst>
                <a:tab pos="0" algn="l"/>
              </a:tabLst>
            </a:pPr>
            <a:r>
              <a:rPr lang="en-US" sz="1600" b="0" u="none" strike="noStrike" dirty="0">
                <a:solidFill>
                  <a:srgbClr val="333333"/>
                </a:solidFill>
                <a:effectLst/>
                <a:uFillTx/>
                <a:latin typeface="Montserrat"/>
                <a:ea typeface="Montserrat"/>
              </a:rPr>
              <a:t>Extensive library: images for all needed tools, multiple versions per tool (85 images and counting)</a:t>
            </a:r>
            <a:endParaRPr lang="en-US" sz="1600" b="0" u="none" strike="noStrike" dirty="0">
              <a:solidFill>
                <a:srgbClr val="000000"/>
              </a:solidFill>
              <a:effectLst/>
              <a:uFillTx/>
              <a:latin typeface="Arial"/>
            </a:endParaRPr>
          </a:p>
          <a:p>
            <a:pPr marL="216000" indent="-216000">
              <a:lnSpc>
                <a:spcPct val="100000"/>
              </a:lnSpc>
              <a:buClr>
                <a:srgbClr val="333333"/>
              </a:buClr>
              <a:buFont typeface="Noto Sans Symbols 2"/>
              <a:buChar char=""/>
              <a:tabLst>
                <a:tab pos="0" algn="l"/>
              </a:tabLst>
            </a:pPr>
            <a:r>
              <a:rPr lang="en-US" sz="1600" b="0" u="none" strike="noStrike" dirty="0">
                <a:solidFill>
                  <a:srgbClr val="333333"/>
                </a:solidFill>
                <a:effectLst/>
                <a:uFillTx/>
                <a:latin typeface="Montserrat"/>
                <a:ea typeface="Montserrat"/>
              </a:rPr>
              <a:t>Simple to use: no need for any setup instructions in job scripts (license, paths)</a:t>
            </a:r>
            <a:endParaRPr lang="en-US" sz="1600" b="0" u="none" strike="noStrike" dirty="0">
              <a:solidFill>
                <a:srgbClr val="000000"/>
              </a:solidFill>
              <a:effectLst/>
              <a:uFillTx/>
              <a:latin typeface="Arial"/>
            </a:endParaRPr>
          </a:p>
          <a:p>
            <a:pPr marL="216000" indent="-216000">
              <a:lnSpc>
                <a:spcPct val="100000"/>
              </a:lnSpc>
              <a:buClr>
                <a:srgbClr val="333333"/>
              </a:buClr>
              <a:buFont typeface="Noto Sans Symbols 2"/>
              <a:buChar char=""/>
              <a:tabLst>
                <a:tab pos="0" algn="l"/>
              </a:tabLst>
            </a:pPr>
            <a:r>
              <a:rPr lang="en-US" sz="1600" b="0" u="none" strike="noStrike" dirty="0">
                <a:solidFill>
                  <a:srgbClr val="333333"/>
                </a:solidFill>
                <a:effectLst/>
                <a:uFillTx/>
                <a:latin typeface="Montserrat"/>
                <a:ea typeface="Montserrat"/>
              </a:rPr>
              <a:t>Careful: measures to prevent depriving real users from licenses</a:t>
            </a:r>
            <a:endParaRPr lang="en-US" sz="1600" b="0" u="none" strike="noStrike" dirty="0">
              <a:solidFill>
                <a:srgbClr val="000000"/>
              </a:solidFill>
              <a:effectLst/>
              <a:uFillTx/>
              <a:latin typeface="Arial"/>
            </a:endParaRPr>
          </a:p>
          <a:p>
            <a:pPr>
              <a:lnSpc>
                <a:spcPct val="100000"/>
              </a:lnSpc>
              <a:tabLst>
                <a:tab pos="0" algn="l"/>
              </a:tabLst>
            </a:pPr>
            <a:endParaRPr lang="en-US" sz="1600" b="0" u="none" strike="noStrike" dirty="0">
              <a:solidFill>
                <a:srgbClr val="000000"/>
              </a:solidFill>
              <a:effectLst/>
              <a:uFillTx/>
              <a:latin typeface="Arial"/>
            </a:endParaRPr>
          </a:p>
          <a:p>
            <a:pPr>
              <a:lnSpc>
                <a:spcPct val="100000"/>
              </a:lnSpc>
              <a:tabLst>
                <a:tab pos="0" algn="l"/>
              </a:tabLst>
            </a:pPr>
            <a:endParaRPr lang="en-US" sz="1600" b="0" u="none" strike="noStrike" dirty="0">
              <a:solidFill>
                <a:srgbClr val="000000"/>
              </a:solidFill>
              <a:effectLst/>
              <a:uFillTx/>
              <a:latin typeface="Arial"/>
            </a:endParaRPr>
          </a:p>
          <a:p>
            <a:pPr>
              <a:lnSpc>
                <a:spcPct val="100000"/>
              </a:lnSpc>
              <a:tabLst>
                <a:tab pos="0" algn="l"/>
              </a:tabLst>
            </a:pPr>
            <a:endParaRPr lang="en-US" sz="1600" b="0" u="none" strike="noStrike" dirty="0">
              <a:solidFill>
                <a:srgbClr val="000000"/>
              </a:solidFill>
              <a:effectLst/>
              <a:uFillTx/>
              <a:latin typeface="Arial"/>
            </a:endParaRPr>
          </a:p>
          <a:p>
            <a:pPr>
              <a:lnSpc>
                <a:spcPct val="100000"/>
              </a:lnSpc>
              <a:tabLst>
                <a:tab pos="0" algn="l"/>
              </a:tabLst>
            </a:pPr>
            <a:endParaRPr lang="en-US" sz="1600" b="0" u="none" strike="noStrike" dirty="0">
              <a:solidFill>
                <a:srgbClr val="000000"/>
              </a:solidFill>
              <a:effectLst/>
              <a:uFillTx/>
              <a:latin typeface="Arial"/>
            </a:endParaRPr>
          </a:p>
          <a:p>
            <a:pPr>
              <a:lnSpc>
                <a:spcPct val="100000"/>
              </a:lnSpc>
              <a:tabLst>
                <a:tab pos="0" algn="l"/>
              </a:tabLst>
            </a:pPr>
            <a:r>
              <a:rPr lang="en-US" sz="1600" b="0" u="none" strike="noStrike" dirty="0">
                <a:solidFill>
                  <a:srgbClr val="0033A0"/>
                </a:solidFill>
                <a:effectLst/>
                <a:uFillTx/>
                <a:latin typeface="Noto Sans Symbols 2"/>
                <a:ea typeface="Noto Sans Symbols 2"/>
                <a:sym typeface="Webdings" panose="05030102010509060703" pitchFamily="18" charset="2"/>
              </a:rPr>
              <a:t></a:t>
            </a:r>
            <a:r>
              <a:rPr lang="en-US" sz="1600" b="0" u="none" strike="noStrike" dirty="0">
                <a:solidFill>
                  <a:srgbClr val="0033A0"/>
                </a:solidFill>
                <a:effectLst/>
                <a:uFillTx/>
                <a:latin typeface="Noto Sans Symbols 2"/>
                <a:ea typeface="Noto Sans Symbols 2"/>
              </a:rPr>
              <a:t> </a:t>
            </a:r>
            <a:r>
              <a:rPr lang="en-US" sz="2000" b="0" u="none" strike="noStrike" dirty="0">
                <a:solidFill>
                  <a:srgbClr val="0033A0"/>
                </a:solidFill>
                <a:effectLst/>
                <a:uFillTx/>
                <a:latin typeface="Montserrat"/>
                <a:ea typeface="Montserrat"/>
              </a:rPr>
              <a:t>Comprehensive User Documentation</a:t>
            </a:r>
            <a:endParaRPr lang="en-US" sz="2000" b="0" u="none" strike="noStrike" dirty="0">
              <a:solidFill>
                <a:srgbClr val="000000"/>
              </a:solidFill>
              <a:effectLst/>
              <a:uFillTx/>
              <a:latin typeface="Arial"/>
            </a:endParaRPr>
          </a:p>
          <a:p>
            <a:pPr>
              <a:lnSpc>
                <a:spcPct val="100000"/>
              </a:lnSpc>
              <a:tabLst>
                <a:tab pos="0" algn="l"/>
              </a:tabLst>
            </a:pPr>
            <a:endParaRPr lang="en-US" sz="1600" b="0" u="none" strike="noStrike" dirty="0">
              <a:solidFill>
                <a:srgbClr val="000000"/>
              </a:solidFill>
              <a:effectLst/>
              <a:uFillTx/>
              <a:latin typeface="Arial"/>
            </a:endParaRPr>
          </a:p>
          <a:p>
            <a:pPr marL="216000" indent="-216000">
              <a:lnSpc>
                <a:spcPct val="100000"/>
              </a:lnSpc>
              <a:buClr>
                <a:srgbClr val="333333"/>
              </a:buClr>
              <a:buFont typeface="Noto Sans Symbols 2"/>
              <a:buChar char=""/>
              <a:tabLst>
                <a:tab pos="0" algn="l"/>
              </a:tabLst>
            </a:pPr>
            <a:r>
              <a:rPr lang="en-US" sz="1600" b="0" u="none" strike="noStrike" dirty="0">
                <a:solidFill>
                  <a:srgbClr val="333333"/>
                </a:solidFill>
                <a:effectLst/>
                <a:uFillTx/>
                <a:latin typeface="Montserrat"/>
                <a:ea typeface="Montserrat"/>
              </a:rPr>
              <a:t>Automatically generated from image sources, ensuring consistency</a:t>
            </a:r>
            <a:endParaRPr lang="en-US" sz="1600" b="0" u="none" strike="noStrike" dirty="0">
              <a:solidFill>
                <a:srgbClr val="000000"/>
              </a:solidFill>
              <a:effectLst/>
              <a:uFillTx/>
              <a:latin typeface="Arial"/>
            </a:endParaRPr>
          </a:p>
          <a:p>
            <a:pPr marL="216000" indent="-216000">
              <a:lnSpc>
                <a:spcPct val="100000"/>
              </a:lnSpc>
              <a:buClr>
                <a:srgbClr val="333333"/>
              </a:buClr>
              <a:buFont typeface="Noto Sans Symbols 2"/>
              <a:buChar char=""/>
              <a:tabLst>
                <a:tab pos="0" algn="l"/>
              </a:tabLst>
            </a:pPr>
            <a:r>
              <a:rPr lang="en-US" sz="1600" b="0" u="none" strike="noStrike" dirty="0">
                <a:solidFill>
                  <a:srgbClr val="333333"/>
                </a:solidFill>
                <a:effectLst/>
                <a:uFillTx/>
                <a:latin typeface="Montserrat"/>
                <a:ea typeface="Montserrat"/>
              </a:rPr>
              <a:t>User-focused: </a:t>
            </a:r>
            <a:r>
              <a:rPr lang="en-US" sz="1600" dirty="0">
                <a:solidFill>
                  <a:srgbClr val="333333"/>
                </a:solidFill>
                <a:latin typeface="Montserrat"/>
                <a:ea typeface="Montserrat"/>
              </a:rPr>
              <a:t>Extensive FAQ</a:t>
            </a:r>
            <a:endParaRPr lang="en-US" sz="1600" b="0" u="none" strike="noStrike" dirty="0">
              <a:solidFill>
                <a:srgbClr val="000000"/>
              </a:solidFill>
              <a:effectLst/>
              <a:uFillTx/>
              <a:latin typeface="Arial"/>
            </a:endParaRPr>
          </a:p>
        </p:txBody>
      </p:sp>
      <p:grpSp>
        <p:nvGrpSpPr>
          <p:cNvPr id="277" name="Group 276"/>
          <p:cNvGrpSpPr/>
          <p:nvPr/>
        </p:nvGrpSpPr>
        <p:grpSpPr>
          <a:xfrm>
            <a:off x="7496640" y="900000"/>
            <a:ext cx="4226400" cy="5398920"/>
            <a:chOff x="7496640" y="900000"/>
            <a:chExt cx="4226400" cy="5398920"/>
          </a:xfrm>
        </p:grpSpPr>
        <p:pic>
          <p:nvPicPr>
            <p:cNvPr id="278" name="Picture 277"/>
            <p:cNvPicPr/>
            <p:nvPr/>
          </p:nvPicPr>
          <p:blipFill>
            <a:blip r:embed="rId3"/>
            <a:srcRect b="42319"/>
            <a:stretch/>
          </p:blipFill>
          <p:spPr>
            <a:xfrm>
              <a:off x="7496640" y="900000"/>
              <a:ext cx="4019040" cy="5398920"/>
            </a:xfrm>
            <a:prstGeom prst="rect">
              <a:avLst/>
            </a:prstGeom>
            <a:noFill/>
            <a:ln w="0">
              <a:noFill/>
            </a:ln>
          </p:spPr>
        </p:pic>
        <p:pic>
          <p:nvPicPr>
            <p:cNvPr id="279" name="Picture 278"/>
            <p:cNvPicPr/>
            <p:nvPr/>
          </p:nvPicPr>
          <p:blipFill>
            <a:blip r:embed="rId3"/>
            <a:srcRect t="57643" r="53476"/>
            <a:stretch/>
          </p:blipFill>
          <p:spPr>
            <a:xfrm>
              <a:off x="9855000" y="1712520"/>
              <a:ext cx="1868040" cy="3963600"/>
            </a:xfrm>
            <a:prstGeom prst="rect">
              <a:avLst/>
            </a:prstGeom>
            <a:noFill/>
            <a:ln w="0">
              <a:noFill/>
            </a:ln>
          </p:spPr>
        </p:pic>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PlaceHolder 1"/>
          <p:cNvSpPr>
            <a:spLocks noGrp="1"/>
          </p:cNvSpPr>
          <p:nvPr>
            <p:ph type="title"/>
          </p:nvPr>
        </p:nvSpPr>
        <p:spPr>
          <a:xfrm>
            <a:off x="407880" y="373680"/>
            <a:ext cx="11374920" cy="918000"/>
          </a:xfrm>
          <a:prstGeom prst="rect">
            <a:avLst/>
          </a:prstGeom>
          <a:noFill/>
          <a:ln w="0">
            <a:noFill/>
          </a:ln>
        </p:spPr>
        <p:txBody>
          <a:bodyPr lIns="0" tIns="0" rIns="0" bIns="0" anchor="t">
            <a:noAutofit/>
          </a:bodyPr>
          <a:lstStyle/>
          <a:p>
            <a:pPr indent="0">
              <a:lnSpc>
                <a:spcPct val="90000"/>
              </a:lnSpc>
              <a:buNone/>
              <a:tabLst>
                <a:tab pos="0" algn="l"/>
              </a:tabLst>
            </a:pPr>
            <a:r>
              <a:rPr lang="en-US" sz="3600" b="1" u="none" strike="noStrike">
                <a:solidFill>
                  <a:schemeClr val="dk1"/>
                </a:solidFill>
                <a:effectLst/>
                <a:uFillTx/>
                <a:latin typeface="Montserrat"/>
                <a:ea typeface="Montserrat"/>
              </a:rPr>
              <a:t>Easy-to-Use Docker Images</a:t>
            </a:r>
            <a:endParaRPr lang="en-US" sz="3600" b="0" u="none" strike="noStrike">
              <a:solidFill>
                <a:srgbClr val="000000"/>
              </a:solidFill>
              <a:effectLst/>
              <a:uFillTx/>
              <a:latin typeface="Arial"/>
            </a:endParaRPr>
          </a:p>
        </p:txBody>
      </p:sp>
      <p:sp>
        <p:nvSpPr>
          <p:cNvPr id="281" name="PlaceHolder 2"/>
          <p:cNvSpPr>
            <a:spLocks noGrp="1"/>
          </p:cNvSpPr>
          <p:nvPr>
            <p:ph type="dt" idx="74"/>
          </p:nvPr>
        </p:nvSpPr>
        <p:spPr>
          <a:xfrm>
            <a:off x="8988840" y="6424920"/>
            <a:ext cx="177300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000" b="0" u="none" strike="noStrike">
                <a:solidFill>
                  <a:schemeClr val="dk1"/>
                </a:solidFill>
                <a:effectLst/>
                <a:uFillTx/>
                <a:latin typeface="Arial"/>
                <a:ea typeface="Arial"/>
              </a:defRPr>
            </a:lvl1pPr>
          </a:lstStyle>
          <a:p>
            <a:pPr indent="0" algn="ctr">
              <a:lnSpc>
                <a:spcPct val="100000"/>
              </a:lnSpc>
              <a:buNone/>
              <a:tabLst>
                <a:tab pos="0" algn="l"/>
              </a:tabLst>
            </a:pPr>
            <a:r>
              <a:rPr lang="en-US" sz="1000" b="0" u="none" strike="noStrike">
                <a:solidFill>
                  <a:schemeClr val="dk1"/>
                </a:solidFill>
                <a:effectLst/>
                <a:uFillTx/>
                <a:latin typeface="Arial"/>
                <a:ea typeface="Arial"/>
              </a:rPr>
              <a:t>21 May 2025</a:t>
            </a:r>
            <a:endParaRPr lang="en-US" sz="1000" b="0" u="none" strike="noStrike">
              <a:solidFill>
                <a:srgbClr val="000000"/>
              </a:solidFill>
              <a:effectLst/>
              <a:uFillTx/>
              <a:latin typeface="Times New Roman"/>
            </a:endParaRPr>
          </a:p>
        </p:txBody>
      </p:sp>
      <p:sp>
        <p:nvSpPr>
          <p:cNvPr id="282" name="PlaceHolder 3"/>
          <p:cNvSpPr>
            <a:spLocks noGrp="1"/>
          </p:cNvSpPr>
          <p:nvPr>
            <p:ph type="ftr" idx="75"/>
          </p:nvPr>
        </p:nvSpPr>
        <p:spPr>
          <a:xfrm>
            <a:off x="1145520" y="6532920"/>
            <a:ext cx="316584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000" b="0" u="none" strike="noStrike">
                <a:solidFill>
                  <a:schemeClr val="dk1"/>
                </a:solidFill>
                <a:effectLst/>
                <a:uFillTx/>
                <a:latin typeface="Arial"/>
                <a:ea typeface="Arial"/>
              </a:defRPr>
            </a:lvl1pPr>
          </a:lstStyle>
          <a:p>
            <a:pPr indent="0" algn="ctr">
              <a:lnSpc>
                <a:spcPct val="100000"/>
              </a:lnSpc>
              <a:buNone/>
              <a:tabLst>
                <a:tab pos="0" algn="l"/>
              </a:tabLst>
            </a:pPr>
            <a:r>
              <a:rPr lang="en-US" sz="1000" b="0" u="none" strike="noStrike">
                <a:solidFill>
                  <a:schemeClr val="dk1"/>
                </a:solidFill>
                <a:effectLst/>
                <a:uFillTx/>
                <a:latin typeface="Arial"/>
                <a:ea typeface="Arial"/>
              </a:rPr>
              <a:t>IT-CA-GES | The new CI4FPGA service</a:t>
            </a:r>
            <a:endParaRPr lang="en-US" sz="1000" b="0" u="none" strike="noStrike">
              <a:solidFill>
                <a:srgbClr val="000000"/>
              </a:solidFill>
              <a:effectLst/>
              <a:uFillTx/>
              <a:latin typeface="Times New Roman"/>
            </a:endParaRPr>
          </a:p>
          <a:p>
            <a:pPr indent="0" algn="ctr">
              <a:lnSpc>
                <a:spcPct val="100000"/>
              </a:lnSpc>
              <a:buNone/>
              <a:tabLst>
                <a:tab pos="0" algn="l"/>
              </a:tabLst>
            </a:pPr>
            <a:endParaRPr lang="en-US" sz="1000" b="0" u="none" strike="noStrike">
              <a:solidFill>
                <a:srgbClr val="000000"/>
              </a:solidFill>
              <a:effectLst/>
              <a:uFillTx/>
              <a:latin typeface="Times New Roman"/>
            </a:endParaRPr>
          </a:p>
        </p:txBody>
      </p:sp>
      <p:sp>
        <p:nvSpPr>
          <p:cNvPr id="283" name="PlaceHolder 4"/>
          <p:cNvSpPr>
            <a:spLocks noGrp="1"/>
          </p:cNvSpPr>
          <p:nvPr>
            <p:ph type="sldNum" idx="76"/>
          </p:nvPr>
        </p:nvSpPr>
        <p:spPr>
          <a:xfrm>
            <a:off x="11107440" y="6424920"/>
            <a:ext cx="68040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900240AD-161E-4535-A024-785F50BEC7BC}" type="slidenum">
              <a:rPr lang="en-US" sz="850" b="1" u="none" strike="noStrike">
                <a:solidFill>
                  <a:schemeClr val="dk1"/>
                </a:solidFill>
                <a:effectLst/>
                <a:uFillTx/>
                <a:latin typeface="Arial"/>
                <a:ea typeface="Arial"/>
              </a:rPr>
              <a:t>7</a:t>
            </a:fld>
            <a:endParaRPr lang="en-US" sz="850" b="0" u="none" strike="noStrike">
              <a:solidFill>
                <a:srgbClr val="000000"/>
              </a:solidFill>
              <a:effectLst/>
              <a:uFillTx/>
              <a:latin typeface="Times New Roman"/>
            </a:endParaRPr>
          </a:p>
        </p:txBody>
      </p:sp>
      <p:sp>
        <p:nvSpPr>
          <p:cNvPr id="284" name="Google Shape;239;g2841ac5b2e7_1_ 5"/>
          <p:cNvSpPr/>
          <p:nvPr/>
        </p:nvSpPr>
        <p:spPr>
          <a:xfrm>
            <a:off x="4311720" y="6380380"/>
            <a:ext cx="3710160" cy="478800"/>
          </a:xfrm>
          <a:prstGeom prst="rect">
            <a:avLst/>
          </a:prstGeom>
          <a:solidFill>
            <a:schemeClr val="accent2"/>
          </a:solidFill>
          <a:ln w="0">
            <a:noFill/>
          </a:ln>
        </p:spPr>
        <p:style>
          <a:lnRef idx="0">
            <a:scrgbClr r="0" g="0" b="0"/>
          </a:lnRef>
          <a:fillRef idx="0">
            <a:scrgbClr r="0" g="0" b="0"/>
          </a:fillRef>
          <a:effectRef idx="0">
            <a:scrgbClr r="0" g="0" b="0"/>
          </a:effectRef>
          <a:fontRef idx="minor"/>
        </p:style>
        <p:txBody>
          <a:bodyPr lIns="274320" tIns="137160" rIns="274320" bIns="137160" anchor="t">
            <a:noAutofit/>
          </a:bodyPr>
          <a:lstStyle/>
          <a:p>
            <a:pPr algn="ctr">
              <a:lnSpc>
                <a:spcPct val="128000"/>
              </a:lnSpc>
              <a:spcBef>
                <a:spcPts val="799"/>
              </a:spcBef>
              <a:tabLst>
                <a:tab pos="0" algn="l"/>
              </a:tabLst>
            </a:pPr>
            <a:r>
              <a:rPr lang="en-US" sz="1000" b="0" u="none" strike="noStrike">
                <a:solidFill>
                  <a:schemeClr val="lt1"/>
                </a:solidFill>
                <a:effectLst/>
                <a:uFillTx/>
                <a:latin typeface="Arial"/>
                <a:ea typeface="Arial"/>
              </a:rPr>
              <a:t>2</a:t>
            </a:r>
            <a:r>
              <a:rPr lang="en-US" sz="1000" b="0" u="none" strike="noStrike" baseline="33000">
                <a:solidFill>
                  <a:schemeClr val="lt1"/>
                </a:solidFill>
                <a:effectLst/>
                <a:uFillTx/>
                <a:latin typeface="Arial"/>
                <a:ea typeface="Arial"/>
              </a:rPr>
              <a:t>nd</a:t>
            </a:r>
            <a:r>
              <a:rPr lang="en-US" sz="1000" b="0" u="none" strike="noStrike">
                <a:solidFill>
                  <a:schemeClr val="lt1"/>
                </a:solidFill>
                <a:effectLst/>
                <a:uFillTx/>
                <a:latin typeface="Arial"/>
                <a:ea typeface="Arial"/>
              </a:rPr>
              <a:t> FDF meeting</a:t>
            </a:r>
            <a:endParaRPr lang="en-US" sz="1000" b="0" u="none" strike="noStrike">
              <a:solidFill>
                <a:srgbClr val="000000"/>
              </a:solidFill>
              <a:effectLst/>
              <a:uFillTx/>
              <a:latin typeface="Arial"/>
            </a:endParaRPr>
          </a:p>
        </p:txBody>
      </p:sp>
      <p:sp>
        <p:nvSpPr>
          <p:cNvPr id="285" name="Google Shape;240;g2841ac5b2e7_1_ 1"/>
          <p:cNvSpPr/>
          <p:nvPr/>
        </p:nvSpPr>
        <p:spPr>
          <a:xfrm>
            <a:off x="518040" y="1292400"/>
            <a:ext cx="4511160" cy="490716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t">
            <a:noAutofit/>
          </a:bodyPr>
          <a:lstStyle/>
          <a:p>
            <a:pPr>
              <a:lnSpc>
                <a:spcPct val="100000"/>
              </a:lnSpc>
              <a:tabLst>
                <a:tab pos="0" algn="l"/>
              </a:tabLst>
            </a:pPr>
            <a:r>
              <a:rPr lang="en-US" sz="1600" b="0" u="none" strike="noStrike" dirty="0">
                <a:solidFill>
                  <a:srgbClr val="0033A0"/>
                </a:solidFill>
                <a:effectLst/>
                <a:uFillTx/>
                <a:latin typeface="Noto Sans Symbols 2"/>
                <a:ea typeface="Noto Sans Symbols 2"/>
              </a:rPr>
              <a:t>🛠 </a:t>
            </a:r>
            <a:r>
              <a:rPr lang="en-US" sz="2000" b="0" u="none" strike="noStrike" dirty="0">
                <a:solidFill>
                  <a:srgbClr val="0033A0"/>
                </a:solidFill>
                <a:effectLst/>
                <a:uFillTx/>
                <a:latin typeface="Montserrat"/>
                <a:ea typeface="Montserrat"/>
              </a:rPr>
              <a:t>Multiple releases</a:t>
            </a:r>
            <a:endParaRPr lang="en-US" sz="2000" b="0" u="none" strike="noStrike" dirty="0">
              <a:solidFill>
                <a:srgbClr val="000000"/>
              </a:solidFill>
              <a:effectLst/>
              <a:uFillTx/>
              <a:latin typeface="Arial"/>
            </a:endParaRPr>
          </a:p>
          <a:p>
            <a:pPr>
              <a:lnSpc>
                <a:spcPct val="100000"/>
              </a:lnSpc>
              <a:tabLst>
                <a:tab pos="0" algn="l"/>
              </a:tabLst>
            </a:pPr>
            <a:endParaRPr lang="en-US" sz="1000" b="0" u="none" strike="noStrike" dirty="0">
              <a:solidFill>
                <a:srgbClr val="000000"/>
              </a:solidFill>
              <a:effectLst/>
              <a:uFillTx/>
              <a:latin typeface="Arial"/>
            </a:endParaRPr>
          </a:p>
          <a:p>
            <a:pPr marL="216000" indent="-216000">
              <a:lnSpc>
                <a:spcPct val="100000"/>
              </a:lnSpc>
              <a:spcBef>
                <a:spcPts val="865"/>
              </a:spcBef>
              <a:buClr>
                <a:srgbClr val="333333"/>
              </a:buClr>
              <a:buFont typeface="Noto Sans Symbols 2"/>
              <a:buChar char=""/>
              <a:tabLst>
                <a:tab pos="0" algn="l"/>
              </a:tabLst>
            </a:pPr>
            <a:r>
              <a:rPr lang="en-US" sz="1600" b="0" u="none" strike="noStrike" dirty="0">
                <a:solidFill>
                  <a:srgbClr val="333333"/>
                </a:solidFill>
                <a:effectLst/>
                <a:uFillTx/>
                <a:latin typeface="Montserrat"/>
                <a:ea typeface="Montserrat"/>
              </a:rPr>
              <a:t>Supported OS used for each release</a:t>
            </a:r>
            <a:endParaRPr lang="en-US" sz="1600" b="0" u="none" strike="noStrike" dirty="0">
              <a:solidFill>
                <a:srgbClr val="000000"/>
              </a:solidFill>
              <a:effectLst/>
              <a:uFillTx/>
              <a:latin typeface="Arial"/>
            </a:endParaRPr>
          </a:p>
          <a:p>
            <a:pPr marL="216000" indent="-216000">
              <a:lnSpc>
                <a:spcPct val="100000"/>
              </a:lnSpc>
              <a:spcBef>
                <a:spcPts val="865"/>
              </a:spcBef>
              <a:buClr>
                <a:srgbClr val="333333"/>
              </a:buClr>
              <a:buFont typeface="Noto Sans Symbols 2"/>
              <a:buChar char=""/>
              <a:tabLst>
                <a:tab pos="0" algn="l"/>
              </a:tabLst>
            </a:pPr>
            <a:r>
              <a:rPr lang="en-US" sz="1600" b="0" u="none" strike="noStrike" dirty="0">
                <a:solidFill>
                  <a:srgbClr val="333333"/>
                </a:solidFill>
                <a:effectLst/>
                <a:uFillTx/>
                <a:latin typeface="Montserrat"/>
                <a:ea typeface="Montserrat"/>
              </a:rPr>
              <a:t>OS for each release clearly documented</a:t>
            </a:r>
            <a:endParaRPr lang="en-US" sz="1600" b="0" u="none" strike="noStrike" dirty="0">
              <a:solidFill>
                <a:srgbClr val="000000"/>
              </a:solidFill>
              <a:effectLst/>
              <a:uFillTx/>
              <a:latin typeface="Arial"/>
            </a:endParaRPr>
          </a:p>
          <a:p>
            <a:pPr>
              <a:lnSpc>
                <a:spcPct val="100000"/>
              </a:lnSpc>
              <a:tabLst>
                <a:tab pos="0" algn="l"/>
              </a:tabLst>
            </a:pPr>
            <a:endParaRPr lang="en-US" sz="1600" b="0" u="none" strike="noStrike" dirty="0">
              <a:solidFill>
                <a:srgbClr val="000000"/>
              </a:solidFill>
              <a:effectLst/>
              <a:uFillTx/>
              <a:latin typeface="Arial"/>
            </a:endParaRPr>
          </a:p>
          <a:p>
            <a:pPr>
              <a:lnSpc>
                <a:spcPct val="100000"/>
              </a:lnSpc>
              <a:tabLst>
                <a:tab pos="0" algn="l"/>
              </a:tabLst>
            </a:pPr>
            <a:endParaRPr lang="en-US" sz="1600" b="0" u="none" strike="noStrike" dirty="0">
              <a:solidFill>
                <a:srgbClr val="000000"/>
              </a:solidFill>
              <a:effectLst/>
              <a:uFillTx/>
              <a:latin typeface="Arial"/>
            </a:endParaRPr>
          </a:p>
          <a:p>
            <a:pPr>
              <a:lnSpc>
                <a:spcPct val="100000"/>
              </a:lnSpc>
              <a:tabLst>
                <a:tab pos="0" algn="l"/>
              </a:tabLst>
            </a:pPr>
            <a:endParaRPr lang="en-US" sz="1600" b="0" u="none" strike="noStrike" dirty="0">
              <a:solidFill>
                <a:srgbClr val="000000"/>
              </a:solidFill>
              <a:effectLst/>
              <a:uFillTx/>
              <a:latin typeface="Arial"/>
            </a:endParaRPr>
          </a:p>
          <a:p>
            <a:pPr>
              <a:lnSpc>
                <a:spcPct val="100000"/>
              </a:lnSpc>
              <a:tabLst>
                <a:tab pos="0" algn="l"/>
              </a:tabLst>
            </a:pPr>
            <a:endParaRPr lang="en-US" sz="1600" b="0" u="none" strike="noStrike" dirty="0">
              <a:solidFill>
                <a:srgbClr val="000000"/>
              </a:solidFill>
              <a:effectLst/>
              <a:uFillTx/>
              <a:latin typeface="Arial"/>
            </a:endParaRPr>
          </a:p>
          <a:p>
            <a:pPr>
              <a:lnSpc>
                <a:spcPct val="100000"/>
              </a:lnSpc>
              <a:tabLst>
                <a:tab pos="0" algn="l"/>
              </a:tabLst>
            </a:pPr>
            <a:r>
              <a:rPr lang="en-US" sz="1600" b="0" u="none" strike="noStrike" dirty="0">
                <a:solidFill>
                  <a:srgbClr val="0033A0"/>
                </a:solidFill>
                <a:effectLst/>
                <a:uFillTx/>
                <a:latin typeface="Noto Sans Symbols 2"/>
                <a:ea typeface="Noto Sans Symbols 2"/>
              </a:rPr>
              <a:t>🛠 </a:t>
            </a:r>
            <a:r>
              <a:rPr lang="en-US" sz="2000" b="0" u="none" strike="noStrike" dirty="0">
                <a:solidFill>
                  <a:srgbClr val="0033A0"/>
                </a:solidFill>
                <a:effectLst/>
                <a:uFillTx/>
                <a:latin typeface="Montserrat"/>
                <a:ea typeface="Montserrat"/>
              </a:rPr>
              <a:t>Base OS images rich in utilities</a:t>
            </a:r>
            <a:endParaRPr lang="en-US" sz="2000" b="0" u="none" strike="noStrike" dirty="0">
              <a:solidFill>
                <a:srgbClr val="000000"/>
              </a:solidFill>
              <a:effectLst/>
              <a:uFillTx/>
              <a:latin typeface="Arial"/>
            </a:endParaRPr>
          </a:p>
          <a:p>
            <a:pPr>
              <a:lnSpc>
                <a:spcPct val="100000"/>
              </a:lnSpc>
              <a:tabLst>
                <a:tab pos="0" algn="l"/>
              </a:tabLst>
            </a:pPr>
            <a:endParaRPr lang="en-US" sz="1000" b="0" u="none" strike="noStrike" dirty="0">
              <a:solidFill>
                <a:srgbClr val="000000"/>
              </a:solidFill>
              <a:effectLst/>
              <a:uFillTx/>
              <a:latin typeface="Arial"/>
            </a:endParaRPr>
          </a:p>
          <a:p>
            <a:pPr marL="216000" indent="-216000">
              <a:lnSpc>
                <a:spcPct val="100000"/>
              </a:lnSpc>
              <a:spcBef>
                <a:spcPts val="865"/>
              </a:spcBef>
              <a:buClr>
                <a:srgbClr val="333333"/>
              </a:buClr>
              <a:buFont typeface="Noto Sans Symbols 2"/>
              <a:buChar char=""/>
              <a:tabLst>
                <a:tab pos="0" algn="l"/>
              </a:tabLst>
            </a:pPr>
            <a:r>
              <a:rPr lang="en-US" sz="1600" b="0" u="none" strike="noStrike" dirty="0">
                <a:solidFill>
                  <a:srgbClr val="333333"/>
                </a:solidFill>
                <a:effectLst/>
                <a:uFillTx/>
                <a:latin typeface="Montserrat"/>
                <a:ea typeface="Montserrat"/>
              </a:rPr>
              <a:t>Base images feature commonly used tools, like</a:t>
            </a:r>
            <a:endParaRPr lang="en-US" sz="1600" b="0" u="none" strike="noStrike" dirty="0">
              <a:solidFill>
                <a:srgbClr val="000000"/>
              </a:solidFill>
              <a:effectLst/>
              <a:uFillTx/>
              <a:latin typeface="Arial"/>
            </a:endParaRPr>
          </a:p>
          <a:p>
            <a:pPr marL="481320" lvl="1" indent="-216000">
              <a:lnSpc>
                <a:spcPct val="100000"/>
              </a:lnSpc>
              <a:buClr>
                <a:srgbClr val="000000"/>
              </a:buClr>
              <a:buSzPct val="45000"/>
              <a:buFont typeface="Symbol" charset="2"/>
              <a:buChar char=""/>
              <a:tabLst>
                <a:tab pos="0" algn="l"/>
              </a:tabLst>
            </a:pPr>
            <a:r>
              <a:rPr lang="en-US" sz="1600" b="0" u="none" strike="noStrike" dirty="0" err="1">
                <a:solidFill>
                  <a:srgbClr val="333333"/>
                </a:solidFill>
                <a:effectLst/>
                <a:uFillTx/>
                <a:latin typeface="Montserrat"/>
                <a:ea typeface="Montserrat"/>
              </a:rPr>
              <a:t>hdlmake</a:t>
            </a:r>
            <a:endParaRPr lang="en-US" sz="1600" b="0" u="none" strike="noStrike" dirty="0">
              <a:solidFill>
                <a:srgbClr val="000000"/>
              </a:solidFill>
              <a:effectLst/>
              <a:uFillTx/>
              <a:latin typeface="Arial"/>
            </a:endParaRPr>
          </a:p>
          <a:p>
            <a:pPr marL="481320" lvl="1" indent="-216000">
              <a:lnSpc>
                <a:spcPct val="100000"/>
              </a:lnSpc>
              <a:buClr>
                <a:srgbClr val="000000"/>
              </a:buClr>
              <a:buSzPct val="45000"/>
              <a:buFont typeface="Symbol" charset="2"/>
              <a:buChar char=""/>
              <a:tabLst>
                <a:tab pos="0" algn="l"/>
              </a:tabLst>
            </a:pPr>
            <a:r>
              <a:rPr lang="en-US" sz="1600" b="0" u="none" strike="noStrike" dirty="0" err="1">
                <a:solidFill>
                  <a:srgbClr val="333333"/>
                </a:solidFill>
                <a:effectLst/>
                <a:uFillTx/>
                <a:latin typeface="Montserrat"/>
                <a:ea typeface="Montserrat"/>
              </a:rPr>
              <a:t>Cheby</a:t>
            </a:r>
            <a:endParaRPr lang="en-US" sz="1600" b="0" u="none" strike="noStrike" dirty="0">
              <a:solidFill>
                <a:srgbClr val="000000"/>
              </a:solidFill>
              <a:effectLst/>
              <a:uFillTx/>
              <a:latin typeface="Arial"/>
            </a:endParaRPr>
          </a:p>
          <a:p>
            <a:pPr marL="481320" lvl="1" indent="-216000">
              <a:lnSpc>
                <a:spcPct val="100000"/>
              </a:lnSpc>
              <a:buClr>
                <a:srgbClr val="000000"/>
              </a:buClr>
              <a:buSzPct val="45000"/>
              <a:buFont typeface="Symbol" charset="2"/>
              <a:buChar char=""/>
              <a:tabLst>
                <a:tab pos="0" algn="l"/>
              </a:tabLst>
            </a:pPr>
            <a:r>
              <a:rPr lang="en-US" sz="1600" b="0" u="none" strike="noStrike" dirty="0" err="1">
                <a:solidFill>
                  <a:srgbClr val="333333"/>
                </a:solidFill>
                <a:effectLst/>
                <a:uFillTx/>
                <a:latin typeface="Montserrat"/>
                <a:ea typeface="Montserrat"/>
              </a:rPr>
              <a:t>Vunit</a:t>
            </a:r>
            <a:endParaRPr lang="en-US" sz="1600" b="0" u="none" strike="noStrike" dirty="0">
              <a:solidFill>
                <a:srgbClr val="000000"/>
              </a:solidFill>
              <a:effectLst/>
              <a:uFillTx/>
              <a:latin typeface="Arial"/>
            </a:endParaRPr>
          </a:p>
          <a:p>
            <a:pPr marL="481320" lvl="1" indent="-216000">
              <a:lnSpc>
                <a:spcPct val="100000"/>
              </a:lnSpc>
              <a:buClr>
                <a:srgbClr val="000000"/>
              </a:buClr>
              <a:buSzPct val="45000"/>
              <a:buFont typeface="Symbol" charset="2"/>
              <a:buChar char=""/>
              <a:tabLst>
                <a:tab pos="0" algn="l"/>
              </a:tabLst>
            </a:pPr>
            <a:r>
              <a:rPr lang="en-US" sz="1600" b="0" u="none" strike="noStrike" dirty="0" err="1">
                <a:solidFill>
                  <a:srgbClr val="333333"/>
                </a:solidFill>
                <a:effectLst/>
                <a:uFillTx/>
                <a:latin typeface="Montserrat"/>
                <a:ea typeface="Montserrat"/>
              </a:rPr>
              <a:t>Cocotb</a:t>
            </a:r>
            <a:endParaRPr lang="en-US" sz="1600" b="0" u="none" strike="noStrike" dirty="0">
              <a:solidFill>
                <a:srgbClr val="000000"/>
              </a:solidFill>
              <a:effectLst/>
              <a:uFillTx/>
              <a:latin typeface="Arial"/>
            </a:endParaRPr>
          </a:p>
          <a:p>
            <a:pPr marL="481320" lvl="1" indent="-216000">
              <a:lnSpc>
                <a:spcPct val="100000"/>
              </a:lnSpc>
              <a:buClr>
                <a:srgbClr val="000000"/>
              </a:buClr>
              <a:buSzPct val="45000"/>
              <a:buFont typeface="Symbol" charset="2"/>
              <a:buChar char=""/>
              <a:tabLst>
                <a:tab pos="0" algn="l"/>
              </a:tabLst>
            </a:pPr>
            <a:r>
              <a:rPr lang="en-US" sz="1600" b="0" u="none" strike="noStrike" dirty="0">
                <a:solidFill>
                  <a:srgbClr val="333333"/>
                </a:solidFill>
                <a:effectLst/>
                <a:uFillTx/>
                <a:latin typeface="Montserrat"/>
                <a:ea typeface="Montserrat"/>
              </a:rPr>
              <a:t>Embedded toolchains</a:t>
            </a:r>
            <a:endParaRPr lang="en-US" sz="1600" b="0" u="none" strike="noStrike" dirty="0">
              <a:solidFill>
                <a:srgbClr val="000000"/>
              </a:solidFill>
              <a:effectLst/>
              <a:uFillTx/>
              <a:latin typeface="Arial"/>
            </a:endParaRPr>
          </a:p>
          <a:p>
            <a:pPr marL="216000" indent="-216000">
              <a:lnSpc>
                <a:spcPct val="100000"/>
              </a:lnSpc>
              <a:spcBef>
                <a:spcPts val="865"/>
              </a:spcBef>
              <a:buClr>
                <a:srgbClr val="333333"/>
              </a:buClr>
              <a:buFont typeface="Noto Sans Symbols 2"/>
              <a:buChar char=""/>
              <a:tabLst>
                <a:tab pos="0" algn="l"/>
              </a:tabLst>
            </a:pPr>
            <a:r>
              <a:rPr lang="en-US" sz="1600" b="0" u="none" strike="noStrike" dirty="0">
                <a:solidFill>
                  <a:srgbClr val="333333"/>
                </a:solidFill>
                <a:effectLst/>
                <a:uFillTx/>
                <a:latin typeface="Montserrat"/>
                <a:ea typeface="Montserrat"/>
              </a:rPr>
              <a:t>Versions clearly documented</a:t>
            </a:r>
            <a:endParaRPr lang="en-US" sz="1600" b="0" u="none" strike="noStrike" dirty="0">
              <a:solidFill>
                <a:srgbClr val="000000"/>
              </a:solidFill>
              <a:effectLst/>
              <a:uFillTx/>
              <a:latin typeface="Arial"/>
            </a:endParaRPr>
          </a:p>
        </p:txBody>
      </p:sp>
      <p:pic>
        <p:nvPicPr>
          <p:cNvPr id="286" name="Picture 285"/>
          <p:cNvPicPr/>
          <p:nvPr/>
        </p:nvPicPr>
        <p:blipFill>
          <a:blip r:embed="rId3"/>
          <a:stretch/>
        </p:blipFill>
        <p:spPr>
          <a:xfrm>
            <a:off x="5905800" y="914400"/>
            <a:ext cx="5467680" cy="5433120"/>
          </a:xfrm>
          <a:prstGeom prst="rect">
            <a:avLst/>
          </a:prstGeom>
          <a:noFill/>
          <a:ln w="0">
            <a:noFill/>
          </a:ln>
        </p:spPr>
      </p:pic>
      <p:pic>
        <p:nvPicPr>
          <p:cNvPr id="287" name="Picture 286"/>
          <p:cNvPicPr/>
          <p:nvPr/>
        </p:nvPicPr>
        <p:blipFill>
          <a:blip r:embed="rId4"/>
          <a:stretch/>
        </p:blipFill>
        <p:spPr>
          <a:xfrm>
            <a:off x="5257800" y="950400"/>
            <a:ext cx="6659640" cy="5372640"/>
          </a:xfrm>
          <a:prstGeom prst="rect">
            <a:avLst/>
          </a:prstGeom>
          <a:noFill/>
          <a:ln w="0">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5">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5">
                                            <p:txEl>
                                              <p:pRg st="10" end="1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5">
                                            <p:txEl>
                                              <p:pRg st="11" end="1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5">
                                            <p:txEl>
                                              <p:pRg st="12" end="1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85">
                                            <p:txEl>
                                              <p:pRg st="13" end="1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5">
                                            <p:txEl>
                                              <p:pRg st="14" end="1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5">
                                            <p:txEl>
                                              <p:pRg st="15" end="1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85">
                                            <p:txEl>
                                              <p:pRg st="16" end="1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PlaceHolder 1"/>
          <p:cNvSpPr>
            <a:spLocks noGrp="1"/>
          </p:cNvSpPr>
          <p:nvPr>
            <p:ph type="title"/>
          </p:nvPr>
        </p:nvSpPr>
        <p:spPr>
          <a:xfrm>
            <a:off x="407880" y="373680"/>
            <a:ext cx="11374920" cy="918000"/>
          </a:xfrm>
          <a:prstGeom prst="rect">
            <a:avLst/>
          </a:prstGeom>
          <a:noFill/>
          <a:ln w="0">
            <a:noFill/>
          </a:ln>
        </p:spPr>
        <p:txBody>
          <a:bodyPr lIns="0" tIns="0" rIns="0" bIns="0" anchor="t">
            <a:noAutofit/>
          </a:bodyPr>
          <a:lstStyle/>
          <a:p>
            <a:pPr indent="0">
              <a:lnSpc>
                <a:spcPct val="90000"/>
              </a:lnSpc>
              <a:buNone/>
              <a:tabLst>
                <a:tab pos="0" algn="l"/>
              </a:tabLst>
            </a:pPr>
            <a:r>
              <a:rPr lang="en-US" sz="3600" b="1" u="none" strike="noStrike">
                <a:solidFill>
                  <a:schemeClr val="dk1"/>
                </a:solidFill>
                <a:effectLst/>
                <a:uFillTx/>
                <a:latin typeface="Montserrat"/>
                <a:ea typeface="Montserrat"/>
              </a:rPr>
              <a:t>Easy-to-Use Docker Images</a:t>
            </a:r>
            <a:endParaRPr lang="en-US" sz="3600" b="0" u="none" strike="noStrike">
              <a:solidFill>
                <a:srgbClr val="000000"/>
              </a:solidFill>
              <a:effectLst/>
              <a:uFillTx/>
              <a:latin typeface="Arial"/>
            </a:endParaRPr>
          </a:p>
        </p:txBody>
      </p:sp>
      <p:sp>
        <p:nvSpPr>
          <p:cNvPr id="289" name="PlaceHolder 2"/>
          <p:cNvSpPr>
            <a:spLocks noGrp="1"/>
          </p:cNvSpPr>
          <p:nvPr>
            <p:ph type="dt" idx="77"/>
          </p:nvPr>
        </p:nvSpPr>
        <p:spPr>
          <a:xfrm>
            <a:off x="8988840" y="6424920"/>
            <a:ext cx="177300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000" b="0" u="none" strike="noStrike">
                <a:solidFill>
                  <a:schemeClr val="dk1"/>
                </a:solidFill>
                <a:effectLst/>
                <a:uFillTx/>
                <a:latin typeface="Arial"/>
                <a:ea typeface="Arial"/>
              </a:defRPr>
            </a:lvl1pPr>
          </a:lstStyle>
          <a:p>
            <a:pPr indent="0" algn="ctr">
              <a:lnSpc>
                <a:spcPct val="100000"/>
              </a:lnSpc>
              <a:buNone/>
              <a:tabLst>
                <a:tab pos="0" algn="l"/>
              </a:tabLst>
            </a:pPr>
            <a:r>
              <a:rPr lang="en-US" sz="1000" b="0" u="none" strike="noStrike">
                <a:solidFill>
                  <a:schemeClr val="dk1"/>
                </a:solidFill>
                <a:effectLst/>
                <a:uFillTx/>
                <a:latin typeface="Arial"/>
                <a:ea typeface="Arial"/>
              </a:rPr>
              <a:t>21 May 2025</a:t>
            </a:r>
            <a:endParaRPr lang="en-US" sz="1000" b="0" u="none" strike="noStrike">
              <a:solidFill>
                <a:srgbClr val="000000"/>
              </a:solidFill>
              <a:effectLst/>
              <a:uFillTx/>
              <a:latin typeface="Times New Roman"/>
            </a:endParaRPr>
          </a:p>
        </p:txBody>
      </p:sp>
      <p:sp>
        <p:nvSpPr>
          <p:cNvPr id="290" name="PlaceHolder 3"/>
          <p:cNvSpPr>
            <a:spLocks noGrp="1"/>
          </p:cNvSpPr>
          <p:nvPr>
            <p:ph type="ftr" idx="78"/>
          </p:nvPr>
        </p:nvSpPr>
        <p:spPr>
          <a:xfrm>
            <a:off x="1145520" y="6532920"/>
            <a:ext cx="316584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000" b="0" u="none" strike="noStrike">
                <a:solidFill>
                  <a:schemeClr val="dk1"/>
                </a:solidFill>
                <a:effectLst/>
                <a:uFillTx/>
                <a:latin typeface="Arial"/>
                <a:ea typeface="Arial"/>
              </a:defRPr>
            </a:lvl1pPr>
          </a:lstStyle>
          <a:p>
            <a:pPr indent="0" algn="ctr">
              <a:lnSpc>
                <a:spcPct val="100000"/>
              </a:lnSpc>
              <a:buNone/>
              <a:tabLst>
                <a:tab pos="0" algn="l"/>
              </a:tabLst>
            </a:pPr>
            <a:r>
              <a:rPr lang="en-US" sz="1000" b="0" u="none" strike="noStrike">
                <a:solidFill>
                  <a:schemeClr val="dk1"/>
                </a:solidFill>
                <a:effectLst/>
                <a:uFillTx/>
                <a:latin typeface="Arial"/>
                <a:ea typeface="Arial"/>
              </a:rPr>
              <a:t>IT-CA-GES | The new CI4FPGA service</a:t>
            </a:r>
            <a:endParaRPr lang="en-US" sz="1000" b="0" u="none" strike="noStrike">
              <a:solidFill>
                <a:srgbClr val="000000"/>
              </a:solidFill>
              <a:effectLst/>
              <a:uFillTx/>
              <a:latin typeface="Times New Roman"/>
            </a:endParaRPr>
          </a:p>
          <a:p>
            <a:pPr indent="0" algn="ctr">
              <a:lnSpc>
                <a:spcPct val="100000"/>
              </a:lnSpc>
              <a:buNone/>
              <a:tabLst>
                <a:tab pos="0" algn="l"/>
              </a:tabLst>
            </a:pPr>
            <a:endParaRPr lang="en-US" sz="1000" b="0" u="none" strike="noStrike">
              <a:solidFill>
                <a:srgbClr val="000000"/>
              </a:solidFill>
              <a:effectLst/>
              <a:uFillTx/>
              <a:latin typeface="Times New Roman"/>
            </a:endParaRPr>
          </a:p>
        </p:txBody>
      </p:sp>
      <p:sp>
        <p:nvSpPr>
          <p:cNvPr id="291" name="PlaceHolder 4"/>
          <p:cNvSpPr>
            <a:spLocks noGrp="1"/>
          </p:cNvSpPr>
          <p:nvPr>
            <p:ph type="sldNum" idx="79"/>
          </p:nvPr>
        </p:nvSpPr>
        <p:spPr>
          <a:xfrm>
            <a:off x="11107440" y="6424920"/>
            <a:ext cx="68040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389B9AC4-D9CA-438A-A61B-D4165F85EE6E}" type="slidenum">
              <a:rPr lang="en-US" sz="850" b="1" u="none" strike="noStrike">
                <a:solidFill>
                  <a:schemeClr val="dk1"/>
                </a:solidFill>
                <a:effectLst/>
                <a:uFillTx/>
                <a:latin typeface="Arial"/>
                <a:ea typeface="Arial"/>
              </a:rPr>
              <a:t>8</a:t>
            </a:fld>
            <a:endParaRPr lang="en-US" sz="850" b="0" u="none" strike="noStrike">
              <a:solidFill>
                <a:srgbClr val="000000"/>
              </a:solidFill>
              <a:effectLst/>
              <a:uFillTx/>
              <a:latin typeface="Times New Roman"/>
            </a:endParaRPr>
          </a:p>
        </p:txBody>
      </p:sp>
      <p:sp>
        <p:nvSpPr>
          <p:cNvPr id="292" name="Google Shape;239;g2841ac5b2e7_1_ 6"/>
          <p:cNvSpPr/>
          <p:nvPr/>
        </p:nvSpPr>
        <p:spPr>
          <a:xfrm>
            <a:off x="4311720" y="6380380"/>
            <a:ext cx="3710160" cy="478800"/>
          </a:xfrm>
          <a:prstGeom prst="rect">
            <a:avLst/>
          </a:prstGeom>
          <a:solidFill>
            <a:schemeClr val="accent2"/>
          </a:solidFill>
          <a:ln w="0">
            <a:noFill/>
          </a:ln>
        </p:spPr>
        <p:style>
          <a:lnRef idx="0">
            <a:scrgbClr r="0" g="0" b="0"/>
          </a:lnRef>
          <a:fillRef idx="0">
            <a:scrgbClr r="0" g="0" b="0"/>
          </a:fillRef>
          <a:effectRef idx="0">
            <a:scrgbClr r="0" g="0" b="0"/>
          </a:effectRef>
          <a:fontRef idx="minor"/>
        </p:style>
        <p:txBody>
          <a:bodyPr lIns="274320" tIns="137160" rIns="274320" bIns="137160" anchor="t">
            <a:noAutofit/>
          </a:bodyPr>
          <a:lstStyle/>
          <a:p>
            <a:pPr algn="ctr">
              <a:lnSpc>
                <a:spcPct val="128000"/>
              </a:lnSpc>
              <a:spcBef>
                <a:spcPts val="799"/>
              </a:spcBef>
              <a:tabLst>
                <a:tab pos="0" algn="l"/>
              </a:tabLst>
            </a:pPr>
            <a:r>
              <a:rPr lang="en-US" sz="1000" b="0" u="none" strike="noStrike">
                <a:solidFill>
                  <a:schemeClr val="lt1"/>
                </a:solidFill>
                <a:effectLst/>
                <a:uFillTx/>
                <a:latin typeface="Arial"/>
                <a:ea typeface="Arial"/>
              </a:rPr>
              <a:t>2</a:t>
            </a:r>
            <a:r>
              <a:rPr lang="en-US" sz="1000" b="0" u="none" strike="noStrike" baseline="33000">
                <a:solidFill>
                  <a:schemeClr val="lt1"/>
                </a:solidFill>
                <a:effectLst/>
                <a:uFillTx/>
                <a:latin typeface="Arial"/>
                <a:ea typeface="Arial"/>
              </a:rPr>
              <a:t>nd</a:t>
            </a:r>
            <a:r>
              <a:rPr lang="en-US" sz="1000" b="0" u="none" strike="noStrike">
                <a:solidFill>
                  <a:schemeClr val="lt1"/>
                </a:solidFill>
                <a:effectLst/>
                <a:uFillTx/>
                <a:latin typeface="Arial"/>
                <a:ea typeface="Arial"/>
              </a:rPr>
              <a:t> FDF meeting</a:t>
            </a:r>
            <a:endParaRPr lang="en-US" sz="1000" b="0" u="none" strike="noStrike">
              <a:solidFill>
                <a:srgbClr val="000000"/>
              </a:solidFill>
              <a:effectLst/>
              <a:uFillTx/>
              <a:latin typeface="Arial"/>
            </a:endParaRPr>
          </a:p>
        </p:txBody>
      </p:sp>
      <p:sp>
        <p:nvSpPr>
          <p:cNvPr id="293" name="Google Shape;240;g2841ac5b2e7_1_ 3"/>
          <p:cNvSpPr/>
          <p:nvPr/>
        </p:nvSpPr>
        <p:spPr>
          <a:xfrm>
            <a:off x="518040" y="1292400"/>
            <a:ext cx="5425560" cy="490716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t">
            <a:noAutofit/>
          </a:bodyPr>
          <a:lstStyle/>
          <a:p>
            <a:pPr>
              <a:lnSpc>
                <a:spcPct val="100000"/>
              </a:lnSpc>
              <a:spcBef>
                <a:spcPts val="567"/>
              </a:spcBef>
              <a:spcAft>
                <a:spcPts val="567"/>
              </a:spcAft>
              <a:tabLst>
                <a:tab pos="0" algn="l"/>
              </a:tabLst>
            </a:pPr>
            <a:r>
              <a:rPr lang="en-US" sz="1600" b="0" u="none" strike="noStrike" dirty="0">
                <a:solidFill>
                  <a:srgbClr val="0033A0"/>
                </a:solidFill>
                <a:effectLst/>
                <a:uFillTx/>
                <a:latin typeface="Noto Sans Symbols 2"/>
                <a:ea typeface="Noto Sans Symbols 2"/>
              </a:rPr>
              <a:t>🛠 </a:t>
            </a:r>
            <a:r>
              <a:rPr lang="en-US" sz="2000" b="0" u="none" strike="noStrike" dirty="0">
                <a:solidFill>
                  <a:srgbClr val="0033A0"/>
                </a:solidFill>
                <a:effectLst/>
                <a:uFillTx/>
                <a:latin typeface="Montserrat"/>
                <a:ea typeface="Montserrat"/>
              </a:rPr>
              <a:t>Pre-compiled simulation libraries</a:t>
            </a:r>
            <a:endParaRPr lang="en-US" sz="2000" b="0" u="none" strike="noStrike" dirty="0">
              <a:solidFill>
                <a:srgbClr val="000000"/>
              </a:solidFill>
              <a:effectLst/>
              <a:uFillTx/>
              <a:latin typeface="Arial"/>
              <a:ea typeface="Noto Sans"/>
            </a:endParaRPr>
          </a:p>
          <a:p>
            <a:pPr>
              <a:lnSpc>
                <a:spcPct val="100000"/>
              </a:lnSpc>
              <a:spcBef>
                <a:spcPts val="567"/>
              </a:spcBef>
              <a:spcAft>
                <a:spcPts val="567"/>
              </a:spcAft>
              <a:tabLst>
                <a:tab pos="0" algn="l"/>
              </a:tabLst>
            </a:pPr>
            <a:endParaRPr lang="en-US" sz="1800" b="0" u="none" strike="noStrike" dirty="0">
              <a:solidFill>
                <a:srgbClr val="000000"/>
              </a:solidFill>
              <a:effectLst/>
              <a:uFillTx/>
              <a:latin typeface="Arial"/>
              <a:ea typeface="Noto Sans"/>
            </a:endParaRPr>
          </a:p>
          <a:p>
            <a:pPr marL="216000" indent="-216000">
              <a:lnSpc>
                <a:spcPct val="100000"/>
              </a:lnSpc>
              <a:spcBef>
                <a:spcPts val="567"/>
              </a:spcBef>
              <a:spcAft>
                <a:spcPts val="567"/>
              </a:spcAft>
              <a:buClr>
                <a:srgbClr val="333333"/>
              </a:buClr>
              <a:buFont typeface="Noto Sans Symbols 2"/>
              <a:buChar char=""/>
              <a:tabLst>
                <a:tab pos="0" algn="l"/>
              </a:tabLst>
            </a:pPr>
            <a:r>
              <a:rPr lang="en-US" sz="1600" b="0" u="none" strike="noStrike" dirty="0">
                <a:solidFill>
                  <a:srgbClr val="333333"/>
                </a:solidFill>
                <a:effectLst/>
                <a:uFillTx/>
                <a:latin typeface="Montserrat"/>
                <a:ea typeface="Montserrat"/>
              </a:rPr>
              <a:t>Simulator images come with pre-compiled simulator libraries for most toolchains</a:t>
            </a:r>
            <a:endParaRPr lang="en-US" sz="1600" b="0" u="none" strike="noStrike" dirty="0">
              <a:solidFill>
                <a:srgbClr val="000000"/>
              </a:solidFill>
              <a:effectLst/>
              <a:uFillTx/>
              <a:latin typeface="Arial"/>
              <a:ea typeface="Noto Sans"/>
            </a:endParaRPr>
          </a:p>
          <a:p>
            <a:pPr marL="216000" indent="-216000">
              <a:lnSpc>
                <a:spcPct val="100000"/>
              </a:lnSpc>
              <a:spcBef>
                <a:spcPts val="567"/>
              </a:spcBef>
              <a:spcAft>
                <a:spcPts val="567"/>
              </a:spcAft>
              <a:buClr>
                <a:srgbClr val="333333"/>
              </a:buClr>
              <a:buFont typeface="Noto Sans Symbols 2"/>
              <a:buChar char=""/>
              <a:tabLst>
                <a:tab pos="0" algn="l"/>
              </a:tabLst>
            </a:pPr>
            <a:r>
              <a:rPr lang="en-US" sz="1600" b="0" u="none" strike="noStrike" dirty="0">
                <a:solidFill>
                  <a:srgbClr val="333333"/>
                </a:solidFill>
                <a:effectLst/>
                <a:uFillTx/>
                <a:latin typeface="Montserrat"/>
                <a:ea typeface="Montserrat"/>
              </a:rPr>
              <a:t>Greatly simplifies simulation tasks</a:t>
            </a:r>
            <a:endParaRPr lang="en-US" sz="1600" b="0" u="none" strike="noStrike" dirty="0">
              <a:solidFill>
                <a:srgbClr val="000000"/>
              </a:solidFill>
              <a:effectLst/>
              <a:uFillTx/>
              <a:latin typeface="Arial"/>
              <a:ea typeface="Noto Sans"/>
            </a:endParaRPr>
          </a:p>
          <a:p>
            <a:pPr marL="216000" indent="-216000">
              <a:lnSpc>
                <a:spcPct val="100000"/>
              </a:lnSpc>
              <a:spcBef>
                <a:spcPts val="567"/>
              </a:spcBef>
              <a:spcAft>
                <a:spcPts val="567"/>
              </a:spcAft>
              <a:buClr>
                <a:srgbClr val="333333"/>
              </a:buClr>
              <a:buFont typeface="Noto Sans Symbols 2"/>
              <a:buChar char=""/>
              <a:tabLst>
                <a:tab pos="0" algn="l"/>
              </a:tabLst>
            </a:pPr>
            <a:r>
              <a:rPr lang="en-US" sz="1600" b="0" u="none" strike="noStrike" dirty="0">
                <a:solidFill>
                  <a:srgbClr val="333333"/>
                </a:solidFill>
                <a:effectLst/>
                <a:uFillTx/>
                <a:latin typeface="Montserrat"/>
                <a:ea typeface="Montserrat"/>
              </a:rPr>
              <a:t>Simulation logs parsed and presented in the documentation</a:t>
            </a:r>
            <a:endParaRPr lang="en-US" sz="1600" b="0" u="none" strike="noStrike" dirty="0">
              <a:solidFill>
                <a:srgbClr val="000000"/>
              </a:solidFill>
              <a:effectLst/>
              <a:uFillTx/>
              <a:latin typeface="Arial"/>
              <a:ea typeface="Noto Sans"/>
            </a:endParaRPr>
          </a:p>
        </p:txBody>
      </p:sp>
      <p:pic>
        <p:nvPicPr>
          <p:cNvPr id="294" name="Picture 293"/>
          <p:cNvPicPr/>
          <p:nvPr/>
        </p:nvPicPr>
        <p:blipFill>
          <a:blip r:embed="rId3"/>
          <a:stretch/>
        </p:blipFill>
        <p:spPr>
          <a:xfrm>
            <a:off x="7543800" y="379440"/>
            <a:ext cx="4431240" cy="5941440"/>
          </a:xfrm>
          <a:prstGeom prst="rect">
            <a:avLst/>
          </a:prstGeom>
          <a:noFill/>
          <a:ln w="0">
            <a:noFill/>
          </a:ln>
        </p:spPr>
      </p:pic>
      <p:pic>
        <p:nvPicPr>
          <p:cNvPr id="295" name="Picture 294"/>
          <p:cNvPicPr/>
          <p:nvPr/>
        </p:nvPicPr>
        <p:blipFill>
          <a:blip r:embed="rId4"/>
          <a:stretch/>
        </p:blipFill>
        <p:spPr>
          <a:xfrm>
            <a:off x="6690960" y="373680"/>
            <a:ext cx="5300640" cy="5947200"/>
          </a:xfrm>
          <a:prstGeom prst="rect">
            <a:avLst/>
          </a:prstGeom>
          <a:noFill/>
          <a:ln w="0">
            <a:noFill/>
          </a:ln>
        </p:spPr>
      </p:pic>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PlaceHolder 1"/>
          <p:cNvSpPr>
            <a:spLocks noGrp="1"/>
          </p:cNvSpPr>
          <p:nvPr>
            <p:ph type="title"/>
          </p:nvPr>
        </p:nvSpPr>
        <p:spPr>
          <a:xfrm>
            <a:off x="407880" y="373680"/>
            <a:ext cx="11374920" cy="918000"/>
          </a:xfrm>
          <a:prstGeom prst="rect">
            <a:avLst/>
          </a:prstGeom>
          <a:noFill/>
          <a:ln w="0">
            <a:noFill/>
          </a:ln>
        </p:spPr>
        <p:txBody>
          <a:bodyPr lIns="0" tIns="0" rIns="0" bIns="0" anchor="t">
            <a:noAutofit/>
          </a:bodyPr>
          <a:lstStyle/>
          <a:p>
            <a:pPr indent="0">
              <a:lnSpc>
                <a:spcPct val="90000"/>
              </a:lnSpc>
              <a:buNone/>
              <a:tabLst>
                <a:tab pos="0" algn="l"/>
              </a:tabLst>
            </a:pPr>
            <a:r>
              <a:rPr lang="en-US" sz="3600" b="1" u="none" strike="noStrike">
                <a:solidFill>
                  <a:schemeClr val="dk1"/>
                </a:solidFill>
                <a:effectLst/>
                <a:uFillTx/>
                <a:latin typeface="Montserrat"/>
                <a:ea typeface="Montserrat"/>
              </a:rPr>
              <a:t>Defining / Moving CI Jobs</a:t>
            </a:r>
            <a:endParaRPr lang="en-US" sz="3600" b="0" u="none" strike="noStrike">
              <a:solidFill>
                <a:srgbClr val="000000"/>
              </a:solidFill>
              <a:effectLst/>
              <a:uFillTx/>
              <a:latin typeface="Arial"/>
            </a:endParaRPr>
          </a:p>
        </p:txBody>
      </p:sp>
      <p:sp>
        <p:nvSpPr>
          <p:cNvPr id="297" name="PlaceHolder 2"/>
          <p:cNvSpPr>
            <a:spLocks noGrp="1"/>
          </p:cNvSpPr>
          <p:nvPr>
            <p:ph type="dt" idx="80"/>
          </p:nvPr>
        </p:nvSpPr>
        <p:spPr>
          <a:xfrm>
            <a:off x="8988840" y="6424920"/>
            <a:ext cx="177300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000" b="0" u="none" strike="noStrike">
                <a:solidFill>
                  <a:schemeClr val="dk1"/>
                </a:solidFill>
                <a:effectLst/>
                <a:uFillTx/>
                <a:latin typeface="Arial"/>
                <a:ea typeface="Arial"/>
              </a:defRPr>
            </a:lvl1pPr>
          </a:lstStyle>
          <a:p>
            <a:pPr indent="0" algn="ctr">
              <a:lnSpc>
                <a:spcPct val="100000"/>
              </a:lnSpc>
              <a:buNone/>
              <a:tabLst>
                <a:tab pos="0" algn="l"/>
              </a:tabLst>
            </a:pPr>
            <a:r>
              <a:rPr lang="en-US" sz="1000" b="0" u="none" strike="noStrike">
                <a:solidFill>
                  <a:schemeClr val="dk1"/>
                </a:solidFill>
                <a:effectLst/>
                <a:uFillTx/>
                <a:latin typeface="Arial"/>
                <a:ea typeface="Arial"/>
              </a:rPr>
              <a:t>21 May 2025</a:t>
            </a:r>
            <a:endParaRPr lang="en-US" sz="1000" b="0" u="none" strike="noStrike">
              <a:solidFill>
                <a:srgbClr val="000000"/>
              </a:solidFill>
              <a:effectLst/>
              <a:uFillTx/>
              <a:latin typeface="Times New Roman"/>
            </a:endParaRPr>
          </a:p>
        </p:txBody>
      </p:sp>
      <p:sp>
        <p:nvSpPr>
          <p:cNvPr id="298" name="PlaceHolder 3"/>
          <p:cNvSpPr>
            <a:spLocks noGrp="1"/>
          </p:cNvSpPr>
          <p:nvPr>
            <p:ph type="ftr" idx="81"/>
          </p:nvPr>
        </p:nvSpPr>
        <p:spPr>
          <a:xfrm>
            <a:off x="1145520" y="6532920"/>
            <a:ext cx="3165840" cy="363960"/>
          </a:xfrm>
          <a:prstGeom prst="rect">
            <a:avLst/>
          </a:prstGeom>
          <a:noFill/>
          <a:ln w="0">
            <a:noFill/>
          </a:ln>
        </p:spPr>
        <p:txBody>
          <a:bodyPr lIns="0" tIns="0" rIns="0" bIns="0" anchor="ctr">
            <a:noAutofit/>
          </a:bodyPr>
          <a:lstStyle>
            <a:lvl1pPr indent="0" algn="ctr">
              <a:lnSpc>
                <a:spcPct val="100000"/>
              </a:lnSpc>
              <a:buNone/>
              <a:tabLst>
                <a:tab pos="0" algn="l"/>
              </a:tabLst>
              <a:defRPr lang="en-US" sz="1000" b="0" u="none" strike="noStrike">
                <a:solidFill>
                  <a:schemeClr val="dk1"/>
                </a:solidFill>
                <a:effectLst/>
                <a:uFillTx/>
                <a:latin typeface="Arial"/>
                <a:ea typeface="Arial"/>
              </a:defRPr>
            </a:lvl1pPr>
          </a:lstStyle>
          <a:p>
            <a:pPr indent="0" algn="ctr">
              <a:lnSpc>
                <a:spcPct val="100000"/>
              </a:lnSpc>
              <a:buNone/>
              <a:tabLst>
                <a:tab pos="0" algn="l"/>
              </a:tabLst>
            </a:pPr>
            <a:r>
              <a:rPr lang="en-US" sz="1000" b="0" u="none" strike="noStrike">
                <a:solidFill>
                  <a:schemeClr val="dk1"/>
                </a:solidFill>
                <a:effectLst/>
                <a:uFillTx/>
                <a:latin typeface="Arial"/>
                <a:ea typeface="Arial"/>
              </a:rPr>
              <a:t>IT-CA-GES | The new CI4FPGA service</a:t>
            </a:r>
            <a:endParaRPr lang="en-US" sz="1000" b="0" u="none" strike="noStrike">
              <a:solidFill>
                <a:srgbClr val="000000"/>
              </a:solidFill>
              <a:effectLst/>
              <a:uFillTx/>
              <a:latin typeface="Times New Roman"/>
            </a:endParaRPr>
          </a:p>
          <a:p>
            <a:pPr indent="0" algn="ctr">
              <a:lnSpc>
                <a:spcPct val="100000"/>
              </a:lnSpc>
              <a:buNone/>
              <a:tabLst>
                <a:tab pos="0" algn="l"/>
              </a:tabLst>
            </a:pPr>
            <a:endParaRPr lang="en-US" sz="1000" b="0" u="none" strike="noStrike">
              <a:solidFill>
                <a:srgbClr val="000000"/>
              </a:solidFill>
              <a:effectLst/>
              <a:uFillTx/>
              <a:latin typeface="Times New Roman"/>
            </a:endParaRPr>
          </a:p>
        </p:txBody>
      </p:sp>
      <p:sp>
        <p:nvSpPr>
          <p:cNvPr id="299" name="PlaceHolder 4"/>
          <p:cNvSpPr>
            <a:spLocks noGrp="1"/>
          </p:cNvSpPr>
          <p:nvPr>
            <p:ph type="sldNum" idx="82"/>
          </p:nvPr>
        </p:nvSpPr>
        <p:spPr>
          <a:xfrm>
            <a:off x="11107440" y="6424920"/>
            <a:ext cx="680400" cy="363960"/>
          </a:xfrm>
          <a:prstGeom prst="rect">
            <a:avLst/>
          </a:prstGeom>
          <a:noFill/>
          <a:ln w="0">
            <a:noFill/>
          </a:ln>
        </p:spPr>
        <p:txBody>
          <a:bodyPr lIns="0" tIns="0" rIns="0" bIns="0" anchor="ctr">
            <a:noAutofit/>
          </a:bodyPr>
          <a:lstStyle>
            <a:lvl1pPr indent="0" algn="r">
              <a:lnSpc>
                <a:spcPct val="100000"/>
              </a:lnSpc>
              <a:buNone/>
              <a:tabLst>
                <a:tab pos="0" algn="l"/>
              </a:tabLst>
              <a:defRPr lang="en-US" sz="850" b="1" u="none" strike="noStrike">
                <a:solidFill>
                  <a:schemeClr val="dk1"/>
                </a:solidFill>
                <a:effectLst/>
                <a:uFillTx/>
                <a:latin typeface="Arial"/>
                <a:ea typeface="Arial"/>
              </a:defRPr>
            </a:lvl1pPr>
          </a:lstStyle>
          <a:p>
            <a:pPr indent="0" algn="r">
              <a:lnSpc>
                <a:spcPct val="100000"/>
              </a:lnSpc>
              <a:buNone/>
              <a:tabLst>
                <a:tab pos="0" algn="l"/>
              </a:tabLst>
            </a:pPr>
            <a:fld id="{F4C6DD5F-3470-41BA-901C-B46FEC3376F0}" type="slidenum">
              <a:rPr lang="en-US" sz="850" b="1" u="none" strike="noStrike">
                <a:solidFill>
                  <a:schemeClr val="dk1"/>
                </a:solidFill>
                <a:effectLst/>
                <a:uFillTx/>
                <a:latin typeface="Arial"/>
                <a:ea typeface="Arial"/>
              </a:rPr>
              <a:t>9</a:t>
            </a:fld>
            <a:endParaRPr lang="en-US" sz="850" b="0" u="none" strike="noStrike">
              <a:solidFill>
                <a:srgbClr val="000000"/>
              </a:solidFill>
              <a:effectLst/>
              <a:uFillTx/>
              <a:latin typeface="Times New Roman"/>
            </a:endParaRPr>
          </a:p>
        </p:txBody>
      </p:sp>
      <p:sp>
        <p:nvSpPr>
          <p:cNvPr id="300" name="Google Shape;239;g2841ac5b2e7_1_ 8"/>
          <p:cNvSpPr/>
          <p:nvPr/>
        </p:nvSpPr>
        <p:spPr>
          <a:xfrm>
            <a:off x="4311720" y="6380380"/>
            <a:ext cx="3710160" cy="478800"/>
          </a:xfrm>
          <a:prstGeom prst="rect">
            <a:avLst/>
          </a:prstGeom>
          <a:solidFill>
            <a:schemeClr val="accent2"/>
          </a:solidFill>
          <a:ln w="0">
            <a:noFill/>
          </a:ln>
        </p:spPr>
        <p:style>
          <a:lnRef idx="0">
            <a:scrgbClr r="0" g="0" b="0"/>
          </a:lnRef>
          <a:fillRef idx="0">
            <a:scrgbClr r="0" g="0" b="0"/>
          </a:fillRef>
          <a:effectRef idx="0">
            <a:scrgbClr r="0" g="0" b="0"/>
          </a:effectRef>
          <a:fontRef idx="minor"/>
        </p:style>
        <p:txBody>
          <a:bodyPr lIns="274320" tIns="137160" rIns="274320" bIns="137160" anchor="t">
            <a:noAutofit/>
          </a:bodyPr>
          <a:lstStyle/>
          <a:p>
            <a:pPr algn="ctr">
              <a:lnSpc>
                <a:spcPct val="128000"/>
              </a:lnSpc>
              <a:spcBef>
                <a:spcPts val="799"/>
              </a:spcBef>
              <a:tabLst>
                <a:tab pos="0" algn="l"/>
              </a:tabLst>
            </a:pPr>
            <a:r>
              <a:rPr lang="en-US" sz="1000" b="0" u="none" strike="noStrike">
                <a:solidFill>
                  <a:schemeClr val="lt1"/>
                </a:solidFill>
                <a:effectLst/>
                <a:uFillTx/>
                <a:latin typeface="Arial"/>
                <a:ea typeface="Arial"/>
              </a:rPr>
              <a:t>2</a:t>
            </a:r>
            <a:r>
              <a:rPr lang="en-US" sz="1000" b="0" u="none" strike="noStrike" baseline="33000">
                <a:solidFill>
                  <a:schemeClr val="lt1"/>
                </a:solidFill>
                <a:effectLst/>
                <a:uFillTx/>
                <a:latin typeface="Arial"/>
                <a:ea typeface="Arial"/>
              </a:rPr>
              <a:t>nd</a:t>
            </a:r>
            <a:r>
              <a:rPr lang="en-US" sz="1000" b="0" u="none" strike="noStrike">
                <a:solidFill>
                  <a:schemeClr val="lt1"/>
                </a:solidFill>
                <a:effectLst/>
                <a:uFillTx/>
                <a:latin typeface="Arial"/>
                <a:ea typeface="Arial"/>
              </a:rPr>
              <a:t> FDF meeting</a:t>
            </a:r>
            <a:endParaRPr lang="en-US" sz="1000" b="0" u="none" strike="noStrike">
              <a:solidFill>
                <a:srgbClr val="000000"/>
              </a:solidFill>
              <a:effectLst/>
              <a:uFillTx/>
              <a:latin typeface="Arial"/>
            </a:endParaRPr>
          </a:p>
        </p:txBody>
      </p:sp>
      <p:sp>
        <p:nvSpPr>
          <p:cNvPr id="301" name="Google Shape;240;g2841ac5b2e7_1_ 6"/>
          <p:cNvSpPr/>
          <p:nvPr/>
        </p:nvSpPr>
        <p:spPr>
          <a:xfrm>
            <a:off x="6350040" y="1292400"/>
            <a:ext cx="5425560" cy="490716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t">
            <a:noAutofit/>
          </a:bodyPr>
          <a:lstStyle/>
          <a:p>
            <a:pPr>
              <a:lnSpc>
                <a:spcPct val="100000"/>
              </a:lnSpc>
              <a:spcBef>
                <a:spcPts val="567"/>
              </a:spcBef>
              <a:spcAft>
                <a:spcPts val="567"/>
              </a:spcAft>
              <a:tabLst>
                <a:tab pos="0" algn="l"/>
              </a:tabLst>
            </a:pPr>
            <a:r>
              <a:rPr lang="en-US" sz="1600" b="0" u="none" strike="noStrike" dirty="0">
                <a:solidFill>
                  <a:srgbClr val="0033A0"/>
                </a:solidFill>
                <a:effectLst/>
                <a:uFillTx/>
                <a:latin typeface="Noto Sans Symbols 2"/>
                <a:ea typeface="Noto Sans Symbols 2"/>
                <a:sym typeface="Webdings" panose="05030102010509060703" pitchFamily="18" charset="2"/>
              </a:rPr>
              <a:t></a:t>
            </a:r>
            <a:r>
              <a:rPr lang="en-US" sz="1600" b="0" u="none" strike="noStrike" dirty="0">
                <a:solidFill>
                  <a:srgbClr val="0033A0"/>
                </a:solidFill>
                <a:effectLst/>
                <a:uFillTx/>
                <a:latin typeface="Noto Sans Symbols 2"/>
                <a:ea typeface="Noto Sans Symbols 2"/>
              </a:rPr>
              <a:t> </a:t>
            </a:r>
            <a:r>
              <a:rPr lang="en-US" sz="2000" b="0" u="none" strike="noStrike" dirty="0">
                <a:solidFill>
                  <a:srgbClr val="0033A0"/>
                </a:solidFill>
                <a:effectLst/>
                <a:uFillTx/>
                <a:latin typeface="Montserrat"/>
                <a:ea typeface="Montserrat"/>
              </a:rPr>
              <a:t>Simple to begin with CI</a:t>
            </a:r>
            <a:endParaRPr lang="en-US" sz="2000" b="0" u="none" strike="noStrike" dirty="0">
              <a:solidFill>
                <a:srgbClr val="000000"/>
              </a:solidFill>
              <a:effectLst/>
              <a:uFillTx/>
              <a:latin typeface="Arial"/>
              <a:ea typeface="Noto Sans"/>
            </a:endParaRPr>
          </a:p>
          <a:p>
            <a:pPr>
              <a:lnSpc>
                <a:spcPct val="100000"/>
              </a:lnSpc>
              <a:spcBef>
                <a:spcPts val="567"/>
              </a:spcBef>
              <a:spcAft>
                <a:spcPts val="567"/>
              </a:spcAft>
              <a:tabLst>
                <a:tab pos="0" algn="l"/>
              </a:tabLst>
            </a:pPr>
            <a:endParaRPr lang="en-US" sz="1800" b="0" u="none" strike="noStrike" dirty="0">
              <a:solidFill>
                <a:srgbClr val="000000"/>
              </a:solidFill>
              <a:effectLst/>
              <a:uFillTx/>
              <a:latin typeface="Arial"/>
              <a:ea typeface="Noto Sans"/>
            </a:endParaRPr>
          </a:p>
          <a:p>
            <a:pPr marL="216000" indent="-216000">
              <a:lnSpc>
                <a:spcPct val="100000"/>
              </a:lnSpc>
              <a:spcBef>
                <a:spcPts val="567"/>
              </a:spcBef>
              <a:spcAft>
                <a:spcPts val="567"/>
              </a:spcAft>
              <a:buClr>
                <a:srgbClr val="333333"/>
              </a:buClr>
              <a:buFont typeface="Noto Sans Symbols 2"/>
              <a:buChar char=""/>
              <a:tabLst>
                <a:tab pos="0" algn="l"/>
              </a:tabLst>
            </a:pPr>
            <a:r>
              <a:rPr lang="en-US" sz="1600" b="0" u="none" strike="noStrike" dirty="0">
                <a:solidFill>
                  <a:srgbClr val="333333"/>
                </a:solidFill>
                <a:effectLst/>
                <a:uFillTx/>
                <a:latin typeface="Montserrat"/>
                <a:ea typeface="Montserrat"/>
              </a:rPr>
              <a:t>Assuming you have a command / script you can run, something like that is all it takes</a:t>
            </a:r>
            <a:endParaRPr lang="en-US" sz="1600" b="0" u="none" strike="noStrike" dirty="0">
              <a:solidFill>
                <a:srgbClr val="000000"/>
              </a:solidFill>
              <a:effectLst/>
              <a:uFillTx/>
              <a:latin typeface="Arial"/>
              <a:ea typeface="Noto Sans"/>
            </a:endParaRPr>
          </a:p>
          <a:p>
            <a:pPr marL="216000" indent="-216000">
              <a:lnSpc>
                <a:spcPct val="100000"/>
              </a:lnSpc>
              <a:spcBef>
                <a:spcPts val="567"/>
              </a:spcBef>
              <a:spcAft>
                <a:spcPts val="567"/>
              </a:spcAft>
              <a:buClr>
                <a:srgbClr val="333333"/>
              </a:buClr>
              <a:buFont typeface="Noto Sans Symbols 2"/>
              <a:buChar char=""/>
              <a:tabLst>
                <a:tab pos="0" algn="l"/>
              </a:tabLst>
            </a:pPr>
            <a:r>
              <a:rPr lang="en-US" sz="1600" b="0" u="none" strike="noStrike" dirty="0">
                <a:solidFill>
                  <a:srgbClr val="333333"/>
                </a:solidFill>
                <a:effectLst/>
                <a:uFillTx/>
                <a:latin typeface="Montserrat"/>
                <a:ea typeface="Montserrat"/>
              </a:rPr>
              <a:t>If you already have a CI implementation, only things need to be changed are the tag and the image</a:t>
            </a:r>
            <a:endParaRPr lang="en-US" sz="1600" b="0" u="none" strike="noStrike" dirty="0">
              <a:solidFill>
                <a:srgbClr val="000000"/>
              </a:solidFill>
              <a:effectLst/>
              <a:uFillTx/>
              <a:latin typeface="Arial"/>
              <a:ea typeface="Noto Sans"/>
            </a:endParaRPr>
          </a:p>
          <a:p>
            <a:pPr marL="481320" lvl="1" indent="-216000">
              <a:lnSpc>
                <a:spcPct val="100000"/>
              </a:lnSpc>
              <a:spcBef>
                <a:spcPts val="567"/>
              </a:spcBef>
              <a:spcAft>
                <a:spcPts val="567"/>
              </a:spcAft>
              <a:buClr>
                <a:srgbClr val="000000"/>
              </a:buClr>
              <a:buSzPct val="45000"/>
              <a:buFont typeface="Symbol" charset="2"/>
              <a:buChar char=""/>
              <a:tabLst>
                <a:tab pos="0" algn="l"/>
              </a:tabLst>
            </a:pPr>
            <a:r>
              <a:rPr lang="en-US" sz="1600" b="0" u="none" strike="noStrike" dirty="0">
                <a:solidFill>
                  <a:srgbClr val="333333"/>
                </a:solidFill>
                <a:effectLst/>
                <a:uFillTx/>
                <a:latin typeface="Montserrat"/>
                <a:ea typeface="Montserrat"/>
              </a:rPr>
              <a:t>Feedback on the migration has been great; in some cases, it just took 5 minutes</a:t>
            </a:r>
            <a:endParaRPr lang="en-US" sz="1600" b="0" u="none" strike="noStrike" dirty="0">
              <a:solidFill>
                <a:srgbClr val="000000"/>
              </a:solidFill>
              <a:effectLst/>
              <a:uFillTx/>
              <a:latin typeface="Arial"/>
              <a:ea typeface="Noto Sans"/>
            </a:endParaRPr>
          </a:p>
          <a:p>
            <a:pPr marL="216000" indent="-216000">
              <a:lnSpc>
                <a:spcPct val="100000"/>
              </a:lnSpc>
              <a:spcBef>
                <a:spcPts val="567"/>
              </a:spcBef>
              <a:spcAft>
                <a:spcPts val="567"/>
              </a:spcAft>
              <a:buClr>
                <a:srgbClr val="333333"/>
              </a:buClr>
              <a:buFont typeface="Noto Sans Symbols 2"/>
              <a:buChar char=""/>
              <a:tabLst>
                <a:tab pos="0" algn="l"/>
              </a:tabLst>
            </a:pPr>
            <a:r>
              <a:rPr lang="en-US" sz="1600" b="0" u="none" strike="noStrike" dirty="0">
                <a:solidFill>
                  <a:srgbClr val="333333"/>
                </a:solidFill>
                <a:effectLst/>
                <a:uFillTx/>
                <a:latin typeface="Montserrat"/>
                <a:ea typeface="Montserrat"/>
              </a:rPr>
              <a:t>No need to register anywhere, just go to the</a:t>
            </a:r>
            <a:br>
              <a:rPr sz="1600" dirty="0"/>
            </a:br>
            <a:r>
              <a:rPr lang="en-US" sz="1600" b="0" u="none" strike="noStrike" dirty="0">
                <a:solidFill>
                  <a:srgbClr val="0033A0"/>
                </a:solidFill>
                <a:effectLst/>
                <a:uFillTx/>
                <a:latin typeface="Montserrat"/>
                <a:ea typeface="Montserrat"/>
                <a:hlinkClick r:id="rId3"/>
              </a:rPr>
              <a:t>documentation</a:t>
            </a:r>
            <a:r>
              <a:rPr lang="en-US" sz="1600" b="0" u="none" strike="noStrike" dirty="0">
                <a:solidFill>
                  <a:srgbClr val="333333"/>
                </a:solidFill>
                <a:effectLst/>
                <a:uFillTx/>
                <a:latin typeface="Montserrat"/>
                <a:ea typeface="Montserrat"/>
              </a:rPr>
              <a:t>, everything should be there – please </a:t>
            </a:r>
            <a:r>
              <a:rPr lang="en-US" sz="1600" b="0" u="none" strike="noStrike" dirty="0">
                <a:solidFill>
                  <a:srgbClr val="0033A0"/>
                </a:solidFill>
                <a:effectLst/>
                <a:uFillTx/>
                <a:latin typeface="Montserrat"/>
                <a:ea typeface="Montserrat"/>
                <a:hlinkClick r:id="rId4"/>
              </a:rPr>
              <a:t>open a ticket</a:t>
            </a:r>
            <a:r>
              <a:rPr lang="en-US" sz="1600" b="0" u="none" strike="noStrike" dirty="0">
                <a:solidFill>
                  <a:srgbClr val="333333"/>
                </a:solidFill>
                <a:effectLst/>
                <a:uFillTx/>
                <a:latin typeface="Montserrat"/>
                <a:ea typeface="Montserrat"/>
              </a:rPr>
              <a:t> if it isn’t</a:t>
            </a:r>
            <a:endParaRPr lang="en-US" sz="1600" b="0" u="none" strike="noStrike" dirty="0">
              <a:solidFill>
                <a:srgbClr val="000000"/>
              </a:solidFill>
              <a:effectLst/>
              <a:uFillTx/>
              <a:latin typeface="Arial"/>
              <a:ea typeface="Noto Sans"/>
            </a:endParaRPr>
          </a:p>
        </p:txBody>
      </p:sp>
      <p:sp>
        <p:nvSpPr>
          <p:cNvPr id="302" name="Google Shape;288;g288bfe5a22a_8_ 1"/>
          <p:cNvSpPr/>
          <p:nvPr/>
        </p:nvSpPr>
        <p:spPr>
          <a:xfrm>
            <a:off x="402480" y="1269360"/>
            <a:ext cx="5259960" cy="324720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t">
            <a:noAutofit/>
          </a:bodyPr>
          <a:lstStyle/>
          <a:p>
            <a:pPr>
              <a:lnSpc>
                <a:spcPct val="100000"/>
              </a:lnSpc>
              <a:tabLst>
                <a:tab pos="0" algn="l"/>
              </a:tabLst>
            </a:pPr>
            <a:r>
              <a:rPr lang="en-US" sz="1400" b="0" u="none" strike="noStrike">
                <a:solidFill>
                  <a:schemeClr val="accent3"/>
                </a:solidFill>
                <a:effectLst/>
                <a:uFillTx/>
                <a:latin typeface="Courier New"/>
                <a:ea typeface="Courier New"/>
              </a:rPr>
              <a:t>build-job</a:t>
            </a:r>
            <a:r>
              <a:rPr lang="en-US" sz="1400" b="0" u="none" strike="noStrike">
                <a:solidFill>
                  <a:srgbClr val="000000"/>
                </a:solidFill>
                <a:effectLst/>
                <a:uFillTx/>
                <a:latin typeface="Courier New"/>
                <a:ea typeface="Courier New"/>
              </a:rPr>
              <a:t>:</a:t>
            </a:r>
            <a:endParaRPr lang="en-US" sz="1400" b="0" u="none" strike="noStrike">
              <a:solidFill>
                <a:srgbClr val="000000"/>
              </a:solidFill>
              <a:effectLst/>
              <a:uFillTx/>
              <a:latin typeface="Arial"/>
            </a:endParaRPr>
          </a:p>
          <a:p>
            <a:pPr>
              <a:lnSpc>
                <a:spcPct val="100000"/>
              </a:lnSpc>
              <a:tabLst>
                <a:tab pos="0" algn="l"/>
              </a:tabLst>
            </a:pPr>
            <a:r>
              <a:rPr lang="en-US" sz="1400" b="0" u="none" strike="noStrike">
                <a:solidFill>
                  <a:srgbClr val="000000"/>
                </a:solidFill>
                <a:effectLst/>
                <a:uFillTx/>
                <a:latin typeface="Courier New"/>
                <a:ea typeface="Courier New"/>
              </a:rPr>
              <a:t>  </a:t>
            </a:r>
            <a:r>
              <a:rPr lang="en-US" sz="1400" b="0" u="none" strike="noStrike">
                <a:solidFill>
                  <a:schemeClr val="accent3"/>
                </a:solidFill>
                <a:effectLst/>
                <a:uFillTx/>
                <a:latin typeface="Courier New"/>
                <a:ea typeface="Courier New"/>
              </a:rPr>
              <a:t>tags</a:t>
            </a:r>
            <a:r>
              <a:rPr lang="en-US" sz="1400" b="0" u="none" strike="noStrike">
                <a:solidFill>
                  <a:srgbClr val="000000"/>
                </a:solidFill>
                <a:effectLst/>
                <a:uFillTx/>
                <a:latin typeface="Courier New"/>
                <a:ea typeface="Courier New"/>
              </a:rPr>
              <a:t>:</a:t>
            </a:r>
            <a:endParaRPr lang="en-US" sz="1400" b="0" u="none" strike="noStrike">
              <a:solidFill>
                <a:srgbClr val="000000"/>
              </a:solidFill>
              <a:effectLst/>
              <a:uFillTx/>
              <a:latin typeface="Arial"/>
            </a:endParaRPr>
          </a:p>
          <a:p>
            <a:pPr>
              <a:lnSpc>
                <a:spcPct val="100000"/>
              </a:lnSpc>
              <a:tabLst>
                <a:tab pos="0" algn="l"/>
              </a:tabLst>
            </a:pPr>
            <a:r>
              <a:rPr lang="en-US" sz="1400" b="0" u="none" strike="noStrike">
                <a:solidFill>
                  <a:srgbClr val="000000"/>
                </a:solidFill>
                <a:effectLst/>
                <a:uFillTx/>
                <a:latin typeface="Courier New"/>
                <a:ea typeface="Courier New"/>
              </a:rPr>
              <a:t>	- fpga-mid</a:t>
            </a:r>
            <a:endParaRPr lang="en-US" sz="1400" b="0" u="none" strike="noStrike">
              <a:solidFill>
                <a:srgbClr val="000000"/>
              </a:solidFill>
              <a:effectLst/>
              <a:uFillTx/>
              <a:latin typeface="Arial"/>
            </a:endParaRPr>
          </a:p>
          <a:p>
            <a:pPr>
              <a:lnSpc>
                <a:spcPct val="100000"/>
              </a:lnSpc>
              <a:tabLst>
                <a:tab pos="0" algn="l"/>
              </a:tabLst>
            </a:pPr>
            <a:r>
              <a:rPr lang="en-US" sz="1400" b="0" u="none" strike="noStrike">
                <a:solidFill>
                  <a:srgbClr val="000000"/>
                </a:solidFill>
                <a:effectLst/>
                <a:uFillTx/>
                <a:latin typeface="Courier New"/>
                <a:ea typeface="Courier New"/>
              </a:rPr>
              <a:t>  </a:t>
            </a:r>
            <a:r>
              <a:rPr lang="en-US" sz="1400" b="0" u="none" strike="noStrike">
                <a:solidFill>
                  <a:schemeClr val="accent3"/>
                </a:solidFill>
                <a:effectLst/>
                <a:uFillTx/>
                <a:latin typeface="Courier New"/>
                <a:ea typeface="Courier New"/>
              </a:rPr>
              <a:t>image</a:t>
            </a:r>
            <a:r>
              <a:rPr lang="en-US" sz="1400" b="0" u="none" strike="noStrike">
                <a:solidFill>
                  <a:srgbClr val="000000"/>
                </a:solidFill>
                <a:effectLst/>
                <a:uFillTx/>
                <a:latin typeface="Courier New"/>
                <a:ea typeface="Courier New"/>
              </a:rPr>
              <a:t>: registry.cern.ch/ci4fpga/vivado:2022.2</a:t>
            </a:r>
            <a:endParaRPr lang="en-US" sz="1400" b="0" u="none" strike="noStrike">
              <a:solidFill>
                <a:srgbClr val="000000"/>
              </a:solidFill>
              <a:effectLst/>
              <a:uFillTx/>
              <a:latin typeface="Arial"/>
            </a:endParaRPr>
          </a:p>
          <a:p>
            <a:pPr>
              <a:lnSpc>
                <a:spcPct val="100000"/>
              </a:lnSpc>
              <a:tabLst>
                <a:tab pos="0" algn="l"/>
              </a:tabLst>
            </a:pPr>
            <a:r>
              <a:rPr lang="en-US" sz="1400" b="0" u="none" strike="noStrike">
                <a:solidFill>
                  <a:srgbClr val="000000"/>
                </a:solidFill>
                <a:effectLst/>
                <a:uFillTx/>
                <a:latin typeface="Courier New"/>
                <a:ea typeface="Courier New"/>
              </a:rPr>
              <a:t>  </a:t>
            </a:r>
            <a:r>
              <a:rPr lang="en-US" sz="1400" b="0" u="none" strike="noStrike">
                <a:solidFill>
                  <a:schemeClr val="accent3"/>
                </a:solidFill>
                <a:effectLst/>
                <a:uFillTx/>
                <a:latin typeface="Courier New"/>
                <a:ea typeface="Courier New"/>
              </a:rPr>
              <a:t>script</a:t>
            </a:r>
            <a:r>
              <a:rPr lang="en-US" sz="1400" b="0" u="none" strike="noStrike">
                <a:solidFill>
                  <a:srgbClr val="000000"/>
                </a:solidFill>
                <a:effectLst/>
                <a:uFillTx/>
                <a:latin typeface="Courier New"/>
                <a:ea typeface="Courier New"/>
              </a:rPr>
              <a:t>:</a:t>
            </a:r>
            <a:endParaRPr lang="en-US" sz="1400" b="0" u="none" strike="noStrike">
              <a:solidFill>
                <a:srgbClr val="000000"/>
              </a:solidFill>
              <a:effectLst/>
              <a:uFillTx/>
              <a:latin typeface="Arial"/>
            </a:endParaRPr>
          </a:p>
          <a:p>
            <a:pPr>
              <a:lnSpc>
                <a:spcPct val="100000"/>
              </a:lnSpc>
              <a:tabLst>
                <a:tab pos="0" algn="l"/>
              </a:tabLst>
            </a:pPr>
            <a:r>
              <a:rPr lang="en-US" sz="1400" b="0" u="none" strike="noStrike">
                <a:solidFill>
                  <a:srgbClr val="000000"/>
                </a:solidFill>
                <a:effectLst/>
                <a:uFillTx/>
                <a:latin typeface="Courier New"/>
                <a:ea typeface="Courier New"/>
              </a:rPr>
              <a:t>	- vivado -mode batch -source build.tcl</a:t>
            </a:r>
            <a:endParaRPr lang="en-US" sz="1400" b="0" u="none" strike="noStrike">
              <a:solidFill>
                <a:srgbClr val="000000"/>
              </a:solidFill>
              <a:effectLst/>
              <a:uFillTx/>
              <a:latin typeface="Arial"/>
            </a:endParaRPr>
          </a:p>
          <a:p>
            <a:pPr>
              <a:lnSpc>
                <a:spcPct val="100000"/>
              </a:lnSpc>
              <a:tabLst>
                <a:tab pos="0" algn="l"/>
              </a:tabLst>
            </a:pPr>
            <a:r>
              <a:rPr lang="en-US" sz="1400" b="0" u="none" strike="noStrike">
                <a:solidFill>
                  <a:srgbClr val="000000"/>
                </a:solidFill>
                <a:effectLst/>
                <a:uFillTx/>
                <a:latin typeface="Courier New"/>
                <a:ea typeface="Courier New"/>
              </a:rPr>
              <a:t>  </a:t>
            </a:r>
            <a:r>
              <a:rPr lang="en-US" sz="1400" b="0" u="none" strike="noStrike">
                <a:solidFill>
                  <a:schemeClr val="accent3"/>
                </a:solidFill>
                <a:effectLst/>
                <a:uFillTx/>
                <a:latin typeface="Courier New"/>
                <a:ea typeface="Courier New"/>
              </a:rPr>
              <a:t>artifacts</a:t>
            </a:r>
            <a:r>
              <a:rPr lang="en-US" sz="1400" b="0" u="none" strike="noStrike">
                <a:solidFill>
                  <a:srgbClr val="000000"/>
                </a:solidFill>
                <a:effectLst/>
                <a:uFillTx/>
                <a:latin typeface="Courier New"/>
                <a:ea typeface="Courier New"/>
              </a:rPr>
              <a:t>:</a:t>
            </a:r>
            <a:endParaRPr lang="en-US" sz="1400" b="0" u="none" strike="noStrike">
              <a:solidFill>
                <a:srgbClr val="000000"/>
              </a:solidFill>
              <a:effectLst/>
              <a:uFillTx/>
              <a:latin typeface="Arial"/>
            </a:endParaRPr>
          </a:p>
          <a:p>
            <a:pPr>
              <a:lnSpc>
                <a:spcPct val="100000"/>
              </a:lnSpc>
              <a:tabLst>
                <a:tab pos="0" algn="l"/>
              </a:tabLst>
            </a:pPr>
            <a:r>
              <a:rPr lang="en-US" sz="1400" b="0" u="none" strike="noStrike">
                <a:solidFill>
                  <a:srgbClr val="000000"/>
                </a:solidFill>
                <a:effectLst/>
                <a:uFillTx/>
                <a:latin typeface="Courier New"/>
                <a:ea typeface="Courier New"/>
              </a:rPr>
              <a:t>	paths:</a:t>
            </a:r>
            <a:endParaRPr lang="en-US" sz="1400" b="0" u="none" strike="noStrike">
              <a:solidFill>
                <a:srgbClr val="000000"/>
              </a:solidFill>
              <a:effectLst/>
              <a:uFillTx/>
              <a:latin typeface="Arial"/>
            </a:endParaRPr>
          </a:p>
          <a:p>
            <a:pPr>
              <a:lnSpc>
                <a:spcPct val="100000"/>
              </a:lnSpc>
              <a:tabLst>
                <a:tab pos="0" algn="l"/>
              </a:tabLst>
            </a:pPr>
            <a:r>
              <a:rPr lang="en-US" sz="1400" b="0" u="none" strike="noStrike">
                <a:solidFill>
                  <a:srgbClr val="000000"/>
                </a:solidFill>
                <a:effectLst/>
                <a:uFillTx/>
                <a:latin typeface="Courier New"/>
                <a:ea typeface="Courier New"/>
              </a:rPr>
              <a:t>  	- "*.rpt"</a:t>
            </a:r>
            <a:endParaRPr lang="en-US" sz="1400" b="0" u="none" strike="noStrike">
              <a:solidFill>
                <a:srgbClr val="000000"/>
              </a:solidFill>
              <a:effectLst/>
              <a:uFillTx/>
              <a:latin typeface="Arial"/>
            </a:endParaRPr>
          </a:p>
          <a:p>
            <a:pPr>
              <a:lnSpc>
                <a:spcPct val="100000"/>
              </a:lnSpc>
              <a:tabLst>
                <a:tab pos="0" algn="l"/>
              </a:tabLst>
            </a:pPr>
            <a:r>
              <a:rPr lang="en-US" sz="1400" b="0" u="none" strike="noStrike">
                <a:solidFill>
                  <a:srgbClr val="000000"/>
                </a:solidFill>
                <a:effectLst/>
                <a:uFillTx/>
                <a:latin typeface="Courier New"/>
                <a:ea typeface="Courier New"/>
              </a:rPr>
              <a:t>  	- "*.bit"</a:t>
            </a:r>
            <a:endParaRPr lang="en-US" sz="1400" b="0" u="none" strike="noStrike">
              <a:solidFill>
                <a:srgbClr val="000000"/>
              </a:solidFill>
              <a:effectLst/>
              <a:uFillTx/>
              <a:latin typeface="Arial"/>
            </a:endParaRPr>
          </a:p>
          <a:p>
            <a:pPr>
              <a:lnSpc>
                <a:spcPct val="100000"/>
              </a:lnSpc>
              <a:tabLst>
                <a:tab pos="0" algn="l"/>
              </a:tabLst>
            </a:pPr>
            <a:endParaRPr lang="en-US" sz="1400" b="0" u="none" strike="noStrike">
              <a:solidFill>
                <a:srgbClr val="000000"/>
              </a:solidFill>
              <a:effectLst/>
              <a:uFillTx/>
              <a:latin typeface="Arial"/>
            </a:endParaRPr>
          </a:p>
        </p:txBody>
      </p:sp>
    </p:spTree>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Office">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tint val="100000"/>
                <a:shade val="100000"/>
              </a:schemeClr>
            </a:gs>
            <a:gs pos="100000">
              <a:schemeClr val="phClr">
                <a:tint val="50000"/>
                <a:shade val="100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tint val="100000"/>
                <a:shade val="100000"/>
              </a:schemeClr>
            </a:gs>
            <a:gs pos="100000">
              <a:schemeClr val="phClr">
                <a:tint val="50000"/>
                <a:shade val="100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4.xml><?xml version="1.0" encoding="utf-8"?>
<a:theme xmlns:a="http://schemas.openxmlformats.org/drawingml/2006/main"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1610</TotalTime>
  <Words>2465</Words>
  <Application>Microsoft Office PowerPoint</Application>
  <PresentationFormat>Widescreen</PresentationFormat>
  <Paragraphs>266</Paragraphs>
  <Slides>12</Slides>
  <Notes>12</Notes>
  <HiddenSlides>0</HiddenSlides>
  <MMClips>0</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12</vt:i4>
      </vt:variant>
    </vt:vector>
  </HeadingPairs>
  <TitlesOfParts>
    <vt:vector size="27" baseType="lpstr">
      <vt:lpstr>Arial</vt:lpstr>
      <vt:lpstr>Calibri</vt:lpstr>
      <vt:lpstr>Courier New</vt:lpstr>
      <vt:lpstr>DejaVu Sans</vt:lpstr>
      <vt:lpstr>Montserrat</vt:lpstr>
      <vt:lpstr>Noto Sans Symbols</vt:lpstr>
      <vt:lpstr>Noto Sans Symbols 2</vt:lpstr>
      <vt:lpstr>Noto Sans Symbols2</vt:lpstr>
      <vt:lpstr>OpenSymbol</vt:lpstr>
      <vt:lpstr>Symbol</vt:lpstr>
      <vt:lpstr>Times New Roman</vt:lpstr>
      <vt:lpstr>Wingdings</vt:lpstr>
      <vt:lpstr>Office Theme</vt:lpstr>
      <vt:lpstr>Office Theme</vt:lpstr>
      <vt:lpstr>Office Theme</vt:lpstr>
      <vt:lpstr>The new CI4FPGA service Gitlab CI for FPGA/SoC Projects</vt:lpstr>
      <vt:lpstr>Why CI Matters for Your FPGA Projects</vt:lpstr>
      <vt:lpstr>Beyond the Lab Machine: Scaling Challenges</vt:lpstr>
      <vt:lpstr>Project Purpose and Objectives</vt:lpstr>
      <vt:lpstr>Scalable VM-based k8s clusters</vt:lpstr>
      <vt:lpstr>Easy-to-Use Docker Images</vt:lpstr>
      <vt:lpstr>Easy-to-Use Docker Images</vt:lpstr>
      <vt:lpstr>Easy-to-Use Docker Images</vt:lpstr>
      <vt:lpstr>Defining / Moving CI Jobs</vt:lpstr>
      <vt:lpstr>Existing Users</vt:lpstr>
      <vt:lpstr>Future Plans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Gitlab CI for FPGA/SoC Projects</dc:title>
  <dc:subject/>
  <dc:creator>Ewa Lopienska</dc:creator>
  <dc:description/>
  <cp:lastModifiedBy>Christos Gentsos</cp:lastModifiedBy>
  <cp:revision>69</cp:revision>
  <dcterms:created xsi:type="dcterms:W3CDTF">2023-04-24T08:59:38Z</dcterms:created>
  <dcterms:modified xsi:type="dcterms:W3CDTF">2025-05-21T10:25:22Z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13</vt:i4>
  </property>
  <property fmtid="{D5CDD505-2E9C-101B-9397-08002B2CF9AE}" pid="3" name="PresentationFormat">
    <vt:lpwstr>Widescreen</vt:lpwstr>
  </property>
  <property fmtid="{D5CDD505-2E9C-101B-9397-08002B2CF9AE}" pid="4" name="Slides">
    <vt:i4>13</vt:i4>
  </property>
</Properties>
</file>