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2" r:id="rId4"/>
  </p:sldMasterIdLst>
  <p:notesMasterIdLst>
    <p:notesMasterId r:id="rId22"/>
  </p:notesMasterIdLst>
  <p:handoutMasterIdLst>
    <p:handoutMasterId r:id="rId23"/>
  </p:handoutMasterIdLst>
  <p:sldIdLst>
    <p:sldId id="288" r:id="rId5"/>
    <p:sldId id="307" r:id="rId6"/>
    <p:sldId id="330" r:id="rId7"/>
    <p:sldId id="334" r:id="rId8"/>
    <p:sldId id="319" r:id="rId9"/>
    <p:sldId id="325" r:id="rId10"/>
    <p:sldId id="335" r:id="rId11"/>
    <p:sldId id="336" r:id="rId12"/>
    <p:sldId id="339" r:id="rId13"/>
    <p:sldId id="327" r:id="rId14"/>
    <p:sldId id="337" r:id="rId15"/>
    <p:sldId id="322" r:id="rId16"/>
    <p:sldId id="338" r:id="rId17"/>
    <p:sldId id="329" r:id="rId18"/>
    <p:sldId id="311" r:id="rId19"/>
    <p:sldId id="331" r:id="rId20"/>
    <p:sldId id="323" r:id="rId21"/>
  </p:sldIdLst>
  <p:sldSz cx="12198350" cy="6858000"/>
  <p:notesSz cx="6858000" cy="9144000"/>
  <p:defaultTextStyle>
    <a:defPPr>
      <a:defRPr lang="de-DE"/>
    </a:defPPr>
    <a:lvl1pPr marL="0" algn="l" defTabSz="6097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768" algn="l" defTabSz="6097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535" algn="l" defTabSz="6097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303" algn="l" defTabSz="6097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9071" algn="l" defTabSz="6097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838" algn="l" defTabSz="6097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606" algn="l" defTabSz="6097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8373" algn="l" defTabSz="6097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8141" algn="l" defTabSz="609768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OST Tabelle">
    <a:wholeTbl>
      <a:tcTxStyle>
        <a:fontRef idx="minor">
          <a:prstClr val="black"/>
        </a:fontRef>
        <a:schemeClr val="dk1"/>
      </a:tcTxStyle>
      <a:tcStyle>
        <a:tcBdr>
          <a:left>
            <a:ln w="28575" cmpd="sng">
              <a:solidFill>
                <a:srgbClr val="56276D"/>
              </a:solidFill>
            </a:ln>
          </a:left>
          <a:right>
            <a:ln w="28575" cmpd="sng">
              <a:solidFill>
                <a:srgbClr val="56276D"/>
              </a:solidFill>
            </a:ln>
          </a:right>
          <a:top>
            <a:ln w="28575" cmpd="sng">
              <a:solidFill>
                <a:srgbClr val="56276D"/>
              </a:solidFill>
            </a:ln>
          </a:top>
          <a:bottom>
            <a:ln w="28575" cmpd="sng">
              <a:solidFill>
                <a:srgbClr val="56276D"/>
              </a:solidFill>
            </a:ln>
          </a:bottom>
          <a:insideH>
            <a:ln w="28575" cmpd="sng">
              <a:solidFill>
                <a:srgbClr val="56276D"/>
              </a:solidFill>
            </a:ln>
          </a:insideH>
          <a:insideV>
            <a:ln w="28575" cmpd="sng">
              <a:solidFill>
                <a:srgbClr val="56276D"/>
              </a:solidFill>
            </a:ln>
          </a:insideV>
        </a:tcBdr>
        <a:fill>
          <a:noFill/>
        </a:fill>
      </a:tcStyle>
    </a:wholeTbl>
    <a:firstCol>
      <a:tcTxStyle b="on">
        <a:fontRef idx="minor"/>
        <a:srgbClr val="000000"/>
      </a:tcTxStyle>
      <a:tcStyle>
        <a:tcBdr/>
        <a:fill>
          <a:noFill/>
        </a:fill>
      </a:tcStyle>
    </a:firstCol>
    <a:firstRow>
      <a:tcTxStyle b="on">
        <a:fontRef idx="minor"/>
        <a:srgbClr val="000000"/>
      </a:tcTxStyle>
      <a:tcStyle>
        <a:tcBdr/>
        <a:fill>
          <a:noFill/>
        </a:fill>
      </a:tcStyle>
    </a:firstRow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974" autoAdjust="0"/>
  </p:normalViewPr>
  <p:slideViewPr>
    <p:cSldViewPr snapToGrid="0" snapToObjects="1">
      <p:cViewPr varScale="1">
        <p:scale>
          <a:sx n="134" d="100"/>
          <a:sy n="134" d="100"/>
        </p:scale>
        <p:origin x="1344" y="10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E594-98F6-3A40-9CB1-890EFD882430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A8F55-2519-6F41-91E3-24F0254F6FF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3058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DA80C-0032-A04F-8DC3-1D9FA424B670}" type="datetimeFigureOut">
              <a:rPr lang="de-DE" smtClean="0"/>
              <a:t>19.05.2025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9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D8BABC-F464-1C42-81DA-2E65C84DE5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0025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1759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1370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1678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049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1016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903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82048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3995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3959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7387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03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9494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0770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87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409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784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D8BABC-F464-1C42-81DA-2E65C84DE5D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0525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mit Bildmask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1" y="0"/>
            <a:ext cx="12198350" cy="6858000"/>
          </a:xfrm>
          <a:prstGeom prst="rect">
            <a:avLst/>
          </a:prstGeom>
          <a:solidFill>
            <a:schemeClr val="tx1">
              <a:alpha val="10000"/>
            </a:scheme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de-CH" sz="1400" dirty="0">
              <a:solidFill>
                <a:schemeClr val="tx1"/>
              </a:solidFill>
            </a:endParaRPr>
          </a:p>
        </p:txBody>
      </p:sp>
      <p:sp>
        <p:nvSpPr>
          <p:cNvPr id="21" name="Freihandform 20"/>
          <p:cNvSpPr/>
          <p:nvPr/>
        </p:nvSpPr>
        <p:spPr>
          <a:xfrm>
            <a:off x="3975404" y="679931"/>
            <a:ext cx="8222947" cy="6187327"/>
          </a:xfrm>
          <a:custGeom>
            <a:avLst/>
            <a:gdLst>
              <a:gd name="connsiteX0" fmla="*/ 5924544 w 8222947"/>
              <a:gd name="connsiteY0" fmla="*/ 885 h 6187327"/>
              <a:gd name="connsiteX1" fmla="*/ 6308590 w 8222947"/>
              <a:gd name="connsiteY1" fmla="*/ 41571 h 6187327"/>
              <a:gd name="connsiteX2" fmla="*/ 8006972 w 8222947"/>
              <a:gd name="connsiteY2" fmla="*/ 1782211 h 6187327"/>
              <a:gd name="connsiteX3" fmla="*/ 8214187 w 8222947"/>
              <a:gd name="connsiteY3" fmla="*/ 2329511 h 6187327"/>
              <a:gd name="connsiteX4" fmla="*/ 8222947 w 8222947"/>
              <a:gd name="connsiteY4" fmla="*/ 2362752 h 6187327"/>
              <a:gd name="connsiteX5" fmla="*/ 8222947 w 8222947"/>
              <a:gd name="connsiteY5" fmla="*/ 4688892 h 6187327"/>
              <a:gd name="connsiteX6" fmla="*/ 8207914 w 8222947"/>
              <a:gd name="connsiteY6" fmla="*/ 4742881 h 6187327"/>
              <a:gd name="connsiteX7" fmla="*/ 7556423 w 8222947"/>
              <a:gd name="connsiteY7" fmla="*/ 6028617 h 6187327"/>
              <a:gd name="connsiteX8" fmla="*/ 7425161 w 8222947"/>
              <a:gd name="connsiteY8" fmla="*/ 6187327 h 6187327"/>
              <a:gd name="connsiteX9" fmla="*/ 1006577 w 8222947"/>
              <a:gd name="connsiteY9" fmla="*/ 6187327 h 6187327"/>
              <a:gd name="connsiteX10" fmla="*/ 850964 w 8222947"/>
              <a:gd name="connsiteY10" fmla="*/ 5995980 h 6187327"/>
              <a:gd name="connsiteX11" fmla="*/ 422250 w 8222947"/>
              <a:gd name="connsiteY11" fmla="*/ 5267019 h 6187327"/>
              <a:gd name="connsiteX12" fmla="*/ 142610 w 8222947"/>
              <a:gd name="connsiteY12" fmla="*/ 2830055 h 6187327"/>
              <a:gd name="connsiteX13" fmla="*/ 3539677 w 8222947"/>
              <a:gd name="connsiteY13" fmla="*/ 2265216 h 6187327"/>
              <a:gd name="connsiteX14" fmla="*/ 5924544 w 8222947"/>
              <a:gd name="connsiteY14" fmla="*/ 885 h 6187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222947" h="6187327">
                <a:moveTo>
                  <a:pt x="5924544" y="885"/>
                </a:moveTo>
                <a:cubicBezTo>
                  <a:pt x="6041007" y="-3625"/>
                  <a:pt x="6168271" y="8957"/>
                  <a:pt x="6308590" y="41571"/>
                </a:cubicBezTo>
                <a:cubicBezTo>
                  <a:pt x="6952725" y="190142"/>
                  <a:pt x="7634399" y="972436"/>
                  <a:pt x="8006972" y="1782211"/>
                </a:cubicBezTo>
                <a:cubicBezTo>
                  <a:pt x="8089782" y="1962218"/>
                  <a:pt x="8158705" y="2145053"/>
                  <a:pt x="8214187" y="2329511"/>
                </a:cubicBezTo>
                <a:lnTo>
                  <a:pt x="8222947" y="2362752"/>
                </a:lnTo>
                <a:lnTo>
                  <a:pt x="8222947" y="4688892"/>
                </a:lnTo>
                <a:lnTo>
                  <a:pt x="8207914" y="4742881"/>
                </a:lnTo>
                <a:cubicBezTo>
                  <a:pt x="8067235" y="5203851"/>
                  <a:pt x="7847382" y="5639692"/>
                  <a:pt x="7556423" y="6028617"/>
                </a:cubicBezTo>
                <a:lnTo>
                  <a:pt x="7425161" y="6187327"/>
                </a:lnTo>
                <a:lnTo>
                  <a:pt x="1006577" y="6187327"/>
                </a:lnTo>
                <a:lnTo>
                  <a:pt x="850964" y="5995980"/>
                </a:lnTo>
                <a:cubicBezTo>
                  <a:pt x="686863" y="5772304"/>
                  <a:pt x="542722" y="5528860"/>
                  <a:pt x="422250" y="5267019"/>
                </a:cubicBezTo>
                <a:cubicBezTo>
                  <a:pt x="50312" y="4458802"/>
                  <a:pt x="-155418" y="3502075"/>
                  <a:pt x="142610" y="2830055"/>
                </a:cubicBezTo>
                <a:cubicBezTo>
                  <a:pt x="788131" y="1375996"/>
                  <a:pt x="2271479" y="2908304"/>
                  <a:pt x="3539677" y="2265216"/>
                </a:cubicBezTo>
                <a:cubicBezTo>
                  <a:pt x="4682264" y="1685095"/>
                  <a:pt x="4798738" y="44473"/>
                  <a:pt x="5924544" y="885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400" noProof="0" dirty="0">
              <a:solidFill>
                <a:schemeClr val="tx1"/>
              </a:solidFill>
            </a:endParaRPr>
          </a:p>
        </p:txBody>
      </p:sp>
      <p:sp>
        <p:nvSpPr>
          <p:cNvPr id="12" name="Freihandform 11"/>
          <p:cNvSpPr/>
          <p:nvPr/>
        </p:nvSpPr>
        <p:spPr>
          <a:xfrm>
            <a:off x="5642407" y="1910668"/>
            <a:ext cx="6555944" cy="4947333"/>
          </a:xfrm>
          <a:custGeom>
            <a:avLst/>
            <a:gdLst>
              <a:gd name="connsiteX0" fmla="*/ 4854063 w 6552531"/>
              <a:gd name="connsiteY0" fmla="*/ 7 h 4947333"/>
              <a:gd name="connsiteX1" fmla="*/ 5071206 w 6552531"/>
              <a:gd name="connsiteY1" fmla="*/ 27731 h 4947333"/>
              <a:gd name="connsiteX2" fmla="*/ 6551503 w 6552531"/>
              <a:gd name="connsiteY2" fmla="*/ 1809287 h 4947333"/>
              <a:gd name="connsiteX3" fmla="*/ 6552531 w 6552531"/>
              <a:gd name="connsiteY3" fmla="*/ 1812764 h 4947333"/>
              <a:gd name="connsiteX4" fmla="*/ 6552531 w 6552531"/>
              <a:gd name="connsiteY4" fmla="*/ 3922236 h 4947333"/>
              <a:gd name="connsiteX5" fmla="*/ 6508354 w 6552531"/>
              <a:gd name="connsiteY5" fmla="*/ 4056281 h 4947333"/>
              <a:gd name="connsiteX6" fmla="*/ 6167266 w 6552531"/>
              <a:gd name="connsiteY6" fmla="*/ 4753897 h 4947333"/>
              <a:gd name="connsiteX7" fmla="*/ 6033717 w 6552531"/>
              <a:gd name="connsiteY7" fmla="*/ 4947333 h 4947333"/>
              <a:gd name="connsiteX8" fmla="*/ 688221 w 6552531"/>
              <a:gd name="connsiteY8" fmla="*/ 4947333 h 4947333"/>
              <a:gd name="connsiteX9" fmla="*/ 669155 w 6552531"/>
              <a:gd name="connsiteY9" fmla="*/ 4921952 h 4947333"/>
              <a:gd name="connsiteX10" fmla="*/ 159446 w 6552531"/>
              <a:gd name="connsiteY10" fmla="*/ 3896401 h 4947333"/>
              <a:gd name="connsiteX11" fmla="*/ 44617 w 6552531"/>
              <a:gd name="connsiteY11" fmla="*/ 3440846 h 4947333"/>
              <a:gd name="connsiteX12" fmla="*/ 40529 w 6552531"/>
              <a:gd name="connsiteY12" fmla="*/ 3406626 h 4947333"/>
              <a:gd name="connsiteX13" fmla="*/ 39476 w 6552531"/>
              <a:gd name="connsiteY13" fmla="*/ 3401514 h 4947333"/>
              <a:gd name="connsiteX14" fmla="*/ 482859 w 6552531"/>
              <a:gd name="connsiteY14" fmla="*/ 1876033 h 4947333"/>
              <a:gd name="connsiteX15" fmla="*/ 896951 w 6552531"/>
              <a:gd name="connsiteY15" fmla="*/ 1759366 h 4947333"/>
              <a:gd name="connsiteX16" fmla="*/ 1369778 w 6552531"/>
              <a:gd name="connsiteY16" fmla="*/ 1839493 h 4947333"/>
              <a:gd name="connsiteX17" fmla="*/ 1408346 w 6552531"/>
              <a:gd name="connsiteY17" fmla="*/ 1854656 h 4947333"/>
              <a:gd name="connsiteX18" fmla="*/ 1515289 w 6552531"/>
              <a:gd name="connsiteY18" fmla="*/ 1876395 h 4947333"/>
              <a:gd name="connsiteX19" fmla="*/ 2860708 w 6552531"/>
              <a:gd name="connsiteY19" fmla="*/ 1855646 h 4947333"/>
              <a:gd name="connsiteX20" fmla="*/ 3877062 w 6552531"/>
              <a:gd name="connsiteY20" fmla="*/ 691198 h 4947333"/>
              <a:gd name="connsiteX21" fmla="*/ 4633989 w 6552531"/>
              <a:gd name="connsiteY21" fmla="*/ 13545 h 4947333"/>
              <a:gd name="connsiteX22" fmla="*/ 4683323 w 6552531"/>
              <a:gd name="connsiteY22" fmla="*/ 9490 h 4947333"/>
              <a:gd name="connsiteX23" fmla="*/ 4720135 w 6552531"/>
              <a:gd name="connsiteY23" fmla="*/ 11657 h 4947333"/>
              <a:gd name="connsiteX24" fmla="*/ 4746809 w 6552531"/>
              <a:gd name="connsiteY24" fmla="*/ 6469 h 4947333"/>
              <a:gd name="connsiteX25" fmla="*/ 4854063 w 6552531"/>
              <a:gd name="connsiteY25" fmla="*/ 7 h 494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552531" h="4947333">
                <a:moveTo>
                  <a:pt x="4854063" y="7"/>
                </a:moveTo>
                <a:cubicBezTo>
                  <a:pt x="4925952" y="311"/>
                  <a:pt x="4998520" y="9743"/>
                  <a:pt x="5071206" y="27731"/>
                </a:cubicBezTo>
                <a:cubicBezTo>
                  <a:pt x="5652694" y="171645"/>
                  <a:pt x="6241767" y="863160"/>
                  <a:pt x="6551503" y="1809287"/>
                </a:cubicBezTo>
                <a:lnTo>
                  <a:pt x="6552531" y="1812764"/>
                </a:lnTo>
                <a:lnTo>
                  <a:pt x="6552531" y="3922236"/>
                </a:lnTo>
                <a:lnTo>
                  <a:pt x="6508354" y="4056281"/>
                </a:lnTo>
                <a:cubicBezTo>
                  <a:pt x="6420252" y="4303320"/>
                  <a:pt x="6305352" y="4537096"/>
                  <a:pt x="6167266" y="4753897"/>
                </a:cubicBezTo>
                <a:lnTo>
                  <a:pt x="6033717" y="4947333"/>
                </a:lnTo>
                <a:lnTo>
                  <a:pt x="688221" y="4947333"/>
                </a:lnTo>
                <a:lnTo>
                  <a:pt x="669155" y="4921952"/>
                </a:lnTo>
                <a:cubicBezTo>
                  <a:pt x="462010" y="4623316"/>
                  <a:pt x="290452" y="4280274"/>
                  <a:pt x="159446" y="3896401"/>
                </a:cubicBezTo>
                <a:cubicBezTo>
                  <a:pt x="110759" y="3753734"/>
                  <a:pt x="70478" y="3595787"/>
                  <a:pt x="44617" y="3440846"/>
                </a:cubicBezTo>
                <a:lnTo>
                  <a:pt x="40529" y="3406626"/>
                </a:lnTo>
                <a:lnTo>
                  <a:pt x="39476" y="3401514"/>
                </a:lnTo>
                <a:cubicBezTo>
                  <a:pt x="-78551" y="2709645"/>
                  <a:pt x="67748" y="2122061"/>
                  <a:pt x="482859" y="1876033"/>
                </a:cubicBezTo>
                <a:cubicBezTo>
                  <a:pt x="607393" y="1802224"/>
                  <a:pt x="747277" y="1764396"/>
                  <a:pt x="896951" y="1759366"/>
                </a:cubicBezTo>
                <a:cubicBezTo>
                  <a:pt x="1046624" y="1754337"/>
                  <a:pt x="1206087" y="1782107"/>
                  <a:pt x="1369778" y="1839493"/>
                </a:cubicBezTo>
                <a:lnTo>
                  <a:pt x="1408346" y="1854656"/>
                </a:lnTo>
                <a:lnTo>
                  <a:pt x="1515289" y="1876395"/>
                </a:lnTo>
                <a:cubicBezTo>
                  <a:pt x="1867428" y="1960511"/>
                  <a:pt x="2467079" y="2053179"/>
                  <a:pt x="2860708" y="1855646"/>
                </a:cubicBezTo>
                <a:cubicBezTo>
                  <a:pt x="3254336" y="1658114"/>
                  <a:pt x="3625995" y="1062372"/>
                  <a:pt x="3877062" y="691198"/>
                </a:cubicBezTo>
                <a:cubicBezTo>
                  <a:pt x="4155238" y="279949"/>
                  <a:pt x="4374413" y="55026"/>
                  <a:pt x="4633989" y="13545"/>
                </a:cubicBezTo>
                <a:cubicBezTo>
                  <a:pt x="4650213" y="10953"/>
                  <a:pt x="4666671" y="9635"/>
                  <a:pt x="4683323" y="9490"/>
                </a:cubicBezTo>
                <a:lnTo>
                  <a:pt x="4720135" y="11657"/>
                </a:lnTo>
                <a:lnTo>
                  <a:pt x="4746809" y="6469"/>
                </a:lnTo>
                <a:cubicBezTo>
                  <a:pt x="4782344" y="1985"/>
                  <a:pt x="4818118" y="-145"/>
                  <a:pt x="4854063" y="7"/>
                </a:cubicBez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38700" y="3239457"/>
            <a:ext cx="6790944" cy="1097269"/>
          </a:xfrm>
        </p:spPr>
        <p:txBody>
          <a:bodyPr lIns="0" tIns="0" bIns="0" anchor="b">
            <a:norm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Headline title slide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833464" y="5641975"/>
            <a:ext cx="1445099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1200">
                <a:latin typeface="+mn-lt"/>
              </a:defRPr>
            </a:lvl1pPr>
          </a:lstStyle>
          <a:p>
            <a:fld id="{AA175A13-0C86-476A-86E0-E63C5A0D37AA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69B772D-4EEB-40F5-B989-5B158C414958}"/>
              </a:ext>
            </a:extLst>
          </p:cNvPr>
          <p:cNvSpPr/>
          <p:nvPr/>
        </p:nvSpPr>
        <p:spPr>
          <a:xfrm>
            <a:off x="0" y="6723258"/>
            <a:ext cx="12198350" cy="14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/>
          </a:p>
        </p:txBody>
      </p:sp>
      <p:sp>
        <p:nvSpPr>
          <p:cNvPr id="16" name="Textplatzhalter 14">
            <a:extLst>
              <a:ext uri="{FF2B5EF4-FFF2-40B4-BE49-F238E27FC236}">
                <a16:creationId xmlns:a16="http://schemas.microsoft.com/office/drawing/2014/main" id="{2A818FE7-2817-4CCE-892B-6DE76AF6C5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38699" y="6200774"/>
            <a:ext cx="5541757" cy="42134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buNone/>
              <a:defRPr sz="1200">
                <a:latin typeface="+mn-lt"/>
              </a:defRPr>
            </a:lvl1pPr>
          </a:lstStyle>
          <a:p>
            <a:pPr lvl="0"/>
            <a:r>
              <a:rPr lang="en-US" noProof="0" dirty="0"/>
              <a:t>Department</a:t>
            </a:r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38700" y="4410388"/>
            <a:ext cx="6790944" cy="86030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dirty="0"/>
              <a:t>Subtitle</a:t>
            </a:r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4833464" y="5342714"/>
            <a:ext cx="5546993" cy="184666"/>
          </a:xfrm>
          <a:prstGeom prst="rect">
            <a:avLst/>
          </a:prstGeom>
        </p:spPr>
        <p:txBody>
          <a:bodyPr wrap="none" lIns="0" tIns="0" rIns="0" bIns="0" anchor="b" anchorCtr="0">
            <a:noAutofit/>
          </a:bodyPr>
          <a:lstStyle>
            <a:lvl1pPr marL="0" marR="0" indent="0" algn="l" defTabSz="6097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latin typeface="+mn-lt"/>
              </a:defRPr>
            </a:lvl1pPr>
            <a:lvl2pPr marL="360362" indent="0">
              <a:buNone/>
              <a:defRPr/>
            </a:lvl2pPr>
            <a:lvl3pPr marL="719138" indent="0">
              <a:buNone/>
              <a:defRPr/>
            </a:lvl3pPr>
            <a:lvl4pPr marL="1077912" indent="0">
              <a:buNone/>
              <a:defRPr/>
            </a:lvl4pPr>
            <a:lvl5pPr marL="1438275" indent="0">
              <a:buNone/>
              <a:defRPr/>
            </a:lvl5pPr>
          </a:lstStyle>
          <a:p>
            <a:pPr marL="0" marR="0" lvl="0" indent="0" algn="l" defTabSz="6097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1" b="0" i="0" u="none" strike="noStrike" kern="1200" cap="none" spc="0" normalizeH="0" baseline="0" noProof="0" dirty="0">
                <a:ln>
                  <a:noFill/>
                </a:ln>
                <a:solidFill>
                  <a:srgbClr val="19191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First name last name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335" y="1376363"/>
            <a:ext cx="3767857" cy="159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5947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7335">
          <p15:clr>
            <a:srgbClr val="FBAE40"/>
          </p15:clr>
        </p15:guide>
        <p15:guide id="3" pos="3048">
          <p15:clr>
            <a:srgbClr val="FBAE40"/>
          </p15:clr>
        </p15:guide>
        <p15:guide id="4" orient="horz" pos="143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6449" y="334039"/>
            <a:ext cx="11053764" cy="286673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dirty="0"/>
              <a:t>Topic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4BC68FD-139A-40EA-A901-26DE97E8EFB8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Title content slide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766609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442-2CFD-477E-8AE9-61D7B2CD60ED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842165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7"/>
          <p:cNvSpPr>
            <a:spLocks noGrp="1"/>
          </p:cNvSpPr>
          <p:nvPr>
            <p:ph type="pic" sz="quarter" idx="20" hasCustomPrompt="1"/>
          </p:nvPr>
        </p:nvSpPr>
        <p:spPr>
          <a:xfrm>
            <a:off x="0" y="-1"/>
            <a:ext cx="12198350" cy="6200775"/>
          </a:xfrm>
          <a:prstGeom prst="rect">
            <a:avLst/>
          </a:prstGeom>
          <a:solidFill>
            <a:schemeClr val="bg2"/>
          </a:solidFill>
        </p:spPr>
        <p:txBody>
          <a:bodyPr lIns="216000" tIns="108000">
            <a:normAutofit/>
          </a:bodyPr>
          <a:lstStyle>
            <a:lvl1pPr marL="0" indent="0">
              <a:buNone/>
              <a:defRPr sz="2000" baseline="0"/>
            </a:lvl1pPr>
          </a:lstStyle>
          <a:p>
            <a:r>
              <a:rPr lang="en-US" noProof="0" dirty="0"/>
              <a:t>Click on the placeholder to insert picture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6595AB22-F364-4112-8BFC-85FB33617A59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06125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Bildplatzhalter 13" descr="Hier Titelbild einfügen" title="Titelbild">
            <a:extLst>
              <a:ext uri="{FF2B5EF4-FFF2-40B4-BE49-F238E27FC236}">
                <a16:creationId xmlns:a16="http://schemas.microsoft.com/office/drawing/2014/main" id="{1DE6A71F-9A5B-4F1D-A226-20EDC05C37D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8350" cy="5772670"/>
          </a:xfrm>
          <a:prstGeom prst="rect">
            <a:avLst/>
          </a:prstGeom>
          <a:solidFill>
            <a:schemeClr val="bg2"/>
          </a:solidFill>
        </p:spPr>
        <p:txBody>
          <a:bodyPr lIns="216000" tIns="108000" anchor="t" anchorCtr="0">
            <a:normAutofit/>
          </a:bodyPr>
          <a:lstStyle>
            <a:lvl1pPr marL="0" indent="0">
              <a:buNone/>
              <a:defRPr sz="2000" baseline="0"/>
            </a:lvl1pPr>
          </a:lstStyle>
          <a:p>
            <a:r>
              <a:rPr lang="en-US" noProof="0" dirty="0"/>
              <a:t>Hint: Insert image bevor entering titles.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38531" y="3427353"/>
            <a:ext cx="5957391" cy="797311"/>
          </a:xfrm>
          <a:solidFill>
            <a:srgbClr val="FFFFFF">
              <a:alpha val="80000"/>
            </a:srgbClr>
          </a:solidFill>
        </p:spPr>
        <p:txBody>
          <a:bodyPr wrap="square" lIns="108000" tIns="72000" rIns="108000" bIns="108000" anchor="b" anchorCtr="0">
            <a:spAutoFit/>
          </a:bodyPr>
          <a:lstStyle>
            <a:lvl1pPr algn="l">
              <a:lnSpc>
                <a:spcPct val="100000"/>
              </a:lnSpc>
              <a:defRPr sz="4000" b="1" baseline="0"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Headline title slide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86401" y="6453187"/>
            <a:ext cx="3906416" cy="179387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83B7801-A69A-4AB6-BF4C-8243EBAE3E61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08043DE-5E81-43FD-995B-4B17DF0265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27514" y="4224664"/>
            <a:ext cx="4064000" cy="489534"/>
          </a:xfrm>
          <a:prstGeom prst="rect">
            <a:avLst/>
          </a:prstGeom>
          <a:solidFill>
            <a:srgbClr val="D72864">
              <a:alpha val="80000"/>
            </a:srgbClr>
          </a:solidFill>
        </p:spPr>
        <p:txBody>
          <a:bodyPr wrap="square" lIns="108000" tIns="72000" rIns="108000" bIns="108000" anchor="t" anchorCtr="0">
            <a:sp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dirty="0"/>
              <a:t>Subtitle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>
          <a:xfrm>
            <a:off x="5486401" y="5949950"/>
            <a:ext cx="3906416" cy="5032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marR="0" indent="0" algn="l" defTabSz="6097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  <a:lvl2pPr marL="360362" indent="0">
              <a:buNone/>
              <a:defRPr/>
            </a:lvl2pPr>
            <a:lvl3pPr marL="719138" indent="0">
              <a:buNone/>
              <a:defRPr/>
            </a:lvl3pPr>
            <a:lvl4pPr marL="1077912" indent="0">
              <a:buNone/>
              <a:defRPr/>
            </a:lvl4pPr>
            <a:lvl5pPr marL="1438275" indent="0">
              <a:buNone/>
              <a:defRPr/>
            </a:lvl5pPr>
          </a:lstStyle>
          <a:p>
            <a:pPr marL="0" marR="0" lvl="0" indent="0" algn="l" defTabSz="6097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1" b="0" i="0" u="none" strike="noStrike" kern="1200" cap="none" spc="0" normalizeH="0" baseline="0" noProof="0" dirty="0">
                <a:ln>
                  <a:noFill/>
                </a:ln>
                <a:solidFill>
                  <a:srgbClr val="19191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First name last name</a:t>
            </a:r>
          </a:p>
        </p:txBody>
      </p:sp>
      <p:sp>
        <p:nvSpPr>
          <p:cNvPr id="10" name="Textplatzhalter 14">
            <a:extLst>
              <a:ext uri="{FF2B5EF4-FFF2-40B4-BE49-F238E27FC236}">
                <a16:creationId xmlns:a16="http://schemas.microsoft.com/office/drawing/2014/main" id="{2A818FE7-2817-4CCE-892B-6DE76AF6C5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6450" y="5949950"/>
            <a:ext cx="4320721" cy="6477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>
              <a:buNone/>
              <a:defRPr sz="1200">
                <a:latin typeface="+mn-lt"/>
              </a:defRPr>
            </a:lvl1pPr>
          </a:lstStyle>
          <a:p>
            <a:pPr lvl="0"/>
            <a:r>
              <a:rPr lang="en-US" noProof="0" dirty="0"/>
              <a:t>Department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8756" y="5754010"/>
            <a:ext cx="2631519" cy="111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62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108">
          <p15:clr>
            <a:srgbClr val="FBAE40"/>
          </p15:clr>
        </p15:guide>
        <p15:guide id="2" pos="2663">
          <p15:clr>
            <a:srgbClr val="FBAE40"/>
          </p15:clr>
        </p15:guide>
        <p15:guide id="3" orient="horz" pos="2659">
          <p15:clr>
            <a:srgbClr val="FBAE40"/>
          </p15:clr>
        </p15:guide>
        <p15:guide id="8" pos="5223">
          <p15:clr>
            <a:srgbClr val="FBAE40"/>
          </p15:clr>
        </p15:guide>
        <p15:guide id="9" orient="horz" pos="3748">
          <p15:clr>
            <a:srgbClr val="FBAE40"/>
          </p15:clr>
        </p15:guide>
        <p15:guide id="10" pos="3366">
          <p15:clr>
            <a:srgbClr val="FBAE40"/>
          </p15:clr>
        </p15:guide>
        <p15:guide id="11" pos="34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folie 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26367-1FC6-4AEC-A176-A23C29D73E68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IMES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20" hasCustomPrompt="1"/>
          </p:nvPr>
        </p:nvSpPr>
        <p:spPr>
          <a:xfrm>
            <a:off x="6494462" y="333375"/>
            <a:ext cx="5365751" cy="5867400"/>
          </a:xfrm>
          <a:prstGeom prst="rect">
            <a:avLst/>
          </a:prstGeom>
          <a:solidFill>
            <a:schemeClr val="bg2"/>
          </a:solidFill>
        </p:spPr>
        <p:txBody>
          <a:bodyPr lIns="216000" tIns="108000">
            <a:normAutofit/>
          </a:bodyPr>
          <a:lstStyle>
            <a:lvl1pPr marL="0" indent="0">
              <a:buNone/>
              <a:defRPr sz="2000" baseline="0"/>
            </a:lvl1pPr>
          </a:lstStyle>
          <a:p>
            <a:r>
              <a:rPr lang="en-US" noProof="0" dirty="0"/>
              <a:t>Click on the placeholder to insert picture</a:t>
            </a:r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6449" y="2213149"/>
            <a:ext cx="5364164" cy="1917733"/>
          </a:xfrm>
          <a:prstGeom prst="rect">
            <a:avLst/>
          </a:prstGeom>
        </p:spPr>
        <p:txBody>
          <a:bodyPr lIns="0" tIns="36000" rIns="0" bIns="0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dirty="0"/>
              <a:t>Subtitle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806450" y="333375"/>
            <a:ext cx="5364163" cy="1835150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3200" baseline="0"/>
            </a:lvl1pPr>
          </a:lstStyle>
          <a:p>
            <a:r>
              <a:rPr lang="en-US" noProof="0" dirty="0"/>
              <a:t>Title section slide</a:t>
            </a:r>
          </a:p>
        </p:txBody>
      </p:sp>
    </p:spTree>
    <p:extLst>
      <p:ext uri="{BB962C8B-B14F-4D97-AF65-F5344CB8AC3E}">
        <p14:creationId xmlns:p14="http://schemas.microsoft.com/office/powerpoint/2010/main" val="1360501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89">
          <p15:clr>
            <a:srgbClr val="FBAE40"/>
          </p15:clr>
        </p15:guide>
        <p15:guide id="2" orient="horz" pos="136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folie qu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7"/>
          <p:cNvSpPr>
            <a:spLocks noGrp="1"/>
          </p:cNvSpPr>
          <p:nvPr>
            <p:ph type="pic" sz="quarter" idx="21" hasCustomPrompt="1"/>
          </p:nvPr>
        </p:nvSpPr>
        <p:spPr>
          <a:xfrm>
            <a:off x="0" y="3850783"/>
            <a:ext cx="12198350" cy="2349992"/>
          </a:xfrm>
          <a:prstGeom prst="rect">
            <a:avLst/>
          </a:prstGeom>
          <a:solidFill>
            <a:schemeClr val="bg2"/>
          </a:solidFill>
        </p:spPr>
        <p:txBody>
          <a:bodyPr lIns="216000" tIns="108000">
            <a:normAutofit/>
          </a:bodyPr>
          <a:lstStyle>
            <a:lvl1pPr marL="0" indent="0">
              <a:buNone/>
              <a:defRPr sz="2000" baseline="0"/>
            </a:lvl1pPr>
          </a:lstStyle>
          <a:p>
            <a:r>
              <a:rPr lang="en-US" noProof="0" dirty="0"/>
              <a:t>Click on the placeholder to insert picture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06450" y="333375"/>
            <a:ext cx="11053763" cy="1835150"/>
          </a:xfr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noProof="0" dirty="0"/>
              <a:t>Title section slide</a:t>
            </a:r>
          </a:p>
        </p:txBody>
      </p:sp>
      <p:sp>
        <p:nvSpPr>
          <p:cNvPr id="6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6450" y="2213149"/>
            <a:ext cx="7371633" cy="1398501"/>
          </a:xfrm>
          <a:prstGeom prst="rect">
            <a:avLst/>
          </a:prstGeom>
        </p:spPr>
        <p:txBody>
          <a:bodyPr lIns="0" tIns="36000" rIns="0" bIns="0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dirty="0"/>
              <a:t>Subtitle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F78D99D2-A948-4866-82DD-615B28DADC02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219040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89">
          <p15:clr>
            <a:srgbClr val="FBAE40"/>
          </p15:clr>
        </p15:guide>
        <p15:guide id="2" orient="horz" pos="136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06450" y="1449387"/>
            <a:ext cx="11053763" cy="4751387"/>
          </a:xfrm>
          <a:prstGeom prst="rect">
            <a:avLst/>
          </a:prstGeom>
        </p:spPr>
        <p:txBody>
          <a:bodyPr numCol="2" spcCol="288000">
            <a:normAutofit/>
          </a:bodyPr>
          <a:lstStyle>
            <a:lvl1pPr marL="342900" marR="0" indent="-342900" algn="l" defTabSz="609768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tabLst/>
              <a:defRPr sz="2000" baseline="0"/>
            </a:lvl1pPr>
            <a:lvl2pPr marL="360363" indent="-360363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SzPct val="120000"/>
              <a:buFontTx/>
              <a:buBlip>
                <a:blip r:embed="rId2"/>
              </a:buBlip>
              <a:defRPr sz="2000" b="1" baseline="0"/>
            </a:lvl2pPr>
            <a:lvl3pPr marL="628650" indent="-2682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baseline="0"/>
            </a:lvl3pPr>
            <a:lvl4pPr marL="895350" indent="-206375">
              <a:spcBef>
                <a:spcPts val="400"/>
              </a:spcBef>
              <a:spcAft>
                <a:spcPts val="0"/>
              </a:spcAft>
              <a:defRPr/>
            </a:lvl4pPr>
            <a:lvl5pPr marL="1163638" indent="-230188">
              <a:spcBef>
                <a:spcPts val="4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noProof="0" dirty="0"/>
              <a:t>Chapter 1 [level 1]</a:t>
            </a:r>
          </a:p>
          <a:p>
            <a:pPr lvl="1"/>
            <a:r>
              <a:rPr lang="en-US" noProof="0" dirty="0"/>
              <a:t>Chapter 2 active [level 2]</a:t>
            </a:r>
          </a:p>
          <a:p>
            <a:pPr lvl="2"/>
            <a:r>
              <a:rPr lang="en-US" noProof="0" dirty="0"/>
              <a:t>Subchapter 1 [level 3]</a:t>
            </a:r>
          </a:p>
          <a:p>
            <a:pPr lvl="2"/>
            <a:r>
              <a:rPr lang="en-US" noProof="0" dirty="0"/>
              <a:t>Subchapter 2 [level 3]</a:t>
            </a:r>
          </a:p>
          <a:p>
            <a:pPr marL="342900" marR="0" lvl="0" indent="-342900" algn="l" defTabSz="609768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US" noProof="0" dirty="0"/>
              <a:t>Chapter 3 [level 1]</a:t>
            </a:r>
          </a:p>
          <a:p>
            <a:pPr lvl="0"/>
            <a:endParaRPr lang="de-DE" dirty="0"/>
          </a:p>
          <a:p>
            <a:pPr lvl="2"/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8E42ADF-F5B2-43B8-AB96-1EFC272BC7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8468" y="6244316"/>
            <a:ext cx="1340225" cy="629524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806450" y="333376"/>
            <a:ext cx="11053763" cy="287337"/>
          </a:xfrm>
        </p:spPr>
        <p:txBody>
          <a:bodyPr/>
          <a:lstStyle>
            <a:lvl1pPr>
              <a:defRPr lang="de-DE" sz="2000" b="1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dirty="0"/>
              <a:t>Enter agenda title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2FBD71-4B3D-4150-A998-20FCD415C3F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IMES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EAC321B-7500-4259-A00F-915439A35E15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304368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/>
              <a:t>Title content slide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1" hasCustomPrompt="1"/>
          </p:nvPr>
        </p:nvSpPr>
        <p:spPr>
          <a:xfrm>
            <a:off x="806450" y="1449388"/>
            <a:ext cx="11053763" cy="4751387"/>
          </a:xfrm>
        </p:spPr>
        <p:txBody>
          <a:bodyPr/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6449" y="334039"/>
            <a:ext cx="11053764" cy="286673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Topic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775F6DC-E945-496A-B09E-E03B6996BA8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332756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06450" y="692150"/>
            <a:ext cx="11053763" cy="684213"/>
          </a:xfrm>
        </p:spPr>
        <p:txBody>
          <a:bodyPr/>
          <a:lstStyle/>
          <a:p>
            <a:r>
              <a:rPr lang="en-US" noProof="0" dirty="0"/>
              <a:t>Title content slide</a:t>
            </a:r>
          </a:p>
        </p:txBody>
      </p:sp>
      <p:sp>
        <p:nvSpPr>
          <p:cNvPr id="9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6449" y="334039"/>
            <a:ext cx="11053764" cy="286673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Topic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26" hasCustomPrompt="1"/>
          </p:nvPr>
        </p:nvSpPr>
        <p:spPr>
          <a:xfrm>
            <a:off x="806450" y="1449388"/>
            <a:ext cx="5364163" cy="4751387"/>
          </a:xfrm>
        </p:spPr>
        <p:txBody>
          <a:bodyPr/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</p:txBody>
      </p:sp>
      <p:sp>
        <p:nvSpPr>
          <p:cNvPr id="11" name="Inhaltsplatzhalter 6"/>
          <p:cNvSpPr>
            <a:spLocks noGrp="1"/>
          </p:cNvSpPr>
          <p:nvPr>
            <p:ph sz="quarter" idx="27" hasCustomPrompt="1"/>
          </p:nvPr>
        </p:nvSpPr>
        <p:spPr>
          <a:xfrm>
            <a:off x="6496050" y="1449388"/>
            <a:ext cx="5364163" cy="4751387"/>
          </a:xfrm>
        </p:spPr>
        <p:txBody>
          <a:bodyPr/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fld id="{0F073822-06F1-420B-ABCD-CC9CB8AB7D54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4EAC321B-7500-4259-A00F-915439A35E15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976854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6451" y="1449388"/>
            <a:ext cx="5364576" cy="358775"/>
          </a:xfrm>
          <a:prstGeom prst="rect">
            <a:avLst/>
          </a:prstGeom>
        </p:spPr>
        <p:txBody>
          <a:bodyPr tIns="0" bIns="0" anchor="ctr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dirty="0"/>
              <a:t>Heading</a:t>
            </a:r>
          </a:p>
        </p:txBody>
      </p:sp>
      <p:sp>
        <p:nvSpPr>
          <p:cNvPr id="11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05072" y="1449388"/>
            <a:ext cx="5353967" cy="358775"/>
          </a:xfrm>
          <a:prstGeom prst="rect">
            <a:avLst/>
          </a:prstGeom>
        </p:spPr>
        <p:txBody>
          <a:bodyPr tIns="0" bIns="0" anchor="ctr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</a:lstStyle>
          <a:p>
            <a:pPr lvl="0"/>
            <a:r>
              <a:rPr lang="en-US" noProof="0" dirty="0"/>
              <a:t>Heading</a:t>
            </a:r>
          </a:p>
        </p:txBody>
      </p:sp>
      <p:sp>
        <p:nvSpPr>
          <p:cNvPr id="10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6449" y="334039"/>
            <a:ext cx="11053764" cy="286673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Topic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Title content slide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5" hasCustomPrompt="1"/>
          </p:nvPr>
        </p:nvSpPr>
        <p:spPr>
          <a:xfrm>
            <a:off x="806450" y="1881188"/>
            <a:ext cx="5364163" cy="4319587"/>
          </a:xfrm>
        </p:spPr>
        <p:txBody>
          <a:bodyPr/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</p:txBody>
      </p:sp>
      <p:sp>
        <p:nvSpPr>
          <p:cNvPr id="15" name="Inhaltsplatzhalter 4"/>
          <p:cNvSpPr>
            <a:spLocks noGrp="1"/>
          </p:cNvSpPr>
          <p:nvPr>
            <p:ph sz="quarter" idx="26" hasCustomPrompt="1"/>
          </p:nvPr>
        </p:nvSpPr>
        <p:spPr>
          <a:xfrm>
            <a:off x="6494463" y="1881188"/>
            <a:ext cx="5364163" cy="4319587"/>
          </a:xfrm>
        </p:spPr>
        <p:txBody>
          <a:bodyPr/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7"/>
          </p:nvPr>
        </p:nvSpPr>
        <p:spPr/>
        <p:txBody>
          <a:bodyPr/>
          <a:lstStyle/>
          <a:p>
            <a:fld id="{3FF7B071-F514-452C-9D63-0025BBBEFE92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4EAC321B-7500-4259-A00F-915439A35E15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56247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85">
          <p15:clr>
            <a:srgbClr val="FBAE40"/>
          </p15:clr>
        </p15:guide>
        <p15:guide id="2" orient="horz" pos="1139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 ho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7"/>
          <p:cNvSpPr>
            <a:spLocks noGrp="1"/>
          </p:cNvSpPr>
          <p:nvPr>
            <p:ph type="pic" sz="quarter" idx="21" hasCustomPrompt="1"/>
          </p:nvPr>
        </p:nvSpPr>
        <p:spPr>
          <a:xfrm>
            <a:off x="7431782" y="333375"/>
            <a:ext cx="4428432" cy="5867400"/>
          </a:xfrm>
          <a:prstGeom prst="rect">
            <a:avLst/>
          </a:prstGeom>
          <a:solidFill>
            <a:schemeClr val="bg2"/>
          </a:solidFill>
        </p:spPr>
        <p:txBody>
          <a:bodyPr lIns="216000" tIns="108000">
            <a:normAutofit/>
          </a:bodyPr>
          <a:lstStyle>
            <a:lvl1pPr marL="0" indent="0">
              <a:buNone/>
              <a:defRPr sz="2000" baseline="0"/>
            </a:lvl1pPr>
          </a:lstStyle>
          <a:p>
            <a:r>
              <a:rPr lang="en-US" noProof="0" dirty="0"/>
              <a:t>Click on the placeholder to insert picture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22" hasCustomPrompt="1"/>
          </p:nvPr>
        </p:nvSpPr>
        <p:spPr>
          <a:xfrm>
            <a:off x="806450" y="1449388"/>
            <a:ext cx="6337300" cy="4751387"/>
          </a:xfrm>
        </p:spPr>
        <p:txBody>
          <a:bodyPr/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</p:txBody>
      </p:sp>
      <p:sp>
        <p:nvSpPr>
          <p:cNvPr id="8" name="Textplatzhalter 16">
            <a:extLst>
              <a:ext uri="{FF2B5EF4-FFF2-40B4-BE49-F238E27FC236}">
                <a16:creationId xmlns:a16="http://schemas.microsoft.com/office/drawing/2014/main" id="{19B420C7-7824-4382-99B3-E842F4995AC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6449" y="334039"/>
            <a:ext cx="6337301" cy="286673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Topic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5810A663-69B8-43BB-87F2-2872FD7DE2FD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‹Nr.›</a:t>
            </a:fld>
            <a:endParaRPr lang="en-US" noProof="0"/>
          </a:p>
        </p:txBody>
      </p:sp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806451" y="692150"/>
            <a:ext cx="6337300" cy="684213"/>
          </a:xfrm>
        </p:spPr>
        <p:txBody>
          <a:bodyPr/>
          <a:lstStyle/>
          <a:p>
            <a:r>
              <a:rPr lang="en-US" noProof="0" dirty="0"/>
              <a:t>Title content slide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22903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5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elplatzhalter 1"/>
          <p:cNvSpPr>
            <a:spLocks noGrp="1"/>
          </p:cNvSpPr>
          <p:nvPr>
            <p:ph type="title"/>
          </p:nvPr>
        </p:nvSpPr>
        <p:spPr>
          <a:xfrm>
            <a:off x="806450" y="692150"/>
            <a:ext cx="11053763" cy="684213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en-US" noProof="0" dirty="0"/>
              <a:t>Title content slide</a:t>
            </a:r>
          </a:p>
        </p:txBody>
      </p: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DCCF8EB6-970F-4B91-8E46-5B6411EAA2E4}"/>
              </a:ext>
            </a:extLst>
          </p:cNvPr>
          <p:cNvCxnSpPr>
            <a:cxnSpLocks/>
          </p:cNvCxnSpPr>
          <p:nvPr/>
        </p:nvCxnSpPr>
        <p:spPr>
          <a:xfrm>
            <a:off x="802958" y="6454845"/>
            <a:ext cx="0" cy="40315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atumsplatzhalter 2">
            <a:extLst>
              <a:ext uri="{FF2B5EF4-FFF2-40B4-BE49-F238E27FC236}">
                <a16:creationId xmlns:a16="http://schemas.microsoft.com/office/drawing/2014/main" id="{DD859570-9479-4CD6-9E5E-B8BCB591EF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94464" y="6453187"/>
            <a:ext cx="3376650" cy="17938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200"/>
            </a:lvl1pPr>
          </a:lstStyle>
          <a:p>
            <a:fld id="{A1D60A22-A7E2-420C-800B-50B2927CE2B8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52" name="Fußzeilenplatzhalter 3">
            <a:extLst>
              <a:ext uri="{FF2B5EF4-FFF2-40B4-BE49-F238E27FC236}">
                <a16:creationId xmlns:a16="http://schemas.microsoft.com/office/drawing/2014/main" id="{2A1BCD4E-392B-40D0-9259-9419E76355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6450" y="6454846"/>
            <a:ext cx="5364163" cy="232558"/>
          </a:xfrm>
          <a:prstGeom prst="rect">
            <a:avLst/>
          </a:prstGeom>
        </p:spPr>
        <p:txBody>
          <a:bodyPr lIns="108000" tIns="0" rIns="0" bIns="0"/>
          <a:lstStyle>
            <a:lvl1pPr algn="l">
              <a:defRPr sz="1200"/>
            </a:lvl1pPr>
          </a:lstStyle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53" name="Foliennummernplatzhalter 4">
            <a:extLst>
              <a:ext uri="{FF2B5EF4-FFF2-40B4-BE49-F238E27FC236}">
                <a16:creationId xmlns:a16="http://schemas.microsoft.com/office/drawing/2014/main" id="{F6E723C3-915C-402C-9570-E97A66A840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68996" y="6453187"/>
            <a:ext cx="537454" cy="179387"/>
          </a:xfrm>
          <a:prstGeom prst="rect">
            <a:avLst/>
          </a:prstGeom>
        </p:spPr>
        <p:txBody>
          <a:bodyPr lIns="0" tIns="0" rIns="108000" bIns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EAC321B-7500-4259-A00F-915439A35E15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8E42ADF-F5B2-43B8-AB96-1EFC272BC700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8468" y="6244316"/>
            <a:ext cx="1340225" cy="629524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802958" y="1449388"/>
            <a:ext cx="11057254" cy="4751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  <a:p>
            <a:pPr lvl="4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672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hf hdr="0"/>
  <p:txStyles>
    <p:titleStyle>
      <a:lvl1pPr algn="l" defTabSz="609768" rtl="0" eaLnBrk="1" latinLnBrk="0" hangingPunct="1">
        <a:lnSpc>
          <a:spcPct val="120000"/>
        </a:lnSpc>
        <a:spcBef>
          <a:spcPct val="0"/>
        </a:spcBef>
        <a:buNone/>
        <a:defRPr sz="32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609768" rtl="0" eaLnBrk="1" latinLnBrk="0" hangingPunct="1">
        <a:spcBef>
          <a:spcPts val="18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609768" rtl="0" eaLnBrk="1" latinLnBrk="0" hangingPunct="1">
        <a:spcBef>
          <a:spcPts val="12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609768" rtl="0" eaLnBrk="1" latinLnBrk="0" hangingPunct="1">
        <a:spcBef>
          <a:spcPts val="1000"/>
        </a:spcBef>
        <a:buSzPct val="90000"/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609768" rtl="0" eaLnBrk="1" latinLnBrk="0" hangingPunct="1">
        <a:spcBef>
          <a:spcPts val="600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marR="0" indent="-252000" algn="l" defTabSz="609768" rtl="0" eaLnBrk="1" fontAlgn="auto" latinLnBrk="0" hangingPunct="1">
        <a:lnSpc>
          <a:spcPct val="120000"/>
        </a:lnSpc>
        <a:spcBef>
          <a:spcPts val="600"/>
        </a:spcBef>
        <a:spcAft>
          <a:spcPts val="0"/>
        </a:spcAft>
        <a:buClrTx/>
        <a:buSzTx/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12000" indent="-252000" algn="l" defTabSz="611188" rtl="0" eaLnBrk="1" latinLnBrk="0" hangingPunct="1">
        <a:lnSpc>
          <a:spcPct val="120000"/>
        </a:lnSpc>
        <a:spcBef>
          <a:spcPts val="600"/>
        </a:spcBef>
        <a:buFont typeface="Symbol" panose="05050102010706020507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64000" indent="-252000" algn="l" defTabSz="609768" rtl="0" eaLnBrk="1" latinLnBrk="0" hangingPunct="1">
        <a:lnSpc>
          <a:spcPct val="120000"/>
        </a:lnSpc>
        <a:spcBef>
          <a:spcPts val="600"/>
        </a:spcBef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3257" indent="-304884" algn="l" defTabSz="6097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3025" indent="-304884" algn="l" defTabSz="609768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0976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68" algn="l" defTabSz="60976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535" algn="l" defTabSz="60976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303" algn="l" defTabSz="60976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9071" algn="l" defTabSz="60976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838" algn="l" defTabSz="60976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606" algn="l" defTabSz="60976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373" algn="l" defTabSz="60976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141" algn="l" defTabSz="60976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508">
          <p15:clr>
            <a:srgbClr val="547EBF"/>
          </p15:clr>
        </p15:guide>
        <p15:guide id="7" pos="7471">
          <p15:clr>
            <a:srgbClr val="547EBF"/>
          </p15:clr>
        </p15:guide>
        <p15:guide id="8" orient="horz" pos="210">
          <p15:clr>
            <a:srgbClr val="547EBF"/>
          </p15:clr>
        </p15:guide>
        <p15:guide id="9" orient="horz" pos="4065">
          <p15:clr>
            <a:srgbClr val="C35EA4"/>
          </p15:clr>
        </p15:guide>
        <p15:guide id="10" orient="horz" pos="4156" userDrawn="1">
          <p15:clr>
            <a:srgbClr val="547EBF"/>
          </p15:clr>
        </p15:guide>
        <p15:guide id="12" orient="horz" pos="391">
          <p15:clr>
            <a:srgbClr val="C35EA4"/>
          </p15:clr>
        </p15:guide>
        <p15:guide id="13" orient="horz" pos="913">
          <p15:clr>
            <a:srgbClr val="C35EA4"/>
          </p15:clr>
        </p15:guide>
        <p15:guide id="14" orient="horz" pos="3906">
          <p15:clr>
            <a:srgbClr val="C35EA4"/>
          </p15:clr>
        </p15:guide>
        <p15:guide id="15" pos="3987">
          <p15:clr>
            <a:srgbClr val="9FCC3B"/>
          </p15:clr>
        </p15:guide>
        <p15:guide id="16" pos="4091">
          <p15:clr>
            <a:srgbClr val="C35EA4"/>
          </p15:clr>
        </p15:guide>
        <p15:guide id="17" pos="3887">
          <p15:clr>
            <a:srgbClr val="C35EA4"/>
          </p15:clr>
        </p15:guide>
        <p15:guide id="18" orient="horz" pos="867">
          <p15:clr>
            <a:srgbClr val="C35EA4"/>
          </p15:clr>
        </p15:guide>
        <p15:guide id="19" orient="horz" pos="436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efinixinc.com/docs/efinity-quantum-ti-primitives-ug-v2.0.pdf" TargetMode="External"/><Relationship Id="rId5" Type="http://schemas.openxmlformats.org/officeDocument/2006/relationships/hyperlink" Target="https://docs.amd.com/r/en-US/ug574-ultrascale-clb/Carry-Logic" TargetMode="Externa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latticesemi.com/Products/FPGAandCPLD/Certus-NX#_8F54DFB15E9C485E8B87AC8818DD5364" TargetMode="External"/><Relationship Id="rId5" Type="http://schemas.openxmlformats.org/officeDocument/2006/relationships/hyperlink" Target="https://ww1.microchip.com/downloads/aemDocuments/documents/FPGA/ProductDocuments/UserGuides/PolarFire_PolarFire_SoC_FPGA_Fabric_User_Guide_VB.pdf" TargetMode="Externa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www.researchsquare.com/article/rs-4472610/v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ost.ch/de/publikation/an-fpga-based-7-enob-600-msamples-adc-without-any-external-components-1917" TargetMode="External"/><Relationship Id="rId5" Type="http://schemas.openxmlformats.org/officeDocument/2006/relationships/hyperlink" Target="https://www.spiedigitallibrary.org/journals/neurophotonics/volume-12/issue-2/025009/A-low-cost-FPGA-based-approach-for-pile-up-corrected/10.1117/1.NPh.12.2.025009.full" TargetMode="External"/><Relationship Id="rId4" Type="http://schemas.openxmlformats.org/officeDocument/2006/relationships/hyperlink" Target="https://www.aramis.admin.ch/Texte/?ProjectID=5654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hyperlink" Target="https://ieeexplore.ieee.org/document/9424439" TargetMode="External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candtsolution.com/jp/news_events-detail/what-is-fpga-field-programmable-gate-array-and-how-does-it-work/" TargetMode="External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hyperlink" Target="https://ieeexplore.ieee.org/document/10711168" TargetMode="Externa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mdpi.com/1424-8220/23/5/2791" TargetMode="External"/><Relationship Id="rId5" Type="http://schemas.openxmlformats.org/officeDocument/2006/relationships/hyperlink" Target="https://ieeexplore.ieee.org/document/7448918" TargetMode="External"/><Relationship Id="rId4" Type="http://schemas.openxmlformats.org/officeDocument/2006/relationships/image" Target="../media/image2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Exploring Stability in Time-to-Digital Converters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17060-924E-4F21-947E-2F2C589C80A7}" type="datetime1">
              <a:rPr lang="de-CH" smtClean="0"/>
              <a:t>19.05.2025</a:t>
            </a:fld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IMES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/>
              <a:t>FDF2025</a:t>
            </a:r>
            <a:endParaRPr lang="en-US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Gian-Luca Brazerol, Lukas Leuenberger, Paul Zbinden</a:t>
            </a:r>
          </a:p>
        </p:txBody>
      </p:sp>
    </p:spTree>
    <p:extLst>
      <p:ext uri="{BB962C8B-B14F-4D97-AF65-F5344CB8AC3E}">
        <p14:creationId xmlns:p14="http://schemas.microsoft.com/office/powerpoint/2010/main" val="2492240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2459C9-4F23-0F93-CF9A-3973CA165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TDL Length vs. Temperature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FE4D7E-22A4-81CE-7202-6EEA092635A3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en-GB" dirty="0"/>
              <a:t>Determination of the number of delay elements required to map one period of a 600MHz (</a:t>
            </a:r>
            <a:r>
              <a:rPr lang="en-GB" dirty="0" err="1"/>
              <a:t>Ultrascale</a:t>
            </a:r>
            <a:r>
              <a:rPr lang="en-GB" dirty="0"/>
              <a:t>+ &amp; Arria10), 625MHz (Ti180), 400MHz (Cyclone </a:t>
            </a:r>
            <a:r>
              <a:rPr lang="en-GB"/>
              <a:t>V), </a:t>
            </a:r>
            <a:r>
              <a:rPr lang="en-GB" dirty="0"/>
              <a:t>380MHz (</a:t>
            </a:r>
            <a:r>
              <a:rPr lang="en-GB"/>
              <a:t>Zynq7000) clock </a:t>
            </a:r>
            <a:endParaRPr lang="en-GB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C675D8-1E5B-B4EB-1E8A-709F06118C3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Temperature Stability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F0D9BF-4F9C-5F34-E0F7-3F3E2CD7CE39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487D6570-39EA-47B6-B7D1-64BBDC0AD3B0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CCB692F-6CC8-97F6-D9B0-139015266E83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EFF60A-D1C9-46A3-55D8-D6908F546923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10</a:t>
            </a:fld>
            <a:endParaRPr lang="en-US" noProof="0"/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B20964E0-8E76-63AB-B44F-AD66903408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653259"/>
              </p:ext>
            </p:extLst>
          </p:nvPr>
        </p:nvGraphicFramePr>
        <p:xfrm>
          <a:off x="254000" y="4493895"/>
          <a:ext cx="11817350" cy="1483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5146">
                  <a:extLst>
                    <a:ext uri="{9D8B030D-6E8A-4147-A177-3AD203B41FA5}">
                      <a16:colId xmlns:a16="http://schemas.microsoft.com/office/drawing/2014/main" val="307644461"/>
                    </a:ext>
                  </a:extLst>
                </a:gridCol>
                <a:gridCol w="1954674">
                  <a:extLst>
                    <a:ext uri="{9D8B030D-6E8A-4147-A177-3AD203B41FA5}">
                      <a16:colId xmlns:a16="http://schemas.microsoft.com/office/drawing/2014/main" val="235445203"/>
                    </a:ext>
                  </a:extLst>
                </a:gridCol>
                <a:gridCol w="1996440">
                  <a:extLst>
                    <a:ext uri="{9D8B030D-6E8A-4147-A177-3AD203B41FA5}">
                      <a16:colId xmlns:a16="http://schemas.microsoft.com/office/drawing/2014/main" val="3868222384"/>
                    </a:ext>
                  </a:extLst>
                </a:gridCol>
                <a:gridCol w="1988820">
                  <a:extLst>
                    <a:ext uri="{9D8B030D-6E8A-4147-A177-3AD203B41FA5}">
                      <a16:colId xmlns:a16="http://schemas.microsoft.com/office/drawing/2014/main" val="943804665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752654003"/>
                    </a:ext>
                  </a:extLst>
                </a:gridCol>
                <a:gridCol w="2211070">
                  <a:extLst>
                    <a:ext uri="{9D8B030D-6E8A-4147-A177-3AD203B41FA5}">
                      <a16:colId xmlns:a16="http://schemas.microsoft.com/office/drawing/2014/main" val="37524920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Ultrascale</a:t>
                      </a:r>
                      <a:r>
                        <a:rPr lang="de-CH" dirty="0"/>
                        <a:t>+ [16nm]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Ti180 [16nm]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Arria10 GX [20nm]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Cyclone V [28nm]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Artix-7 [28nm]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500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TDL </a:t>
                      </a:r>
                      <a:r>
                        <a:rPr lang="de-CH" dirty="0" err="1"/>
                        <a:t>Length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863 - 887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79 - 81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204 - 217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366 - 389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147 - 151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20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LSB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1.88ps – 1.93ps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19.75ps – 20.25ps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7.68ps – 8.17ps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6.77ps – 7.19ps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17.43ps – 17.90ps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018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Relative Variation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2.78%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2.53%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6.37%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6.26%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2.72%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2326740"/>
                  </a:ext>
                </a:extLst>
              </a:tr>
            </a:tbl>
          </a:graphicData>
        </a:graphic>
      </p:graphicFrame>
      <p:pic>
        <p:nvPicPr>
          <p:cNvPr id="16" name="Grafik 15">
            <a:extLst>
              <a:ext uri="{FF2B5EF4-FFF2-40B4-BE49-F238E27FC236}">
                <a16:creationId xmlns:a16="http://schemas.microsoft.com/office/drawing/2014/main" id="{2303C1F9-EACD-4BF2-9161-72B0B2E9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4012" y="2518614"/>
            <a:ext cx="1676008" cy="1721211"/>
          </a:xfrm>
          <a:prstGeom prst="rect">
            <a:avLst/>
          </a:prstGeom>
        </p:spPr>
      </p:pic>
      <p:pic>
        <p:nvPicPr>
          <p:cNvPr id="18" name="Grafik 17" descr="Ein Bild, das Text, Reihe, Diagramm, Zahl enthält.&#10;&#10;KI-generierte Inhalte können fehlerhaft sein.">
            <a:extLst>
              <a:ext uri="{FF2B5EF4-FFF2-40B4-BE49-F238E27FC236}">
                <a16:creationId xmlns:a16="http://schemas.microsoft.com/office/drawing/2014/main" id="{1FA4E5D6-6EAE-856C-7ECC-225F0F69E7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6292" y="2518613"/>
            <a:ext cx="1717478" cy="1763801"/>
          </a:xfrm>
          <a:prstGeom prst="rect">
            <a:avLst/>
          </a:prstGeom>
        </p:spPr>
      </p:pic>
      <p:pic>
        <p:nvPicPr>
          <p:cNvPr id="10" name="Grafik 9" descr="Ein Bild, das Text, Reihe, Diagramm, Zahl enthält.&#10;&#10;KI-generierte Inhalte können fehlerhaft sein.">
            <a:extLst>
              <a:ext uri="{FF2B5EF4-FFF2-40B4-BE49-F238E27FC236}">
                <a16:creationId xmlns:a16="http://schemas.microsoft.com/office/drawing/2014/main" id="{30ADF76F-803A-8538-486E-BE49DEE7D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0262" y="2476023"/>
            <a:ext cx="1831936" cy="180639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9CC7D16F-C650-4201-F000-E9ABB23B7D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2158" y="2534794"/>
            <a:ext cx="1717479" cy="1763801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5396AF16-DE0E-D631-7BB4-237D2A589F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46323" y="2512465"/>
            <a:ext cx="1745551" cy="172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111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64D155-0236-F98E-735C-5CD2E5946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439104A-FCB1-48CD-1AA9-6BBAA93285D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Performance Overview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CF5FD6-25D6-0A55-FD15-B69D90182251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775F6DC-E945-496A-B09E-E03B6996BA8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851681-9B4D-448C-E652-0475AC4591C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DA6EF6A-DE65-E59A-007D-9964FBBDD093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11</a:t>
            </a:fld>
            <a:endParaRPr lang="en-US" noProof="0"/>
          </a:p>
        </p:txBody>
      </p:sp>
      <p:graphicFrame>
        <p:nvGraphicFramePr>
          <p:cNvPr id="8" name="Tabelle 8">
            <a:extLst>
              <a:ext uri="{FF2B5EF4-FFF2-40B4-BE49-F238E27FC236}">
                <a16:creationId xmlns:a16="http://schemas.microsoft.com/office/drawing/2014/main" id="{DC01731F-C333-17FA-FEA9-DE4197C7AF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2486376"/>
              </p:ext>
            </p:extLst>
          </p:nvPr>
        </p:nvGraphicFramePr>
        <p:xfrm>
          <a:off x="537723" y="2203449"/>
          <a:ext cx="11011274" cy="296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5240">
                  <a:extLst>
                    <a:ext uri="{9D8B030D-6E8A-4147-A177-3AD203B41FA5}">
                      <a16:colId xmlns:a16="http://schemas.microsoft.com/office/drawing/2014/main" val="63850790"/>
                    </a:ext>
                  </a:extLst>
                </a:gridCol>
                <a:gridCol w="920237">
                  <a:extLst>
                    <a:ext uri="{9D8B030D-6E8A-4147-A177-3AD203B41FA5}">
                      <a16:colId xmlns:a16="http://schemas.microsoft.com/office/drawing/2014/main" val="2252237777"/>
                    </a:ext>
                  </a:extLst>
                </a:gridCol>
                <a:gridCol w="901874">
                  <a:extLst>
                    <a:ext uri="{9D8B030D-6E8A-4147-A177-3AD203B41FA5}">
                      <a16:colId xmlns:a16="http://schemas.microsoft.com/office/drawing/2014/main" val="1982112606"/>
                    </a:ext>
                  </a:extLst>
                </a:gridCol>
                <a:gridCol w="1014608">
                  <a:extLst>
                    <a:ext uri="{9D8B030D-6E8A-4147-A177-3AD203B41FA5}">
                      <a16:colId xmlns:a16="http://schemas.microsoft.com/office/drawing/2014/main" val="2759454841"/>
                    </a:ext>
                  </a:extLst>
                </a:gridCol>
                <a:gridCol w="1052186">
                  <a:extLst>
                    <a:ext uri="{9D8B030D-6E8A-4147-A177-3AD203B41FA5}">
                      <a16:colId xmlns:a16="http://schemas.microsoft.com/office/drawing/2014/main" val="3861005457"/>
                    </a:ext>
                  </a:extLst>
                </a:gridCol>
                <a:gridCol w="926927">
                  <a:extLst>
                    <a:ext uri="{9D8B030D-6E8A-4147-A177-3AD203B41FA5}">
                      <a16:colId xmlns:a16="http://schemas.microsoft.com/office/drawing/2014/main" val="3089974874"/>
                    </a:ext>
                  </a:extLst>
                </a:gridCol>
                <a:gridCol w="977030">
                  <a:extLst>
                    <a:ext uri="{9D8B030D-6E8A-4147-A177-3AD203B41FA5}">
                      <a16:colId xmlns:a16="http://schemas.microsoft.com/office/drawing/2014/main" val="2167071958"/>
                    </a:ext>
                  </a:extLst>
                </a:gridCol>
                <a:gridCol w="964504">
                  <a:extLst>
                    <a:ext uri="{9D8B030D-6E8A-4147-A177-3AD203B41FA5}">
                      <a16:colId xmlns:a16="http://schemas.microsoft.com/office/drawing/2014/main" val="172047607"/>
                    </a:ext>
                  </a:extLst>
                </a:gridCol>
                <a:gridCol w="964504">
                  <a:extLst>
                    <a:ext uri="{9D8B030D-6E8A-4147-A177-3AD203B41FA5}">
                      <a16:colId xmlns:a16="http://schemas.microsoft.com/office/drawing/2014/main" val="1015976807"/>
                    </a:ext>
                  </a:extLst>
                </a:gridCol>
                <a:gridCol w="977030">
                  <a:extLst>
                    <a:ext uri="{9D8B030D-6E8A-4147-A177-3AD203B41FA5}">
                      <a16:colId xmlns:a16="http://schemas.microsoft.com/office/drawing/2014/main" val="1964544464"/>
                    </a:ext>
                  </a:extLst>
                </a:gridCol>
                <a:gridCol w="1027134">
                  <a:extLst>
                    <a:ext uri="{9D8B030D-6E8A-4147-A177-3AD203B41FA5}">
                      <a16:colId xmlns:a16="http://schemas.microsoft.com/office/drawing/2014/main" val="168134623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err="1"/>
                        <a:t>Ultrascale</a:t>
                      </a:r>
                      <a:r>
                        <a:rPr lang="de-CH" dirty="0"/>
                        <a:t>+ [16nm]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CH" dirty="0"/>
                        <a:t>Ti180 [16nm]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Arria10 GX [20nm]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Cyclone V [28nm]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CH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Artix-7 [28nm]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7675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lang="de-CH" dirty="0"/>
                        <a:t>Bezeichnung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Min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Max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Min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Max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Min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Max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Min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Max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Min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b="1" dirty="0">
                          <a:solidFill>
                            <a:schemeClr val="bg1"/>
                          </a:solidFill>
                        </a:rPr>
                        <a:t>Max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555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TDL </a:t>
                      </a:r>
                      <a:r>
                        <a:rPr lang="de-CH" dirty="0" err="1"/>
                        <a:t>Length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863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887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4456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LSB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1.88ps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1.93ps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19.75ps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20.25ps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7.68ps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8.17ps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6.77ps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7.19ps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17.43ps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17.90ps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206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DNL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-0.79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-0.73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-0.97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4564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DNL </a:t>
                      </a:r>
                      <a:r>
                        <a:rPr lang="de-CH" dirty="0" err="1"/>
                        <a:t>max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7.24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9.92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1.48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7.82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9.67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5.95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3.03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3.26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893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INL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-3.23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-2.26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-1.63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-1.11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-4.07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-2.03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-30.78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-21.97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-4.04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-1.38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049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INL </a:t>
                      </a:r>
                      <a:r>
                        <a:rPr lang="de-CH" dirty="0" err="1"/>
                        <a:t>max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23.58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28.99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0.55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1.11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10.64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13.59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17.43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22.91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1.87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4.64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21641"/>
                  </a:ext>
                </a:extLst>
              </a:tr>
            </a:tbl>
          </a:graphicData>
        </a:graphic>
      </p:graphicFrame>
      <p:sp>
        <p:nvSpPr>
          <p:cNvPr id="9" name="Inhaltsplatzhalter 5">
            <a:extLst>
              <a:ext uri="{FF2B5EF4-FFF2-40B4-BE49-F238E27FC236}">
                <a16:creationId xmlns:a16="http://schemas.microsoft.com/office/drawing/2014/main" id="{1893421D-2E8F-5867-EE27-6D9BCA7C4FB7}"/>
              </a:ext>
            </a:extLst>
          </p:cNvPr>
          <p:cNvSpPr txBox="1">
            <a:spLocks/>
          </p:cNvSpPr>
          <p:nvPr/>
        </p:nvSpPr>
        <p:spPr>
          <a:xfrm>
            <a:off x="806450" y="1449388"/>
            <a:ext cx="11053763" cy="4751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2000" indent="-252000" algn="l" defTabSz="609768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609768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609768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609768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000" marR="0" indent="-252000" algn="l" defTabSz="609768" rtl="0" eaLnBrk="1" fontAlgn="auto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12000" indent="-252000" algn="l" defTabSz="611188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64000" indent="-252000" algn="l" defTabSz="609768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257" indent="-304884" algn="l" defTabSz="609768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025" indent="-304884" algn="l" defTabSz="609768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Measurements from -20°C to 80°C</a:t>
            </a:r>
          </a:p>
        </p:txBody>
      </p:sp>
    </p:spTree>
    <p:extLst>
      <p:ext uri="{BB962C8B-B14F-4D97-AF65-F5344CB8AC3E}">
        <p14:creationId xmlns:p14="http://schemas.microsoft.com/office/powerpoint/2010/main" val="3541368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75B83E-9EDB-7CDD-A450-268DF372E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Families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373C3C-D37C-A29D-F645-BBA8DCD2CFD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Performance Overview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D1D8FE7-72EC-696E-720B-518D46F96081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BD2E4EF9-0286-4F11-8485-19396D967B9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88BE92-B11C-E595-924F-EDD86EF253DE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712A0B-2653-86CC-04A9-78603560CAFF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12</a:t>
            </a:fld>
            <a:endParaRPr lang="en-US" noProof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7A1FFFF-67E0-1783-BBD4-B5C5C3A93327}"/>
              </a:ext>
            </a:extLst>
          </p:cNvPr>
          <p:cNvSpPr txBox="1"/>
          <p:nvPr/>
        </p:nvSpPr>
        <p:spPr>
          <a:xfrm>
            <a:off x="1928685" y="5678026"/>
            <a:ext cx="2141954" cy="448742"/>
          </a:xfrm>
          <a:prstGeom prst="rect">
            <a:avLst/>
          </a:prstGeom>
          <a:noFill/>
        </p:spPr>
        <p:txBody>
          <a:bodyPr wrap="square" lIns="108000" tIns="36000" rIns="108000" bIns="108000" rtlCol="0">
            <a:normAutofit fontScale="85000" lnSpcReduction="20000"/>
          </a:bodyPr>
          <a:lstStyle/>
          <a:p>
            <a:pPr algn="l">
              <a:spcAft>
                <a:spcPts val="600"/>
              </a:spcAft>
              <a:buClr>
                <a:schemeClr val="tx2"/>
              </a:buClr>
            </a:pPr>
            <a:r>
              <a:rPr lang="en-GB" sz="2000" dirty="0">
                <a:ea typeface="Roboto Medium" panose="02000000000000000000" pitchFamily="2" charset="0"/>
              </a:rPr>
              <a:t>Xilinx </a:t>
            </a:r>
            <a:r>
              <a:rPr lang="en-GB" sz="2000" dirty="0" err="1">
                <a:ea typeface="Roboto Medium" panose="02000000000000000000" pitchFamily="2" charset="0"/>
              </a:rPr>
              <a:t>Ultrascale</a:t>
            </a:r>
            <a:r>
              <a:rPr lang="en-GB" sz="2000" dirty="0">
                <a:ea typeface="Roboto Medium" panose="02000000000000000000" pitchFamily="2" charset="0"/>
              </a:rPr>
              <a:t>+</a:t>
            </a:r>
          </a:p>
          <a:p>
            <a:pPr algn="l">
              <a:spcAft>
                <a:spcPts val="600"/>
              </a:spcAft>
              <a:buClr>
                <a:schemeClr val="tx2"/>
              </a:buClr>
            </a:pPr>
            <a:endParaRPr lang="en-GB" sz="2000" dirty="0">
              <a:ea typeface="Roboto Medium" panose="02000000000000000000" pitchFamily="2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4807B01-66B3-8B0C-B6D2-405F06530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776" y="1868553"/>
            <a:ext cx="4353533" cy="1305107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7E2BB68-3194-EB47-E1DE-14782C2DE21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568"/>
          <a:stretch/>
        </p:blipFill>
        <p:spPr>
          <a:xfrm>
            <a:off x="7843071" y="3291363"/>
            <a:ext cx="1448002" cy="1481861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58A9EAF2-77AC-48E2-AC8B-170421A50381}"/>
              </a:ext>
            </a:extLst>
          </p:cNvPr>
          <p:cNvSpPr txBox="1"/>
          <p:nvPr/>
        </p:nvSpPr>
        <p:spPr>
          <a:xfrm>
            <a:off x="7511846" y="5717108"/>
            <a:ext cx="2477728" cy="522484"/>
          </a:xfrm>
          <a:prstGeom prst="rect">
            <a:avLst/>
          </a:prstGeom>
          <a:noFill/>
        </p:spPr>
        <p:txBody>
          <a:bodyPr wrap="square" lIns="108000" tIns="36000" rIns="108000" bIns="108000" rtlCol="0">
            <a:normAutofit fontScale="85000" lnSpcReduction="10000"/>
          </a:bodyPr>
          <a:lstStyle/>
          <a:p>
            <a:pPr algn="l">
              <a:spcAft>
                <a:spcPts val="600"/>
              </a:spcAft>
              <a:buClr>
                <a:schemeClr val="tx2"/>
              </a:buClr>
            </a:pPr>
            <a:r>
              <a:rPr lang="en-GB" sz="2000" dirty="0">
                <a:ea typeface="Roboto Medium" panose="02000000000000000000" pitchFamily="2" charset="0"/>
              </a:rPr>
              <a:t>Efinix Titanium Family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0CF389D-35CE-6B03-1852-52BDED8F6B12}"/>
              </a:ext>
            </a:extLst>
          </p:cNvPr>
          <p:cNvSpPr txBox="1"/>
          <p:nvPr/>
        </p:nvSpPr>
        <p:spPr>
          <a:xfrm>
            <a:off x="692148" y="5986293"/>
            <a:ext cx="9798051" cy="384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[10] </a:t>
            </a:r>
            <a:r>
              <a:rPr lang="en-US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UltraScale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Architecture Configurable Logic Block User Guide (UG574)</a:t>
            </a:r>
            <a:endParaRPr lang="en-US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latin typeface="Arial" panose="020B0604020202020204" pitchFamily="34" charset="0"/>
                <a:cs typeface="Times New Roman" panose="02020603050405020304" pitchFamily="18" charset="0"/>
              </a:rPr>
              <a:t>[11] </a:t>
            </a:r>
            <a:r>
              <a:rPr lang="pt-BR" sz="800" dirty="0">
                <a:latin typeface="Arial" panose="020B0604020202020204" pitchFamily="34" charset="0"/>
                <a:cs typeface="Times New Roman" panose="02020603050405020304" pitchFamily="18" charset="0"/>
                <a:hlinkClick r:id="rId6"/>
              </a:rPr>
              <a:t>Efinity Quantum Ti primitives ug v2.0</a:t>
            </a:r>
            <a:endParaRPr lang="de-CH" sz="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18">
            <a:extLst>
              <a:ext uri="{FF2B5EF4-FFF2-40B4-BE49-F238E27FC236}">
                <a16:creationId xmlns:a16="http://schemas.microsoft.com/office/drawing/2014/main" id="{A5F20D11-307C-4FEE-7011-AB47E1F2F57F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" r="13953" b="-1"/>
          <a:stretch/>
        </p:blipFill>
        <p:spPr bwMode="auto">
          <a:xfrm>
            <a:off x="1928685" y="1437918"/>
            <a:ext cx="1998813" cy="4144597"/>
          </a:xfrm>
          <a:prstGeom prst="rect">
            <a:avLst/>
          </a:prstGeom>
          <a:ln w="57150">
            <a:solidFill>
              <a:schemeClr val="bg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66379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9BFE7-69D4-4EB5-0AB8-36D316563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Take-Aways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DD89C6F-A2E6-F421-A16F-61C33BDEA75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87C550-DA44-A93D-4D1E-841151E75589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775F6DC-E945-496A-B09E-E03B6996BA8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D52E3A2-B6BC-5081-4413-507E46E6F18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3793FF-EEDA-6C43-B3BB-F0A55CF1D408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13</a:t>
            </a:fld>
            <a:endParaRPr lang="en-US" noProof="0"/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4A81BFA7-EFB1-AC65-AA3A-EA7420A445AE}"/>
              </a:ext>
            </a:extLst>
          </p:cNvPr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304657532"/>
              </p:ext>
            </p:extLst>
          </p:nvPr>
        </p:nvGraphicFramePr>
        <p:xfrm>
          <a:off x="268996" y="3450078"/>
          <a:ext cx="11585890" cy="20015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179320">
                  <a:extLst>
                    <a:ext uri="{9D8B030D-6E8A-4147-A177-3AD203B41FA5}">
                      <a16:colId xmlns:a16="http://schemas.microsoft.com/office/drawing/2014/main" val="2131289203"/>
                    </a:ext>
                  </a:extLst>
                </a:gridCol>
                <a:gridCol w="2263140">
                  <a:extLst>
                    <a:ext uri="{9D8B030D-6E8A-4147-A177-3AD203B41FA5}">
                      <a16:colId xmlns:a16="http://schemas.microsoft.com/office/drawing/2014/main" val="3930610009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1500124420"/>
                    </a:ext>
                  </a:extLst>
                </a:gridCol>
                <a:gridCol w="2278380">
                  <a:extLst>
                    <a:ext uri="{9D8B030D-6E8A-4147-A177-3AD203B41FA5}">
                      <a16:colId xmlns:a16="http://schemas.microsoft.com/office/drawing/2014/main" val="1214808876"/>
                    </a:ext>
                  </a:extLst>
                </a:gridCol>
                <a:gridCol w="2518090">
                  <a:extLst>
                    <a:ext uri="{9D8B030D-6E8A-4147-A177-3AD203B41FA5}">
                      <a16:colId xmlns:a16="http://schemas.microsoft.com/office/drawing/2014/main" val="36552784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CH" dirty="0"/>
                        <a:t>Efinix Ti180 [16nm]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Artix-7 [28nm]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err="1"/>
                        <a:t>Ultrascale</a:t>
                      </a:r>
                      <a:r>
                        <a:rPr lang="de-CH" dirty="0"/>
                        <a:t>+ [16nm]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Arria10 GX [20nm]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/>
                        <a:t>Cyclone V [28nm]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116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~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dirty="0"/>
                        <a:t>Big LSB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~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dirty="0"/>
                        <a:t>Big LSB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dirty="0"/>
                        <a:t>Low LSB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dirty="0"/>
                        <a:t>Low LSB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dirty="0"/>
                        <a:t>Low LSB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7752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Good Linearity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Good Linearity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r>
                        <a:rPr lang="en-GB" dirty="0"/>
                        <a:t> Bad Linearity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~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dirty="0"/>
                        <a:t>Moderate Linearity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 </a:t>
                      </a:r>
                      <a:r>
                        <a:rPr lang="en-GB" dirty="0"/>
                        <a:t>Bad Linearity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792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dirty="0"/>
                        <a:t>Good Temperature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dirty="0"/>
                        <a:t>Good Temperature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dirty="0"/>
                        <a:t>Good Temperature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~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Moderate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Temperature Stability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~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Moderate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Temperature Stability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387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dirty="0"/>
                        <a:t>Almost no Bubbles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 </a:t>
                      </a:r>
                      <a:r>
                        <a:rPr lang="en-GB" dirty="0"/>
                        <a:t>Small Bubbles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~</a:t>
                      </a: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dirty="0"/>
                        <a:t>Moderate Bubbles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C000"/>
                          </a:solidFill>
                        </a:rPr>
                        <a:t>~</a:t>
                      </a:r>
                      <a:r>
                        <a:rPr lang="en-GB" sz="1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dirty="0"/>
                        <a:t>Moderate Bubbles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Big Bubbles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8093919"/>
                  </a:ext>
                </a:extLst>
              </a:tr>
            </a:tbl>
          </a:graphicData>
        </a:graphic>
      </p:graphicFrame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027AC2B0-1731-DAC4-FEB1-C2BBEDC95418}"/>
              </a:ext>
            </a:extLst>
          </p:cNvPr>
          <p:cNvSpPr txBox="1">
            <a:spLocks/>
          </p:cNvSpPr>
          <p:nvPr/>
        </p:nvSpPr>
        <p:spPr>
          <a:xfrm>
            <a:off x="806450" y="1449388"/>
            <a:ext cx="11053763" cy="4751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2000" indent="-252000" algn="l" defTabSz="609768" rtl="0" eaLnBrk="1" latinLnBrk="0" hangingPunct="1">
              <a:spcBef>
                <a:spcPts val="18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4000" indent="-252000" algn="l" defTabSz="609768" rtl="0" eaLnBrk="1" latinLnBrk="0" hangingPunct="1">
              <a:spcBef>
                <a:spcPts val="12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609768" rtl="0" eaLnBrk="1" latinLnBrk="0" hangingPunct="1">
              <a:spcBef>
                <a:spcPts val="1000"/>
              </a:spcBef>
              <a:buSzPct val="90000"/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8000" indent="-252000" algn="l" defTabSz="609768" rtl="0" eaLnBrk="1" latinLnBrk="0" hangingPunct="1">
              <a:spcBef>
                <a:spcPts val="600"/>
              </a:spcBef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000" marR="0" indent="-252000" algn="l" defTabSz="609768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-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12000" indent="-252000" algn="l" defTabSz="611188" rtl="0" eaLnBrk="1" latinLnBrk="0" hangingPunct="1">
              <a:lnSpc>
                <a:spcPct val="12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64000" indent="-252000" algn="l" defTabSz="609768" rtl="0" eaLnBrk="1" latinLnBrk="0" hangingPunct="1">
              <a:lnSpc>
                <a:spcPct val="12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3257" indent="-304884" algn="l" defTabSz="609768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3025" indent="-304884" algn="l" defTabSz="609768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Deep Understanding of Low-Level Architecture Required</a:t>
            </a:r>
          </a:p>
          <a:p>
            <a:r>
              <a:rPr lang="en-GB" dirty="0"/>
              <a:t>Precise TDL Placement is Critical</a:t>
            </a:r>
          </a:p>
          <a:p>
            <a:r>
              <a:rPr lang="en-GB" dirty="0"/>
              <a:t>Each TDL Requires Individual Calibration</a:t>
            </a:r>
          </a:p>
        </p:txBody>
      </p:sp>
    </p:spTree>
    <p:extLst>
      <p:ext uri="{BB962C8B-B14F-4D97-AF65-F5344CB8AC3E}">
        <p14:creationId xmlns:p14="http://schemas.microsoft.com/office/powerpoint/2010/main" val="3033337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3448DB-517C-7325-469E-8FBEBC488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D45188-8D4E-6D89-9BB1-371951E46028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spcBef>
                <a:spcPts val="600"/>
              </a:spcBef>
              <a:buNone/>
            </a:pPr>
            <a:r>
              <a:rPr lang="en-GB" dirty="0"/>
              <a:t>IMES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dirty="0" err="1"/>
              <a:t>Oberseestrasse</a:t>
            </a:r>
            <a:r>
              <a:rPr lang="en-GB" dirty="0"/>
              <a:t> 10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dirty="0"/>
              <a:t>8640, Rapperswil SG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dirty="0"/>
              <a:t>Schweiz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63AED5-B595-AA4C-D8C9-B5CAC1035A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E3185F-10AD-D5B1-87B2-3875F60FCA48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E1A1FE48-31BF-4159-9058-C2142303E607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941706-8C9D-C339-4C02-13ACCAD9EAD9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00FC23-035D-7500-F355-F2CDD40D84E3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14</a:t>
            </a:fld>
            <a:endParaRPr lang="en-US" noProof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F3A49CC-C60C-CD60-4392-18A3CDF0E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7484" y="1360488"/>
            <a:ext cx="2491694" cy="475138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1" name="Picture 6" descr="Dein Arbeitgeber im Rheintal in der Ostschweiz - Safran Vectronix">
            <a:extLst>
              <a:ext uri="{FF2B5EF4-FFF2-40B4-BE49-F238E27FC236}">
                <a16:creationId xmlns:a16="http://schemas.microsoft.com/office/drawing/2014/main" id="{BD64C390-19C8-18CD-298F-115C3C4AE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0" y="5210789"/>
            <a:ext cx="1814891" cy="6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765579FA-3662-020C-F181-DB837C329548}"/>
              </a:ext>
            </a:extLst>
          </p:cNvPr>
          <p:cNvSpPr txBox="1"/>
          <p:nvPr/>
        </p:nvSpPr>
        <p:spPr>
          <a:xfrm>
            <a:off x="792120" y="5815753"/>
            <a:ext cx="2967037" cy="604964"/>
          </a:xfrm>
          <a:prstGeom prst="rect">
            <a:avLst/>
          </a:prstGeom>
          <a:noFill/>
        </p:spPr>
        <p:txBody>
          <a:bodyPr wrap="square" lIns="108000" tIns="36000" rIns="108000" bIns="108000" rtlCol="0">
            <a:normAutofit/>
          </a:bodyPr>
          <a:lstStyle/>
          <a:p>
            <a:pPr algn="l">
              <a:spcAft>
                <a:spcPts val="600"/>
              </a:spcAft>
              <a:buClr>
                <a:schemeClr val="tx2"/>
              </a:buClr>
            </a:pPr>
            <a:r>
              <a:rPr lang="en-GB" sz="1100" dirty="0">
                <a:ea typeface="Roboto Medium" panose="02000000000000000000" pitchFamily="2" charset="0"/>
              </a:rPr>
              <a:t>SAFRAN VECTRONIX AG</a:t>
            </a:r>
          </a:p>
        </p:txBody>
      </p:sp>
    </p:spTree>
    <p:extLst>
      <p:ext uri="{BB962C8B-B14F-4D97-AF65-F5344CB8AC3E}">
        <p14:creationId xmlns:p14="http://schemas.microsoft.com/office/powerpoint/2010/main" val="331447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BE4FCC7-98C7-9F3D-9AFC-57FD74F01C2A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6494464" y="6453187"/>
            <a:ext cx="3376650" cy="179388"/>
          </a:xfrm>
          <a:prstGeom prst="rect">
            <a:avLst/>
          </a:prstGeom>
        </p:spPr>
        <p:txBody>
          <a:bodyPr lIns="0" tIns="0" rIns="0" bIns="0"/>
          <a:lstStyle>
            <a:defPPr>
              <a:defRPr lang="de-DE"/>
            </a:defPPr>
            <a:lvl1pPr marL="0" algn="l" defTabSz="609768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68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535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303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71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838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606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373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141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8406BA-507F-429E-B7F6-78A7F88CEDAA}" type="datetime1">
              <a:rPr lang="de-CH" smtClean="0"/>
              <a:t>19.05.2025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EFC439E-E1B3-4421-C96A-686A7544E54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806450" y="6454846"/>
            <a:ext cx="5364163" cy="236900"/>
          </a:xfrm>
          <a:prstGeom prst="rect">
            <a:avLst/>
          </a:prstGeom>
        </p:spPr>
        <p:txBody>
          <a:bodyPr lIns="108000" tIns="0" rIns="0" bIns="0"/>
          <a:lstStyle>
            <a:defPPr>
              <a:defRPr lang="de-DE"/>
            </a:defPPr>
            <a:lvl1pPr marL="0" algn="l" defTabSz="609768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68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535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303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71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838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606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373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141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IMES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C3DDF7-F03B-D10F-39F6-036829FBD8F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268996" y="6453187"/>
            <a:ext cx="537454" cy="179387"/>
          </a:xfrm>
          <a:prstGeom prst="rect">
            <a:avLst/>
          </a:prstGeom>
        </p:spPr>
        <p:txBody>
          <a:bodyPr lIns="0" tIns="0" rIns="108000" bIns="0"/>
          <a:lstStyle>
            <a:defPPr>
              <a:defRPr lang="de-DE"/>
            </a:defPPr>
            <a:lvl1pPr marL="0" algn="r" defTabSz="609768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768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535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9303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9071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838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8606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8373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8141" algn="l" defTabSz="609768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EAC321B-7500-4259-A00F-915439A35E15}" type="slidenum">
              <a:rPr lang="de-CH" smtClean="0"/>
              <a:pPr/>
              <a:t>15</a:t>
            </a:fld>
            <a:endParaRPr lang="de-CH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C5C06A4-7224-49BF-30FE-14BF84CCA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IMES</a:t>
            </a:r>
            <a:r>
              <a:rPr lang="de-CH" spc="-140" dirty="0"/>
              <a:t>: </a:t>
            </a:r>
            <a:r>
              <a:rPr lang="de-CH" dirty="0" err="1"/>
              <a:t>Overview</a:t>
            </a:r>
            <a:r>
              <a:rPr lang="de-CH" dirty="0"/>
              <a:t> Expertise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1D39382-F02E-AC9E-B0B4-C42CBD702F8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err="1"/>
              <a:t>Introduction</a:t>
            </a:r>
            <a:endParaRPr lang="en-US" dirty="0">
              <a:solidFill>
                <a:srgbClr val="8C195F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2088910-5B4A-A4AF-6E91-26CE9E9E6E7C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06451" y="1449388"/>
            <a:ext cx="5116368" cy="4848865"/>
          </a:xfrm>
        </p:spPr>
        <p:txBody>
          <a:bodyPr>
            <a:normAutofit fontScale="77500" lnSpcReduction="20000"/>
          </a:bodyPr>
          <a:lstStyle/>
          <a:p>
            <a:r>
              <a:rPr lang="de-CH" dirty="0" err="1">
                <a:solidFill>
                  <a:srgbClr val="6B3881"/>
                </a:solidFill>
              </a:rPr>
              <a:t>Microelectronics</a:t>
            </a:r>
            <a:r>
              <a:rPr lang="de-CH" dirty="0"/>
              <a:t>: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e-CH" sz="1400" dirty="0">
                <a:latin typeface="Arial" panose="020B0604020202020204" pitchFamily="34" charset="0"/>
                <a:cs typeface="Arial" panose="020B0604020202020204" pitchFamily="34" charset="0"/>
              </a:rPr>
              <a:t>ASIC Design Analog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e-CH" sz="1400" dirty="0">
                <a:latin typeface="Arial" panose="020B0604020202020204" pitchFamily="34" charset="0"/>
                <a:cs typeface="Arial" panose="020B0604020202020204" pitchFamily="34" charset="0"/>
              </a:rPr>
              <a:t>ASIC Design Digital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e-CH" sz="1400" dirty="0">
                <a:latin typeface="Arial" panose="020B0604020202020204" pitchFamily="34" charset="0"/>
                <a:cs typeface="Arial" panose="020B0604020202020204" pitchFamily="34" charset="0"/>
              </a:rPr>
              <a:t>ASIC Design Mixed – Signal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de-CH" sz="1400" dirty="0">
                <a:latin typeface="Arial" panose="020B0604020202020204" pitchFamily="34" charset="0"/>
                <a:cs typeface="Arial" panose="020B0604020202020204" pitchFamily="34" charset="0"/>
              </a:rPr>
              <a:t>Design </a:t>
            </a:r>
            <a:r>
              <a:rPr lang="de-CH" sz="14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CH" sz="1400" dirty="0">
                <a:latin typeface="Arial" panose="020B0604020202020204" pitchFamily="34" charset="0"/>
                <a:cs typeface="Arial" panose="020B0604020202020204" pitchFamily="34" charset="0"/>
              </a:rPr>
              <a:t> Test</a:t>
            </a:r>
          </a:p>
          <a:p>
            <a:pPr>
              <a:lnSpc>
                <a:spcPct val="107000"/>
              </a:lnSpc>
              <a:spcBef>
                <a:spcPts val="600"/>
              </a:spcBef>
            </a:pPr>
            <a:r>
              <a:rPr lang="de-CH" dirty="0">
                <a:solidFill>
                  <a:srgbClr val="6B388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Embedded Systems: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Ultra Low Power Systems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Edge Computing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Robotics and Smart Drives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Embedded Artificial Intelligence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Real-Time Data Processing</a:t>
            </a:r>
          </a:p>
          <a:p>
            <a:pPr marL="252000" lvl="2">
              <a:lnSpc>
                <a:spcPct val="107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de-CH" sz="2000" dirty="0">
                <a:solidFill>
                  <a:srgbClr val="6B388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Sensors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Photonics</a:t>
            </a:r>
            <a:endParaRPr lang="de-CH" sz="14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Medical</a:t>
            </a:r>
            <a:endParaRPr lang="de-CH" sz="14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Inductive Sensors</a:t>
            </a:r>
            <a:endParaRPr lang="de-CH" sz="14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Capacitive Sensors</a:t>
            </a:r>
            <a:endParaRPr lang="de-CH" sz="14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Ultrasonic Sensors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Further Sensor Principles</a:t>
            </a:r>
          </a:p>
          <a:p>
            <a:pPr marL="252000" lvl="2">
              <a:lnSpc>
                <a:spcPct val="107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B388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Advanced</a:t>
            </a:r>
            <a:r>
              <a:rPr lang="de-CH" sz="2000" dirty="0">
                <a:solidFill>
                  <a:srgbClr val="6B388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System Technologies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FPGA Design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Hardware acceleration for cryptographic systems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Side Channel analysis in cryptographic systems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Time to Digital Converters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Hardware acceleration for stream-based data processing</a:t>
            </a:r>
          </a:p>
          <a:p>
            <a:pPr marL="594900" lvl="1" indent="-342900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Hardware acceleration for machine learning/deep learning</a:t>
            </a:r>
          </a:p>
          <a:p>
            <a:pPr lvl="1">
              <a:lnSpc>
                <a:spcPct val="107000"/>
              </a:lnSpc>
              <a:spcBef>
                <a:spcPts val="0"/>
              </a:spcBef>
            </a:pPr>
            <a:endParaRPr lang="de-CH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endParaRPr lang="de-CH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13F8382-8749-D150-843B-2668C687C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026" y="1014205"/>
            <a:ext cx="6388324" cy="512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256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98095-94E1-83EE-4B8A-E889463EC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Code Density Test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FCF67571-D548-A8C9-B551-4AFDE395685F}"/>
              </a:ext>
            </a:extLst>
          </p:cNvPr>
          <p:cNvPicPr>
            <a:picLocks noGrp="1" noChangeAspect="1"/>
          </p:cNvPicPr>
          <p:nvPr>
            <p:ph sz="quarter" idx="21"/>
          </p:nvPr>
        </p:nvPicPr>
        <p:blipFill>
          <a:blip r:embed="rId3"/>
          <a:srcRect l="14859"/>
          <a:stretch/>
        </p:blipFill>
        <p:spPr>
          <a:xfrm>
            <a:off x="1104899" y="2302739"/>
            <a:ext cx="4165601" cy="2613221"/>
          </a:xfr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0030A1-FCEE-BBEF-6B37-58FE5ECEE76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Considerations for Linearity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FD4A50-F445-3E5D-CB72-C4DC17649340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775F6DC-E945-496A-B09E-E03B6996BA8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C9B683-1315-634C-11E0-1F7ACCFD5C4E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C7F912-05F8-9CE4-CBE6-A25064515704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16</a:t>
            </a:fld>
            <a:endParaRPr lang="en-US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BF59E1C-1A1B-F2EB-3999-593266877CA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39" t="9011" r="22661" b="19629"/>
          <a:stretch/>
        </p:blipFill>
        <p:spPr>
          <a:xfrm>
            <a:off x="6170613" y="1701799"/>
            <a:ext cx="5122856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38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0FE8EC-658A-08FC-66C2-74EA402E1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Families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3A13002-DE34-997D-2375-59EE8F711FD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FPGA Families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2B53FF5-49F4-9294-8BD1-628250A9AD5F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74FE95A-DF56-49EE-BA14-72C8DF7EFBD6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FCBEF2-76F7-5D94-3E3C-B3CE6E1EFDCA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535128-D0E9-3F6F-D145-7354DC964B26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17</a:t>
            </a:fld>
            <a:endParaRPr lang="en-US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6385125-C9B4-83A6-599C-9BEFE1B22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597" y="1356603"/>
            <a:ext cx="3177033" cy="4114799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A2719237-CB90-C1E2-E1FD-A44639ED7D19}"/>
              </a:ext>
            </a:extLst>
          </p:cNvPr>
          <p:cNvSpPr txBox="1"/>
          <p:nvPr/>
        </p:nvSpPr>
        <p:spPr>
          <a:xfrm>
            <a:off x="3407804" y="5471401"/>
            <a:ext cx="2491551" cy="526276"/>
          </a:xfrm>
          <a:prstGeom prst="rect">
            <a:avLst/>
          </a:prstGeom>
          <a:noFill/>
        </p:spPr>
        <p:txBody>
          <a:bodyPr wrap="square" lIns="108000" tIns="36000" rIns="108000" bIns="108000" rtlCol="0">
            <a:normAutofit/>
          </a:bodyPr>
          <a:lstStyle/>
          <a:p>
            <a:pPr algn="l">
              <a:spcAft>
                <a:spcPts val="600"/>
              </a:spcAft>
              <a:buClr>
                <a:schemeClr val="tx2"/>
              </a:buClr>
            </a:pPr>
            <a:r>
              <a:rPr lang="en-GB" sz="1700" dirty="0">
                <a:ea typeface="Roboto Medium" panose="02000000000000000000" pitchFamily="2" charset="0"/>
              </a:rPr>
              <a:t>Microchip </a:t>
            </a:r>
            <a:r>
              <a:rPr lang="en-GB" sz="1700" dirty="0" err="1">
                <a:ea typeface="Roboto Medium" panose="02000000000000000000" pitchFamily="2" charset="0"/>
              </a:rPr>
              <a:t>PolarFire</a:t>
            </a:r>
            <a:endParaRPr lang="en-GB" sz="1700" dirty="0">
              <a:ea typeface="Roboto Medium" panose="02000000000000000000" pitchFamily="2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3362AA4-86A2-36B1-9991-5913F95133C6}"/>
              </a:ext>
            </a:extLst>
          </p:cNvPr>
          <p:cNvSpPr txBox="1"/>
          <p:nvPr/>
        </p:nvSpPr>
        <p:spPr>
          <a:xfrm>
            <a:off x="8504903" y="5688723"/>
            <a:ext cx="2058773" cy="417679"/>
          </a:xfrm>
          <a:prstGeom prst="rect">
            <a:avLst/>
          </a:prstGeom>
          <a:noFill/>
        </p:spPr>
        <p:txBody>
          <a:bodyPr wrap="square" lIns="108000" tIns="36000" rIns="108000" bIns="108000" rtlCol="0">
            <a:normAutofit fontScale="85000" lnSpcReduction="10000"/>
          </a:bodyPr>
          <a:lstStyle/>
          <a:p>
            <a:pPr algn="l">
              <a:spcAft>
                <a:spcPts val="600"/>
              </a:spcAft>
              <a:buClr>
                <a:schemeClr val="tx2"/>
              </a:buClr>
            </a:pPr>
            <a:r>
              <a:rPr lang="en-GB" sz="2000" dirty="0">
                <a:ea typeface="Roboto Medium" panose="02000000000000000000" pitchFamily="2" charset="0"/>
              </a:rPr>
              <a:t>Lattice Certus-NX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FC8ECB85-6F4F-5E32-6225-22D2A5F7A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064" y="1951954"/>
            <a:ext cx="6949905" cy="316999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48BA2EF-3B8B-6499-E8D1-EC81A788BFB7}"/>
              </a:ext>
            </a:extLst>
          </p:cNvPr>
          <p:cNvSpPr txBox="1"/>
          <p:nvPr/>
        </p:nvSpPr>
        <p:spPr>
          <a:xfrm>
            <a:off x="692148" y="5986293"/>
            <a:ext cx="9798051" cy="384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US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PolarFire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SoC Fabric UG VB</a:t>
            </a:r>
            <a:endParaRPr lang="en-US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latin typeface="Arial" panose="020B0604020202020204" pitchFamily="34" charset="0"/>
                <a:cs typeface="Times New Roman" panose="02020603050405020304" pitchFamily="18" charset="0"/>
              </a:rPr>
              <a:t>[13] </a:t>
            </a:r>
            <a:r>
              <a:rPr lang="pt-BR" sz="800" dirty="0">
                <a:latin typeface="Arial" panose="020B0604020202020204" pitchFamily="34" charset="0"/>
                <a:cs typeface="Times New Roman" panose="02020603050405020304" pitchFamily="18" charset="0"/>
                <a:hlinkClick r:id="rId6"/>
              </a:rPr>
              <a:t>Certus-NX Family Data Sheet</a:t>
            </a:r>
            <a:endParaRPr lang="de-CH" sz="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736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4F83908-1CFB-458B-9643-3CF5106C8F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  <a:p>
            <a:r>
              <a:rPr lang="en-GB" dirty="0"/>
              <a:t>Considerations for Linearity</a:t>
            </a:r>
          </a:p>
          <a:p>
            <a:r>
              <a:rPr lang="en-GB" dirty="0"/>
              <a:t>Temperature Stability</a:t>
            </a:r>
          </a:p>
          <a:p>
            <a:r>
              <a:rPr lang="en-GB" dirty="0"/>
              <a:t>Performance Overview</a:t>
            </a:r>
          </a:p>
          <a:p>
            <a:r>
              <a:rPr lang="en-GB" dirty="0"/>
              <a:t>Conclusion</a:t>
            </a:r>
          </a:p>
          <a:p>
            <a:endParaRPr lang="en-GB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759F990-0D81-40C1-B7B9-CCE52D2D0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8CA274-EA5D-4245-AD7E-7E8B3F193D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D1C5AC3-E510-49E8-A51B-60E238DF129D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135ABE-84EE-4156-96B2-5DB293E1D7F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IMES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3191C7-A532-4379-B116-8A47649D6FC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15903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00EEE-AB5F-D108-273B-2539FE895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 - Applications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DA878A-45B4-6DF7-263C-450F3859EDF9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en-GB" dirty="0"/>
              <a:t>Time-of-Flight (</a:t>
            </a:r>
            <a:r>
              <a:rPr lang="en-GB" dirty="0" err="1"/>
              <a:t>ToF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LiDAR / RADAR [1]</a:t>
            </a:r>
          </a:p>
          <a:p>
            <a:pPr lvl="1"/>
            <a:r>
              <a:rPr lang="en-GB" dirty="0"/>
              <a:t>Landscape Mapping (Multipixel)</a:t>
            </a:r>
          </a:p>
          <a:p>
            <a:r>
              <a:rPr lang="en-GB" dirty="0"/>
              <a:t>Time-Resolved Biomedical Imaging</a:t>
            </a:r>
          </a:p>
          <a:p>
            <a:pPr lvl="1"/>
            <a:r>
              <a:rPr lang="en-GB" dirty="0"/>
              <a:t>Fluorescence Lifetime Imaging (FLIM)	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Neurophotonics [2]</a:t>
            </a:r>
            <a:endParaRPr lang="en-GB" dirty="0"/>
          </a:p>
          <a:p>
            <a:pPr lvl="1"/>
            <a:r>
              <a:rPr lang="en-GB" dirty="0">
                <a:sym typeface="Wingdings" panose="05000000000000000000" pitchFamily="2" charset="2"/>
              </a:rPr>
              <a:t>Positron Emission Tomography (PET)</a:t>
            </a:r>
          </a:p>
          <a:p>
            <a:r>
              <a:rPr lang="en-GB" dirty="0">
                <a:sym typeface="Wingdings" panose="05000000000000000000" pitchFamily="2" charset="2"/>
              </a:rPr>
              <a:t>Misc.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FPGA as ADC [3]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Fault injection / detection (Cryptography) [4]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562A40-A551-A5CA-84C3-AC44D3B76EA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505C80-D173-E9C3-DD36-F07ED73DD17D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3F5DFC98-1CF5-4FAF-A291-D79F4B4077E3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21F889C-71A7-4648-BD42-109C3093AEB7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5F29FE-B67C-4237-EBF8-CD63DF1FEE38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3</a:t>
            </a:fld>
            <a:endParaRPr lang="en-US" noProof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B10EDB-8195-984E-DD55-719C3044D0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6" r="668"/>
          <a:stretch/>
        </p:blipFill>
        <p:spPr>
          <a:xfrm>
            <a:off x="5764310" y="2668602"/>
            <a:ext cx="5922662" cy="282529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FA1A0ED4-24B5-896D-C12F-FD9EDEEF3E33}"/>
              </a:ext>
            </a:extLst>
          </p:cNvPr>
          <p:cNvSpPr txBox="1"/>
          <p:nvPr/>
        </p:nvSpPr>
        <p:spPr>
          <a:xfrm>
            <a:off x="692148" y="5732293"/>
            <a:ext cx="9798051" cy="7250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GB" sz="800" dirty="0" err="1">
                <a:hlinkClick r:id="rId4"/>
              </a:rPr>
              <a:t>Innosuisse</a:t>
            </a:r>
            <a:r>
              <a:rPr lang="en-GB" sz="800" dirty="0">
                <a:hlinkClick r:id="rId4"/>
              </a:rPr>
              <a:t> -  </a:t>
            </a:r>
            <a:r>
              <a:rPr lang="en-GB" sz="800" dirty="0" err="1">
                <a:hlinkClick r:id="rId4"/>
              </a:rPr>
              <a:t>EastPeak</a:t>
            </a:r>
            <a:endParaRPr lang="en-US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GB" sz="800" dirty="0">
                <a:hlinkClick r:id="rId5"/>
              </a:rPr>
              <a:t>A low-cost FPGA-based approach for pile-up corrected high-speed in vivo FLIM imaging</a:t>
            </a:r>
            <a:endParaRPr lang="en-US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GB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An FPGA-based 7-ENOB 600 </a:t>
            </a:r>
            <a:r>
              <a:rPr lang="en-GB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MSample</a:t>
            </a:r>
            <a:r>
              <a:rPr lang="en-GB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/s ADC without any External Components</a:t>
            </a:r>
            <a:endParaRPr lang="en-GB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GB" sz="800" dirty="0">
                <a:latin typeface="Arial" panose="020B0604020202020204" pitchFamily="34" charset="0"/>
                <a:cs typeface="Times New Roman" panose="02020603050405020304" pitchFamily="18" charset="0"/>
              </a:rPr>
              <a:t>[4] </a:t>
            </a:r>
            <a:r>
              <a:rPr lang="en-GB" sz="800" dirty="0">
                <a:hlinkClick r:id="rId7"/>
              </a:rPr>
              <a:t>Sneaky Glitch: A Clock Glitch Generator to attack the AMD-Xilinx PLL</a:t>
            </a:r>
            <a:endParaRPr lang="de-CH" sz="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42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86465C-18A3-7B44-17C1-7B50B5544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Performance Indicators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4BFEA4FD-D611-F1E9-0B77-EE804E8D760A}"/>
                  </a:ext>
                </a:extLst>
              </p:cNvPr>
              <p:cNvSpPr>
                <a:spLocks noGrp="1"/>
              </p:cNvSpPr>
              <p:nvPr>
                <p:ph sz="quarter" idx="2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Measuring Range</a:t>
                </a:r>
              </a:p>
              <a:p>
                <a:r>
                  <a:rPr lang="en-GB" dirty="0"/>
                  <a:t>Resolution</a:t>
                </a:r>
              </a:p>
              <a:p>
                <a:pPr lvl="1"/>
                <a:r>
                  <a:rPr lang="en-GB" dirty="0"/>
                  <a:t>LSB (mean delay)</a:t>
                </a:r>
              </a:p>
              <a:p>
                <a:r>
                  <a:rPr lang="en-GB" dirty="0"/>
                  <a:t>Dead Time</a:t>
                </a:r>
              </a:p>
              <a:p>
                <a:r>
                  <a:rPr lang="en-GB" dirty="0"/>
                  <a:t>Bubbles</a:t>
                </a:r>
              </a:p>
              <a:p>
                <a:pPr lvl="1"/>
                <a:r>
                  <a:rPr lang="en-GB" dirty="0"/>
                  <a:t>00</a:t>
                </a:r>
                <a:r>
                  <a:rPr lang="en-GB" dirty="0">
                    <a:solidFill>
                      <a:srgbClr val="FF0000"/>
                    </a:solidFill>
                  </a:rPr>
                  <a:t>100</a:t>
                </a:r>
                <a:r>
                  <a:rPr lang="en-GB" dirty="0"/>
                  <a:t>1111 </a:t>
                </a:r>
                <a:r>
                  <a:rPr lang="en-GB" dirty="0">
                    <a:sym typeface="Wingdings" panose="05000000000000000000" pitchFamily="2" charset="2"/>
                  </a:rPr>
                  <a:t> 000011111</a:t>
                </a:r>
                <a:endParaRPr lang="en-GB" dirty="0"/>
              </a:p>
              <a:p>
                <a:pPr lvl="1"/>
                <a:r>
                  <a:rPr lang="en-GB" dirty="0"/>
                  <a:t>11</a:t>
                </a:r>
                <a:r>
                  <a:rPr lang="en-GB" dirty="0">
                    <a:solidFill>
                      <a:srgbClr val="FF0000"/>
                    </a:solidFill>
                  </a:rPr>
                  <a:t>0101</a:t>
                </a:r>
                <a:r>
                  <a:rPr lang="en-GB" dirty="0"/>
                  <a:t>000 </a:t>
                </a:r>
                <a:r>
                  <a:rPr lang="en-GB" dirty="0">
                    <a:sym typeface="Wingdings" panose="05000000000000000000" pitchFamily="2" charset="2"/>
                  </a:rPr>
                  <a:t> 111100000</a:t>
                </a:r>
                <a:endParaRPr lang="en-GB" dirty="0"/>
              </a:p>
              <a:p>
                <a:r>
                  <a:rPr lang="en-GB" dirty="0"/>
                  <a:t>Nonlinearities</a:t>
                </a:r>
              </a:p>
              <a:p>
                <a:pPr lvl="1"/>
                <a:r>
                  <a:rPr lang="en-GB" dirty="0"/>
                  <a:t>DNL</a:t>
                </a:r>
              </a:p>
              <a:p>
                <a:pPr lvl="1"/>
                <a:r>
                  <a:rPr lang="en-GB" dirty="0"/>
                  <a:t>INL</a:t>
                </a:r>
              </a:p>
              <a:p>
                <a:r>
                  <a:rPr lang="en-GB" dirty="0"/>
                  <a:t>Precision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</a:rPr>
                          <m:t>𝑇𝐷𝐶</m:t>
                        </m:r>
                      </m:sub>
                    </m:sSub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</a:rPr>
                          <m:t>𝑐𝑙𝑘</m:t>
                        </m:r>
                      </m:sub>
                    </m:sSub>
                    <m:r>
                      <a:rPr lang="de-CH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</a:rPr>
                          <m:t>𝐼𝑁𝐿</m:t>
                        </m:r>
                      </m:sub>
                    </m:sSub>
                  </m:oMath>
                </a14:m>
                <a:r>
                  <a:rPr lang="en-GB" dirty="0"/>
                  <a:t> [5]</a:t>
                </a: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4BFEA4FD-D611-F1E9-0B77-EE804E8D76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21"/>
              </p:nvPr>
            </p:nvSpPr>
            <p:spPr>
              <a:blipFill>
                <a:blip r:embed="rId3"/>
                <a:stretch>
                  <a:fillRect l="-1213" t="-2953" b="-1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F8EF2D5-7FFF-8496-F583-FC79D590307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A3D7B32-41F1-6943-48C1-F64CDD55DB4C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775F6DC-E945-496A-B09E-E03B6996BA8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23F1414-04CC-A92C-3464-116083053BD7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2EB2539-D4E7-649B-EADF-CE5ABE2026C3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6B1BF8E-B570-0224-EF07-2F5AC8C6CC71}"/>
              </a:ext>
            </a:extLst>
          </p:cNvPr>
          <p:cNvSpPr txBox="1"/>
          <p:nvPr/>
        </p:nvSpPr>
        <p:spPr>
          <a:xfrm>
            <a:off x="692148" y="6154615"/>
            <a:ext cx="9798051" cy="214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[5] </a:t>
            </a:r>
            <a:r>
              <a:rPr lang="en-GB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128-Channel High-Linearity Resolution-Adjustable Time-to-Digital Converters for LiDAR Applications: Software Predictions and Hardware Implementations</a:t>
            </a:r>
            <a:endParaRPr lang="de-CH" sz="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18">
            <a:extLst>
              <a:ext uri="{FF2B5EF4-FFF2-40B4-BE49-F238E27FC236}">
                <a16:creationId xmlns:a16="http://schemas.microsoft.com/office/drawing/2014/main" id="{59468642-4DD0-4046-7C8C-AFB212CBD638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" r="13953" b="-1"/>
          <a:stretch/>
        </p:blipFill>
        <p:spPr bwMode="auto">
          <a:xfrm>
            <a:off x="7933188" y="1195317"/>
            <a:ext cx="2239690" cy="4644063"/>
          </a:xfrm>
          <a:prstGeom prst="rect">
            <a:avLst/>
          </a:prstGeom>
          <a:ln w="57150">
            <a:solidFill>
              <a:schemeClr val="bg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Freeform 15">
            <a:extLst>
              <a:ext uri="{FF2B5EF4-FFF2-40B4-BE49-F238E27FC236}">
                <a16:creationId xmlns:a16="http://schemas.microsoft.com/office/drawing/2014/main" id="{34F8CA28-FAA8-80C5-45E8-EB2A2A14069C}"/>
              </a:ext>
            </a:extLst>
          </p:cNvPr>
          <p:cNvSpPr/>
          <p:nvPr/>
        </p:nvSpPr>
        <p:spPr>
          <a:xfrm rot="16200000">
            <a:off x="6726853" y="3422033"/>
            <a:ext cx="4419088" cy="137790"/>
          </a:xfrm>
          <a:custGeom>
            <a:avLst/>
            <a:gdLst>
              <a:gd name="connsiteX0" fmla="*/ 0 w 4400550"/>
              <a:gd name="connsiteY0" fmla="*/ 142875 h 147637"/>
              <a:gd name="connsiteX1" fmla="*/ 590550 w 4400550"/>
              <a:gd name="connsiteY1" fmla="*/ 147637 h 147637"/>
              <a:gd name="connsiteX2" fmla="*/ 657225 w 4400550"/>
              <a:gd name="connsiteY2" fmla="*/ 85725 h 147637"/>
              <a:gd name="connsiteX3" fmla="*/ 1104900 w 4400550"/>
              <a:gd name="connsiteY3" fmla="*/ 71437 h 147637"/>
              <a:gd name="connsiteX4" fmla="*/ 1262063 w 4400550"/>
              <a:gd name="connsiteY4" fmla="*/ 0 h 147637"/>
              <a:gd name="connsiteX5" fmla="*/ 1366838 w 4400550"/>
              <a:gd name="connsiteY5" fmla="*/ 19050 h 147637"/>
              <a:gd name="connsiteX6" fmla="*/ 1366838 w 4400550"/>
              <a:gd name="connsiteY6" fmla="*/ 76200 h 147637"/>
              <a:gd name="connsiteX7" fmla="*/ 2157413 w 4400550"/>
              <a:gd name="connsiteY7" fmla="*/ 71437 h 147637"/>
              <a:gd name="connsiteX8" fmla="*/ 2300288 w 4400550"/>
              <a:gd name="connsiteY8" fmla="*/ 9525 h 147637"/>
              <a:gd name="connsiteX9" fmla="*/ 2419350 w 4400550"/>
              <a:gd name="connsiteY9" fmla="*/ 4762 h 147637"/>
              <a:gd name="connsiteX10" fmla="*/ 2419350 w 4400550"/>
              <a:gd name="connsiteY10" fmla="*/ 76200 h 147637"/>
              <a:gd name="connsiteX11" fmla="*/ 3200400 w 4400550"/>
              <a:gd name="connsiteY11" fmla="*/ 76200 h 147637"/>
              <a:gd name="connsiteX12" fmla="*/ 3395663 w 4400550"/>
              <a:gd name="connsiteY12" fmla="*/ 4762 h 147637"/>
              <a:gd name="connsiteX13" fmla="*/ 3467100 w 4400550"/>
              <a:gd name="connsiteY13" fmla="*/ 4762 h 147637"/>
              <a:gd name="connsiteX14" fmla="*/ 3481388 w 4400550"/>
              <a:gd name="connsiteY14" fmla="*/ 90487 h 147637"/>
              <a:gd name="connsiteX15" fmla="*/ 4238625 w 4400550"/>
              <a:gd name="connsiteY15" fmla="*/ 95250 h 147637"/>
              <a:gd name="connsiteX16" fmla="*/ 4400550 w 4400550"/>
              <a:gd name="connsiteY16" fmla="*/ 0 h 147637"/>
              <a:gd name="connsiteX0" fmla="*/ 0 w 5384800"/>
              <a:gd name="connsiteY0" fmla="*/ 165100 h 165100"/>
              <a:gd name="connsiteX1" fmla="*/ 1574800 w 5384800"/>
              <a:gd name="connsiteY1" fmla="*/ 147637 h 165100"/>
              <a:gd name="connsiteX2" fmla="*/ 1641475 w 5384800"/>
              <a:gd name="connsiteY2" fmla="*/ 85725 h 165100"/>
              <a:gd name="connsiteX3" fmla="*/ 2089150 w 5384800"/>
              <a:gd name="connsiteY3" fmla="*/ 71437 h 165100"/>
              <a:gd name="connsiteX4" fmla="*/ 2246313 w 5384800"/>
              <a:gd name="connsiteY4" fmla="*/ 0 h 165100"/>
              <a:gd name="connsiteX5" fmla="*/ 2351088 w 5384800"/>
              <a:gd name="connsiteY5" fmla="*/ 19050 h 165100"/>
              <a:gd name="connsiteX6" fmla="*/ 2351088 w 5384800"/>
              <a:gd name="connsiteY6" fmla="*/ 76200 h 165100"/>
              <a:gd name="connsiteX7" fmla="*/ 3141663 w 5384800"/>
              <a:gd name="connsiteY7" fmla="*/ 71437 h 165100"/>
              <a:gd name="connsiteX8" fmla="*/ 3284538 w 5384800"/>
              <a:gd name="connsiteY8" fmla="*/ 9525 h 165100"/>
              <a:gd name="connsiteX9" fmla="*/ 3403600 w 5384800"/>
              <a:gd name="connsiteY9" fmla="*/ 4762 h 165100"/>
              <a:gd name="connsiteX10" fmla="*/ 3403600 w 5384800"/>
              <a:gd name="connsiteY10" fmla="*/ 76200 h 165100"/>
              <a:gd name="connsiteX11" fmla="*/ 4184650 w 5384800"/>
              <a:gd name="connsiteY11" fmla="*/ 76200 h 165100"/>
              <a:gd name="connsiteX12" fmla="*/ 4379913 w 5384800"/>
              <a:gd name="connsiteY12" fmla="*/ 4762 h 165100"/>
              <a:gd name="connsiteX13" fmla="*/ 4451350 w 5384800"/>
              <a:gd name="connsiteY13" fmla="*/ 4762 h 165100"/>
              <a:gd name="connsiteX14" fmla="*/ 4465638 w 5384800"/>
              <a:gd name="connsiteY14" fmla="*/ 90487 h 165100"/>
              <a:gd name="connsiteX15" fmla="*/ 5222875 w 5384800"/>
              <a:gd name="connsiteY15" fmla="*/ 95250 h 165100"/>
              <a:gd name="connsiteX16" fmla="*/ 5384800 w 5384800"/>
              <a:gd name="connsiteY16" fmla="*/ 0 h 165100"/>
              <a:gd name="connsiteX0" fmla="*/ 0 w 5378450"/>
              <a:gd name="connsiteY0" fmla="*/ 155575 h 155575"/>
              <a:gd name="connsiteX1" fmla="*/ 1568450 w 5378450"/>
              <a:gd name="connsiteY1" fmla="*/ 147637 h 155575"/>
              <a:gd name="connsiteX2" fmla="*/ 1635125 w 5378450"/>
              <a:gd name="connsiteY2" fmla="*/ 85725 h 155575"/>
              <a:gd name="connsiteX3" fmla="*/ 2082800 w 5378450"/>
              <a:gd name="connsiteY3" fmla="*/ 71437 h 155575"/>
              <a:gd name="connsiteX4" fmla="*/ 2239963 w 5378450"/>
              <a:gd name="connsiteY4" fmla="*/ 0 h 155575"/>
              <a:gd name="connsiteX5" fmla="*/ 2344738 w 5378450"/>
              <a:gd name="connsiteY5" fmla="*/ 19050 h 155575"/>
              <a:gd name="connsiteX6" fmla="*/ 2344738 w 5378450"/>
              <a:gd name="connsiteY6" fmla="*/ 76200 h 155575"/>
              <a:gd name="connsiteX7" fmla="*/ 3135313 w 5378450"/>
              <a:gd name="connsiteY7" fmla="*/ 71437 h 155575"/>
              <a:gd name="connsiteX8" fmla="*/ 3278188 w 5378450"/>
              <a:gd name="connsiteY8" fmla="*/ 9525 h 155575"/>
              <a:gd name="connsiteX9" fmla="*/ 3397250 w 5378450"/>
              <a:gd name="connsiteY9" fmla="*/ 4762 h 155575"/>
              <a:gd name="connsiteX10" fmla="*/ 3397250 w 5378450"/>
              <a:gd name="connsiteY10" fmla="*/ 76200 h 155575"/>
              <a:gd name="connsiteX11" fmla="*/ 4178300 w 5378450"/>
              <a:gd name="connsiteY11" fmla="*/ 76200 h 155575"/>
              <a:gd name="connsiteX12" fmla="*/ 4373563 w 5378450"/>
              <a:gd name="connsiteY12" fmla="*/ 4762 h 155575"/>
              <a:gd name="connsiteX13" fmla="*/ 4445000 w 5378450"/>
              <a:gd name="connsiteY13" fmla="*/ 4762 h 155575"/>
              <a:gd name="connsiteX14" fmla="*/ 4459288 w 5378450"/>
              <a:gd name="connsiteY14" fmla="*/ 90487 h 155575"/>
              <a:gd name="connsiteX15" fmla="*/ 5216525 w 5378450"/>
              <a:gd name="connsiteY15" fmla="*/ 95250 h 155575"/>
              <a:gd name="connsiteX16" fmla="*/ 5378450 w 5378450"/>
              <a:gd name="connsiteY16" fmla="*/ 0 h 155575"/>
              <a:gd name="connsiteX0" fmla="*/ 0 w 5378450"/>
              <a:gd name="connsiteY0" fmla="*/ 155575 h 155575"/>
              <a:gd name="connsiteX1" fmla="*/ 642279 w 5378450"/>
              <a:gd name="connsiteY1" fmla="*/ 102462 h 155575"/>
              <a:gd name="connsiteX2" fmla="*/ 1635125 w 5378450"/>
              <a:gd name="connsiteY2" fmla="*/ 85725 h 155575"/>
              <a:gd name="connsiteX3" fmla="*/ 2082800 w 5378450"/>
              <a:gd name="connsiteY3" fmla="*/ 71437 h 155575"/>
              <a:gd name="connsiteX4" fmla="*/ 2239963 w 5378450"/>
              <a:gd name="connsiteY4" fmla="*/ 0 h 155575"/>
              <a:gd name="connsiteX5" fmla="*/ 2344738 w 5378450"/>
              <a:gd name="connsiteY5" fmla="*/ 19050 h 155575"/>
              <a:gd name="connsiteX6" fmla="*/ 2344738 w 5378450"/>
              <a:gd name="connsiteY6" fmla="*/ 76200 h 155575"/>
              <a:gd name="connsiteX7" fmla="*/ 3135313 w 5378450"/>
              <a:gd name="connsiteY7" fmla="*/ 71437 h 155575"/>
              <a:gd name="connsiteX8" fmla="*/ 3278188 w 5378450"/>
              <a:gd name="connsiteY8" fmla="*/ 9525 h 155575"/>
              <a:gd name="connsiteX9" fmla="*/ 3397250 w 5378450"/>
              <a:gd name="connsiteY9" fmla="*/ 4762 h 155575"/>
              <a:gd name="connsiteX10" fmla="*/ 3397250 w 5378450"/>
              <a:gd name="connsiteY10" fmla="*/ 76200 h 155575"/>
              <a:gd name="connsiteX11" fmla="*/ 4178300 w 5378450"/>
              <a:gd name="connsiteY11" fmla="*/ 76200 h 155575"/>
              <a:gd name="connsiteX12" fmla="*/ 4373563 w 5378450"/>
              <a:gd name="connsiteY12" fmla="*/ 4762 h 155575"/>
              <a:gd name="connsiteX13" fmla="*/ 4445000 w 5378450"/>
              <a:gd name="connsiteY13" fmla="*/ 4762 h 155575"/>
              <a:gd name="connsiteX14" fmla="*/ 4459288 w 5378450"/>
              <a:gd name="connsiteY14" fmla="*/ 90487 h 155575"/>
              <a:gd name="connsiteX15" fmla="*/ 5216525 w 5378450"/>
              <a:gd name="connsiteY15" fmla="*/ 95250 h 155575"/>
              <a:gd name="connsiteX16" fmla="*/ 5378450 w 5378450"/>
              <a:gd name="connsiteY16" fmla="*/ 0 h 155575"/>
              <a:gd name="connsiteX0" fmla="*/ 0 w 5395393"/>
              <a:gd name="connsiteY0" fmla="*/ 166874 h 166874"/>
              <a:gd name="connsiteX1" fmla="*/ 659222 w 5395393"/>
              <a:gd name="connsiteY1" fmla="*/ 102462 h 166874"/>
              <a:gd name="connsiteX2" fmla="*/ 1652068 w 5395393"/>
              <a:gd name="connsiteY2" fmla="*/ 85725 h 166874"/>
              <a:gd name="connsiteX3" fmla="*/ 2099743 w 5395393"/>
              <a:gd name="connsiteY3" fmla="*/ 71437 h 166874"/>
              <a:gd name="connsiteX4" fmla="*/ 2256906 w 5395393"/>
              <a:gd name="connsiteY4" fmla="*/ 0 h 166874"/>
              <a:gd name="connsiteX5" fmla="*/ 2361681 w 5395393"/>
              <a:gd name="connsiteY5" fmla="*/ 19050 h 166874"/>
              <a:gd name="connsiteX6" fmla="*/ 2361681 w 5395393"/>
              <a:gd name="connsiteY6" fmla="*/ 76200 h 166874"/>
              <a:gd name="connsiteX7" fmla="*/ 3152256 w 5395393"/>
              <a:gd name="connsiteY7" fmla="*/ 71437 h 166874"/>
              <a:gd name="connsiteX8" fmla="*/ 3295131 w 5395393"/>
              <a:gd name="connsiteY8" fmla="*/ 9525 h 166874"/>
              <a:gd name="connsiteX9" fmla="*/ 3414193 w 5395393"/>
              <a:gd name="connsiteY9" fmla="*/ 4762 h 166874"/>
              <a:gd name="connsiteX10" fmla="*/ 3414193 w 5395393"/>
              <a:gd name="connsiteY10" fmla="*/ 76200 h 166874"/>
              <a:gd name="connsiteX11" fmla="*/ 4195243 w 5395393"/>
              <a:gd name="connsiteY11" fmla="*/ 76200 h 166874"/>
              <a:gd name="connsiteX12" fmla="*/ 4390506 w 5395393"/>
              <a:gd name="connsiteY12" fmla="*/ 4762 h 166874"/>
              <a:gd name="connsiteX13" fmla="*/ 4461943 w 5395393"/>
              <a:gd name="connsiteY13" fmla="*/ 4762 h 166874"/>
              <a:gd name="connsiteX14" fmla="*/ 4476231 w 5395393"/>
              <a:gd name="connsiteY14" fmla="*/ 90487 h 166874"/>
              <a:gd name="connsiteX15" fmla="*/ 5233468 w 5395393"/>
              <a:gd name="connsiteY15" fmla="*/ 95250 h 166874"/>
              <a:gd name="connsiteX16" fmla="*/ 5395393 w 5395393"/>
              <a:gd name="connsiteY16" fmla="*/ 0 h 166874"/>
              <a:gd name="connsiteX0" fmla="*/ 0 w 5395393"/>
              <a:gd name="connsiteY0" fmla="*/ 166874 h 166874"/>
              <a:gd name="connsiteX1" fmla="*/ 551921 w 5395393"/>
              <a:gd name="connsiteY1" fmla="*/ 130698 h 166874"/>
              <a:gd name="connsiteX2" fmla="*/ 1652068 w 5395393"/>
              <a:gd name="connsiteY2" fmla="*/ 85725 h 166874"/>
              <a:gd name="connsiteX3" fmla="*/ 2099743 w 5395393"/>
              <a:gd name="connsiteY3" fmla="*/ 71437 h 166874"/>
              <a:gd name="connsiteX4" fmla="*/ 2256906 w 5395393"/>
              <a:gd name="connsiteY4" fmla="*/ 0 h 166874"/>
              <a:gd name="connsiteX5" fmla="*/ 2361681 w 5395393"/>
              <a:gd name="connsiteY5" fmla="*/ 19050 h 166874"/>
              <a:gd name="connsiteX6" fmla="*/ 2361681 w 5395393"/>
              <a:gd name="connsiteY6" fmla="*/ 76200 h 166874"/>
              <a:gd name="connsiteX7" fmla="*/ 3152256 w 5395393"/>
              <a:gd name="connsiteY7" fmla="*/ 71437 h 166874"/>
              <a:gd name="connsiteX8" fmla="*/ 3295131 w 5395393"/>
              <a:gd name="connsiteY8" fmla="*/ 9525 h 166874"/>
              <a:gd name="connsiteX9" fmla="*/ 3414193 w 5395393"/>
              <a:gd name="connsiteY9" fmla="*/ 4762 h 166874"/>
              <a:gd name="connsiteX10" fmla="*/ 3414193 w 5395393"/>
              <a:gd name="connsiteY10" fmla="*/ 76200 h 166874"/>
              <a:gd name="connsiteX11" fmla="*/ 4195243 w 5395393"/>
              <a:gd name="connsiteY11" fmla="*/ 76200 h 166874"/>
              <a:gd name="connsiteX12" fmla="*/ 4390506 w 5395393"/>
              <a:gd name="connsiteY12" fmla="*/ 4762 h 166874"/>
              <a:gd name="connsiteX13" fmla="*/ 4461943 w 5395393"/>
              <a:gd name="connsiteY13" fmla="*/ 4762 h 166874"/>
              <a:gd name="connsiteX14" fmla="*/ 4476231 w 5395393"/>
              <a:gd name="connsiteY14" fmla="*/ 90487 h 166874"/>
              <a:gd name="connsiteX15" fmla="*/ 5233468 w 5395393"/>
              <a:gd name="connsiteY15" fmla="*/ 95250 h 166874"/>
              <a:gd name="connsiteX16" fmla="*/ 5395393 w 5395393"/>
              <a:gd name="connsiteY16" fmla="*/ 0 h 166874"/>
              <a:gd name="connsiteX0" fmla="*/ 0 w 5279621"/>
              <a:gd name="connsiteY0" fmla="*/ 113225 h 130698"/>
              <a:gd name="connsiteX1" fmla="*/ 436149 w 5279621"/>
              <a:gd name="connsiteY1" fmla="*/ 130698 h 130698"/>
              <a:gd name="connsiteX2" fmla="*/ 1536296 w 5279621"/>
              <a:gd name="connsiteY2" fmla="*/ 85725 h 130698"/>
              <a:gd name="connsiteX3" fmla="*/ 1983971 w 5279621"/>
              <a:gd name="connsiteY3" fmla="*/ 71437 h 130698"/>
              <a:gd name="connsiteX4" fmla="*/ 2141134 w 5279621"/>
              <a:gd name="connsiteY4" fmla="*/ 0 h 130698"/>
              <a:gd name="connsiteX5" fmla="*/ 2245909 w 5279621"/>
              <a:gd name="connsiteY5" fmla="*/ 19050 h 130698"/>
              <a:gd name="connsiteX6" fmla="*/ 2245909 w 5279621"/>
              <a:gd name="connsiteY6" fmla="*/ 76200 h 130698"/>
              <a:gd name="connsiteX7" fmla="*/ 3036484 w 5279621"/>
              <a:gd name="connsiteY7" fmla="*/ 71437 h 130698"/>
              <a:gd name="connsiteX8" fmla="*/ 3179359 w 5279621"/>
              <a:gd name="connsiteY8" fmla="*/ 9525 h 130698"/>
              <a:gd name="connsiteX9" fmla="*/ 3298421 w 5279621"/>
              <a:gd name="connsiteY9" fmla="*/ 4762 h 130698"/>
              <a:gd name="connsiteX10" fmla="*/ 3298421 w 5279621"/>
              <a:gd name="connsiteY10" fmla="*/ 76200 h 130698"/>
              <a:gd name="connsiteX11" fmla="*/ 4079471 w 5279621"/>
              <a:gd name="connsiteY11" fmla="*/ 76200 h 130698"/>
              <a:gd name="connsiteX12" fmla="*/ 4274734 w 5279621"/>
              <a:gd name="connsiteY12" fmla="*/ 4762 h 130698"/>
              <a:gd name="connsiteX13" fmla="*/ 4346171 w 5279621"/>
              <a:gd name="connsiteY13" fmla="*/ 4762 h 130698"/>
              <a:gd name="connsiteX14" fmla="*/ 4360459 w 5279621"/>
              <a:gd name="connsiteY14" fmla="*/ 90487 h 130698"/>
              <a:gd name="connsiteX15" fmla="*/ 5117696 w 5279621"/>
              <a:gd name="connsiteY15" fmla="*/ 95250 h 130698"/>
              <a:gd name="connsiteX16" fmla="*/ 5279621 w 5279621"/>
              <a:gd name="connsiteY16" fmla="*/ 0 h 130698"/>
              <a:gd name="connsiteX0" fmla="*/ 0 w 5336094"/>
              <a:gd name="connsiteY0" fmla="*/ 152757 h 152757"/>
              <a:gd name="connsiteX1" fmla="*/ 492622 w 5336094"/>
              <a:gd name="connsiteY1" fmla="*/ 130698 h 152757"/>
              <a:gd name="connsiteX2" fmla="*/ 1592769 w 5336094"/>
              <a:gd name="connsiteY2" fmla="*/ 85725 h 152757"/>
              <a:gd name="connsiteX3" fmla="*/ 2040444 w 5336094"/>
              <a:gd name="connsiteY3" fmla="*/ 71437 h 152757"/>
              <a:gd name="connsiteX4" fmla="*/ 2197607 w 5336094"/>
              <a:gd name="connsiteY4" fmla="*/ 0 h 152757"/>
              <a:gd name="connsiteX5" fmla="*/ 2302382 w 5336094"/>
              <a:gd name="connsiteY5" fmla="*/ 19050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323200 w 5336094"/>
              <a:gd name="connsiteY1" fmla="*/ 147643 h 152757"/>
              <a:gd name="connsiteX2" fmla="*/ 1592769 w 5336094"/>
              <a:gd name="connsiteY2" fmla="*/ 85725 h 152757"/>
              <a:gd name="connsiteX3" fmla="*/ 2040444 w 5336094"/>
              <a:gd name="connsiteY3" fmla="*/ 71437 h 152757"/>
              <a:gd name="connsiteX4" fmla="*/ 2197607 w 5336094"/>
              <a:gd name="connsiteY4" fmla="*/ 0 h 152757"/>
              <a:gd name="connsiteX5" fmla="*/ 2302382 w 5336094"/>
              <a:gd name="connsiteY5" fmla="*/ 19050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323200 w 5336094"/>
              <a:gd name="connsiteY1" fmla="*/ 147643 h 152757"/>
              <a:gd name="connsiteX2" fmla="*/ 347520 w 5336094"/>
              <a:gd name="connsiteY2" fmla="*/ 122435 h 152757"/>
              <a:gd name="connsiteX3" fmla="*/ 2040444 w 5336094"/>
              <a:gd name="connsiteY3" fmla="*/ 71437 h 152757"/>
              <a:gd name="connsiteX4" fmla="*/ 2197607 w 5336094"/>
              <a:gd name="connsiteY4" fmla="*/ 0 h 152757"/>
              <a:gd name="connsiteX5" fmla="*/ 2302382 w 5336094"/>
              <a:gd name="connsiteY5" fmla="*/ 19050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2040444 w 5336094"/>
              <a:gd name="connsiteY3" fmla="*/ 71437 h 152757"/>
              <a:gd name="connsiteX4" fmla="*/ 2197607 w 5336094"/>
              <a:gd name="connsiteY4" fmla="*/ 0 h 152757"/>
              <a:gd name="connsiteX5" fmla="*/ 2302382 w 5336094"/>
              <a:gd name="connsiteY5" fmla="*/ 19050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17303 w 5336094"/>
              <a:gd name="connsiteY3" fmla="*/ 119443 h 152757"/>
              <a:gd name="connsiteX4" fmla="*/ 2197607 w 5336094"/>
              <a:gd name="connsiteY4" fmla="*/ 0 h 152757"/>
              <a:gd name="connsiteX5" fmla="*/ 2302382 w 5336094"/>
              <a:gd name="connsiteY5" fmla="*/ 19050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17303 w 5336094"/>
              <a:gd name="connsiteY3" fmla="*/ 119443 h 152757"/>
              <a:gd name="connsiteX4" fmla="*/ 1262965 w 5336094"/>
              <a:gd name="connsiteY4" fmla="*/ 110126 h 152757"/>
              <a:gd name="connsiteX5" fmla="*/ 2302382 w 5336094"/>
              <a:gd name="connsiteY5" fmla="*/ 19050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1262965 w 5336094"/>
              <a:gd name="connsiteY4" fmla="*/ 110126 h 152757"/>
              <a:gd name="connsiteX5" fmla="*/ 2302382 w 5336094"/>
              <a:gd name="connsiteY5" fmla="*/ 19050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76245 h 152757"/>
              <a:gd name="connsiteX5" fmla="*/ 2302382 w 5336094"/>
              <a:gd name="connsiteY5" fmla="*/ 19050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76245 h 152757"/>
              <a:gd name="connsiteX5" fmla="*/ 1274557 w 5336094"/>
              <a:gd name="connsiteY5" fmla="*/ 95292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98838 h 152757"/>
              <a:gd name="connsiteX5" fmla="*/ 1274557 w 5336094"/>
              <a:gd name="connsiteY5" fmla="*/ 95292 h 152757"/>
              <a:gd name="connsiteX6" fmla="*/ 2302382 w 5336094"/>
              <a:gd name="connsiteY6" fmla="*/ 7620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98838 h 152757"/>
              <a:gd name="connsiteX5" fmla="*/ 1274557 w 5336094"/>
              <a:gd name="connsiteY5" fmla="*/ 95292 h 152757"/>
              <a:gd name="connsiteX6" fmla="*/ 1384681 w 5336094"/>
              <a:gd name="connsiteY6" fmla="*/ 64910 h 152757"/>
              <a:gd name="connsiteX7" fmla="*/ 3092957 w 5336094"/>
              <a:gd name="connsiteY7" fmla="*/ 71437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98838 h 152757"/>
              <a:gd name="connsiteX5" fmla="*/ 1274557 w 5336094"/>
              <a:gd name="connsiteY5" fmla="*/ 95292 h 152757"/>
              <a:gd name="connsiteX6" fmla="*/ 1384681 w 5336094"/>
              <a:gd name="connsiteY6" fmla="*/ 64910 h 152757"/>
              <a:gd name="connsiteX7" fmla="*/ 1887240 w 5336094"/>
              <a:gd name="connsiteY7" fmla="*/ 94029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98838 h 152757"/>
              <a:gd name="connsiteX5" fmla="*/ 1274557 w 5336094"/>
              <a:gd name="connsiteY5" fmla="*/ 95292 h 152757"/>
              <a:gd name="connsiteX6" fmla="*/ 1387504 w 5336094"/>
              <a:gd name="connsiteY6" fmla="*/ 84680 h 152757"/>
              <a:gd name="connsiteX7" fmla="*/ 1887240 w 5336094"/>
              <a:gd name="connsiteY7" fmla="*/ 94029 h 152757"/>
              <a:gd name="connsiteX8" fmla="*/ 3235832 w 5336094"/>
              <a:gd name="connsiteY8" fmla="*/ 9525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98838 h 152757"/>
              <a:gd name="connsiteX5" fmla="*/ 1274557 w 5336094"/>
              <a:gd name="connsiteY5" fmla="*/ 95292 h 152757"/>
              <a:gd name="connsiteX6" fmla="*/ 1387504 w 5336094"/>
              <a:gd name="connsiteY6" fmla="*/ 84680 h 152757"/>
              <a:gd name="connsiteX7" fmla="*/ 1887240 w 5336094"/>
              <a:gd name="connsiteY7" fmla="*/ 94029 h 152757"/>
              <a:gd name="connsiteX8" fmla="*/ 2546851 w 5336094"/>
              <a:gd name="connsiteY8" fmla="*/ 97062 h 152757"/>
              <a:gd name="connsiteX9" fmla="*/ 3354894 w 5336094"/>
              <a:gd name="connsiteY9" fmla="*/ 476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98838 h 152757"/>
              <a:gd name="connsiteX5" fmla="*/ 1274557 w 5336094"/>
              <a:gd name="connsiteY5" fmla="*/ 95292 h 152757"/>
              <a:gd name="connsiteX6" fmla="*/ 1387504 w 5336094"/>
              <a:gd name="connsiteY6" fmla="*/ 84680 h 152757"/>
              <a:gd name="connsiteX7" fmla="*/ 1887240 w 5336094"/>
              <a:gd name="connsiteY7" fmla="*/ 94029 h 152757"/>
              <a:gd name="connsiteX8" fmla="*/ 2546851 w 5336094"/>
              <a:gd name="connsiteY8" fmla="*/ 97062 h 152757"/>
              <a:gd name="connsiteX9" fmla="*/ 2643323 w 5336094"/>
              <a:gd name="connsiteY9" fmla="*/ 86652 h 152757"/>
              <a:gd name="connsiteX10" fmla="*/ 3354894 w 5336094"/>
              <a:gd name="connsiteY10" fmla="*/ 7620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98838 h 152757"/>
              <a:gd name="connsiteX5" fmla="*/ 1274557 w 5336094"/>
              <a:gd name="connsiteY5" fmla="*/ 95292 h 152757"/>
              <a:gd name="connsiteX6" fmla="*/ 1387504 w 5336094"/>
              <a:gd name="connsiteY6" fmla="*/ 84680 h 152757"/>
              <a:gd name="connsiteX7" fmla="*/ 1887240 w 5336094"/>
              <a:gd name="connsiteY7" fmla="*/ 94029 h 152757"/>
              <a:gd name="connsiteX8" fmla="*/ 2546851 w 5336094"/>
              <a:gd name="connsiteY8" fmla="*/ 97062 h 152757"/>
              <a:gd name="connsiteX9" fmla="*/ 2643323 w 5336094"/>
              <a:gd name="connsiteY9" fmla="*/ 86652 h 152757"/>
              <a:gd name="connsiteX10" fmla="*/ 3227827 w 5336094"/>
              <a:gd name="connsiteY10" fmla="*/ 64910 h 152757"/>
              <a:gd name="connsiteX11" fmla="*/ 4135944 w 5336094"/>
              <a:gd name="connsiteY11" fmla="*/ 76200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2757 h 152757"/>
              <a:gd name="connsiteX1" fmla="*/ 289315 w 5336094"/>
              <a:gd name="connsiteY1" fmla="*/ 150468 h 152757"/>
              <a:gd name="connsiteX2" fmla="*/ 347520 w 5336094"/>
              <a:gd name="connsiteY2" fmla="*/ 122435 h 152757"/>
              <a:gd name="connsiteX3" fmla="*/ 634244 w 5336094"/>
              <a:gd name="connsiteY3" fmla="*/ 127917 h 152757"/>
              <a:gd name="connsiteX4" fmla="*/ 740582 w 5336094"/>
              <a:gd name="connsiteY4" fmla="*/ 98838 h 152757"/>
              <a:gd name="connsiteX5" fmla="*/ 1274557 w 5336094"/>
              <a:gd name="connsiteY5" fmla="*/ 95292 h 152757"/>
              <a:gd name="connsiteX6" fmla="*/ 1387504 w 5336094"/>
              <a:gd name="connsiteY6" fmla="*/ 84680 h 152757"/>
              <a:gd name="connsiteX7" fmla="*/ 1887240 w 5336094"/>
              <a:gd name="connsiteY7" fmla="*/ 94029 h 152757"/>
              <a:gd name="connsiteX8" fmla="*/ 2546851 w 5336094"/>
              <a:gd name="connsiteY8" fmla="*/ 97062 h 152757"/>
              <a:gd name="connsiteX9" fmla="*/ 2643323 w 5336094"/>
              <a:gd name="connsiteY9" fmla="*/ 86652 h 152757"/>
              <a:gd name="connsiteX10" fmla="*/ 3227827 w 5336094"/>
              <a:gd name="connsiteY10" fmla="*/ 64910 h 152757"/>
              <a:gd name="connsiteX11" fmla="*/ 3294484 w 5336094"/>
              <a:gd name="connsiteY11" fmla="*/ 11258 h 152757"/>
              <a:gd name="connsiteX12" fmla="*/ 4331207 w 5336094"/>
              <a:gd name="connsiteY12" fmla="*/ 4762 h 152757"/>
              <a:gd name="connsiteX13" fmla="*/ 4402644 w 5336094"/>
              <a:gd name="connsiteY13" fmla="*/ 4762 h 152757"/>
              <a:gd name="connsiteX14" fmla="*/ 4416932 w 5336094"/>
              <a:gd name="connsiteY14" fmla="*/ 90487 h 152757"/>
              <a:gd name="connsiteX15" fmla="*/ 5174169 w 5336094"/>
              <a:gd name="connsiteY15" fmla="*/ 95250 h 152757"/>
              <a:gd name="connsiteX16" fmla="*/ 5336094 w 5336094"/>
              <a:gd name="connsiteY16" fmla="*/ 0 h 152757"/>
              <a:gd name="connsiteX0" fmla="*/ 0 w 5336094"/>
              <a:gd name="connsiteY0" fmla="*/ 153637 h 153637"/>
              <a:gd name="connsiteX1" fmla="*/ 289315 w 5336094"/>
              <a:gd name="connsiteY1" fmla="*/ 151348 h 153637"/>
              <a:gd name="connsiteX2" fmla="*/ 347520 w 5336094"/>
              <a:gd name="connsiteY2" fmla="*/ 123315 h 153637"/>
              <a:gd name="connsiteX3" fmla="*/ 634244 w 5336094"/>
              <a:gd name="connsiteY3" fmla="*/ 128797 h 153637"/>
              <a:gd name="connsiteX4" fmla="*/ 740582 w 5336094"/>
              <a:gd name="connsiteY4" fmla="*/ 99718 h 153637"/>
              <a:gd name="connsiteX5" fmla="*/ 1274557 w 5336094"/>
              <a:gd name="connsiteY5" fmla="*/ 96172 h 153637"/>
              <a:gd name="connsiteX6" fmla="*/ 1387504 w 5336094"/>
              <a:gd name="connsiteY6" fmla="*/ 85560 h 153637"/>
              <a:gd name="connsiteX7" fmla="*/ 1887240 w 5336094"/>
              <a:gd name="connsiteY7" fmla="*/ 94909 h 153637"/>
              <a:gd name="connsiteX8" fmla="*/ 2546851 w 5336094"/>
              <a:gd name="connsiteY8" fmla="*/ 97942 h 153637"/>
              <a:gd name="connsiteX9" fmla="*/ 2643323 w 5336094"/>
              <a:gd name="connsiteY9" fmla="*/ 87532 h 153637"/>
              <a:gd name="connsiteX10" fmla="*/ 3227827 w 5336094"/>
              <a:gd name="connsiteY10" fmla="*/ 65790 h 153637"/>
              <a:gd name="connsiteX11" fmla="*/ 3294484 w 5336094"/>
              <a:gd name="connsiteY11" fmla="*/ 12138 h 153637"/>
              <a:gd name="connsiteX12" fmla="*/ 3571634 w 5336094"/>
              <a:gd name="connsiteY12" fmla="*/ -1 h 153637"/>
              <a:gd name="connsiteX13" fmla="*/ 4402644 w 5336094"/>
              <a:gd name="connsiteY13" fmla="*/ 5642 h 153637"/>
              <a:gd name="connsiteX14" fmla="*/ 4416932 w 5336094"/>
              <a:gd name="connsiteY14" fmla="*/ 91367 h 153637"/>
              <a:gd name="connsiteX15" fmla="*/ 5174169 w 5336094"/>
              <a:gd name="connsiteY15" fmla="*/ 96130 h 153637"/>
              <a:gd name="connsiteX16" fmla="*/ 5336094 w 5336094"/>
              <a:gd name="connsiteY16" fmla="*/ 880 h 153637"/>
              <a:gd name="connsiteX0" fmla="*/ 0 w 5336094"/>
              <a:gd name="connsiteY0" fmla="*/ 176229 h 176229"/>
              <a:gd name="connsiteX1" fmla="*/ 289315 w 5336094"/>
              <a:gd name="connsiteY1" fmla="*/ 173940 h 176229"/>
              <a:gd name="connsiteX2" fmla="*/ 347520 w 5336094"/>
              <a:gd name="connsiteY2" fmla="*/ 145907 h 176229"/>
              <a:gd name="connsiteX3" fmla="*/ 634244 w 5336094"/>
              <a:gd name="connsiteY3" fmla="*/ 151389 h 176229"/>
              <a:gd name="connsiteX4" fmla="*/ 740582 w 5336094"/>
              <a:gd name="connsiteY4" fmla="*/ 122310 h 176229"/>
              <a:gd name="connsiteX5" fmla="*/ 1274557 w 5336094"/>
              <a:gd name="connsiteY5" fmla="*/ 118764 h 176229"/>
              <a:gd name="connsiteX6" fmla="*/ 1387504 w 5336094"/>
              <a:gd name="connsiteY6" fmla="*/ 108152 h 176229"/>
              <a:gd name="connsiteX7" fmla="*/ 1887240 w 5336094"/>
              <a:gd name="connsiteY7" fmla="*/ 117501 h 176229"/>
              <a:gd name="connsiteX8" fmla="*/ 2546851 w 5336094"/>
              <a:gd name="connsiteY8" fmla="*/ 120534 h 176229"/>
              <a:gd name="connsiteX9" fmla="*/ 2643323 w 5336094"/>
              <a:gd name="connsiteY9" fmla="*/ 110124 h 176229"/>
              <a:gd name="connsiteX10" fmla="*/ 3227827 w 5336094"/>
              <a:gd name="connsiteY10" fmla="*/ 88382 h 176229"/>
              <a:gd name="connsiteX11" fmla="*/ 3294484 w 5336094"/>
              <a:gd name="connsiteY11" fmla="*/ 34730 h 176229"/>
              <a:gd name="connsiteX12" fmla="*/ 3571634 w 5336094"/>
              <a:gd name="connsiteY12" fmla="*/ 22591 h 176229"/>
              <a:gd name="connsiteX13" fmla="*/ 3693896 w 5336094"/>
              <a:gd name="connsiteY13" fmla="*/ 1 h 176229"/>
              <a:gd name="connsiteX14" fmla="*/ 4416932 w 5336094"/>
              <a:gd name="connsiteY14" fmla="*/ 113959 h 176229"/>
              <a:gd name="connsiteX15" fmla="*/ 5174169 w 5336094"/>
              <a:gd name="connsiteY15" fmla="*/ 118722 h 176229"/>
              <a:gd name="connsiteX16" fmla="*/ 5336094 w 5336094"/>
              <a:gd name="connsiteY16" fmla="*/ 23472 h 176229"/>
              <a:gd name="connsiteX0" fmla="*/ 0 w 5336094"/>
              <a:gd name="connsiteY0" fmla="*/ 176228 h 176228"/>
              <a:gd name="connsiteX1" fmla="*/ 289315 w 5336094"/>
              <a:gd name="connsiteY1" fmla="*/ 173939 h 176228"/>
              <a:gd name="connsiteX2" fmla="*/ 347520 w 5336094"/>
              <a:gd name="connsiteY2" fmla="*/ 145906 h 176228"/>
              <a:gd name="connsiteX3" fmla="*/ 634244 w 5336094"/>
              <a:gd name="connsiteY3" fmla="*/ 151388 h 176228"/>
              <a:gd name="connsiteX4" fmla="*/ 740582 w 5336094"/>
              <a:gd name="connsiteY4" fmla="*/ 122309 h 176228"/>
              <a:gd name="connsiteX5" fmla="*/ 1274557 w 5336094"/>
              <a:gd name="connsiteY5" fmla="*/ 118763 h 176228"/>
              <a:gd name="connsiteX6" fmla="*/ 1387504 w 5336094"/>
              <a:gd name="connsiteY6" fmla="*/ 108151 h 176228"/>
              <a:gd name="connsiteX7" fmla="*/ 1887240 w 5336094"/>
              <a:gd name="connsiteY7" fmla="*/ 117500 h 176228"/>
              <a:gd name="connsiteX8" fmla="*/ 2546851 w 5336094"/>
              <a:gd name="connsiteY8" fmla="*/ 120533 h 176228"/>
              <a:gd name="connsiteX9" fmla="*/ 2643323 w 5336094"/>
              <a:gd name="connsiteY9" fmla="*/ 110123 h 176228"/>
              <a:gd name="connsiteX10" fmla="*/ 3227827 w 5336094"/>
              <a:gd name="connsiteY10" fmla="*/ 88381 h 176228"/>
              <a:gd name="connsiteX11" fmla="*/ 3294484 w 5336094"/>
              <a:gd name="connsiteY11" fmla="*/ 34729 h 176228"/>
              <a:gd name="connsiteX12" fmla="*/ 3571634 w 5336094"/>
              <a:gd name="connsiteY12" fmla="*/ 22590 h 176228"/>
              <a:gd name="connsiteX13" fmla="*/ 3693896 w 5336094"/>
              <a:gd name="connsiteY13" fmla="*/ 0 h 176228"/>
              <a:gd name="connsiteX14" fmla="*/ 4207979 w 5336094"/>
              <a:gd name="connsiteY14" fmla="*/ 29247 h 176228"/>
              <a:gd name="connsiteX15" fmla="*/ 5174169 w 5336094"/>
              <a:gd name="connsiteY15" fmla="*/ 118721 h 176228"/>
              <a:gd name="connsiteX16" fmla="*/ 5336094 w 5336094"/>
              <a:gd name="connsiteY16" fmla="*/ 23471 h 176228"/>
              <a:gd name="connsiteX0" fmla="*/ 0 w 5336094"/>
              <a:gd name="connsiteY0" fmla="*/ 153638 h 153638"/>
              <a:gd name="connsiteX1" fmla="*/ 289315 w 5336094"/>
              <a:gd name="connsiteY1" fmla="*/ 151349 h 153638"/>
              <a:gd name="connsiteX2" fmla="*/ 347520 w 5336094"/>
              <a:gd name="connsiteY2" fmla="*/ 123316 h 153638"/>
              <a:gd name="connsiteX3" fmla="*/ 634244 w 5336094"/>
              <a:gd name="connsiteY3" fmla="*/ 128798 h 153638"/>
              <a:gd name="connsiteX4" fmla="*/ 740582 w 5336094"/>
              <a:gd name="connsiteY4" fmla="*/ 99719 h 153638"/>
              <a:gd name="connsiteX5" fmla="*/ 1274557 w 5336094"/>
              <a:gd name="connsiteY5" fmla="*/ 96173 h 153638"/>
              <a:gd name="connsiteX6" fmla="*/ 1387504 w 5336094"/>
              <a:gd name="connsiteY6" fmla="*/ 85561 h 153638"/>
              <a:gd name="connsiteX7" fmla="*/ 1887240 w 5336094"/>
              <a:gd name="connsiteY7" fmla="*/ 94910 h 153638"/>
              <a:gd name="connsiteX8" fmla="*/ 2546851 w 5336094"/>
              <a:gd name="connsiteY8" fmla="*/ 97943 h 153638"/>
              <a:gd name="connsiteX9" fmla="*/ 2643323 w 5336094"/>
              <a:gd name="connsiteY9" fmla="*/ 87533 h 153638"/>
              <a:gd name="connsiteX10" fmla="*/ 3227827 w 5336094"/>
              <a:gd name="connsiteY10" fmla="*/ 65791 h 153638"/>
              <a:gd name="connsiteX11" fmla="*/ 3294484 w 5336094"/>
              <a:gd name="connsiteY11" fmla="*/ 12139 h 153638"/>
              <a:gd name="connsiteX12" fmla="*/ 3571634 w 5336094"/>
              <a:gd name="connsiteY12" fmla="*/ 0 h 153638"/>
              <a:gd name="connsiteX13" fmla="*/ 3702367 w 5336094"/>
              <a:gd name="connsiteY13" fmla="*/ 16944 h 153638"/>
              <a:gd name="connsiteX14" fmla="*/ 4207979 w 5336094"/>
              <a:gd name="connsiteY14" fmla="*/ 6657 h 153638"/>
              <a:gd name="connsiteX15" fmla="*/ 5174169 w 5336094"/>
              <a:gd name="connsiteY15" fmla="*/ 96131 h 153638"/>
              <a:gd name="connsiteX16" fmla="*/ 5336094 w 5336094"/>
              <a:gd name="connsiteY16" fmla="*/ 881 h 153638"/>
              <a:gd name="connsiteX0" fmla="*/ 0 w 5336094"/>
              <a:gd name="connsiteY0" fmla="*/ 181871 h 181871"/>
              <a:gd name="connsiteX1" fmla="*/ 289315 w 5336094"/>
              <a:gd name="connsiteY1" fmla="*/ 179582 h 181871"/>
              <a:gd name="connsiteX2" fmla="*/ 347520 w 5336094"/>
              <a:gd name="connsiteY2" fmla="*/ 151549 h 181871"/>
              <a:gd name="connsiteX3" fmla="*/ 634244 w 5336094"/>
              <a:gd name="connsiteY3" fmla="*/ 157031 h 181871"/>
              <a:gd name="connsiteX4" fmla="*/ 740582 w 5336094"/>
              <a:gd name="connsiteY4" fmla="*/ 127952 h 181871"/>
              <a:gd name="connsiteX5" fmla="*/ 1274557 w 5336094"/>
              <a:gd name="connsiteY5" fmla="*/ 124406 h 181871"/>
              <a:gd name="connsiteX6" fmla="*/ 1387504 w 5336094"/>
              <a:gd name="connsiteY6" fmla="*/ 113794 h 181871"/>
              <a:gd name="connsiteX7" fmla="*/ 1887240 w 5336094"/>
              <a:gd name="connsiteY7" fmla="*/ 123143 h 181871"/>
              <a:gd name="connsiteX8" fmla="*/ 2546851 w 5336094"/>
              <a:gd name="connsiteY8" fmla="*/ 126176 h 181871"/>
              <a:gd name="connsiteX9" fmla="*/ 2643323 w 5336094"/>
              <a:gd name="connsiteY9" fmla="*/ 115766 h 181871"/>
              <a:gd name="connsiteX10" fmla="*/ 3227827 w 5336094"/>
              <a:gd name="connsiteY10" fmla="*/ 94024 h 181871"/>
              <a:gd name="connsiteX11" fmla="*/ 3294484 w 5336094"/>
              <a:gd name="connsiteY11" fmla="*/ 40372 h 181871"/>
              <a:gd name="connsiteX12" fmla="*/ 3571634 w 5336094"/>
              <a:gd name="connsiteY12" fmla="*/ 28233 h 181871"/>
              <a:gd name="connsiteX13" fmla="*/ 3702366 w 5336094"/>
              <a:gd name="connsiteY13" fmla="*/ 0 h 181871"/>
              <a:gd name="connsiteX14" fmla="*/ 4207979 w 5336094"/>
              <a:gd name="connsiteY14" fmla="*/ 34890 h 181871"/>
              <a:gd name="connsiteX15" fmla="*/ 5174169 w 5336094"/>
              <a:gd name="connsiteY15" fmla="*/ 124364 h 181871"/>
              <a:gd name="connsiteX16" fmla="*/ 5336094 w 5336094"/>
              <a:gd name="connsiteY16" fmla="*/ 29114 h 181871"/>
              <a:gd name="connsiteX0" fmla="*/ 0 w 5336094"/>
              <a:gd name="connsiteY0" fmla="*/ 153638 h 153638"/>
              <a:gd name="connsiteX1" fmla="*/ 289315 w 5336094"/>
              <a:gd name="connsiteY1" fmla="*/ 151349 h 153638"/>
              <a:gd name="connsiteX2" fmla="*/ 347520 w 5336094"/>
              <a:gd name="connsiteY2" fmla="*/ 123316 h 153638"/>
              <a:gd name="connsiteX3" fmla="*/ 634244 w 5336094"/>
              <a:gd name="connsiteY3" fmla="*/ 128798 h 153638"/>
              <a:gd name="connsiteX4" fmla="*/ 740582 w 5336094"/>
              <a:gd name="connsiteY4" fmla="*/ 99719 h 153638"/>
              <a:gd name="connsiteX5" fmla="*/ 1274557 w 5336094"/>
              <a:gd name="connsiteY5" fmla="*/ 96173 h 153638"/>
              <a:gd name="connsiteX6" fmla="*/ 1387504 w 5336094"/>
              <a:gd name="connsiteY6" fmla="*/ 85561 h 153638"/>
              <a:gd name="connsiteX7" fmla="*/ 1887240 w 5336094"/>
              <a:gd name="connsiteY7" fmla="*/ 94910 h 153638"/>
              <a:gd name="connsiteX8" fmla="*/ 2546851 w 5336094"/>
              <a:gd name="connsiteY8" fmla="*/ 97943 h 153638"/>
              <a:gd name="connsiteX9" fmla="*/ 2643323 w 5336094"/>
              <a:gd name="connsiteY9" fmla="*/ 87533 h 153638"/>
              <a:gd name="connsiteX10" fmla="*/ 3227827 w 5336094"/>
              <a:gd name="connsiteY10" fmla="*/ 65791 h 153638"/>
              <a:gd name="connsiteX11" fmla="*/ 3294484 w 5336094"/>
              <a:gd name="connsiteY11" fmla="*/ 12139 h 153638"/>
              <a:gd name="connsiteX12" fmla="*/ 3571634 w 5336094"/>
              <a:gd name="connsiteY12" fmla="*/ 0 h 153638"/>
              <a:gd name="connsiteX13" fmla="*/ 3699542 w 5336094"/>
              <a:gd name="connsiteY13" fmla="*/ 6 h 153638"/>
              <a:gd name="connsiteX14" fmla="*/ 4207979 w 5336094"/>
              <a:gd name="connsiteY14" fmla="*/ 6657 h 153638"/>
              <a:gd name="connsiteX15" fmla="*/ 5174169 w 5336094"/>
              <a:gd name="connsiteY15" fmla="*/ 96131 h 153638"/>
              <a:gd name="connsiteX16" fmla="*/ 5336094 w 5336094"/>
              <a:gd name="connsiteY16" fmla="*/ 881 h 153638"/>
              <a:gd name="connsiteX0" fmla="*/ 0 w 5336094"/>
              <a:gd name="connsiteY0" fmla="*/ 153638 h 153638"/>
              <a:gd name="connsiteX1" fmla="*/ 289315 w 5336094"/>
              <a:gd name="connsiteY1" fmla="*/ 151349 h 153638"/>
              <a:gd name="connsiteX2" fmla="*/ 347520 w 5336094"/>
              <a:gd name="connsiteY2" fmla="*/ 123316 h 153638"/>
              <a:gd name="connsiteX3" fmla="*/ 634244 w 5336094"/>
              <a:gd name="connsiteY3" fmla="*/ 128798 h 153638"/>
              <a:gd name="connsiteX4" fmla="*/ 740582 w 5336094"/>
              <a:gd name="connsiteY4" fmla="*/ 99719 h 153638"/>
              <a:gd name="connsiteX5" fmla="*/ 1274557 w 5336094"/>
              <a:gd name="connsiteY5" fmla="*/ 96173 h 153638"/>
              <a:gd name="connsiteX6" fmla="*/ 1387504 w 5336094"/>
              <a:gd name="connsiteY6" fmla="*/ 85561 h 153638"/>
              <a:gd name="connsiteX7" fmla="*/ 1887240 w 5336094"/>
              <a:gd name="connsiteY7" fmla="*/ 94910 h 153638"/>
              <a:gd name="connsiteX8" fmla="*/ 2546851 w 5336094"/>
              <a:gd name="connsiteY8" fmla="*/ 97943 h 153638"/>
              <a:gd name="connsiteX9" fmla="*/ 2643323 w 5336094"/>
              <a:gd name="connsiteY9" fmla="*/ 87533 h 153638"/>
              <a:gd name="connsiteX10" fmla="*/ 3227827 w 5336094"/>
              <a:gd name="connsiteY10" fmla="*/ 65791 h 153638"/>
              <a:gd name="connsiteX11" fmla="*/ 3294484 w 5336094"/>
              <a:gd name="connsiteY11" fmla="*/ 12139 h 153638"/>
              <a:gd name="connsiteX12" fmla="*/ 3571634 w 5336094"/>
              <a:gd name="connsiteY12" fmla="*/ 0 h 153638"/>
              <a:gd name="connsiteX13" fmla="*/ 3699542 w 5336094"/>
              <a:gd name="connsiteY13" fmla="*/ 6 h 153638"/>
              <a:gd name="connsiteX14" fmla="*/ 4207979 w 5336094"/>
              <a:gd name="connsiteY14" fmla="*/ 6657 h 153638"/>
              <a:gd name="connsiteX15" fmla="*/ 4824031 w 5336094"/>
              <a:gd name="connsiteY15" fmla="*/ 31189 h 153638"/>
              <a:gd name="connsiteX16" fmla="*/ 5336094 w 5336094"/>
              <a:gd name="connsiteY16" fmla="*/ 881 h 153638"/>
              <a:gd name="connsiteX0" fmla="*/ 0 w 5336094"/>
              <a:gd name="connsiteY0" fmla="*/ 158272 h 158272"/>
              <a:gd name="connsiteX1" fmla="*/ 289315 w 5336094"/>
              <a:gd name="connsiteY1" fmla="*/ 155983 h 158272"/>
              <a:gd name="connsiteX2" fmla="*/ 347520 w 5336094"/>
              <a:gd name="connsiteY2" fmla="*/ 127950 h 158272"/>
              <a:gd name="connsiteX3" fmla="*/ 634244 w 5336094"/>
              <a:gd name="connsiteY3" fmla="*/ 133432 h 158272"/>
              <a:gd name="connsiteX4" fmla="*/ 740582 w 5336094"/>
              <a:gd name="connsiteY4" fmla="*/ 104353 h 158272"/>
              <a:gd name="connsiteX5" fmla="*/ 1274557 w 5336094"/>
              <a:gd name="connsiteY5" fmla="*/ 100807 h 158272"/>
              <a:gd name="connsiteX6" fmla="*/ 1387504 w 5336094"/>
              <a:gd name="connsiteY6" fmla="*/ 90195 h 158272"/>
              <a:gd name="connsiteX7" fmla="*/ 1887240 w 5336094"/>
              <a:gd name="connsiteY7" fmla="*/ 99544 h 158272"/>
              <a:gd name="connsiteX8" fmla="*/ 2546851 w 5336094"/>
              <a:gd name="connsiteY8" fmla="*/ 102577 h 158272"/>
              <a:gd name="connsiteX9" fmla="*/ 2643323 w 5336094"/>
              <a:gd name="connsiteY9" fmla="*/ 92167 h 158272"/>
              <a:gd name="connsiteX10" fmla="*/ 3227827 w 5336094"/>
              <a:gd name="connsiteY10" fmla="*/ 70425 h 158272"/>
              <a:gd name="connsiteX11" fmla="*/ 3294484 w 5336094"/>
              <a:gd name="connsiteY11" fmla="*/ 16773 h 158272"/>
              <a:gd name="connsiteX12" fmla="*/ 3571634 w 5336094"/>
              <a:gd name="connsiteY12" fmla="*/ 4634 h 158272"/>
              <a:gd name="connsiteX13" fmla="*/ 3699542 w 5336094"/>
              <a:gd name="connsiteY13" fmla="*/ 4640 h 158272"/>
              <a:gd name="connsiteX14" fmla="*/ 4216449 w 5336094"/>
              <a:gd name="connsiteY14" fmla="*/ 0 h 158272"/>
              <a:gd name="connsiteX15" fmla="*/ 4824031 w 5336094"/>
              <a:gd name="connsiteY15" fmla="*/ 35823 h 158272"/>
              <a:gd name="connsiteX16" fmla="*/ 5336094 w 5336094"/>
              <a:gd name="connsiteY16" fmla="*/ 5515 h 158272"/>
              <a:gd name="connsiteX0" fmla="*/ 0 w 5336094"/>
              <a:gd name="connsiteY0" fmla="*/ 158272 h 158272"/>
              <a:gd name="connsiteX1" fmla="*/ 289315 w 5336094"/>
              <a:gd name="connsiteY1" fmla="*/ 155983 h 158272"/>
              <a:gd name="connsiteX2" fmla="*/ 347520 w 5336094"/>
              <a:gd name="connsiteY2" fmla="*/ 127950 h 158272"/>
              <a:gd name="connsiteX3" fmla="*/ 634244 w 5336094"/>
              <a:gd name="connsiteY3" fmla="*/ 133432 h 158272"/>
              <a:gd name="connsiteX4" fmla="*/ 740582 w 5336094"/>
              <a:gd name="connsiteY4" fmla="*/ 104353 h 158272"/>
              <a:gd name="connsiteX5" fmla="*/ 1274557 w 5336094"/>
              <a:gd name="connsiteY5" fmla="*/ 100807 h 158272"/>
              <a:gd name="connsiteX6" fmla="*/ 1387504 w 5336094"/>
              <a:gd name="connsiteY6" fmla="*/ 90195 h 158272"/>
              <a:gd name="connsiteX7" fmla="*/ 1887240 w 5336094"/>
              <a:gd name="connsiteY7" fmla="*/ 99544 h 158272"/>
              <a:gd name="connsiteX8" fmla="*/ 2546851 w 5336094"/>
              <a:gd name="connsiteY8" fmla="*/ 102577 h 158272"/>
              <a:gd name="connsiteX9" fmla="*/ 2643323 w 5336094"/>
              <a:gd name="connsiteY9" fmla="*/ 92167 h 158272"/>
              <a:gd name="connsiteX10" fmla="*/ 3227827 w 5336094"/>
              <a:gd name="connsiteY10" fmla="*/ 70425 h 158272"/>
              <a:gd name="connsiteX11" fmla="*/ 3294484 w 5336094"/>
              <a:gd name="connsiteY11" fmla="*/ 16773 h 158272"/>
              <a:gd name="connsiteX12" fmla="*/ 3571634 w 5336094"/>
              <a:gd name="connsiteY12" fmla="*/ 4634 h 158272"/>
              <a:gd name="connsiteX13" fmla="*/ 3699542 w 5336094"/>
              <a:gd name="connsiteY13" fmla="*/ 4640 h 158272"/>
              <a:gd name="connsiteX14" fmla="*/ 4216449 w 5336094"/>
              <a:gd name="connsiteY14" fmla="*/ 0 h 158272"/>
              <a:gd name="connsiteX15" fmla="*/ 4826854 w 5336094"/>
              <a:gd name="connsiteY15" fmla="*/ 16060 h 158272"/>
              <a:gd name="connsiteX16" fmla="*/ 5336094 w 5336094"/>
              <a:gd name="connsiteY16" fmla="*/ 5515 h 158272"/>
              <a:gd name="connsiteX0" fmla="*/ 0 w 5494220"/>
              <a:gd name="connsiteY0" fmla="*/ 158272 h 158272"/>
              <a:gd name="connsiteX1" fmla="*/ 289315 w 5494220"/>
              <a:gd name="connsiteY1" fmla="*/ 155983 h 158272"/>
              <a:gd name="connsiteX2" fmla="*/ 347520 w 5494220"/>
              <a:gd name="connsiteY2" fmla="*/ 127950 h 158272"/>
              <a:gd name="connsiteX3" fmla="*/ 634244 w 5494220"/>
              <a:gd name="connsiteY3" fmla="*/ 133432 h 158272"/>
              <a:gd name="connsiteX4" fmla="*/ 740582 w 5494220"/>
              <a:gd name="connsiteY4" fmla="*/ 104353 h 158272"/>
              <a:gd name="connsiteX5" fmla="*/ 1274557 w 5494220"/>
              <a:gd name="connsiteY5" fmla="*/ 100807 h 158272"/>
              <a:gd name="connsiteX6" fmla="*/ 1387504 w 5494220"/>
              <a:gd name="connsiteY6" fmla="*/ 90195 h 158272"/>
              <a:gd name="connsiteX7" fmla="*/ 1887240 w 5494220"/>
              <a:gd name="connsiteY7" fmla="*/ 99544 h 158272"/>
              <a:gd name="connsiteX8" fmla="*/ 2546851 w 5494220"/>
              <a:gd name="connsiteY8" fmla="*/ 102577 h 158272"/>
              <a:gd name="connsiteX9" fmla="*/ 2643323 w 5494220"/>
              <a:gd name="connsiteY9" fmla="*/ 92167 h 158272"/>
              <a:gd name="connsiteX10" fmla="*/ 3227827 w 5494220"/>
              <a:gd name="connsiteY10" fmla="*/ 70425 h 158272"/>
              <a:gd name="connsiteX11" fmla="*/ 3294484 w 5494220"/>
              <a:gd name="connsiteY11" fmla="*/ 16773 h 158272"/>
              <a:gd name="connsiteX12" fmla="*/ 3571634 w 5494220"/>
              <a:gd name="connsiteY12" fmla="*/ 4634 h 158272"/>
              <a:gd name="connsiteX13" fmla="*/ 3699542 w 5494220"/>
              <a:gd name="connsiteY13" fmla="*/ 4640 h 158272"/>
              <a:gd name="connsiteX14" fmla="*/ 4216449 w 5494220"/>
              <a:gd name="connsiteY14" fmla="*/ 0 h 158272"/>
              <a:gd name="connsiteX15" fmla="*/ 4826854 w 5494220"/>
              <a:gd name="connsiteY15" fmla="*/ 16060 h 158272"/>
              <a:gd name="connsiteX16" fmla="*/ 5494220 w 5494220"/>
              <a:gd name="connsiteY16" fmla="*/ 16813 h 158272"/>
              <a:gd name="connsiteX0" fmla="*/ 0 w 5895185"/>
              <a:gd name="connsiteY0" fmla="*/ 183814 h 183814"/>
              <a:gd name="connsiteX1" fmla="*/ 289315 w 5895185"/>
              <a:gd name="connsiteY1" fmla="*/ 181525 h 183814"/>
              <a:gd name="connsiteX2" fmla="*/ 347520 w 5895185"/>
              <a:gd name="connsiteY2" fmla="*/ 153492 h 183814"/>
              <a:gd name="connsiteX3" fmla="*/ 634244 w 5895185"/>
              <a:gd name="connsiteY3" fmla="*/ 158974 h 183814"/>
              <a:gd name="connsiteX4" fmla="*/ 740582 w 5895185"/>
              <a:gd name="connsiteY4" fmla="*/ 129895 h 183814"/>
              <a:gd name="connsiteX5" fmla="*/ 1274557 w 5895185"/>
              <a:gd name="connsiteY5" fmla="*/ 126349 h 183814"/>
              <a:gd name="connsiteX6" fmla="*/ 1387504 w 5895185"/>
              <a:gd name="connsiteY6" fmla="*/ 115737 h 183814"/>
              <a:gd name="connsiteX7" fmla="*/ 1887240 w 5895185"/>
              <a:gd name="connsiteY7" fmla="*/ 125086 h 183814"/>
              <a:gd name="connsiteX8" fmla="*/ 2546851 w 5895185"/>
              <a:gd name="connsiteY8" fmla="*/ 128119 h 183814"/>
              <a:gd name="connsiteX9" fmla="*/ 2643323 w 5895185"/>
              <a:gd name="connsiteY9" fmla="*/ 117709 h 183814"/>
              <a:gd name="connsiteX10" fmla="*/ 3227827 w 5895185"/>
              <a:gd name="connsiteY10" fmla="*/ 95967 h 183814"/>
              <a:gd name="connsiteX11" fmla="*/ 3294484 w 5895185"/>
              <a:gd name="connsiteY11" fmla="*/ 42315 h 183814"/>
              <a:gd name="connsiteX12" fmla="*/ 3571634 w 5895185"/>
              <a:gd name="connsiteY12" fmla="*/ 30176 h 183814"/>
              <a:gd name="connsiteX13" fmla="*/ 3699542 w 5895185"/>
              <a:gd name="connsiteY13" fmla="*/ 30182 h 183814"/>
              <a:gd name="connsiteX14" fmla="*/ 4216449 w 5895185"/>
              <a:gd name="connsiteY14" fmla="*/ 25542 h 183814"/>
              <a:gd name="connsiteX15" fmla="*/ 4826854 w 5895185"/>
              <a:gd name="connsiteY15" fmla="*/ 41602 h 183814"/>
              <a:gd name="connsiteX16" fmla="*/ 5895185 w 5895185"/>
              <a:gd name="connsiteY16" fmla="*/ 0 h 183814"/>
              <a:gd name="connsiteX0" fmla="*/ 0 w 5895185"/>
              <a:gd name="connsiteY0" fmla="*/ 183814 h 183814"/>
              <a:gd name="connsiteX1" fmla="*/ 289315 w 5895185"/>
              <a:gd name="connsiteY1" fmla="*/ 181525 h 183814"/>
              <a:gd name="connsiteX2" fmla="*/ 347520 w 5895185"/>
              <a:gd name="connsiteY2" fmla="*/ 153492 h 183814"/>
              <a:gd name="connsiteX3" fmla="*/ 634244 w 5895185"/>
              <a:gd name="connsiteY3" fmla="*/ 158974 h 183814"/>
              <a:gd name="connsiteX4" fmla="*/ 740582 w 5895185"/>
              <a:gd name="connsiteY4" fmla="*/ 129895 h 183814"/>
              <a:gd name="connsiteX5" fmla="*/ 1274557 w 5895185"/>
              <a:gd name="connsiteY5" fmla="*/ 126349 h 183814"/>
              <a:gd name="connsiteX6" fmla="*/ 1387504 w 5895185"/>
              <a:gd name="connsiteY6" fmla="*/ 115737 h 183814"/>
              <a:gd name="connsiteX7" fmla="*/ 1887240 w 5895185"/>
              <a:gd name="connsiteY7" fmla="*/ 125086 h 183814"/>
              <a:gd name="connsiteX8" fmla="*/ 2546851 w 5895185"/>
              <a:gd name="connsiteY8" fmla="*/ 128119 h 183814"/>
              <a:gd name="connsiteX9" fmla="*/ 2643323 w 5895185"/>
              <a:gd name="connsiteY9" fmla="*/ 117709 h 183814"/>
              <a:gd name="connsiteX10" fmla="*/ 3227827 w 5895185"/>
              <a:gd name="connsiteY10" fmla="*/ 95967 h 183814"/>
              <a:gd name="connsiteX11" fmla="*/ 3294484 w 5895185"/>
              <a:gd name="connsiteY11" fmla="*/ 42315 h 183814"/>
              <a:gd name="connsiteX12" fmla="*/ 3571634 w 5895185"/>
              <a:gd name="connsiteY12" fmla="*/ 30176 h 183814"/>
              <a:gd name="connsiteX13" fmla="*/ 3699542 w 5895185"/>
              <a:gd name="connsiteY13" fmla="*/ 30182 h 183814"/>
              <a:gd name="connsiteX14" fmla="*/ 4216449 w 5895185"/>
              <a:gd name="connsiteY14" fmla="*/ 25542 h 183814"/>
              <a:gd name="connsiteX15" fmla="*/ 4826854 w 5895185"/>
              <a:gd name="connsiteY15" fmla="*/ 41602 h 183814"/>
              <a:gd name="connsiteX16" fmla="*/ 5373870 w 5895185"/>
              <a:gd name="connsiteY16" fmla="*/ 18718 h 183814"/>
              <a:gd name="connsiteX17" fmla="*/ 5895185 w 5895185"/>
              <a:gd name="connsiteY17" fmla="*/ 0 h 183814"/>
              <a:gd name="connsiteX0" fmla="*/ 0 w 5895185"/>
              <a:gd name="connsiteY0" fmla="*/ 183814 h 183814"/>
              <a:gd name="connsiteX1" fmla="*/ 289315 w 5895185"/>
              <a:gd name="connsiteY1" fmla="*/ 181525 h 183814"/>
              <a:gd name="connsiteX2" fmla="*/ 347520 w 5895185"/>
              <a:gd name="connsiteY2" fmla="*/ 153492 h 183814"/>
              <a:gd name="connsiteX3" fmla="*/ 634244 w 5895185"/>
              <a:gd name="connsiteY3" fmla="*/ 158974 h 183814"/>
              <a:gd name="connsiteX4" fmla="*/ 740582 w 5895185"/>
              <a:gd name="connsiteY4" fmla="*/ 129895 h 183814"/>
              <a:gd name="connsiteX5" fmla="*/ 1274557 w 5895185"/>
              <a:gd name="connsiteY5" fmla="*/ 126349 h 183814"/>
              <a:gd name="connsiteX6" fmla="*/ 1387504 w 5895185"/>
              <a:gd name="connsiteY6" fmla="*/ 115737 h 183814"/>
              <a:gd name="connsiteX7" fmla="*/ 1887240 w 5895185"/>
              <a:gd name="connsiteY7" fmla="*/ 125086 h 183814"/>
              <a:gd name="connsiteX8" fmla="*/ 2546851 w 5895185"/>
              <a:gd name="connsiteY8" fmla="*/ 128119 h 183814"/>
              <a:gd name="connsiteX9" fmla="*/ 2643323 w 5895185"/>
              <a:gd name="connsiteY9" fmla="*/ 117709 h 183814"/>
              <a:gd name="connsiteX10" fmla="*/ 3227827 w 5895185"/>
              <a:gd name="connsiteY10" fmla="*/ 95967 h 183814"/>
              <a:gd name="connsiteX11" fmla="*/ 3294484 w 5895185"/>
              <a:gd name="connsiteY11" fmla="*/ 42315 h 183814"/>
              <a:gd name="connsiteX12" fmla="*/ 3571634 w 5895185"/>
              <a:gd name="connsiteY12" fmla="*/ 30176 h 183814"/>
              <a:gd name="connsiteX13" fmla="*/ 3699542 w 5895185"/>
              <a:gd name="connsiteY13" fmla="*/ 30182 h 183814"/>
              <a:gd name="connsiteX14" fmla="*/ 4216449 w 5895185"/>
              <a:gd name="connsiteY14" fmla="*/ 25542 h 183814"/>
              <a:gd name="connsiteX15" fmla="*/ 4826854 w 5895185"/>
              <a:gd name="connsiteY15" fmla="*/ 41602 h 183814"/>
              <a:gd name="connsiteX16" fmla="*/ 5464227 w 5895185"/>
              <a:gd name="connsiteY16" fmla="*/ 4600 h 183814"/>
              <a:gd name="connsiteX17" fmla="*/ 5895185 w 5895185"/>
              <a:gd name="connsiteY17" fmla="*/ 0 h 183814"/>
              <a:gd name="connsiteX0" fmla="*/ 0 w 5895185"/>
              <a:gd name="connsiteY0" fmla="*/ 183814 h 183814"/>
              <a:gd name="connsiteX1" fmla="*/ 289315 w 5895185"/>
              <a:gd name="connsiteY1" fmla="*/ 181525 h 183814"/>
              <a:gd name="connsiteX2" fmla="*/ 347520 w 5895185"/>
              <a:gd name="connsiteY2" fmla="*/ 153492 h 183814"/>
              <a:gd name="connsiteX3" fmla="*/ 634244 w 5895185"/>
              <a:gd name="connsiteY3" fmla="*/ 158974 h 183814"/>
              <a:gd name="connsiteX4" fmla="*/ 740582 w 5895185"/>
              <a:gd name="connsiteY4" fmla="*/ 129895 h 183814"/>
              <a:gd name="connsiteX5" fmla="*/ 1274557 w 5895185"/>
              <a:gd name="connsiteY5" fmla="*/ 126349 h 183814"/>
              <a:gd name="connsiteX6" fmla="*/ 1387504 w 5895185"/>
              <a:gd name="connsiteY6" fmla="*/ 115737 h 183814"/>
              <a:gd name="connsiteX7" fmla="*/ 1887240 w 5895185"/>
              <a:gd name="connsiteY7" fmla="*/ 125086 h 183814"/>
              <a:gd name="connsiteX8" fmla="*/ 2546851 w 5895185"/>
              <a:gd name="connsiteY8" fmla="*/ 128119 h 183814"/>
              <a:gd name="connsiteX9" fmla="*/ 2643323 w 5895185"/>
              <a:gd name="connsiteY9" fmla="*/ 117709 h 183814"/>
              <a:gd name="connsiteX10" fmla="*/ 3227827 w 5895185"/>
              <a:gd name="connsiteY10" fmla="*/ 95967 h 183814"/>
              <a:gd name="connsiteX11" fmla="*/ 3294484 w 5895185"/>
              <a:gd name="connsiteY11" fmla="*/ 42315 h 183814"/>
              <a:gd name="connsiteX12" fmla="*/ 3571634 w 5895185"/>
              <a:gd name="connsiteY12" fmla="*/ 30176 h 183814"/>
              <a:gd name="connsiteX13" fmla="*/ 3699542 w 5895185"/>
              <a:gd name="connsiteY13" fmla="*/ 30182 h 183814"/>
              <a:gd name="connsiteX14" fmla="*/ 4216449 w 5895185"/>
              <a:gd name="connsiteY14" fmla="*/ 25542 h 183814"/>
              <a:gd name="connsiteX15" fmla="*/ 4826854 w 5895185"/>
              <a:gd name="connsiteY15" fmla="*/ 33132 h 183814"/>
              <a:gd name="connsiteX16" fmla="*/ 5464227 w 5895185"/>
              <a:gd name="connsiteY16" fmla="*/ 4600 h 183814"/>
              <a:gd name="connsiteX17" fmla="*/ 5895185 w 5895185"/>
              <a:gd name="connsiteY17" fmla="*/ 0 h 183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895185" h="183814">
                <a:moveTo>
                  <a:pt x="0" y="183814"/>
                </a:moveTo>
                <a:lnTo>
                  <a:pt x="289315" y="181525"/>
                </a:lnTo>
                <a:lnTo>
                  <a:pt x="347520" y="153492"/>
                </a:lnTo>
                <a:lnTo>
                  <a:pt x="634244" y="158974"/>
                </a:lnTo>
                <a:lnTo>
                  <a:pt x="740582" y="129895"/>
                </a:lnTo>
                <a:lnTo>
                  <a:pt x="1274557" y="126349"/>
                </a:lnTo>
                <a:lnTo>
                  <a:pt x="1387504" y="115737"/>
                </a:lnTo>
                <a:lnTo>
                  <a:pt x="1887240" y="125086"/>
                </a:lnTo>
                <a:lnTo>
                  <a:pt x="2546851" y="128119"/>
                </a:lnTo>
                <a:lnTo>
                  <a:pt x="2643323" y="117709"/>
                </a:lnTo>
                <a:lnTo>
                  <a:pt x="3227827" y="95967"/>
                </a:lnTo>
                <a:lnTo>
                  <a:pt x="3294484" y="42315"/>
                </a:lnTo>
                <a:lnTo>
                  <a:pt x="3571634" y="30176"/>
                </a:lnTo>
                <a:lnTo>
                  <a:pt x="3699542" y="30182"/>
                </a:lnTo>
                <a:lnTo>
                  <a:pt x="4216449" y="25542"/>
                </a:lnTo>
                <a:lnTo>
                  <a:pt x="4826854" y="33132"/>
                </a:lnTo>
                <a:lnTo>
                  <a:pt x="5464227" y="4600"/>
                </a:lnTo>
                <a:lnTo>
                  <a:pt x="5895185" y="0"/>
                </a:lnTo>
              </a:path>
            </a:pathLst>
          </a:cu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82"/>
            <a:endParaRPr lang="de-CH" sz="1799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29" name="Freeform 16">
            <a:extLst>
              <a:ext uri="{FF2B5EF4-FFF2-40B4-BE49-F238E27FC236}">
                <a16:creationId xmlns:a16="http://schemas.microsoft.com/office/drawing/2014/main" id="{5AB01CCE-3DC0-732D-2344-6F3B307E6F4C}"/>
              </a:ext>
            </a:extLst>
          </p:cNvPr>
          <p:cNvSpPr/>
          <p:nvPr/>
        </p:nvSpPr>
        <p:spPr>
          <a:xfrm rot="16200000">
            <a:off x="9220865" y="5070933"/>
            <a:ext cx="77721" cy="553551"/>
          </a:xfrm>
          <a:custGeom>
            <a:avLst/>
            <a:gdLst>
              <a:gd name="connsiteX0" fmla="*/ 119063 w 171450"/>
              <a:gd name="connsiteY0" fmla="*/ 0 h 1238250"/>
              <a:gd name="connsiteX1" fmla="*/ 128588 w 171450"/>
              <a:gd name="connsiteY1" fmla="*/ 414337 h 1238250"/>
              <a:gd name="connsiteX2" fmla="*/ 171450 w 171450"/>
              <a:gd name="connsiteY2" fmla="*/ 647700 h 1238250"/>
              <a:gd name="connsiteX3" fmla="*/ 171450 w 171450"/>
              <a:gd name="connsiteY3" fmla="*/ 1062037 h 1238250"/>
              <a:gd name="connsiteX4" fmla="*/ 4763 w 171450"/>
              <a:gd name="connsiteY4" fmla="*/ 1047750 h 1238250"/>
              <a:gd name="connsiteX5" fmla="*/ 0 w 171450"/>
              <a:gd name="connsiteY5" fmla="*/ 1238250 h 1238250"/>
              <a:gd name="connsiteX0" fmla="*/ 129652 w 171450"/>
              <a:gd name="connsiteY0" fmla="*/ 0 h 1204362"/>
              <a:gd name="connsiteX1" fmla="*/ 128588 w 171450"/>
              <a:gd name="connsiteY1" fmla="*/ 380449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56626 w 171450"/>
              <a:gd name="connsiteY2" fmla="*/ 37662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4763 w 156626"/>
              <a:gd name="connsiteY4" fmla="*/ 1013862 h 1204362"/>
              <a:gd name="connsiteX5" fmla="*/ 0 w 156626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55589 w 156626"/>
              <a:gd name="connsiteY4" fmla="*/ 624192 h 1204362"/>
              <a:gd name="connsiteX5" fmla="*/ 0 w 156626"/>
              <a:gd name="connsiteY5" fmla="*/ 1204362 h 1204362"/>
              <a:gd name="connsiteX0" fmla="*/ 74063 w 101037"/>
              <a:gd name="connsiteY0" fmla="*/ 0 h 740571"/>
              <a:gd name="connsiteX1" fmla="*/ 70880 w 101037"/>
              <a:gd name="connsiteY1" fmla="*/ 244912 h 740571"/>
              <a:gd name="connsiteX2" fmla="*/ 101037 w 101037"/>
              <a:gd name="connsiteY2" fmla="*/ 376622 h 740571"/>
              <a:gd name="connsiteX3" fmla="*/ 101037 w 101037"/>
              <a:gd name="connsiteY3" fmla="*/ 630008 h 740571"/>
              <a:gd name="connsiteX4" fmla="*/ 0 w 101037"/>
              <a:gd name="connsiteY4" fmla="*/ 624192 h 740571"/>
              <a:gd name="connsiteX5" fmla="*/ 7944 w 101037"/>
              <a:gd name="connsiteY5" fmla="*/ 740571 h 740571"/>
              <a:gd name="connsiteX0" fmla="*/ 76707 w 103681"/>
              <a:gd name="connsiteY0" fmla="*/ 0 h 738453"/>
              <a:gd name="connsiteX1" fmla="*/ 73524 w 103681"/>
              <a:gd name="connsiteY1" fmla="*/ 244912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681" h="738453">
                <a:moveTo>
                  <a:pt x="76707" y="0"/>
                </a:moveTo>
                <a:cubicBezTo>
                  <a:pt x="76352" y="126816"/>
                  <a:pt x="73879" y="118096"/>
                  <a:pt x="73524" y="244912"/>
                </a:cubicBezTo>
                <a:lnTo>
                  <a:pt x="103681" y="376622"/>
                </a:lnTo>
                <a:lnTo>
                  <a:pt x="103681" y="630008"/>
                </a:lnTo>
                <a:lnTo>
                  <a:pt x="2644" y="624192"/>
                </a:lnTo>
                <a:cubicBezTo>
                  <a:pt x="1763" y="662279"/>
                  <a:pt x="881" y="700366"/>
                  <a:pt x="0" y="738453"/>
                </a:cubicBezTo>
              </a:path>
            </a:pathLst>
          </a:cu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82"/>
            <a:endParaRPr lang="de-CH" sz="1799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0" name="Freeform 16">
            <a:extLst>
              <a:ext uri="{FF2B5EF4-FFF2-40B4-BE49-F238E27FC236}">
                <a16:creationId xmlns:a16="http://schemas.microsoft.com/office/drawing/2014/main" id="{ED5601CF-5340-9803-FD86-807AC37E5FC7}"/>
              </a:ext>
            </a:extLst>
          </p:cNvPr>
          <p:cNvSpPr/>
          <p:nvPr/>
        </p:nvSpPr>
        <p:spPr>
          <a:xfrm rot="16200000">
            <a:off x="9220864" y="4602620"/>
            <a:ext cx="77721" cy="553551"/>
          </a:xfrm>
          <a:custGeom>
            <a:avLst/>
            <a:gdLst>
              <a:gd name="connsiteX0" fmla="*/ 119063 w 171450"/>
              <a:gd name="connsiteY0" fmla="*/ 0 h 1238250"/>
              <a:gd name="connsiteX1" fmla="*/ 128588 w 171450"/>
              <a:gd name="connsiteY1" fmla="*/ 414337 h 1238250"/>
              <a:gd name="connsiteX2" fmla="*/ 171450 w 171450"/>
              <a:gd name="connsiteY2" fmla="*/ 647700 h 1238250"/>
              <a:gd name="connsiteX3" fmla="*/ 171450 w 171450"/>
              <a:gd name="connsiteY3" fmla="*/ 1062037 h 1238250"/>
              <a:gd name="connsiteX4" fmla="*/ 4763 w 171450"/>
              <a:gd name="connsiteY4" fmla="*/ 1047750 h 1238250"/>
              <a:gd name="connsiteX5" fmla="*/ 0 w 171450"/>
              <a:gd name="connsiteY5" fmla="*/ 1238250 h 1238250"/>
              <a:gd name="connsiteX0" fmla="*/ 129652 w 171450"/>
              <a:gd name="connsiteY0" fmla="*/ 0 h 1204362"/>
              <a:gd name="connsiteX1" fmla="*/ 128588 w 171450"/>
              <a:gd name="connsiteY1" fmla="*/ 380449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56626 w 171450"/>
              <a:gd name="connsiteY2" fmla="*/ 37662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4763 w 156626"/>
              <a:gd name="connsiteY4" fmla="*/ 1013862 h 1204362"/>
              <a:gd name="connsiteX5" fmla="*/ 0 w 156626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55589 w 156626"/>
              <a:gd name="connsiteY4" fmla="*/ 624192 h 1204362"/>
              <a:gd name="connsiteX5" fmla="*/ 0 w 156626"/>
              <a:gd name="connsiteY5" fmla="*/ 1204362 h 1204362"/>
              <a:gd name="connsiteX0" fmla="*/ 74063 w 101037"/>
              <a:gd name="connsiteY0" fmla="*/ 0 h 740571"/>
              <a:gd name="connsiteX1" fmla="*/ 70880 w 101037"/>
              <a:gd name="connsiteY1" fmla="*/ 244912 h 740571"/>
              <a:gd name="connsiteX2" fmla="*/ 101037 w 101037"/>
              <a:gd name="connsiteY2" fmla="*/ 376622 h 740571"/>
              <a:gd name="connsiteX3" fmla="*/ 101037 w 101037"/>
              <a:gd name="connsiteY3" fmla="*/ 630008 h 740571"/>
              <a:gd name="connsiteX4" fmla="*/ 0 w 101037"/>
              <a:gd name="connsiteY4" fmla="*/ 624192 h 740571"/>
              <a:gd name="connsiteX5" fmla="*/ 7944 w 101037"/>
              <a:gd name="connsiteY5" fmla="*/ 740571 h 740571"/>
              <a:gd name="connsiteX0" fmla="*/ 76707 w 103681"/>
              <a:gd name="connsiteY0" fmla="*/ 0 h 738453"/>
              <a:gd name="connsiteX1" fmla="*/ 73524 w 103681"/>
              <a:gd name="connsiteY1" fmla="*/ 244912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681" h="738453">
                <a:moveTo>
                  <a:pt x="76707" y="0"/>
                </a:moveTo>
                <a:cubicBezTo>
                  <a:pt x="76352" y="126816"/>
                  <a:pt x="73879" y="118096"/>
                  <a:pt x="73524" y="244912"/>
                </a:cubicBezTo>
                <a:lnTo>
                  <a:pt x="103681" y="376622"/>
                </a:lnTo>
                <a:lnTo>
                  <a:pt x="103681" y="630008"/>
                </a:lnTo>
                <a:lnTo>
                  <a:pt x="2644" y="624192"/>
                </a:lnTo>
                <a:cubicBezTo>
                  <a:pt x="1763" y="662279"/>
                  <a:pt x="881" y="700366"/>
                  <a:pt x="0" y="738453"/>
                </a:cubicBezTo>
              </a:path>
            </a:pathLst>
          </a:cu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82"/>
            <a:endParaRPr lang="de-CH" sz="1799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1" name="Freeform 16">
            <a:extLst>
              <a:ext uri="{FF2B5EF4-FFF2-40B4-BE49-F238E27FC236}">
                <a16:creationId xmlns:a16="http://schemas.microsoft.com/office/drawing/2014/main" id="{7873522C-F981-1553-C482-7F34D305CE48}"/>
              </a:ext>
            </a:extLst>
          </p:cNvPr>
          <p:cNvSpPr/>
          <p:nvPr/>
        </p:nvSpPr>
        <p:spPr>
          <a:xfrm rot="16200000">
            <a:off x="9220863" y="4126367"/>
            <a:ext cx="77721" cy="553551"/>
          </a:xfrm>
          <a:custGeom>
            <a:avLst/>
            <a:gdLst>
              <a:gd name="connsiteX0" fmla="*/ 119063 w 171450"/>
              <a:gd name="connsiteY0" fmla="*/ 0 h 1238250"/>
              <a:gd name="connsiteX1" fmla="*/ 128588 w 171450"/>
              <a:gd name="connsiteY1" fmla="*/ 414337 h 1238250"/>
              <a:gd name="connsiteX2" fmla="*/ 171450 w 171450"/>
              <a:gd name="connsiteY2" fmla="*/ 647700 h 1238250"/>
              <a:gd name="connsiteX3" fmla="*/ 171450 w 171450"/>
              <a:gd name="connsiteY3" fmla="*/ 1062037 h 1238250"/>
              <a:gd name="connsiteX4" fmla="*/ 4763 w 171450"/>
              <a:gd name="connsiteY4" fmla="*/ 1047750 h 1238250"/>
              <a:gd name="connsiteX5" fmla="*/ 0 w 171450"/>
              <a:gd name="connsiteY5" fmla="*/ 1238250 h 1238250"/>
              <a:gd name="connsiteX0" fmla="*/ 129652 w 171450"/>
              <a:gd name="connsiteY0" fmla="*/ 0 h 1204362"/>
              <a:gd name="connsiteX1" fmla="*/ 128588 w 171450"/>
              <a:gd name="connsiteY1" fmla="*/ 380449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56626 w 171450"/>
              <a:gd name="connsiteY2" fmla="*/ 37662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4763 w 156626"/>
              <a:gd name="connsiteY4" fmla="*/ 1013862 h 1204362"/>
              <a:gd name="connsiteX5" fmla="*/ 0 w 156626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55589 w 156626"/>
              <a:gd name="connsiteY4" fmla="*/ 624192 h 1204362"/>
              <a:gd name="connsiteX5" fmla="*/ 0 w 156626"/>
              <a:gd name="connsiteY5" fmla="*/ 1204362 h 1204362"/>
              <a:gd name="connsiteX0" fmla="*/ 74063 w 101037"/>
              <a:gd name="connsiteY0" fmla="*/ 0 h 740571"/>
              <a:gd name="connsiteX1" fmla="*/ 70880 w 101037"/>
              <a:gd name="connsiteY1" fmla="*/ 244912 h 740571"/>
              <a:gd name="connsiteX2" fmla="*/ 101037 w 101037"/>
              <a:gd name="connsiteY2" fmla="*/ 376622 h 740571"/>
              <a:gd name="connsiteX3" fmla="*/ 101037 w 101037"/>
              <a:gd name="connsiteY3" fmla="*/ 630008 h 740571"/>
              <a:gd name="connsiteX4" fmla="*/ 0 w 101037"/>
              <a:gd name="connsiteY4" fmla="*/ 624192 h 740571"/>
              <a:gd name="connsiteX5" fmla="*/ 7944 w 101037"/>
              <a:gd name="connsiteY5" fmla="*/ 740571 h 740571"/>
              <a:gd name="connsiteX0" fmla="*/ 76707 w 103681"/>
              <a:gd name="connsiteY0" fmla="*/ 0 h 738453"/>
              <a:gd name="connsiteX1" fmla="*/ 73524 w 103681"/>
              <a:gd name="connsiteY1" fmla="*/ 244912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681" h="738453">
                <a:moveTo>
                  <a:pt x="76707" y="0"/>
                </a:moveTo>
                <a:cubicBezTo>
                  <a:pt x="76352" y="126816"/>
                  <a:pt x="73879" y="118096"/>
                  <a:pt x="73524" y="244912"/>
                </a:cubicBezTo>
                <a:lnTo>
                  <a:pt x="103681" y="376622"/>
                </a:lnTo>
                <a:lnTo>
                  <a:pt x="103681" y="630008"/>
                </a:lnTo>
                <a:lnTo>
                  <a:pt x="2644" y="624192"/>
                </a:lnTo>
                <a:cubicBezTo>
                  <a:pt x="1763" y="662279"/>
                  <a:pt x="881" y="700366"/>
                  <a:pt x="0" y="738453"/>
                </a:cubicBezTo>
              </a:path>
            </a:pathLst>
          </a:cu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82"/>
            <a:endParaRPr lang="de-CH" sz="1799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2" name="Freeform 16">
            <a:extLst>
              <a:ext uri="{FF2B5EF4-FFF2-40B4-BE49-F238E27FC236}">
                <a16:creationId xmlns:a16="http://schemas.microsoft.com/office/drawing/2014/main" id="{EE179208-DFD4-6282-BE5B-E89D02A81068}"/>
              </a:ext>
            </a:extLst>
          </p:cNvPr>
          <p:cNvSpPr/>
          <p:nvPr/>
        </p:nvSpPr>
        <p:spPr>
          <a:xfrm rot="16200000">
            <a:off x="9220862" y="3650114"/>
            <a:ext cx="77721" cy="553551"/>
          </a:xfrm>
          <a:custGeom>
            <a:avLst/>
            <a:gdLst>
              <a:gd name="connsiteX0" fmla="*/ 119063 w 171450"/>
              <a:gd name="connsiteY0" fmla="*/ 0 h 1238250"/>
              <a:gd name="connsiteX1" fmla="*/ 128588 w 171450"/>
              <a:gd name="connsiteY1" fmla="*/ 414337 h 1238250"/>
              <a:gd name="connsiteX2" fmla="*/ 171450 w 171450"/>
              <a:gd name="connsiteY2" fmla="*/ 647700 h 1238250"/>
              <a:gd name="connsiteX3" fmla="*/ 171450 w 171450"/>
              <a:gd name="connsiteY3" fmla="*/ 1062037 h 1238250"/>
              <a:gd name="connsiteX4" fmla="*/ 4763 w 171450"/>
              <a:gd name="connsiteY4" fmla="*/ 1047750 h 1238250"/>
              <a:gd name="connsiteX5" fmla="*/ 0 w 171450"/>
              <a:gd name="connsiteY5" fmla="*/ 1238250 h 1238250"/>
              <a:gd name="connsiteX0" fmla="*/ 129652 w 171450"/>
              <a:gd name="connsiteY0" fmla="*/ 0 h 1204362"/>
              <a:gd name="connsiteX1" fmla="*/ 128588 w 171450"/>
              <a:gd name="connsiteY1" fmla="*/ 380449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56626 w 171450"/>
              <a:gd name="connsiteY2" fmla="*/ 37662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4763 w 156626"/>
              <a:gd name="connsiteY4" fmla="*/ 1013862 h 1204362"/>
              <a:gd name="connsiteX5" fmla="*/ 0 w 156626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55589 w 156626"/>
              <a:gd name="connsiteY4" fmla="*/ 624192 h 1204362"/>
              <a:gd name="connsiteX5" fmla="*/ 0 w 156626"/>
              <a:gd name="connsiteY5" fmla="*/ 1204362 h 1204362"/>
              <a:gd name="connsiteX0" fmla="*/ 74063 w 101037"/>
              <a:gd name="connsiteY0" fmla="*/ 0 h 740571"/>
              <a:gd name="connsiteX1" fmla="*/ 70880 w 101037"/>
              <a:gd name="connsiteY1" fmla="*/ 244912 h 740571"/>
              <a:gd name="connsiteX2" fmla="*/ 101037 w 101037"/>
              <a:gd name="connsiteY2" fmla="*/ 376622 h 740571"/>
              <a:gd name="connsiteX3" fmla="*/ 101037 w 101037"/>
              <a:gd name="connsiteY3" fmla="*/ 630008 h 740571"/>
              <a:gd name="connsiteX4" fmla="*/ 0 w 101037"/>
              <a:gd name="connsiteY4" fmla="*/ 624192 h 740571"/>
              <a:gd name="connsiteX5" fmla="*/ 7944 w 101037"/>
              <a:gd name="connsiteY5" fmla="*/ 740571 h 740571"/>
              <a:gd name="connsiteX0" fmla="*/ 76707 w 103681"/>
              <a:gd name="connsiteY0" fmla="*/ 0 h 738453"/>
              <a:gd name="connsiteX1" fmla="*/ 73524 w 103681"/>
              <a:gd name="connsiteY1" fmla="*/ 244912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681" h="738453">
                <a:moveTo>
                  <a:pt x="76707" y="0"/>
                </a:moveTo>
                <a:cubicBezTo>
                  <a:pt x="76352" y="126816"/>
                  <a:pt x="73879" y="118096"/>
                  <a:pt x="73524" y="244912"/>
                </a:cubicBezTo>
                <a:lnTo>
                  <a:pt x="103681" y="376622"/>
                </a:lnTo>
                <a:lnTo>
                  <a:pt x="103681" y="630008"/>
                </a:lnTo>
                <a:lnTo>
                  <a:pt x="2644" y="624192"/>
                </a:lnTo>
                <a:cubicBezTo>
                  <a:pt x="1763" y="662279"/>
                  <a:pt x="881" y="700366"/>
                  <a:pt x="0" y="738453"/>
                </a:cubicBezTo>
              </a:path>
            </a:pathLst>
          </a:cu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82"/>
            <a:endParaRPr lang="de-CH" sz="1799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3" name="Freeform 16">
            <a:extLst>
              <a:ext uri="{FF2B5EF4-FFF2-40B4-BE49-F238E27FC236}">
                <a16:creationId xmlns:a16="http://schemas.microsoft.com/office/drawing/2014/main" id="{8A511BD6-B29D-A920-CBC6-1F81045B43D9}"/>
              </a:ext>
            </a:extLst>
          </p:cNvPr>
          <p:cNvSpPr/>
          <p:nvPr/>
        </p:nvSpPr>
        <p:spPr>
          <a:xfrm rot="16200000">
            <a:off x="9131962" y="2850871"/>
            <a:ext cx="80895" cy="569427"/>
          </a:xfrm>
          <a:custGeom>
            <a:avLst/>
            <a:gdLst>
              <a:gd name="connsiteX0" fmla="*/ 119063 w 171450"/>
              <a:gd name="connsiteY0" fmla="*/ 0 h 1238250"/>
              <a:gd name="connsiteX1" fmla="*/ 128588 w 171450"/>
              <a:gd name="connsiteY1" fmla="*/ 414337 h 1238250"/>
              <a:gd name="connsiteX2" fmla="*/ 171450 w 171450"/>
              <a:gd name="connsiteY2" fmla="*/ 647700 h 1238250"/>
              <a:gd name="connsiteX3" fmla="*/ 171450 w 171450"/>
              <a:gd name="connsiteY3" fmla="*/ 1062037 h 1238250"/>
              <a:gd name="connsiteX4" fmla="*/ 4763 w 171450"/>
              <a:gd name="connsiteY4" fmla="*/ 1047750 h 1238250"/>
              <a:gd name="connsiteX5" fmla="*/ 0 w 171450"/>
              <a:gd name="connsiteY5" fmla="*/ 1238250 h 1238250"/>
              <a:gd name="connsiteX0" fmla="*/ 129652 w 171450"/>
              <a:gd name="connsiteY0" fmla="*/ 0 h 1204362"/>
              <a:gd name="connsiteX1" fmla="*/ 128588 w 171450"/>
              <a:gd name="connsiteY1" fmla="*/ 380449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56626 w 171450"/>
              <a:gd name="connsiteY2" fmla="*/ 37662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4763 w 156626"/>
              <a:gd name="connsiteY4" fmla="*/ 1013862 h 1204362"/>
              <a:gd name="connsiteX5" fmla="*/ 0 w 156626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55589 w 156626"/>
              <a:gd name="connsiteY4" fmla="*/ 624192 h 1204362"/>
              <a:gd name="connsiteX5" fmla="*/ 0 w 156626"/>
              <a:gd name="connsiteY5" fmla="*/ 1204362 h 1204362"/>
              <a:gd name="connsiteX0" fmla="*/ 74063 w 101037"/>
              <a:gd name="connsiteY0" fmla="*/ 0 h 740571"/>
              <a:gd name="connsiteX1" fmla="*/ 70880 w 101037"/>
              <a:gd name="connsiteY1" fmla="*/ 244912 h 740571"/>
              <a:gd name="connsiteX2" fmla="*/ 101037 w 101037"/>
              <a:gd name="connsiteY2" fmla="*/ 376622 h 740571"/>
              <a:gd name="connsiteX3" fmla="*/ 101037 w 101037"/>
              <a:gd name="connsiteY3" fmla="*/ 630008 h 740571"/>
              <a:gd name="connsiteX4" fmla="*/ 0 w 101037"/>
              <a:gd name="connsiteY4" fmla="*/ 624192 h 740571"/>
              <a:gd name="connsiteX5" fmla="*/ 7944 w 101037"/>
              <a:gd name="connsiteY5" fmla="*/ 740571 h 740571"/>
              <a:gd name="connsiteX0" fmla="*/ 76707 w 103681"/>
              <a:gd name="connsiteY0" fmla="*/ 0 h 738453"/>
              <a:gd name="connsiteX1" fmla="*/ 73524 w 103681"/>
              <a:gd name="connsiteY1" fmla="*/ 244912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  <a:gd name="connsiteX0" fmla="*/ 76707 w 103681"/>
              <a:gd name="connsiteY0" fmla="*/ 0 h 738453"/>
              <a:gd name="connsiteX1" fmla="*/ 73524 w 103681"/>
              <a:gd name="connsiteY1" fmla="*/ 268206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  <a:gd name="connsiteX0" fmla="*/ 76707 w 110034"/>
              <a:gd name="connsiteY0" fmla="*/ 0 h 738453"/>
              <a:gd name="connsiteX1" fmla="*/ 73524 w 110034"/>
              <a:gd name="connsiteY1" fmla="*/ 268206 h 738453"/>
              <a:gd name="connsiteX2" fmla="*/ 110034 w 110034"/>
              <a:gd name="connsiteY2" fmla="*/ 385093 h 738453"/>
              <a:gd name="connsiteX3" fmla="*/ 103681 w 110034"/>
              <a:gd name="connsiteY3" fmla="*/ 630008 h 738453"/>
              <a:gd name="connsiteX4" fmla="*/ 2644 w 110034"/>
              <a:gd name="connsiteY4" fmla="*/ 624192 h 738453"/>
              <a:gd name="connsiteX5" fmla="*/ 0 w 110034"/>
              <a:gd name="connsiteY5" fmla="*/ 738453 h 738453"/>
              <a:gd name="connsiteX0" fmla="*/ 74212 w 107539"/>
              <a:gd name="connsiteY0" fmla="*/ 0 h 774456"/>
              <a:gd name="connsiteX1" fmla="*/ 71029 w 107539"/>
              <a:gd name="connsiteY1" fmla="*/ 268206 h 774456"/>
              <a:gd name="connsiteX2" fmla="*/ 107539 w 107539"/>
              <a:gd name="connsiteY2" fmla="*/ 385093 h 774456"/>
              <a:gd name="connsiteX3" fmla="*/ 101186 w 107539"/>
              <a:gd name="connsiteY3" fmla="*/ 630008 h 774456"/>
              <a:gd name="connsiteX4" fmla="*/ 149 w 107539"/>
              <a:gd name="connsiteY4" fmla="*/ 624192 h 774456"/>
              <a:gd name="connsiteX5" fmla="*/ 1741 w 107539"/>
              <a:gd name="connsiteY5" fmla="*/ 774456 h 774456"/>
              <a:gd name="connsiteX0" fmla="*/ 74588 w 107915"/>
              <a:gd name="connsiteY0" fmla="*/ 0 h 759632"/>
              <a:gd name="connsiteX1" fmla="*/ 71405 w 107915"/>
              <a:gd name="connsiteY1" fmla="*/ 268206 h 759632"/>
              <a:gd name="connsiteX2" fmla="*/ 107915 w 107915"/>
              <a:gd name="connsiteY2" fmla="*/ 385093 h 759632"/>
              <a:gd name="connsiteX3" fmla="*/ 101562 w 107915"/>
              <a:gd name="connsiteY3" fmla="*/ 630008 h 759632"/>
              <a:gd name="connsiteX4" fmla="*/ 525 w 107915"/>
              <a:gd name="connsiteY4" fmla="*/ 624192 h 759632"/>
              <a:gd name="connsiteX5" fmla="*/ 0 w 107915"/>
              <a:gd name="connsiteY5" fmla="*/ 759632 h 7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915" h="759632">
                <a:moveTo>
                  <a:pt x="74588" y="0"/>
                </a:moveTo>
                <a:cubicBezTo>
                  <a:pt x="74233" y="126816"/>
                  <a:pt x="71760" y="141390"/>
                  <a:pt x="71405" y="268206"/>
                </a:cubicBezTo>
                <a:lnTo>
                  <a:pt x="107915" y="385093"/>
                </a:lnTo>
                <a:lnTo>
                  <a:pt x="101562" y="630008"/>
                </a:lnTo>
                <a:lnTo>
                  <a:pt x="525" y="624192"/>
                </a:lnTo>
                <a:cubicBezTo>
                  <a:pt x="-356" y="662279"/>
                  <a:pt x="881" y="721545"/>
                  <a:pt x="0" y="759632"/>
                </a:cubicBezTo>
              </a:path>
            </a:pathLst>
          </a:cu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82"/>
            <a:endParaRPr lang="de-CH" sz="1799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4" name="Freeform 16">
            <a:extLst>
              <a:ext uri="{FF2B5EF4-FFF2-40B4-BE49-F238E27FC236}">
                <a16:creationId xmlns:a16="http://schemas.microsoft.com/office/drawing/2014/main" id="{17A2A487-65F2-F8EF-6D63-65D0A799A804}"/>
              </a:ext>
            </a:extLst>
          </p:cNvPr>
          <p:cNvSpPr/>
          <p:nvPr/>
        </p:nvSpPr>
        <p:spPr>
          <a:xfrm rot="16200000">
            <a:off x="9131961" y="2383995"/>
            <a:ext cx="80895" cy="569427"/>
          </a:xfrm>
          <a:custGeom>
            <a:avLst/>
            <a:gdLst>
              <a:gd name="connsiteX0" fmla="*/ 119063 w 171450"/>
              <a:gd name="connsiteY0" fmla="*/ 0 h 1238250"/>
              <a:gd name="connsiteX1" fmla="*/ 128588 w 171450"/>
              <a:gd name="connsiteY1" fmla="*/ 414337 h 1238250"/>
              <a:gd name="connsiteX2" fmla="*/ 171450 w 171450"/>
              <a:gd name="connsiteY2" fmla="*/ 647700 h 1238250"/>
              <a:gd name="connsiteX3" fmla="*/ 171450 w 171450"/>
              <a:gd name="connsiteY3" fmla="*/ 1062037 h 1238250"/>
              <a:gd name="connsiteX4" fmla="*/ 4763 w 171450"/>
              <a:gd name="connsiteY4" fmla="*/ 1047750 h 1238250"/>
              <a:gd name="connsiteX5" fmla="*/ 0 w 171450"/>
              <a:gd name="connsiteY5" fmla="*/ 1238250 h 1238250"/>
              <a:gd name="connsiteX0" fmla="*/ 129652 w 171450"/>
              <a:gd name="connsiteY0" fmla="*/ 0 h 1204362"/>
              <a:gd name="connsiteX1" fmla="*/ 128588 w 171450"/>
              <a:gd name="connsiteY1" fmla="*/ 380449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56626 w 171450"/>
              <a:gd name="connsiteY2" fmla="*/ 37662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4763 w 156626"/>
              <a:gd name="connsiteY4" fmla="*/ 1013862 h 1204362"/>
              <a:gd name="connsiteX5" fmla="*/ 0 w 156626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55589 w 156626"/>
              <a:gd name="connsiteY4" fmla="*/ 624192 h 1204362"/>
              <a:gd name="connsiteX5" fmla="*/ 0 w 156626"/>
              <a:gd name="connsiteY5" fmla="*/ 1204362 h 1204362"/>
              <a:gd name="connsiteX0" fmla="*/ 74063 w 101037"/>
              <a:gd name="connsiteY0" fmla="*/ 0 h 740571"/>
              <a:gd name="connsiteX1" fmla="*/ 70880 w 101037"/>
              <a:gd name="connsiteY1" fmla="*/ 244912 h 740571"/>
              <a:gd name="connsiteX2" fmla="*/ 101037 w 101037"/>
              <a:gd name="connsiteY2" fmla="*/ 376622 h 740571"/>
              <a:gd name="connsiteX3" fmla="*/ 101037 w 101037"/>
              <a:gd name="connsiteY3" fmla="*/ 630008 h 740571"/>
              <a:gd name="connsiteX4" fmla="*/ 0 w 101037"/>
              <a:gd name="connsiteY4" fmla="*/ 624192 h 740571"/>
              <a:gd name="connsiteX5" fmla="*/ 7944 w 101037"/>
              <a:gd name="connsiteY5" fmla="*/ 740571 h 740571"/>
              <a:gd name="connsiteX0" fmla="*/ 76707 w 103681"/>
              <a:gd name="connsiteY0" fmla="*/ 0 h 738453"/>
              <a:gd name="connsiteX1" fmla="*/ 73524 w 103681"/>
              <a:gd name="connsiteY1" fmla="*/ 244912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  <a:gd name="connsiteX0" fmla="*/ 76707 w 103681"/>
              <a:gd name="connsiteY0" fmla="*/ 0 h 738453"/>
              <a:gd name="connsiteX1" fmla="*/ 73524 w 103681"/>
              <a:gd name="connsiteY1" fmla="*/ 268206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  <a:gd name="connsiteX0" fmla="*/ 76707 w 110034"/>
              <a:gd name="connsiteY0" fmla="*/ 0 h 738453"/>
              <a:gd name="connsiteX1" fmla="*/ 73524 w 110034"/>
              <a:gd name="connsiteY1" fmla="*/ 268206 h 738453"/>
              <a:gd name="connsiteX2" fmla="*/ 110034 w 110034"/>
              <a:gd name="connsiteY2" fmla="*/ 385093 h 738453"/>
              <a:gd name="connsiteX3" fmla="*/ 103681 w 110034"/>
              <a:gd name="connsiteY3" fmla="*/ 630008 h 738453"/>
              <a:gd name="connsiteX4" fmla="*/ 2644 w 110034"/>
              <a:gd name="connsiteY4" fmla="*/ 624192 h 738453"/>
              <a:gd name="connsiteX5" fmla="*/ 0 w 110034"/>
              <a:gd name="connsiteY5" fmla="*/ 738453 h 738453"/>
              <a:gd name="connsiteX0" fmla="*/ 74212 w 107539"/>
              <a:gd name="connsiteY0" fmla="*/ 0 h 774456"/>
              <a:gd name="connsiteX1" fmla="*/ 71029 w 107539"/>
              <a:gd name="connsiteY1" fmla="*/ 268206 h 774456"/>
              <a:gd name="connsiteX2" fmla="*/ 107539 w 107539"/>
              <a:gd name="connsiteY2" fmla="*/ 385093 h 774456"/>
              <a:gd name="connsiteX3" fmla="*/ 101186 w 107539"/>
              <a:gd name="connsiteY3" fmla="*/ 630008 h 774456"/>
              <a:gd name="connsiteX4" fmla="*/ 149 w 107539"/>
              <a:gd name="connsiteY4" fmla="*/ 624192 h 774456"/>
              <a:gd name="connsiteX5" fmla="*/ 1741 w 107539"/>
              <a:gd name="connsiteY5" fmla="*/ 774456 h 774456"/>
              <a:gd name="connsiteX0" fmla="*/ 74588 w 107915"/>
              <a:gd name="connsiteY0" fmla="*/ 0 h 759632"/>
              <a:gd name="connsiteX1" fmla="*/ 71405 w 107915"/>
              <a:gd name="connsiteY1" fmla="*/ 268206 h 759632"/>
              <a:gd name="connsiteX2" fmla="*/ 107915 w 107915"/>
              <a:gd name="connsiteY2" fmla="*/ 385093 h 759632"/>
              <a:gd name="connsiteX3" fmla="*/ 101562 w 107915"/>
              <a:gd name="connsiteY3" fmla="*/ 630008 h 759632"/>
              <a:gd name="connsiteX4" fmla="*/ 525 w 107915"/>
              <a:gd name="connsiteY4" fmla="*/ 624192 h 759632"/>
              <a:gd name="connsiteX5" fmla="*/ 0 w 107915"/>
              <a:gd name="connsiteY5" fmla="*/ 759632 h 7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915" h="759632">
                <a:moveTo>
                  <a:pt x="74588" y="0"/>
                </a:moveTo>
                <a:cubicBezTo>
                  <a:pt x="74233" y="126816"/>
                  <a:pt x="71760" y="141390"/>
                  <a:pt x="71405" y="268206"/>
                </a:cubicBezTo>
                <a:lnTo>
                  <a:pt x="107915" y="385093"/>
                </a:lnTo>
                <a:lnTo>
                  <a:pt x="101562" y="630008"/>
                </a:lnTo>
                <a:lnTo>
                  <a:pt x="525" y="624192"/>
                </a:lnTo>
                <a:cubicBezTo>
                  <a:pt x="-356" y="662279"/>
                  <a:pt x="881" y="721545"/>
                  <a:pt x="0" y="759632"/>
                </a:cubicBezTo>
              </a:path>
            </a:pathLst>
          </a:cu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82"/>
            <a:endParaRPr lang="de-CH" sz="1799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5" name="Freeform 16">
            <a:extLst>
              <a:ext uri="{FF2B5EF4-FFF2-40B4-BE49-F238E27FC236}">
                <a16:creationId xmlns:a16="http://schemas.microsoft.com/office/drawing/2014/main" id="{16B31DBE-1F4D-8755-6D39-EF232B6CE9C5}"/>
              </a:ext>
            </a:extLst>
          </p:cNvPr>
          <p:cNvSpPr/>
          <p:nvPr/>
        </p:nvSpPr>
        <p:spPr>
          <a:xfrm rot="16200000">
            <a:off x="9131960" y="1917119"/>
            <a:ext cx="80895" cy="569427"/>
          </a:xfrm>
          <a:custGeom>
            <a:avLst/>
            <a:gdLst>
              <a:gd name="connsiteX0" fmla="*/ 119063 w 171450"/>
              <a:gd name="connsiteY0" fmla="*/ 0 h 1238250"/>
              <a:gd name="connsiteX1" fmla="*/ 128588 w 171450"/>
              <a:gd name="connsiteY1" fmla="*/ 414337 h 1238250"/>
              <a:gd name="connsiteX2" fmla="*/ 171450 w 171450"/>
              <a:gd name="connsiteY2" fmla="*/ 647700 h 1238250"/>
              <a:gd name="connsiteX3" fmla="*/ 171450 w 171450"/>
              <a:gd name="connsiteY3" fmla="*/ 1062037 h 1238250"/>
              <a:gd name="connsiteX4" fmla="*/ 4763 w 171450"/>
              <a:gd name="connsiteY4" fmla="*/ 1047750 h 1238250"/>
              <a:gd name="connsiteX5" fmla="*/ 0 w 171450"/>
              <a:gd name="connsiteY5" fmla="*/ 1238250 h 1238250"/>
              <a:gd name="connsiteX0" fmla="*/ 129652 w 171450"/>
              <a:gd name="connsiteY0" fmla="*/ 0 h 1204362"/>
              <a:gd name="connsiteX1" fmla="*/ 128588 w 171450"/>
              <a:gd name="connsiteY1" fmla="*/ 380449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56626 w 171450"/>
              <a:gd name="connsiteY2" fmla="*/ 37662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4763 w 156626"/>
              <a:gd name="connsiteY4" fmla="*/ 1013862 h 1204362"/>
              <a:gd name="connsiteX5" fmla="*/ 0 w 156626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55589 w 156626"/>
              <a:gd name="connsiteY4" fmla="*/ 624192 h 1204362"/>
              <a:gd name="connsiteX5" fmla="*/ 0 w 156626"/>
              <a:gd name="connsiteY5" fmla="*/ 1204362 h 1204362"/>
              <a:gd name="connsiteX0" fmla="*/ 74063 w 101037"/>
              <a:gd name="connsiteY0" fmla="*/ 0 h 740571"/>
              <a:gd name="connsiteX1" fmla="*/ 70880 w 101037"/>
              <a:gd name="connsiteY1" fmla="*/ 244912 h 740571"/>
              <a:gd name="connsiteX2" fmla="*/ 101037 w 101037"/>
              <a:gd name="connsiteY2" fmla="*/ 376622 h 740571"/>
              <a:gd name="connsiteX3" fmla="*/ 101037 w 101037"/>
              <a:gd name="connsiteY3" fmla="*/ 630008 h 740571"/>
              <a:gd name="connsiteX4" fmla="*/ 0 w 101037"/>
              <a:gd name="connsiteY4" fmla="*/ 624192 h 740571"/>
              <a:gd name="connsiteX5" fmla="*/ 7944 w 101037"/>
              <a:gd name="connsiteY5" fmla="*/ 740571 h 740571"/>
              <a:gd name="connsiteX0" fmla="*/ 76707 w 103681"/>
              <a:gd name="connsiteY0" fmla="*/ 0 h 738453"/>
              <a:gd name="connsiteX1" fmla="*/ 73524 w 103681"/>
              <a:gd name="connsiteY1" fmla="*/ 244912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  <a:gd name="connsiteX0" fmla="*/ 76707 w 103681"/>
              <a:gd name="connsiteY0" fmla="*/ 0 h 738453"/>
              <a:gd name="connsiteX1" fmla="*/ 73524 w 103681"/>
              <a:gd name="connsiteY1" fmla="*/ 268206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  <a:gd name="connsiteX0" fmla="*/ 76707 w 110034"/>
              <a:gd name="connsiteY0" fmla="*/ 0 h 738453"/>
              <a:gd name="connsiteX1" fmla="*/ 73524 w 110034"/>
              <a:gd name="connsiteY1" fmla="*/ 268206 h 738453"/>
              <a:gd name="connsiteX2" fmla="*/ 110034 w 110034"/>
              <a:gd name="connsiteY2" fmla="*/ 385093 h 738453"/>
              <a:gd name="connsiteX3" fmla="*/ 103681 w 110034"/>
              <a:gd name="connsiteY3" fmla="*/ 630008 h 738453"/>
              <a:gd name="connsiteX4" fmla="*/ 2644 w 110034"/>
              <a:gd name="connsiteY4" fmla="*/ 624192 h 738453"/>
              <a:gd name="connsiteX5" fmla="*/ 0 w 110034"/>
              <a:gd name="connsiteY5" fmla="*/ 738453 h 738453"/>
              <a:gd name="connsiteX0" fmla="*/ 74212 w 107539"/>
              <a:gd name="connsiteY0" fmla="*/ 0 h 774456"/>
              <a:gd name="connsiteX1" fmla="*/ 71029 w 107539"/>
              <a:gd name="connsiteY1" fmla="*/ 268206 h 774456"/>
              <a:gd name="connsiteX2" fmla="*/ 107539 w 107539"/>
              <a:gd name="connsiteY2" fmla="*/ 385093 h 774456"/>
              <a:gd name="connsiteX3" fmla="*/ 101186 w 107539"/>
              <a:gd name="connsiteY3" fmla="*/ 630008 h 774456"/>
              <a:gd name="connsiteX4" fmla="*/ 149 w 107539"/>
              <a:gd name="connsiteY4" fmla="*/ 624192 h 774456"/>
              <a:gd name="connsiteX5" fmla="*/ 1741 w 107539"/>
              <a:gd name="connsiteY5" fmla="*/ 774456 h 774456"/>
              <a:gd name="connsiteX0" fmla="*/ 74588 w 107915"/>
              <a:gd name="connsiteY0" fmla="*/ 0 h 759632"/>
              <a:gd name="connsiteX1" fmla="*/ 71405 w 107915"/>
              <a:gd name="connsiteY1" fmla="*/ 268206 h 759632"/>
              <a:gd name="connsiteX2" fmla="*/ 107915 w 107915"/>
              <a:gd name="connsiteY2" fmla="*/ 385093 h 759632"/>
              <a:gd name="connsiteX3" fmla="*/ 101562 w 107915"/>
              <a:gd name="connsiteY3" fmla="*/ 630008 h 759632"/>
              <a:gd name="connsiteX4" fmla="*/ 525 w 107915"/>
              <a:gd name="connsiteY4" fmla="*/ 624192 h 759632"/>
              <a:gd name="connsiteX5" fmla="*/ 0 w 107915"/>
              <a:gd name="connsiteY5" fmla="*/ 759632 h 7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915" h="759632">
                <a:moveTo>
                  <a:pt x="74588" y="0"/>
                </a:moveTo>
                <a:cubicBezTo>
                  <a:pt x="74233" y="126816"/>
                  <a:pt x="71760" y="141390"/>
                  <a:pt x="71405" y="268206"/>
                </a:cubicBezTo>
                <a:lnTo>
                  <a:pt x="107915" y="385093"/>
                </a:lnTo>
                <a:lnTo>
                  <a:pt x="101562" y="630008"/>
                </a:lnTo>
                <a:lnTo>
                  <a:pt x="525" y="624192"/>
                </a:lnTo>
                <a:cubicBezTo>
                  <a:pt x="-356" y="662279"/>
                  <a:pt x="881" y="721545"/>
                  <a:pt x="0" y="759632"/>
                </a:cubicBezTo>
              </a:path>
            </a:pathLst>
          </a:cu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82"/>
            <a:endParaRPr lang="de-CH" sz="1799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6" name="Freeform 16">
            <a:extLst>
              <a:ext uri="{FF2B5EF4-FFF2-40B4-BE49-F238E27FC236}">
                <a16:creationId xmlns:a16="http://schemas.microsoft.com/office/drawing/2014/main" id="{65858CDA-62AC-4CF1-E337-3DACE5D08F34}"/>
              </a:ext>
            </a:extLst>
          </p:cNvPr>
          <p:cNvSpPr/>
          <p:nvPr/>
        </p:nvSpPr>
        <p:spPr>
          <a:xfrm rot="16200000">
            <a:off x="9131959" y="1434340"/>
            <a:ext cx="80895" cy="569427"/>
          </a:xfrm>
          <a:custGeom>
            <a:avLst/>
            <a:gdLst>
              <a:gd name="connsiteX0" fmla="*/ 119063 w 171450"/>
              <a:gd name="connsiteY0" fmla="*/ 0 h 1238250"/>
              <a:gd name="connsiteX1" fmla="*/ 128588 w 171450"/>
              <a:gd name="connsiteY1" fmla="*/ 414337 h 1238250"/>
              <a:gd name="connsiteX2" fmla="*/ 171450 w 171450"/>
              <a:gd name="connsiteY2" fmla="*/ 647700 h 1238250"/>
              <a:gd name="connsiteX3" fmla="*/ 171450 w 171450"/>
              <a:gd name="connsiteY3" fmla="*/ 1062037 h 1238250"/>
              <a:gd name="connsiteX4" fmla="*/ 4763 w 171450"/>
              <a:gd name="connsiteY4" fmla="*/ 1047750 h 1238250"/>
              <a:gd name="connsiteX5" fmla="*/ 0 w 171450"/>
              <a:gd name="connsiteY5" fmla="*/ 1238250 h 1238250"/>
              <a:gd name="connsiteX0" fmla="*/ 129652 w 171450"/>
              <a:gd name="connsiteY0" fmla="*/ 0 h 1204362"/>
              <a:gd name="connsiteX1" fmla="*/ 128588 w 171450"/>
              <a:gd name="connsiteY1" fmla="*/ 380449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71450 w 171450"/>
              <a:gd name="connsiteY2" fmla="*/ 61381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71450"/>
              <a:gd name="connsiteY0" fmla="*/ 0 h 1204362"/>
              <a:gd name="connsiteX1" fmla="*/ 126469 w 171450"/>
              <a:gd name="connsiteY1" fmla="*/ 244912 h 1204362"/>
              <a:gd name="connsiteX2" fmla="*/ 156626 w 171450"/>
              <a:gd name="connsiteY2" fmla="*/ 376622 h 1204362"/>
              <a:gd name="connsiteX3" fmla="*/ 171450 w 171450"/>
              <a:gd name="connsiteY3" fmla="*/ 1028149 h 1204362"/>
              <a:gd name="connsiteX4" fmla="*/ 4763 w 171450"/>
              <a:gd name="connsiteY4" fmla="*/ 1013862 h 1204362"/>
              <a:gd name="connsiteX5" fmla="*/ 0 w 171450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4763 w 156626"/>
              <a:gd name="connsiteY4" fmla="*/ 1013862 h 1204362"/>
              <a:gd name="connsiteX5" fmla="*/ 0 w 156626"/>
              <a:gd name="connsiteY5" fmla="*/ 1204362 h 1204362"/>
              <a:gd name="connsiteX0" fmla="*/ 129652 w 156626"/>
              <a:gd name="connsiteY0" fmla="*/ 0 h 1204362"/>
              <a:gd name="connsiteX1" fmla="*/ 126469 w 156626"/>
              <a:gd name="connsiteY1" fmla="*/ 244912 h 1204362"/>
              <a:gd name="connsiteX2" fmla="*/ 156626 w 156626"/>
              <a:gd name="connsiteY2" fmla="*/ 376622 h 1204362"/>
              <a:gd name="connsiteX3" fmla="*/ 156626 w 156626"/>
              <a:gd name="connsiteY3" fmla="*/ 630008 h 1204362"/>
              <a:gd name="connsiteX4" fmla="*/ 55589 w 156626"/>
              <a:gd name="connsiteY4" fmla="*/ 624192 h 1204362"/>
              <a:gd name="connsiteX5" fmla="*/ 0 w 156626"/>
              <a:gd name="connsiteY5" fmla="*/ 1204362 h 1204362"/>
              <a:gd name="connsiteX0" fmla="*/ 74063 w 101037"/>
              <a:gd name="connsiteY0" fmla="*/ 0 h 740571"/>
              <a:gd name="connsiteX1" fmla="*/ 70880 w 101037"/>
              <a:gd name="connsiteY1" fmla="*/ 244912 h 740571"/>
              <a:gd name="connsiteX2" fmla="*/ 101037 w 101037"/>
              <a:gd name="connsiteY2" fmla="*/ 376622 h 740571"/>
              <a:gd name="connsiteX3" fmla="*/ 101037 w 101037"/>
              <a:gd name="connsiteY3" fmla="*/ 630008 h 740571"/>
              <a:gd name="connsiteX4" fmla="*/ 0 w 101037"/>
              <a:gd name="connsiteY4" fmla="*/ 624192 h 740571"/>
              <a:gd name="connsiteX5" fmla="*/ 7944 w 101037"/>
              <a:gd name="connsiteY5" fmla="*/ 740571 h 740571"/>
              <a:gd name="connsiteX0" fmla="*/ 76707 w 103681"/>
              <a:gd name="connsiteY0" fmla="*/ 0 h 738453"/>
              <a:gd name="connsiteX1" fmla="*/ 73524 w 103681"/>
              <a:gd name="connsiteY1" fmla="*/ 244912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  <a:gd name="connsiteX0" fmla="*/ 76707 w 103681"/>
              <a:gd name="connsiteY0" fmla="*/ 0 h 738453"/>
              <a:gd name="connsiteX1" fmla="*/ 73524 w 103681"/>
              <a:gd name="connsiteY1" fmla="*/ 268206 h 738453"/>
              <a:gd name="connsiteX2" fmla="*/ 103681 w 103681"/>
              <a:gd name="connsiteY2" fmla="*/ 376622 h 738453"/>
              <a:gd name="connsiteX3" fmla="*/ 103681 w 103681"/>
              <a:gd name="connsiteY3" fmla="*/ 630008 h 738453"/>
              <a:gd name="connsiteX4" fmla="*/ 2644 w 103681"/>
              <a:gd name="connsiteY4" fmla="*/ 624192 h 738453"/>
              <a:gd name="connsiteX5" fmla="*/ 0 w 103681"/>
              <a:gd name="connsiteY5" fmla="*/ 738453 h 738453"/>
              <a:gd name="connsiteX0" fmla="*/ 76707 w 110034"/>
              <a:gd name="connsiteY0" fmla="*/ 0 h 738453"/>
              <a:gd name="connsiteX1" fmla="*/ 73524 w 110034"/>
              <a:gd name="connsiteY1" fmla="*/ 268206 h 738453"/>
              <a:gd name="connsiteX2" fmla="*/ 110034 w 110034"/>
              <a:gd name="connsiteY2" fmla="*/ 385093 h 738453"/>
              <a:gd name="connsiteX3" fmla="*/ 103681 w 110034"/>
              <a:gd name="connsiteY3" fmla="*/ 630008 h 738453"/>
              <a:gd name="connsiteX4" fmla="*/ 2644 w 110034"/>
              <a:gd name="connsiteY4" fmla="*/ 624192 h 738453"/>
              <a:gd name="connsiteX5" fmla="*/ 0 w 110034"/>
              <a:gd name="connsiteY5" fmla="*/ 738453 h 738453"/>
              <a:gd name="connsiteX0" fmla="*/ 74212 w 107539"/>
              <a:gd name="connsiteY0" fmla="*/ 0 h 774456"/>
              <a:gd name="connsiteX1" fmla="*/ 71029 w 107539"/>
              <a:gd name="connsiteY1" fmla="*/ 268206 h 774456"/>
              <a:gd name="connsiteX2" fmla="*/ 107539 w 107539"/>
              <a:gd name="connsiteY2" fmla="*/ 385093 h 774456"/>
              <a:gd name="connsiteX3" fmla="*/ 101186 w 107539"/>
              <a:gd name="connsiteY3" fmla="*/ 630008 h 774456"/>
              <a:gd name="connsiteX4" fmla="*/ 149 w 107539"/>
              <a:gd name="connsiteY4" fmla="*/ 624192 h 774456"/>
              <a:gd name="connsiteX5" fmla="*/ 1741 w 107539"/>
              <a:gd name="connsiteY5" fmla="*/ 774456 h 774456"/>
              <a:gd name="connsiteX0" fmla="*/ 74588 w 107915"/>
              <a:gd name="connsiteY0" fmla="*/ 0 h 759632"/>
              <a:gd name="connsiteX1" fmla="*/ 71405 w 107915"/>
              <a:gd name="connsiteY1" fmla="*/ 268206 h 759632"/>
              <a:gd name="connsiteX2" fmla="*/ 107915 w 107915"/>
              <a:gd name="connsiteY2" fmla="*/ 385093 h 759632"/>
              <a:gd name="connsiteX3" fmla="*/ 101562 w 107915"/>
              <a:gd name="connsiteY3" fmla="*/ 630008 h 759632"/>
              <a:gd name="connsiteX4" fmla="*/ 525 w 107915"/>
              <a:gd name="connsiteY4" fmla="*/ 624192 h 759632"/>
              <a:gd name="connsiteX5" fmla="*/ 0 w 107915"/>
              <a:gd name="connsiteY5" fmla="*/ 759632 h 7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915" h="759632">
                <a:moveTo>
                  <a:pt x="74588" y="0"/>
                </a:moveTo>
                <a:cubicBezTo>
                  <a:pt x="74233" y="126816"/>
                  <a:pt x="71760" y="141390"/>
                  <a:pt x="71405" y="268206"/>
                </a:cubicBezTo>
                <a:lnTo>
                  <a:pt x="107915" y="385093"/>
                </a:lnTo>
                <a:lnTo>
                  <a:pt x="101562" y="630008"/>
                </a:lnTo>
                <a:lnTo>
                  <a:pt x="525" y="624192"/>
                </a:lnTo>
                <a:cubicBezTo>
                  <a:pt x="-356" y="662279"/>
                  <a:pt x="881" y="721545"/>
                  <a:pt x="0" y="759632"/>
                </a:cubicBezTo>
              </a:path>
            </a:pathLst>
          </a:cu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82"/>
            <a:endParaRPr lang="de-CH" sz="1799">
              <a:solidFill>
                <a:srgbClr val="FFFFFF"/>
              </a:solidFill>
              <a:latin typeface="Arial" panose="020B0604020202020204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8994B47-906D-F15A-63FF-F1E3C45B810E}"/>
              </a:ext>
            </a:extLst>
          </p:cNvPr>
          <p:cNvCxnSpPr/>
          <p:nvPr/>
        </p:nvCxnSpPr>
        <p:spPr>
          <a:xfrm flipV="1">
            <a:off x="7727950" y="1376363"/>
            <a:ext cx="0" cy="4010206"/>
          </a:xfrm>
          <a:prstGeom prst="straightConnector1">
            <a:avLst/>
          </a:prstGeom>
          <a:ln w="53975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0D3815DA-A8AD-BC1B-9518-DD8552FF0B0F}"/>
                  </a:ext>
                </a:extLst>
              </p:cNvPr>
              <p:cNvSpPr txBox="1"/>
              <p:nvPr/>
            </p:nvSpPr>
            <p:spPr>
              <a:xfrm rot="16200000">
                <a:off x="6516985" y="2743683"/>
                <a:ext cx="2019299" cy="1238249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Roboto Medium" panose="02000000000000000000" pitchFamily="2" charset="0"/>
                                </a:rPr>
                              </m:ctrlPr>
                            </m:sSubPr>
                            <m:e>
                              <m:r>
                                <a:rPr lang="en-GB" sz="20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de-CH" sz="20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Roboto Medium" panose="02000000000000000000" pitchFamily="2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de-CH" sz="20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Roboto Medium" panose="02000000000000000000" pitchFamily="2" charset="0"/>
                        </a:rPr>
                        <m:t>/</m:t>
                      </m:r>
                      <m:r>
                        <a:rPr lang="de-CH" sz="2000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  <a:ea typeface="Roboto Medium" panose="02000000000000000000" pitchFamily="2" charset="0"/>
                        </a:rPr>
                        <m:t>𝑛</m:t>
                      </m:r>
                    </m:oMath>
                  </m:oMathPara>
                </a14:m>
                <a:endParaRPr lang="en-GB" sz="2000" dirty="0" err="1"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0D3815DA-A8AD-BC1B-9518-DD8552FF0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516985" y="2743683"/>
                <a:ext cx="2019299" cy="12382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8D08E2E-DB38-7B0F-7043-F9069F65AD94}"/>
                  </a:ext>
                </a:extLst>
              </p:cNvPr>
              <p:cNvSpPr txBox="1"/>
              <p:nvPr/>
            </p:nvSpPr>
            <p:spPr>
              <a:xfrm>
                <a:off x="8537500" y="4792813"/>
                <a:ext cx="553551" cy="533126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CH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000" dirty="0" err="1">
                  <a:solidFill>
                    <a:schemeClr val="accent1"/>
                  </a:solidFill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48D08E2E-DB38-7B0F-7043-F9069F65AD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500" y="4792813"/>
                <a:ext cx="553551" cy="53312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DB058355-D309-572A-25C9-DAE01EECEF30}"/>
                  </a:ext>
                </a:extLst>
              </p:cNvPr>
              <p:cNvSpPr txBox="1"/>
              <p:nvPr/>
            </p:nvSpPr>
            <p:spPr>
              <a:xfrm>
                <a:off x="8537499" y="4310034"/>
                <a:ext cx="553551" cy="533126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CH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000" dirty="0" err="1">
                  <a:solidFill>
                    <a:schemeClr val="accent1"/>
                  </a:solidFill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DB058355-D309-572A-25C9-DAE01EECEF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499" y="4310034"/>
                <a:ext cx="553551" cy="53312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F4C4B0CF-4CC6-1221-0A1D-A8DD78F2415F}"/>
                  </a:ext>
                </a:extLst>
              </p:cNvPr>
              <p:cNvSpPr txBox="1"/>
              <p:nvPr/>
            </p:nvSpPr>
            <p:spPr>
              <a:xfrm>
                <a:off x="8537498" y="3843158"/>
                <a:ext cx="553551" cy="533126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CH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000" dirty="0" err="1">
                  <a:solidFill>
                    <a:schemeClr val="accent1"/>
                  </a:solidFill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F4C4B0CF-4CC6-1221-0A1D-A8DD78F24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498" y="3843158"/>
                <a:ext cx="553551" cy="53312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8F6BA464-F13B-7323-6549-8A38CCCF7786}"/>
                  </a:ext>
                </a:extLst>
              </p:cNvPr>
              <p:cNvSpPr txBox="1"/>
              <p:nvPr/>
            </p:nvSpPr>
            <p:spPr>
              <a:xfrm>
                <a:off x="8867502" y="3304337"/>
                <a:ext cx="553551" cy="533126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CH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GB" sz="2000" dirty="0" err="1">
                  <a:solidFill>
                    <a:schemeClr val="accent1"/>
                  </a:solidFill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8F6BA464-F13B-7323-6549-8A38CCCF77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7502" y="3304337"/>
                <a:ext cx="553551" cy="53312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5D6CBCCD-8252-CA41-84AB-36E1DE9D18CB}"/>
                  </a:ext>
                </a:extLst>
              </p:cNvPr>
              <p:cNvSpPr txBox="1"/>
              <p:nvPr/>
            </p:nvSpPr>
            <p:spPr>
              <a:xfrm>
                <a:off x="8469431" y="2580375"/>
                <a:ext cx="553551" cy="533126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CH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en-GB" sz="2000" dirty="0" err="1">
                  <a:solidFill>
                    <a:schemeClr val="accent1"/>
                  </a:solidFill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5D6CBCCD-8252-CA41-84AB-36E1DE9D18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9431" y="2580375"/>
                <a:ext cx="553551" cy="53312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236D636B-F82F-D38F-F8A4-A10C35A6B91E}"/>
                  </a:ext>
                </a:extLst>
              </p:cNvPr>
              <p:cNvSpPr txBox="1"/>
              <p:nvPr/>
            </p:nvSpPr>
            <p:spPr>
              <a:xfrm>
                <a:off x="8469430" y="2113499"/>
                <a:ext cx="553551" cy="533126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CH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GB" sz="2000" dirty="0" err="1">
                  <a:solidFill>
                    <a:schemeClr val="accent1"/>
                  </a:solidFill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236D636B-F82F-D38F-F8A4-A10C35A6B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9430" y="2113499"/>
                <a:ext cx="553551" cy="53312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7020D218-930B-2FB8-C67B-6F66AA4C32B6}"/>
                  </a:ext>
                </a:extLst>
              </p:cNvPr>
              <p:cNvSpPr txBox="1"/>
              <p:nvPr/>
            </p:nvSpPr>
            <p:spPr>
              <a:xfrm>
                <a:off x="8469429" y="1646623"/>
                <a:ext cx="553551" cy="533126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CH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  <m:t>6</m:t>
                          </m:r>
                        </m:sub>
                      </m:sSub>
                    </m:oMath>
                  </m:oMathPara>
                </a14:m>
                <a:endParaRPr lang="en-GB" sz="2000" dirty="0" err="1">
                  <a:solidFill>
                    <a:schemeClr val="accent1"/>
                  </a:solidFill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7020D218-930B-2FB8-C67B-6F66AA4C32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9429" y="1646623"/>
                <a:ext cx="553551" cy="533126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9FEA77A2-19D6-5845-CCC5-935F333825BD}"/>
                  </a:ext>
                </a:extLst>
              </p:cNvPr>
              <p:cNvSpPr txBox="1"/>
              <p:nvPr/>
            </p:nvSpPr>
            <p:spPr>
              <a:xfrm>
                <a:off x="8469431" y="1148170"/>
                <a:ext cx="553551" cy="533126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CH" sz="20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  <m:t>7</m:t>
                          </m:r>
                        </m:sub>
                      </m:sSub>
                    </m:oMath>
                  </m:oMathPara>
                </a14:m>
                <a:endParaRPr lang="en-GB" sz="2000" dirty="0" err="1">
                  <a:solidFill>
                    <a:schemeClr val="accent1"/>
                  </a:solidFill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9FEA77A2-19D6-5845-CCC5-935F333825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9431" y="1148170"/>
                <a:ext cx="553551" cy="53312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41709AC0-9655-FC8E-0510-2D330C8F5600}"/>
                  </a:ext>
                </a:extLst>
              </p:cNvPr>
              <p:cNvSpPr txBox="1"/>
              <p:nvPr/>
            </p:nvSpPr>
            <p:spPr>
              <a:xfrm rot="16200000">
                <a:off x="6522972" y="2898223"/>
                <a:ext cx="2019299" cy="1238249"/>
              </a:xfrm>
              <a:prstGeom prst="rect">
                <a:avLst/>
              </a:prstGeom>
              <a:noFill/>
            </p:spPr>
            <p:txBody>
              <a:bodyPr wrap="square" lIns="108000" tIns="36000" rIns="108000" bIns="108000" rtlCol="0">
                <a:normAutofit/>
              </a:bodyPr>
              <a:lstStyle/>
              <a:p>
                <a:pPr algn="l">
                  <a:spcAft>
                    <a:spcPts val="600"/>
                  </a:spcAft>
                  <a:buClr>
                    <a:schemeClr val="tx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sz="20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  <a:ea typeface="Roboto Medium" panose="02000000000000000000" pitchFamily="2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Roboto Medium" panose="02000000000000000000" pitchFamily="2" charset="0"/>
                                </a:rPr>
                              </m:ctrlPr>
                            </m:sSubPr>
                            <m:e>
                              <m:r>
                                <a:rPr lang="en-GB" sz="200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de-CH" sz="2000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  <a:ea typeface="Roboto Medium" panose="02000000000000000000" pitchFamily="2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000" dirty="0" err="1">
                  <a:ea typeface="Roboto Medium" panose="02000000000000000000" pitchFamily="2" charset="0"/>
                </a:endParaRPr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41709AC0-9655-FC8E-0510-2D330C8F56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522972" y="2898223"/>
                <a:ext cx="2019299" cy="1238249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Ellipse 21">
            <a:extLst>
              <a:ext uri="{FF2B5EF4-FFF2-40B4-BE49-F238E27FC236}">
                <a16:creationId xmlns:a16="http://schemas.microsoft.com/office/drawing/2014/main" id="{D902BE0B-DB58-6F1C-E306-ECFDF69E2D48}"/>
              </a:ext>
            </a:extLst>
          </p:cNvPr>
          <p:cNvSpPr/>
          <p:nvPr/>
        </p:nvSpPr>
        <p:spPr>
          <a:xfrm>
            <a:off x="9346200" y="1622397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E981EC96-7FE6-DEB2-234E-2B4F0A727E8B}"/>
              </a:ext>
            </a:extLst>
          </p:cNvPr>
          <p:cNvSpPr/>
          <p:nvPr/>
        </p:nvSpPr>
        <p:spPr>
          <a:xfrm>
            <a:off x="9335670" y="2117497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AA5F420C-59A9-E87A-425C-A147256D5BCE}"/>
              </a:ext>
            </a:extLst>
          </p:cNvPr>
          <p:cNvSpPr/>
          <p:nvPr/>
        </p:nvSpPr>
        <p:spPr>
          <a:xfrm>
            <a:off x="9335294" y="2583027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DD554915-FD4F-F910-6171-DAC1C2E4E97A}"/>
              </a:ext>
            </a:extLst>
          </p:cNvPr>
          <p:cNvSpPr/>
          <p:nvPr/>
        </p:nvSpPr>
        <p:spPr>
          <a:xfrm>
            <a:off x="9346200" y="3055950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48BD02E3-1D8E-9113-F65F-5C9F8E725264}"/>
              </a:ext>
            </a:extLst>
          </p:cNvPr>
          <p:cNvSpPr/>
          <p:nvPr/>
        </p:nvSpPr>
        <p:spPr>
          <a:xfrm>
            <a:off x="9415865" y="3833744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DE777266-E82F-534E-A32F-B161A0204D22}"/>
              </a:ext>
            </a:extLst>
          </p:cNvPr>
          <p:cNvSpPr/>
          <p:nvPr/>
        </p:nvSpPr>
        <p:spPr>
          <a:xfrm>
            <a:off x="9415865" y="4321819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8E64D650-540E-6A0F-05B6-FF9F508B71AA}"/>
              </a:ext>
            </a:extLst>
          </p:cNvPr>
          <p:cNvSpPr/>
          <p:nvPr/>
        </p:nvSpPr>
        <p:spPr>
          <a:xfrm>
            <a:off x="9427012" y="4784970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181D920C-6001-C4E1-C0E9-2B17EC02D580}"/>
              </a:ext>
            </a:extLst>
          </p:cNvPr>
          <p:cNvSpPr/>
          <p:nvPr/>
        </p:nvSpPr>
        <p:spPr>
          <a:xfrm>
            <a:off x="9424102" y="5273181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40" name="Picture 18">
            <a:extLst>
              <a:ext uri="{FF2B5EF4-FFF2-40B4-BE49-F238E27FC236}">
                <a16:creationId xmlns:a16="http://schemas.microsoft.com/office/drawing/2014/main" id="{FCF03634-57C2-1B65-2D62-06110FF1C1F0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73" r="13953" b="-1"/>
          <a:stretch/>
        </p:blipFill>
        <p:spPr bwMode="auto">
          <a:xfrm>
            <a:off x="7933188" y="239852"/>
            <a:ext cx="2239690" cy="852336"/>
          </a:xfrm>
          <a:prstGeom prst="rect">
            <a:avLst/>
          </a:prstGeom>
          <a:ln w="57150">
            <a:solidFill>
              <a:schemeClr val="bg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EEB106B7-D479-8582-5DA2-ACD2ED35C0FC}"/>
              </a:ext>
            </a:extLst>
          </p:cNvPr>
          <p:cNvCxnSpPr>
            <a:cxnSpLocks/>
          </p:cNvCxnSpPr>
          <p:nvPr/>
        </p:nvCxnSpPr>
        <p:spPr>
          <a:xfrm>
            <a:off x="7874560" y="4753393"/>
            <a:ext cx="0" cy="3766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AC6E981C-724D-3CB4-5EC0-0C9BC87F0142}"/>
              </a:ext>
            </a:extLst>
          </p:cNvPr>
          <p:cNvCxnSpPr>
            <a:cxnSpLocks/>
          </p:cNvCxnSpPr>
          <p:nvPr/>
        </p:nvCxnSpPr>
        <p:spPr>
          <a:xfrm>
            <a:off x="7874560" y="4263278"/>
            <a:ext cx="0" cy="3766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DDE82286-C71A-5F0D-2F43-67C3A84E190E}"/>
              </a:ext>
            </a:extLst>
          </p:cNvPr>
          <p:cNvCxnSpPr>
            <a:cxnSpLocks/>
          </p:cNvCxnSpPr>
          <p:nvPr/>
        </p:nvCxnSpPr>
        <p:spPr>
          <a:xfrm>
            <a:off x="7874560" y="3803493"/>
            <a:ext cx="0" cy="3766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AFEC58C7-F9C1-7243-A3BA-1D2394FD80C6}"/>
              </a:ext>
            </a:extLst>
          </p:cNvPr>
          <p:cNvCxnSpPr>
            <a:cxnSpLocks/>
          </p:cNvCxnSpPr>
          <p:nvPr/>
        </p:nvCxnSpPr>
        <p:spPr>
          <a:xfrm>
            <a:off x="7874560" y="3055950"/>
            <a:ext cx="0" cy="68354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E19E4FDC-B160-AEDB-3A63-9E4F44064718}"/>
              </a:ext>
            </a:extLst>
          </p:cNvPr>
          <p:cNvCxnSpPr>
            <a:cxnSpLocks/>
          </p:cNvCxnSpPr>
          <p:nvPr/>
        </p:nvCxnSpPr>
        <p:spPr>
          <a:xfrm>
            <a:off x="7874560" y="2567901"/>
            <a:ext cx="0" cy="3766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29677862-7A07-AFC8-95BD-AE64BABC58E3}"/>
              </a:ext>
            </a:extLst>
          </p:cNvPr>
          <p:cNvCxnSpPr>
            <a:cxnSpLocks/>
          </p:cNvCxnSpPr>
          <p:nvPr/>
        </p:nvCxnSpPr>
        <p:spPr>
          <a:xfrm>
            <a:off x="7874560" y="2077786"/>
            <a:ext cx="0" cy="3766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2B50ABF2-BC2D-8811-203C-AF0A6A620656}"/>
              </a:ext>
            </a:extLst>
          </p:cNvPr>
          <p:cNvCxnSpPr>
            <a:cxnSpLocks/>
          </p:cNvCxnSpPr>
          <p:nvPr/>
        </p:nvCxnSpPr>
        <p:spPr>
          <a:xfrm>
            <a:off x="7874560" y="1618001"/>
            <a:ext cx="0" cy="3766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E969A491-F2F5-B721-E5AA-553530D09A99}"/>
              </a:ext>
            </a:extLst>
          </p:cNvPr>
          <p:cNvCxnSpPr>
            <a:cxnSpLocks/>
          </p:cNvCxnSpPr>
          <p:nvPr/>
        </p:nvCxnSpPr>
        <p:spPr>
          <a:xfrm>
            <a:off x="7874560" y="502920"/>
            <a:ext cx="0" cy="9912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Verbinder: gewinkelt 55">
            <a:extLst>
              <a:ext uri="{FF2B5EF4-FFF2-40B4-BE49-F238E27FC236}">
                <a16:creationId xmlns:a16="http://schemas.microsoft.com/office/drawing/2014/main" id="{4DC45242-DDF4-445D-E1EB-97BF9578BAD9}"/>
              </a:ext>
            </a:extLst>
          </p:cNvPr>
          <p:cNvCxnSpPr>
            <a:cxnSpLocks/>
          </p:cNvCxnSpPr>
          <p:nvPr/>
        </p:nvCxnSpPr>
        <p:spPr>
          <a:xfrm rot="16200000" flipH="1">
            <a:off x="7401513" y="2848535"/>
            <a:ext cx="645163" cy="299723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Verbinder: gewinkelt 56">
            <a:extLst>
              <a:ext uri="{FF2B5EF4-FFF2-40B4-BE49-F238E27FC236}">
                <a16:creationId xmlns:a16="http://schemas.microsoft.com/office/drawing/2014/main" id="{41D9C7D8-35F0-DB75-2C58-1DBC4CDD3F10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393096" y="2208473"/>
            <a:ext cx="661997" cy="299723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Verbinder: gewinkelt 60">
            <a:extLst>
              <a:ext uri="{FF2B5EF4-FFF2-40B4-BE49-F238E27FC236}">
                <a16:creationId xmlns:a16="http://schemas.microsoft.com/office/drawing/2014/main" id="{FB6A962C-BECD-E5F8-1A92-ABDA74CBBF26}"/>
              </a:ext>
            </a:extLst>
          </p:cNvPr>
          <p:cNvCxnSpPr>
            <a:cxnSpLocks/>
          </p:cNvCxnSpPr>
          <p:nvPr/>
        </p:nvCxnSpPr>
        <p:spPr>
          <a:xfrm rot="16200000" flipH="1">
            <a:off x="7404051" y="4601205"/>
            <a:ext cx="645163" cy="299723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Verbinder: gewinkelt 61">
            <a:extLst>
              <a:ext uri="{FF2B5EF4-FFF2-40B4-BE49-F238E27FC236}">
                <a16:creationId xmlns:a16="http://schemas.microsoft.com/office/drawing/2014/main" id="{4CF1D734-7426-2540-F789-BB849706B6F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395634" y="3961143"/>
            <a:ext cx="661997" cy="299723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id="{D355E1AD-80C7-0752-2FC4-ABF18A1FD625}"/>
              </a:ext>
            </a:extLst>
          </p:cNvPr>
          <p:cNvSpPr/>
          <p:nvPr/>
        </p:nvSpPr>
        <p:spPr>
          <a:xfrm>
            <a:off x="8692742" y="1376467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C9A3503E-E8AD-F687-BD72-BA71C28A97DA}"/>
              </a:ext>
            </a:extLst>
          </p:cNvPr>
          <p:cNvSpPr/>
          <p:nvPr/>
        </p:nvSpPr>
        <p:spPr>
          <a:xfrm>
            <a:off x="8676542" y="1851212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37B96D3F-FCD8-435A-77A1-3FC137CC0CA9}"/>
              </a:ext>
            </a:extLst>
          </p:cNvPr>
          <p:cNvSpPr/>
          <p:nvPr/>
        </p:nvSpPr>
        <p:spPr>
          <a:xfrm>
            <a:off x="8677978" y="2332854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2A0E2091-D286-01ED-54D7-628471C39447}"/>
              </a:ext>
            </a:extLst>
          </p:cNvPr>
          <p:cNvSpPr/>
          <p:nvPr/>
        </p:nvSpPr>
        <p:spPr>
          <a:xfrm>
            <a:off x="8688236" y="2794709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A88CFA4E-4929-9B8F-426A-33D0EBDC7D7B}"/>
              </a:ext>
            </a:extLst>
          </p:cNvPr>
          <p:cNvSpPr/>
          <p:nvPr/>
        </p:nvSpPr>
        <p:spPr>
          <a:xfrm>
            <a:off x="8751385" y="3577753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E62C349F-154A-1375-7256-05A6E8DA4A92}"/>
              </a:ext>
            </a:extLst>
          </p:cNvPr>
          <p:cNvSpPr/>
          <p:nvPr/>
        </p:nvSpPr>
        <p:spPr>
          <a:xfrm>
            <a:off x="8751385" y="4049351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E67F7B57-1517-EE99-D80A-4ABDCB2FF529}"/>
              </a:ext>
            </a:extLst>
          </p:cNvPr>
          <p:cNvSpPr/>
          <p:nvPr/>
        </p:nvSpPr>
        <p:spPr>
          <a:xfrm>
            <a:off x="8751385" y="4520949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0E851035-2A27-0F15-6062-4CB612AF76FE}"/>
              </a:ext>
            </a:extLst>
          </p:cNvPr>
          <p:cNvSpPr/>
          <p:nvPr/>
        </p:nvSpPr>
        <p:spPr>
          <a:xfrm>
            <a:off x="8751385" y="4992547"/>
            <a:ext cx="346440" cy="34644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88CAA614-4CAB-5A84-428E-3F9B3CDCAC10}"/>
              </a:ext>
            </a:extLst>
          </p:cNvPr>
          <p:cNvCxnSpPr/>
          <p:nvPr/>
        </p:nvCxnSpPr>
        <p:spPr>
          <a:xfrm flipH="1">
            <a:off x="3329796" y="1563487"/>
            <a:ext cx="851139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9A593B2A-35C3-2E4A-4B87-BCE82870D941}"/>
              </a:ext>
            </a:extLst>
          </p:cNvPr>
          <p:cNvCxnSpPr/>
          <p:nvPr/>
        </p:nvCxnSpPr>
        <p:spPr>
          <a:xfrm flipH="1">
            <a:off x="3329796" y="2006438"/>
            <a:ext cx="851139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AD4C0EF3-0100-1106-C686-B7C8589987A5}"/>
              </a:ext>
            </a:extLst>
          </p:cNvPr>
          <p:cNvCxnSpPr/>
          <p:nvPr/>
        </p:nvCxnSpPr>
        <p:spPr>
          <a:xfrm flipH="1">
            <a:off x="3329795" y="2846425"/>
            <a:ext cx="851139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42E0DD94-5CC1-4EC1-26BF-9528A12BFB17}"/>
              </a:ext>
            </a:extLst>
          </p:cNvPr>
          <p:cNvCxnSpPr/>
          <p:nvPr/>
        </p:nvCxnSpPr>
        <p:spPr>
          <a:xfrm flipH="1">
            <a:off x="3329796" y="3304337"/>
            <a:ext cx="851139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DAC864D5-3558-0AC6-DB96-6337DA398699}"/>
              </a:ext>
            </a:extLst>
          </p:cNvPr>
          <p:cNvCxnSpPr/>
          <p:nvPr/>
        </p:nvCxnSpPr>
        <p:spPr>
          <a:xfrm flipH="1">
            <a:off x="3329794" y="4451623"/>
            <a:ext cx="851139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BF7EEAC5-D1FB-6BD7-9AA1-AD7E8A8B574D}"/>
              </a:ext>
            </a:extLst>
          </p:cNvPr>
          <p:cNvCxnSpPr/>
          <p:nvPr/>
        </p:nvCxnSpPr>
        <p:spPr>
          <a:xfrm flipH="1">
            <a:off x="3329792" y="5598909"/>
            <a:ext cx="851139" cy="0"/>
          </a:xfrm>
          <a:prstGeom prst="straightConnector1">
            <a:avLst/>
          </a:prstGeom>
          <a:ln w="444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377DD691-C35E-D07B-3EBA-C44F3BAC5292}"/>
              </a:ext>
            </a:extLst>
          </p:cNvPr>
          <p:cNvCxnSpPr>
            <a:cxnSpLocks/>
          </p:cNvCxnSpPr>
          <p:nvPr/>
        </p:nvCxnSpPr>
        <p:spPr>
          <a:xfrm>
            <a:off x="7727950" y="3129180"/>
            <a:ext cx="0" cy="8677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09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 animBg="1"/>
      <p:bldP spid="22" grpId="1" animBg="1"/>
      <p:bldP spid="22" grpId="2" animBg="1"/>
      <p:bldP spid="22" grpId="3" animBg="1"/>
      <p:bldP spid="22" grpId="4" animBg="1"/>
      <p:bldP spid="23" grpId="0" animBg="1"/>
      <p:bldP spid="23" grpId="1" animBg="1"/>
      <p:bldP spid="23" grpId="2" animBg="1"/>
      <p:bldP spid="23" grpId="3" animBg="1"/>
      <p:bldP spid="23" grpId="4" animBg="1"/>
      <p:bldP spid="24" grpId="0" animBg="1"/>
      <p:bldP spid="24" grpId="1" animBg="1"/>
      <p:bldP spid="24" grpId="2" animBg="1"/>
      <p:bldP spid="24" grpId="3" animBg="1"/>
      <p:bldP spid="24" grpId="4" animBg="1"/>
      <p:bldP spid="25" grpId="0" animBg="1"/>
      <p:bldP spid="25" grpId="1" animBg="1"/>
      <p:bldP spid="25" grpId="2" animBg="1"/>
      <p:bldP spid="25" grpId="3" animBg="1"/>
      <p:bldP spid="25" grpId="4" animBg="1"/>
      <p:bldP spid="26" grpId="0" animBg="1"/>
      <p:bldP spid="26" grpId="1" animBg="1"/>
      <p:bldP spid="26" grpId="2" animBg="1"/>
      <p:bldP spid="26" grpId="3" animBg="1"/>
      <p:bldP spid="26" grpId="4" animBg="1"/>
      <p:bldP spid="27" grpId="0" animBg="1"/>
      <p:bldP spid="27" grpId="1" animBg="1"/>
      <p:bldP spid="27" grpId="2" animBg="1"/>
      <p:bldP spid="27" grpId="3" animBg="1"/>
      <p:bldP spid="27" grpId="4" animBg="1"/>
      <p:bldP spid="38" grpId="0" animBg="1"/>
      <p:bldP spid="38" grpId="1" animBg="1"/>
      <p:bldP spid="38" grpId="2" animBg="1"/>
      <p:bldP spid="38" grpId="3" animBg="1"/>
      <p:bldP spid="38" grpId="4" animBg="1"/>
      <p:bldP spid="39" grpId="0" animBg="1"/>
      <p:bldP spid="39" grpId="1" animBg="1"/>
      <p:bldP spid="39" grpId="2" animBg="1"/>
      <p:bldP spid="39" grpId="3" animBg="1"/>
      <p:bldP spid="39" grpId="4" animBg="1"/>
      <p:bldP spid="63" grpId="0" animBg="1"/>
      <p:bldP spid="63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DBA262-0B69-C190-402B-16FB959B0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TDC: ASIC vs. FPGA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3658913-0CFB-A49F-116C-230EC8CBA55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de-CH" dirty="0" err="1"/>
              <a:t>Introduction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50FB805-CAE4-57A1-DFED-CFFB21D57A15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F4EAA4D3-9524-4AE1-8B7F-E7388EC7845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AC900F-398D-FC39-B1C3-35DE0ABE7978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6D7AD65-57A5-CF55-5D55-1C0E74B100BC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5</a:t>
            </a:fld>
            <a:endParaRPr lang="en-US" noProof="0"/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662B0AD0-16B8-5C33-010D-2CC47FD6B3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390089"/>
              </p:ext>
            </p:extLst>
          </p:nvPr>
        </p:nvGraphicFramePr>
        <p:xfrm>
          <a:off x="2033058" y="1486604"/>
          <a:ext cx="8132234" cy="27141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6117">
                  <a:extLst>
                    <a:ext uri="{9D8B030D-6E8A-4147-A177-3AD203B41FA5}">
                      <a16:colId xmlns:a16="http://schemas.microsoft.com/office/drawing/2014/main" val="979598647"/>
                    </a:ext>
                  </a:extLst>
                </a:gridCol>
                <a:gridCol w="4066117">
                  <a:extLst>
                    <a:ext uri="{9D8B030D-6E8A-4147-A177-3AD203B41FA5}">
                      <a16:colId xmlns:a16="http://schemas.microsoft.com/office/drawing/2014/main" val="875933374"/>
                    </a:ext>
                  </a:extLst>
                </a:gridCol>
              </a:tblGrid>
              <a:tr h="542837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/>
                        <a:t>FPGA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37623"/>
                  </a:ext>
                </a:extLst>
              </a:tr>
              <a:tr h="542837">
                <a:tc>
                  <a:txBody>
                    <a:bodyPr/>
                    <a:lstStyle/>
                    <a:p>
                      <a:pPr marL="0" marR="0" lvl="0" indent="0" algn="l" defTabSz="60976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1800" dirty="0"/>
                        <a:t> Linearity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r>
                        <a:rPr lang="en-GB" sz="1800" dirty="0"/>
                        <a:t> Linearity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88609177"/>
                  </a:ext>
                </a:extLst>
              </a:tr>
              <a:tr h="542837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r>
                        <a:rPr lang="en-GB" sz="1800" dirty="0"/>
                        <a:t> Fixed Design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18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800" dirty="0"/>
                        <a:t>Scalability &amp; Flexibility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67999636"/>
                  </a:ext>
                </a:extLst>
              </a:tr>
              <a:tr h="542837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r>
                        <a:rPr lang="en-GB" sz="1800" dirty="0"/>
                        <a:t> High-Cost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18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800" dirty="0"/>
                        <a:t>Cost-Effective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01020382"/>
                  </a:ext>
                </a:extLst>
              </a:tr>
              <a:tr h="542837"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 </a:t>
                      </a:r>
                      <a:r>
                        <a:rPr lang="en-GB" sz="1800" dirty="0"/>
                        <a:t>Long Development Time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r>
                        <a:rPr lang="en-GB" sz="18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GB" sz="1800" dirty="0"/>
                        <a:t>Fast Prototyping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04352"/>
                  </a:ext>
                </a:extLst>
              </a:tr>
            </a:tbl>
          </a:graphicData>
        </a:graphic>
      </p:graphicFrame>
      <p:pic>
        <p:nvPicPr>
          <p:cNvPr id="10" name="Grafik 9" descr="Ein Bild, das Muster, nähen enthält.&#10;&#10;KI-generierte Inhalte können fehlerhaft sein.">
            <a:extLst>
              <a:ext uri="{FF2B5EF4-FFF2-40B4-BE49-F238E27FC236}">
                <a16:creationId xmlns:a16="http://schemas.microsoft.com/office/drawing/2014/main" id="{2AE56753-CBB7-84A5-95FA-F27E355814B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283" t="3287" r="12068" b="3287"/>
          <a:stretch/>
        </p:blipFill>
        <p:spPr>
          <a:xfrm rot="16200000">
            <a:off x="3289301" y="3761125"/>
            <a:ext cx="1587501" cy="2738100"/>
          </a:xfrm>
          <a:prstGeom prst="rect">
            <a:avLst/>
          </a:prstGeom>
        </p:spPr>
      </p:pic>
      <p:pic>
        <p:nvPicPr>
          <p:cNvPr id="1028" name="Picture 4" descr="FPGA Design: A Comprehensive Guide to Mastering Field-Programmable Gate  Arrays">
            <a:extLst>
              <a:ext uri="{FF2B5EF4-FFF2-40B4-BE49-F238E27FC236}">
                <a16:creationId xmlns:a16="http://schemas.microsoft.com/office/drawing/2014/main" id="{7CC5BAAB-C8B8-B399-0DB4-C6E2BCC382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r="28351"/>
          <a:stretch/>
        </p:blipFill>
        <p:spPr bwMode="auto">
          <a:xfrm>
            <a:off x="7239000" y="4384416"/>
            <a:ext cx="1729750" cy="1489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3D0AB0D-B582-F479-9AD5-FE009A06AC96}"/>
              </a:ext>
            </a:extLst>
          </p:cNvPr>
          <p:cNvSpPr txBox="1"/>
          <p:nvPr/>
        </p:nvSpPr>
        <p:spPr>
          <a:xfrm>
            <a:off x="7175499" y="5873750"/>
            <a:ext cx="2190752" cy="214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[6] </a:t>
            </a:r>
            <a:r>
              <a:rPr lang="en-GB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What is an FPGA and how does it work</a:t>
            </a:r>
            <a:endParaRPr lang="de-CH" sz="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9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A3BB9E-7E41-53CF-BF32-D1045CDEE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Nonlinearity Effects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2595750-4D6D-534F-469B-452DE1297AD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Considerations for Linearity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130D72-56CF-E09F-BAEB-44F07CAFD642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D9D924BB-9CEE-439F-A82C-63F13015B19E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2F82C4-0539-C12B-06BD-2FB2F9C6C28C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D9E81D1-C658-9462-851D-B1F22B3316C7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6</a:t>
            </a:fld>
            <a:endParaRPr lang="en-US" noProof="0"/>
          </a:p>
        </p:txBody>
      </p:sp>
      <p:pic>
        <p:nvPicPr>
          <p:cNvPr id="23" name="Inhaltsplatzhalter 22">
            <a:extLst>
              <a:ext uri="{FF2B5EF4-FFF2-40B4-BE49-F238E27FC236}">
                <a16:creationId xmlns:a16="http://schemas.microsoft.com/office/drawing/2014/main" id="{DC775D73-A01F-BE15-8E17-1E2C7E0C3812}"/>
              </a:ext>
            </a:extLst>
          </p:cNvPr>
          <p:cNvPicPr>
            <a:picLocks noGrp="1" noChangeAspect="1"/>
          </p:cNvPicPr>
          <p:nvPr>
            <p:ph sz="quarter" idx="21"/>
          </p:nvPr>
        </p:nvPicPr>
        <p:blipFill>
          <a:blip r:embed="rId3"/>
          <a:srcRect/>
          <a:stretch/>
        </p:blipFill>
        <p:spPr>
          <a:xfrm>
            <a:off x="1583320" y="1449388"/>
            <a:ext cx="8623215" cy="4751387"/>
          </a:xfrm>
        </p:spPr>
      </p:pic>
      <p:sp>
        <p:nvSpPr>
          <p:cNvPr id="30" name="Ellipse 29">
            <a:extLst>
              <a:ext uri="{FF2B5EF4-FFF2-40B4-BE49-F238E27FC236}">
                <a16:creationId xmlns:a16="http://schemas.microsoft.com/office/drawing/2014/main" id="{02F422C6-284A-BAF0-95A4-0D556706523A}"/>
              </a:ext>
            </a:extLst>
          </p:cNvPr>
          <p:cNvSpPr/>
          <p:nvPr/>
        </p:nvSpPr>
        <p:spPr>
          <a:xfrm>
            <a:off x="5940526" y="1758950"/>
            <a:ext cx="812800" cy="288925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580A5E28-CA97-AC80-FB46-4F8A39353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996" y="1376363"/>
            <a:ext cx="2628647" cy="4647073"/>
          </a:xfrm>
          <a:prstGeom prst="rect">
            <a:avLst/>
          </a:prstGeom>
        </p:spPr>
      </p:pic>
      <p:sp>
        <p:nvSpPr>
          <p:cNvPr id="34" name="Textfeld 33">
            <a:extLst>
              <a:ext uri="{FF2B5EF4-FFF2-40B4-BE49-F238E27FC236}">
                <a16:creationId xmlns:a16="http://schemas.microsoft.com/office/drawing/2014/main" id="{68D7EB01-9AF2-AFDD-F88B-E0CDDBE0E88F}"/>
              </a:ext>
            </a:extLst>
          </p:cNvPr>
          <p:cNvSpPr txBox="1"/>
          <p:nvPr/>
        </p:nvSpPr>
        <p:spPr>
          <a:xfrm>
            <a:off x="232927" y="6074922"/>
            <a:ext cx="2190752" cy="346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en-GB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High-Performance Time-to-Digital Conversion on a 16-nm </a:t>
            </a:r>
            <a:r>
              <a:rPr lang="en-GB" sz="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Ultrascale</a:t>
            </a:r>
            <a:r>
              <a:rPr lang="en-GB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+ FPGA</a:t>
            </a:r>
            <a:endParaRPr lang="de-CH" sz="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Inhaltsplatzhalter 9">
            <a:extLst>
              <a:ext uri="{FF2B5EF4-FFF2-40B4-BE49-F238E27FC236}">
                <a16:creationId xmlns:a16="http://schemas.microsoft.com/office/drawing/2014/main" id="{E8931B6B-19D5-BE20-41B2-0C0C3BBBC1F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506031" y="1450990"/>
            <a:ext cx="8769071" cy="4751387"/>
          </a:xfrm>
          <a:prstGeom prst="rect">
            <a:avLst/>
          </a:prstGeom>
        </p:spPr>
      </p:pic>
      <p:pic>
        <p:nvPicPr>
          <p:cNvPr id="9" name="Picture 18">
            <a:extLst>
              <a:ext uri="{FF2B5EF4-FFF2-40B4-BE49-F238E27FC236}">
                <a16:creationId xmlns:a16="http://schemas.microsoft.com/office/drawing/2014/main" id="{24DFE3B8-5723-13E4-4960-6CE10A052CD6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8" r="13953" b="-1"/>
          <a:stretch/>
        </p:blipFill>
        <p:spPr bwMode="auto">
          <a:xfrm>
            <a:off x="10313776" y="2326640"/>
            <a:ext cx="1479879" cy="3068573"/>
          </a:xfrm>
          <a:prstGeom prst="rect">
            <a:avLst/>
          </a:prstGeom>
          <a:ln w="57150">
            <a:solidFill>
              <a:schemeClr val="bg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3DB06D82-3FAC-5DF1-6C17-D85F88192F1E}"/>
              </a:ext>
            </a:extLst>
          </p:cNvPr>
          <p:cNvSpPr/>
          <p:nvPr/>
        </p:nvSpPr>
        <p:spPr>
          <a:xfrm>
            <a:off x="2897643" y="1633744"/>
            <a:ext cx="696697" cy="2283125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5CD1BB6D-A11F-E140-1EAF-BDB1A6AE786A}"/>
              </a:ext>
            </a:extLst>
          </p:cNvPr>
          <p:cNvSpPr/>
          <p:nvPr/>
        </p:nvSpPr>
        <p:spPr>
          <a:xfrm>
            <a:off x="8629890" y="1981676"/>
            <a:ext cx="696697" cy="2283125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88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4" grpId="0"/>
      <p:bldP spid="34" grpId="1"/>
      <p:bldP spid="10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, Schrift, Reihe, Screenshot enthält.&#10;&#10;KI-generierte Inhalte können fehlerhaft sein.">
            <a:extLst>
              <a:ext uri="{FF2B5EF4-FFF2-40B4-BE49-F238E27FC236}">
                <a16:creationId xmlns:a16="http://schemas.microsoft.com/office/drawing/2014/main" id="{82E035C4-C363-EA5F-8657-2BE3B86C5C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239" y="1458600"/>
            <a:ext cx="7341555" cy="4714558"/>
          </a:xfrm>
          <a:prstGeom prst="rect">
            <a:avLst/>
          </a:prstGeom>
        </p:spPr>
      </p:pic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8B0375E7-45EA-BC90-F7C6-C343FBD3E3D2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0B23D60-8637-DF9B-2292-C85D797A7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DNL and INL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F3A96B2-FDA4-FB67-EE29-C0709F6F5AE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Considerations for Linearity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A60A06F-3704-5266-1FA3-2F718B067AAF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775F6DC-E945-496A-B09E-E03B6996BA8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4C4EFD7-A71C-7AC4-41CC-A205E4237F85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0D17FF-EA0A-2457-C4AF-F157ABAB2945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7</a:t>
            </a:fld>
            <a:endParaRPr lang="en-US" noProof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platzhalter 1">
                <a:extLst>
                  <a:ext uri="{FF2B5EF4-FFF2-40B4-BE49-F238E27FC236}">
                    <a16:creationId xmlns:a16="http://schemas.microsoft.com/office/drawing/2014/main" id="{F29E321C-F09A-2076-ACF2-B3874316226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6450" y="1281112"/>
                <a:ext cx="11053763" cy="4751387"/>
              </a:xfrm>
              <a:prstGeom prst="rect">
                <a:avLst/>
              </a:prstGeom>
            </p:spPr>
            <p:txBody>
              <a:bodyPr/>
              <a:lstStyle>
                <a:lvl1pPr marL="252000" indent="-252000" algn="l" defTabSz="609768" rtl="0" eaLnBrk="1" latinLnBrk="0" hangingPunct="1">
                  <a:spcBef>
                    <a:spcPts val="1800"/>
                  </a:spcBef>
                  <a:buClr>
                    <a:schemeClr val="tx2"/>
                  </a:buClr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4000" indent="-252000" algn="l" defTabSz="609768" rtl="0" eaLnBrk="1" latinLnBrk="0" hangingPunct="1">
                  <a:spcBef>
                    <a:spcPts val="1200"/>
                  </a:spcBef>
                  <a:buClr>
                    <a:schemeClr val="tx1"/>
                  </a:buClr>
                  <a:buSzPct val="80000"/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56000" indent="-252000" algn="l" defTabSz="609768" rtl="0" eaLnBrk="1" latinLnBrk="0" hangingPunct="1">
                  <a:spcBef>
                    <a:spcPts val="1000"/>
                  </a:spcBef>
                  <a:buSzPct val="90000"/>
                  <a:buFont typeface="Symbol" panose="05050102010706020507" pitchFamily="18" charset="2"/>
                  <a:buChar char="-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8000" indent="-252000" algn="l" defTabSz="609768" rtl="0" eaLnBrk="1" latinLnBrk="0" hangingPunct="1">
                  <a:spcBef>
                    <a:spcPts val="600"/>
                  </a:spcBef>
                  <a:buFont typeface="Symbol" panose="05050102010706020507" pitchFamily="18" charset="2"/>
                  <a:buChar char="-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60000" marR="0" indent="-252000" algn="l" defTabSz="609768" rtl="0" eaLnBrk="1" fontAlgn="auto" latinLnBrk="0" hangingPunct="1">
                  <a:lnSpc>
                    <a:spcPct val="12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mbol" panose="05050102010706020507" pitchFamily="18" charset="2"/>
                  <a:buChar char="-"/>
                  <a:tabLst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512000" indent="-252000" algn="l" defTabSz="611188" rtl="0" eaLnBrk="1" latinLnBrk="0" hangingPunct="1">
                  <a:lnSpc>
                    <a:spcPct val="120000"/>
                  </a:lnSpc>
                  <a:spcBef>
                    <a:spcPts val="600"/>
                  </a:spcBef>
                  <a:buFont typeface="Symbol" panose="05050102010706020507" pitchFamily="18" charset="2"/>
                  <a:buChar char="-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764000" indent="-252000" algn="l" defTabSz="609768" rtl="0" eaLnBrk="1" latinLnBrk="0" hangingPunct="1">
                  <a:lnSpc>
                    <a:spcPct val="120000"/>
                  </a:lnSpc>
                  <a:spcBef>
                    <a:spcPts val="600"/>
                  </a:spcBef>
                  <a:buFont typeface="Symbol" panose="05050102010706020507" pitchFamily="18" charset="2"/>
                  <a:buChar char="-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3257" indent="-304884" algn="l" defTabSz="609768" rtl="0" eaLnBrk="1" latinLnBrk="0" hangingPunct="1">
                  <a:spcBef>
                    <a:spcPct val="20000"/>
                  </a:spcBef>
                  <a:buFont typeface="Arial"/>
                  <a:buChar char="•"/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3025" indent="-304884" algn="l" defTabSz="609768" rtl="0" eaLnBrk="1" latinLnBrk="0" hangingPunct="1">
                  <a:spcBef>
                    <a:spcPct val="20000"/>
                  </a:spcBef>
                  <a:buFont typeface="Arial"/>
                  <a:buChar char="•"/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CH" b="0" i="1" dirty="0">
                  <a:latin typeface="Cambria Math" panose="02040503050406030204" pitchFamily="18" charset="0"/>
                </a:endParaRPr>
              </a:p>
              <a:p>
                <a:endParaRPr lang="de-CH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de-CH" b="0" i="1" smtClean="0">
                        <a:latin typeface="Cambria Math" panose="02040503050406030204" pitchFamily="18" charset="0"/>
                      </a:rPr>
                      <m:t>𝐷𝑁𝐿</m:t>
                    </m:r>
                    <m:d>
                      <m:dPr>
                        <m:begChr m:val="["/>
                        <m:endChr m:val="]"/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de-CH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de-CH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𝑇𝐷𝐿</m:t>
                            </m:r>
                          </m:sub>
                        </m:sSub>
                      </m:num>
                      <m:den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de-CH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GB" dirty="0"/>
              </a:p>
              <a:p>
                <a:endParaRPr lang="de-CH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de-CH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de-CH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de-CH" b="0" i="1" smtClean="0">
                        <a:latin typeface="Cambria Math" panose="02040503050406030204" pitchFamily="18" charset="0"/>
                      </a:rPr>
                      <m:t>𝐼𝑁𝐿</m:t>
                    </m:r>
                    <m:d>
                      <m:dPr>
                        <m:begChr m:val="["/>
                        <m:endChr m:val="]"/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de-CH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CH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𝐷𝑁𝐿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e>
                    </m:nary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Textplatzhalter 1">
                <a:extLst>
                  <a:ext uri="{FF2B5EF4-FFF2-40B4-BE49-F238E27FC236}">
                    <a16:creationId xmlns:a16="http://schemas.microsoft.com/office/drawing/2014/main" id="{F29E321C-F09A-2076-ACF2-B38743162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6450" y="1281112"/>
                <a:ext cx="11053763" cy="4751387"/>
              </a:xfrm>
              <a:prstGeom prst="rect">
                <a:avLst/>
              </a:prstGeom>
              <a:blipFill>
                <a:blip r:embed="rId4"/>
                <a:stretch>
                  <a:fillRect l="-4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>
            <a:extLst>
              <a:ext uri="{FF2B5EF4-FFF2-40B4-BE49-F238E27FC236}">
                <a16:creationId xmlns:a16="http://schemas.microsoft.com/office/drawing/2014/main" id="{FB747AC2-ADC0-B750-ADE9-FD3FDB0C73DE}"/>
              </a:ext>
            </a:extLst>
          </p:cNvPr>
          <p:cNvSpPr txBox="1"/>
          <p:nvPr/>
        </p:nvSpPr>
        <p:spPr>
          <a:xfrm>
            <a:off x="692148" y="5986293"/>
            <a:ext cx="10783572" cy="384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US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[8] </a:t>
            </a:r>
            <a:r>
              <a:rPr lang="en-GB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Time-to-Digital Converter Using a Tuned-Delay Line Evaluated in 28-, 40-, and 45-nm FPGAs</a:t>
            </a:r>
            <a:endParaRPr lang="en-GB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300"/>
              </a:spcAft>
              <a:buNone/>
            </a:pPr>
            <a:r>
              <a:rPr lang="en-GB" sz="800" dirty="0">
                <a:latin typeface="Arial" panose="020B0604020202020204" pitchFamily="34" charset="0"/>
                <a:cs typeface="Times New Roman" panose="02020603050405020304" pitchFamily="18" charset="0"/>
              </a:rPr>
              <a:t>[9] </a:t>
            </a:r>
            <a:r>
              <a:rPr lang="en-GB" sz="800" dirty="0">
                <a:latin typeface="Arial" panose="020B0604020202020204" pitchFamily="34" charset="0"/>
                <a:cs typeface="Times New Roman" panose="02020603050405020304" pitchFamily="18" charset="0"/>
                <a:hlinkClick r:id="rId6"/>
              </a:rPr>
              <a:t>Calibration Methods for Time-to-Digital Converters</a:t>
            </a:r>
            <a:endParaRPr lang="de-CH" sz="8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088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DD91F06F-D4A5-774A-DF7E-61D8BA9FC3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83" b="383"/>
          <a:stretch/>
        </p:blipFill>
        <p:spPr>
          <a:xfrm>
            <a:off x="820738" y="1447801"/>
            <a:ext cx="4436499" cy="437631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9BE94E2-C1AB-789A-5604-417C20189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TDL Placement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EC3973-D47F-D64D-D5DB-F4467AC2CA4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Considerations for Linearity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C8BE711-1143-8EA6-BC0D-9EDC065976AE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775F6DC-E945-496A-B09E-E03B6996BA8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3B3C3D-3AD7-FED6-42C4-9D21E4681C51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81987AC-2CEC-A3DD-E66D-5F898704F536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44F69CFD-A110-C3BA-9BB9-0D98CB87D19F}"/>
              </a:ext>
            </a:extLst>
          </p:cNvPr>
          <p:cNvSpPr/>
          <p:nvPr/>
        </p:nvSpPr>
        <p:spPr>
          <a:xfrm>
            <a:off x="3722211" y="3886201"/>
            <a:ext cx="280829" cy="139700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4A79B6F-E14F-F5B1-3955-991380FD624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494412" y="1390122"/>
            <a:ext cx="4458144" cy="4433994"/>
          </a:xfrm>
          <a:prstGeom prst="rect">
            <a:avLst/>
          </a:prstGeom>
        </p:spPr>
      </p:pic>
      <p:sp>
        <p:nvSpPr>
          <p:cNvPr id="17" name="Ellipse 16">
            <a:extLst>
              <a:ext uri="{FF2B5EF4-FFF2-40B4-BE49-F238E27FC236}">
                <a16:creationId xmlns:a16="http://schemas.microsoft.com/office/drawing/2014/main" id="{75701AC8-B9AD-0A5A-06D8-CD23264059E4}"/>
              </a:ext>
            </a:extLst>
          </p:cNvPr>
          <p:cNvSpPr/>
          <p:nvPr/>
        </p:nvSpPr>
        <p:spPr>
          <a:xfrm>
            <a:off x="3676491" y="1574800"/>
            <a:ext cx="280829" cy="1397000"/>
          </a:xfrm>
          <a:prstGeom prst="ellipse">
            <a:avLst/>
          </a:prstGeom>
          <a:noFill/>
          <a:ln w="28575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9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4A0126-6672-837B-318E-07C38E712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Die vs. Die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8CAB5685-2BC8-C3F8-ED4A-72CF64718F18}"/>
              </a:ext>
            </a:extLst>
          </p:cNvPr>
          <p:cNvPicPr>
            <a:picLocks noGrp="1" noChangeAspect="1"/>
          </p:cNvPicPr>
          <p:nvPr>
            <p:ph sz="quarter" idx="21"/>
          </p:nvPr>
        </p:nvPicPr>
        <p:blipFill>
          <a:blip r:embed="rId3"/>
          <a:stretch>
            <a:fillRect/>
          </a:stretch>
        </p:blipFill>
        <p:spPr>
          <a:xfrm>
            <a:off x="1666791" y="1449388"/>
            <a:ext cx="9333081" cy="4751387"/>
          </a:xfr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00D9FDD-20A5-C68A-1F7E-F0227969E3A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Considerations for Linearity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AF44C4-A516-DADF-2A12-8732891127F2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6775F6DC-E945-496A-B09E-E03B6996BA85}" type="datetime1">
              <a:rPr lang="de-CH" smtClean="0"/>
              <a:t>19.05.2025</a:t>
            </a:fld>
            <a:endParaRPr lang="de-CH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D30A3E8-FEFE-B4FB-4019-FF1E8A3730C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IMES</a:t>
            </a:r>
            <a:endParaRPr lang="en-US" noProof="0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6D27635-2EBA-03D5-4E9C-435809392A35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4EAC321B-7500-4259-A00F-915439A35E15}" type="slidenum">
              <a:rPr lang="en-US" noProof="0" smtClean="0"/>
              <a:pPr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40671219"/>
      </p:ext>
    </p:extLst>
  </p:cSld>
  <p:clrMapOvr>
    <a:masterClrMapping/>
  </p:clrMapOvr>
</p:sld>
</file>

<file path=ppt/theme/theme1.xml><?xml version="1.0" encoding="utf-8"?>
<a:theme xmlns:a="http://schemas.openxmlformats.org/drawingml/2006/main" name="OST-Vorlage">
  <a:themeElements>
    <a:clrScheme name="Benutzerdefiniert 23">
      <a:dk1>
        <a:srgbClr val="191919"/>
      </a:dk1>
      <a:lt1>
        <a:srgbClr val="FFFFFF"/>
      </a:lt1>
      <a:dk2>
        <a:srgbClr val="8C195F"/>
      </a:dk2>
      <a:lt2>
        <a:srgbClr val="C6C6C6"/>
      </a:lt2>
      <a:accent1>
        <a:srgbClr val="6B3881"/>
      </a:accent1>
      <a:accent2>
        <a:srgbClr val="D0A9D0"/>
      </a:accent2>
      <a:accent3>
        <a:srgbClr val="007E6B"/>
      </a:accent3>
      <a:accent4>
        <a:srgbClr val="A7D5C2"/>
      </a:accent4>
      <a:accent5>
        <a:srgbClr val="C32E15"/>
      </a:accent5>
      <a:accent6>
        <a:srgbClr val="F39A8B"/>
      </a:accent6>
      <a:hlink>
        <a:srgbClr val="D72864"/>
      </a:hlink>
      <a:folHlink>
        <a:srgbClr val="8C19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/>
        <a:effectLst/>
      </a:spPr>
      <a:bodyPr rtlCol="0" anchor="t"/>
      <a:lstStyle>
        <a:defPPr algn="l">
          <a:defRPr sz="1400" dirty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08000" tIns="36000" rIns="108000" bIns="108000" rtlCol="0">
        <a:normAutofit/>
      </a:bodyPr>
      <a:lstStyle>
        <a:defPPr marL="252000" indent="-252000" algn="l">
          <a:spcAft>
            <a:spcPts val="600"/>
          </a:spcAft>
          <a:buClr>
            <a:schemeClr val="tx2"/>
          </a:buClr>
          <a:buFont typeface="Arial" panose="020B0604020202020204" pitchFamily="34" charset="0"/>
          <a:buChar char="•"/>
          <a:defRPr sz="2000" dirty="0" err="1" smtClean="0">
            <a:ea typeface="Roboto Medium" panose="02000000000000000000" pitchFamily="2" charset="0"/>
          </a:defRPr>
        </a:defPPr>
      </a:lstStyle>
    </a:txDef>
  </a:objectDefaults>
  <a:extraClrSchemeLst>
    <a:extraClrScheme>
      <a:clrScheme name="OST - Farben">
        <a:dk1>
          <a:srgbClr val="191919"/>
        </a:dk1>
        <a:lt1>
          <a:srgbClr val="FFFFFF"/>
        </a:lt1>
        <a:dk2>
          <a:srgbClr val="8C195F"/>
        </a:dk2>
        <a:lt2>
          <a:srgbClr val="D72864"/>
        </a:lt2>
        <a:accent1>
          <a:srgbClr val="56276D"/>
        </a:accent1>
        <a:accent2>
          <a:srgbClr val="C397C4"/>
        </a:accent2>
        <a:accent3>
          <a:srgbClr val="146C58"/>
        </a:accent3>
        <a:accent4>
          <a:srgbClr val="99CCB5"/>
        </a:accent4>
        <a:accent5>
          <a:srgbClr val="B21D19"/>
        </a:accent5>
        <a:accent6>
          <a:srgbClr val="EC867B"/>
        </a:accent6>
        <a:hlink>
          <a:srgbClr val="191919"/>
        </a:hlink>
        <a:folHlink>
          <a:srgbClr val="19191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OST Violett">
      <a:srgbClr val="9560A4"/>
    </a:custClr>
    <a:custClr name="OST Grün">
      <a:srgbClr val="1DAF8E"/>
    </a:custClr>
    <a:custClr name="OST Rot">
      <a:srgbClr val="E84E0F"/>
    </a:custClr>
    <a:custClr name="OST Blau">
      <a:srgbClr val="0086CD"/>
    </a:custClr>
    <a:custClr name="OST Orange">
      <a:srgbClr val="FBBA00"/>
    </a:custClr>
    <a:custClr name="Weiss">
      <a:srgbClr val="FFFFFF"/>
    </a:custClr>
    <a:custClr name="Weiss">
      <a:srgbClr val="FFFFFF"/>
    </a:custClr>
    <a:custClr name="OST Schwarz">
      <a:srgbClr val="191919"/>
    </a:custClr>
    <a:custClr name="OST Brombeer">
      <a:srgbClr val="8C195F"/>
    </a:custClr>
    <a:custClr name="OST Himbeer">
      <a:srgbClr val="D72864"/>
    </a:custClr>
    <a:custClr name="OST Dunkelviolett">
      <a:srgbClr val="6B3881"/>
    </a:custClr>
    <a:custClr name="OST Dunkelgrün">
      <a:srgbClr val="007E6B"/>
    </a:custClr>
    <a:custClr name="OST Dunkelrot">
      <a:srgbClr val="C32E15"/>
    </a:custClr>
    <a:custClr name="OST Dunkelblau">
      <a:srgbClr val="0073B0"/>
    </a:custClr>
    <a:custClr name="OST Dunkelorange">
      <a:srgbClr val="D18F00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OST Hellviolett">
      <a:srgbClr val="D0A9D0"/>
    </a:custClr>
    <a:custClr name="OST Hellgrün">
      <a:srgbClr val="A7D5C2"/>
    </a:custClr>
    <a:custClr name="OST Hellrot">
      <a:srgbClr val="F39A8B"/>
    </a:custClr>
    <a:custClr name="OST Hellblau">
      <a:srgbClr val="5FBFED"/>
    </a:custClr>
    <a:custClr name="OST Hellorange">
      <a:srgbClr val="FDD6A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name="OST_Vorlage_EN_16zu9_2024_mit-WOWIWI.potx" id="{8F5FB676-9297-466D-96A4-FCAE02E90B52}" vid="{F457813D-5443-42DC-9417-2DBF684FC9B1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ST - Fonts">
      <a:majorFont>
        <a:latin typeface="Zilla Slab Ligh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ST - Fonts">
      <a:majorFont>
        <a:latin typeface="Zilla Slab Light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902C9BA7D31A54D8D49C57462F6F49F" ma:contentTypeVersion="6" ma:contentTypeDescription="Ein neues Dokument erstellen." ma:contentTypeScope="" ma:versionID="e8b94cb0416698a1f05b87ee0f9e1c61">
  <xsd:schema xmlns:xsd="http://www.w3.org/2001/XMLSchema" xmlns:xs="http://www.w3.org/2001/XMLSchema" xmlns:p="http://schemas.microsoft.com/office/2006/metadata/properties" xmlns:ns2="836fdef4-d323-4728-b9c8-db1b2ba3eb44" xmlns:ns3="f32a0372-9749-4d12-8c96-d2a077a726c4" targetNamespace="http://schemas.microsoft.com/office/2006/metadata/properties" ma:root="true" ma:fieldsID="2d3b3aa0cd091d96c0c25976daaaeb10" ns2:_="" ns3:_="">
    <xsd:import namespace="836fdef4-d323-4728-b9c8-db1b2ba3eb44"/>
    <xsd:import namespace="f32a0372-9749-4d12-8c96-d2a077a726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6fdef4-d323-4728-b9c8-db1b2ba3eb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2a0372-9749-4d12-8c96-d2a077a726c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6A28CB-3BC8-4203-8D87-CC5F3DBB6D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1F6FF2-4254-43E9-830E-3CC7A71A99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6fdef4-d323-4728-b9c8-db1b2ba3eb44"/>
    <ds:schemaRef ds:uri="f32a0372-9749-4d12-8c96-d2a077a72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2442B1-B9CD-4924-B6F9-AE9923AE6E2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OST_Vorlage_EN_16zu9_2024_mit-WOWIWI</Template>
  <TotalTime>0</TotalTime>
  <Words>890</Words>
  <Application>Microsoft Office PowerPoint</Application>
  <PresentationFormat>Benutzerdefiniert</PresentationFormat>
  <Paragraphs>337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Arial</vt:lpstr>
      <vt:lpstr>Calibri</vt:lpstr>
      <vt:lpstr>Cambria Math</vt:lpstr>
      <vt:lpstr>Roboto</vt:lpstr>
      <vt:lpstr>Roboto Medium</vt:lpstr>
      <vt:lpstr>Symbol</vt:lpstr>
      <vt:lpstr>Wingdings</vt:lpstr>
      <vt:lpstr>OST-Vorlage</vt:lpstr>
      <vt:lpstr>Exploring Stability in Time-to-Digital Converters</vt:lpstr>
      <vt:lpstr>Agenda</vt:lpstr>
      <vt:lpstr>Motivation - Applications</vt:lpstr>
      <vt:lpstr>Key Performance Indicators</vt:lpstr>
      <vt:lpstr>TDC: ASIC vs. FPGA</vt:lpstr>
      <vt:lpstr>Nonlinearity Effects</vt:lpstr>
      <vt:lpstr>DNL and INL</vt:lpstr>
      <vt:lpstr>TDL Placement</vt:lpstr>
      <vt:lpstr>Die vs. Die</vt:lpstr>
      <vt:lpstr>TDL Length vs. Temperature</vt:lpstr>
      <vt:lpstr>Overview</vt:lpstr>
      <vt:lpstr>Different Families</vt:lpstr>
      <vt:lpstr>Take-Aways</vt:lpstr>
      <vt:lpstr>Questions</vt:lpstr>
      <vt:lpstr>IMES: Overview Expertise</vt:lpstr>
      <vt:lpstr>Code Density Test</vt:lpstr>
      <vt:lpstr>Different Families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Gian-Luca Brazerol</dc:creator>
  <cp:lastModifiedBy>Gian-Luca Brazerol</cp:lastModifiedBy>
  <cp:revision>170</cp:revision>
  <cp:lastPrinted>2019-10-30T10:24:00Z</cp:lastPrinted>
  <dcterms:created xsi:type="dcterms:W3CDTF">2025-02-10T09:42:51Z</dcterms:created>
  <dcterms:modified xsi:type="dcterms:W3CDTF">2025-05-19T09:26:09Z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0x0101002902C9BA7D31A54D8D49C57462F6F49F</vt:lpwstr>
  </property>
</Properties>
</file>