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7" r:id="rId4"/>
    <p:sldMasterId id="2147483829" r:id="rId5"/>
    <p:sldMasterId id="2147483779" r:id="rId6"/>
  </p:sldMasterIdLst>
  <p:notesMasterIdLst>
    <p:notesMasterId r:id="rId52"/>
  </p:notesMasterIdLst>
  <p:handoutMasterIdLst>
    <p:handoutMasterId r:id="rId53"/>
  </p:handoutMasterIdLst>
  <p:sldIdLst>
    <p:sldId id="351" r:id="rId7"/>
    <p:sldId id="431" r:id="rId8"/>
    <p:sldId id="593" r:id="rId9"/>
    <p:sldId id="527" r:id="rId10"/>
    <p:sldId id="628" r:id="rId11"/>
    <p:sldId id="629" r:id="rId12"/>
    <p:sldId id="624" r:id="rId13"/>
    <p:sldId id="625" r:id="rId14"/>
    <p:sldId id="626" r:id="rId15"/>
    <p:sldId id="603" r:id="rId16"/>
    <p:sldId id="609" r:id="rId17"/>
    <p:sldId id="610" r:id="rId18"/>
    <p:sldId id="617" r:id="rId19"/>
    <p:sldId id="611" r:id="rId20"/>
    <p:sldId id="627" r:id="rId21"/>
    <p:sldId id="541" r:id="rId22"/>
    <p:sldId id="604" r:id="rId23"/>
    <p:sldId id="600" r:id="rId24"/>
    <p:sldId id="563" r:id="rId25"/>
    <p:sldId id="602" r:id="rId26"/>
    <p:sldId id="570" r:id="rId27"/>
    <p:sldId id="545" r:id="rId28"/>
    <p:sldId id="550" r:id="rId29"/>
    <p:sldId id="551" r:id="rId30"/>
    <p:sldId id="552" r:id="rId31"/>
    <p:sldId id="549" r:id="rId32"/>
    <p:sldId id="553" r:id="rId33"/>
    <p:sldId id="555" r:id="rId34"/>
    <p:sldId id="556" r:id="rId35"/>
    <p:sldId id="574" r:id="rId36"/>
    <p:sldId id="575" r:id="rId37"/>
    <p:sldId id="576" r:id="rId38"/>
    <p:sldId id="577" r:id="rId39"/>
    <p:sldId id="578" r:id="rId40"/>
    <p:sldId id="618" r:id="rId41"/>
    <p:sldId id="580" r:id="rId42"/>
    <p:sldId id="581" r:id="rId43"/>
    <p:sldId id="583" r:id="rId44"/>
    <p:sldId id="584" r:id="rId45"/>
    <p:sldId id="630" r:id="rId46"/>
    <p:sldId id="631" r:id="rId47"/>
    <p:sldId id="489" r:id="rId48"/>
    <p:sldId id="620" r:id="rId49"/>
    <p:sldId id="587" r:id="rId50"/>
    <p:sldId id="589" r:id="rId51"/>
  </p:sldIdLst>
  <p:sldSz cx="9144000" cy="5143500" type="screen16x9"/>
  <p:notesSz cx="20104100" cy="11309350"/>
  <p:defaultTextStyle>
    <a:defPPr>
      <a:defRPr kern="0"/>
    </a:defPPr>
  </p:defaultTextStyle>
  <p:extLst>
    <p:ext uri="{521415D9-36F7-43E2-AB2F-B90AF26B5E84}">
      <p14:sectionLst xmlns:p14="http://schemas.microsoft.com/office/powerpoint/2010/main">
        <p14:section name="Presentasjon" id="{568075B6-FB96-456A-8511-11C309008717}">
          <p14:sldIdLst>
            <p14:sldId id="351"/>
            <p14:sldId id="431"/>
            <p14:sldId id="593"/>
            <p14:sldId id="527"/>
            <p14:sldId id="628"/>
            <p14:sldId id="629"/>
            <p14:sldId id="624"/>
            <p14:sldId id="625"/>
            <p14:sldId id="626"/>
            <p14:sldId id="603"/>
            <p14:sldId id="609"/>
            <p14:sldId id="610"/>
            <p14:sldId id="617"/>
            <p14:sldId id="611"/>
            <p14:sldId id="627"/>
            <p14:sldId id="541"/>
            <p14:sldId id="604"/>
            <p14:sldId id="600"/>
            <p14:sldId id="563"/>
            <p14:sldId id="602"/>
            <p14:sldId id="570"/>
            <p14:sldId id="545"/>
            <p14:sldId id="550"/>
            <p14:sldId id="551"/>
            <p14:sldId id="552"/>
            <p14:sldId id="549"/>
            <p14:sldId id="553"/>
            <p14:sldId id="555"/>
            <p14:sldId id="556"/>
            <p14:sldId id="574"/>
            <p14:sldId id="575"/>
            <p14:sldId id="576"/>
            <p14:sldId id="577"/>
            <p14:sldId id="578"/>
            <p14:sldId id="618"/>
            <p14:sldId id="580"/>
            <p14:sldId id="581"/>
            <p14:sldId id="583"/>
            <p14:sldId id="584"/>
            <p14:sldId id="630"/>
            <p14:sldId id="631"/>
            <p14:sldId id="489"/>
            <p14:sldId id="620"/>
            <p14:sldId id="587"/>
            <p14:sldId id="58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5D9AB0F-985B-8395-6FE1-07DA5BF3935B}" name="Mattis Skjevling" initials="" userId="S::Mattis@tankoslo.onmicrosoft.com::decd2387-b137-4589-acfa-c5797d6e1b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A3D"/>
    <a:srgbClr val="7DFF8A"/>
    <a:srgbClr val="CB8DF2"/>
    <a:srgbClr val="FF9FEC"/>
    <a:srgbClr val="A8CD70"/>
    <a:srgbClr val="D49C57"/>
    <a:srgbClr val="CB6A7E"/>
    <a:srgbClr val="966ABE"/>
    <a:srgbClr val="626AFF"/>
    <a:srgbClr val="967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214000-0E1E-CD4A-A3CE-DB4C609BAA0F}" v="51" dt="2025-05-19T13:49:10.67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97" autoAdjust="0"/>
    <p:restoredTop sz="68082" autoAdjust="0"/>
  </p:normalViewPr>
  <p:slideViewPr>
    <p:cSldViewPr snapToGrid="0">
      <p:cViewPr>
        <p:scale>
          <a:sx n="206" d="100"/>
          <a:sy n="206" d="100"/>
        </p:scale>
        <p:origin x="24" y="-23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191" d="100"/>
          <a:sy n="191" d="100"/>
        </p:scale>
        <p:origin x="110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handoutMaster" Target="handoutMasters/handoutMaster1.xml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microsoft.com/office/2015/10/relationships/revisionInfo" Target="revisionInfo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Relationship Id="rId6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us Elvegård" userId="67e73cef-0f5d-49a6-806a-80d415d0256c" providerId="ADAL" clId="{33214000-0E1E-CD4A-A3CE-DB4C609BAA0F}"/>
    <pc:docChg chg="undo custSel addSld delSld modSld sldOrd modSection">
      <pc:chgData name="Marius Elvegård" userId="67e73cef-0f5d-49a6-806a-80d415d0256c" providerId="ADAL" clId="{33214000-0E1E-CD4A-A3CE-DB4C609BAA0F}" dt="2025-05-19T13:53:14.800" v="20110" actId="2696"/>
      <pc:docMkLst>
        <pc:docMk/>
      </pc:docMkLst>
      <pc:sldChg chg="modSp mod modNotesTx">
        <pc:chgData name="Marius Elvegård" userId="67e73cef-0f5d-49a6-806a-80d415d0256c" providerId="ADAL" clId="{33214000-0E1E-CD4A-A3CE-DB4C609BAA0F}" dt="2025-05-18T18:05:45.549" v="11733" actId="20577"/>
        <pc:sldMkLst>
          <pc:docMk/>
          <pc:sldMk cId="2389001387" sldId="431"/>
        </pc:sldMkLst>
        <pc:spChg chg="mod">
          <ac:chgData name="Marius Elvegård" userId="67e73cef-0f5d-49a6-806a-80d415d0256c" providerId="ADAL" clId="{33214000-0E1E-CD4A-A3CE-DB4C609BAA0F}" dt="2025-05-18T18:05:45.549" v="11733" actId="20577"/>
          <ac:spMkLst>
            <pc:docMk/>
            <pc:sldMk cId="2389001387" sldId="431"/>
            <ac:spMk id="6" creationId="{4F9084DE-4CEA-553D-3465-D883DE1A9285}"/>
          </ac:spMkLst>
        </pc:spChg>
      </pc:sldChg>
      <pc:sldChg chg="modNotesTx">
        <pc:chgData name="Marius Elvegård" userId="67e73cef-0f5d-49a6-806a-80d415d0256c" providerId="ADAL" clId="{33214000-0E1E-CD4A-A3CE-DB4C609BAA0F}" dt="2025-05-19T12:38:20.351" v="17047" actId="20577"/>
        <pc:sldMkLst>
          <pc:docMk/>
          <pc:sldMk cId="950649852" sldId="489"/>
        </pc:sldMkLst>
      </pc:sldChg>
      <pc:sldChg chg="modSp mod modNotesTx">
        <pc:chgData name="Marius Elvegård" userId="67e73cef-0f5d-49a6-806a-80d415d0256c" providerId="ADAL" clId="{33214000-0E1E-CD4A-A3CE-DB4C609BAA0F}" dt="2025-05-19T09:26:17.114" v="14073" actId="6549"/>
        <pc:sldMkLst>
          <pc:docMk/>
          <pc:sldMk cId="2916761327" sldId="527"/>
        </pc:sldMkLst>
        <pc:spChg chg="mod">
          <ac:chgData name="Marius Elvegård" userId="67e73cef-0f5d-49a6-806a-80d415d0256c" providerId="ADAL" clId="{33214000-0E1E-CD4A-A3CE-DB4C609BAA0F}" dt="2025-05-19T09:26:14.503" v="14072" actId="6549"/>
          <ac:spMkLst>
            <pc:docMk/>
            <pc:sldMk cId="2916761327" sldId="527"/>
            <ac:spMk id="2" creationId="{BAA0C24F-D5A2-CB1E-30B5-C3695E3FCA2F}"/>
          </ac:spMkLst>
        </pc:spChg>
      </pc:sldChg>
      <pc:sldChg chg="del">
        <pc:chgData name="Marius Elvegård" userId="67e73cef-0f5d-49a6-806a-80d415d0256c" providerId="ADAL" clId="{33214000-0E1E-CD4A-A3CE-DB4C609BAA0F}" dt="2025-05-16T11:23:04.716" v="1140" actId="2696"/>
        <pc:sldMkLst>
          <pc:docMk/>
          <pc:sldMk cId="2135362510" sldId="528"/>
        </pc:sldMkLst>
      </pc:sldChg>
      <pc:sldChg chg="modNotesTx">
        <pc:chgData name="Marius Elvegård" userId="67e73cef-0f5d-49a6-806a-80d415d0256c" providerId="ADAL" clId="{33214000-0E1E-CD4A-A3CE-DB4C609BAA0F}" dt="2025-05-19T13:26:58.263" v="18242" actId="6549"/>
        <pc:sldMkLst>
          <pc:docMk/>
          <pc:sldMk cId="3707611292" sldId="541"/>
        </pc:sldMkLst>
      </pc:sldChg>
      <pc:sldChg chg="modSp mod modShow modNotesTx">
        <pc:chgData name="Marius Elvegård" userId="67e73cef-0f5d-49a6-806a-80d415d0256c" providerId="ADAL" clId="{33214000-0E1E-CD4A-A3CE-DB4C609BAA0F}" dt="2025-05-19T13:33:59.404" v="18869" actId="6549"/>
        <pc:sldMkLst>
          <pc:docMk/>
          <pc:sldMk cId="266829435" sldId="545"/>
        </pc:sldMkLst>
        <pc:spChg chg="mod">
          <ac:chgData name="Marius Elvegård" userId="67e73cef-0f5d-49a6-806a-80d415d0256c" providerId="ADAL" clId="{33214000-0E1E-CD4A-A3CE-DB4C609BAA0F}" dt="2025-05-16T09:48:41.115" v="1087"/>
          <ac:spMkLst>
            <pc:docMk/>
            <pc:sldMk cId="266829435" sldId="545"/>
            <ac:spMk id="18" creationId="{749D6A37-8A17-CD95-4E9A-EAB40E5C1319}"/>
          </ac:spMkLst>
        </pc:spChg>
      </pc:sldChg>
      <pc:sldChg chg="modNotesTx">
        <pc:chgData name="Marius Elvegård" userId="67e73cef-0f5d-49a6-806a-80d415d0256c" providerId="ADAL" clId="{33214000-0E1E-CD4A-A3CE-DB4C609BAA0F}" dt="2025-05-19T13:39:26.117" v="19220" actId="20577"/>
        <pc:sldMkLst>
          <pc:docMk/>
          <pc:sldMk cId="1757198076" sldId="549"/>
        </pc:sldMkLst>
      </pc:sldChg>
      <pc:sldChg chg="modSp mod modShow modNotesTx">
        <pc:chgData name="Marius Elvegård" userId="67e73cef-0f5d-49a6-806a-80d415d0256c" providerId="ADAL" clId="{33214000-0E1E-CD4A-A3CE-DB4C609BAA0F}" dt="2025-05-19T13:34:35.051" v="18915" actId="20577"/>
        <pc:sldMkLst>
          <pc:docMk/>
          <pc:sldMk cId="20868334" sldId="550"/>
        </pc:sldMkLst>
        <pc:spChg chg="mod">
          <ac:chgData name="Marius Elvegård" userId="67e73cef-0f5d-49a6-806a-80d415d0256c" providerId="ADAL" clId="{33214000-0E1E-CD4A-A3CE-DB4C609BAA0F}" dt="2025-05-16T09:48:36.824" v="1086"/>
          <ac:spMkLst>
            <pc:docMk/>
            <pc:sldMk cId="20868334" sldId="550"/>
            <ac:spMk id="18" creationId="{F05D64D8-F835-FFCF-449D-7C26C00DA1C1}"/>
          </ac:spMkLst>
        </pc:spChg>
      </pc:sldChg>
      <pc:sldChg chg="modSp mod modShow modNotesTx">
        <pc:chgData name="Marius Elvegård" userId="67e73cef-0f5d-49a6-806a-80d415d0256c" providerId="ADAL" clId="{33214000-0E1E-CD4A-A3CE-DB4C609BAA0F}" dt="2025-05-19T13:36:21.695" v="19029" actId="6549"/>
        <pc:sldMkLst>
          <pc:docMk/>
          <pc:sldMk cId="1021436358" sldId="551"/>
        </pc:sldMkLst>
        <pc:spChg chg="mod">
          <ac:chgData name="Marius Elvegård" userId="67e73cef-0f5d-49a6-806a-80d415d0256c" providerId="ADAL" clId="{33214000-0E1E-CD4A-A3CE-DB4C609BAA0F}" dt="2025-05-16T09:48:53.330" v="1088"/>
          <ac:spMkLst>
            <pc:docMk/>
            <pc:sldMk cId="1021436358" sldId="551"/>
            <ac:spMk id="16" creationId="{86AEEF37-16A9-5EA2-A05C-FC622AB7FFFF}"/>
          </ac:spMkLst>
        </pc:spChg>
        <pc:spChg chg="mod">
          <ac:chgData name="Marius Elvegård" userId="67e73cef-0f5d-49a6-806a-80d415d0256c" providerId="ADAL" clId="{33214000-0E1E-CD4A-A3CE-DB4C609BAA0F}" dt="2025-05-16T09:48:31.622" v="1085"/>
          <ac:spMkLst>
            <pc:docMk/>
            <pc:sldMk cId="1021436358" sldId="551"/>
            <ac:spMk id="18" creationId="{06635A93-99FA-F927-A107-31F6B32AF742}"/>
          </ac:spMkLst>
        </pc:spChg>
      </pc:sldChg>
      <pc:sldChg chg="modNotesTx">
        <pc:chgData name="Marius Elvegård" userId="67e73cef-0f5d-49a6-806a-80d415d0256c" providerId="ADAL" clId="{33214000-0E1E-CD4A-A3CE-DB4C609BAA0F}" dt="2025-05-19T13:37:11.894" v="19128" actId="20577"/>
        <pc:sldMkLst>
          <pc:docMk/>
          <pc:sldMk cId="1684941019" sldId="552"/>
        </pc:sldMkLst>
      </pc:sldChg>
      <pc:sldChg chg="modNotesTx">
        <pc:chgData name="Marius Elvegård" userId="67e73cef-0f5d-49a6-806a-80d415d0256c" providerId="ADAL" clId="{33214000-0E1E-CD4A-A3CE-DB4C609BAA0F}" dt="2025-05-19T13:40:37.079" v="19282" actId="20577"/>
        <pc:sldMkLst>
          <pc:docMk/>
          <pc:sldMk cId="3907668666" sldId="553"/>
        </pc:sldMkLst>
      </pc:sldChg>
      <pc:sldChg chg="mod modShow modNotesTx">
        <pc:chgData name="Marius Elvegård" userId="67e73cef-0f5d-49a6-806a-80d415d0256c" providerId="ADAL" clId="{33214000-0E1E-CD4A-A3CE-DB4C609BAA0F}" dt="2025-05-19T13:41:07.194" v="19283" actId="729"/>
        <pc:sldMkLst>
          <pc:docMk/>
          <pc:sldMk cId="1934820573" sldId="554"/>
        </pc:sldMkLst>
      </pc:sldChg>
      <pc:sldChg chg="modNotesTx">
        <pc:chgData name="Marius Elvegård" userId="67e73cef-0f5d-49a6-806a-80d415d0256c" providerId="ADAL" clId="{33214000-0E1E-CD4A-A3CE-DB4C609BAA0F}" dt="2025-05-19T13:41:22.521" v="19295" actId="6549"/>
        <pc:sldMkLst>
          <pc:docMk/>
          <pc:sldMk cId="180048817" sldId="555"/>
        </pc:sldMkLst>
      </pc:sldChg>
      <pc:sldChg chg="modNotesTx">
        <pc:chgData name="Marius Elvegård" userId="67e73cef-0f5d-49a6-806a-80d415d0256c" providerId="ADAL" clId="{33214000-0E1E-CD4A-A3CE-DB4C609BAA0F}" dt="2025-05-19T13:42:12.455" v="19353" actId="20577"/>
        <pc:sldMkLst>
          <pc:docMk/>
          <pc:sldMk cId="1524443163" sldId="556"/>
        </pc:sldMkLst>
      </pc:sldChg>
      <pc:sldChg chg="del">
        <pc:chgData name="Marius Elvegård" userId="67e73cef-0f5d-49a6-806a-80d415d0256c" providerId="ADAL" clId="{33214000-0E1E-CD4A-A3CE-DB4C609BAA0F}" dt="2025-05-16T08:43:31.908" v="1080" actId="2696"/>
        <pc:sldMkLst>
          <pc:docMk/>
          <pc:sldMk cId="2080040141" sldId="557"/>
        </pc:sldMkLst>
      </pc:sldChg>
      <pc:sldChg chg="del">
        <pc:chgData name="Marius Elvegård" userId="67e73cef-0f5d-49a6-806a-80d415d0256c" providerId="ADAL" clId="{33214000-0E1E-CD4A-A3CE-DB4C609BAA0F}" dt="2025-05-16T08:42:55.578" v="1075" actId="2696"/>
        <pc:sldMkLst>
          <pc:docMk/>
          <pc:sldMk cId="487472664" sldId="558"/>
        </pc:sldMkLst>
      </pc:sldChg>
      <pc:sldChg chg="del">
        <pc:chgData name="Marius Elvegård" userId="67e73cef-0f5d-49a6-806a-80d415d0256c" providerId="ADAL" clId="{33214000-0E1E-CD4A-A3CE-DB4C609BAA0F}" dt="2025-05-16T08:42:56.026" v="1076" actId="2696"/>
        <pc:sldMkLst>
          <pc:docMk/>
          <pc:sldMk cId="3543721859" sldId="559"/>
        </pc:sldMkLst>
      </pc:sldChg>
      <pc:sldChg chg="del">
        <pc:chgData name="Marius Elvegård" userId="67e73cef-0f5d-49a6-806a-80d415d0256c" providerId="ADAL" clId="{33214000-0E1E-CD4A-A3CE-DB4C609BAA0F}" dt="2025-05-16T08:43:20.850" v="1077" actId="2696"/>
        <pc:sldMkLst>
          <pc:docMk/>
          <pc:sldMk cId="285566720" sldId="562"/>
        </pc:sldMkLst>
      </pc:sldChg>
      <pc:sldChg chg="modNotesTx">
        <pc:chgData name="Marius Elvegård" userId="67e73cef-0f5d-49a6-806a-80d415d0256c" providerId="ADAL" clId="{33214000-0E1E-CD4A-A3CE-DB4C609BAA0F}" dt="2025-05-19T13:29:18.897" v="18435" actId="6549"/>
        <pc:sldMkLst>
          <pc:docMk/>
          <pc:sldMk cId="539401376" sldId="563"/>
        </pc:sldMkLst>
      </pc:sldChg>
      <pc:sldChg chg="modNotesTx">
        <pc:chgData name="Marius Elvegård" userId="67e73cef-0f5d-49a6-806a-80d415d0256c" providerId="ADAL" clId="{33214000-0E1E-CD4A-A3CE-DB4C609BAA0F}" dt="2025-05-19T13:33:39.744" v="18858" actId="20577"/>
        <pc:sldMkLst>
          <pc:docMk/>
          <pc:sldMk cId="1172858624" sldId="570"/>
        </pc:sldMkLst>
      </pc:sldChg>
      <pc:sldChg chg="modNotesTx">
        <pc:chgData name="Marius Elvegård" userId="67e73cef-0f5d-49a6-806a-80d415d0256c" providerId="ADAL" clId="{33214000-0E1E-CD4A-A3CE-DB4C609BAA0F}" dt="2025-05-19T13:44:41.647" v="19633" actId="20577"/>
        <pc:sldMkLst>
          <pc:docMk/>
          <pc:sldMk cId="3975125197" sldId="574"/>
        </pc:sldMkLst>
      </pc:sldChg>
      <pc:sldChg chg="modNotesTx">
        <pc:chgData name="Marius Elvegård" userId="67e73cef-0f5d-49a6-806a-80d415d0256c" providerId="ADAL" clId="{33214000-0E1E-CD4A-A3CE-DB4C609BAA0F}" dt="2025-05-19T13:46:53.650" v="19836" actId="20577"/>
        <pc:sldMkLst>
          <pc:docMk/>
          <pc:sldMk cId="3753066880" sldId="575"/>
        </pc:sldMkLst>
      </pc:sldChg>
      <pc:sldChg chg="mod modShow modNotesTx">
        <pc:chgData name="Marius Elvegård" userId="67e73cef-0f5d-49a6-806a-80d415d0256c" providerId="ADAL" clId="{33214000-0E1E-CD4A-A3CE-DB4C609BAA0F}" dt="2025-05-19T13:47:57.987" v="19924" actId="6549"/>
        <pc:sldMkLst>
          <pc:docMk/>
          <pc:sldMk cId="1742797974" sldId="576"/>
        </pc:sldMkLst>
      </pc:sldChg>
      <pc:sldChg chg="modNotesTx">
        <pc:chgData name="Marius Elvegård" userId="67e73cef-0f5d-49a6-806a-80d415d0256c" providerId="ADAL" clId="{33214000-0E1E-CD4A-A3CE-DB4C609BAA0F}" dt="2025-05-19T13:48:54.760" v="19975" actId="20577"/>
        <pc:sldMkLst>
          <pc:docMk/>
          <pc:sldMk cId="3990476352" sldId="577"/>
        </pc:sldMkLst>
      </pc:sldChg>
      <pc:sldChg chg="modNotesTx">
        <pc:chgData name="Marius Elvegård" userId="67e73cef-0f5d-49a6-806a-80d415d0256c" providerId="ADAL" clId="{33214000-0E1E-CD4A-A3CE-DB4C609BAA0F}" dt="2025-05-19T12:31:25.934" v="16442" actId="20577"/>
        <pc:sldMkLst>
          <pc:docMk/>
          <pc:sldMk cId="2043535616" sldId="578"/>
        </pc:sldMkLst>
      </pc:sldChg>
      <pc:sldChg chg="del mod ord modShow">
        <pc:chgData name="Marius Elvegård" userId="67e73cef-0f5d-49a6-806a-80d415d0256c" providerId="ADAL" clId="{33214000-0E1E-CD4A-A3CE-DB4C609BAA0F}" dt="2025-05-19T13:53:14.800" v="20110" actId="2696"/>
        <pc:sldMkLst>
          <pc:docMk/>
          <pc:sldMk cId="3579341045" sldId="579"/>
        </pc:sldMkLst>
      </pc:sldChg>
      <pc:sldChg chg="mod modShow modNotesTx">
        <pc:chgData name="Marius Elvegård" userId="67e73cef-0f5d-49a6-806a-80d415d0256c" providerId="ADAL" clId="{33214000-0E1E-CD4A-A3CE-DB4C609BAA0F}" dt="2025-05-19T13:50:10.458" v="19990" actId="20577"/>
        <pc:sldMkLst>
          <pc:docMk/>
          <pc:sldMk cId="2418270418" sldId="580"/>
        </pc:sldMkLst>
      </pc:sldChg>
      <pc:sldChg chg="mod modShow modNotesTx">
        <pc:chgData name="Marius Elvegård" userId="67e73cef-0f5d-49a6-806a-80d415d0256c" providerId="ADAL" clId="{33214000-0E1E-CD4A-A3CE-DB4C609BAA0F}" dt="2025-05-19T13:50:34.690" v="20002" actId="20577"/>
        <pc:sldMkLst>
          <pc:docMk/>
          <pc:sldMk cId="2217499892" sldId="581"/>
        </pc:sldMkLst>
      </pc:sldChg>
      <pc:sldChg chg="mod modShow modNotesTx">
        <pc:chgData name="Marius Elvegård" userId="67e73cef-0f5d-49a6-806a-80d415d0256c" providerId="ADAL" clId="{33214000-0E1E-CD4A-A3CE-DB4C609BAA0F}" dt="2025-05-18T13:01:06.463" v="11281" actId="729"/>
        <pc:sldMkLst>
          <pc:docMk/>
          <pc:sldMk cId="3438272728" sldId="582"/>
        </pc:sldMkLst>
      </pc:sldChg>
      <pc:sldChg chg="modSp mod modShow modNotesTx">
        <pc:chgData name="Marius Elvegård" userId="67e73cef-0f5d-49a6-806a-80d415d0256c" providerId="ADAL" clId="{33214000-0E1E-CD4A-A3CE-DB4C609BAA0F}" dt="2025-05-19T13:50:53.823" v="20003" actId="20577"/>
        <pc:sldMkLst>
          <pc:docMk/>
          <pc:sldMk cId="4094924988" sldId="583"/>
        </pc:sldMkLst>
        <pc:spChg chg="mod">
          <ac:chgData name="Marius Elvegård" userId="67e73cef-0f5d-49a6-806a-80d415d0256c" providerId="ADAL" clId="{33214000-0E1E-CD4A-A3CE-DB4C609BAA0F}" dt="2025-05-19T12:35:17.195" v="16725" actId="14100"/>
          <ac:spMkLst>
            <pc:docMk/>
            <pc:sldMk cId="4094924988" sldId="583"/>
            <ac:spMk id="7" creationId="{9994FC41-627A-788C-F3EF-34F51CE852B1}"/>
          </ac:spMkLst>
        </pc:spChg>
      </pc:sldChg>
      <pc:sldChg chg="modSp mod modShow modNotesTx">
        <pc:chgData name="Marius Elvegård" userId="67e73cef-0f5d-49a6-806a-80d415d0256c" providerId="ADAL" clId="{33214000-0E1E-CD4A-A3CE-DB4C609BAA0F}" dt="2025-05-19T12:36:21.151" v="16800" actId="6549"/>
        <pc:sldMkLst>
          <pc:docMk/>
          <pc:sldMk cId="1467486978" sldId="584"/>
        </pc:sldMkLst>
        <pc:spChg chg="mod">
          <ac:chgData name="Marius Elvegård" userId="67e73cef-0f5d-49a6-806a-80d415d0256c" providerId="ADAL" clId="{33214000-0E1E-CD4A-A3CE-DB4C609BAA0F}" dt="2025-05-19T12:35:36.637" v="16728" actId="692"/>
          <ac:spMkLst>
            <pc:docMk/>
            <pc:sldMk cId="1467486978" sldId="584"/>
            <ac:spMk id="7" creationId="{2AE70BA7-4846-4CB2-1596-0C5BD6D4F233}"/>
          </ac:spMkLst>
        </pc:spChg>
      </pc:sldChg>
      <pc:sldChg chg="modSp mod modShow modNotesTx">
        <pc:chgData name="Marius Elvegård" userId="67e73cef-0f5d-49a6-806a-80d415d0256c" providerId="ADAL" clId="{33214000-0E1E-CD4A-A3CE-DB4C609BAA0F}" dt="2025-05-19T13:52:37.698" v="20108" actId="20577"/>
        <pc:sldMkLst>
          <pc:docMk/>
          <pc:sldMk cId="24513020" sldId="585"/>
        </pc:sldMkLst>
        <pc:spChg chg="mod">
          <ac:chgData name="Marius Elvegård" userId="67e73cef-0f5d-49a6-806a-80d415d0256c" providerId="ADAL" clId="{33214000-0E1E-CD4A-A3CE-DB4C609BAA0F}" dt="2025-05-19T13:52:12.754" v="20045" actId="20577"/>
          <ac:spMkLst>
            <pc:docMk/>
            <pc:sldMk cId="24513020" sldId="585"/>
            <ac:spMk id="6" creationId="{9B361287-9D67-94E3-A797-07B73D96E4FA}"/>
          </ac:spMkLst>
        </pc:spChg>
        <pc:spChg chg="mod">
          <ac:chgData name="Marius Elvegård" userId="67e73cef-0f5d-49a6-806a-80d415d0256c" providerId="ADAL" clId="{33214000-0E1E-CD4A-A3CE-DB4C609BAA0F}" dt="2025-05-19T12:36:26.823" v="16801" actId="692"/>
          <ac:spMkLst>
            <pc:docMk/>
            <pc:sldMk cId="24513020" sldId="585"/>
            <ac:spMk id="7" creationId="{7F5CCCC2-9361-E875-5395-9FFEEE65E52B}"/>
          </ac:spMkLst>
        </pc:spChg>
        <pc:spChg chg="mod">
          <ac:chgData name="Marius Elvegård" userId="67e73cef-0f5d-49a6-806a-80d415d0256c" providerId="ADAL" clId="{33214000-0E1E-CD4A-A3CE-DB4C609BAA0F}" dt="2025-05-19T13:52:16.878" v="20046" actId="14100"/>
          <ac:spMkLst>
            <pc:docMk/>
            <pc:sldMk cId="24513020" sldId="585"/>
            <ac:spMk id="8" creationId="{4B41D267-39FF-0FE9-0144-12EB6078348F}"/>
          </ac:spMkLst>
        </pc:spChg>
        <pc:spChg chg="mod">
          <ac:chgData name="Marius Elvegård" userId="67e73cef-0f5d-49a6-806a-80d415d0256c" providerId="ADAL" clId="{33214000-0E1E-CD4A-A3CE-DB4C609BAA0F}" dt="2025-05-19T12:36:30.627" v="16802" actId="692"/>
          <ac:spMkLst>
            <pc:docMk/>
            <pc:sldMk cId="24513020" sldId="585"/>
            <ac:spMk id="9" creationId="{9CDFFA55-0BD1-82A0-499C-CA0883085F59}"/>
          </ac:spMkLst>
        </pc:spChg>
        <pc:spChg chg="mod">
          <ac:chgData name="Marius Elvegård" userId="67e73cef-0f5d-49a6-806a-80d415d0256c" providerId="ADAL" clId="{33214000-0E1E-CD4A-A3CE-DB4C609BAA0F}" dt="2025-05-19T12:36:37.814" v="16804" actId="692"/>
          <ac:spMkLst>
            <pc:docMk/>
            <pc:sldMk cId="24513020" sldId="585"/>
            <ac:spMk id="10" creationId="{6F0C147C-C832-1443-8F62-A26DD7FB6AB6}"/>
          </ac:spMkLst>
        </pc:spChg>
      </pc:sldChg>
      <pc:sldChg chg="mod modShow modNotesTx">
        <pc:chgData name="Marius Elvegård" userId="67e73cef-0f5d-49a6-806a-80d415d0256c" providerId="ADAL" clId="{33214000-0E1E-CD4A-A3CE-DB4C609BAA0F}" dt="2025-05-19T13:52:45.551" v="20109" actId="20577"/>
        <pc:sldMkLst>
          <pc:docMk/>
          <pc:sldMk cId="3592634968" sldId="586"/>
        </pc:sldMkLst>
      </pc:sldChg>
      <pc:sldChg chg="mod ord modShow">
        <pc:chgData name="Marius Elvegård" userId="67e73cef-0f5d-49a6-806a-80d415d0256c" providerId="ADAL" clId="{33214000-0E1E-CD4A-A3CE-DB4C609BAA0F}" dt="2025-05-16T11:37:51.450" v="1949" actId="729"/>
        <pc:sldMkLst>
          <pc:docMk/>
          <pc:sldMk cId="2132717785" sldId="587"/>
        </pc:sldMkLst>
      </pc:sldChg>
      <pc:sldChg chg="ord">
        <pc:chgData name="Marius Elvegård" userId="67e73cef-0f5d-49a6-806a-80d415d0256c" providerId="ADAL" clId="{33214000-0E1E-CD4A-A3CE-DB4C609BAA0F}" dt="2025-05-16T11:37:29.246" v="1945" actId="20578"/>
        <pc:sldMkLst>
          <pc:docMk/>
          <pc:sldMk cId="421695662" sldId="589"/>
        </pc:sldMkLst>
      </pc:sldChg>
      <pc:sldChg chg="del">
        <pc:chgData name="Marius Elvegård" userId="67e73cef-0f5d-49a6-806a-80d415d0256c" providerId="ADAL" clId="{33214000-0E1E-CD4A-A3CE-DB4C609BAA0F}" dt="2025-05-16T08:43:29.022" v="1079" actId="2696"/>
        <pc:sldMkLst>
          <pc:docMk/>
          <pc:sldMk cId="933210386" sldId="590"/>
        </pc:sldMkLst>
      </pc:sldChg>
      <pc:sldChg chg="ord">
        <pc:chgData name="Marius Elvegård" userId="67e73cef-0f5d-49a6-806a-80d415d0256c" providerId="ADAL" clId="{33214000-0E1E-CD4A-A3CE-DB4C609BAA0F}" dt="2025-05-16T11:37:26.640" v="1944" actId="20578"/>
        <pc:sldMkLst>
          <pc:docMk/>
          <pc:sldMk cId="1828174590" sldId="591"/>
        </pc:sldMkLst>
      </pc:sldChg>
      <pc:sldChg chg="mod modShow modNotesTx">
        <pc:chgData name="Marius Elvegård" userId="67e73cef-0f5d-49a6-806a-80d415d0256c" providerId="ADAL" clId="{33214000-0E1E-CD4A-A3CE-DB4C609BAA0F}" dt="2025-05-18T12:55:59.974" v="10408" actId="729"/>
        <pc:sldMkLst>
          <pc:docMk/>
          <pc:sldMk cId="3888660093" sldId="592"/>
        </pc:sldMkLst>
      </pc:sldChg>
      <pc:sldChg chg="addSp modSp mod modNotesTx">
        <pc:chgData name="Marius Elvegård" userId="67e73cef-0f5d-49a6-806a-80d415d0256c" providerId="ADAL" clId="{33214000-0E1E-CD4A-A3CE-DB4C609BAA0F}" dt="2025-05-19T13:07:42.069" v="17126" actId="6549"/>
        <pc:sldMkLst>
          <pc:docMk/>
          <pc:sldMk cId="459942615" sldId="593"/>
        </pc:sldMkLst>
        <pc:spChg chg="mod">
          <ac:chgData name="Marius Elvegård" userId="67e73cef-0f5d-49a6-806a-80d415d0256c" providerId="ADAL" clId="{33214000-0E1E-CD4A-A3CE-DB4C609BAA0F}" dt="2025-05-19T08:55:11.055" v="11978" actId="20577"/>
          <ac:spMkLst>
            <pc:docMk/>
            <pc:sldMk cId="459942615" sldId="593"/>
            <ac:spMk id="4" creationId="{36C7796D-AB30-40EF-98E3-23BF8BB29EA4}"/>
          </ac:spMkLst>
        </pc:spChg>
        <pc:picChg chg="add mod">
          <ac:chgData name="Marius Elvegård" userId="67e73cef-0f5d-49a6-806a-80d415d0256c" providerId="ADAL" clId="{33214000-0E1E-CD4A-A3CE-DB4C609BAA0F}" dt="2025-05-16T11:34:38.719" v="1775" actId="1076"/>
          <ac:picMkLst>
            <pc:docMk/>
            <pc:sldMk cId="459942615" sldId="593"/>
            <ac:picMk id="5" creationId="{6C444AA0-7E1E-FE32-0E61-C59EAD81A7B5}"/>
          </ac:picMkLst>
        </pc:picChg>
      </pc:sldChg>
      <pc:sldChg chg="del">
        <pc:chgData name="Marius Elvegård" userId="67e73cef-0f5d-49a6-806a-80d415d0256c" providerId="ADAL" clId="{33214000-0E1E-CD4A-A3CE-DB4C609BAA0F}" dt="2025-05-16T11:23:28.054" v="1142" actId="2696"/>
        <pc:sldMkLst>
          <pc:docMk/>
          <pc:sldMk cId="3366796520" sldId="594"/>
        </pc:sldMkLst>
      </pc:sldChg>
      <pc:sldChg chg="del mod modShow">
        <pc:chgData name="Marius Elvegård" userId="67e73cef-0f5d-49a6-806a-80d415d0256c" providerId="ADAL" clId="{33214000-0E1E-CD4A-A3CE-DB4C609BAA0F}" dt="2025-05-16T08:22:42.186" v="1065" actId="2696"/>
        <pc:sldMkLst>
          <pc:docMk/>
          <pc:sldMk cId="926937284" sldId="596"/>
        </pc:sldMkLst>
      </pc:sldChg>
      <pc:sldChg chg="del mod modShow">
        <pc:chgData name="Marius Elvegård" userId="67e73cef-0f5d-49a6-806a-80d415d0256c" providerId="ADAL" clId="{33214000-0E1E-CD4A-A3CE-DB4C609BAA0F}" dt="2025-05-16T08:42:47.763" v="1074" actId="2696"/>
        <pc:sldMkLst>
          <pc:docMk/>
          <pc:sldMk cId="852045555" sldId="597"/>
        </pc:sldMkLst>
      </pc:sldChg>
      <pc:sldChg chg="del mod modShow">
        <pc:chgData name="Marius Elvegård" userId="67e73cef-0f5d-49a6-806a-80d415d0256c" providerId="ADAL" clId="{33214000-0E1E-CD4A-A3CE-DB4C609BAA0F}" dt="2025-05-16T08:25:13.094" v="1069" actId="2696"/>
        <pc:sldMkLst>
          <pc:docMk/>
          <pc:sldMk cId="3599422422" sldId="598"/>
        </pc:sldMkLst>
      </pc:sldChg>
      <pc:sldChg chg="del mod modShow">
        <pc:chgData name="Marius Elvegård" userId="67e73cef-0f5d-49a6-806a-80d415d0256c" providerId="ADAL" clId="{33214000-0E1E-CD4A-A3CE-DB4C609BAA0F}" dt="2025-05-16T08:42:47.763" v="1074" actId="2696"/>
        <pc:sldMkLst>
          <pc:docMk/>
          <pc:sldMk cId="1215653856" sldId="599"/>
        </pc:sldMkLst>
      </pc:sldChg>
      <pc:sldChg chg="modNotesTx">
        <pc:chgData name="Marius Elvegård" userId="67e73cef-0f5d-49a6-806a-80d415d0256c" providerId="ADAL" clId="{33214000-0E1E-CD4A-A3CE-DB4C609BAA0F}" dt="2025-05-19T13:28:15.952" v="18328" actId="6549"/>
        <pc:sldMkLst>
          <pc:docMk/>
          <pc:sldMk cId="3352690586" sldId="600"/>
        </pc:sldMkLst>
      </pc:sldChg>
      <pc:sldChg chg="del">
        <pc:chgData name="Marius Elvegård" userId="67e73cef-0f5d-49a6-806a-80d415d0256c" providerId="ADAL" clId="{33214000-0E1E-CD4A-A3CE-DB4C609BAA0F}" dt="2025-05-16T08:43:21.033" v="1078" actId="2696"/>
        <pc:sldMkLst>
          <pc:docMk/>
          <pc:sldMk cId="1171681934" sldId="601"/>
        </pc:sldMkLst>
      </pc:sldChg>
      <pc:sldChg chg="modNotesTx">
        <pc:chgData name="Marius Elvegård" userId="67e73cef-0f5d-49a6-806a-80d415d0256c" providerId="ADAL" clId="{33214000-0E1E-CD4A-A3CE-DB4C609BAA0F}" dt="2025-05-19T13:32:17.320" v="18707" actId="20577"/>
        <pc:sldMkLst>
          <pc:docMk/>
          <pc:sldMk cId="1880657055" sldId="602"/>
        </pc:sldMkLst>
      </pc:sldChg>
      <pc:sldChg chg="modNotesTx">
        <pc:chgData name="Marius Elvegård" userId="67e73cef-0f5d-49a6-806a-80d415d0256c" providerId="ADAL" clId="{33214000-0E1E-CD4A-A3CE-DB4C609BAA0F}" dt="2025-05-19T13:13:29.207" v="17524" actId="6549"/>
        <pc:sldMkLst>
          <pc:docMk/>
          <pc:sldMk cId="3801612322" sldId="603"/>
        </pc:sldMkLst>
      </pc:sldChg>
      <pc:sldChg chg="modNotesTx">
        <pc:chgData name="Marius Elvegård" userId="67e73cef-0f5d-49a6-806a-80d415d0256c" providerId="ADAL" clId="{33214000-0E1E-CD4A-A3CE-DB4C609BAA0F}" dt="2025-05-19T13:27:35.480" v="18281" actId="20577"/>
        <pc:sldMkLst>
          <pc:docMk/>
          <pc:sldMk cId="2801682350" sldId="604"/>
        </pc:sldMkLst>
      </pc:sldChg>
      <pc:sldChg chg="addSp delSp modSp add mod modShow modNotesTx">
        <pc:chgData name="Marius Elvegård" userId="67e73cef-0f5d-49a6-806a-80d415d0256c" providerId="ADAL" clId="{33214000-0E1E-CD4A-A3CE-DB4C609BAA0F}" dt="2025-05-19T13:17:09.834" v="17821" actId="20577"/>
        <pc:sldMkLst>
          <pc:docMk/>
          <pc:sldMk cId="404140548" sldId="609"/>
        </pc:sldMkLst>
        <pc:picChg chg="add mod">
          <ac:chgData name="Marius Elvegård" userId="67e73cef-0f5d-49a6-806a-80d415d0256c" providerId="ADAL" clId="{33214000-0E1E-CD4A-A3CE-DB4C609BAA0F}" dt="2025-05-16T11:30:55.040" v="1763" actId="1076"/>
          <ac:picMkLst>
            <pc:docMk/>
            <pc:sldMk cId="404140548" sldId="609"/>
            <ac:picMk id="7" creationId="{D390009D-473A-1449-7CE2-4A8DAA09A57B}"/>
          </ac:picMkLst>
        </pc:picChg>
      </pc:sldChg>
      <pc:sldChg chg="add mod modShow modNotesTx">
        <pc:chgData name="Marius Elvegård" userId="67e73cef-0f5d-49a6-806a-80d415d0256c" providerId="ADAL" clId="{33214000-0E1E-CD4A-A3CE-DB4C609BAA0F}" dt="2025-05-19T13:18:44.372" v="17915" actId="20577"/>
        <pc:sldMkLst>
          <pc:docMk/>
          <pc:sldMk cId="2024481894" sldId="610"/>
        </pc:sldMkLst>
      </pc:sldChg>
      <pc:sldChg chg="add mod modShow modNotesTx">
        <pc:chgData name="Marius Elvegård" userId="67e73cef-0f5d-49a6-806a-80d415d0256c" providerId="ADAL" clId="{33214000-0E1E-CD4A-A3CE-DB4C609BAA0F}" dt="2025-05-19T13:24:59.623" v="18016" actId="6549"/>
        <pc:sldMkLst>
          <pc:docMk/>
          <pc:sldMk cId="3357735451" sldId="611"/>
        </pc:sldMkLst>
      </pc:sldChg>
      <pc:sldChg chg="add mod modShow modNotesTx">
        <pc:chgData name="Marius Elvegård" userId="67e73cef-0f5d-49a6-806a-80d415d0256c" providerId="ADAL" clId="{33214000-0E1E-CD4A-A3CE-DB4C609BAA0F}" dt="2025-05-19T13:23:30.488" v="17941" actId="6549"/>
        <pc:sldMkLst>
          <pc:docMk/>
          <pc:sldMk cId="3248916318" sldId="617"/>
        </pc:sldMkLst>
      </pc:sldChg>
      <pc:sldChg chg="add mod modShow modNotesTx">
        <pc:chgData name="Marius Elvegård" userId="67e73cef-0f5d-49a6-806a-80d415d0256c" providerId="ADAL" clId="{33214000-0E1E-CD4A-A3CE-DB4C609BAA0F}" dt="2025-05-19T13:49:48.409" v="19979" actId="20577"/>
        <pc:sldMkLst>
          <pc:docMk/>
          <pc:sldMk cId="305392472" sldId="618"/>
        </pc:sldMkLst>
      </pc:sldChg>
      <pc:sldChg chg="add mod modShow modNotesTx">
        <pc:chgData name="Marius Elvegård" userId="67e73cef-0f5d-49a6-806a-80d415d0256c" providerId="ADAL" clId="{33214000-0E1E-CD4A-A3CE-DB4C609BAA0F}" dt="2025-05-19T12:39:07.245" v="17118" actId="20577"/>
        <pc:sldMkLst>
          <pc:docMk/>
          <pc:sldMk cId="1966341681" sldId="620"/>
        </pc:sldMkLst>
      </pc:sldChg>
      <pc:sldChg chg="addSp delSp modSp add mod modNotesTx">
        <pc:chgData name="Marius Elvegård" userId="67e73cef-0f5d-49a6-806a-80d415d0256c" providerId="ADAL" clId="{33214000-0E1E-CD4A-A3CE-DB4C609BAA0F}" dt="2025-05-19T13:10:31.093" v="17299" actId="20577"/>
        <pc:sldMkLst>
          <pc:docMk/>
          <pc:sldMk cId="1259106931" sldId="624"/>
        </pc:sldMkLst>
        <pc:spChg chg="mod">
          <ac:chgData name="Marius Elvegård" userId="67e73cef-0f5d-49a6-806a-80d415d0256c" providerId="ADAL" clId="{33214000-0E1E-CD4A-A3CE-DB4C609BAA0F}" dt="2025-05-16T08:18:47.867" v="1059" actId="20577"/>
          <ac:spMkLst>
            <pc:docMk/>
            <pc:sldMk cId="1259106931" sldId="624"/>
            <ac:spMk id="4" creationId="{7E8B4525-3F26-BDF8-3911-F2FE668289A8}"/>
          </ac:spMkLst>
        </pc:spChg>
        <pc:spChg chg="mod">
          <ac:chgData name="Marius Elvegård" userId="67e73cef-0f5d-49a6-806a-80d415d0256c" providerId="ADAL" clId="{33214000-0E1E-CD4A-A3CE-DB4C609BAA0F}" dt="2025-05-16T07:32:07.912" v="17" actId="14100"/>
          <ac:spMkLst>
            <pc:docMk/>
            <pc:sldMk cId="1259106931" sldId="624"/>
            <ac:spMk id="8" creationId="{C484AB6E-4566-834D-ECF3-D7808B933266}"/>
          </ac:spMkLst>
        </pc:spChg>
        <pc:graphicFrameChg chg="mod">
          <ac:chgData name="Marius Elvegård" userId="67e73cef-0f5d-49a6-806a-80d415d0256c" providerId="ADAL" clId="{33214000-0E1E-CD4A-A3CE-DB4C609BAA0F}" dt="2025-05-16T07:31:53.824" v="15" actId="13782"/>
          <ac:graphicFrameMkLst>
            <pc:docMk/>
            <pc:sldMk cId="1259106931" sldId="624"/>
            <ac:graphicFrameMk id="5" creationId="{85F85FFE-62AF-EB49-80EA-1D926B20AA18}"/>
          </ac:graphicFrameMkLst>
        </pc:graphicFrameChg>
      </pc:sldChg>
      <pc:sldChg chg="addSp delSp modSp new mod modNotesTx">
        <pc:chgData name="Marius Elvegård" userId="67e73cef-0f5d-49a6-806a-80d415d0256c" providerId="ADAL" clId="{33214000-0E1E-CD4A-A3CE-DB4C609BAA0F}" dt="2025-05-19T13:11:07.759" v="17331" actId="6549"/>
        <pc:sldMkLst>
          <pc:docMk/>
          <pc:sldMk cId="2049233542" sldId="625"/>
        </pc:sldMkLst>
        <pc:spChg chg="mod">
          <ac:chgData name="Marius Elvegård" userId="67e73cef-0f5d-49a6-806a-80d415d0256c" providerId="ADAL" clId="{33214000-0E1E-CD4A-A3CE-DB4C609BAA0F}" dt="2025-05-16T07:35:35.596" v="54" actId="20577"/>
          <ac:spMkLst>
            <pc:docMk/>
            <pc:sldMk cId="2049233542" sldId="625"/>
            <ac:spMk id="3" creationId="{005975BA-0FFF-0BB4-2D38-196F2DEDB366}"/>
          </ac:spMkLst>
        </pc:spChg>
        <pc:spChg chg="mod">
          <ac:chgData name="Marius Elvegård" userId="67e73cef-0f5d-49a6-806a-80d415d0256c" providerId="ADAL" clId="{33214000-0E1E-CD4A-A3CE-DB4C609BAA0F}" dt="2025-05-16T08:03:02.270" v="718" actId="404"/>
          <ac:spMkLst>
            <pc:docMk/>
            <pc:sldMk cId="2049233542" sldId="625"/>
            <ac:spMk id="4" creationId="{EC9D3814-8B0F-2C26-C243-4BC890E20459}"/>
          </ac:spMkLst>
        </pc:spChg>
        <pc:picChg chg="add mod">
          <ac:chgData name="Marius Elvegård" userId="67e73cef-0f5d-49a6-806a-80d415d0256c" providerId="ADAL" clId="{33214000-0E1E-CD4A-A3CE-DB4C609BAA0F}" dt="2025-05-16T11:42:20.359" v="1962" actId="692"/>
          <ac:picMkLst>
            <pc:docMk/>
            <pc:sldMk cId="2049233542" sldId="625"/>
            <ac:picMk id="6" creationId="{0518E320-BDF2-DEA2-40AB-55A7F3AB853D}"/>
          </ac:picMkLst>
        </pc:picChg>
      </pc:sldChg>
      <pc:sldChg chg="delSp modSp new del mod">
        <pc:chgData name="Marius Elvegård" userId="67e73cef-0f5d-49a6-806a-80d415d0256c" providerId="ADAL" clId="{33214000-0E1E-CD4A-A3CE-DB4C609BAA0F}" dt="2025-05-16T07:36:46.287" v="162" actId="2696"/>
        <pc:sldMkLst>
          <pc:docMk/>
          <pc:sldMk cId="1133301395" sldId="626"/>
        </pc:sldMkLst>
      </pc:sldChg>
      <pc:sldChg chg="modSp add mod modShow modNotesTx">
        <pc:chgData name="Marius Elvegård" userId="67e73cef-0f5d-49a6-806a-80d415d0256c" providerId="ADAL" clId="{33214000-0E1E-CD4A-A3CE-DB4C609BAA0F}" dt="2025-05-19T13:13:08.417" v="17471" actId="20577"/>
        <pc:sldMkLst>
          <pc:docMk/>
          <pc:sldMk cId="3118467481" sldId="626"/>
        </pc:sldMkLst>
        <pc:spChg chg="mod">
          <ac:chgData name="Marius Elvegård" userId="67e73cef-0f5d-49a6-806a-80d415d0256c" providerId="ADAL" clId="{33214000-0E1E-CD4A-A3CE-DB4C609BAA0F}" dt="2025-05-16T08:17:04.788" v="1056" actId="20577"/>
          <ac:spMkLst>
            <pc:docMk/>
            <pc:sldMk cId="3118467481" sldId="626"/>
            <ac:spMk id="4" creationId="{A0DADBB9-13B4-5034-257C-1101CC179369}"/>
          </ac:spMkLst>
        </pc:spChg>
      </pc:sldChg>
      <pc:sldChg chg="add del">
        <pc:chgData name="Marius Elvegård" userId="67e73cef-0f5d-49a6-806a-80d415d0256c" providerId="ADAL" clId="{33214000-0E1E-CD4A-A3CE-DB4C609BAA0F}" dt="2025-05-16T08:39:57.796" v="1071" actId="2696"/>
        <pc:sldMkLst>
          <pc:docMk/>
          <pc:sldMk cId="1141367898" sldId="627"/>
        </pc:sldMkLst>
      </pc:sldChg>
      <pc:sldChg chg="add mod modShow modNotesTx">
        <pc:chgData name="Marius Elvegård" userId="67e73cef-0f5d-49a6-806a-80d415d0256c" providerId="ADAL" clId="{33214000-0E1E-CD4A-A3CE-DB4C609BAA0F}" dt="2025-05-19T13:25:55.509" v="18048" actId="20577"/>
        <pc:sldMkLst>
          <pc:docMk/>
          <pc:sldMk cId="3425767865" sldId="627"/>
        </pc:sldMkLst>
      </pc:sldChg>
      <pc:sldChg chg="add modNotesTx">
        <pc:chgData name="Marius Elvegård" userId="67e73cef-0f5d-49a6-806a-80d415d0256c" providerId="ADAL" clId="{33214000-0E1E-CD4A-A3CE-DB4C609BAA0F}" dt="2025-05-19T13:08:39.469" v="17157" actId="20577"/>
        <pc:sldMkLst>
          <pc:docMk/>
          <pc:sldMk cId="1071710066" sldId="628"/>
        </pc:sldMkLst>
      </pc:sldChg>
      <pc:sldChg chg="add modNotesTx">
        <pc:chgData name="Marius Elvegård" userId="67e73cef-0f5d-49a6-806a-80d415d0256c" providerId="ADAL" clId="{33214000-0E1E-CD4A-A3CE-DB4C609BAA0F}" dt="2025-05-19T13:08:57.681" v="17161" actId="20577"/>
        <pc:sldMkLst>
          <pc:docMk/>
          <pc:sldMk cId="378268198" sldId="629"/>
        </pc:sldMkLst>
      </pc:sldChg>
      <pc:sldChg chg="add del">
        <pc:chgData name="Marius Elvegård" userId="67e73cef-0f5d-49a6-806a-80d415d0256c" providerId="ADAL" clId="{33214000-0E1E-CD4A-A3CE-DB4C609BAA0F}" dt="2025-05-16T11:37:47.794" v="1948" actId="2696"/>
        <pc:sldMkLst>
          <pc:docMk/>
          <pc:sldMk cId="985705761" sldId="630"/>
        </pc:sldMkLst>
      </pc:sldChg>
      <pc:sldChg chg="new del">
        <pc:chgData name="Marius Elvegård" userId="67e73cef-0f5d-49a6-806a-80d415d0256c" providerId="ADAL" clId="{33214000-0E1E-CD4A-A3CE-DB4C609BAA0F}" dt="2025-05-19T09:00:27.773" v="12257" actId="680"/>
        <pc:sldMkLst>
          <pc:docMk/>
          <pc:sldMk cId="2520082219" sldId="630"/>
        </pc:sldMkLst>
      </pc:sldChg>
      <pc:sldChg chg="add del">
        <pc:chgData name="Marius Elvegård" userId="67e73cef-0f5d-49a6-806a-80d415d0256c" providerId="ADAL" clId="{33214000-0E1E-CD4A-A3CE-DB4C609BAA0F}" dt="2025-05-18T12:47:21.163" v="9091" actId="2696"/>
        <pc:sldMkLst>
          <pc:docMk/>
          <pc:sldMk cId="2785401594" sldId="630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DB4E38-DAC7-408A-875E-D81A6FC40FD5}" type="doc">
      <dgm:prSet loTypeId="urn:microsoft.com/office/officeart/2005/8/layout/cycle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nb-NO"/>
        </a:p>
      </dgm:t>
    </dgm:pt>
    <dgm:pt modelId="{94290A75-5CD0-43CA-9B50-0FB12A649236}">
      <dgm:prSet phldrT="[Text]"/>
      <dgm:spPr>
        <a:ln>
          <a:noFill/>
        </a:ln>
      </dgm:spPr>
      <dgm:t>
        <a:bodyPr/>
        <a:lstStyle/>
        <a:p>
          <a:r>
            <a:rPr lang="nb-NO" dirty="0"/>
            <a:t>Code</a:t>
          </a:r>
        </a:p>
      </dgm:t>
    </dgm:pt>
    <dgm:pt modelId="{46DBD068-8FCB-45E1-8EA3-E5C785CF433E}" type="parTrans" cxnId="{0DB66046-C000-4EFB-9073-2E8F90262CAE}">
      <dgm:prSet/>
      <dgm:spPr/>
      <dgm:t>
        <a:bodyPr/>
        <a:lstStyle/>
        <a:p>
          <a:endParaRPr lang="nb-NO"/>
        </a:p>
      </dgm:t>
    </dgm:pt>
    <dgm:pt modelId="{CE1B7CE2-382D-485C-82F8-CBA8DB1A9ED1}" type="sibTrans" cxnId="{0DB66046-C000-4EFB-9073-2E8F90262CAE}">
      <dgm:prSet/>
      <dgm:spPr/>
      <dgm:t>
        <a:bodyPr/>
        <a:lstStyle/>
        <a:p>
          <a:endParaRPr lang="nb-NO"/>
        </a:p>
      </dgm:t>
    </dgm:pt>
    <dgm:pt modelId="{939E951A-1DEE-4056-8973-161730470D3C}">
      <dgm:prSet phldrT="[Text]"/>
      <dgm:spPr>
        <a:ln>
          <a:noFill/>
        </a:ln>
      </dgm:spPr>
      <dgm:t>
        <a:bodyPr/>
        <a:lstStyle/>
        <a:p>
          <a:r>
            <a:rPr lang="nb-NO" dirty="0"/>
            <a:t>Test</a:t>
          </a:r>
        </a:p>
      </dgm:t>
    </dgm:pt>
    <dgm:pt modelId="{3B872973-5EDB-48B8-9156-75538ADA64F2}" type="parTrans" cxnId="{AA11DCC5-4EDE-4C9D-9064-6AD667BF90D8}">
      <dgm:prSet/>
      <dgm:spPr/>
      <dgm:t>
        <a:bodyPr/>
        <a:lstStyle/>
        <a:p>
          <a:endParaRPr lang="nb-NO"/>
        </a:p>
      </dgm:t>
    </dgm:pt>
    <dgm:pt modelId="{23FB6DBC-A49D-4C90-AE95-E061E6C72694}" type="sibTrans" cxnId="{AA11DCC5-4EDE-4C9D-9064-6AD667BF90D8}">
      <dgm:prSet/>
      <dgm:spPr/>
      <dgm:t>
        <a:bodyPr/>
        <a:lstStyle/>
        <a:p>
          <a:endParaRPr lang="nb-NO"/>
        </a:p>
      </dgm:t>
    </dgm:pt>
    <dgm:pt modelId="{47B30DD8-3724-419B-A67D-A42B02E03DBF}">
      <dgm:prSet phldrT="[Text]"/>
      <dgm:spPr>
        <a:ln>
          <a:noFill/>
        </a:ln>
      </dgm:spPr>
      <dgm:t>
        <a:bodyPr/>
        <a:lstStyle/>
        <a:p>
          <a:r>
            <a:rPr lang="nb-NO" dirty="0"/>
            <a:t>Pass</a:t>
          </a:r>
        </a:p>
        <a:p>
          <a:r>
            <a:rPr lang="nb-NO" dirty="0" err="1"/>
            <a:t>Fail</a:t>
          </a:r>
          <a:endParaRPr lang="nb-NO" dirty="0"/>
        </a:p>
      </dgm:t>
    </dgm:pt>
    <dgm:pt modelId="{A1034DB7-E617-49FD-A4EC-1581AD5C40FA}" type="parTrans" cxnId="{060F5068-67CD-46A2-BE86-3E5D010BBDC6}">
      <dgm:prSet/>
      <dgm:spPr/>
      <dgm:t>
        <a:bodyPr/>
        <a:lstStyle/>
        <a:p>
          <a:endParaRPr lang="nb-NO"/>
        </a:p>
      </dgm:t>
    </dgm:pt>
    <dgm:pt modelId="{6712992A-6196-421B-8423-204883C91805}" type="sibTrans" cxnId="{060F5068-67CD-46A2-BE86-3E5D010BBDC6}">
      <dgm:prSet/>
      <dgm:spPr/>
      <dgm:t>
        <a:bodyPr/>
        <a:lstStyle/>
        <a:p>
          <a:endParaRPr lang="nb-NO"/>
        </a:p>
      </dgm:t>
    </dgm:pt>
    <dgm:pt modelId="{6F4C102A-D291-49A2-BCB0-B6C63D3B03B4}">
      <dgm:prSet phldrT="[Text]"/>
      <dgm:spPr>
        <a:ln>
          <a:noFill/>
        </a:ln>
      </dgm:spPr>
      <dgm:t>
        <a:bodyPr/>
        <a:lstStyle/>
        <a:p>
          <a:r>
            <a:rPr lang="nb-NO" dirty="0" err="1"/>
            <a:t>Commit</a:t>
          </a:r>
          <a:endParaRPr lang="nb-NO" dirty="0"/>
        </a:p>
      </dgm:t>
    </dgm:pt>
    <dgm:pt modelId="{71F2738A-E787-4CA7-AE7E-2BDC3768C424}" type="parTrans" cxnId="{1519FE24-0E8E-42B3-B148-571BFC052E38}">
      <dgm:prSet/>
      <dgm:spPr/>
      <dgm:t>
        <a:bodyPr/>
        <a:lstStyle/>
        <a:p>
          <a:endParaRPr lang="nb-NO"/>
        </a:p>
      </dgm:t>
    </dgm:pt>
    <dgm:pt modelId="{8A72289F-99A9-4609-9BB5-17853035B96C}" type="sibTrans" cxnId="{1519FE24-0E8E-42B3-B148-571BFC052E38}">
      <dgm:prSet/>
      <dgm:spPr/>
      <dgm:t>
        <a:bodyPr/>
        <a:lstStyle/>
        <a:p>
          <a:endParaRPr lang="nb-NO"/>
        </a:p>
      </dgm:t>
    </dgm:pt>
    <dgm:pt modelId="{1DE4F865-5E88-3141-9867-A05E9385CFF4}" type="pres">
      <dgm:prSet presAssocID="{C3DB4E38-DAC7-408A-875E-D81A6FC40FD5}" presName="cycle" presStyleCnt="0">
        <dgm:presLayoutVars>
          <dgm:dir/>
          <dgm:resizeHandles val="exact"/>
        </dgm:presLayoutVars>
      </dgm:prSet>
      <dgm:spPr/>
    </dgm:pt>
    <dgm:pt modelId="{93B919B6-EABF-5645-A52F-6DA8CCE03CAE}" type="pres">
      <dgm:prSet presAssocID="{94290A75-5CD0-43CA-9B50-0FB12A649236}" presName="dummy" presStyleCnt="0"/>
      <dgm:spPr/>
    </dgm:pt>
    <dgm:pt modelId="{03047F95-5C8B-6248-AD79-DB21DD5840DA}" type="pres">
      <dgm:prSet presAssocID="{94290A75-5CD0-43CA-9B50-0FB12A649236}" presName="node" presStyleLbl="revTx" presStyleIdx="0" presStyleCnt="4">
        <dgm:presLayoutVars>
          <dgm:bulletEnabled val="1"/>
        </dgm:presLayoutVars>
      </dgm:prSet>
      <dgm:spPr/>
    </dgm:pt>
    <dgm:pt modelId="{FECF07BA-EF90-ED4B-8095-2695ACC747D0}" type="pres">
      <dgm:prSet presAssocID="{CE1B7CE2-382D-485C-82F8-CBA8DB1A9ED1}" presName="sibTrans" presStyleLbl="node1" presStyleIdx="0" presStyleCnt="4"/>
      <dgm:spPr/>
    </dgm:pt>
    <dgm:pt modelId="{DEE9D117-8DC3-4D49-BE5F-A53348C7FC73}" type="pres">
      <dgm:prSet presAssocID="{939E951A-1DEE-4056-8973-161730470D3C}" presName="dummy" presStyleCnt="0"/>
      <dgm:spPr/>
    </dgm:pt>
    <dgm:pt modelId="{55299CC2-8900-324D-A565-73F74102919A}" type="pres">
      <dgm:prSet presAssocID="{939E951A-1DEE-4056-8973-161730470D3C}" presName="node" presStyleLbl="revTx" presStyleIdx="1" presStyleCnt="4">
        <dgm:presLayoutVars>
          <dgm:bulletEnabled val="1"/>
        </dgm:presLayoutVars>
      </dgm:prSet>
      <dgm:spPr/>
    </dgm:pt>
    <dgm:pt modelId="{A01D2E92-A06E-1D44-AB03-590DB3759612}" type="pres">
      <dgm:prSet presAssocID="{23FB6DBC-A49D-4C90-AE95-E061E6C72694}" presName="sibTrans" presStyleLbl="node1" presStyleIdx="1" presStyleCnt="4"/>
      <dgm:spPr/>
    </dgm:pt>
    <dgm:pt modelId="{90ADE954-719C-A841-B1C6-68A9D8CF9785}" type="pres">
      <dgm:prSet presAssocID="{47B30DD8-3724-419B-A67D-A42B02E03DBF}" presName="dummy" presStyleCnt="0"/>
      <dgm:spPr/>
    </dgm:pt>
    <dgm:pt modelId="{66C8004C-C1FA-1144-BAE8-F363A26CF6BB}" type="pres">
      <dgm:prSet presAssocID="{47B30DD8-3724-419B-A67D-A42B02E03DBF}" presName="node" presStyleLbl="revTx" presStyleIdx="2" presStyleCnt="4">
        <dgm:presLayoutVars>
          <dgm:bulletEnabled val="1"/>
        </dgm:presLayoutVars>
      </dgm:prSet>
      <dgm:spPr/>
    </dgm:pt>
    <dgm:pt modelId="{AEF1BDA1-3EB2-F548-B88B-700FF433DEDB}" type="pres">
      <dgm:prSet presAssocID="{6712992A-6196-421B-8423-204883C91805}" presName="sibTrans" presStyleLbl="node1" presStyleIdx="2" presStyleCnt="4"/>
      <dgm:spPr/>
    </dgm:pt>
    <dgm:pt modelId="{DE914D12-5B9B-4347-B06D-5C0D05598895}" type="pres">
      <dgm:prSet presAssocID="{6F4C102A-D291-49A2-BCB0-B6C63D3B03B4}" presName="dummy" presStyleCnt="0"/>
      <dgm:spPr/>
    </dgm:pt>
    <dgm:pt modelId="{C3F6668E-AAC7-1249-A3BA-80AC95DD1547}" type="pres">
      <dgm:prSet presAssocID="{6F4C102A-D291-49A2-BCB0-B6C63D3B03B4}" presName="node" presStyleLbl="revTx" presStyleIdx="3" presStyleCnt="4">
        <dgm:presLayoutVars>
          <dgm:bulletEnabled val="1"/>
        </dgm:presLayoutVars>
      </dgm:prSet>
      <dgm:spPr/>
    </dgm:pt>
    <dgm:pt modelId="{64DCD2D6-C278-914B-8FF4-D3FA8BE374DF}" type="pres">
      <dgm:prSet presAssocID="{8A72289F-99A9-4609-9BB5-17853035B96C}" presName="sibTrans" presStyleLbl="node1" presStyleIdx="3" presStyleCnt="4"/>
      <dgm:spPr/>
    </dgm:pt>
  </dgm:ptLst>
  <dgm:cxnLst>
    <dgm:cxn modelId="{1519FE24-0E8E-42B3-B148-571BFC052E38}" srcId="{C3DB4E38-DAC7-408A-875E-D81A6FC40FD5}" destId="{6F4C102A-D291-49A2-BCB0-B6C63D3B03B4}" srcOrd="3" destOrd="0" parTransId="{71F2738A-E787-4CA7-AE7E-2BDC3768C424}" sibTransId="{8A72289F-99A9-4609-9BB5-17853035B96C}"/>
    <dgm:cxn modelId="{A29AB931-CC2B-7249-B66B-8406F7245C6A}" type="presOf" srcId="{6F4C102A-D291-49A2-BCB0-B6C63D3B03B4}" destId="{C3F6668E-AAC7-1249-A3BA-80AC95DD1547}" srcOrd="0" destOrd="0" presId="urn:microsoft.com/office/officeart/2005/8/layout/cycle1"/>
    <dgm:cxn modelId="{1EFBCF34-728E-654D-8D2C-E5AE55F0833B}" type="presOf" srcId="{47B30DD8-3724-419B-A67D-A42B02E03DBF}" destId="{66C8004C-C1FA-1144-BAE8-F363A26CF6BB}" srcOrd="0" destOrd="0" presId="urn:microsoft.com/office/officeart/2005/8/layout/cycle1"/>
    <dgm:cxn modelId="{0DB66046-C000-4EFB-9073-2E8F90262CAE}" srcId="{C3DB4E38-DAC7-408A-875E-D81A6FC40FD5}" destId="{94290A75-5CD0-43CA-9B50-0FB12A649236}" srcOrd="0" destOrd="0" parTransId="{46DBD068-8FCB-45E1-8EA3-E5C785CF433E}" sibTransId="{CE1B7CE2-382D-485C-82F8-CBA8DB1A9ED1}"/>
    <dgm:cxn modelId="{24D9E851-1E27-504C-BD07-B489E4112B0E}" type="presOf" srcId="{CE1B7CE2-382D-485C-82F8-CBA8DB1A9ED1}" destId="{FECF07BA-EF90-ED4B-8095-2695ACC747D0}" srcOrd="0" destOrd="0" presId="urn:microsoft.com/office/officeart/2005/8/layout/cycle1"/>
    <dgm:cxn modelId="{D2196158-673B-B24E-81D7-A89EBC80497F}" type="presOf" srcId="{C3DB4E38-DAC7-408A-875E-D81A6FC40FD5}" destId="{1DE4F865-5E88-3141-9867-A05E9385CFF4}" srcOrd="0" destOrd="0" presId="urn:microsoft.com/office/officeart/2005/8/layout/cycle1"/>
    <dgm:cxn modelId="{060F5068-67CD-46A2-BE86-3E5D010BBDC6}" srcId="{C3DB4E38-DAC7-408A-875E-D81A6FC40FD5}" destId="{47B30DD8-3724-419B-A67D-A42B02E03DBF}" srcOrd="2" destOrd="0" parTransId="{A1034DB7-E617-49FD-A4EC-1581AD5C40FA}" sibTransId="{6712992A-6196-421B-8423-204883C91805}"/>
    <dgm:cxn modelId="{AD344999-8AF8-B048-9B34-6937392A9DFE}" type="presOf" srcId="{94290A75-5CD0-43CA-9B50-0FB12A649236}" destId="{03047F95-5C8B-6248-AD79-DB21DD5840DA}" srcOrd="0" destOrd="0" presId="urn:microsoft.com/office/officeart/2005/8/layout/cycle1"/>
    <dgm:cxn modelId="{015F82B5-0680-5546-BFD3-8ABC4CE3FB39}" type="presOf" srcId="{8A72289F-99A9-4609-9BB5-17853035B96C}" destId="{64DCD2D6-C278-914B-8FF4-D3FA8BE374DF}" srcOrd="0" destOrd="0" presId="urn:microsoft.com/office/officeart/2005/8/layout/cycle1"/>
    <dgm:cxn modelId="{AA11DCC5-4EDE-4C9D-9064-6AD667BF90D8}" srcId="{C3DB4E38-DAC7-408A-875E-D81A6FC40FD5}" destId="{939E951A-1DEE-4056-8973-161730470D3C}" srcOrd="1" destOrd="0" parTransId="{3B872973-5EDB-48B8-9156-75538ADA64F2}" sibTransId="{23FB6DBC-A49D-4C90-AE95-E061E6C72694}"/>
    <dgm:cxn modelId="{22C53FCA-A4E2-2D4F-B381-2BC080DC313D}" type="presOf" srcId="{6712992A-6196-421B-8423-204883C91805}" destId="{AEF1BDA1-3EB2-F548-B88B-700FF433DEDB}" srcOrd="0" destOrd="0" presId="urn:microsoft.com/office/officeart/2005/8/layout/cycle1"/>
    <dgm:cxn modelId="{B50C73CE-2D65-0647-A7EF-625EE5DA8D61}" type="presOf" srcId="{23FB6DBC-A49D-4C90-AE95-E061E6C72694}" destId="{A01D2E92-A06E-1D44-AB03-590DB3759612}" srcOrd="0" destOrd="0" presId="urn:microsoft.com/office/officeart/2005/8/layout/cycle1"/>
    <dgm:cxn modelId="{CC56C4F3-AF1B-8248-961F-E57C230BA535}" type="presOf" srcId="{939E951A-1DEE-4056-8973-161730470D3C}" destId="{55299CC2-8900-324D-A565-73F74102919A}" srcOrd="0" destOrd="0" presId="urn:microsoft.com/office/officeart/2005/8/layout/cycle1"/>
    <dgm:cxn modelId="{9037E012-C964-024A-B988-9B80F3D5A477}" type="presParOf" srcId="{1DE4F865-5E88-3141-9867-A05E9385CFF4}" destId="{93B919B6-EABF-5645-A52F-6DA8CCE03CAE}" srcOrd="0" destOrd="0" presId="urn:microsoft.com/office/officeart/2005/8/layout/cycle1"/>
    <dgm:cxn modelId="{598C0897-C0AC-494C-B67B-A52EECC7E2BE}" type="presParOf" srcId="{1DE4F865-5E88-3141-9867-A05E9385CFF4}" destId="{03047F95-5C8B-6248-AD79-DB21DD5840DA}" srcOrd="1" destOrd="0" presId="urn:microsoft.com/office/officeart/2005/8/layout/cycle1"/>
    <dgm:cxn modelId="{072C7203-CC4F-D14A-8DF9-5FF7CDFA925E}" type="presParOf" srcId="{1DE4F865-5E88-3141-9867-A05E9385CFF4}" destId="{FECF07BA-EF90-ED4B-8095-2695ACC747D0}" srcOrd="2" destOrd="0" presId="urn:microsoft.com/office/officeart/2005/8/layout/cycle1"/>
    <dgm:cxn modelId="{6FA9902A-0F25-654D-AE66-B4E208FAE12B}" type="presParOf" srcId="{1DE4F865-5E88-3141-9867-A05E9385CFF4}" destId="{DEE9D117-8DC3-4D49-BE5F-A53348C7FC73}" srcOrd="3" destOrd="0" presId="urn:microsoft.com/office/officeart/2005/8/layout/cycle1"/>
    <dgm:cxn modelId="{1A8B202D-C93F-4740-B224-40101D916EC1}" type="presParOf" srcId="{1DE4F865-5E88-3141-9867-A05E9385CFF4}" destId="{55299CC2-8900-324D-A565-73F74102919A}" srcOrd="4" destOrd="0" presId="urn:microsoft.com/office/officeart/2005/8/layout/cycle1"/>
    <dgm:cxn modelId="{88EF5162-6860-2643-AB45-8520ABA7B769}" type="presParOf" srcId="{1DE4F865-5E88-3141-9867-A05E9385CFF4}" destId="{A01D2E92-A06E-1D44-AB03-590DB3759612}" srcOrd="5" destOrd="0" presId="urn:microsoft.com/office/officeart/2005/8/layout/cycle1"/>
    <dgm:cxn modelId="{50AD5CED-0320-D04A-A2BF-5F6C50F62866}" type="presParOf" srcId="{1DE4F865-5E88-3141-9867-A05E9385CFF4}" destId="{90ADE954-719C-A841-B1C6-68A9D8CF9785}" srcOrd="6" destOrd="0" presId="urn:microsoft.com/office/officeart/2005/8/layout/cycle1"/>
    <dgm:cxn modelId="{6B05F42C-7A8C-B445-85D6-997B576EFB16}" type="presParOf" srcId="{1DE4F865-5E88-3141-9867-A05E9385CFF4}" destId="{66C8004C-C1FA-1144-BAE8-F363A26CF6BB}" srcOrd="7" destOrd="0" presId="urn:microsoft.com/office/officeart/2005/8/layout/cycle1"/>
    <dgm:cxn modelId="{1F32B3FF-A139-5149-B07D-5EDC55DC8491}" type="presParOf" srcId="{1DE4F865-5E88-3141-9867-A05E9385CFF4}" destId="{AEF1BDA1-3EB2-F548-B88B-700FF433DEDB}" srcOrd="8" destOrd="0" presId="urn:microsoft.com/office/officeart/2005/8/layout/cycle1"/>
    <dgm:cxn modelId="{F7DAB630-A9B3-B846-8E30-0736391FD794}" type="presParOf" srcId="{1DE4F865-5E88-3141-9867-A05E9385CFF4}" destId="{DE914D12-5B9B-4347-B06D-5C0D05598895}" srcOrd="9" destOrd="0" presId="urn:microsoft.com/office/officeart/2005/8/layout/cycle1"/>
    <dgm:cxn modelId="{C3AA4FC6-40F3-BD42-8401-C5DBA5C98B0C}" type="presParOf" srcId="{1DE4F865-5E88-3141-9867-A05E9385CFF4}" destId="{C3F6668E-AAC7-1249-A3BA-80AC95DD1547}" srcOrd="10" destOrd="0" presId="urn:microsoft.com/office/officeart/2005/8/layout/cycle1"/>
    <dgm:cxn modelId="{F3136F48-18ED-8C46-B2DB-CA0D27E4DBB5}" type="presParOf" srcId="{1DE4F865-5E88-3141-9867-A05E9385CFF4}" destId="{64DCD2D6-C278-914B-8FF4-D3FA8BE374DF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47F95-5C8B-6248-AD79-DB21DD5840DA}">
      <dsp:nvSpPr>
        <dsp:cNvPr id="0" name=""/>
        <dsp:cNvSpPr/>
      </dsp:nvSpPr>
      <dsp:spPr>
        <a:xfrm>
          <a:off x="2482245" y="60891"/>
          <a:ext cx="962061" cy="962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000" kern="1200" dirty="0"/>
            <a:t>Code</a:t>
          </a:r>
        </a:p>
      </dsp:txBody>
      <dsp:txXfrm>
        <a:off x="2482245" y="60891"/>
        <a:ext cx="962061" cy="962061"/>
      </dsp:txXfrm>
    </dsp:sp>
    <dsp:sp modelId="{FECF07BA-EF90-ED4B-8095-2695ACC747D0}">
      <dsp:nvSpPr>
        <dsp:cNvPr id="0" name=""/>
        <dsp:cNvSpPr/>
      </dsp:nvSpPr>
      <dsp:spPr>
        <a:xfrm>
          <a:off x="787683" y="284"/>
          <a:ext cx="2717231" cy="2717231"/>
        </a:xfrm>
        <a:prstGeom prst="circularArrow">
          <a:avLst>
            <a:gd name="adj1" fmla="val 6904"/>
            <a:gd name="adj2" fmla="val 465519"/>
            <a:gd name="adj3" fmla="val 548713"/>
            <a:gd name="adj4" fmla="val 20585768"/>
            <a:gd name="adj5" fmla="val 8055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299CC2-8900-324D-A565-73F74102919A}">
      <dsp:nvSpPr>
        <dsp:cNvPr id="0" name=""/>
        <dsp:cNvSpPr/>
      </dsp:nvSpPr>
      <dsp:spPr>
        <a:xfrm>
          <a:off x="2482245" y="1694846"/>
          <a:ext cx="962061" cy="962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000" kern="1200" dirty="0"/>
            <a:t>Test</a:t>
          </a:r>
        </a:p>
      </dsp:txBody>
      <dsp:txXfrm>
        <a:off x="2482245" y="1694846"/>
        <a:ext cx="962061" cy="962061"/>
      </dsp:txXfrm>
    </dsp:sp>
    <dsp:sp modelId="{A01D2E92-A06E-1D44-AB03-590DB3759612}">
      <dsp:nvSpPr>
        <dsp:cNvPr id="0" name=""/>
        <dsp:cNvSpPr/>
      </dsp:nvSpPr>
      <dsp:spPr>
        <a:xfrm>
          <a:off x="787683" y="284"/>
          <a:ext cx="2717231" cy="2717231"/>
        </a:xfrm>
        <a:prstGeom prst="circularArrow">
          <a:avLst>
            <a:gd name="adj1" fmla="val 6904"/>
            <a:gd name="adj2" fmla="val 465519"/>
            <a:gd name="adj3" fmla="val 5948713"/>
            <a:gd name="adj4" fmla="val 4385768"/>
            <a:gd name="adj5" fmla="val 8055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8004C-C1FA-1144-BAE8-F363A26CF6BB}">
      <dsp:nvSpPr>
        <dsp:cNvPr id="0" name=""/>
        <dsp:cNvSpPr/>
      </dsp:nvSpPr>
      <dsp:spPr>
        <a:xfrm>
          <a:off x="848291" y="1694846"/>
          <a:ext cx="962061" cy="962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000" kern="1200" dirty="0"/>
            <a:t>Pass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000" kern="1200" dirty="0" err="1"/>
            <a:t>Fail</a:t>
          </a:r>
          <a:endParaRPr lang="nb-NO" sz="2000" kern="1200" dirty="0"/>
        </a:p>
      </dsp:txBody>
      <dsp:txXfrm>
        <a:off x="848291" y="1694846"/>
        <a:ext cx="962061" cy="962061"/>
      </dsp:txXfrm>
    </dsp:sp>
    <dsp:sp modelId="{AEF1BDA1-3EB2-F548-B88B-700FF433DEDB}">
      <dsp:nvSpPr>
        <dsp:cNvPr id="0" name=""/>
        <dsp:cNvSpPr/>
      </dsp:nvSpPr>
      <dsp:spPr>
        <a:xfrm>
          <a:off x="787683" y="284"/>
          <a:ext cx="2717231" cy="2717231"/>
        </a:xfrm>
        <a:prstGeom prst="circularArrow">
          <a:avLst>
            <a:gd name="adj1" fmla="val 6904"/>
            <a:gd name="adj2" fmla="val 465519"/>
            <a:gd name="adj3" fmla="val 11348713"/>
            <a:gd name="adj4" fmla="val 9785768"/>
            <a:gd name="adj5" fmla="val 8055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F6668E-AAC7-1249-A3BA-80AC95DD1547}">
      <dsp:nvSpPr>
        <dsp:cNvPr id="0" name=""/>
        <dsp:cNvSpPr/>
      </dsp:nvSpPr>
      <dsp:spPr>
        <a:xfrm>
          <a:off x="848291" y="60891"/>
          <a:ext cx="962061" cy="962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2000" kern="1200" dirty="0" err="1"/>
            <a:t>Commit</a:t>
          </a:r>
          <a:endParaRPr lang="nb-NO" sz="2000" kern="1200" dirty="0"/>
        </a:p>
      </dsp:txBody>
      <dsp:txXfrm>
        <a:off x="848291" y="60891"/>
        <a:ext cx="962061" cy="962061"/>
      </dsp:txXfrm>
    </dsp:sp>
    <dsp:sp modelId="{64DCD2D6-C278-914B-8FF4-D3FA8BE374DF}">
      <dsp:nvSpPr>
        <dsp:cNvPr id="0" name=""/>
        <dsp:cNvSpPr/>
      </dsp:nvSpPr>
      <dsp:spPr>
        <a:xfrm>
          <a:off x="787683" y="284"/>
          <a:ext cx="2717231" cy="2717231"/>
        </a:xfrm>
        <a:prstGeom prst="circularArrow">
          <a:avLst>
            <a:gd name="adj1" fmla="val 6904"/>
            <a:gd name="adj2" fmla="val 465519"/>
            <a:gd name="adj3" fmla="val 16748713"/>
            <a:gd name="adj4" fmla="val 15185768"/>
            <a:gd name="adj5" fmla="val 8055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3BD0C3-9426-77B7-931B-8008C7E81E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C6535E-F29B-BA78-4A7D-986FCC4A1C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3F279-F407-324F-A288-9C382287963C}" type="datetimeFigureOut">
              <a:rPr lang="en-NO" smtClean="0"/>
              <a:t>5/19/25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393E8-6B56-D987-E26B-A14191BC47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C07C5-18AE-08B8-527B-25A44C9C93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F51B2-24D9-3341-86CE-311890516226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2609108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9F42F-59DB-4247-97A8-D5A8E559EC6A}" type="datetimeFigureOut">
              <a:rPr lang="en-NO" smtClean="0"/>
              <a:t>5/19/25</a:t>
            </a:fld>
            <a:endParaRPr lang="en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17DD5-107F-674C-AF29-0614815E5BBE}" type="slidenum">
              <a:rPr lang="en-NO" smtClean="0"/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6859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1pPr>
    <a:lvl2pPr marL="207919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2pPr>
    <a:lvl3pPr marL="415837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3pPr>
    <a:lvl4pPr marL="623756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4pPr>
    <a:lvl5pPr marL="831674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5pPr>
    <a:lvl6pPr marL="1039593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6pPr>
    <a:lvl7pPr marL="1247511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7pPr>
    <a:lvl8pPr marL="1455430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8pPr>
    <a:lvl9pPr marL="1663348" algn="l" defTabSz="415837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95123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309D0-0130-5F7D-0108-98C0A52FD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88CB6C35-AA2A-149B-A25D-7975376F7A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AF4191A1-9459-7EBC-5865-C1F58FACA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5D6821F-A214-6717-A919-84C9F5D2B7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10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191426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537134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7821172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13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830819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14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495206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772EB-965B-FB8A-FCC8-7B592CF89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9D1A304C-DB8F-EEA9-D479-FFD1A8A564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39DB1B62-082C-74C6-BEED-4B9C5DB3D6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D804B2B-CD36-93D6-615E-B8BFB2FC3A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895386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16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214061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385B3-5F5B-4268-F678-C6F2FA108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77572F73-3E45-6303-2FC7-CD14F95142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38C8308D-06E3-B8BD-15E9-552B49151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DC8E64D-49AC-30F2-1F03-F001D06C70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17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64956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9A84F-2458-9A0F-A245-90E3F674D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BE66418B-31BC-49BB-011D-0B121A44DE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F00ACCA7-74D3-BC3F-FD0A-9D3B73F75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394B73A-1CA1-AC78-7C04-B77B64AB65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18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22392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6E7BC-7998-B7EF-FDB6-3DDB4E510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42C22824-CA3A-7B95-84C4-932CA43252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057C99B1-A3B6-7BDE-DD10-37549DAB9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D11C06A0-46F9-65C4-A20A-0DDE5215B6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19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98290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036698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15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20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08471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6287754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8317757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23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823310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24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9010589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15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6817232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15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26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875554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27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29869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28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8250929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2DE39-CC9D-E59A-4835-EBD8E1C7E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7D756573-3BAA-C5AB-3786-64BF2326D1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73BBDCC9-DC2A-C801-EAEA-5D01863BA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D4D43343-FFE5-C226-81A7-4B149568D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29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53762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1317553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092AB-CCBF-91B1-05B0-5AEFCB23C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4636CBA3-EC7B-05D5-AC9D-898C2B191B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C565122C-7E50-A702-080A-4A049C91D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E7A9283-D8CB-F07C-B81B-AE730081B0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30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956219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55BFB-130A-E40D-E630-1A5F74DF0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79302CC4-0F0F-C2C0-6B3B-01FF8D36A5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030B44E2-8327-8BD1-0923-0208AC6CD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14DDDE57-362D-9A64-B85A-2FC61583EF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8043678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07B17-8436-C963-E23A-C701A6639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A23A59C2-7335-A39E-9C0D-DD93CB0C13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90DAEFF1-5954-56BE-1C9D-59A628CE7E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7510E1F4-5E6F-3719-50DE-6408D01AC3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2901137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335AC-B444-80B0-8459-852980011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22C44AA3-7253-021D-51BB-A8B85BB825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CF206C0F-3FB5-9C74-D875-1A042BAC46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D4DDF40-1B55-7A35-9EE3-F620DD5C58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33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2451373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E6E01-67B9-F229-7A35-AD5392850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4BE58DF9-0CEB-81F6-047E-98E68A9730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93AC4F02-FD8E-C5A6-EB57-12A12D212C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0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6FE0BBC2-2D6F-CA6A-966A-A9EF01E825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34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8172979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7450439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A6ED0-73FB-A56E-9E73-CFB1ED6A6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2786E5D3-78E4-0B31-C4FF-3F9D5EEDAC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B5414BF1-76E0-FB4E-774D-78C470693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C996707-487F-DEE4-6B23-879A875D76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36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1874723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A3634-F999-D2A2-E3AF-6AA65AD8B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76A8E1BA-0ED3-752F-E4AF-36BF1D9BD2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FA9A35B5-CF50-9B0E-30AF-529999EE03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2358A0E6-C57F-B775-26D2-E7618FEE11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37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0813833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36ABB-1E08-33D9-405C-9EF5AA651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8834B1FB-D8C6-083F-AC54-A8DB3DA04D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D41AE8D9-2019-FAB6-F84D-940ACF6D5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7CBD3485-56C9-D7A8-57AC-9DD9016E1F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38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2040831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05D86-BCAD-A8E5-86B7-E98721BE4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FC3FDF4B-E179-BAE9-34C6-86B4E40B3E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C8A3A71B-C0EC-9B9F-4C61-EF0F0D02BB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15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EA53620-9169-9B52-B9CD-20ABA045D0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39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828129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FA2AE-C4A1-F6F1-8567-922B23B79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FA71DF8A-8D4A-AA1C-6F44-7E60B9F904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63BA1993-9FE3-65A4-5DDF-0501127241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D8D11701-1222-65A6-52F9-38F172BF7B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4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784285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40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19935824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41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4934578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EBF09-6549-ED0F-5229-5B1C51658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4CF2C369-01D1-4CA1-6325-AA0A6D3106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F086B369-D8AF-4363-4173-49D8008B70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21F603FB-E3F5-B9AD-C2A8-8B8D90B5B3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42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2674268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43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1274070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45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092275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5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246873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7F235-8F4D-F185-BDA9-AC941DC3E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974EB8D3-E833-CB42-64FD-04BF63E4E6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D0983E34-D61A-4F89-CC47-6578B01492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D95CD537-00DC-E0E1-F576-69742EA44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6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290073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171FB-8407-99D9-E2B8-1BBC5FC9B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B15C902F-5F2E-FAA3-98FB-1639FC0B8E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431DE4C4-F520-EA19-86C5-FDB422AF9A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9ACECEB5-F503-AA2F-68AF-E465547D4A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7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760849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8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181641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87E1A-68EC-EDA7-12FA-22A9CBEC4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>
            <a:extLst>
              <a:ext uri="{FF2B5EF4-FFF2-40B4-BE49-F238E27FC236}">
                <a16:creationId xmlns:a16="http://schemas.microsoft.com/office/drawing/2014/main" id="{650E809E-1A81-6B06-0564-FD478F6232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>
            <a:extLst>
              <a:ext uri="{FF2B5EF4-FFF2-40B4-BE49-F238E27FC236}">
                <a16:creationId xmlns:a16="http://schemas.microsoft.com/office/drawing/2014/main" id="{2F11BF49-D6C6-7813-7CD4-5EFCD815ED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E83BE79-DF85-09F5-A976-2E4C11D2B5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E17DD5-107F-674C-AF29-0614815E5BBE}" type="slidenum">
              <a:rPr lang="en-NO" smtClean="0"/>
              <a:t>9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7502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emf"/><Relationship Id="rId5" Type="http://schemas.openxmlformats.org/officeDocument/2006/relationships/image" Target="../media/image4.emf"/><Relationship Id="rId4" Type="http://schemas.openxmlformats.org/officeDocument/2006/relationships/image" Target="../media/image6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emf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emf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 – Tydeli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18B89FA-0842-0A01-BE79-410846D31F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75" t="19726" r="-466" b="-14592"/>
          <a:stretch/>
        </p:blipFill>
        <p:spPr>
          <a:xfrm rot="16200000">
            <a:off x="1709587" y="-1709587"/>
            <a:ext cx="5143500" cy="85626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AEABC0-061C-0B87-FFB7-0C408A9BE7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8550" y="2126369"/>
            <a:ext cx="1866900" cy="622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D410AD5-C19F-7933-70B3-72B364D2F38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E96593-4304-A1F0-D0B2-489FD0D00D1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27DC19-3933-CBA7-8AAB-51327CB124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26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ngdetekst med én k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E8E7523F-D0F7-5887-B404-365E9558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4774236" cy="942648"/>
          </a:xfrm>
        </p:spPr>
        <p:txBody>
          <a:bodyPr>
            <a:noAutofit/>
          </a:bodyPr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20C16-7B03-E238-2C79-0D3B534E50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545F7E-0AAD-EE14-8DC8-C0E980529FE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00050" y="1565275"/>
            <a:ext cx="8343900" cy="2905125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1680"/>
              </a:lnSpc>
              <a:defRPr sz="1200"/>
            </a:lvl1pPr>
            <a:lvl2pPr indent="-144000">
              <a:lnSpc>
                <a:spcPts val="1680"/>
              </a:lnSpc>
              <a:defRPr sz="1200"/>
            </a:lvl2pPr>
            <a:lvl3pPr indent="-144000">
              <a:lnSpc>
                <a:spcPts val="1680"/>
              </a:lnSpc>
              <a:defRPr sz="1200"/>
            </a:lvl3pPr>
            <a:lvl4pPr indent="-144000">
              <a:lnSpc>
                <a:spcPts val="1680"/>
              </a:lnSpc>
              <a:defRPr sz="12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C433C-F558-A33B-7E08-90C0074B23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6DFD00-B2EB-5CFE-2C1B-97C6EEA61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AAF286-4E36-685B-BA0D-3B4DA0D13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719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unktliste – Tyde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773F23-356E-2573-AC33-5AE42F4A08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1" t="-6753" r="41946" b="26774"/>
          <a:stretch/>
        </p:blipFill>
        <p:spPr>
          <a:xfrm rot="5400000">
            <a:off x="1264299" y="-1116237"/>
            <a:ext cx="4696986" cy="707318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FC98749-F712-8B89-FFD6-979F321827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50" y="374651"/>
            <a:ext cx="3810000" cy="4096800"/>
          </a:xfrm>
        </p:spPr>
        <p:txBody>
          <a:bodyPr anchor="t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4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e – Gr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FC98749-F712-8B89-FFD6-979F321827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50" y="374651"/>
            <a:ext cx="3810000" cy="4096800"/>
          </a:xfrm>
        </p:spPr>
        <p:txBody>
          <a:bodyPr anchor="t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7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e – Tyde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773F23-356E-2573-AC33-5AE42F4A08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1" t="-6753" r="41946" b="26774"/>
          <a:stretch/>
        </p:blipFill>
        <p:spPr>
          <a:xfrm rot="5400000">
            <a:off x="1264299" y="-1116237"/>
            <a:ext cx="4696986" cy="707318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FC98749-F712-8B89-FFD6-979F321827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50" y="374651"/>
            <a:ext cx="3810000" cy="4096800"/>
          </a:xfrm>
        </p:spPr>
        <p:txBody>
          <a:bodyPr anchor="t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7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e med X – Tyde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168B53-B190-718B-6485-1C38B692C1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30" t="7782" r="31643" b="29745"/>
          <a:stretch/>
        </p:blipFill>
        <p:spPr>
          <a:xfrm rot="10800000">
            <a:off x="76199" y="83030"/>
            <a:ext cx="4696986" cy="469226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9432FF6-6466-2F4D-00FC-E3237CF53A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0050" y="368208"/>
            <a:ext cx="4114800" cy="41027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9DE2F7-C76F-332D-6D7C-A5965D0AC0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A604C5-2AA6-5823-F574-796DE8A118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264150" y="1565275"/>
            <a:ext cx="34788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9">
            <a:extLst>
              <a:ext uri="{FF2B5EF4-FFF2-40B4-BE49-F238E27FC236}">
                <a16:creationId xmlns:a16="http://schemas.microsoft.com/office/drawing/2014/main" id="{09674D8B-B5E6-D11B-515F-ABEF9B3AB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679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7AB895-A262-CACB-A477-7AAF0DF9AE1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A1284D-AF3E-B9C2-B452-7A7958F4420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2306FC-5780-05E5-B156-B1EB7021C53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40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gdetekst med én kolonne -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E8E7523F-D0F7-5887-B404-365E9558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4774236" cy="942648"/>
          </a:xfrm>
        </p:spPr>
        <p:txBody>
          <a:bodyPr>
            <a:noAutofit/>
          </a:bodyPr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20C16-7B03-E238-2C79-0D3B534E50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545F7E-0AAD-EE14-8DC8-C0E980529FE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00050" y="1565275"/>
            <a:ext cx="8343900" cy="2905125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1680"/>
              </a:lnSpc>
              <a:defRPr sz="1200"/>
            </a:lvl1pPr>
            <a:lvl2pPr indent="-144000">
              <a:lnSpc>
                <a:spcPts val="1680"/>
              </a:lnSpc>
              <a:defRPr sz="1200"/>
            </a:lvl2pPr>
            <a:lvl3pPr indent="-144000">
              <a:lnSpc>
                <a:spcPts val="1680"/>
              </a:lnSpc>
              <a:defRPr sz="1200"/>
            </a:lvl3pPr>
            <a:lvl4pPr indent="-144000">
              <a:lnSpc>
                <a:spcPts val="1680"/>
              </a:lnSpc>
              <a:defRPr sz="12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C433C-F558-A33B-7E08-90C0074B23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6DFD00-B2EB-5CFE-2C1B-97C6EEA61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AAF286-4E36-685B-BA0D-3B4DA0D13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30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gdetekst med én k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E8E7523F-D0F7-5887-B404-365E9558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4774236" cy="942648"/>
          </a:xfrm>
        </p:spPr>
        <p:txBody>
          <a:bodyPr>
            <a:noAutofit/>
          </a:bodyPr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20C16-7B03-E238-2C79-0D3B534E50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545F7E-0AAD-EE14-8DC8-C0E980529FE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00050" y="1565275"/>
            <a:ext cx="8343900" cy="2905125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1680"/>
              </a:lnSpc>
              <a:defRPr sz="1200"/>
            </a:lvl1pPr>
            <a:lvl2pPr indent="-144000">
              <a:lnSpc>
                <a:spcPts val="1680"/>
              </a:lnSpc>
              <a:defRPr sz="1200"/>
            </a:lvl2pPr>
            <a:lvl3pPr indent="-144000">
              <a:lnSpc>
                <a:spcPts val="1680"/>
              </a:lnSpc>
              <a:defRPr sz="1200"/>
            </a:lvl3pPr>
            <a:lvl4pPr indent="-144000">
              <a:lnSpc>
                <a:spcPts val="1680"/>
              </a:lnSpc>
              <a:defRPr sz="12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C433C-F558-A33B-7E08-90C0074B23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6DFD00-B2EB-5CFE-2C1B-97C6EEA61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AAF286-4E36-685B-BA0D-3B4DA0D13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37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gdetekst med to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20C16-7B03-E238-2C79-0D3B534E50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545F7E-0AAD-EE14-8DC8-C0E980529FE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00050" y="1941514"/>
            <a:ext cx="3810000" cy="2528886"/>
          </a:xfrm>
        </p:spPr>
        <p:txBody>
          <a:bodyPr numCol="1" spcCol="432000">
            <a:noAutofit/>
          </a:bodyPr>
          <a:lstStyle>
            <a:lvl1pPr marL="144000" indent="-144000">
              <a:lnSpc>
                <a:spcPts val="1400"/>
              </a:lnSpc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C433C-F558-A33B-7E08-90C0074B23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6DFD00-B2EB-5CFE-2C1B-97C6EEA61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AAF286-4E36-685B-BA0D-3B4DA0D13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DAA65AD-05F6-9900-9965-A25ED764023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610100" y="1941514"/>
            <a:ext cx="3810000" cy="2528886"/>
          </a:xfrm>
        </p:spPr>
        <p:txBody>
          <a:bodyPr numCol="1" spcCol="432000">
            <a:noAutofit/>
          </a:bodyPr>
          <a:lstStyle>
            <a:lvl1pPr marL="144000" indent="-144000">
              <a:lnSpc>
                <a:spcPts val="1400"/>
              </a:lnSpc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127EFD45-1D63-DDF6-A675-A5262BD5D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4774236" cy="942648"/>
          </a:xfrm>
        </p:spPr>
        <p:txBody>
          <a:bodyPr>
            <a:noAutofit/>
          </a:bodyPr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ED09E285-A177-900A-616E-8ECDB14B9A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07988" y="1422401"/>
            <a:ext cx="3810000" cy="452438"/>
          </a:xfrm>
        </p:spPr>
        <p:txBody>
          <a:bodyPr anchor="t"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0AB46C8-F981-624C-CCDE-6E12EFCDC85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610100" y="1422401"/>
            <a:ext cx="3810000" cy="452438"/>
          </a:xfrm>
        </p:spPr>
        <p:txBody>
          <a:bodyPr anchor="t"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355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gdetekst med fire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20C16-7B03-E238-2C79-0D3B534E50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545F7E-0AAD-EE14-8DC8-C0E980529FE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00050" y="1950214"/>
            <a:ext cx="1866900" cy="2520186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980"/>
              </a:lnSpc>
              <a:defRPr sz="700"/>
            </a:lvl1pPr>
            <a:lvl2pPr indent="-144000">
              <a:lnSpc>
                <a:spcPts val="980"/>
              </a:lnSpc>
              <a:defRPr sz="700"/>
            </a:lvl2pPr>
            <a:lvl3pPr indent="-144000">
              <a:lnSpc>
                <a:spcPts val="980"/>
              </a:lnSpc>
              <a:defRPr sz="700"/>
            </a:lvl3pPr>
            <a:lvl4pPr indent="-144000">
              <a:lnSpc>
                <a:spcPts val="980"/>
              </a:lnSpc>
              <a:defRPr sz="7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C433C-F558-A33B-7E08-90C0074B23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6DFD00-B2EB-5CFE-2C1B-97C6EEA61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AAF286-4E36-685B-BA0D-3B4DA0D13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DA4FAC6-CCA7-36D9-87D5-4BF2453708C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563812" y="1950214"/>
            <a:ext cx="1866900" cy="2520186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980"/>
              </a:lnSpc>
              <a:defRPr sz="700"/>
            </a:lvl1pPr>
            <a:lvl2pPr indent="-144000">
              <a:lnSpc>
                <a:spcPts val="980"/>
              </a:lnSpc>
              <a:defRPr sz="700"/>
            </a:lvl2pPr>
            <a:lvl3pPr indent="-144000">
              <a:lnSpc>
                <a:spcPts val="980"/>
              </a:lnSpc>
              <a:defRPr sz="700"/>
            </a:lvl3pPr>
            <a:lvl4pPr indent="-144000">
              <a:lnSpc>
                <a:spcPts val="980"/>
              </a:lnSpc>
              <a:defRPr sz="7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3E2DB4C-822A-51A2-FEC2-9D5200890EB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724399" y="1950214"/>
            <a:ext cx="1866900" cy="2520186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980"/>
              </a:lnSpc>
              <a:defRPr sz="700"/>
            </a:lvl1pPr>
            <a:lvl2pPr indent="-144000">
              <a:lnSpc>
                <a:spcPts val="980"/>
              </a:lnSpc>
              <a:defRPr sz="700"/>
            </a:lvl2pPr>
            <a:lvl3pPr indent="-144000">
              <a:lnSpc>
                <a:spcPts val="980"/>
              </a:lnSpc>
              <a:defRPr sz="700"/>
            </a:lvl3pPr>
            <a:lvl4pPr indent="-144000">
              <a:lnSpc>
                <a:spcPts val="980"/>
              </a:lnSpc>
              <a:defRPr sz="7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3E7CA8C-159A-28A2-3001-2C52FE721D3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880225" y="1950214"/>
            <a:ext cx="1866900" cy="2520186"/>
          </a:xfrm>
        </p:spPr>
        <p:txBody>
          <a:bodyPr numCol="1" spcCol="288000">
            <a:noAutofit/>
          </a:bodyPr>
          <a:lstStyle>
            <a:lvl1pPr marL="144000" indent="-144000">
              <a:lnSpc>
                <a:spcPts val="980"/>
              </a:lnSpc>
              <a:defRPr sz="700"/>
            </a:lvl1pPr>
            <a:lvl2pPr indent="-144000">
              <a:lnSpc>
                <a:spcPts val="980"/>
              </a:lnSpc>
              <a:defRPr sz="700"/>
            </a:lvl2pPr>
            <a:lvl3pPr indent="-144000">
              <a:lnSpc>
                <a:spcPts val="980"/>
              </a:lnSpc>
              <a:defRPr sz="700"/>
            </a:lvl3pPr>
            <a:lvl4pPr indent="-144000">
              <a:lnSpc>
                <a:spcPts val="980"/>
              </a:lnSpc>
              <a:defRPr sz="700"/>
            </a:lvl4pPr>
            <a:lvl5pPr marL="831750" indent="0">
              <a:buNone/>
              <a:defRPr sz="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F9676DAB-A8D2-24DF-20E4-9B56F6077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4774236" cy="942648"/>
          </a:xfrm>
        </p:spPr>
        <p:txBody>
          <a:bodyPr>
            <a:noAutofit/>
          </a:bodyPr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517EAE29-BEE2-C61A-BF95-1737F1005C6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00050" y="1553883"/>
            <a:ext cx="1868400" cy="320956"/>
          </a:xfrm>
        </p:spPr>
        <p:txBody>
          <a:bodyPr anchor="t"/>
          <a:lstStyle>
            <a:lvl1pPr marL="0" indent="0">
              <a:buNone/>
              <a:defRPr sz="11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FAB15F5F-B54D-8964-FB83-AC3107BD597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562312" y="1553883"/>
            <a:ext cx="1868400" cy="320956"/>
          </a:xfrm>
        </p:spPr>
        <p:txBody>
          <a:bodyPr anchor="t"/>
          <a:lstStyle>
            <a:lvl1pPr marL="0" indent="0">
              <a:buNone/>
              <a:defRPr sz="11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EFB09CC4-5000-B293-9816-486EFD8B001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724399" y="1553883"/>
            <a:ext cx="1868400" cy="320956"/>
          </a:xfrm>
        </p:spPr>
        <p:txBody>
          <a:bodyPr anchor="t"/>
          <a:lstStyle>
            <a:lvl1pPr marL="0" indent="0">
              <a:buNone/>
              <a:defRPr sz="11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30AF854F-9F62-E900-3C80-3898C07C49C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878725" y="1553883"/>
            <a:ext cx="1868400" cy="320956"/>
          </a:xfrm>
        </p:spPr>
        <p:txBody>
          <a:bodyPr anchor="t"/>
          <a:lstStyle>
            <a:lvl1pPr marL="0" indent="0">
              <a:buNone/>
              <a:defRPr sz="11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1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gdetekst med fire kolonner løpend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20C16-7B03-E238-2C79-0D3B534E50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545F7E-0AAD-EE14-8DC8-C0E980529FE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0050" y="1565275"/>
            <a:ext cx="8343900" cy="2905125"/>
          </a:xfrm>
        </p:spPr>
        <p:txBody>
          <a:bodyPr numCol="4" spcCol="288000">
            <a:noAutofit/>
          </a:bodyPr>
          <a:lstStyle>
            <a:lvl1pPr marL="0" indent="0">
              <a:lnSpc>
                <a:spcPts val="980"/>
              </a:lnSpc>
              <a:buNone/>
              <a:defRPr sz="700"/>
            </a:lvl1pPr>
            <a:lvl2pPr indent="-144000">
              <a:lnSpc>
                <a:spcPts val="980"/>
              </a:lnSpc>
              <a:defRPr sz="700"/>
            </a:lvl2pPr>
            <a:lvl3pPr indent="-144000">
              <a:lnSpc>
                <a:spcPts val="980"/>
              </a:lnSpc>
              <a:defRPr sz="700"/>
            </a:lvl3pPr>
            <a:lvl4pPr indent="-144000">
              <a:lnSpc>
                <a:spcPts val="980"/>
              </a:lnSpc>
              <a:defRPr sz="700"/>
            </a:lvl4pPr>
            <a:lvl5pPr marL="831750" indent="0">
              <a:buNone/>
              <a:defRPr sz="700"/>
            </a:lvl5pPr>
          </a:lstStyle>
          <a:p>
            <a:r>
              <a:rPr lang="nb-NO" dirty="0" err="1"/>
              <a:t>Lorem</a:t>
            </a:r>
            <a:r>
              <a:rPr lang="nb-NO" dirty="0"/>
              <a:t>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, </a:t>
            </a:r>
            <a:r>
              <a:rPr lang="nb-NO" dirty="0" err="1"/>
              <a:t>consectetur</a:t>
            </a:r>
            <a:r>
              <a:rPr lang="nb-NO" dirty="0"/>
              <a:t> </a:t>
            </a:r>
            <a:r>
              <a:rPr lang="nb-NO" dirty="0" err="1"/>
              <a:t>adipiscing</a:t>
            </a:r>
            <a:r>
              <a:rPr lang="nb-NO" dirty="0"/>
              <a:t> </a:t>
            </a:r>
            <a:r>
              <a:rPr lang="nb-NO" dirty="0" err="1"/>
              <a:t>elit</a:t>
            </a:r>
            <a:r>
              <a:rPr lang="nb-NO" dirty="0"/>
              <a:t>. Nam id </a:t>
            </a:r>
            <a:r>
              <a:rPr lang="nb-NO" dirty="0" err="1"/>
              <a:t>diam</a:t>
            </a:r>
            <a:r>
              <a:rPr lang="nb-NO" dirty="0"/>
              <a:t> id ex </a:t>
            </a:r>
            <a:r>
              <a:rPr lang="nb-NO" dirty="0" err="1"/>
              <a:t>egestas</a:t>
            </a:r>
            <a:r>
              <a:rPr lang="nb-NO" dirty="0"/>
              <a:t> dictum. Nulla id ex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nisl</a:t>
            </a:r>
            <a:r>
              <a:rPr lang="nb-NO" dirty="0"/>
              <a:t> </a:t>
            </a:r>
            <a:r>
              <a:rPr lang="nb-NO" dirty="0" err="1"/>
              <a:t>bibendum</a:t>
            </a:r>
            <a:r>
              <a:rPr lang="nb-NO" dirty="0"/>
              <a:t> </a:t>
            </a:r>
            <a:r>
              <a:rPr lang="nb-NO" dirty="0" err="1"/>
              <a:t>ullamcorper</a:t>
            </a:r>
            <a:r>
              <a:rPr lang="nb-NO" dirty="0"/>
              <a:t> et vel ex. </a:t>
            </a:r>
            <a:r>
              <a:rPr lang="nb-NO" dirty="0" err="1"/>
              <a:t>Praesent</a:t>
            </a:r>
            <a:r>
              <a:rPr lang="nb-NO" dirty="0"/>
              <a:t> id est </a:t>
            </a:r>
            <a:r>
              <a:rPr lang="nb-NO" dirty="0" err="1"/>
              <a:t>eleifend</a:t>
            </a:r>
            <a:r>
              <a:rPr lang="nb-NO" dirty="0"/>
              <a:t>, </a:t>
            </a:r>
            <a:r>
              <a:rPr lang="nb-NO" dirty="0" err="1"/>
              <a:t>tristique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 </a:t>
            </a:r>
            <a:r>
              <a:rPr lang="nb-NO" dirty="0" err="1"/>
              <a:t>quis</a:t>
            </a:r>
            <a:r>
              <a:rPr lang="nb-NO" dirty="0"/>
              <a:t>, </a:t>
            </a:r>
            <a:r>
              <a:rPr lang="nb-NO" dirty="0" err="1"/>
              <a:t>condimentum</a:t>
            </a:r>
            <a:r>
              <a:rPr lang="nb-NO" dirty="0"/>
              <a:t> urna. </a:t>
            </a:r>
            <a:r>
              <a:rPr lang="nb-NO" dirty="0" err="1"/>
              <a:t>Etiam</a:t>
            </a:r>
            <a:r>
              <a:rPr lang="nb-NO" dirty="0"/>
              <a:t> </a:t>
            </a:r>
            <a:r>
              <a:rPr lang="nb-NO" dirty="0" err="1"/>
              <a:t>congue</a:t>
            </a:r>
            <a:r>
              <a:rPr lang="nb-NO" dirty="0"/>
              <a:t>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magna</a:t>
            </a:r>
            <a:r>
              <a:rPr lang="nb-NO" dirty="0"/>
              <a:t> in </a:t>
            </a:r>
            <a:r>
              <a:rPr lang="nb-NO" dirty="0" err="1"/>
              <a:t>porttitor</a:t>
            </a:r>
            <a:r>
              <a:rPr lang="nb-NO" dirty="0"/>
              <a:t>. </a:t>
            </a:r>
            <a:r>
              <a:rPr lang="nb-NO" dirty="0" err="1"/>
              <a:t>Integer</a:t>
            </a:r>
            <a:r>
              <a:rPr lang="nb-NO" dirty="0"/>
              <a:t> </a:t>
            </a:r>
            <a:r>
              <a:rPr lang="nb-NO" dirty="0" err="1"/>
              <a:t>sodales</a:t>
            </a:r>
            <a:r>
              <a:rPr lang="nb-NO" dirty="0"/>
              <a:t> </a:t>
            </a:r>
            <a:r>
              <a:rPr lang="nb-NO" dirty="0" err="1"/>
              <a:t>lectus</a:t>
            </a:r>
            <a:r>
              <a:rPr lang="nb-NO" dirty="0"/>
              <a:t> </a:t>
            </a:r>
            <a:r>
              <a:rPr lang="nb-NO" dirty="0" err="1"/>
              <a:t>ac</a:t>
            </a:r>
            <a:r>
              <a:rPr lang="nb-NO" dirty="0"/>
              <a:t> </a:t>
            </a:r>
            <a:r>
              <a:rPr lang="nb-NO" dirty="0" err="1"/>
              <a:t>efficitur</a:t>
            </a:r>
            <a:r>
              <a:rPr lang="nb-NO" dirty="0"/>
              <a:t> </a:t>
            </a:r>
            <a:r>
              <a:rPr lang="nb-NO" dirty="0" err="1"/>
              <a:t>tincidunt</a:t>
            </a:r>
            <a:r>
              <a:rPr lang="nb-NO" dirty="0"/>
              <a:t>. In </a:t>
            </a:r>
            <a:r>
              <a:rPr lang="nb-NO" dirty="0" err="1"/>
              <a:t>tempor</a:t>
            </a:r>
            <a:r>
              <a:rPr lang="nb-NO" dirty="0"/>
              <a:t> </a:t>
            </a:r>
            <a:r>
              <a:rPr lang="nb-NO" dirty="0" err="1"/>
              <a:t>convallis</a:t>
            </a:r>
            <a:r>
              <a:rPr lang="nb-NO" dirty="0"/>
              <a:t> </a:t>
            </a:r>
            <a:r>
              <a:rPr lang="nb-NO" dirty="0" err="1"/>
              <a:t>neque</a:t>
            </a:r>
            <a:r>
              <a:rPr lang="nb-NO" dirty="0"/>
              <a:t>, a </a:t>
            </a:r>
            <a:r>
              <a:rPr lang="nb-NO" dirty="0" err="1"/>
              <a:t>aliquam</a:t>
            </a:r>
            <a:r>
              <a:rPr lang="nb-NO" dirty="0"/>
              <a:t> </a:t>
            </a:r>
            <a:r>
              <a:rPr lang="nb-NO" dirty="0" err="1"/>
              <a:t>nibh</a:t>
            </a:r>
            <a:r>
              <a:rPr lang="nb-NO" dirty="0"/>
              <a:t>. Sed </a:t>
            </a:r>
            <a:r>
              <a:rPr lang="nb-NO" dirty="0" err="1"/>
              <a:t>luctus</a:t>
            </a:r>
            <a:r>
              <a:rPr lang="nb-NO" dirty="0"/>
              <a:t> </a:t>
            </a:r>
            <a:r>
              <a:rPr lang="nb-NO" dirty="0" err="1"/>
              <a:t>fringilla</a:t>
            </a:r>
            <a:r>
              <a:rPr lang="nb-NO" dirty="0"/>
              <a:t> </a:t>
            </a:r>
            <a:r>
              <a:rPr lang="nb-NO" dirty="0" err="1"/>
              <a:t>lobortis</a:t>
            </a:r>
            <a:r>
              <a:rPr lang="nb-NO" dirty="0"/>
              <a:t>. </a:t>
            </a:r>
            <a:r>
              <a:rPr lang="nb-NO" dirty="0" err="1"/>
              <a:t>Aenean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ullamcorper</a:t>
            </a:r>
            <a:r>
              <a:rPr lang="nb-NO" dirty="0"/>
              <a:t> </a:t>
            </a:r>
            <a:r>
              <a:rPr lang="nb-NO" dirty="0" err="1"/>
              <a:t>velit</a:t>
            </a:r>
            <a:r>
              <a:rPr lang="nb-NO" dirty="0"/>
              <a:t>. Sed </a:t>
            </a:r>
            <a:r>
              <a:rPr lang="nb-NO" dirty="0" err="1"/>
              <a:t>placerat</a:t>
            </a:r>
            <a:r>
              <a:rPr lang="nb-NO" dirty="0"/>
              <a:t> </a:t>
            </a:r>
            <a:r>
              <a:rPr lang="nb-NO" dirty="0" err="1"/>
              <a:t>ligula</a:t>
            </a:r>
            <a:r>
              <a:rPr lang="nb-NO" dirty="0"/>
              <a:t> in </a:t>
            </a:r>
            <a:r>
              <a:rPr lang="nb-NO" dirty="0" err="1"/>
              <a:t>ligula</a:t>
            </a:r>
            <a:r>
              <a:rPr lang="nb-NO" dirty="0"/>
              <a:t> </a:t>
            </a:r>
            <a:r>
              <a:rPr lang="nb-NO" dirty="0" err="1"/>
              <a:t>faucibus</a:t>
            </a:r>
            <a:r>
              <a:rPr lang="nb-NO" dirty="0"/>
              <a:t>, </a:t>
            </a:r>
            <a:r>
              <a:rPr lang="nb-NO" dirty="0" err="1"/>
              <a:t>nec</a:t>
            </a:r>
            <a:r>
              <a:rPr lang="nb-NO" dirty="0"/>
              <a:t> </a:t>
            </a:r>
            <a:r>
              <a:rPr lang="nb-NO" dirty="0" err="1"/>
              <a:t>tristique</a:t>
            </a:r>
            <a:r>
              <a:rPr lang="nb-NO" dirty="0"/>
              <a:t> est </a:t>
            </a:r>
            <a:r>
              <a:rPr lang="nb-NO" dirty="0" err="1"/>
              <a:t>placerat</a:t>
            </a:r>
            <a:r>
              <a:rPr lang="nb-NO" dirty="0"/>
              <a:t>. </a:t>
            </a:r>
            <a:r>
              <a:rPr lang="nb-NO" dirty="0" err="1"/>
              <a:t>Donec</a:t>
            </a:r>
            <a:r>
              <a:rPr lang="nb-NO" dirty="0"/>
              <a:t> </a:t>
            </a:r>
            <a:r>
              <a:rPr lang="nb-NO" dirty="0" err="1"/>
              <a:t>eleifend</a:t>
            </a:r>
            <a:r>
              <a:rPr lang="nb-NO" dirty="0"/>
              <a:t> </a:t>
            </a:r>
            <a:r>
              <a:rPr lang="nb-NO" dirty="0" err="1"/>
              <a:t>lacus</a:t>
            </a:r>
            <a:r>
              <a:rPr lang="nb-NO" dirty="0"/>
              <a:t> </a:t>
            </a:r>
            <a:r>
              <a:rPr lang="nb-NO" dirty="0" err="1"/>
              <a:t>ligula</a:t>
            </a:r>
            <a:r>
              <a:rPr lang="nb-NO" dirty="0"/>
              <a:t>, a </a:t>
            </a:r>
            <a:r>
              <a:rPr lang="nb-NO" dirty="0" err="1"/>
              <a:t>accumsan</a:t>
            </a:r>
            <a:r>
              <a:rPr lang="nb-NO" dirty="0"/>
              <a:t> </a:t>
            </a:r>
            <a:r>
              <a:rPr lang="nb-NO" dirty="0" err="1"/>
              <a:t>justo</a:t>
            </a:r>
            <a:r>
              <a:rPr lang="nb-NO" dirty="0"/>
              <a:t> </a:t>
            </a:r>
            <a:r>
              <a:rPr lang="nb-NO" dirty="0" err="1"/>
              <a:t>hendrerit</a:t>
            </a:r>
            <a:r>
              <a:rPr lang="nb-NO" dirty="0"/>
              <a:t> in. </a:t>
            </a:r>
            <a:r>
              <a:rPr lang="nb-NO" dirty="0" err="1"/>
              <a:t>Donec</a:t>
            </a:r>
            <a:r>
              <a:rPr lang="nb-NO" dirty="0"/>
              <a:t> id </a:t>
            </a:r>
            <a:r>
              <a:rPr lang="nb-NO" dirty="0" err="1"/>
              <a:t>pellentesque</a:t>
            </a:r>
            <a:r>
              <a:rPr lang="nb-NO" dirty="0"/>
              <a:t> </a:t>
            </a:r>
            <a:r>
              <a:rPr lang="nb-NO" dirty="0" err="1"/>
              <a:t>odio</a:t>
            </a:r>
            <a:r>
              <a:rPr lang="nb-NO" dirty="0"/>
              <a:t>. </a:t>
            </a:r>
            <a:r>
              <a:rPr lang="nb-NO" dirty="0" err="1"/>
              <a:t>Lorem</a:t>
            </a:r>
            <a:r>
              <a:rPr lang="nb-NO" dirty="0"/>
              <a:t>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, </a:t>
            </a:r>
            <a:r>
              <a:rPr lang="nb-NO" dirty="0" err="1"/>
              <a:t>consectetur</a:t>
            </a:r>
            <a:r>
              <a:rPr lang="nb-NO" dirty="0"/>
              <a:t> </a:t>
            </a:r>
            <a:r>
              <a:rPr lang="nb-NO" dirty="0" err="1"/>
              <a:t>adipiscing</a:t>
            </a:r>
            <a:r>
              <a:rPr lang="nb-NO" dirty="0"/>
              <a:t> </a:t>
            </a:r>
            <a:r>
              <a:rPr lang="nb-NO" dirty="0" err="1"/>
              <a:t>elit</a:t>
            </a:r>
            <a:r>
              <a:rPr lang="nb-NO" dirty="0"/>
              <a:t>. </a:t>
            </a:r>
            <a:r>
              <a:rPr lang="nb-NO" dirty="0" err="1"/>
              <a:t>Praesent</a:t>
            </a:r>
            <a:r>
              <a:rPr lang="nb-NO" dirty="0"/>
              <a:t> </a:t>
            </a:r>
            <a:r>
              <a:rPr lang="nb-NO" dirty="0" err="1"/>
              <a:t>ultrices</a:t>
            </a:r>
            <a:r>
              <a:rPr lang="nb-NO" dirty="0"/>
              <a:t> </a:t>
            </a:r>
            <a:r>
              <a:rPr lang="nb-NO" dirty="0" err="1"/>
              <a:t>consequat</a:t>
            </a:r>
            <a:r>
              <a:rPr lang="nb-NO" dirty="0"/>
              <a:t> </a:t>
            </a:r>
            <a:r>
              <a:rPr lang="nb-NO" dirty="0" err="1"/>
              <a:t>feugiat</a:t>
            </a:r>
            <a:r>
              <a:rPr lang="nb-NO" dirty="0"/>
              <a:t>. Vestibulum ante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primis</a:t>
            </a:r>
            <a:r>
              <a:rPr lang="nb-NO" dirty="0"/>
              <a:t> in </a:t>
            </a:r>
            <a:r>
              <a:rPr lang="nb-NO" dirty="0" err="1"/>
              <a:t>faucibus</a:t>
            </a:r>
            <a:r>
              <a:rPr lang="nb-NO" dirty="0"/>
              <a:t> </a:t>
            </a:r>
            <a:r>
              <a:rPr lang="nb-NO" dirty="0" err="1"/>
              <a:t>orci</a:t>
            </a:r>
            <a:r>
              <a:rPr lang="nb-NO" dirty="0"/>
              <a:t> </a:t>
            </a:r>
            <a:r>
              <a:rPr lang="nb-NO" dirty="0" err="1"/>
              <a:t>luctus</a:t>
            </a:r>
            <a:r>
              <a:rPr lang="nb-NO" dirty="0"/>
              <a:t> et </a:t>
            </a:r>
            <a:r>
              <a:rPr lang="nb-NO" dirty="0" err="1"/>
              <a:t>ultrices</a:t>
            </a:r>
            <a:r>
              <a:rPr lang="nb-NO" dirty="0"/>
              <a:t> </a:t>
            </a:r>
            <a:r>
              <a:rPr lang="nb-NO" dirty="0" err="1"/>
              <a:t>posuere</a:t>
            </a:r>
            <a:r>
              <a:rPr lang="nb-NO" dirty="0"/>
              <a:t> </a:t>
            </a:r>
            <a:r>
              <a:rPr lang="nb-NO" dirty="0" err="1"/>
              <a:t>cubilia</a:t>
            </a:r>
            <a:r>
              <a:rPr lang="nb-NO" dirty="0"/>
              <a:t> </a:t>
            </a:r>
            <a:r>
              <a:rPr lang="nb-NO" dirty="0" err="1"/>
              <a:t>curae</a:t>
            </a:r>
            <a:r>
              <a:rPr lang="nb-NO" dirty="0"/>
              <a:t>; </a:t>
            </a:r>
            <a:r>
              <a:rPr lang="nb-NO" dirty="0" err="1"/>
              <a:t>Donec</a:t>
            </a:r>
            <a:r>
              <a:rPr lang="nb-NO" dirty="0"/>
              <a:t> a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pharetra</a:t>
            </a:r>
            <a:r>
              <a:rPr lang="nb-NO" dirty="0"/>
              <a:t>, </a:t>
            </a:r>
            <a:r>
              <a:rPr lang="nb-NO" dirty="0" err="1"/>
              <a:t>maximus</a:t>
            </a:r>
            <a:r>
              <a:rPr lang="nb-NO" dirty="0"/>
              <a:t> est et, </a:t>
            </a:r>
            <a:r>
              <a:rPr lang="nb-NO" dirty="0" err="1"/>
              <a:t>vehicula</a:t>
            </a:r>
            <a:r>
              <a:rPr lang="nb-NO" dirty="0"/>
              <a:t> </a:t>
            </a:r>
            <a:r>
              <a:rPr lang="nb-NO" dirty="0" err="1"/>
              <a:t>tortor</a:t>
            </a:r>
            <a:r>
              <a:rPr lang="nb-NO" dirty="0"/>
              <a:t>. </a:t>
            </a:r>
            <a:r>
              <a:rPr lang="nb-NO" dirty="0" err="1"/>
              <a:t>Nunc</a:t>
            </a:r>
            <a:r>
              <a:rPr lang="nb-NO" dirty="0"/>
              <a:t> vitae </a:t>
            </a:r>
            <a:r>
              <a:rPr lang="nb-NO" dirty="0" err="1"/>
              <a:t>lectus</a:t>
            </a:r>
            <a:r>
              <a:rPr lang="nb-NO" dirty="0"/>
              <a:t> ut eros </a:t>
            </a:r>
            <a:r>
              <a:rPr lang="nb-NO" dirty="0" err="1"/>
              <a:t>ornare</a:t>
            </a:r>
            <a:r>
              <a:rPr lang="nb-NO" dirty="0"/>
              <a:t> </a:t>
            </a:r>
            <a:r>
              <a:rPr lang="nb-NO" dirty="0" err="1"/>
              <a:t>maximus</a:t>
            </a:r>
            <a:r>
              <a:rPr lang="nb-NO" dirty="0"/>
              <a:t>. Vestibulum in </a:t>
            </a:r>
            <a:r>
              <a:rPr lang="nb-NO" dirty="0" err="1"/>
              <a:t>elit</a:t>
            </a:r>
            <a:r>
              <a:rPr lang="nb-NO" dirty="0"/>
              <a:t> </a:t>
            </a:r>
            <a:r>
              <a:rPr lang="nb-NO" dirty="0" err="1"/>
              <a:t>eu</a:t>
            </a:r>
            <a:r>
              <a:rPr lang="nb-NO" dirty="0"/>
              <a:t> </a:t>
            </a:r>
            <a:r>
              <a:rPr lang="nb-NO" dirty="0" err="1"/>
              <a:t>magna</a:t>
            </a:r>
            <a:r>
              <a:rPr lang="nb-NO" dirty="0"/>
              <a:t> </a:t>
            </a:r>
            <a:r>
              <a:rPr lang="nb-NO" dirty="0" err="1"/>
              <a:t>egestas</a:t>
            </a:r>
            <a:r>
              <a:rPr lang="nb-NO" dirty="0"/>
              <a:t> </a:t>
            </a:r>
            <a:r>
              <a:rPr lang="nb-NO" dirty="0" err="1"/>
              <a:t>lacinia</a:t>
            </a:r>
            <a:r>
              <a:rPr lang="nb-NO" dirty="0"/>
              <a:t> ut eget </a:t>
            </a:r>
            <a:r>
              <a:rPr lang="nb-NO" dirty="0" err="1"/>
              <a:t>metus</a:t>
            </a:r>
            <a:r>
              <a:rPr lang="nb-NO" dirty="0"/>
              <a:t>. </a:t>
            </a:r>
            <a:r>
              <a:rPr lang="nb-NO" dirty="0" err="1"/>
              <a:t>Proin</a:t>
            </a:r>
            <a:r>
              <a:rPr lang="nb-NO" dirty="0"/>
              <a:t> semper </a:t>
            </a:r>
            <a:r>
              <a:rPr lang="nb-NO" dirty="0" err="1"/>
              <a:t>imperdiet</a:t>
            </a:r>
            <a:r>
              <a:rPr lang="nb-NO" dirty="0"/>
              <a:t> </a:t>
            </a:r>
            <a:r>
              <a:rPr lang="nb-NO" dirty="0" err="1"/>
              <a:t>enim</a:t>
            </a:r>
            <a:r>
              <a:rPr lang="nb-NO" dirty="0"/>
              <a:t> </a:t>
            </a:r>
            <a:r>
              <a:rPr lang="nb-NO" dirty="0" err="1"/>
              <a:t>hendrerit</a:t>
            </a:r>
            <a:r>
              <a:rPr lang="nb-NO" dirty="0"/>
              <a:t> </a:t>
            </a:r>
            <a:r>
              <a:rPr lang="nb-NO" dirty="0" err="1"/>
              <a:t>faucibus</a:t>
            </a:r>
            <a:r>
              <a:rPr lang="nb-NO" dirty="0"/>
              <a:t>. </a:t>
            </a:r>
            <a:r>
              <a:rPr lang="nb-NO" dirty="0" err="1"/>
              <a:t>Phasellus</a:t>
            </a:r>
            <a:r>
              <a:rPr lang="nb-NO" dirty="0"/>
              <a:t> </a:t>
            </a:r>
            <a:r>
              <a:rPr lang="nb-NO" dirty="0" err="1"/>
              <a:t>fermentum</a:t>
            </a:r>
            <a:r>
              <a:rPr lang="nb-NO" dirty="0"/>
              <a:t> </a:t>
            </a:r>
            <a:r>
              <a:rPr lang="nb-NO" dirty="0" err="1"/>
              <a:t>metus</a:t>
            </a:r>
            <a:r>
              <a:rPr lang="nb-NO" dirty="0"/>
              <a:t> in </a:t>
            </a:r>
            <a:r>
              <a:rPr lang="nb-NO" dirty="0" err="1"/>
              <a:t>augue</a:t>
            </a:r>
            <a:r>
              <a:rPr lang="nb-NO" dirty="0"/>
              <a:t> vestibulum </a:t>
            </a:r>
            <a:r>
              <a:rPr lang="nb-NO" dirty="0" err="1"/>
              <a:t>mollis</a:t>
            </a:r>
            <a:r>
              <a:rPr lang="nb-NO" dirty="0"/>
              <a:t>. Sed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velit</a:t>
            </a:r>
            <a:r>
              <a:rPr lang="nb-NO" dirty="0"/>
              <a:t> id </a:t>
            </a:r>
            <a:r>
              <a:rPr lang="nb-NO" dirty="0" err="1"/>
              <a:t>mauris</a:t>
            </a:r>
            <a:r>
              <a:rPr lang="nb-NO" dirty="0"/>
              <a:t> </a:t>
            </a:r>
            <a:r>
              <a:rPr lang="nb-NO" dirty="0" err="1"/>
              <a:t>sagittis</a:t>
            </a:r>
            <a:r>
              <a:rPr lang="nb-NO" dirty="0"/>
              <a:t> </a:t>
            </a:r>
            <a:r>
              <a:rPr lang="nb-NO" dirty="0" err="1"/>
              <a:t>faucibus</a:t>
            </a:r>
            <a:r>
              <a:rPr lang="nb-NO" dirty="0"/>
              <a:t> vitae at </a:t>
            </a:r>
            <a:r>
              <a:rPr lang="nb-NO" dirty="0" err="1"/>
              <a:t>velit</a:t>
            </a:r>
            <a:r>
              <a:rPr lang="nb-NO" dirty="0"/>
              <a:t>. </a:t>
            </a:r>
            <a:r>
              <a:rPr lang="nb-NO" dirty="0" err="1"/>
              <a:t>Aliquam</a:t>
            </a:r>
            <a:r>
              <a:rPr lang="nb-NO" dirty="0"/>
              <a:t> a </a:t>
            </a:r>
            <a:r>
              <a:rPr lang="nb-NO" dirty="0" err="1"/>
              <a:t>nisl</a:t>
            </a:r>
            <a:r>
              <a:rPr lang="nb-NO" dirty="0"/>
              <a:t> </a:t>
            </a:r>
            <a:r>
              <a:rPr lang="nb-NO" dirty="0" err="1"/>
              <a:t>porta</a:t>
            </a:r>
            <a:r>
              <a:rPr lang="nb-NO" dirty="0"/>
              <a:t>, </a:t>
            </a:r>
            <a:r>
              <a:rPr lang="nb-NO" dirty="0" err="1"/>
              <a:t>egestas</a:t>
            </a:r>
            <a:r>
              <a:rPr lang="nb-NO" dirty="0"/>
              <a:t> </a:t>
            </a:r>
            <a:r>
              <a:rPr lang="nb-NO" dirty="0" err="1"/>
              <a:t>nunc</a:t>
            </a:r>
            <a:r>
              <a:rPr lang="nb-NO" dirty="0"/>
              <a:t> ut, </a:t>
            </a:r>
            <a:r>
              <a:rPr lang="nb-NO" dirty="0" err="1"/>
              <a:t>molestie</a:t>
            </a:r>
            <a:r>
              <a:rPr lang="nb-NO" dirty="0"/>
              <a:t> </a:t>
            </a:r>
            <a:r>
              <a:rPr lang="nb-NO" dirty="0" err="1"/>
              <a:t>metus</a:t>
            </a:r>
            <a:r>
              <a:rPr lang="nb-NO" dirty="0"/>
              <a:t>. Vestibulum </a:t>
            </a:r>
            <a:r>
              <a:rPr lang="nb-NO" dirty="0" err="1"/>
              <a:t>porttitor</a:t>
            </a:r>
            <a:r>
              <a:rPr lang="nb-NO" dirty="0"/>
              <a:t> </a:t>
            </a:r>
            <a:r>
              <a:rPr lang="nb-NO" dirty="0" err="1"/>
              <a:t>dignissim</a:t>
            </a:r>
            <a:r>
              <a:rPr lang="nb-NO" dirty="0"/>
              <a:t> ante, id </a:t>
            </a:r>
            <a:r>
              <a:rPr lang="nb-NO" dirty="0" err="1"/>
              <a:t>consectetur</a:t>
            </a:r>
            <a:r>
              <a:rPr lang="nb-NO" dirty="0"/>
              <a:t> </a:t>
            </a:r>
            <a:r>
              <a:rPr lang="nb-NO" dirty="0" err="1"/>
              <a:t>dui</a:t>
            </a:r>
            <a:r>
              <a:rPr lang="nb-NO" dirty="0"/>
              <a:t> semper a. </a:t>
            </a:r>
            <a:r>
              <a:rPr lang="nb-NO" dirty="0" err="1"/>
              <a:t>Nunc</a:t>
            </a:r>
            <a:r>
              <a:rPr lang="nb-NO" dirty="0"/>
              <a:t> </a:t>
            </a:r>
            <a:r>
              <a:rPr lang="nb-NO" dirty="0" err="1"/>
              <a:t>ultrices</a:t>
            </a:r>
            <a:r>
              <a:rPr lang="nb-NO" dirty="0"/>
              <a:t> </a:t>
            </a:r>
            <a:r>
              <a:rPr lang="nb-NO" dirty="0" err="1"/>
              <a:t>lorem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tellus</a:t>
            </a:r>
            <a:r>
              <a:rPr lang="nb-NO" dirty="0"/>
              <a:t> tempus </a:t>
            </a:r>
            <a:r>
              <a:rPr lang="nb-NO" dirty="0" err="1"/>
              <a:t>sollicitudin</a:t>
            </a:r>
            <a:r>
              <a:rPr lang="nb-NO" dirty="0"/>
              <a:t>. Class </a:t>
            </a:r>
            <a:r>
              <a:rPr lang="nb-NO" dirty="0" err="1"/>
              <a:t>aptent</a:t>
            </a:r>
            <a:r>
              <a:rPr lang="nb-NO" dirty="0"/>
              <a:t> </a:t>
            </a:r>
            <a:r>
              <a:rPr lang="nb-NO" dirty="0" err="1"/>
              <a:t>taciti</a:t>
            </a:r>
            <a:r>
              <a:rPr lang="nb-NO" dirty="0"/>
              <a:t> </a:t>
            </a:r>
            <a:r>
              <a:rPr lang="nb-NO" dirty="0" err="1"/>
              <a:t>sociosqu</a:t>
            </a:r>
            <a:r>
              <a:rPr lang="nb-NO" dirty="0"/>
              <a:t> ad </a:t>
            </a:r>
            <a:r>
              <a:rPr lang="nb-NO" dirty="0" err="1"/>
              <a:t>litora</a:t>
            </a:r>
            <a:r>
              <a:rPr lang="nb-NO" dirty="0"/>
              <a:t> </a:t>
            </a:r>
            <a:r>
              <a:rPr lang="nb-NO" dirty="0" err="1"/>
              <a:t>torquent</a:t>
            </a:r>
            <a:r>
              <a:rPr lang="nb-NO" dirty="0"/>
              <a:t> per </a:t>
            </a:r>
            <a:r>
              <a:rPr lang="nb-NO" dirty="0" err="1"/>
              <a:t>conubia</a:t>
            </a:r>
            <a:r>
              <a:rPr lang="nb-NO" dirty="0"/>
              <a:t> </a:t>
            </a:r>
            <a:r>
              <a:rPr lang="nb-NO" dirty="0" err="1"/>
              <a:t>nostra</a:t>
            </a:r>
            <a:r>
              <a:rPr lang="nb-NO" dirty="0"/>
              <a:t>, per </a:t>
            </a:r>
            <a:r>
              <a:rPr lang="nb-NO" dirty="0" err="1"/>
              <a:t>inceptos</a:t>
            </a:r>
            <a:r>
              <a:rPr lang="nb-NO" dirty="0"/>
              <a:t> </a:t>
            </a:r>
            <a:r>
              <a:rPr lang="nb-NO" dirty="0" err="1"/>
              <a:t>himenaeos</a:t>
            </a:r>
            <a:r>
              <a:rPr lang="nb-NO" dirty="0"/>
              <a:t>. Cras </a:t>
            </a:r>
            <a:r>
              <a:rPr lang="nb-NO" dirty="0" err="1"/>
              <a:t>varius</a:t>
            </a:r>
            <a:r>
              <a:rPr lang="nb-NO" dirty="0"/>
              <a:t> </a:t>
            </a:r>
            <a:r>
              <a:rPr lang="nb-NO" dirty="0" err="1"/>
              <a:t>bibendum</a:t>
            </a:r>
            <a:r>
              <a:rPr lang="nb-NO" dirty="0"/>
              <a:t> </a:t>
            </a:r>
            <a:r>
              <a:rPr lang="nb-NO" dirty="0" err="1"/>
              <a:t>justo</a:t>
            </a:r>
            <a:r>
              <a:rPr lang="nb-NO" dirty="0"/>
              <a:t> a </a:t>
            </a:r>
            <a:r>
              <a:rPr lang="nb-NO" dirty="0" err="1"/>
              <a:t>tristique</a:t>
            </a:r>
            <a:r>
              <a:rPr lang="nb-NO" dirty="0"/>
              <a:t>. </a:t>
            </a:r>
            <a:r>
              <a:rPr lang="nb-NO" dirty="0" err="1"/>
              <a:t>Praesent</a:t>
            </a:r>
            <a:r>
              <a:rPr lang="nb-NO" dirty="0"/>
              <a:t> et </a:t>
            </a:r>
            <a:r>
              <a:rPr lang="nb-NO" dirty="0" err="1"/>
              <a:t>purus</a:t>
            </a:r>
            <a:r>
              <a:rPr lang="nb-NO" dirty="0"/>
              <a:t> </a:t>
            </a:r>
            <a:r>
              <a:rPr lang="nb-NO" dirty="0" err="1"/>
              <a:t>dui</a:t>
            </a:r>
            <a:r>
              <a:rPr lang="nb-NO" dirty="0"/>
              <a:t>. </a:t>
            </a:r>
            <a:r>
              <a:rPr lang="nb-NO" dirty="0" err="1"/>
              <a:t>Praesent</a:t>
            </a:r>
            <a:r>
              <a:rPr lang="nb-NO" dirty="0"/>
              <a:t> </a:t>
            </a:r>
            <a:r>
              <a:rPr lang="nb-NO" dirty="0" err="1"/>
              <a:t>blandit</a:t>
            </a:r>
            <a:r>
              <a:rPr lang="nb-NO" dirty="0"/>
              <a:t> a nulla </a:t>
            </a:r>
            <a:r>
              <a:rPr lang="nb-NO" dirty="0" err="1"/>
              <a:t>eu</a:t>
            </a:r>
            <a:r>
              <a:rPr lang="nb-NO" dirty="0"/>
              <a:t> semper. </a:t>
            </a:r>
            <a:r>
              <a:rPr lang="nb-NO" dirty="0" err="1"/>
              <a:t>Curabitur</a:t>
            </a:r>
            <a:r>
              <a:rPr lang="nb-NO" dirty="0"/>
              <a:t> </a:t>
            </a:r>
            <a:r>
              <a:rPr lang="nb-NO" dirty="0" err="1"/>
              <a:t>malesuada</a:t>
            </a:r>
            <a:r>
              <a:rPr lang="nb-NO" dirty="0"/>
              <a:t> </a:t>
            </a:r>
            <a:r>
              <a:rPr lang="nb-NO" dirty="0" err="1"/>
              <a:t>elit</a:t>
            </a:r>
            <a:r>
              <a:rPr lang="nb-NO" dirty="0"/>
              <a:t> ut </a:t>
            </a:r>
            <a:r>
              <a:rPr lang="nb-NO" dirty="0" err="1"/>
              <a:t>egestas</a:t>
            </a:r>
            <a:r>
              <a:rPr lang="nb-NO" dirty="0"/>
              <a:t> </a:t>
            </a:r>
            <a:r>
              <a:rPr lang="nb-NO" dirty="0" err="1"/>
              <a:t>aliquam</a:t>
            </a:r>
            <a:r>
              <a:rPr lang="nb-NO" dirty="0"/>
              <a:t>. </a:t>
            </a:r>
            <a:r>
              <a:rPr lang="nb-NO" dirty="0" err="1"/>
              <a:t>Pellentesque</a:t>
            </a:r>
            <a:r>
              <a:rPr lang="nb-NO" dirty="0"/>
              <a:t> </a:t>
            </a:r>
            <a:r>
              <a:rPr lang="nb-NO" dirty="0" err="1"/>
              <a:t>ac</a:t>
            </a:r>
            <a:r>
              <a:rPr lang="nb-NO" dirty="0"/>
              <a:t> </a:t>
            </a:r>
            <a:r>
              <a:rPr lang="nb-NO" dirty="0" err="1"/>
              <a:t>lacus</a:t>
            </a:r>
            <a:r>
              <a:rPr lang="nb-NO" dirty="0"/>
              <a:t> eget </a:t>
            </a:r>
            <a:r>
              <a:rPr lang="nb-NO" dirty="0" err="1"/>
              <a:t>mauris</a:t>
            </a:r>
            <a:r>
              <a:rPr lang="nb-NO" dirty="0"/>
              <a:t> </a:t>
            </a:r>
            <a:r>
              <a:rPr lang="nb-NO" dirty="0" err="1"/>
              <a:t>pretium</a:t>
            </a:r>
            <a:r>
              <a:rPr lang="nb-NO" dirty="0"/>
              <a:t> </a:t>
            </a:r>
            <a:r>
              <a:rPr lang="nb-NO" dirty="0" err="1"/>
              <a:t>malesuada</a:t>
            </a:r>
            <a:r>
              <a:rPr lang="nb-NO" dirty="0"/>
              <a:t>. Ut in </a:t>
            </a:r>
            <a:r>
              <a:rPr lang="nb-NO" dirty="0" err="1"/>
              <a:t>augue</a:t>
            </a:r>
            <a:r>
              <a:rPr lang="nb-NO" dirty="0"/>
              <a:t> </a:t>
            </a:r>
            <a:r>
              <a:rPr lang="nb-NO" dirty="0" err="1"/>
              <a:t>congue</a:t>
            </a:r>
            <a:r>
              <a:rPr lang="nb-NO" dirty="0"/>
              <a:t>, </a:t>
            </a:r>
            <a:r>
              <a:rPr lang="nb-NO" dirty="0" err="1"/>
              <a:t>eleifend</a:t>
            </a:r>
            <a:r>
              <a:rPr lang="nb-NO" dirty="0"/>
              <a:t> </a:t>
            </a:r>
            <a:r>
              <a:rPr lang="nb-NO" dirty="0" err="1"/>
              <a:t>purus</a:t>
            </a:r>
            <a:r>
              <a:rPr lang="nb-NO" dirty="0"/>
              <a:t> et, </a:t>
            </a:r>
            <a:r>
              <a:rPr lang="nb-NO" dirty="0" err="1"/>
              <a:t>malesuada</a:t>
            </a:r>
            <a:r>
              <a:rPr lang="nb-NO" dirty="0"/>
              <a:t> </a:t>
            </a:r>
            <a:r>
              <a:rPr lang="nb-NO" dirty="0" err="1"/>
              <a:t>massa</a:t>
            </a:r>
            <a:r>
              <a:rPr lang="nb-NO" dirty="0"/>
              <a:t>. </a:t>
            </a:r>
            <a:r>
              <a:rPr lang="nb-NO" dirty="0" err="1"/>
              <a:t>Curabitur</a:t>
            </a:r>
            <a:r>
              <a:rPr lang="nb-NO" dirty="0"/>
              <a:t> non </a:t>
            </a:r>
            <a:r>
              <a:rPr lang="nb-NO" dirty="0" err="1"/>
              <a:t>neque</a:t>
            </a:r>
            <a:r>
              <a:rPr lang="nb-NO" dirty="0"/>
              <a:t> </a:t>
            </a:r>
            <a:r>
              <a:rPr lang="nb-NO" dirty="0" err="1"/>
              <a:t>lectus</a:t>
            </a:r>
            <a:r>
              <a:rPr lang="nb-NO" dirty="0"/>
              <a:t>. </a:t>
            </a:r>
            <a:r>
              <a:rPr lang="nb-NO" dirty="0" err="1"/>
              <a:t>Nullam</a:t>
            </a:r>
            <a:r>
              <a:rPr lang="nb-NO" dirty="0"/>
              <a:t> ut </a:t>
            </a:r>
            <a:r>
              <a:rPr lang="nb-NO" dirty="0" err="1"/>
              <a:t>leo</a:t>
            </a:r>
            <a:r>
              <a:rPr lang="nb-NO" dirty="0"/>
              <a:t> non </a:t>
            </a:r>
            <a:r>
              <a:rPr lang="nb-NO" dirty="0" err="1"/>
              <a:t>velit</a:t>
            </a:r>
            <a:r>
              <a:rPr lang="nb-NO" dirty="0"/>
              <a:t> </a:t>
            </a:r>
            <a:r>
              <a:rPr lang="nb-NO" dirty="0" err="1"/>
              <a:t>tincidunt</a:t>
            </a:r>
            <a:r>
              <a:rPr lang="nb-NO" dirty="0"/>
              <a:t> </a:t>
            </a:r>
            <a:r>
              <a:rPr lang="nb-NO" dirty="0" err="1"/>
              <a:t>dapibus</a:t>
            </a:r>
            <a:r>
              <a:rPr lang="nb-NO" dirty="0"/>
              <a:t>. Sed </a:t>
            </a:r>
            <a:r>
              <a:rPr lang="nb-NO" dirty="0" err="1"/>
              <a:t>blandit</a:t>
            </a:r>
            <a:r>
              <a:rPr lang="nb-NO" dirty="0"/>
              <a:t> </a:t>
            </a:r>
            <a:r>
              <a:rPr lang="nb-NO" dirty="0" err="1"/>
              <a:t>blandit</a:t>
            </a:r>
            <a:r>
              <a:rPr lang="nb-NO" dirty="0"/>
              <a:t> eros, </a:t>
            </a:r>
            <a:r>
              <a:rPr lang="nb-NO" dirty="0" err="1"/>
              <a:t>ac</a:t>
            </a:r>
            <a:r>
              <a:rPr lang="nb-NO" dirty="0"/>
              <a:t> </a:t>
            </a:r>
            <a:r>
              <a:rPr lang="nb-NO" dirty="0" err="1"/>
              <a:t>porttitor</a:t>
            </a:r>
            <a:r>
              <a:rPr lang="nb-NO" dirty="0"/>
              <a:t> urna </a:t>
            </a:r>
            <a:r>
              <a:rPr lang="nb-NO" dirty="0" err="1"/>
              <a:t>rutrum</a:t>
            </a:r>
            <a:r>
              <a:rPr lang="nb-NO" dirty="0"/>
              <a:t> vitae. Vestibulum et ante </a:t>
            </a:r>
            <a:r>
              <a:rPr lang="nb-NO" dirty="0" err="1"/>
              <a:t>volutpat</a:t>
            </a:r>
            <a:r>
              <a:rPr lang="nb-NO" dirty="0"/>
              <a:t>, </a:t>
            </a:r>
            <a:r>
              <a:rPr lang="nb-NO" dirty="0" err="1"/>
              <a:t>accumsan</a:t>
            </a:r>
            <a:r>
              <a:rPr lang="nb-NO" dirty="0"/>
              <a:t> mi id, </a:t>
            </a:r>
            <a:r>
              <a:rPr lang="nb-NO" dirty="0" err="1"/>
              <a:t>lobortis</a:t>
            </a:r>
            <a:r>
              <a:rPr lang="nb-NO" dirty="0"/>
              <a:t> </a:t>
            </a:r>
            <a:r>
              <a:rPr lang="nb-NO" dirty="0" err="1"/>
              <a:t>leo</a:t>
            </a:r>
            <a:r>
              <a:rPr lang="nb-NO" dirty="0"/>
              <a:t>. Ut </a:t>
            </a:r>
            <a:r>
              <a:rPr lang="nb-NO" dirty="0" err="1"/>
              <a:t>vehicula</a:t>
            </a:r>
            <a:r>
              <a:rPr lang="nb-NO" dirty="0"/>
              <a:t> eros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nunc</a:t>
            </a:r>
            <a:r>
              <a:rPr lang="nb-NO" dirty="0"/>
              <a:t> </a:t>
            </a:r>
            <a:r>
              <a:rPr lang="nb-NO" dirty="0" err="1"/>
              <a:t>porta</a:t>
            </a:r>
            <a:r>
              <a:rPr lang="nb-NO" dirty="0"/>
              <a:t>, non </a:t>
            </a:r>
            <a:r>
              <a:rPr lang="nb-NO" dirty="0" err="1"/>
              <a:t>laoreet</a:t>
            </a:r>
            <a:r>
              <a:rPr lang="nb-NO" dirty="0"/>
              <a:t> </a:t>
            </a:r>
            <a:r>
              <a:rPr lang="nb-NO" dirty="0" err="1"/>
              <a:t>tellus</a:t>
            </a:r>
            <a:r>
              <a:rPr lang="nb-NO" dirty="0"/>
              <a:t> </a:t>
            </a:r>
            <a:r>
              <a:rPr lang="nb-NO" dirty="0" err="1"/>
              <a:t>vulputate</a:t>
            </a:r>
            <a:r>
              <a:rPr lang="nb-NO" dirty="0"/>
              <a:t>. </a:t>
            </a:r>
            <a:r>
              <a:rPr lang="nb-NO" dirty="0" err="1"/>
              <a:t>Phasellus</a:t>
            </a:r>
            <a:r>
              <a:rPr lang="nb-NO" dirty="0"/>
              <a:t> </a:t>
            </a:r>
            <a:r>
              <a:rPr lang="nb-NO" dirty="0" err="1"/>
              <a:t>odio</a:t>
            </a:r>
            <a:r>
              <a:rPr lang="nb-NO" dirty="0"/>
              <a:t> </a:t>
            </a:r>
            <a:r>
              <a:rPr lang="nb-NO" dirty="0" err="1"/>
              <a:t>lorem</a:t>
            </a:r>
            <a:r>
              <a:rPr lang="nb-NO" dirty="0"/>
              <a:t>, </a:t>
            </a:r>
            <a:r>
              <a:rPr lang="nb-NO" dirty="0" err="1"/>
              <a:t>commodo</a:t>
            </a:r>
            <a:r>
              <a:rPr lang="nb-NO" dirty="0"/>
              <a:t> eget </a:t>
            </a:r>
            <a:r>
              <a:rPr lang="nb-NO" dirty="0" err="1"/>
              <a:t>purus</a:t>
            </a:r>
            <a:r>
              <a:rPr lang="nb-NO" dirty="0"/>
              <a:t> sed, </a:t>
            </a:r>
            <a:r>
              <a:rPr lang="nb-NO" dirty="0" err="1"/>
              <a:t>laoreet</a:t>
            </a:r>
            <a:r>
              <a:rPr lang="nb-NO" dirty="0"/>
              <a:t> </a:t>
            </a:r>
            <a:r>
              <a:rPr lang="nb-NO" dirty="0" err="1"/>
              <a:t>lobortis</a:t>
            </a:r>
            <a:r>
              <a:rPr lang="nb-NO" dirty="0"/>
              <a:t> </a:t>
            </a:r>
            <a:r>
              <a:rPr lang="nb-NO" dirty="0" err="1"/>
              <a:t>nisl</a:t>
            </a:r>
            <a:r>
              <a:rPr lang="nb-NO" dirty="0"/>
              <a:t>. Cras id </a:t>
            </a:r>
            <a:r>
              <a:rPr lang="nb-NO" dirty="0" err="1"/>
              <a:t>porta</a:t>
            </a:r>
            <a:r>
              <a:rPr lang="nb-NO" dirty="0"/>
              <a:t> </a:t>
            </a:r>
            <a:r>
              <a:rPr lang="nb-NO" dirty="0" err="1"/>
              <a:t>nunc</a:t>
            </a:r>
            <a:r>
              <a:rPr lang="nb-NO" dirty="0"/>
              <a:t>, </a:t>
            </a:r>
            <a:r>
              <a:rPr lang="nb-NO" dirty="0" err="1"/>
              <a:t>ac</a:t>
            </a:r>
            <a:r>
              <a:rPr lang="nb-NO" dirty="0"/>
              <a:t> </a:t>
            </a:r>
            <a:r>
              <a:rPr lang="nb-NO" dirty="0" err="1"/>
              <a:t>imperdiet</a:t>
            </a:r>
            <a:r>
              <a:rPr lang="nb-NO" dirty="0"/>
              <a:t> </a:t>
            </a:r>
            <a:r>
              <a:rPr lang="nb-NO" dirty="0" err="1"/>
              <a:t>magna</a:t>
            </a:r>
            <a:r>
              <a:rPr lang="nb-NO" dirty="0"/>
              <a:t>. </a:t>
            </a:r>
            <a:r>
              <a:rPr lang="nb-NO" dirty="0" err="1"/>
              <a:t>Etiam</a:t>
            </a:r>
            <a:r>
              <a:rPr lang="nb-NO" dirty="0"/>
              <a:t> </a:t>
            </a:r>
            <a:r>
              <a:rPr lang="nb-NO" dirty="0" err="1"/>
              <a:t>dignissim</a:t>
            </a:r>
            <a:r>
              <a:rPr lang="nb-NO" dirty="0"/>
              <a:t>, </a:t>
            </a:r>
            <a:r>
              <a:rPr lang="nb-NO" dirty="0" err="1"/>
              <a:t>dolor</a:t>
            </a:r>
            <a:r>
              <a:rPr lang="nb-NO" dirty="0"/>
              <a:t> </a:t>
            </a:r>
            <a:r>
              <a:rPr lang="nb-NO" dirty="0" err="1"/>
              <a:t>facilisis</a:t>
            </a:r>
            <a:r>
              <a:rPr lang="nb-NO" dirty="0"/>
              <a:t> </a:t>
            </a:r>
            <a:r>
              <a:rPr lang="nb-NO" dirty="0" err="1"/>
              <a:t>aliquam</a:t>
            </a:r>
            <a:r>
              <a:rPr lang="nb-NO" dirty="0"/>
              <a:t> </a:t>
            </a:r>
            <a:r>
              <a:rPr lang="nb-NO" dirty="0" err="1"/>
              <a:t>laoreet</a:t>
            </a:r>
            <a:r>
              <a:rPr lang="nb-NO" dirty="0"/>
              <a:t>, </a:t>
            </a:r>
            <a:r>
              <a:rPr lang="nb-NO" dirty="0" err="1"/>
              <a:t>quam</a:t>
            </a:r>
            <a:r>
              <a:rPr lang="nb-NO" dirty="0"/>
              <a:t> </a:t>
            </a:r>
            <a:r>
              <a:rPr lang="nb-NO" dirty="0" err="1"/>
              <a:t>massa</a:t>
            </a:r>
            <a:r>
              <a:rPr lang="nb-NO" dirty="0"/>
              <a:t> auctor libero, vitae </a:t>
            </a:r>
            <a:r>
              <a:rPr lang="nb-NO" dirty="0" err="1"/>
              <a:t>tristique</a:t>
            </a:r>
            <a:r>
              <a:rPr lang="nb-NO" dirty="0"/>
              <a:t> mi </a:t>
            </a:r>
            <a:r>
              <a:rPr lang="nb-NO" dirty="0" err="1"/>
              <a:t>mauris</a:t>
            </a:r>
            <a:r>
              <a:rPr lang="nb-NO" dirty="0"/>
              <a:t> eget </a:t>
            </a:r>
            <a:r>
              <a:rPr lang="nb-NO" dirty="0" err="1"/>
              <a:t>risus</a:t>
            </a:r>
            <a:r>
              <a:rPr lang="nb-NO" dirty="0"/>
              <a:t>. In </a:t>
            </a:r>
            <a:r>
              <a:rPr lang="nb-NO" dirty="0" err="1"/>
              <a:t>volutpat</a:t>
            </a:r>
            <a:r>
              <a:rPr lang="nb-NO" dirty="0"/>
              <a:t> tempus </a:t>
            </a:r>
            <a:r>
              <a:rPr lang="nb-NO" dirty="0" err="1"/>
              <a:t>enim</a:t>
            </a:r>
            <a:r>
              <a:rPr lang="nb-NO" dirty="0"/>
              <a:t> </a:t>
            </a:r>
            <a:r>
              <a:rPr lang="nb-NO" dirty="0" err="1"/>
              <a:t>eu</a:t>
            </a:r>
            <a:r>
              <a:rPr lang="nb-NO" dirty="0"/>
              <a:t> </a:t>
            </a:r>
            <a:r>
              <a:rPr lang="nb-NO" dirty="0" err="1"/>
              <a:t>sollicitudin</a:t>
            </a:r>
            <a:r>
              <a:rPr lang="nb-NO" dirty="0"/>
              <a:t>. </a:t>
            </a:r>
            <a:r>
              <a:rPr lang="nb-NO" dirty="0" err="1"/>
              <a:t>Nunc</a:t>
            </a:r>
            <a:r>
              <a:rPr lang="nb-NO" dirty="0"/>
              <a:t> </a:t>
            </a:r>
            <a:r>
              <a:rPr lang="nb-NO" dirty="0" err="1"/>
              <a:t>rutrum</a:t>
            </a:r>
            <a:r>
              <a:rPr lang="nb-NO" dirty="0"/>
              <a:t> est in tempus </a:t>
            </a:r>
            <a:r>
              <a:rPr lang="nb-NO" dirty="0" err="1"/>
              <a:t>faucibus</a:t>
            </a:r>
            <a:r>
              <a:rPr lang="nb-NO" dirty="0"/>
              <a:t>. </a:t>
            </a:r>
            <a:r>
              <a:rPr lang="nb-NO" dirty="0" err="1"/>
              <a:t>Proin</a:t>
            </a:r>
            <a:r>
              <a:rPr lang="nb-NO" dirty="0"/>
              <a:t> </a:t>
            </a:r>
            <a:r>
              <a:rPr lang="nb-NO" dirty="0" err="1"/>
              <a:t>tincidunt</a:t>
            </a:r>
            <a:r>
              <a:rPr lang="nb-NO" dirty="0"/>
              <a:t> </a:t>
            </a:r>
            <a:r>
              <a:rPr lang="nb-NO" dirty="0" err="1"/>
              <a:t>pretium</a:t>
            </a:r>
            <a:r>
              <a:rPr lang="nb-NO" dirty="0"/>
              <a:t> </a:t>
            </a:r>
            <a:r>
              <a:rPr lang="nb-NO" dirty="0" err="1"/>
              <a:t>velit</a:t>
            </a:r>
            <a:r>
              <a:rPr lang="nb-NO" dirty="0"/>
              <a:t> vel </a:t>
            </a:r>
            <a:r>
              <a:rPr lang="nb-NO" dirty="0" err="1"/>
              <a:t>tincidunt</a:t>
            </a:r>
            <a:r>
              <a:rPr lang="nb-NO" dirty="0"/>
              <a:t>. </a:t>
            </a:r>
            <a:r>
              <a:rPr lang="nb-NO" dirty="0" err="1"/>
              <a:t>Lorem</a:t>
            </a:r>
            <a:r>
              <a:rPr lang="nb-NO" dirty="0"/>
              <a:t>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, </a:t>
            </a:r>
            <a:r>
              <a:rPr lang="nb-NO" dirty="0" err="1"/>
              <a:t>consectetur</a:t>
            </a:r>
            <a:r>
              <a:rPr lang="nb-NO" dirty="0"/>
              <a:t> </a:t>
            </a:r>
            <a:r>
              <a:rPr lang="nb-NO" dirty="0" err="1"/>
              <a:t>adipiscing</a:t>
            </a:r>
            <a:r>
              <a:rPr lang="nb-NO" dirty="0"/>
              <a:t> </a:t>
            </a:r>
            <a:r>
              <a:rPr lang="nb-NO" dirty="0" err="1"/>
              <a:t>elit</a:t>
            </a:r>
            <a:r>
              <a:rPr lang="nb-NO" dirty="0"/>
              <a:t>. </a:t>
            </a:r>
            <a:r>
              <a:rPr lang="nb-NO" dirty="0" err="1"/>
              <a:t>Curabitur</a:t>
            </a:r>
            <a:r>
              <a:rPr lang="nb-NO" dirty="0"/>
              <a:t> </a:t>
            </a:r>
            <a:r>
              <a:rPr lang="nb-NO" dirty="0" err="1"/>
              <a:t>congue</a:t>
            </a:r>
            <a:r>
              <a:rPr lang="nb-NO" dirty="0"/>
              <a:t> </a:t>
            </a:r>
            <a:r>
              <a:rPr lang="nb-NO" dirty="0" err="1"/>
              <a:t>nec</a:t>
            </a:r>
            <a:r>
              <a:rPr lang="nb-NO" dirty="0"/>
              <a:t> </a:t>
            </a:r>
            <a:r>
              <a:rPr lang="nb-NO" dirty="0" err="1"/>
              <a:t>ipsum</a:t>
            </a:r>
            <a:r>
              <a:rPr lang="nb-NO" dirty="0"/>
              <a:t> et vestibulum. </a:t>
            </a:r>
            <a:r>
              <a:rPr lang="nb-NO" dirty="0" err="1"/>
              <a:t>Donec</a:t>
            </a:r>
            <a:r>
              <a:rPr lang="nb-NO" dirty="0"/>
              <a:t> </a:t>
            </a:r>
            <a:r>
              <a:rPr lang="nb-NO" dirty="0" err="1"/>
              <a:t>scelerisque</a:t>
            </a:r>
            <a:r>
              <a:rPr lang="nb-NO" dirty="0"/>
              <a:t> </a:t>
            </a:r>
            <a:r>
              <a:rPr lang="nb-NO" dirty="0" err="1"/>
              <a:t>sapien</a:t>
            </a:r>
            <a:r>
              <a:rPr lang="nb-NO" dirty="0"/>
              <a:t> eget </a:t>
            </a:r>
            <a:r>
              <a:rPr lang="nb-NO" dirty="0" err="1"/>
              <a:t>risus</a:t>
            </a:r>
            <a:r>
              <a:rPr lang="nb-NO" dirty="0"/>
              <a:t> </a:t>
            </a:r>
            <a:r>
              <a:rPr lang="nb-NO" dirty="0" err="1"/>
              <a:t>porta</a:t>
            </a:r>
            <a:r>
              <a:rPr lang="nb-NO" dirty="0"/>
              <a:t>, </a:t>
            </a:r>
            <a:r>
              <a:rPr lang="nb-NO" dirty="0" err="1"/>
              <a:t>eu</a:t>
            </a:r>
            <a:r>
              <a:rPr lang="nb-NO" dirty="0"/>
              <a:t> </a:t>
            </a:r>
            <a:r>
              <a:rPr lang="nb-NO" dirty="0" err="1"/>
              <a:t>bibendum</a:t>
            </a:r>
            <a:r>
              <a:rPr lang="nb-NO" dirty="0"/>
              <a:t> </a:t>
            </a:r>
            <a:r>
              <a:rPr lang="nb-NO" dirty="0" err="1"/>
              <a:t>diam</a:t>
            </a:r>
            <a:r>
              <a:rPr lang="nb-NO" dirty="0"/>
              <a:t> </a:t>
            </a:r>
            <a:r>
              <a:rPr lang="nb-NO" dirty="0" err="1"/>
              <a:t>pellentesque</a:t>
            </a:r>
            <a:r>
              <a:rPr lang="nb-NO" dirty="0"/>
              <a:t>. Maecenas </a:t>
            </a:r>
            <a:r>
              <a:rPr lang="nb-NO" dirty="0" err="1"/>
              <a:t>ultrices</a:t>
            </a:r>
            <a:r>
              <a:rPr lang="nb-NO" dirty="0"/>
              <a:t> </a:t>
            </a:r>
            <a:r>
              <a:rPr lang="nb-NO" dirty="0" err="1"/>
              <a:t>finibus</a:t>
            </a:r>
            <a:r>
              <a:rPr lang="nb-NO" dirty="0"/>
              <a:t> </a:t>
            </a:r>
            <a:r>
              <a:rPr lang="nb-NO" dirty="0" err="1"/>
              <a:t>purus</a:t>
            </a:r>
            <a:r>
              <a:rPr lang="nb-NO" dirty="0"/>
              <a:t> vel </a:t>
            </a:r>
            <a:r>
              <a:rPr lang="nb-NO" dirty="0" err="1"/>
              <a:t>varius</a:t>
            </a:r>
            <a:r>
              <a:rPr lang="nb-NO" dirty="0"/>
              <a:t>. Nam vitae interdum </a:t>
            </a:r>
            <a:r>
              <a:rPr lang="nb-NO" dirty="0" err="1"/>
              <a:t>leo</a:t>
            </a:r>
            <a:r>
              <a:rPr lang="nb-NO" dirty="0"/>
              <a:t>. Nulla a eros </a:t>
            </a:r>
            <a:r>
              <a:rPr lang="nb-NO" dirty="0" err="1"/>
              <a:t>lacus</a:t>
            </a:r>
            <a:r>
              <a:rPr lang="nb-NO" dirty="0"/>
              <a:t>. Maecenas </a:t>
            </a:r>
            <a:r>
              <a:rPr lang="nb-NO" dirty="0" err="1"/>
              <a:t>porta</a:t>
            </a:r>
            <a:r>
              <a:rPr lang="nb-NO" dirty="0"/>
              <a:t> </a:t>
            </a:r>
            <a:r>
              <a:rPr lang="nb-NO" dirty="0" err="1"/>
              <a:t>risus</a:t>
            </a:r>
            <a:r>
              <a:rPr lang="nb-NO" dirty="0"/>
              <a:t> vel </a:t>
            </a:r>
            <a:r>
              <a:rPr lang="nb-NO" dirty="0" err="1"/>
              <a:t>erat</a:t>
            </a:r>
            <a:r>
              <a:rPr lang="nb-NO" dirty="0"/>
              <a:t> </a:t>
            </a:r>
            <a:r>
              <a:rPr lang="nb-NO" dirty="0" err="1"/>
              <a:t>sagittis</a:t>
            </a:r>
            <a:r>
              <a:rPr lang="nb-NO" dirty="0"/>
              <a:t> </a:t>
            </a:r>
            <a:r>
              <a:rPr lang="nb-NO" dirty="0" err="1"/>
              <a:t>venenatis</a:t>
            </a:r>
            <a:r>
              <a:rPr lang="nb-NO" dirty="0"/>
              <a:t> vitae </a:t>
            </a:r>
            <a:r>
              <a:rPr lang="nb-NO" dirty="0" err="1"/>
              <a:t>eu</a:t>
            </a:r>
            <a:r>
              <a:rPr lang="nb-NO" dirty="0"/>
              <a:t> </a:t>
            </a:r>
            <a:r>
              <a:rPr lang="nb-NO" dirty="0" err="1"/>
              <a:t>arcu</a:t>
            </a:r>
            <a:r>
              <a:rPr lang="nb-NO" dirty="0"/>
              <a:t>. Mauris eget </a:t>
            </a:r>
            <a:r>
              <a:rPr lang="nb-NO" dirty="0" err="1"/>
              <a:t>odio</a:t>
            </a:r>
            <a:r>
              <a:rPr lang="nb-NO" dirty="0"/>
              <a:t> </a:t>
            </a:r>
            <a:r>
              <a:rPr lang="nb-NO" dirty="0" err="1"/>
              <a:t>consectetur</a:t>
            </a:r>
            <a:r>
              <a:rPr lang="nb-NO" dirty="0"/>
              <a:t>, </a:t>
            </a:r>
            <a:r>
              <a:rPr lang="nb-NO" dirty="0" err="1"/>
              <a:t>molestie</a:t>
            </a:r>
            <a:r>
              <a:rPr lang="nb-NO" dirty="0"/>
              <a:t> </a:t>
            </a:r>
            <a:r>
              <a:rPr lang="nb-NO" dirty="0" err="1"/>
              <a:t>quam</a:t>
            </a:r>
            <a:r>
              <a:rPr lang="nb-NO" dirty="0"/>
              <a:t> et, </a:t>
            </a:r>
            <a:r>
              <a:rPr lang="nb-NO" dirty="0" err="1"/>
              <a:t>ullamcorper</a:t>
            </a:r>
            <a:r>
              <a:rPr lang="nb-NO" dirty="0"/>
              <a:t> </a:t>
            </a:r>
            <a:r>
              <a:rPr lang="nb-NO" dirty="0" err="1"/>
              <a:t>elit</a:t>
            </a:r>
            <a:r>
              <a:rPr lang="nb-NO" dirty="0"/>
              <a:t>. </a:t>
            </a:r>
            <a:r>
              <a:rPr lang="nb-NO" dirty="0" err="1"/>
              <a:t>Duis</a:t>
            </a:r>
            <a:r>
              <a:rPr lang="nb-NO" dirty="0"/>
              <a:t> ante </a:t>
            </a:r>
            <a:r>
              <a:rPr lang="nb-NO" dirty="0" err="1"/>
              <a:t>velit</a:t>
            </a:r>
            <a:r>
              <a:rPr lang="nb-NO" dirty="0"/>
              <a:t>, </a:t>
            </a:r>
            <a:r>
              <a:rPr lang="nb-NO" dirty="0" err="1"/>
              <a:t>pharetra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diam</a:t>
            </a:r>
            <a:r>
              <a:rPr lang="nb-NO" dirty="0"/>
              <a:t> eget, </a:t>
            </a:r>
            <a:r>
              <a:rPr lang="nb-NO" dirty="0" err="1"/>
              <a:t>porttitor</a:t>
            </a:r>
            <a:r>
              <a:rPr lang="nb-NO" dirty="0"/>
              <a:t> </a:t>
            </a:r>
            <a:r>
              <a:rPr lang="nb-NO" dirty="0" err="1"/>
              <a:t>ornare</a:t>
            </a:r>
            <a:r>
              <a:rPr lang="nb-NO" dirty="0"/>
              <a:t> </a:t>
            </a:r>
            <a:r>
              <a:rPr lang="nb-NO" dirty="0" err="1"/>
              <a:t>enim</a:t>
            </a:r>
            <a:r>
              <a:rPr lang="nb-NO" dirty="0"/>
              <a:t>. In </a:t>
            </a:r>
            <a:r>
              <a:rPr lang="nb-NO" dirty="0" err="1"/>
              <a:t>eleifend</a:t>
            </a:r>
            <a:r>
              <a:rPr lang="nb-NO" dirty="0"/>
              <a:t>, </a:t>
            </a:r>
            <a:r>
              <a:rPr lang="nb-NO" dirty="0" err="1"/>
              <a:t>lorem</a:t>
            </a:r>
            <a:r>
              <a:rPr lang="nb-NO" dirty="0"/>
              <a:t>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tincidunt</a:t>
            </a:r>
            <a:r>
              <a:rPr lang="nb-NO" dirty="0"/>
              <a:t> </a:t>
            </a:r>
            <a:r>
              <a:rPr lang="nb-NO" dirty="0" err="1"/>
              <a:t>egestas</a:t>
            </a:r>
            <a:r>
              <a:rPr lang="nb-NO" dirty="0"/>
              <a:t>, </a:t>
            </a:r>
            <a:r>
              <a:rPr lang="nb-NO" dirty="0" err="1"/>
              <a:t>sem</a:t>
            </a:r>
            <a:r>
              <a:rPr lang="nb-NO" dirty="0"/>
              <a:t> est </a:t>
            </a:r>
            <a:r>
              <a:rPr lang="nb-NO" dirty="0" err="1"/>
              <a:t>lacinia</a:t>
            </a:r>
            <a:r>
              <a:rPr lang="nb-NO" dirty="0"/>
              <a:t> </a:t>
            </a:r>
            <a:r>
              <a:rPr lang="nb-NO" dirty="0" err="1"/>
              <a:t>diam</a:t>
            </a:r>
            <a:r>
              <a:rPr lang="nb-NO" dirty="0"/>
              <a:t>, non </a:t>
            </a:r>
            <a:r>
              <a:rPr lang="nb-NO" dirty="0" err="1"/>
              <a:t>molestie</a:t>
            </a:r>
            <a:r>
              <a:rPr lang="nb-NO" dirty="0"/>
              <a:t>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orci</a:t>
            </a:r>
            <a:r>
              <a:rPr lang="nb-NO" dirty="0"/>
              <a:t> vel </a:t>
            </a:r>
            <a:r>
              <a:rPr lang="nb-NO" dirty="0" err="1"/>
              <a:t>nisi</a:t>
            </a:r>
            <a:r>
              <a:rPr lang="nb-NO" dirty="0"/>
              <a:t>. In </a:t>
            </a:r>
            <a:r>
              <a:rPr lang="nb-NO" dirty="0" err="1"/>
              <a:t>nunc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, </a:t>
            </a:r>
            <a:r>
              <a:rPr lang="nb-NO" dirty="0" err="1"/>
              <a:t>consequat</a:t>
            </a:r>
            <a:r>
              <a:rPr lang="nb-NO" dirty="0"/>
              <a:t> </a:t>
            </a:r>
            <a:r>
              <a:rPr lang="nb-NO" dirty="0" err="1"/>
              <a:t>nec</a:t>
            </a:r>
            <a:r>
              <a:rPr lang="nb-NO" dirty="0"/>
              <a:t> </a:t>
            </a:r>
            <a:r>
              <a:rPr lang="nb-NO" dirty="0" err="1"/>
              <a:t>quam</a:t>
            </a:r>
            <a:r>
              <a:rPr lang="nb-NO" dirty="0"/>
              <a:t> a, </a:t>
            </a:r>
            <a:r>
              <a:rPr lang="nb-NO" dirty="0" err="1"/>
              <a:t>hendrerit</a:t>
            </a:r>
            <a:r>
              <a:rPr lang="nb-NO" dirty="0"/>
              <a:t> </a:t>
            </a:r>
            <a:r>
              <a:rPr lang="nb-NO" dirty="0" err="1"/>
              <a:t>venenatis</a:t>
            </a:r>
            <a:r>
              <a:rPr lang="nb-NO" dirty="0"/>
              <a:t> </a:t>
            </a:r>
            <a:r>
              <a:rPr lang="nb-NO" dirty="0" err="1"/>
              <a:t>mauris</a:t>
            </a:r>
            <a:r>
              <a:rPr lang="nb-NO" dirty="0"/>
              <a:t>. Maecenas </a:t>
            </a:r>
            <a:r>
              <a:rPr lang="nb-NO" dirty="0" err="1"/>
              <a:t>accumsan</a:t>
            </a:r>
            <a:r>
              <a:rPr lang="nb-NO" dirty="0"/>
              <a:t> </a:t>
            </a:r>
            <a:r>
              <a:rPr lang="nb-NO" dirty="0" err="1"/>
              <a:t>lectus</a:t>
            </a:r>
            <a:r>
              <a:rPr lang="nb-NO" dirty="0"/>
              <a:t> </a:t>
            </a:r>
            <a:r>
              <a:rPr lang="nb-NO" dirty="0" err="1"/>
              <a:t>elit</a:t>
            </a:r>
            <a:r>
              <a:rPr lang="nb-NO" dirty="0"/>
              <a:t>, eget vestibulum </a:t>
            </a:r>
            <a:r>
              <a:rPr lang="nb-NO" dirty="0" err="1"/>
              <a:t>arcu</a:t>
            </a:r>
            <a:r>
              <a:rPr lang="nb-NO" dirty="0"/>
              <a:t> interdum vel. </a:t>
            </a:r>
            <a:r>
              <a:rPr lang="nb-NO" dirty="0" err="1"/>
              <a:t>Nunc</a:t>
            </a:r>
            <a:r>
              <a:rPr lang="nb-NO" dirty="0"/>
              <a:t> </a:t>
            </a:r>
            <a:r>
              <a:rPr lang="nb-NO" dirty="0" err="1"/>
              <a:t>odio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, </a:t>
            </a:r>
            <a:r>
              <a:rPr lang="nb-NO" dirty="0" err="1"/>
              <a:t>lobortis</a:t>
            </a:r>
            <a:r>
              <a:rPr lang="nb-NO" dirty="0"/>
              <a:t>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enim</a:t>
            </a:r>
            <a:r>
              <a:rPr lang="nb-NO" dirty="0"/>
              <a:t> ut, </a:t>
            </a:r>
            <a:r>
              <a:rPr lang="nb-NO" dirty="0" err="1"/>
              <a:t>pulvinar</a:t>
            </a:r>
            <a:r>
              <a:rPr lang="nb-NO" dirty="0"/>
              <a:t> </a:t>
            </a:r>
            <a:r>
              <a:rPr lang="nb-NO" dirty="0" err="1"/>
              <a:t>porttitor</a:t>
            </a:r>
            <a:r>
              <a:rPr lang="nb-NO" dirty="0"/>
              <a:t> </a:t>
            </a:r>
            <a:r>
              <a:rPr lang="nb-NO" dirty="0" err="1"/>
              <a:t>enim</a:t>
            </a:r>
            <a:r>
              <a:rPr lang="nb-NO" dirty="0"/>
              <a:t>. Cras </a:t>
            </a:r>
            <a:r>
              <a:rPr lang="nb-NO" dirty="0" err="1"/>
              <a:t>lorem</a:t>
            </a:r>
            <a:r>
              <a:rPr lang="nb-NO" dirty="0"/>
              <a:t> </a:t>
            </a:r>
            <a:r>
              <a:rPr lang="nb-NO" dirty="0" err="1"/>
              <a:t>ligula</a:t>
            </a:r>
            <a:r>
              <a:rPr lang="nb-NO" dirty="0"/>
              <a:t>, </a:t>
            </a:r>
            <a:r>
              <a:rPr lang="nb-NO" dirty="0" err="1"/>
              <a:t>facilisis</a:t>
            </a:r>
            <a:r>
              <a:rPr lang="nb-NO" dirty="0"/>
              <a:t> vitae </a:t>
            </a:r>
            <a:r>
              <a:rPr lang="nb-NO" dirty="0" err="1"/>
              <a:t>augue</a:t>
            </a:r>
            <a:r>
              <a:rPr lang="nb-NO" dirty="0"/>
              <a:t> vel, </a:t>
            </a:r>
            <a:r>
              <a:rPr lang="nb-NO" dirty="0" err="1"/>
              <a:t>pretium</a:t>
            </a:r>
            <a:r>
              <a:rPr lang="nb-NO" dirty="0"/>
              <a:t> </a:t>
            </a:r>
            <a:r>
              <a:rPr lang="nb-NO" dirty="0" err="1"/>
              <a:t>lacinia</a:t>
            </a:r>
            <a:r>
              <a:rPr lang="nb-NO" dirty="0"/>
              <a:t> </a:t>
            </a:r>
            <a:r>
              <a:rPr lang="nb-NO" dirty="0" err="1"/>
              <a:t>enim</a:t>
            </a:r>
            <a:r>
              <a:rPr lang="nb-NO" dirty="0"/>
              <a:t>. </a:t>
            </a:r>
            <a:r>
              <a:rPr lang="nb-NO" dirty="0" err="1"/>
              <a:t>Pellentesque</a:t>
            </a:r>
            <a:r>
              <a:rPr lang="nb-NO" dirty="0"/>
              <a:t> </a:t>
            </a:r>
            <a:r>
              <a:rPr lang="nb-NO" dirty="0" err="1"/>
              <a:t>elementum</a:t>
            </a:r>
            <a:r>
              <a:rPr lang="nb-NO" dirty="0"/>
              <a:t>, </a:t>
            </a:r>
            <a:r>
              <a:rPr lang="nb-NO" dirty="0" err="1"/>
              <a:t>magna</a:t>
            </a:r>
            <a:r>
              <a:rPr lang="nb-NO" dirty="0"/>
              <a:t> vitae </a:t>
            </a:r>
            <a:r>
              <a:rPr lang="nb-NO" dirty="0" err="1"/>
              <a:t>ornare</a:t>
            </a:r>
            <a:r>
              <a:rPr lang="nb-NO" dirty="0"/>
              <a:t> </a:t>
            </a:r>
            <a:r>
              <a:rPr lang="nb-NO" dirty="0" err="1"/>
              <a:t>sodales</a:t>
            </a:r>
            <a:r>
              <a:rPr lang="nb-NO" dirty="0"/>
              <a:t>, </a:t>
            </a:r>
            <a:r>
              <a:rPr lang="nb-NO" dirty="0" err="1"/>
              <a:t>augue</a:t>
            </a:r>
            <a:r>
              <a:rPr lang="nb-NO" dirty="0"/>
              <a:t> </a:t>
            </a:r>
            <a:r>
              <a:rPr lang="nb-NO" dirty="0" err="1"/>
              <a:t>diam</a:t>
            </a:r>
            <a:r>
              <a:rPr lang="nb-NO" dirty="0"/>
              <a:t> </a:t>
            </a:r>
            <a:r>
              <a:rPr lang="nb-NO" dirty="0" err="1"/>
              <a:t>aliquet</a:t>
            </a:r>
            <a:r>
              <a:rPr lang="nb-NO" dirty="0"/>
              <a:t> </a:t>
            </a:r>
            <a:r>
              <a:rPr lang="nb-NO" dirty="0" err="1"/>
              <a:t>orci</a:t>
            </a:r>
            <a:r>
              <a:rPr lang="nb-NO" dirty="0"/>
              <a:t>, in </a:t>
            </a:r>
            <a:r>
              <a:rPr lang="nb-NO" dirty="0" err="1"/>
              <a:t>laoreet</a:t>
            </a:r>
            <a:r>
              <a:rPr lang="nb-NO" dirty="0"/>
              <a:t> </a:t>
            </a:r>
            <a:r>
              <a:rPr lang="nb-NO" dirty="0" err="1"/>
              <a:t>lacus</a:t>
            </a:r>
            <a:r>
              <a:rPr lang="nb-NO" dirty="0"/>
              <a:t> </a:t>
            </a:r>
            <a:r>
              <a:rPr lang="nb-NO" dirty="0" err="1"/>
              <a:t>dui</a:t>
            </a:r>
            <a:r>
              <a:rPr lang="nb-NO" dirty="0"/>
              <a:t> eget </a:t>
            </a:r>
            <a:r>
              <a:rPr lang="nb-NO" dirty="0" err="1"/>
              <a:t>diam</a:t>
            </a:r>
            <a:r>
              <a:rPr lang="nb-NO" dirty="0"/>
              <a:t>. Sed </a:t>
            </a:r>
            <a:r>
              <a:rPr lang="nb-NO" dirty="0" err="1"/>
              <a:t>sed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 </a:t>
            </a:r>
            <a:r>
              <a:rPr lang="nb-NO" dirty="0" err="1"/>
              <a:t>condimentum</a:t>
            </a:r>
            <a:r>
              <a:rPr lang="nb-NO" dirty="0"/>
              <a:t>, auctor ex in, </a:t>
            </a:r>
            <a:r>
              <a:rPr lang="nb-NO" dirty="0" err="1"/>
              <a:t>congue</a:t>
            </a:r>
            <a:r>
              <a:rPr lang="nb-NO" dirty="0"/>
              <a:t> </a:t>
            </a:r>
            <a:r>
              <a:rPr lang="nb-NO" dirty="0" err="1"/>
              <a:t>lacus</a:t>
            </a:r>
            <a:r>
              <a:rPr lang="nb-NO" dirty="0"/>
              <a:t>. Maecenas </a:t>
            </a:r>
            <a:r>
              <a:rPr lang="nb-NO" dirty="0" err="1"/>
              <a:t>nec</a:t>
            </a:r>
            <a:r>
              <a:rPr lang="nb-NO" dirty="0"/>
              <a:t> </a:t>
            </a:r>
            <a:r>
              <a:rPr lang="nb-NO" dirty="0" err="1"/>
              <a:t>accumsan</a:t>
            </a:r>
            <a:r>
              <a:rPr lang="nb-NO" dirty="0"/>
              <a:t> </a:t>
            </a:r>
            <a:r>
              <a:rPr lang="nb-NO" dirty="0" err="1"/>
              <a:t>nisi</a:t>
            </a:r>
            <a:r>
              <a:rPr lang="nb-NO" dirty="0"/>
              <a:t>. Vestibulum ante </a:t>
            </a:r>
            <a:r>
              <a:rPr lang="nb-NO" dirty="0" err="1"/>
              <a:t>ipsum</a:t>
            </a:r>
            <a:r>
              <a:rPr lang="nb-NO" dirty="0"/>
              <a:t> </a:t>
            </a:r>
            <a:r>
              <a:rPr lang="nb-NO" dirty="0" err="1"/>
              <a:t>primis</a:t>
            </a:r>
            <a:r>
              <a:rPr lang="nb-NO" dirty="0"/>
              <a:t> in </a:t>
            </a:r>
            <a:r>
              <a:rPr lang="nb-NO" dirty="0" err="1"/>
              <a:t>faucibus</a:t>
            </a:r>
            <a:r>
              <a:rPr lang="nb-NO" dirty="0"/>
              <a:t> </a:t>
            </a:r>
            <a:r>
              <a:rPr lang="nb-NO" dirty="0" err="1"/>
              <a:t>orci</a:t>
            </a:r>
            <a:r>
              <a:rPr lang="nb-NO" dirty="0"/>
              <a:t> </a:t>
            </a:r>
            <a:r>
              <a:rPr lang="nb-NO" dirty="0" err="1"/>
              <a:t>luctus</a:t>
            </a:r>
            <a:r>
              <a:rPr lang="nb-NO" dirty="0"/>
              <a:t> et </a:t>
            </a:r>
            <a:r>
              <a:rPr lang="nb-NO" dirty="0" err="1"/>
              <a:t>ultrices</a:t>
            </a:r>
            <a:r>
              <a:rPr lang="nb-NO" dirty="0"/>
              <a:t> </a:t>
            </a:r>
            <a:r>
              <a:rPr lang="nb-NO" dirty="0" err="1"/>
              <a:t>posuere</a:t>
            </a:r>
            <a:r>
              <a:rPr lang="nb-NO" dirty="0"/>
              <a:t> </a:t>
            </a:r>
            <a:r>
              <a:rPr lang="nb-NO" dirty="0" err="1"/>
              <a:t>cubilia</a:t>
            </a:r>
            <a:r>
              <a:rPr lang="nb-NO" dirty="0"/>
              <a:t> </a:t>
            </a:r>
            <a:r>
              <a:rPr lang="nb-NO" dirty="0" err="1"/>
              <a:t>curae</a:t>
            </a:r>
            <a:r>
              <a:rPr lang="nb-NO" dirty="0"/>
              <a:t>; </a:t>
            </a:r>
            <a:r>
              <a:rPr lang="nb-NO" dirty="0" err="1"/>
              <a:t>Morbi</a:t>
            </a:r>
            <a:r>
              <a:rPr lang="nb-NO" dirty="0"/>
              <a:t> </a:t>
            </a:r>
            <a:r>
              <a:rPr lang="nb-NO" dirty="0" err="1"/>
              <a:t>efficitur</a:t>
            </a:r>
            <a:r>
              <a:rPr lang="nb-NO" dirty="0"/>
              <a:t> </a:t>
            </a:r>
            <a:r>
              <a:rPr lang="nb-NO" dirty="0" err="1"/>
              <a:t>eleifend</a:t>
            </a:r>
            <a:r>
              <a:rPr lang="nb-NO" dirty="0"/>
              <a:t> </a:t>
            </a:r>
            <a:r>
              <a:rPr lang="nb-NO" dirty="0" err="1"/>
              <a:t>massa</a:t>
            </a:r>
            <a:r>
              <a:rPr lang="nb-NO" dirty="0"/>
              <a:t> sed </a:t>
            </a:r>
            <a:r>
              <a:rPr lang="nb-NO" dirty="0" err="1"/>
              <a:t>fermentum</a:t>
            </a:r>
            <a:r>
              <a:rPr lang="nb-NO" dirty="0"/>
              <a:t>. </a:t>
            </a:r>
            <a:r>
              <a:rPr lang="nb-NO" dirty="0" err="1"/>
              <a:t>Vivamus</a:t>
            </a:r>
            <a:r>
              <a:rPr lang="nb-NO" dirty="0"/>
              <a:t> id </a:t>
            </a:r>
            <a:r>
              <a:rPr lang="nb-NO" dirty="0" err="1"/>
              <a:t>aliquet</a:t>
            </a:r>
            <a:r>
              <a:rPr lang="nb-NO" dirty="0"/>
              <a:t> ante. Cras </a:t>
            </a:r>
            <a:r>
              <a:rPr lang="nb-NO" dirty="0" err="1"/>
              <a:t>rutrum</a:t>
            </a:r>
            <a:r>
              <a:rPr lang="nb-NO" dirty="0"/>
              <a:t> </a:t>
            </a:r>
            <a:r>
              <a:rPr lang="nb-NO" dirty="0" err="1"/>
              <a:t>vehicula</a:t>
            </a:r>
            <a:r>
              <a:rPr lang="nb-NO" dirty="0"/>
              <a:t> ex, sed </a:t>
            </a:r>
            <a:r>
              <a:rPr lang="nb-NO" dirty="0" err="1"/>
              <a:t>elementum</a:t>
            </a:r>
            <a:r>
              <a:rPr lang="nb-NO" dirty="0"/>
              <a:t> </a:t>
            </a:r>
            <a:r>
              <a:rPr lang="nb-NO" dirty="0" err="1"/>
              <a:t>neque</a:t>
            </a:r>
            <a:r>
              <a:rPr lang="nb-NO" dirty="0"/>
              <a:t> </a:t>
            </a:r>
            <a:r>
              <a:rPr lang="nb-NO" dirty="0" err="1"/>
              <a:t>gravida</a:t>
            </a:r>
            <a:r>
              <a:rPr lang="nb-NO" dirty="0"/>
              <a:t> ut. </a:t>
            </a:r>
            <a:r>
              <a:rPr lang="nb-NO" dirty="0" err="1"/>
              <a:t>Suspendisse</a:t>
            </a:r>
            <a:r>
              <a:rPr lang="nb-NO" dirty="0"/>
              <a:t> sed </a:t>
            </a:r>
            <a:r>
              <a:rPr lang="nb-NO" dirty="0" err="1"/>
              <a:t>cursus</a:t>
            </a:r>
            <a:r>
              <a:rPr lang="nb-NO" dirty="0"/>
              <a:t> libero, vel </a:t>
            </a:r>
            <a:r>
              <a:rPr lang="nb-NO" dirty="0" err="1"/>
              <a:t>varius</a:t>
            </a:r>
            <a:r>
              <a:rPr lang="nb-NO" dirty="0"/>
              <a:t> </a:t>
            </a:r>
            <a:r>
              <a:rPr lang="nb-NO" dirty="0" err="1"/>
              <a:t>dolor</a:t>
            </a:r>
            <a:r>
              <a:rPr lang="nb-NO" dirty="0"/>
              <a:t>. </a:t>
            </a:r>
            <a:r>
              <a:rPr lang="nb-NO" dirty="0" err="1"/>
              <a:t>Aliquam</a:t>
            </a:r>
            <a:r>
              <a:rPr lang="nb-NO" dirty="0"/>
              <a:t> </a:t>
            </a:r>
            <a:r>
              <a:rPr lang="nb-NO" dirty="0" err="1"/>
              <a:t>tellus</a:t>
            </a:r>
            <a:r>
              <a:rPr lang="nb-NO" dirty="0"/>
              <a:t> </a:t>
            </a:r>
            <a:r>
              <a:rPr lang="nb-NO" dirty="0" err="1"/>
              <a:t>tellus</a:t>
            </a:r>
            <a:r>
              <a:rPr lang="nb-NO" dirty="0"/>
              <a:t>, </a:t>
            </a:r>
            <a:r>
              <a:rPr lang="nb-NO" dirty="0" err="1"/>
              <a:t>lacinia</a:t>
            </a:r>
            <a:r>
              <a:rPr lang="nb-NO" dirty="0"/>
              <a:t> ut </a:t>
            </a:r>
            <a:r>
              <a:rPr lang="nb-NO" dirty="0" err="1"/>
              <a:t>massa</a:t>
            </a:r>
            <a:r>
              <a:rPr lang="nb-NO" dirty="0"/>
              <a:t> a, auctor </a:t>
            </a:r>
            <a:r>
              <a:rPr lang="nb-NO" dirty="0" err="1"/>
              <a:t>viverra</a:t>
            </a:r>
            <a:r>
              <a:rPr lang="nb-NO" dirty="0"/>
              <a:t> </a:t>
            </a:r>
            <a:r>
              <a:rPr lang="nb-NO" dirty="0" err="1"/>
              <a:t>odio</a:t>
            </a:r>
            <a:r>
              <a:rPr lang="nb-NO" dirty="0"/>
              <a:t>. </a:t>
            </a:r>
            <a:r>
              <a:rPr lang="nb-NO" dirty="0" err="1"/>
              <a:t>Aenean</a:t>
            </a:r>
            <a:r>
              <a:rPr lang="nb-NO" dirty="0"/>
              <a:t> </a:t>
            </a:r>
            <a:r>
              <a:rPr lang="nb-NO" dirty="0" err="1"/>
              <a:t>blandit</a:t>
            </a:r>
            <a:r>
              <a:rPr lang="nb-NO" dirty="0"/>
              <a:t> </a:t>
            </a:r>
            <a:r>
              <a:rPr lang="nb-NO" dirty="0" err="1"/>
              <a:t>sapien</a:t>
            </a:r>
            <a:r>
              <a:rPr lang="nb-NO" dirty="0"/>
              <a:t> non </a:t>
            </a:r>
            <a:r>
              <a:rPr lang="nb-NO" dirty="0" err="1"/>
              <a:t>justo</a:t>
            </a:r>
            <a:r>
              <a:rPr lang="nb-NO" dirty="0"/>
              <a:t> </a:t>
            </a:r>
            <a:r>
              <a:rPr lang="nb-NO" dirty="0" err="1"/>
              <a:t>placerat</a:t>
            </a:r>
            <a:r>
              <a:rPr lang="nb-NO" dirty="0"/>
              <a:t>, </a:t>
            </a:r>
            <a:r>
              <a:rPr lang="nb-NO" dirty="0" err="1"/>
              <a:t>sit</a:t>
            </a:r>
            <a:r>
              <a:rPr lang="nb-NO" dirty="0"/>
              <a:t> </a:t>
            </a:r>
            <a:r>
              <a:rPr lang="nb-NO" dirty="0" err="1"/>
              <a:t>amet</a:t>
            </a:r>
            <a:r>
              <a:rPr lang="nb-NO" dirty="0"/>
              <a:t> </a:t>
            </a:r>
            <a:r>
              <a:rPr lang="nb-NO" dirty="0" err="1"/>
              <a:t>dignissim</a:t>
            </a:r>
            <a:r>
              <a:rPr lang="nb-NO" dirty="0"/>
              <a:t> </a:t>
            </a:r>
            <a:r>
              <a:rPr lang="nb-NO" dirty="0" err="1"/>
              <a:t>ligula</a:t>
            </a:r>
            <a:r>
              <a:rPr lang="nb-NO" dirty="0"/>
              <a:t> </a:t>
            </a:r>
            <a:r>
              <a:rPr lang="nb-NO" dirty="0" err="1"/>
              <a:t>porttitor</a:t>
            </a:r>
            <a:r>
              <a:rPr lang="nb-NO" dirty="0"/>
              <a:t>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FC433C-F558-A33B-7E08-90C0074B23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6DFD00-B2EB-5CFE-2C1B-97C6EEA611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AAF286-4E36-685B-BA0D-3B4DA0D13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F965E3F4-F1A5-F035-79DF-5ADC9643F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4774236" cy="942648"/>
          </a:xfrm>
        </p:spPr>
        <p:txBody>
          <a:bodyPr>
            <a:noAutofit/>
          </a:bodyPr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2357424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sjonstittel – Tyde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6B657C-82AB-D2E4-73A2-CB14754A27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9" t="26200" r="34773" b="-37499"/>
          <a:stretch/>
        </p:blipFill>
        <p:spPr>
          <a:xfrm rot="5400000">
            <a:off x="2359629" y="-1939319"/>
            <a:ext cx="4685820" cy="8730521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0DA8D00C-02CB-D4A5-3BF8-53BBBAE6F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2616" y="2044257"/>
            <a:ext cx="6732084" cy="2426144"/>
          </a:xfrm>
        </p:spPr>
        <p:txBody>
          <a:bodyPr>
            <a:noAutofit/>
          </a:bodyPr>
          <a:lstStyle>
            <a:lvl1pPr>
              <a:lnSpc>
                <a:spcPts val="6600"/>
              </a:lnSpc>
              <a:defRPr sz="6000"/>
            </a:lvl1pPr>
          </a:lstStyle>
          <a:p>
            <a:r>
              <a:rPr lang="en-GB" dirty="0"/>
              <a:t>Tittel</a:t>
            </a:r>
            <a:endParaRPr lang="en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F8F5DE-B380-849A-6B83-4EBDC7C0BA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0050" y="1577318"/>
            <a:ext cx="6732084" cy="508658"/>
          </a:xfrm>
        </p:spPr>
        <p:txBody>
          <a:bodyPr/>
          <a:lstStyle>
            <a:lvl1pPr marL="0" indent="0">
              <a:lnSpc>
                <a:spcPts val="1680"/>
              </a:lnSpc>
              <a:buNone/>
              <a:defRPr/>
            </a:lvl1pPr>
            <a:lvl2pPr marL="207938" indent="0">
              <a:buNone/>
              <a:defRPr/>
            </a:lvl2pPr>
            <a:lvl3pPr marL="415875" indent="0">
              <a:buNone/>
              <a:defRPr/>
            </a:lvl3pPr>
            <a:lvl4pPr marL="623813" indent="0">
              <a:buNone/>
              <a:defRPr/>
            </a:lvl4pPr>
            <a:lvl5pPr marL="831750" indent="0">
              <a:buNone/>
              <a:defRPr/>
            </a:lvl5pPr>
          </a:lstStyle>
          <a:p>
            <a:pPr lvl="0"/>
            <a:r>
              <a:rPr lang="en-GB" dirty="0" err="1"/>
              <a:t>Undertittel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BCC97A-A2E0-E410-30D9-A974DF95FB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B219DE-DC0B-46A5-2DD0-E078D8A93C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F1D72E-E31C-D574-5BF1-EE00C3E63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2C408F0-C439-2A4A-8704-9DF16D4A36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59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028D830-7A4E-098B-77B6-466E219A0BB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74690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diagram - Sv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028D830-7A4E-098B-77B6-466E219A0BB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>
                <a:solidFill>
                  <a:schemeClr val="bg1"/>
                </a:solidFill>
              </a:defRPr>
            </a:lvl1pPr>
            <a:lvl2pPr>
              <a:lnSpc>
                <a:spcPts val="1960"/>
              </a:lnSpc>
              <a:defRPr sz="1400">
                <a:solidFill>
                  <a:schemeClr val="bg1"/>
                </a:solidFill>
              </a:defRPr>
            </a:lvl2pPr>
            <a:lvl3pPr>
              <a:lnSpc>
                <a:spcPts val="168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ts val="1120"/>
              </a:lnSpc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61196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diagram -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028D830-7A4E-098B-77B6-466E219A0BB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2675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bil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8D8BD50A-9F94-AFBA-D33B-CFBA588AA21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26374" y="1565275"/>
            <a:ext cx="1864426" cy="141446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FD5191-FCE9-A651-F4FF-94FB148737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8" name="Title 9">
            <a:extLst>
              <a:ext uri="{FF2B5EF4-FFF2-40B4-BE49-F238E27FC236}">
                <a16:creationId xmlns:a16="http://schemas.microsoft.com/office/drawing/2014/main" id="{BD7E5F36-4210-3A20-F83C-852422B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405" y="322006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838410-94B0-DA49-5D47-419AAB0C27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07E961-5B7E-E9E7-3E54-75E593DC19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B8B2A2-80E3-3058-6526-06C6B13C4B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64763FF0-B750-84E0-802E-74CB0B331D8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69474" y="1565275"/>
            <a:ext cx="1864426" cy="141446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DF5DFD04-DA58-7420-FB67-E05057DDB63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615749" y="1565275"/>
            <a:ext cx="1864426" cy="141446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26AFA5FA-75F6-BC21-F99A-732ABFD4118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555674" y="1565275"/>
            <a:ext cx="1864426" cy="141446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E823EF5-4052-841E-41E6-7338C4F306D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26374" y="3057526"/>
            <a:ext cx="1543050" cy="1414464"/>
          </a:xfrm>
        </p:spPr>
        <p:txBody>
          <a:bodyPr anchor="t" anchorCtr="0">
            <a:noAutofit/>
          </a:bodyPr>
          <a:lstStyle>
            <a:lvl1pPr marL="144000" indent="-144000">
              <a:lnSpc>
                <a:spcPts val="1400"/>
              </a:lnSpc>
              <a:tabLst/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5B9E1E6-B75B-F408-CC85-74C11C87E3B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669474" y="3057526"/>
            <a:ext cx="1543050" cy="1414464"/>
          </a:xfrm>
        </p:spPr>
        <p:txBody>
          <a:bodyPr anchor="t" anchorCtr="0">
            <a:noAutofit/>
          </a:bodyPr>
          <a:lstStyle>
            <a:lvl1pPr marL="144000" indent="-144000">
              <a:lnSpc>
                <a:spcPts val="1400"/>
              </a:lnSpc>
              <a:tabLst/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0FEA2CC6-78F9-4839-DB4C-D0FDCE725C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615749" y="3057526"/>
            <a:ext cx="1537401" cy="1414464"/>
          </a:xfrm>
        </p:spPr>
        <p:txBody>
          <a:bodyPr anchor="t" anchorCtr="0">
            <a:noAutofit/>
          </a:bodyPr>
          <a:lstStyle>
            <a:lvl1pPr marL="144000" indent="-144000">
              <a:lnSpc>
                <a:spcPts val="1400"/>
              </a:lnSpc>
              <a:tabLst/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36AE7A82-FF31-C1F4-F459-E66CF08B501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552499" y="3057526"/>
            <a:ext cx="1543050" cy="1414464"/>
          </a:xfrm>
        </p:spPr>
        <p:txBody>
          <a:bodyPr anchor="t" anchorCtr="0">
            <a:noAutofit/>
          </a:bodyPr>
          <a:lstStyle>
            <a:lvl1pPr marL="144000" indent="-144000">
              <a:lnSpc>
                <a:spcPts val="1400"/>
              </a:lnSpc>
              <a:tabLst/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021402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med ett stort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97CBEE-CD10-30C5-AC53-5B87C2BFD8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202" y="76200"/>
            <a:ext cx="8991598" cy="469265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E3DD63-854B-9C98-378E-BBC4AF2044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2686" y="273372"/>
            <a:ext cx="5949665" cy="4643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Kundenavn</a:t>
            </a:r>
            <a:endParaRPr lang="en-NO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2491F6-D853-D767-0029-494B4D47296B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A904592-CFAF-9BD9-0200-30184C00EA0F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6BACBA1-08DA-4399-C60A-7FB988EA9990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CC4C1-CF25-1384-28DC-F0B795A284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A8337C-CE77-E6C3-3D9F-184F0A37C7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7DC738-E9AD-9B23-9877-A608459C94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052BD1-ABB0-4CB6-2A2E-89EC464E64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649DB337-FA11-7709-7AEA-7DC6B74FF8A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02686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>
                <a:solidFill>
                  <a:schemeClr val="bg1"/>
                </a:solidFill>
              </a:defRPr>
            </a:lvl1pPr>
            <a:lvl2pPr>
              <a:lnSpc>
                <a:spcPts val="1960"/>
              </a:lnSpc>
              <a:defRPr sz="1400">
                <a:solidFill>
                  <a:schemeClr val="bg1"/>
                </a:solidFill>
              </a:defRPr>
            </a:lvl2pPr>
            <a:lvl3pPr>
              <a:lnSpc>
                <a:spcPts val="168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ts val="1120"/>
              </a:lnSpc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2785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bil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DCCB8A-51E2-64B8-370F-A9F54C5F6FD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610100" y="76200"/>
            <a:ext cx="4457700" cy="4692649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139ED9-5D59-3284-803E-76FD0D0BE54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97A25B0-926C-E35F-5117-14316B88EBD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8A3A12-A178-6AD9-6B07-2321293E97B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DEDDC1-7E32-A30F-0FD8-4D5629A5BB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5" name="Title 9">
            <a:extLst>
              <a:ext uri="{FF2B5EF4-FFF2-40B4-BE49-F238E27FC236}">
                <a16:creationId xmlns:a16="http://schemas.microsoft.com/office/drawing/2014/main" id="{3BB1906C-99FD-D0E5-9FCC-0A0525E25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3ABEBD-376D-8EAB-B2A8-30CD2599687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8387EC0-7203-72B4-53FA-276ACF5B35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DE29E8-A825-113F-2117-AE49473460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68488B21-F5F7-F7AA-3EC9-E49D82FAEBF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79730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bil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D872D1DB-E787-57D4-C658-DC42645D6E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3"/>
          </p:nvPr>
        </p:nvSpPr>
        <p:spPr>
          <a:xfrm>
            <a:off x="4610102" y="2460625"/>
            <a:ext cx="4457698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CAB7FA12-6DAB-F760-B5AF-307F11BE72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>
          <a:xfrm>
            <a:off x="4610101" y="76200"/>
            <a:ext cx="4457700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6C6A53-6834-DA85-F7BB-856DC92B85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2" name="Title 9">
            <a:extLst>
              <a:ext uri="{FF2B5EF4-FFF2-40B4-BE49-F238E27FC236}">
                <a16:creationId xmlns:a16="http://schemas.microsoft.com/office/drawing/2014/main" id="{AC091EA5-2A95-728A-5628-695ACC746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D129A-4610-F563-41C6-07AB08D236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CF77FE-CD7E-AB4A-04AA-67CED0F884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FBE6F4-A7D5-F410-9DC0-A68AE01361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C4C5868-9F83-9050-8961-8600BC2C28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000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46201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bilde vens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63E1BFA7-F48D-B7DE-B5AF-2C9C89E6DA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6200" y="2460625"/>
            <a:ext cx="445769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B2F2869D-B615-0227-17A1-59F7A0F5DA1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6200" y="76200"/>
            <a:ext cx="4457699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52EB0C-0F71-31DA-06C3-A0F70F4C4A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2" name="Title 9">
            <a:extLst>
              <a:ext uri="{FF2B5EF4-FFF2-40B4-BE49-F238E27FC236}">
                <a16:creationId xmlns:a16="http://schemas.microsoft.com/office/drawing/2014/main" id="{1C17DA21-4FF2-FB37-BC6D-6189E6274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88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D8817A-A925-CD6B-B437-1397E13699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9BF645-86D9-2DEB-224E-6CA6C6E546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FEA5CD-183C-AE1A-D7A0-AE1658C16F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B9529CF-578F-26A3-A83E-8CF87CFB91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79148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d bil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8D8BD50A-9F94-AFBA-D33B-CFBA588AA21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6200" y="2460625"/>
            <a:ext cx="219074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005B76-A09A-2874-4456-4561E59ADE4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6201" y="76200"/>
            <a:ext cx="4457699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99FD4F92-C498-A3D5-E307-8DA5E0FF54D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343151" y="2460625"/>
            <a:ext cx="2190750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FD5191-FCE9-A651-F4FF-94FB148737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8" name="Title 9">
            <a:extLst>
              <a:ext uri="{FF2B5EF4-FFF2-40B4-BE49-F238E27FC236}">
                <a16:creationId xmlns:a16="http://schemas.microsoft.com/office/drawing/2014/main" id="{BD7E5F36-4210-3A20-F83C-852422B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88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838410-94B0-DA49-5D47-419AAB0C27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07E961-5B7E-E9E7-3E54-75E593DC19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B8B2A2-80E3-3058-6526-06C6B13C4B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9BCBA3D7-D099-23C1-FC09-550992D9DF8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/>
            </a:lvl1pPr>
            <a:lvl2pPr>
              <a:lnSpc>
                <a:spcPts val="1960"/>
              </a:lnSpc>
              <a:defRPr sz="1400"/>
            </a:lvl2pPr>
            <a:lvl3pPr>
              <a:lnSpc>
                <a:spcPts val="1680"/>
              </a:lnSpc>
              <a:defRPr sz="1200"/>
            </a:lvl3pPr>
            <a:lvl4pPr>
              <a:lnSpc>
                <a:spcPts val="1120"/>
              </a:lnSpc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22623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kollasj med tek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D4F7C3E0-76A9-C2BE-59F0-409E1F4E00E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6201" y="2460625"/>
            <a:ext cx="2190749" cy="230822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F30CF3E-FBFF-4E7C-18D2-9DA1F5999E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6201" y="76200"/>
            <a:ext cx="4457700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F45BA7E4-4513-3B4F-498E-849A0C6540C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343150" y="2460624"/>
            <a:ext cx="2190750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7311EC4-D252-C01C-3416-953D23582D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14633" y="2460624"/>
            <a:ext cx="2183041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18DF7F57-D6F5-E102-BD93-DBB2D980499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77050" y="2460624"/>
            <a:ext cx="219074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994405-C9EE-5A3B-7418-F957508739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6AA44A-40B5-690B-577F-AC44A6F35F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441BBF-21DB-E278-98C7-169BB1B0F9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0ED2D6-2226-E2EA-E667-62241159D6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E37B683-AEE3-AD88-02B0-FF14688E08A5}"/>
              </a:ext>
            </a:extLst>
          </p:cNvPr>
          <p:cNvSpPr/>
          <p:nvPr userDrawn="1"/>
        </p:nvSpPr>
        <p:spPr>
          <a:xfrm>
            <a:off x="4608657" y="76200"/>
            <a:ext cx="4459143" cy="23161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0A746236-A54E-7736-4F9E-04D646E190F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935568" y="969963"/>
            <a:ext cx="3810000" cy="1116013"/>
          </a:xfrm>
        </p:spPr>
        <p:txBody>
          <a:bodyPr anchor="b" anchorCtr="0">
            <a:noAutofit/>
          </a:bodyPr>
          <a:lstStyle>
            <a:lvl1pPr marL="144000" indent="-144000">
              <a:lnSpc>
                <a:spcPts val="1400"/>
              </a:lnSpc>
              <a:tabLst/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9" name="Title 8">
            <a:extLst>
              <a:ext uri="{FF2B5EF4-FFF2-40B4-BE49-F238E27FC236}">
                <a16:creationId xmlns:a16="http://schemas.microsoft.com/office/drawing/2014/main" id="{13EA185A-B629-3FB1-74FD-46F91856E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3950" y="319415"/>
            <a:ext cx="3810000" cy="574347"/>
          </a:xfrm>
        </p:spPr>
        <p:txBody>
          <a:bodyPr>
            <a:noAutofit/>
          </a:bodyPr>
          <a:lstStyle>
            <a:lvl1pPr>
              <a:lnSpc>
                <a:spcPts val="2640"/>
              </a:lnSpc>
              <a:defRPr sz="24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2326548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– Tydel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0415C-60D6-1159-B798-E84D16907A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067" t="14408" r="-22747" b="28607"/>
          <a:stretch/>
        </p:blipFill>
        <p:spPr>
          <a:xfrm rot="10800000">
            <a:off x="1709584" y="-2"/>
            <a:ext cx="7434413" cy="5143501"/>
          </a:xfrm>
          <a:prstGeom prst="rect">
            <a:avLst/>
          </a:pr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56FF50D-E69B-1253-9101-A0489FFEEE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0050" y="1268413"/>
            <a:ext cx="2514599" cy="200977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Aft>
                <a:spcPts val="546"/>
              </a:spcAft>
              <a:buFont typeface="Arial" panose="020B0604020202020204" pitchFamily="34" charset="0"/>
              <a:buNone/>
              <a:defRPr sz="1455"/>
            </a:lvl1pPr>
            <a:lvl2pPr marL="337899" indent="-129961">
              <a:buFont typeface="Arial" panose="020B0604020202020204" pitchFamily="34" charset="0"/>
              <a:buChar char="•"/>
              <a:defRPr/>
            </a:lvl2pPr>
            <a:lvl3pPr marL="545836" indent="-129961">
              <a:buFont typeface="Arial" panose="020B0604020202020204" pitchFamily="34" charset="0"/>
              <a:buChar char="•"/>
              <a:defRPr/>
            </a:lvl3pPr>
            <a:lvl4pPr marL="753774" indent="-129961">
              <a:buFont typeface="Arial" panose="020B0604020202020204" pitchFamily="34" charset="0"/>
              <a:buChar char="•"/>
              <a:defRPr/>
            </a:lvl4pPr>
            <a:lvl5pPr marL="961711" indent="-129961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DFB2A44-5C5C-9C47-4909-F80E635CE7CD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6EA3C28-4A6E-A915-B6D8-C5D9A84766A5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EB851E9-0379-7224-99A6-F02E2A07AFA8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E6645325-11E8-BC83-6EC2-4B1796F496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86250" y="373063"/>
            <a:ext cx="4458987" cy="4400552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2F64DC24-2BC5-DFEA-1AC4-0E6DEA4B4C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763" y="278988"/>
            <a:ext cx="4159250" cy="99418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dirty="0"/>
              <a:t>Agenda</a:t>
            </a:r>
            <a:endParaRPr lang="en-N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E53E63-96BB-31F9-0D2A-FCA91545B6A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82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kollasj med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D4F7C3E0-76A9-C2BE-59F0-409E1F4E00E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6201" y="2460625"/>
            <a:ext cx="2190749" cy="230822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F45BA7E4-4513-3B4F-498E-849A0C6540C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343150" y="2460624"/>
            <a:ext cx="2190750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3175BC9A-8BD7-4824-B171-0F7184A541E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881583" y="76200"/>
            <a:ext cx="2186217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7311EC4-D252-C01C-3416-953D23582D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10100" y="2460625"/>
            <a:ext cx="2186217" cy="111601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18DF7F57-D6F5-E102-BD93-DBB2D980499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77050" y="2460624"/>
            <a:ext cx="219074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2E1EBC1-6C62-A1AD-B6A6-BBC5DE527E5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611918" y="76200"/>
            <a:ext cx="2190749" cy="111601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D11C2054-7D0C-C2E2-1EEB-9DC13BDFC19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611918" y="1268413"/>
            <a:ext cx="2190749" cy="112395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FE72F53-D1BB-2B2B-00AB-896161FEF56F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610100" y="3652839"/>
            <a:ext cx="2190749" cy="111601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E83134-EFAF-9071-71D5-9E06C24216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B66DA93-986E-AD82-1818-C0E6F59897F5}"/>
              </a:ext>
            </a:extLst>
          </p:cNvPr>
          <p:cNvSpPr/>
          <p:nvPr userDrawn="1"/>
        </p:nvSpPr>
        <p:spPr>
          <a:xfrm>
            <a:off x="76200" y="76200"/>
            <a:ext cx="4459143" cy="23161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451450FC-A8CC-4187-2420-2AEC4852338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03111" y="969963"/>
            <a:ext cx="3810000" cy="1116013"/>
          </a:xfrm>
        </p:spPr>
        <p:txBody>
          <a:bodyPr anchor="b" anchorCtr="0">
            <a:noAutofit/>
          </a:bodyPr>
          <a:lstStyle>
            <a:lvl1pPr marL="144000" indent="-144000">
              <a:lnSpc>
                <a:spcPts val="1400"/>
              </a:lnSpc>
              <a:tabLst/>
              <a:defRPr sz="1000"/>
            </a:lvl1pPr>
            <a:lvl2pPr indent="-144000">
              <a:lnSpc>
                <a:spcPts val="1400"/>
              </a:lnSpc>
              <a:defRPr sz="1000"/>
            </a:lvl2pPr>
            <a:lvl3pPr indent="-144000">
              <a:lnSpc>
                <a:spcPts val="1400"/>
              </a:lnSpc>
              <a:defRPr sz="1000"/>
            </a:lvl3pPr>
            <a:lvl4pPr indent="-144000">
              <a:lnSpc>
                <a:spcPts val="1400"/>
              </a:lnSpc>
              <a:defRPr sz="10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A590AB-9A24-0993-AFA0-23F59C9A28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771185-7943-D32E-5907-3125F81EF3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0ECE0AB-DE72-EBE4-1A3E-2530148684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22" name="Title 8">
            <a:extLst>
              <a:ext uri="{FF2B5EF4-FFF2-40B4-BE49-F238E27FC236}">
                <a16:creationId xmlns:a16="http://schemas.microsoft.com/office/drawing/2014/main" id="{4C234BE9-9FA2-A8F6-00F5-973ECA888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111" y="319415"/>
            <a:ext cx="3810000" cy="574347"/>
          </a:xfrm>
        </p:spPr>
        <p:txBody>
          <a:bodyPr>
            <a:noAutofit/>
          </a:bodyPr>
          <a:lstStyle>
            <a:lvl1pPr>
              <a:lnSpc>
                <a:spcPts val="2640"/>
              </a:lnSpc>
              <a:defRPr sz="24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233098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kollasj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8D8BD50A-9F94-AFBA-D33B-CFBA588AA21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610100" y="2460625"/>
            <a:ext cx="219074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005B76-A09A-2874-4456-4561E59ADE4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6201" y="76200"/>
            <a:ext cx="4457699" cy="469265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99FD4F92-C498-A3D5-E307-8DA5E0FF54D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877051" y="2460625"/>
            <a:ext cx="2190750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FD5191-FCE9-A651-F4FF-94FB148737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2838410-94B0-DA49-5D47-419AAB0C27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07E961-5B7E-E9E7-3E54-75E593DC19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B8B2A2-80E3-3058-6526-06C6B13C4B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38DAD9EA-7212-0B92-B6CA-15BEACAAF5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610100" y="76200"/>
            <a:ext cx="2190749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1D774181-3EA1-66EB-9599-C0F9468DFB7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877051" y="76200"/>
            <a:ext cx="2190750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2383933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kollasj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D4F7C3E0-76A9-C2BE-59F0-409E1F4E00E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6201" y="2460625"/>
            <a:ext cx="2190749" cy="230822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F30CF3E-FBFF-4E7C-18D2-9DA1F5999E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6201" y="76200"/>
            <a:ext cx="4457700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F45BA7E4-4513-3B4F-498E-849A0C6540C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343150" y="2460624"/>
            <a:ext cx="2190750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E0272748-1AD9-06AC-99BA-6508FB3ED25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614633" y="76200"/>
            <a:ext cx="2186217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3175BC9A-8BD7-4824-B171-0F7184A541E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881583" y="76200"/>
            <a:ext cx="2186217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7311EC4-D252-C01C-3416-953D23582D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14633" y="2460624"/>
            <a:ext cx="2183041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18DF7F57-D6F5-E102-BD93-DBB2D980499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77050" y="2460624"/>
            <a:ext cx="219074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994405-C9EE-5A3B-7418-F957508739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6AA44A-40B5-690B-577F-AC44A6F35F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441BBF-21DB-E278-98C7-169BB1B0F9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0ED2D6-2226-E2EA-E667-62241159D6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71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kollasj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3C9C8-E4D8-D9CC-A590-412759D6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C98D4-05D2-3688-8035-FC0A3566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EC98CC-CA21-C0C8-1A11-0E800FB6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D4F7C3E0-76A9-C2BE-59F0-409E1F4E00E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6201" y="2460625"/>
            <a:ext cx="2190749" cy="230822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F30CF3E-FBFF-4E7C-18D2-9DA1F5999E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6201" y="76200"/>
            <a:ext cx="2186217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F45BA7E4-4513-3B4F-498E-849A0C6540C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343150" y="2460624"/>
            <a:ext cx="2190750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E0272748-1AD9-06AC-99BA-6508FB3ED25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614633" y="76200"/>
            <a:ext cx="2186217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3175BC9A-8BD7-4824-B171-0F7184A541E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881583" y="76200"/>
            <a:ext cx="2186217" cy="2316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7311EC4-D252-C01C-3416-953D23582D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14633" y="2460625"/>
            <a:ext cx="2181684" cy="111601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18DF7F57-D6F5-E102-BD93-DBB2D980499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877050" y="2460624"/>
            <a:ext cx="2190749" cy="230822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72E1EBC1-6C62-A1AD-B6A6-BBC5DE527E5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343150" y="76200"/>
            <a:ext cx="2190749" cy="111601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D11C2054-7D0C-C2E2-1EEB-9DC13BDFC19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343150" y="1268413"/>
            <a:ext cx="2190749" cy="112395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FE72F53-D1BB-2B2B-00AB-896161FEF56F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614642" y="3652839"/>
            <a:ext cx="2186207" cy="111601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N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E83134-EFAF-9071-71D5-9E06C24216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E6D9F0-51FE-31C7-6D7D-0A2FAE1BDB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A9459D-F279-6052-60A0-6E6A7ABC5D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E354DCD-78BB-AC51-3B37-C926FE535C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36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– Tydel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0415C-60D6-1159-B798-E84D16907A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067" t="14408" r="-22747" b="28607"/>
          <a:stretch/>
        </p:blipFill>
        <p:spPr>
          <a:xfrm rot="10800000">
            <a:off x="1709584" y="-2"/>
            <a:ext cx="7434413" cy="5143501"/>
          </a:xfrm>
          <a:prstGeom prst="rect">
            <a:avLst/>
          </a:pr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56FF50D-E69B-1253-9101-A0489FFEEE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0050" y="1268413"/>
            <a:ext cx="2514599" cy="200977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Aft>
                <a:spcPts val="546"/>
              </a:spcAft>
              <a:buFont typeface="Arial" panose="020B0604020202020204" pitchFamily="34" charset="0"/>
              <a:buNone/>
              <a:defRPr sz="1455"/>
            </a:lvl1pPr>
            <a:lvl2pPr marL="337899" indent="-129961">
              <a:buFont typeface="Arial" panose="020B0604020202020204" pitchFamily="34" charset="0"/>
              <a:buChar char="•"/>
              <a:defRPr/>
            </a:lvl2pPr>
            <a:lvl3pPr marL="545836" indent="-129961">
              <a:buFont typeface="Arial" panose="020B0604020202020204" pitchFamily="34" charset="0"/>
              <a:buChar char="•"/>
              <a:defRPr/>
            </a:lvl3pPr>
            <a:lvl4pPr marL="753774" indent="-129961">
              <a:buFont typeface="Arial" panose="020B0604020202020204" pitchFamily="34" charset="0"/>
              <a:buChar char="•"/>
              <a:defRPr/>
            </a:lvl4pPr>
            <a:lvl5pPr marL="961711" indent="-129961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DFB2A44-5C5C-9C47-4909-F80E635CE7CD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6EA3C28-4A6E-A915-B6D8-C5D9A84766A5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EB851E9-0379-7224-99A6-F02E2A07AFA8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E6645325-11E8-BC83-6EC2-4B1796F496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86250" y="373063"/>
            <a:ext cx="4458987" cy="4400552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2F64DC24-2BC5-DFEA-1AC4-0E6DEA4B4C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763" y="278988"/>
            <a:ext cx="4159250" cy="99418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dirty="0"/>
              <a:t>Agenda</a:t>
            </a:r>
            <a:endParaRPr lang="en-N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E53E63-96BB-31F9-0D2A-FCA91545B6A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83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e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DA8D00C-02CB-D4A5-3BF8-53BBBAE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250990"/>
            <a:ext cx="8343900" cy="4219409"/>
          </a:xfrm>
        </p:spPr>
        <p:txBody>
          <a:bodyPr>
            <a:noAutofit/>
          </a:bodyPr>
          <a:lstStyle>
            <a:lvl1pPr>
              <a:lnSpc>
                <a:spcPts val="7920"/>
              </a:lnSpc>
              <a:defRPr sz="7200"/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1DFAB2-9FD7-26BE-D39F-CD3363B16B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7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eside – Tyde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ADB162C-EF37-DBE3-CCC2-266DAADAAB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071" t="-3024" r="-9834" b="23046"/>
          <a:stretch/>
        </p:blipFill>
        <p:spPr>
          <a:xfrm rot="16200000">
            <a:off x="3182716" y="-1116237"/>
            <a:ext cx="4696986" cy="707318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0DA8D00C-02CB-D4A5-3BF8-53BBBAE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250990"/>
            <a:ext cx="8343900" cy="4219409"/>
          </a:xfrm>
        </p:spPr>
        <p:txBody>
          <a:bodyPr>
            <a:noAutofit/>
          </a:bodyPr>
          <a:lstStyle>
            <a:lvl1pPr>
              <a:lnSpc>
                <a:spcPts val="7920"/>
              </a:lnSpc>
              <a:defRPr sz="7200"/>
            </a:lvl1pPr>
          </a:lstStyle>
          <a:p>
            <a:r>
              <a:rPr lang="en-GB"/>
              <a:t>Click to edit Master title style</a:t>
            </a:r>
            <a:endParaRPr lang="en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3F5E50-15AE-A91D-1D5B-418CB71E4A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1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– Tydeli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BD9992-E9AC-0CA3-8946-D2AFF6A2BA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909" t="8851" b="-10158"/>
          <a:stretch/>
        </p:blipFill>
        <p:spPr>
          <a:xfrm rot="16200000">
            <a:off x="2000252" y="-2000251"/>
            <a:ext cx="5143500" cy="9144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6EB69D-8E01-0B78-C6FF-E976032A06A4}"/>
              </a:ext>
            </a:extLst>
          </p:cNvPr>
          <p:cNvSpPr txBox="1"/>
          <p:nvPr userDrawn="1"/>
        </p:nvSpPr>
        <p:spPr>
          <a:xfrm>
            <a:off x="368300" y="-152638"/>
            <a:ext cx="5949665" cy="2519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O" sz="16373" spc="-1600" baseline="0" dirty="0">
                <a:solidFill>
                  <a:schemeClr val="tx1"/>
                </a:solidFill>
                <a:latin typeface="Arial Nova" panose="020B0504020202020204" pitchFamily="34" charset="0"/>
              </a:rPr>
              <a:t>T</a:t>
            </a:r>
            <a:r>
              <a:rPr lang="en-NO" sz="16373" dirty="0">
                <a:solidFill>
                  <a:schemeClr val="tx1"/>
                </a:solidFill>
                <a:latin typeface="Arial Nova" panose="020B0504020202020204" pitchFamily="34" charset="0"/>
              </a:rPr>
              <a:t>akk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4D81678-0CE3-4536-9A6E-9D2C8E623CF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6400" y="4039994"/>
            <a:ext cx="1637602" cy="49528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Ola Nordmann</a:t>
            </a:r>
            <a:br>
              <a:rPr lang="en-GB" dirty="0"/>
            </a:br>
            <a:r>
              <a:rPr lang="en-GB" dirty="0"/>
              <a:t>+47 00 00 00 00</a:t>
            </a:r>
            <a:br>
              <a:rPr lang="en-GB" dirty="0"/>
            </a:br>
            <a:r>
              <a:rPr lang="en-GB" dirty="0"/>
              <a:t>ola.nordmann@inventas.no</a:t>
            </a:r>
          </a:p>
          <a:p>
            <a:endParaRPr lang="en-NO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DCE2FD6-C08F-A229-6BA9-A7DFD6C4C2D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NO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0CAB9FC-9EDF-E86D-A3CD-EA7FB61C0A5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155FF79-041E-587F-AE72-706D08A7AA1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A22599-4FA3-F64A-B81C-4589BEEDB8C9}" type="slidenum">
              <a:rPr lang="en-NO" smtClean="0"/>
              <a:pPr/>
              <a:t>‹#›</a:t>
            </a:fld>
            <a:endParaRPr lang="en-NO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01B52B-3FA6-FB9D-A97F-8BD5BC5F17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7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– Tydelig - engels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BD9992-E9AC-0CA3-8946-D2AFF6A2BA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909" t="8851" b="-10158"/>
          <a:stretch/>
        </p:blipFill>
        <p:spPr>
          <a:xfrm rot="16200000">
            <a:off x="2000252" y="-2000251"/>
            <a:ext cx="5143500" cy="9144001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4D81678-0CE3-4536-9A6E-9D2C8E623CF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6400" y="4039994"/>
            <a:ext cx="1637602" cy="49528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Ola Nordmann</a:t>
            </a:r>
            <a:br>
              <a:rPr lang="en-GB" dirty="0"/>
            </a:br>
            <a:r>
              <a:rPr lang="en-GB" dirty="0"/>
              <a:t>+47 00 00 00 00</a:t>
            </a:r>
            <a:br>
              <a:rPr lang="en-GB" dirty="0"/>
            </a:br>
            <a:r>
              <a:rPr lang="en-GB" dirty="0"/>
              <a:t>ola.nordmann@inventas.no</a:t>
            </a:r>
          </a:p>
          <a:p>
            <a:endParaRPr lang="en-NO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DCE2FD6-C08F-A229-6BA9-A7DFD6C4C2D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NO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0CAB9FC-9EDF-E86D-A3CD-EA7FB61C0A5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155FF79-041E-587F-AE72-706D08A7AA1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A22599-4FA3-F64A-B81C-4589BEEDB8C9}" type="slidenum">
              <a:rPr lang="en-NO" smtClean="0"/>
              <a:pPr/>
              <a:t>‹#›</a:t>
            </a:fld>
            <a:endParaRPr lang="en-NO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01B52B-3FA6-FB9D-A97F-8BD5BC5F17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F2133A-803F-1539-81DF-73B8DAA17F50}"/>
              </a:ext>
            </a:extLst>
          </p:cNvPr>
          <p:cNvSpPr txBox="1"/>
          <p:nvPr userDrawn="1"/>
        </p:nvSpPr>
        <p:spPr>
          <a:xfrm>
            <a:off x="383476" y="18093"/>
            <a:ext cx="6392948" cy="1738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300" spc="-800" baseline="0" noProof="0" dirty="0">
                <a:solidFill>
                  <a:schemeClr val="tx1"/>
                </a:solidFill>
                <a:latin typeface="Arial Nova" panose="020B0504020202020204" pitchFamily="34" charset="0"/>
              </a:rPr>
              <a:t>T</a:t>
            </a:r>
            <a:r>
              <a:rPr lang="en-GB" sz="11300" spc="0" baseline="0" noProof="0" dirty="0">
                <a:solidFill>
                  <a:schemeClr val="tx1"/>
                </a:solidFill>
                <a:latin typeface="Arial Nova" panose="020B0504020202020204" pitchFamily="34" charset="0"/>
              </a:rPr>
              <a:t>hank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38737B-3771-9946-FFD7-7089BB021DB4}"/>
              </a:ext>
            </a:extLst>
          </p:cNvPr>
          <p:cNvSpPr txBox="1"/>
          <p:nvPr userDrawn="1"/>
        </p:nvSpPr>
        <p:spPr>
          <a:xfrm>
            <a:off x="425210" y="1437121"/>
            <a:ext cx="6392948" cy="1738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300" spc="0" baseline="0" noProof="0" dirty="0">
                <a:solidFill>
                  <a:schemeClr val="tx1"/>
                </a:solidFill>
                <a:latin typeface="Arial Nova" panose="020B0504020202020204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192982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orside – Tydeli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18B89FA-0842-0A01-BE79-410846D31F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75" t="19726" r="-466" b="-14592"/>
          <a:stretch/>
        </p:blipFill>
        <p:spPr>
          <a:xfrm rot="16200000">
            <a:off x="1709587" y="-1709587"/>
            <a:ext cx="5143500" cy="85626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AEABC0-061C-0B87-FFB7-0C408A9BE7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8550" y="2126369"/>
            <a:ext cx="1866900" cy="6223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D410AD5-C19F-7933-70B3-72B364D2F38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E96593-4304-A1F0-D0B2-489FD0D00D1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27DC19-3933-CBA7-8AAB-51327CB124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71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med diagram - Sv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7DC68D-D934-F202-E76B-EFC0AD0D647B}"/>
              </a:ext>
            </a:extLst>
          </p:cNvPr>
          <p:cNvSpPr/>
          <p:nvPr userDrawn="1"/>
        </p:nvSpPr>
        <p:spPr>
          <a:xfrm>
            <a:off x="76201" y="83031"/>
            <a:ext cx="8991600" cy="46858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F7D007-D712-2E82-7F61-79197C63E32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C3AC-6DE8-9ADB-3FD3-4F2FDC8B31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CA6AD-0C50-DD24-2CBA-6FFA1CA57F0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D40F5-B229-2B5F-ED15-CBA893AB20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43950" y="4965683"/>
            <a:ext cx="323848" cy="9478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895353F-8ACB-9DA4-0939-9B692F05B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3805119" cy="874971"/>
          </a:xfrm>
        </p:spPr>
        <p:txBody>
          <a:bodyPr/>
          <a:lstStyle>
            <a:lvl1pPr>
              <a:lnSpc>
                <a:spcPts val="352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NO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D3F5DE-79D5-DBD3-CB80-97A998D25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6613" r="32069"/>
          <a:stretch/>
        </p:blipFill>
        <p:spPr>
          <a:xfrm>
            <a:off x="-1078816" y="216323"/>
            <a:ext cx="445477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DA9-442D-0248-E2DE-105FD9422B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1503" r="67179"/>
          <a:stretch/>
        </p:blipFill>
        <p:spPr>
          <a:xfrm>
            <a:off x="-558313" y="216323"/>
            <a:ext cx="445477" cy="396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E12195-A970-19C8-E827-091E3BE9BD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1072" r="-2390"/>
          <a:stretch/>
        </p:blipFill>
        <p:spPr>
          <a:xfrm>
            <a:off x="-1590592" y="216323"/>
            <a:ext cx="445477" cy="39624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028D830-7A4E-098B-77B6-466E219A0BB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50" y="1565275"/>
            <a:ext cx="3809036" cy="2905125"/>
          </a:xfrm>
        </p:spPr>
        <p:txBody>
          <a:bodyPr anchor="b" anchorCtr="0">
            <a:noAutofit/>
          </a:bodyPr>
          <a:lstStyle>
            <a:lvl1pPr>
              <a:lnSpc>
                <a:spcPts val="2800"/>
              </a:lnSpc>
              <a:defRPr sz="2000">
                <a:solidFill>
                  <a:schemeClr val="bg1"/>
                </a:solidFill>
              </a:defRPr>
            </a:lvl1pPr>
            <a:lvl2pPr>
              <a:lnSpc>
                <a:spcPts val="1960"/>
              </a:lnSpc>
              <a:defRPr sz="1400">
                <a:solidFill>
                  <a:schemeClr val="bg1"/>
                </a:solidFill>
              </a:defRPr>
            </a:lvl2pPr>
            <a:lvl3pPr>
              <a:lnSpc>
                <a:spcPts val="1680"/>
              </a:lnSpc>
              <a:defRPr sz="1200">
                <a:solidFill>
                  <a:schemeClr val="bg1"/>
                </a:solidFill>
              </a:defRPr>
            </a:lvl3pPr>
            <a:lvl4pPr>
              <a:lnSpc>
                <a:spcPts val="1120"/>
              </a:lnSpc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7387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itle Placeholder 264">
            <a:extLst>
              <a:ext uri="{FF2B5EF4-FFF2-40B4-BE49-F238E27FC236}">
                <a16:creationId xmlns:a16="http://schemas.microsoft.com/office/drawing/2014/main" id="{ED187B78-5AC4-3739-0CD8-E486FDAAA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1" y="278988"/>
            <a:ext cx="4159250" cy="994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b-NO"/>
              <a:t>Klikk for å redigere tittelstil</a:t>
            </a:r>
            <a:endParaRPr lang="en-NO" dirty="0"/>
          </a:p>
        </p:txBody>
      </p:sp>
      <p:sp>
        <p:nvSpPr>
          <p:cNvPr id="270" name="Date Placeholder 269">
            <a:extLst>
              <a:ext uri="{FF2B5EF4-FFF2-40B4-BE49-F238E27FC236}">
                <a16:creationId xmlns:a16="http://schemas.microsoft.com/office/drawing/2014/main" id="{FBF44ED1-4BEC-5A25-7F6D-E2CA8F5D6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0850" y="4840288"/>
            <a:ext cx="1543050" cy="24606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endParaRPr lang="en-NO"/>
          </a:p>
        </p:txBody>
      </p:sp>
      <p:sp>
        <p:nvSpPr>
          <p:cNvPr id="271" name="Footer Placeholder 270">
            <a:extLst>
              <a:ext uri="{FF2B5EF4-FFF2-40B4-BE49-F238E27FC236}">
                <a16:creationId xmlns:a16="http://schemas.microsoft.com/office/drawing/2014/main" id="{C12CCDDE-BD67-A49B-5051-0F4B75B4A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201" y="4840287"/>
            <a:ext cx="1543050" cy="24606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 b="0" i="0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272" name="Slide Number Placeholder 271">
            <a:extLst>
              <a:ext uri="{FF2B5EF4-FFF2-40B4-BE49-F238E27FC236}">
                <a16:creationId xmlns:a16="http://schemas.microsoft.com/office/drawing/2014/main" id="{8A993880-1A62-60AC-4A3A-2870D0431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5499" y="4835526"/>
            <a:ext cx="571500" cy="24606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299" name="Text Placeholder 298">
            <a:extLst>
              <a:ext uri="{FF2B5EF4-FFF2-40B4-BE49-F238E27FC236}">
                <a16:creationId xmlns:a16="http://schemas.microsoft.com/office/drawing/2014/main" id="{D38679AB-118E-4213-29FE-43E697C5E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0050" y="1863725"/>
            <a:ext cx="4133850" cy="2862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40992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</p:sldLayoutIdLst>
  <p:hf sldNum="0" hdr="0" dt="0"/>
  <p:txStyles>
    <p:titleStyle>
      <a:lvl1pPr eaLnBrk="1" hangingPunct="1">
        <a:defRPr sz="3275" b="0" i="0">
          <a:latin typeface="+mj-lt"/>
          <a:ea typeface="+mj-ea"/>
          <a:cs typeface="+mj-cs"/>
        </a:defRPr>
      </a:lvl1pPr>
    </p:titleStyle>
    <p:bodyStyle>
      <a:lvl1pPr marL="285750" indent="-285750" eaLnBrk="1" hangingPunct="1">
        <a:buFont typeface="Wingdings" pitchFamily="2" charset="2"/>
        <a:buChar char="§"/>
        <a:defRPr sz="1400">
          <a:latin typeface="+mn-lt"/>
          <a:ea typeface="+mn-ea"/>
          <a:cs typeface="+mn-cs"/>
        </a:defRPr>
      </a:lvl1pPr>
      <a:lvl2pPr marL="379388" indent="-171450" eaLnBrk="1" hangingPunct="1">
        <a:buFont typeface="Wingdings" pitchFamily="2" charset="2"/>
        <a:buChar char="§"/>
        <a:defRPr sz="1200">
          <a:latin typeface="+mn-lt"/>
          <a:ea typeface="+mn-ea"/>
          <a:cs typeface="+mn-cs"/>
        </a:defRPr>
      </a:lvl2pPr>
      <a:lvl3pPr marL="587325" indent="-171450" eaLnBrk="1" hangingPunct="1">
        <a:buFont typeface="Wingdings" pitchFamily="2" charset="2"/>
        <a:buChar char="§"/>
        <a:defRPr sz="1000">
          <a:latin typeface="+mn-lt"/>
          <a:ea typeface="+mn-ea"/>
          <a:cs typeface="+mn-cs"/>
        </a:defRPr>
      </a:lvl3pPr>
      <a:lvl4pPr marL="795263" indent="-171450" eaLnBrk="1" hangingPunct="1">
        <a:buFont typeface="Wingdings" pitchFamily="2" charset="2"/>
        <a:buChar char="§"/>
        <a:defRPr sz="800">
          <a:latin typeface="+mn-lt"/>
          <a:ea typeface="+mn-ea"/>
          <a:cs typeface="+mn-cs"/>
        </a:defRPr>
      </a:lvl4pPr>
      <a:lvl5pPr marL="1003200" indent="-171450" eaLnBrk="1" hangingPunct="1">
        <a:buFont typeface="Wingdings" pitchFamily="2" charset="2"/>
        <a:buChar char="§"/>
        <a:defRPr sz="800">
          <a:latin typeface="+mn-lt"/>
          <a:ea typeface="+mn-ea"/>
          <a:cs typeface="+mn-cs"/>
        </a:defRPr>
      </a:lvl5pPr>
      <a:lvl6pPr marL="1039688" eaLnBrk="1" hangingPunct="1">
        <a:defRPr>
          <a:latin typeface="+mn-lt"/>
          <a:ea typeface="+mn-ea"/>
          <a:cs typeface="+mn-cs"/>
        </a:defRPr>
      </a:lvl6pPr>
      <a:lvl7pPr marL="1247625" eaLnBrk="1" hangingPunct="1">
        <a:defRPr>
          <a:latin typeface="+mn-lt"/>
          <a:ea typeface="+mn-ea"/>
          <a:cs typeface="+mn-cs"/>
        </a:defRPr>
      </a:lvl7pPr>
      <a:lvl8pPr marL="1455563" eaLnBrk="1" hangingPunct="1">
        <a:defRPr>
          <a:latin typeface="+mn-lt"/>
          <a:ea typeface="+mn-ea"/>
          <a:cs typeface="+mn-cs"/>
        </a:defRPr>
      </a:lvl8pPr>
      <a:lvl9pPr marL="16635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07938" eaLnBrk="1" hangingPunct="1">
        <a:defRPr>
          <a:latin typeface="+mn-lt"/>
          <a:ea typeface="+mn-ea"/>
          <a:cs typeface="+mn-cs"/>
        </a:defRPr>
      </a:lvl2pPr>
      <a:lvl3pPr marL="415875" eaLnBrk="1" hangingPunct="1">
        <a:defRPr>
          <a:latin typeface="+mn-lt"/>
          <a:ea typeface="+mn-ea"/>
          <a:cs typeface="+mn-cs"/>
        </a:defRPr>
      </a:lvl3pPr>
      <a:lvl4pPr marL="623813" eaLnBrk="1" hangingPunct="1">
        <a:defRPr>
          <a:latin typeface="+mn-lt"/>
          <a:ea typeface="+mn-ea"/>
          <a:cs typeface="+mn-cs"/>
        </a:defRPr>
      </a:lvl4pPr>
      <a:lvl5pPr marL="831750" eaLnBrk="1" hangingPunct="1">
        <a:defRPr>
          <a:latin typeface="+mn-lt"/>
          <a:ea typeface="+mn-ea"/>
          <a:cs typeface="+mn-cs"/>
        </a:defRPr>
      </a:lvl5pPr>
      <a:lvl6pPr marL="1039688" eaLnBrk="1" hangingPunct="1">
        <a:defRPr>
          <a:latin typeface="+mn-lt"/>
          <a:ea typeface="+mn-ea"/>
          <a:cs typeface="+mn-cs"/>
        </a:defRPr>
      </a:lvl6pPr>
      <a:lvl7pPr marL="1247625" eaLnBrk="1" hangingPunct="1">
        <a:defRPr>
          <a:latin typeface="+mn-lt"/>
          <a:ea typeface="+mn-ea"/>
          <a:cs typeface="+mn-cs"/>
        </a:defRPr>
      </a:lvl7pPr>
      <a:lvl8pPr marL="1455563" eaLnBrk="1" hangingPunct="1">
        <a:defRPr>
          <a:latin typeface="+mn-lt"/>
          <a:ea typeface="+mn-ea"/>
          <a:cs typeface="+mn-cs"/>
        </a:defRPr>
      </a:lvl8pPr>
      <a:lvl9pPr marL="1663500" eaLnBrk="1" hangingPunct="1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pos="48" userDrawn="1">
          <p15:clr>
            <a:srgbClr val="F26B43"/>
          </p15:clr>
        </p15:guide>
        <p15:guide id="4" pos="204" userDrawn="1">
          <p15:clr>
            <a:srgbClr val="F26B43"/>
          </p15:clr>
        </p15:guide>
        <p15:guide id="5" pos="252" userDrawn="1">
          <p15:clr>
            <a:srgbClr val="F26B43"/>
          </p15:clr>
        </p15:guide>
        <p15:guide id="6" pos="408" userDrawn="1">
          <p15:clr>
            <a:srgbClr val="F26B43"/>
          </p15:clr>
        </p15:guide>
        <p15:guide id="7" pos="456" userDrawn="1">
          <p15:clr>
            <a:srgbClr val="F26B43"/>
          </p15:clr>
        </p15:guide>
        <p15:guide id="8" pos="612" userDrawn="1">
          <p15:clr>
            <a:srgbClr val="F26B43"/>
          </p15:clr>
        </p15:guide>
        <p15:guide id="9" pos="660" userDrawn="1">
          <p15:clr>
            <a:srgbClr val="F26B43"/>
          </p15:clr>
        </p15:guide>
        <p15:guide id="10" pos="816" userDrawn="1">
          <p15:clr>
            <a:srgbClr val="F26B43"/>
          </p15:clr>
        </p15:guide>
        <p15:guide id="11" pos="864" userDrawn="1">
          <p15:clr>
            <a:srgbClr val="F26B43"/>
          </p15:clr>
        </p15:guide>
        <p15:guide id="12" pos="1020" userDrawn="1">
          <p15:clr>
            <a:srgbClr val="F26B43"/>
          </p15:clr>
        </p15:guide>
        <p15:guide id="13" pos="1068" userDrawn="1">
          <p15:clr>
            <a:srgbClr val="F26B43"/>
          </p15:clr>
        </p15:guide>
        <p15:guide id="14" pos="1224" userDrawn="1">
          <p15:clr>
            <a:srgbClr val="F26B43"/>
          </p15:clr>
        </p15:guide>
        <p15:guide id="15" pos="1270" userDrawn="1">
          <p15:clr>
            <a:srgbClr val="F26B43"/>
          </p15:clr>
        </p15:guide>
        <p15:guide id="16" pos="1428" userDrawn="1">
          <p15:clr>
            <a:srgbClr val="F26B43"/>
          </p15:clr>
        </p15:guide>
        <p15:guide id="17" pos="1476" userDrawn="1">
          <p15:clr>
            <a:srgbClr val="F26B43"/>
          </p15:clr>
        </p15:guide>
        <p15:guide id="18" pos="1632" userDrawn="1">
          <p15:clr>
            <a:srgbClr val="F26B43"/>
          </p15:clr>
        </p15:guide>
        <p15:guide id="19" pos="1680" userDrawn="1">
          <p15:clr>
            <a:srgbClr val="F26B43"/>
          </p15:clr>
        </p15:guide>
        <p15:guide id="20" pos="1836" userDrawn="1">
          <p15:clr>
            <a:srgbClr val="F26B43"/>
          </p15:clr>
        </p15:guide>
        <p15:guide id="21" pos="1884" userDrawn="1">
          <p15:clr>
            <a:srgbClr val="F26B43"/>
          </p15:clr>
        </p15:guide>
        <p15:guide id="22" pos="2040" userDrawn="1">
          <p15:clr>
            <a:srgbClr val="F26B43"/>
          </p15:clr>
        </p15:guide>
        <p15:guide id="23" pos="2088" userDrawn="1">
          <p15:clr>
            <a:srgbClr val="F26B43"/>
          </p15:clr>
        </p15:guide>
        <p15:guide id="24" pos="2244" userDrawn="1">
          <p15:clr>
            <a:srgbClr val="F26B43"/>
          </p15:clr>
        </p15:guide>
        <p15:guide id="25" pos="2292" userDrawn="1">
          <p15:clr>
            <a:srgbClr val="F26B43"/>
          </p15:clr>
        </p15:guide>
        <p15:guide id="26" pos="2448" userDrawn="1">
          <p15:clr>
            <a:srgbClr val="F26B43"/>
          </p15:clr>
        </p15:guide>
        <p15:guide id="27" pos="2496" userDrawn="1">
          <p15:clr>
            <a:srgbClr val="F26B43"/>
          </p15:clr>
        </p15:guide>
        <p15:guide id="28" pos="2652" userDrawn="1">
          <p15:clr>
            <a:srgbClr val="F26B43"/>
          </p15:clr>
        </p15:guide>
        <p15:guide id="29" pos="2700" userDrawn="1">
          <p15:clr>
            <a:srgbClr val="F26B43"/>
          </p15:clr>
        </p15:guide>
        <p15:guide id="30" pos="2856" userDrawn="1">
          <p15:clr>
            <a:srgbClr val="F26B43"/>
          </p15:clr>
        </p15:guide>
        <p15:guide id="31" pos="2904" userDrawn="1">
          <p15:clr>
            <a:srgbClr val="F26B43"/>
          </p15:clr>
        </p15:guide>
        <p15:guide id="32" pos="3060" userDrawn="1">
          <p15:clr>
            <a:srgbClr val="F26B43"/>
          </p15:clr>
        </p15:guide>
        <p15:guide id="33" pos="3108" userDrawn="1">
          <p15:clr>
            <a:srgbClr val="F26B43"/>
          </p15:clr>
        </p15:guide>
        <p15:guide id="34" pos="3264" userDrawn="1">
          <p15:clr>
            <a:srgbClr val="F26B43"/>
          </p15:clr>
        </p15:guide>
        <p15:guide id="35" pos="3312" userDrawn="1">
          <p15:clr>
            <a:srgbClr val="F26B43"/>
          </p15:clr>
        </p15:guide>
        <p15:guide id="36" pos="3468" userDrawn="1">
          <p15:clr>
            <a:srgbClr val="F26B43"/>
          </p15:clr>
        </p15:guide>
        <p15:guide id="37" pos="3516" userDrawn="1">
          <p15:clr>
            <a:srgbClr val="F26B43"/>
          </p15:clr>
        </p15:guide>
        <p15:guide id="38" pos="3672" userDrawn="1">
          <p15:clr>
            <a:srgbClr val="F26B43"/>
          </p15:clr>
        </p15:guide>
        <p15:guide id="39" pos="3720" userDrawn="1">
          <p15:clr>
            <a:srgbClr val="F26B43"/>
          </p15:clr>
        </p15:guide>
        <p15:guide id="40" pos="3876" userDrawn="1">
          <p15:clr>
            <a:srgbClr val="F26B43"/>
          </p15:clr>
        </p15:guide>
        <p15:guide id="41" pos="3924" userDrawn="1">
          <p15:clr>
            <a:srgbClr val="F26B43"/>
          </p15:clr>
        </p15:guide>
        <p15:guide id="42" pos="4080" userDrawn="1">
          <p15:clr>
            <a:srgbClr val="F26B43"/>
          </p15:clr>
        </p15:guide>
        <p15:guide id="43" pos="4128" userDrawn="1">
          <p15:clr>
            <a:srgbClr val="F26B43"/>
          </p15:clr>
        </p15:guide>
        <p15:guide id="44" pos="4284" userDrawn="1">
          <p15:clr>
            <a:srgbClr val="F26B43"/>
          </p15:clr>
        </p15:guide>
        <p15:guide id="45" pos="4332" userDrawn="1">
          <p15:clr>
            <a:srgbClr val="F26B43"/>
          </p15:clr>
        </p15:guide>
        <p15:guide id="46" pos="4488" userDrawn="1">
          <p15:clr>
            <a:srgbClr val="F26B43"/>
          </p15:clr>
        </p15:guide>
        <p15:guide id="47" pos="4536" userDrawn="1">
          <p15:clr>
            <a:srgbClr val="F26B43"/>
          </p15:clr>
        </p15:guide>
        <p15:guide id="48" pos="4692" userDrawn="1">
          <p15:clr>
            <a:srgbClr val="F26B43"/>
          </p15:clr>
        </p15:guide>
        <p15:guide id="49" pos="4740" userDrawn="1">
          <p15:clr>
            <a:srgbClr val="F26B43"/>
          </p15:clr>
        </p15:guide>
        <p15:guide id="50" pos="4896" userDrawn="1">
          <p15:clr>
            <a:srgbClr val="F26B43"/>
          </p15:clr>
        </p15:guide>
        <p15:guide id="51" pos="4944" userDrawn="1">
          <p15:clr>
            <a:srgbClr val="F26B43"/>
          </p15:clr>
        </p15:guide>
        <p15:guide id="52" pos="5100" userDrawn="1">
          <p15:clr>
            <a:srgbClr val="F26B43"/>
          </p15:clr>
        </p15:guide>
        <p15:guide id="53" pos="5148" userDrawn="1">
          <p15:clr>
            <a:srgbClr val="F26B43"/>
          </p15:clr>
        </p15:guide>
        <p15:guide id="54" pos="5304" userDrawn="1">
          <p15:clr>
            <a:srgbClr val="F26B43"/>
          </p15:clr>
        </p15:guide>
        <p15:guide id="55" pos="5352" userDrawn="1">
          <p15:clr>
            <a:srgbClr val="F26B43"/>
          </p15:clr>
        </p15:guide>
        <p15:guide id="56" pos="5508" userDrawn="1">
          <p15:clr>
            <a:srgbClr val="F26B43"/>
          </p15:clr>
        </p15:guide>
        <p15:guide id="57" pos="5556" userDrawn="1">
          <p15:clr>
            <a:srgbClr val="F26B43"/>
          </p15:clr>
        </p15:guide>
        <p15:guide id="58" pos="5712" userDrawn="1">
          <p15:clr>
            <a:srgbClr val="F26B43"/>
          </p15:clr>
        </p15:guide>
        <p15:guide id="59" orient="horz" userDrawn="1">
          <p15:clr>
            <a:srgbClr val="F26B43"/>
          </p15:clr>
        </p15:guide>
        <p15:guide id="60" orient="horz" pos="3240" userDrawn="1">
          <p15:clr>
            <a:srgbClr val="F26B43"/>
          </p15:clr>
        </p15:guide>
        <p15:guide id="61" orient="horz" pos="48" userDrawn="1">
          <p15:clr>
            <a:srgbClr val="F26B43"/>
          </p15:clr>
        </p15:guide>
        <p15:guide id="62" orient="horz" pos="187" userDrawn="1">
          <p15:clr>
            <a:srgbClr val="F26B43"/>
          </p15:clr>
        </p15:guide>
        <p15:guide id="63" orient="horz" pos="235" userDrawn="1">
          <p15:clr>
            <a:srgbClr val="F26B43"/>
          </p15:clr>
        </p15:guide>
        <p15:guide id="64" orient="horz" pos="375" userDrawn="1">
          <p15:clr>
            <a:srgbClr val="F26B43"/>
          </p15:clr>
        </p15:guide>
        <p15:guide id="65" orient="horz" pos="423" userDrawn="1">
          <p15:clr>
            <a:srgbClr val="F26B43"/>
          </p15:clr>
        </p15:guide>
        <p15:guide id="66" orient="horz" pos="563" userDrawn="1">
          <p15:clr>
            <a:srgbClr val="F26B43"/>
          </p15:clr>
        </p15:guide>
        <p15:guide id="67" orient="horz" pos="611" userDrawn="1">
          <p15:clr>
            <a:srgbClr val="F26B43"/>
          </p15:clr>
        </p15:guide>
        <p15:guide id="68" orient="horz" pos="751" userDrawn="1">
          <p15:clr>
            <a:srgbClr val="F26B43"/>
          </p15:clr>
        </p15:guide>
        <p15:guide id="69" orient="horz" pos="799" userDrawn="1">
          <p15:clr>
            <a:srgbClr val="F26B43"/>
          </p15:clr>
        </p15:guide>
        <p15:guide id="70" orient="horz" pos="938" userDrawn="1">
          <p15:clr>
            <a:srgbClr val="F26B43"/>
          </p15:clr>
        </p15:guide>
        <p15:guide id="71" orient="horz" pos="986" userDrawn="1">
          <p15:clr>
            <a:srgbClr val="F26B43"/>
          </p15:clr>
        </p15:guide>
        <p15:guide id="72" orient="horz" pos="1126" userDrawn="1">
          <p15:clr>
            <a:srgbClr val="F26B43"/>
          </p15:clr>
        </p15:guide>
        <p15:guide id="73" orient="horz" pos="1174" userDrawn="1">
          <p15:clr>
            <a:srgbClr val="F26B43"/>
          </p15:clr>
        </p15:guide>
        <p15:guide id="74" orient="horz" pos="1314" userDrawn="1">
          <p15:clr>
            <a:srgbClr val="F26B43"/>
          </p15:clr>
        </p15:guide>
        <p15:guide id="75" orient="horz" pos="1362" userDrawn="1">
          <p15:clr>
            <a:srgbClr val="F26B43"/>
          </p15:clr>
        </p15:guide>
        <p15:guide id="76" orient="horz" pos="1507" userDrawn="1">
          <p15:clr>
            <a:srgbClr val="F26B43"/>
          </p15:clr>
        </p15:guide>
        <p15:guide id="77" orient="horz" pos="1550" userDrawn="1">
          <p15:clr>
            <a:srgbClr val="F26B43"/>
          </p15:clr>
        </p15:guide>
        <p15:guide id="78" orient="horz" pos="1689" userDrawn="1">
          <p15:clr>
            <a:srgbClr val="F26B43"/>
          </p15:clr>
        </p15:guide>
        <p15:guide id="79" orient="horz" pos="1737" userDrawn="1">
          <p15:clr>
            <a:srgbClr val="F26B43"/>
          </p15:clr>
        </p15:guide>
        <p15:guide id="80" orient="horz" pos="1877" userDrawn="1">
          <p15:clr>
            <a:srgbClr val="F26B43"/>
          </p15:clr>
        </p15:guide>
        <p15:guide id="81" orient="horz" pos="1925" userDrawn="1">
          <p15:clr>
            <a:srgbClr val="F26B43"/>
          </p15:clr>
        </p15:guide>
        <p15:guide id="82" orient="horz" pos="2065" userDrawn="1">
          <p15:clr>
            <a:srgbClr val="F26B43"/>
          </p15:clr>
        </p15:guide>
        <p15:guide id="83" orient="horz" pos="2113" userDrawn="1">
          <p15:clr>
            <a:srgbClr val="F26B43"/>
          </p15:clr>
        </p15:guide>
        <p15:guide id="84" orient="horz" pos="2253" userDrawn="1">
          <p15:clr>
            <a:srgbClr val="F26B43"/>
          </p15:clr>
        </p15:guide>
        <p15:guide id="85" orient="horz" pos="2301" userDrawn="1">
          <p15:clr>
            <a:srgbClr val="F26B43"/>
          </p15:clr>
        </p15:guide>
        <p15:guide id="86" orient="horz" pos="2440" userDrawn="1">
          <p15:clr>
            <a:srgbClr val="F26B43"/>
          </p15:clr>
        </p15:guide>
        <p15:guide id="87" orient="horz" pos="2488" userDrawn="1">
          <p15:clr>
            <a:srgbClr val="F26B43"/>
          </p15:clr>
        </p15:guide>
        <p15:guide id="88" orient="horz" pos="2628" userDrawn="1">
          <p15:clr>
            <a:srgbClr val="F26B43"/>
          </p15:clr>
        </p15:guide>
        <p15:guide id="89" orient="horz" pos="2676" userDrawn="1">
          <p15:clr>
            <a:srgbClr val="F26B43"/>
          </p15:clr>
        </p15:guide>
        <p15:guide id="90" orient="horz" pos="2816" userDrawn="1">
          <p15:clr>
            <a:srgbClr val="F26B43"/>
          </p15:clr>
        </p15:guide>
        <p15:guide id="91" orient="horz" pos="2864" userDrawn="1">
          <p15:clr>
            <a:srgbClr val="F26B43"/>
          </p15:clr>
        </p15:guide>
        <p15:guide id="92" orient="horz" pos="3004" userDrawn="1">
          <p15:clr>
            <a:srgbClr val="F26B43"/>
          </p15:clr>
        </p15:guide>
        <p15:guide id="93" orient="horz" pos="3049" userDrawn="1">
          <p15:clr>
            <a:srgbClr val="F26B43"/>
          </p15:clr>
        </p15:guide>
        <p15:guide id="94" orient="horz" pos="319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itle Placeholder 264">
            <a:extLst>
              <a:ext uri="{FF2B5EF4-FFF2-40B4-BE49-F238E27FC236}">
                <a16:creationId xmlns:a16="http://schemas.microsoft.com/office/drawing/2014/main" id="{ED187B78-5AC4-3739-0CD8-E486FDAAA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1" y="278988"/>
            <a:ext cx="4159250" cy="994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270" name="Date Placeholder 269">
            <a:extLst>
              <a:ext uri="{FF2B5EF4-FFF2-40B4-BE49-F238E27FC236}">
                <a16:creationId xmlns:a16="http://schemas.microsoft.com/office/drawing/2014/main" id="{FBF44ED1-4BEC-5A25-7F6D-E2CA8F5D6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0850" y="4840288"/>
            <a:ext cx="1543050" cy="24606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endParaRPr lang="en-NO"/>
          </a:p>
        </p:txBody>
      </p:sp>
      <p:sp>
        <p:nvSpPr>
          <p:cNvPr id="271" name="Footer Placeholder 270">
            <a:extLst>
              <a:ext uri="{FF2B5EF4-FFF2-40B4-BE49-F238E27FC236}">
                <a16:creationId xmlns:a16="http://schemas.microsoft.com/office/drawing/2014/main" id="{C12CCDDE-BD67-A49B-5051-0F4B75B4A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201" y="4840287"/>
            <a:ext cx="1543050" cy="24606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 b="0" i="0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272" name="Slide Number Placeholder 271">
            <a:extLst>
              <a:ext uri="{FF2B5EF4-FFF2-40B4-BE49-F238E27FC236}">
                <a16:creationId xmlns:a16="http://schemas.microsoft.com/office/drawing/2014/main" id="{8A993880-1A62-60AC-4A3A-2870D0431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5499" y="4835526"/>
            <a:ext cx="571500" cy="24606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299" name="Text Placeholder 298">
            <a:extLst>
              <a:ext uri="{FF2B5EF4-FFF2-40B4-BE49-F238E27FC236}">
                <a16:creationId xmlns:a16="http://schemas.microsoft.com/office/drawing/2014/main" id="{D38679AB-118E-4213-29FE-43E697C5E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0050" y="1863725"/>
            <a:ext cx="4133850" cy="2862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26684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8" r:id="rId2"/>
    <p:sldLayoutId id="2147483839" r:id="rId3"/>
    <p:sldLayoutId id="2147483849" r:id="rId4"/>
    <p:sldLayoutId id="2147483854" r:id="rId5"/>
    <p:sldLayoutId id="2147483868" r:id="rId6"/>
    <p:sldLayoutId id="2147483869" r:id="rId7"/>
    <p:sldLayoutId id="2147483870" r:id="rId8"/>
    <p:sldLayoutId id="2147483872" r:id="rId9"/>
  </p:sldLayoutIdLst>
  <p:hf sldNum="0" hdr="0" dt="0"/>
  <p:txStyles>
    <p:titleStyle>
      <a:lvl1pPr eaLnBrk="1" hangingPunct="1">
        <a:defRPr sz="3275" b="0" i="0">
          <a:latin typeface="+mj-lt"/>
          <a:ea typeface="+mj-ea"/>
          <a:cs typeface="+mj-cs"/>
        </a:defRPr>
      </a:lvl1pPr>
    </p:titleStyle>
    <p:bodyStyle>
      <a:lvl1pPr marL="285750" indent="-285750" eaLnBrk="1" hangingPunct="1">
        <a:buFont typeface="Wingdings" pitchFamily="2" charset="2"/>
        <a:buChar char="§"/>
        <a:defRPr sz="1400">
          <a:latin typeface="+mn-lt"/>
          <a:ea typeface="+mn-ea"/>
          <a:cs typeface="+mn-cs"/>
        </a:defRPr>
      </a:lvl1pPr>
      <a:lvl2pPr marL="379388" indent="-171450" eaLnBrk="1" hangingPunct="1">
        <a:buFont typeface="Wingdings" pitchFamily="2" charset="2"/>
        <a:buChar char="§"/>
        <a:defRPr sz="1200">
          <a:latin typeface="+mn-lt"/>
          <a:ea typeface="+mn-ea"/>
          <a:cs typeface="+mn-cs"/>
        </a:defRPr>
      </a:lvl2pPr>
      <a:lvl3pPr marL="587325" indent="-171450" eaLnBrk="1" hangingPunct="1">
        <a:buFont typeface="Wingdings" pitchFamily="2" charset="2"/>
        <a:buChar char="§"/>
        <a:defRPr sz="1000">
          <a:latin typeface="+mn-lt"/>
          <a:ea typeface="+mn-ea"/>
          <a:cs typeface="+mn-cs"/>
        </a:defRPr>
      </a:lvl3pPr>
      <a:lvl4pPr marL="795263" indent="-171450" eaLnBrk="1" hangingPunct="1">
        <a:buFont typeface="Wingdings" pitchFamily="2" charset="2"/>
        <a:buChar char="§"/>
        <a:defRPr sz="800">
          <a:latin typeface="+mn-lt"/>
          <a:ea typeface="+mn-ea"/>
          <a:cs typeface="+mn-cs"/>
        </a:defRPr>
      </a:lvl4pPr>
      <a:lvl5pPr marL="1003200" indent="-171450" eaLnBrk="1" hangingPunct="1">
        <a:buFont typeface="Wingdings" pitchFamily="2" charset="2"/>
        <a:buChar char="§"/>
        <a:defRPr sz="800">
          <a:latin typeface="+mn-lt"/>
          <a:ea typeface="+mn-ea"/>
          <a:cs typeface="+mn-cs"/>
        </a:defRPr>
      </a:lvl5pPr>
      <a:lvl6pPr marL="1039688" eaLnBrk="1" hangingPunct="1">
        <a:defRPr>
          <a:latin typeface="+mn-lt"/>
          <a:ea typeface="+mn-ea"/>
          <a:cs typeface="+mn-cs"/>
        </a:defRPr>
      </a:lvl6pPr>
      <a:lvl7pPr marL="1247625" eaLnBrk="1" hangingPunct="1">
        <a:defRPr>
          <a:latin typeface="+mn-lt"/>
          <a:ea typeface="+mn-ea"/>
          <a:cs typeface="+mn-cs"/>
        </a:defRPr>
      </a:lvl7pPr>
      <a:lvl8pPr marL="1455563" eaLnBrk="1" hangingPunct="1">
        <a:defRPr>
          <a:latin typeface="+mn-lt"/>
          <a:ea typeface="+mn-ea"/>
          <a:cs typeface="+mn-cs"/>
        </a:defRPr>
      </a:lvl8pPr>
      <a:lvl9pPr marL="16635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07938" eaLnBrk="1" hangingPunct="1">
        <a:defRPr>
          <a:latin typeface="+mn-lt"/>
          <a:ea typeface="+mn-ea"/>
          <a:cs typeface="+mn-cs"/>
        </a:defRPr>
      </a:lvl2pPr>
      <a:lvl3pPr marL="415875" eaLnBrk="1" hangingPunct="1">
        <a:defRPr>
          <a:latin typeface="+mn-lt"/>
          <a:ea typeface="+mn-ea"/>
          <a:cs typeface="+mn-cs"/>
        </a:defRPr>
      </a:lvl3pPr>
      <a:lvl4pPr marL="623813" eaLnBrk="1" hangingPunct="1">
        <a:defRPr>
          <a:latin typeface="+mn-lt"/>
          <a:ea typeface="+mn-ea"/>
          <a:cs typeface="+mn-cs"/>
        </a:defRPr>
      </a:lvl4pPr>
      <a:lvl5pPr marL="831750" eaLnBrk="1" hangingPunct="1">
        <a:defRPr>
          <a:latin typeface="+mn-lt"/>
          <a:ea typeface="+mn-ea"/>
          <a:cs typeface="+mn-cs"/>
        </a:defRPr>
      </a:lvl5pPr>
      <a:lvl6pPr marL="1039688" eaLnBrk="1" hangingPunct="1">
        <a:defRPr>
          <a:latin typeface="+mn-lt"/>
          <a:ea typeface="+mn-ea"/>
          <a:cs typeface="+mn-cs"/>
        </a:defRPr>
      </a:lvl6pPr>
      <a:lvl7pPr marL="1247625" eaLnBrk="1" hangingPunct="1">
        <a:defRPr>
          <a:latin typeface="+mn-lt"/>
          <a:ea typeface="+mn-ea"/>
          <a:cs typeface="+mn-cs"/>
        </a:defRPr>
      </a:lvl7pPr>
      <a:lvl8pPr marL="1455563" eaLnBrk="1" hangingPunct="1">
        <a:defRPr>
          <a:latin typeface="+mn-lt"/>
          <a:ea typeface="+mn-ea"/>
          <a:cs typeface="+mn-cs"/>
        </a:defRPr>
      </a:lvl8pPr>
      <a:lvl9pPr marL="1663500" eaLnBrk="1" hangingPunct="1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pos="48" userDrawn="1">
          <p15:clr>
            <a:srgbClr val="F26B43"/>
          </p15:clr>
        </p15:guide>
        <p15:guide id="4" pos="204" userDrawn="1">
          <p15:clr>
            <a:srgbClr val="F26B43"/>
          </p15:clr>
        </p15:guide>
        <p15:guide id="5" pos="252" userDrawn="1">
          <p15:clr>
            <a:srgbClr val="F26B43"/>
          </p15:clr>
        </p15:guide>
        <p15:guide id="6" pos="408" userDrawn="1">
          <p15:clr>
            <a:srgbClr val="F26B43"/>
          </p15:clr>
        </p15:guide>
        <p15:guide id="7" pos="456" userDrawn="1">
          <p15:clr>
            <a:srgbClr val="F26B43"/>
          </p15:clr>
        </p15:guide>
        <p15:guide id="8" pos="612" userDrawn="1">
          <p15:clr>
            <a:srgbClr val="F26B43"/>
          </p15:clr>
        </p15:guide>
        <p15:guide id="9" pos="660" userDrawn="1">
          <p15:clr>
            <a:srgbClr val="F26B43"/>
          </p15:clr>
        </p15:guide>
        <p15:guide id="10" pos="816" userDrawn="1">
          <p15:clr>
            <a:srgbClr val="F26B43"/>
          </p15:clr>
        </p15:guide>
        <p15:guide id="11" pos="864" userDrawn="1">
          <p15:clr>
            <a:srgbClr val="F26B43"/>
          </p15:clr>
        </p15:guide>
        <p15:guide id="12" pos="1020" userDrawn="1">
          <p15:clr>
            <a:srgbClr val="F26B43"/>
          </p15:clr>
        </p15:guide>
        <p15:guide id="13" pos="1068" userDrawn="1">
          <p15:clr>
            <a:srgbClr val="F26B43"/>
          </p15:clr>
        </p15:guide>
        <p15:guide id="14" pos="1224" userDrawn="1">
          <p15:clr>
            <a:srgbClr val="F26B43"/>
          </p15:clr>
        </p15:guide>
        <p15:guide id="15" pos="1270" userDrawn="1">
          <p15:clr>
            <a:srgbClr val="F26B43"/>
          </p15:clr>
        </p15:guide>
        <p15:guide id="16" pos="1428" userDrawn="1">
          <p15:clr>
            <a:srgbClr val="F26B43"/>
          </p15:clr>
        </p15:guide>
        <p15:guide id="17" pos="1476" userDrawn="1">
          <p15:clr>
            <a:srgbClr val="F26B43"/>
          </p15:clr>
        </p15:guide>
        <p15:guide id="18" pos="1632" userDrawn="1">
          <p15:clr>
            <a:srgbClr val="F26B43"/>
          </p15:clr>
        </p15:guide>
        <p15:guide id="19" pos="1680" userDrawn="1">
          <p15:clr>
            <a:srgbClr val="F26B43"/>
          </p15:clr>
        </p15:guide>
        <p15:guide id="20" pos="1836" userDrawn="1">
          <p15:clr>
            <a:srgbClr val="F26B43"/>
          </p15:clr>
        </p15:guide>
        <p15:guide id="21" pos="1884" userDrawn="1">
          <p15:clr>
            <a:srgbClr val="F26B43"/>
          </p15:clr>
        </p15:guide>
        <p15:guide id="22" pos="2040" userDrawn="1">
          <p15:clr>
            <a:srgbClr val="F26B43"/>
          </p15:clr>
        </p15:guide>
        <p15:guide id="23" pos="2088" userDrawn="1">
          <p15:clr>
            <a:srgbClr val="F26B43"/>
          </p15:clr>
        </p15:guide>
        <p15:guide id="24" pos="2244" userDrawn="1">
          <p15:clr>
            <a:srgbClr val="F26B43"/>
          </p15:clr>
        </p15:guide>
        <p15:guide id="25" pos="2292" userDrawn="1">
          <p15:clr>
            <a:srgbClr val="F26B43"/>
          </p15:clr>
        </p15:guide>
        <p15:guide id="26" pos="2448" userDrawn="1">
          <p15:clr>
            <a:srgbClr val="F26B43"/>
          </p15:clr>
        </p15:guide>
        <p15:guide id="27" pos="2496" userDrawn="1">
          <p15:clr>
            <a:srgbClr val="F26B43"/>
          </p15:clr>
        </p15:guide>
        <p15:guide id="28" pos="2652" userDrawn="1">
          <p15:clr>
            <a:srgbClr val="F26B43"/>
          </p15:clr>
        </p15:guide>
        <p15:guide id="29" pos="2700" userDrawn="1">
          <p15:clr>
            <a:srgbClr val="F26B43"/>
          </p15:clr>
        </p15:guide>
        <p15:guide id="30" pos="2856" userDrawn="1">
          <p15:clr>
            <a:srgbClr val="F26B43"/>
          </p15:clr>
        </p15:guide>
        <p15:guide id="31" pos="2904" userDrawn="1">
          <p15:clr>
            <a:srgbClr val="F26B43"/>
          </p15:clr>
        </p15:guide>
        <p15:guide id="32" pos="3060" userDrawn="1">
          <p15:clr>
            <a:srgbClr val="F26B43"/>
          </p15:clr>
        </p15:guide>
        <p15:guide id="33" pos="3108" userDrawn="1">
          <p15:clr>
            <a:srgbClr val="F26B43"/>
          </p15:clr>
        </p15:guide>
        <p15:guide id="34" pos="3264" userDrawn="1">
          <p15:clr>
            <a:srgbClr val="F26B43"/>
          </p15:clr>
        </p15:guide>
        <p15:guide id="35" pos="3312" userDrawn="1">
          <p15:clr>
            <a:srgbClr val="F26B43"/>
          </p15:clr>
        </p15:guide>
        <p15:guide id="36" pos="3468" userDrawn="1">
          <p15:clr>
            <a:srgbClr val="F26B43"/>
          </p15:clr>
        </p15:guide>
        <p15:guide id="37" pos="3516" userDrawn="1">
          <p15:clr>
            <a:srgbClr val="F26B43"/>
          </p15:clr>
        </p15:guide>
        <p15:guide id="38" pos="3672" userDrawn="1">
          <p15:clr>
            <a:srgbClr val="F26B43"/>
          </p15:clr>
        </p15:guide>
        <p15:guide id="39" pos="3720" userDrawn="1">
          <p15:clr>
            <a:srgbClr val="F26B43"/>
          </p15:clr>
        </p15:guide>
        <p15:guide id="40" pos="3876" userDrawn="1">
          <p15:clr>
            <a:srgbClr val="F26B43"/>
          </p15:clr>
        </p15:guide>
        <p15:guide id="41" pos="3924" userDrawn="1">
          <p15:clr>
            <a:srgbClr val="F26B43"/>
          </p15:clr>
        </p15:guide>
        <p15:guide id="42" pos="4080" userDrawn="1">
          <p15:clr>
            <a:srgbClr val="F26B43"/>
          </p15:clr>
        </p15:guide>
        <p15:guide id="43" pos="4128" userDrawn="1">
          <p15:clr>
            <a:srgbClr val="F26B43"/>
          </p15:clr>
        </p15:guide>
        <p15:guide id="44" pos="4284" userDrawn="1">
          <p15:clr>
            <a:srgbClr val="F26B43"/>
          </p15:clr>
        </p15:guide>
        <p15:guide id="45" pos="4332" userDrawn="1">
          <p15:clr>
            <a:srgbClr val="F26B43"/>
          </p15:clr>
        </p15:guide>
        <p15:guide id="46" pos="4488" userDrawn="1">
          <p15:clr>
            <a:srgbClr val="F26B43"/>
          </p15:clr>
        </p15:guide>
        <p15:guide id="47" pos="4536" userDrawn="1">
          <p15:clr>
            <a:srgbClr val="F26B43"/>
          </p15:clr>
        </p15:guide>
        <p15:guide id="48" pos="4692" userDrawn="1">
          <p15:clr>
            <a:srgbClr val="F26B43"/>
          </p15:clr>
        </p15:guide>
        <p15:guide id="49" pos="4740" userDrawn="1">
          <p15:clr>
            <a:srgbClr val="F26B43"/>
          </p15:clr>
        </p15:guide>
        <p15:guide id="50" pos="4896" userDrawn="1">
          <p15:clr>
            <a:srgbClr val="F26B43"/>
          </p15:clr>
        </p15:guide>
        <p15:guide id="51" pos="4944" userDrawn="1">
          <p15:clr>
            <a:srgbClr val="F26B43"/>
          </p15:clr>
        </p15:guide>
        <p15:guide id="52" pos="5100" userDrawn="1">
          <p15:clr>
            <a:srgbClr val="F26B43"/>
          </p15:clr>
        </p15:guide>
        <p15:guide id="53" pos="5148" userDrawn="1">
          <p15:clr>
            <a:srgbClr val="F26B43"/>
          </p15:clr>
        </p15:guide>
        <p15:guide id="54" pos="5304" userDrawn="1">
          <p15:clr>
            <a:srgbClr val="F26B43"/>
          </p15:clr>
        </p15:guide>
        <p15:guide id="55" pos="5352" userDrawn="1">
          <p15:clr>
            <a:srgbClr val="F26B43"/>
          </p15:clr>
        </p15:guide>
        <p15:guide id="56" pos="5508" userDrawn="1">
          <p15:clr>
            <a:srgbClr val="F26B43"/>
          </p15:clr>
        </p15:guide>
        <p15:guide id="57" pos="5556" userDrawn="1">
          <p15:clr>
            <a:srgbClr val="F26B43"/>
          </p15:clr>
        </p15:guide>
        <p15:guide id="58" pos="5712" userDrawn="1">
          <p15:clr>
            <a:srgbClr val="F26B43"/>
          </p15:clr>
        </p15:guide>
        <p15:guide id="59" orient="horz" userDrawn="1">
          <p15:clr>
            <a:srgbClr val="F26B43"/>
          </p15:clr>
        </p15:guide>
        <p15:guide id="60" orient="horz" pos="3240" userDrawn="1">
          <p15:clr>
            <a:srgbClr val="F26B43"/>
          </p15:clr>
        </p15:guide>
        <p15:guide id="61" orient="horz" pos="48" userDrawn="1">
          <p15:clr>
            <a:srgbClr val="F26B43"/>
          </p15:clr>
        </p15:guide>
        <p15:guide id="62" orient="horz" pos="187" userDrawn="1">
          <p15:clr>
            <a:srgbClr val="F26B43"/>
          </p15:clr>
        </p15:guide>
        <p15:guide id="63" orient="horz" pos="235" userDrawn="1">
          <p15:clr>
            <a:srgbClr val="F26B43"/>
          </p15:clr>
        </p15:guide>
        <p15:guide id="64" orient="horz" pos="375" userDrawn="1">
          <p15:clr>
            <a:srgbClr val="F26B43"/>
          </p15:clr>
        </p15:guide>
        <p15:guide id="65" orient="horz" pos="423" userDrawn="1">
          <p15:clr>
            <a:srgbClr val="F26B43"/>
          </p15:clr>
        </p15:guide>
        <p15:guide id="66" orient="horz" pos="563" userDrawn="1">
          <p15:clr>
            <a:srgbClr val="F26B43"/>
          </p15:clr>
        </p15:guide>
        <p15:guide id="67" orient="horz" pos="611" userDrawn="1">
          <p15:clr>
            <a:srgbClr val="F26B43"/>
          </p15:clr>
        </p15:guide>
        <p15:guide id="68" orient="horz" pos="751" userDrawn="1">
          <p15:clr>
            <a:srgbClr val="F26B43"/>
          </p15:clr>
        </p15:guide>
        <p15:guide id="69" orient="horz" pos="799" userDrawn="1">
          <p15:clr>
            <a:srgbClr val="F26B43"/>
          </p15:clr>
        </p15:guide>
        <p15:guide id="70" orient="horz" pos="938" userDrawn="1">
          <p15:clr>
            <a:srgbClr val="F26B43"/>
          </p15:clr>
        </p15:guide>
        <p15:guide id="71" orient="horz" pos="986" userDrawn="1">
          <p15:clr>
            <a:srgbClr val="F26B43"/>
          </p15:clr>
        </p15:guide>
        <p15:guide id="72" orient="horz" pos="1126" userDrawn="1">
          <p15:clr>
            <a:srgbClr val="F26B43"/>
          </p15:clr>
        </p15:guide>
        <p15:guide id="73" orient="horz" pos="1174" userDrawn="1">
          <p15:clr>
            <a:srgbClr val="F26B43"/>
          </p15:clr>
        </p15:guide>
        <p15:guide id="74" orient="horz" pos="1314" userDrawn="1">
          <p15:clr>
            <a:srgbClr val="F26B43"/>
          </p15:clr>
        </p15:guide>
        <p15:guide id="75" orient="horz" pos="1362" userDrawn="1">
          <p15:clr>
            <a:srgbClr val="F26B43"/>
          </p15:clr>
        </p15:guide>
        <p15:guide id="76" orient="horz" pos="1507" userDrawn="1">
          <p15:clr>
            <a:srgbClr val="F26B43"/>
          </p15:clr>
        </p15:guide>
        <p15:guide id="77" orient="horz" pos="1550" userDrawn="1">
          <p15:clr>
            <a:srgbClr val="F26B43"/>
          </p15:clr>
        </p15:guide>
        <p15:guide id="78" orient="horz" pos="1689" userDrawn="1">
          <p15:clr>
            <a:srgbClr val="F26B43"/>
          </p15:clr>
        </p15:guide>
        <p15:guide id="79" orient="horz" pos="1737" userDrawn="1">
          <p15:clr>
            <a:srgbClr val="F26B43"/>
          </p15:clr>
        </p15:guide>
        <p15:guide id="80" orient="horz" pos="1877" userDrawn="1">
          <p15:clr>
            <a:srgbClr val="F26B43"/>
          </p15:clr>
        </p15:guide>
        <p15:guide id="81" orient="horz" pos="1925" userDrawn="1">
          <p15:clr>
            <a:srgbClr val="F26B43"/>
          </p15:clr>
        </p15:guide>
        <p15:guide id="82" orient="horz" pos="2065" userDrawn="1">
          <p15:clr>
            <a:srgbClr val="F26B43"/>
          </p15:clr>
        </p15:guide>
        <p15:guide id="83" orient="horz" pos="2113" userDrawn="1">
          <p15:clr>
            <a:srgbClr val="F26B43"/>
          </p15:clr>
        </p15:guide>
        <p15:guide id="84" orient="horz" pos="2253" userDrawn="1">
          <p15:clr>
            <a:srgbClr val="F26B43"/>
          </p15:clr>
        </p15:guide>
        <p15:guide id="85" orient="horz" pos="2301" userDrawn="1">
          <p15:clr>
            <a:srgbClr val="F26B43"/>
          </p15:clr>
        </p15:guide>
        <p15:guide id="86" orient="horz" pos="2440" userDrawn="1">
          <p15:clr>
            <a:srgbClr val="F26B43"/>
          </p15:clr>
        </p15:guide>
        <p15:guide id="87" orient="horz" pos="2488" userDrawn="1">
          <p15:clr>
            <a:srgbClr val="F26B43"/>
          </p15:clr>
        </p15:guide>
        <p15:guide id="88" orient="horz" pos="2628" userDrawn="1">
          <p15:clr>
            <a:srgbClr val="F26B43"/>
          </p15:clr>
        </p15:guide>
        <p15:guide id="89" orient="horz" pos="2676" userDrawn="1">
          <p15:clr>
            <a:srgbClr val="F26B43"/>
          </p15:clr>
        </p15:guide>
        <p15:guide id="90" orient="horz" pos="2816" userDrawn="1">
          <p15:clr>
            <a:srgbClr val="F26B43"/>
          </p15:clr>
        </p15:guide>
        <p15:guide id="91" orient="horz" pos="2864" userDrawn="1">
          <p15:clr>
            <a:srgbClr val="F26B43"/>
          </p15:clr>
        </p15:guide>
        <p15:guide id="92" orient="horz" pos="3004" userDrawn="1">
          <p15:clr>
            <a:srgbClr val="F26B43"/>
          </p15:clr>
        </p15:guide>
        <p15:guide id="93" orient="horz" pos="3049" userDrawn="1">
          <p15:clr>
            <a:srgbClr val="F26B43"/>
          </p15:clr>
        </p15:guide>
        <p15:guide id="94" orient="horz" pos="3192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itle Placeholder 264">
            <a:extLst>
              <a:ext uri="{FF2B5EF4-FFF2-40B4-BE49-F238E27FC236}">
                <a16:creationId xmlns:a16="http://schemas.microsoft.com/office/drawing/2014/main" id="{ED187B78-5AC4-3739-0CD8-E486FDAAA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1" y="278988"/>
            <a:ext cx="4159250" cy="994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NO" dirty="0"/>
          </a:p>
        </p:txBody>
      </p:sp>
      <p:sp>
        <p:nvSpPr>
          <p:cNvPr id="270" name="Date Placeholder 269">
            <a:extLst>
              <a:ext uri="{FF2B5EF4-FFF2-40B4-BE49-F238E27FC236}">
                <a16:creationId xmlns:a16="http://schemas.microsoft.com/office/drawing/2014/main" id="{FBF44ED1-4BEC-5A25-7F6D-E2CA8F5D6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0850" y="4840288"/>
            <a:ext cx="1543050" cy="24606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endParaRPr lang="en-NO"/>
          </a:p>
        </p:txBody>
      </p:sp>
      <p:sp>
        <p:nvSpPr>
          <p:cNvPr id="271" name="Footer Placeholder 270">
            <a:extLst>
              <a:ext uri="{FF2B5EF4-FFF2-40B4-BE49-F238E27FC236}">
                <a16:creationId xmlns:a16="http://schemas.microsoft.com/office/drawing/2014/main" id="{C12CCDDE-BD67-A49B-5051-0F4B75B4A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201" y="4840287"/>
            <a:ext cx="1543050" cy="24606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 b="0" i="0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272" name="Slide Number Placeholder 271">
            <a:extLst>
              <a:ext uri="{FF2B5EF4-FFF2-40B4-BE49-F238E27FC236}">
                <a16:creationId xmlns:a16="http://schemas.microsoft.com/office/drawing/2014/main" id="{8A993880-1A62-60AC-4A3A-2870D0431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5499" y="4835526"/>
            <a:ext cx="571500" cy="24606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3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A22599-4FA3-F64A-B81C-4589BEEDB8C9}" type="slidenum">
              <a:rPr lang="en-NO" smtClean="0"/>
              <a:pPr/>
              <a:t>‹#›</a:t>
            </a:fld>
            <a:endParaRPr lang="en-NO"/>
          </a:p>
        </p:txBody>
      </p:sp>
      <p:sp>
        <p:nvSpPr>
          <p:cNvPr id="299" name="Text Placeholder 298">
            <a:extLst>
              <a:ext uri="{FF2B5EF4-FFF2-40B4-BE49-F238E27FC236}">
                <a16:creationId xmlns:a16="http://schemas.microsoft.com/office/drawing/2014/main" id="{D38679AB-118E-4213-29FE-43E697C5E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0050" y="1863725"/>
            <a:ext cx="4133850" cy="2862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294106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786" r:id="rId2"/>
    <p:sldLayoutId id="2147483789" r:id="rId3"/>
    <p:sldLayoutId id="2147483853" r:id="rId4"/>
    <p:sldLayoutId id="2147483792" r:id="rId5"/>
    <p:sldLayoutId id="2147483825" r:id="rId6"/>
    <p:sldLayoutId id="2147483824" r:id="rId7"/>
    <p:sldLayoutId id="2147483790" r:id="rId8"/>
    <p:sldLayoutId id="2147483858" r:id="rId9"/>
    <p:sldLayoutId id="2147483859" r:id="rId10"/>
    <p:sldLayoutId id="2147483860" r:id="rId11"/>
    <p:sldLayoutId id="2147483828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826" r:id="rId18"/>
    <p:sldLayoutId id="2147483827" r:id="rId19"/>
    <p:sldLayoutId id="2147483847" r:id="rId20"/>
    <p:sldLayoutId id="2147483803" r:id="rId21"/>
    <p:sldLayoutId id="2147483804" r:id="rId22"/>
    <p:sldLayoutId id="2147483871" r:id="rId23"/>
  </p:sldLayoutIdLst>
  <p:hf sldNum="0" hdr="0" dt="0"/>
  <p:txStyles>
    <p:titleStyle>
      <a:lvl1pPr eaLnBrk="1" hangingPunct="1">
        <a:defRPr sz="3275" b="0" i="0">
          <a:latin typeface="+mj-lt"/>
          <a:ea typeface="+mj-ea"/>
          <a:cs typeface="+mj-cs"/>
        </a:defRPr>
      </a:lvl1pPr>
    </p:titleStyle>
    <p:bodyStyle>
      <a:lvl1pPr marL="285750" indent="-285750" eaLnBrk="1" hangingPunct="1">
        <a:buFont typeface="Wingdings" pitchFamily="2" charset="2"/>
        <a:buChar char="§"/>
        <a:defRPr sz="1400">
          <a:latin typeface="+mn-lt"/>
          <a:ea typeface="+mn-ea"/>
          <a:cs typeface="+mn-cs"/>
        </a:defRPr>
      </a:lvl1pPr>
      <a:lvl2pPr marL="379388" indent="-171450" eaLnBrk="1" hangingPunct="1">
        <a:buFont typeface="Wingdings" pitchFamily="2" charset="2"/>
        <a:buChar char="§"/>
        <a:defRPr sz="1200">
          <a:latin typeface="+mn-lt"/>
          <a:ea typeface="+mn-ea"/>
          <a:cs typeface="+mn-cs"/>
        </a:defRPr>
      </a:lvl2pPr>
      <a:lvl3pPr marL="587325" indent="-171450" eaLnBrk="1" hangingPunct="1">
        <a:buFont typeface="Wingdings" pitchFamily="2" charset="2"/>
        <a:buChar char="§"/>
        <a:defRPr sz="1000">
          <a:latin typeface="+mn-lt"/>
          <a:ea typeface="+mn-ea"/>
          <a:cs typeface="+mn-cs"/>
        </a:defRPr>
      </a:lvl3pPr>
      <a:lvl4pPr marL="795263" indent="-171450" eaLnBrk="1" hangingPunct="1">
        <a:buFont typeface="Wingdings" pitchFamily="2" charset="2"/>
        <a:buChar char="§"/>
        <a:defRPr sz="800">
          <a:latin typeface="+mn-lt"/>
          <a:ea typeface="+mn-ea"/>
          <a:cs typeface="+mn-cs"/>
        </a:defRPr>
      </a:lvl4pPr>
      <a:lvl5pPr marL="1003200" indent="-171450" eaLnBrk="1" hangingPunct="1">
        <a:buFont typeface="Wingdings" pitchFamily="2" charset="2"/>
        <a:buChar char="§"/>
        <a:defRPr sz="800">
          <a:latin typeface="+mn-lt"/>
          <a:ea typeface="+mn-ea"/>
          <a:cs typeface="+mn-cs"/>
        </a:defRPr>
      </a:lvl5pPr>
      <a:lvl6pPr marL="1039688" eaLnBrk="1" hangingPunct="1">
        <a:defRPr>
          <a:latin typeface="+mn-lt"/>
          <a:ea typeface="+mn-ea"/>
          <a:cs typeface="+mn-cs"/>
        </a:defRPr>
      </a:lvl6pPr>
      <a:lvl7pPr marL="1247625" eaLnBrk="1" hangingPunct="1">
        <a:defRPr>
          <a:latin typeface="+mn-lt"/>
          <a:ea typeface="+mn-ea"/>
          <a:cs typeface="+mn-cs"/>
        </a:defRPr>
      </a:lvl7pPr>
      <a:lvl8pPr marL="1455563" eaLnBrk="1" hangingPunct="1">
        <a:defRPr>
          <a:latin typeface="+mn-lt"/>
          <a:ea typeface="+mn-ea"/>
          <a:cs typeface="+mn-cs"/>
        </a:defRPr>
      </a:lvl8pPr>
      <a:lvl9pPr marL="16635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07938" eaLnBrk="1" hangingPunct="1">
        <a:defRPr>
          <a:latin typeface="+mn-lt"/>
          <a:ea typeface="+mn-ea"/>
          <a:cs typeface="+mn-cs"/>
        </a:defRPr>
      </a:lvl2pPr>
      <a:lvl3pPr marL="415875" eaLnBrk="1" hangingPunct="1">
        <a:defRPr>
          <a:latin typeface="+mn-lt"/>
          <a:ea typeface="+mn-ea"/>
          <a:cs typeface="+mn-cs"/>
        </a:defRPr>
      </a:lvl3pPr>
      <a:lvl4pPr marL="623813" eaLnBrk="1" hangingPunct="1">
        <a:defRPr>
          <a:latin typeface="+mn-lt"/>
          <a:ea typeface="+mn-ea"/>
          <a:cs typeface="+mn-cs"/>
        </a:defRPr>
      </a:lvl4pPr>
      <a:lvl5pPr marL="831750" eaLnBrk="1" hangingPunct="1">
        <a:defRPr>
          <a:latin typeface="+mn-lt"/>
          <a:ea typeface="+mn-ea"/>
          <a:cs typeface="+mn-cs"/>
        </a:defRPr>
      </a:lvl5pPr>
      <a:lvl6pPr marL="1039688" eaLnBrk="1" hangingPunct="1">
        <a:defRPr>
          <a:latin typeface="+mn-lt"/>
          <a:ea typeface="+mn-ea"/>
          <a:cs typeface="+mn-cs"/>
        </a:defRPr>
      </a:lvl6pPr>
      <a:lvl7pPr marL="1247625" eaLnBrk="1" hangingPunct="1">
        <a:defRPr>
          <a:latin typeface="+mn-lt"/>
          <a:ea typeface="+mn-ea"/>
          <a:cs typeface="+mn-cs"/>
        </a:defRPr>
      </a:lvl7pPr>
      <a:lvl8pPr marL="1455563" eaLnBrk="1" hangingPunct="1">
        <a:defRPr>
          <a:latin typeface="+mn-lt"/>
          <a:ea typeface="+mn-ea"/>
          <a:cs typeface="+mn-cs"/>
        </a:defRPr>
      </a:lvl8pPr>
      <a:lvl9pPr marL="1663500" eaLnBrk="1" hangingPunct="1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pos="48" userDrawn="1">
          <p15:clr>
            <a:srgbClr val="F26B43"/>
          </p15:clr>
        </p15:guide>
        <p15:guide id="4" pos="204" userDrawn="1">
          <p15:clr>
            <a:srgbClr val="F26B43"/>
          </p15:clr>
        </p15:guide>
        <p15:guide id="5" pos="252" userDrawn="1">
          <p15:clr>
            <a:srgbClr val="F26B43"/>
          </p15:clr>
        </p15:guide>
        <p15:guide id="6" pos="408" userDrawn="1">
          <p15:clr>
            <a:srgbClr val="F26B43"/>
          </p15:clr>
        </p15:guide>
        <p15:guide id="7" pos="456" userDrawn="1">
          <p15:clr>
            <a:srgbClr val="F26B43"/>
          </p15:clr>
        </p15:guide>
        <p15:guide id="8" pos="612" userDrawn="1">
          <p15:clr>
            <a:srgbClr val="F26B43"/>
          </p15:clr>
        </p15:guide>
        <p15:guide id="9" pos="660" userDrawn="1">
          <p15:clr>
            <a:srgbClr val="F26B43"/>
          </p15:clr>
        </p15:guide>
        <p15:guide id="10" pos="816" userDrawn="1">
          <p15:clr>
            <a:srgbClr val="F26B43"/>
          </p15:clr>
        </p15:guide>
        <p15:guide id="11" pos="864" userDrawn="1">
          <p15:clr>
            <a:srgbClr val="F26B43"/>
          </p15:clr>
        </p15:guide>
        <p15:guide id="12" pos="1020" userDrawn="1">
          <p15:clr>
            <a:srgbClr val="F26B43"/>
          </p15:clr>
        </p15:guide>
        <p15:guide id="13" pos="1068" userDrawn="1">
          <p15:clr>
            <a:srgbClr val="F26B43"/>
          </p15:clr>
        </p15:guide>
        <p15:guide id="14" pos="1224" userDrawn="1">
          <p15:clr>
            <a:srgbClr val="F26B43"/>
          </p15:clr>
        </p15:guide>
        <p15:guide id="15" pos="1270" userDrawn="1">
          <p15:clr>
            <a:srgbClr val="F26B43"/>
          </p15:clr>
        </p15:guide>
        <p15:guide id="16" pos="1428" userDrawn="1">
          <p15:clr>
            <a:srgbClr val="F26B43"/>
          </p15:clr>
        </p15:guide>
        <p15:guide id="17" pos="1476" userDrawn="1">
          <p15:clr>
            <a:srgbClr val="F26B43"/>
          </p15:clr>
        </p15:guide>
        <p15:guide id="18" pos="1632" userDrawn="1">
          <p15:clr>
            <a:srgbClr val="F26B43"/>
          </p15:clr>
        </p15:guide>
        <p15:guide id="19" pos="1680" userDrawn="1">
          <p15:clr>
            <a:srgbClr val="F26B43"/>
          </p15:clr>
        </p15:guide>
        <p15:guide id="20" pos="1836" userDrawn="1">
          <p15:clr>
            <a:srgbClr val="F26B43"/>
          </p15:clr>
        </p15:guide>
        <p15:guide id="21" pos="1884" userDrawn="1">
          <p15:clr>
            <a:srgbClr val="F26B43"/>
          </p15:clr>
        </p15:guide>
        <p15:guide id="22" pos="2040" userDrawn="1">
          <p15:clr>
            <a:srgbClr val="F26B43"/>
          </p15:clr>
        </p15:guide>
        <p15:guide id="23" pos="2088" userDrawn="1">
          <p15:clr>
            <a:srgbClr val="F26B43"/>
          </p15:clr>
        </p15:guide>
        <p15:guide id="24" pos="2244" userDrawn="1">
          <p15:clr>
            <a:srgbClr val="F26B43"/>
          </p15:clr>
        </p15:guide>
        <p15:guide id="25" pos="2292" userDrawn="1">
          <p15:clr>
            <a:srgbClr val="F26B43"/>
          </p15:clr>
        </p15:guide>
        <p15:guide id="26" pos="2448" userDrawn="1">
          <p15:clr>
            <a:srgbClr val="F26B43"/>
          </p15:clr>
        </p15:guide>
        <p15:guide id="27" pos="2496" userDrawn="1">
          <p15:clr>
            <a:srgbClr val="F26B43"/>
          </p15:clr>
        </p15:guide>
        <p15:guide id="28" pos="2652" userDrawn="1">
          <p15:clr>
            <a:srgbClr val="F26B43"/>
          </p15:clr>
        </p15:guide>
        <p15:guide id="29" pos="2700" userDrawn="1">
          <p15:clr>
            <a:srgbClr val="F26B43"/>
          </p15:clr>
        </p15:guide>
        <p15:guide id="30" pos="2856" userDrawn="1">
          <p15:clr>
            <a:srgbClr val="F26B43"/>
          </p15:clr>
        </p15:guide>
        <p15:guide id="31" pos="2904" userDrawn="1">
          <p15:clr>
            <a:srgbClr val="F26B43"/>
          </p15:clr>
        </p15:guide>
        <p15:guide id="32" pos="3060" userDrawn="1">
          <p15:clr>
            <a:srgbClr val="F26B43"/>
          </p15:clr>
        </p15:guide>
        <p15:guide id="33" pos="3108" userDrawn="1">
          <p15:clr>
            <a:srgbClr val="F26B43"/>
          </p15:clr>
        </p15:guide>
        <p15:guide id="34" pos="3264" userDrawn="1">
          <p15:clr>
            <a:srgbClr val="F26B43"/>
          </p15:clr>
        </p15:guide>
        <p15:guide id="35" pos="3312" userDrawn="1">
          <p15:clr>
            <a:srgbClr val="F26B43"/>
          </p15:clr>
        </p15:guide>
        <p15:guide id="36" pos="3468" userDrawn="1">
          <p15:clr>
            <a:srgbClr val="F26B43"/>
          </p15:clr>
        </p15:guide>
        <p15:guide id="37" pos="3516" userDrawn="1">
          <p15:clr>
            <a:srgbClr val="F26B43"/>
          </p15:clr>
        </p15:guide>
        <p15:guide id="38" pos="3672" userDrawn="1">
          <p15:clr>
            <a:srgbClr val="F26B43"/>
          </p15:clr>
        </p15:guide>
        <p15:guide id="39" pos="3720" userDrawn="1">
          <p15:clr>
            <a:srgbClr val="F26B43"/>
          </p15:clr>
        </p15:guide>
        <p15:guide id="40" pos="3876" userDrawn="1">
          <p15:clr>
            <a:srgbClr val="F26B43"/>
          </p15:clr>
        </p15:guide>
        <p15:guide id="41" pos="3924" userDrawn="1">
          <p15:clr>
            <a:srgbClr val="F26B43"/>
          </p15:clr>
        </p15:guide>
        <p15:guide id="42" pos="4080" userDrawn="1">
          <p15:clr>
            <a:srgbClr val="F26B43"/>
          </p15:clr>
        </p15:guide>
        <p15:guide id="43" pos="4128" userDrawn="1">
          <p15:clr>
            <a:srgbClr val="F26B43"/>
          </p15:clr>
        </p15:guide>
        <p15:guide id="44" pos="4284" userDrawn="1">
          <p15:clr>
            <a:srgbClr val="F26B43"/>
          </p15:clr>
        </p15:guide>
        <p15:guide id="45" pos="4332" userDrawn="1">
          <p15:clr>
            <a:srgbClr val="F26B43"/>
          </p15:clr>
        </p15:guide>
        <p15:guide id="46" pos="4488" userDrawn="1">
          <p15:clr>
            <a:srgbClr val="F26B43"/>
          </p15:clr>
        </p15:guide>
        <p15:guide id="47" pos="4536" userDrawn="1">
          <p15:clr>
            <a:srgbClr val="F26B43"/>
          </p15:clr>
        </p15:guide>
        <p15:guide id="48" pos="4692" userDrawn="1">
          <p15:clr>
            <a:srgbClr val="F26B43"/>
          </p15:clr>
        </p15:guide>
        <p15:guide id="49" pos="4740" userDrawn="1">
          <p15:clr>
            <a:srgbClr val="F26B43"/>
          </p15:clr>
        </p15:guide>
        <p15:guide id="50" pos="4896" userDrawn="1">
          <p15:clr>
            <a:srgbClr val="F26B43"/>
          </p15:clr>
        </p15:guide>
        <p15:guide id="51" pos="4944" userDrawn="1">
          <p15:clr>
            <a:srgbClr val="F26B43"/>
          </p15:clr>
        </p15:guide>
        <p15:guide id="52" pos="5100" userDrawn="1">
          <p15:clr>
            <a:srgbClr val="F26B43"/>
          </p15:clr>
        </p15:guide>
        <p15:guide id="53" pos="5148" userDrawn="1">
          <p15:clr>
            <a:srgbClr val="F26B43"/>
          </p15:clr>
        </p15:guide>
        <p15:guide id="54" pos="5304" userDrawn="1">
          <p15:clr>
            <a:srgbClr val="F26B43"/>
          </p15:clr>
        </p15:guide>
        <p15:guide id="55" pos="5352" userDrawn="1">
          <p15:clr>
            <a:srgbClr val="F26B43"/>
          </p15:clr>
        </p15:guide>
        <p15:guide id="56" pos="5508" userDrawn="1">
          <p15:clr>
            <a:srgbClr val="F26B43"/>
          </p15:clr>
        </p15:guide>
        <p15:guide id="57" pos="5556" userDrawn="1">
          <p15:clr>
            <a:srgbClr val="F26B43"/>
          </p15:clr>
        </p15:guide>
        <p15:guide id="58" pos="5712" userDrawn="1">
          <p15:clr>
            <a:srgbClr val="F26B43"/>
          </p15:clr>
        </p15:guide>
        <p15:guide id="59" orient="horz" userDrawn="1">
          <p15:clr>
            <a:srgbClr val="F26B43"/>
          </p15:clr>
        </p15:guide>
        <p15:guide id="60" orient="horz" pos="3240" userDrawn="1">
          <p15:clr>
            <a:srgbClr val="F26B43"/>
          </p15:clr>
        </p15:guide>
        <p15:guide id="61" orient="horz" pos="48" userDrawn="1">
          <p15:clr>
            <a:srgbClr val="F26B43"/>
          </p15:clr>
        </p15:guide>
        <p15:guide id="62" orient="horz" pos="187" userDrawn="1">
          <p15:clr>
            <a:srgbClr val="F26B43"/>
          </p15:clr>
        </p15:guide>
        <p15:guide id="63" orient="horz" pos="235" userDrawn="1">
          <p15:clr>
            <a:srgbClr val="F26B43"/>
          </p15:clr>
        </p15:guide>
        <p15:guide id="64" orient="horz" pos="375" userDrawn="1">
          <p15:clr>
            <a:srgbClr val="F26B43"/>
          </p15:clr>
        </p15:guide>
        <p15:guide id="65" orient="horz" pos="423" userDrawn="1">
          <p15:clr>
            <a:srgbClr val="F26B43"/>
          </p15:clr>
        </p15:guide>
        <p15:guide id="66" orient="horz" pos="563" userDrawn="1">
          <p15:clr>
            <a:srgbClr val="F26B43"/>
          </p15:clr>
        </p15:guide>
        <p15:guide id="67" orient="horz" pos="611" userDrawn="1">
          <p15:clr>
            <a:srgbClr val="F26B43"/>
          </p15:clr>
        </p15:guide>
        <p15:guide id="68" orient="horz" pos="751" userDrawn="1">
          <p15:clr>
            <a:srgbClr val="F26B43"/>
          </p15:clr>
        </p15:guide>
        <p15:guide id="69" orient="horz" pos="799" userDrawn="1">
          <p15:clr>
            <a:srgbClr val="F26B43"/>
          </p15:clr>
        </p15:guide>
        <p15:guide id="70" orient="horz" pos="938" userDrawn="1">
          <p15:clr>
            <a:srgbClr val="F26B43"/>
          </p15:clr>
        </p15:guide>
        <p15:guide id="71" orient="horz" pos="986" userDrawn="1">
          <p15:clr>
            <a:srgbClr val="F26B43"/>
          </p15:clr>
        </p15:guide>
        <p15:guide id="72" orient="horz" pos="1126" userDrawn="1">
          <p15:clr>
            <a:srgbClr val="F26B43"/>
          </p15:clr>
        </p15:guide>
        <p15:guide id="73" orient="horz" pos="1174" userDrawn="1">
          <p15:clr>
            <a:srgbClr val="F26B43"/>
          </p15:clr>
        </p15:guide>
        <p15:guide id="74" orient="horz" pos="1314" userDrawn="1">
          <p15:clr>
            <a:srgbClr val="F26B43"/>
          </p15:clr>
        </p15:guide>
        <p15:guide id="75" orient="horz" pos="1362" userDrawn="1">
          <p15:clr>
            <a:srgbClr val="F26B43"/>
          </p15:clr>
        </p15:guide>
        <p15:guide id="76" orient="horz" pos="1507" userDrawn="1">
          <p15:clr>
            <a:srgbClr val="F26B43"/>
          </p15:clr>
        </p15:guide>
        <p15:guide id="77" orient="horz" pos="1550" userDrawn="1">
          <p15:clr>
            <a:srgbClr val="F26B43"/>
          </p15:clr>
        </p15:guide>
        <p15:guide id="78" orient="horz" pos="1689" userDrawn="1">
          <p15:clr>
            <a:srgbClr val="F26B43"/>
          </p15:clr>
        </p15:guide>
        <p15:guide id="79" orient="horz" pos="1737" userDrawn="1">
          <p15:clr>
            <a:srgbClr val="F26B43"/>
          </p15:clr>
        </p15:guide>
        <p15:guide id="80" orient="horz" pos="1877" userDrawn="1">
          <p15:clr>
            <a:srgbClr val="F26B43"/>
          </p15:clr>
        </p15:guide>
        <p15:guide id="81" orient="horz" pos="1925" userDrawn="1">
          <p15:clr>
            <a:srgbClr val="F26B43"/>
          </p15:clr>
        </p15:guide>
        <p15:guide id="82" orient="horz" pos="2065" userDrawn="1">
          <p15:clr>
            <a:srgbClr val="F26B43"/>
          </p15:clr>
        </p15:guide>
        <p15:guide id="83" orient="horz" pos="2113" userDrawn="1">
          <p15:clr>
            <a:srgbClr val="F26B43"/>
          </p15:clr>
        </p15:guide>
        <p15:guide id="84" orient="horz" pos="2253" userDrawn="1">
          <p15:clr>
            <a:srgbClr val="F26B43"/>
          </p15:clr>
        </p15:guide>
        <p15:guide id="85" orient="horz" pos="2301" userDrawn="1">
          <p15:clr>
            <a:srgbClr val="F26B43"/>
          </p15:clr>
        </p15:guide>
        <p15:guide id="86" orient="horz" pos="2440" userDrawn="1">
          <p15:clr>
            <a:srgbClr val="F26B43"/>
          </p15:clr>
        </p15:guide>
        <p15:guide id="87" orient="horz" pos="2488" userDrawn="1">
          <p15:clr>
            <a:srgbClr val="F26B43"/>
          </p15:clr>
        </p15:guide>
        <p15:guide id="88" orient="horz" pos="2628" userDrawn="1">
          <p15:clr>
            <a:srgbClr val="F26B43"/>
          </p15:clr>
        </p15:guide>
        <p15:guide id="89" orient="horz" pos="2676" userDrawn="1">
          <p15:clr>
            <a:srgbClr val="F26B43"/>
          </p15:clr>
        </p15:guide>
        <p15:guide id="90" orient="horz" pos="2816" userDrawn="1">
          <p15:clr>
            <a:srgbClr val="F26B43"/>
          </p15:clr>
        </p15:guide>
        <p15:guide id="91" orient="horz" pos="2864" userDrawn="1">
          <p15:clr>
            <a:srgbClr val="F26B43"/>
          </p15:clr>
        </p15:guide>
        <p15:guide id="92" orient="horz" pos="3004" userDrawn="1">
          <p15:clr>
            <a:srgbClr val="F26B43"/>
          </p15:clr>
        </p15:guide>
        <p15:guide id="93" orient="horz" pos="3049" userDrawn="1">
          <p15:clr>
            <a:srgbClr val="F26B43"/>
          </p15:clr>
        </p15:guide>
        <p15:guide id="94" orient="horz" pos="3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sv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46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3C4D8-BE23-F6D1-09EF-838598705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C9D9C2B8-2E70-F1B4-3A45-1C2B01B1AE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0050" y="1268413"/>
            <a:ext cx="3202132" cy="2009776"/>
          </a:xfrm>
        </p:spPr>
        <p:txBody>
          <a:bodyPr/>
          <a:lstStyle/>
          <a:p>
            <a:r>
              <a:rPr lang="nb-NO" dirty="0" err="1">
                <a:solidFill>
                  <a:schemeClr val="tx1"/>
                </a:solidFill>
              </a:rPr>
              <a:t>Motivation</a:t>
            </a:r>
            <a:endParaRPr lang="nb-NO" dirty="0">
              <a:solidFill>
                <a:schemeClr val="tx1"/>
              </a:solidFill>
            </a:endParaRPr>
          </a:p>
          <a:p>
            <a:r>
              <a:rPr lang="nb-NO" dirty="0">
                <a:solidFill>
                  <a:schemeClr val="bg1"/>
                </a:solidFill>
                <a:highlight>
                  <a:srgbClr val="000000"/>
                </a:highlight>
              </a:rPr>
              <a:t>HDLRegression</a:t>
            </a:r>
          </a:p>
          <a:p>
            <a:r>
              <a:rPr lang="nb-NO" dirty="0" err="1"/>
              <a:t>Practical</a:t>
            </a:r>
            <a:r>
              <a:rPr lang="nb-NO" dirty="0"/>
              <a:t> </a:t>
            </a:r>
            <a:r>
              <a:rPr lang="nb-NO" dirty="0" err="1"/>
              <a:t>Example</a:t>
            </a:r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AF6C43D-D404-3B31-AD81-A52CA58A6AF0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FA7F30AE-39D2-DF6A-CB90-7FDB5D0D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Topics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01612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45F9C5ED-436C-B5D4-C0BF-4FEA710E6AF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65E92829-FF4C-1D97-FC49-581FE58EE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What</a:t>
            </a:r>
            <a:r>
              <a:rPr lang="nb-NO" dirty="0"/>
              <a:t> is HDLRegression?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7EE5E761-C144-C3F5-26A3-EA6B4D3041E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46" y="1565275"/>
            <a:ext cx="6314861" cy="2905125"/>
          </a:xfrm>
        </p:spPr>
        <p:txBody>
          <a:bodyPr/>
          <a:lstStyle/>
          <a:p>
            <a:r>
              <a:rPr lang="nb-NO" sz="1200" dirty="0"/>
              <a:t>An </a:t>
            </a:r>
            <a:r>
              <a:rPr lang="nb-NO" sz="1200" dirty="0" err="1"/>
              <a:t>open-source</a:t>
            </a:r>
            <a:r>
              <a:rPr lang="nb-NO" sz="1200" dirty="0"/>
              <a:t> </a:t>
            </a:r>
            <a:r>
              <a:rPr lang="nb-NO" sz="1200" dirty="0" err="1">
                <a:solidFill>
                  <a:schemeClr val="tx2"/>
                </a:solidFill>
                <a:highlight>
                  <a:srgbClr val="000000"/>
                </a:highlight>
              </a:rPr>
              <a:t>regression</a:t>
            </a:r>
            <a:r>
              <a:rPr lang="nb-NO" sz="1200" dirty="0">
                <a:solidFill>
                  <a:schemeClr val="tx2"/>
                </a:solidFill>
                <a:highlight>
                  <a:srgbClr val="000000"/>
                </a:highlight>
              </a:rPr>
              <a:t> runner</a:t>
            </a:r>
            <a:r>
              <a:rPr lang="nb-NO" sz="1200" dirty="0"/>
              <a:t> for VHDL/</a:t>
            </a:r>
            <a:r>
              <a:rPr lang="nb-NO" sz="1200" dirty="0" err="1"/>
              <a:t>Verilog</a:t>
            </a:r>
            <a:r>
              <a:rPr lang="nb-NO" sz="1200" dirty="0"/>
              <a:t> TB – </a:t>
            </a:r>
            <a:r>
              <a:rPr lang="nb-NO" sz="1200" dirty="0" err="1"/>
              <a:t>written</a:t>
            </a:r>
            <a:r>
              <a:rPr lang="nb-NO" sz="1200" dirty="0"/>
              <a:t> in Python 3.</a:t>
            </a:r>
          </a:p>
          <a:p>
            <a:pPr>
              <a:buClr>
                <a:schemeClr val="tx1"/>
              </a:buClr>
            </a:pPr>
            <a:r>
              <a:rPr lang="nb-NO" sz="1200" dirty="0">
                <a:solidFill>
                  <a:schemeClr val="tx2"/>
                </a:solidFill>
                <a:highlight>
                  <a:srgbClr val="000000"/>
                </a:highlight>
              </a:rPr>
              <a:t>Ultra-</a:t>
            </a:r>
            <a:r>
              <a:rPr lang="nb-NO" sz="1200" dirty="0" err="1">
                <a:solidFill>
                  <a:schemeClr val="tx2"/>
                </a:solidFill>
                <a:highlight>
                  <a:srgbClr val="000000"/>
                </a:highlight>
              </a:rPr>
              <a:t>easy</a:t>
            </a:r>
            <a:r>
              <a:rPr lang="nb-NO" sz="1200" dirty="0">
                <a:solidFill>
                  <a:schemeClr val="tx2"/>
                </a:solidFill>
                <a:highlight>
                  <a:srgbClr val="000000"/>
                </a:highlight>
              </a:rPr>
              <a:t> start-up</a:t>
            </a:r>
            <a:r>
              <a:rPr lang="nb-NO" sz="1200" dirty="0"/>
              <a:t> – </a:t>
            </a:r>
            <a:r>
              <a:rPr lang="nb-NO" sz="1200" dirty="0" err="1"/>
              <a:t>only</a:t>
            </a:r>
            <a:r>
              <a:rPr lang="nb-NO" sz="1200" dirty="0"/>
              <a:t> a </a:t>
            </a:r>
            <a:r>
              <a:rPr lang="nb-NO" sz="1200" dirty="0" err="1"/>
              <a:t>pragma</a:t>
            </a:r>
            <a:r>
              <a:rPr lang="nb-NO" sz="1200" dirty="0"/>
              <a:t> </a:t>
            </a:r>
            <a:r>
              <a:rPr lang="nb-NO" sz="1200" dirty="0" err="1"/>
              <a:t>comment</a:t>
            </a:r>
            <a:r>
              <a:rPr lang="nb-NO" sz="1200" dirty="0"/>
              <a:t> in </a:t>
            </a:r>
            <a:r>
              <a:rPr lang="nb-NO" sz="1200" dirty="0" err="1"/>
              <a:t>the</a:t>
            </a:r>
            <a:r>
              <a:rPr lang="nb-NO" sz="1200" dirty="0"/>
              <a:t> TB; </a:t>
            </a:r>
            <a:r>
              <a:rPr lang="nb-NO" sz="1200" dirty="0" err="1"/>
              <a:t>no</a:t>
            </a:r>
            <a:r>
              <a:rPr lang="nb-NO" sz="1200" dirty="0"/>
              <a:t> </a:t>
            </a:r>
            <a:r>
              <a:rPr lang="nb-NO" sz="1200" dirty="0" err="1"/>
              <a:t>refactor</a:t>
            </a:r>
            <a:r>
              <a:rPr lang="nb-NO" sz="1200" dirty="0"/>
              <a:t>.</a:t>
            </a:r>
          </a:p>
          <a:p>
            <a:r>
              <a:rPr lang="nb-NO" sz="1200" dirty="0"/>
              <a:t>Framework </a:t>
            </a:r>
            <a:r>
              <a:rPr lang="nb-NO" sz="1200" dirty="0" err="1"/>
              <a:t>independent</a:t>
            </a:r>
            <a:r>
              <a:rPr lang="nb-NO" sz="1200" dirty="0"/>
              <a:t> – </a:t>
            </a:r>
            <a:r>
              <a:rPr lang="nb-NO" sz="1200" dirty="0" err="1"/>
              <a:t>works</a:t>
            </a:r>
            <a:r>
              <a:rPr lang="nb-NO" sz="1200" dirty="0"/>
              <a:t> </a:t>
            </a:r>
            <a:r>
              <a:rPr lang="nb-NO" sz="1200" dirty="0" err="1"/>
              <a:t>with</a:t>
            </a:r>
            <a:r>
              <a:rPr lang="nb-NO" sz="1200" dirty="0"/>
              <a:t> UVVM, OSVVM, </a:t>
            </a:r>
            <a:r>
              <a:rPr lang="nb-NO" sz="1200" dirty="0" err="1"/>
              <a:t>Vunit</a:t>
            </a:r>
            <a:r>
              <a:rPr lang="nb-NO" sz="1200" dirty="0"/>
              <a:t>, or in-house </a:t>
            </a:r>
            <a:r>
              <a:rPr lang="nb-NO" sz="1200" dirty="0" err="1"/>
              <a:t>code</a:t>
            </a:r>
            <a:r>
              <a:rPr lang="nb-NO" sz="1200" dirty="0"/>
              <a:t>.</a:t>
            </a:r>
          </a:p>
          <a:p>
            <a:pPr>
              <a:buClr>
                <a:schemeClr val="tx1"/>
              </a:buClr>
            </a:pPr>
            <a:r>
              <a:rPr lang="nb-NO" sz="1200" dirty="0">
                <a:solidFill>
                  <a:schemeClr val="tx2"/>
                </a:solidFill>
                <a:highlight>
                  <a:srgbClr val="000000"/>
                </a:highlight>
              </a:rPr>
              <a:t>Auto-</a:t>
            </a:r>
            <a:r>
              <a:rPr lang="nb-NO" sz="1200" dirty="0" err="1">
                <a:solidFill>
                  <a:schemeClr val="tx2"/>
                </a:solidFill>
                <a:highlight>
                  <a:srgbClr val="000000"/>
                </a:highlight>
              </a:rPr>
              <a:t>detects</a:t>
            </a:r>
            <a:r>
              <a:rPr lang="nb-NO" sz="1200" dirty="0"/>
              <a:t> </a:t>
            </a:r>
            <a:r>
              <a:rPr lang="nb-NO" sz="1200" dirty="0" err="1"/>
              <a:t>ModelSim</a:t>
            </a:r>
            <a:r>
              <a:rPr lang="nb-NO" sz="1200" dirty="0"/>
              <a:t>, </a:t>
            </a:r>
            <a:r>
              <a:rPr lang="nb-NO" sz="1200" dirty="0" err="1"/>
              <a:t>Questa</a:t>
            </a:r>
            <a:r>
              <a:rPr lang="nb-NO" sz="1200" dirty="0"/>
              <a:t>, Riviera-PRO, GHDL, NVC, and drives </a:t>
            </a:r>
            <a:r>
              <a:rPr lang="nb-NO" sz="1200" dirty="0" err="1"/>
              <a:t>them</a:t>
            </a:r>
            <a:r>
              <a:rPr lang="nb-NO" sz="1200" dirty="0"/>
              <a:t> for </a:t>
            </a:r>
            <a:r>
              <a:rPr lang="nb-NO" sz="1200" dirty="0" err="1"/>
              <a:t>you</a:t>
            </a:r>
            <a:r>
              <a:rPr lang="nb-NO" sz="1200" dirty="0"/>
              <a:t>.</a:t>
            </a:r>
          </a:p>
          <a:p>
            <a:r>
              <a:rPr lang="nb-NO" sz="1200" dirty="0"/>
              <a:t>Scales from </a:t>
            </a:r>
            <a:r>
              <a:rPr lang="nb-NO" sz="1200" dirty="0" err="1"/>
              <a:t>quick</a:t>
            </a:r>
            <a:r>
              <a:rPr lang="nb-NO" sz="1200" dirty="0"/>
              <a:t> </a:t>
            </a:r>
            <a:r>
              <a:rPr lang="nb-NO" sz="1200" dirty="0">
                <a:solidFill>
                  <a:schemeClr val="tx2"/>
                </a:solidFill>
                <a:highlight>
                  <a:srgbClr val="000000"/>
                </a:highlight>
              </a:rPr>
              <a:t>unit tests</a:t>
            </a:r>
            <a:r>
              <a:rPr lang="nb-NO" sz="1200" dirty="0"/>
              <a:t> to </a:t>
            </a:r>
            <a:r>
              <a:rPr lang="nb-NO" sz="1200" dirty="0" err="1"/>
              <a:t>large</a:t>
            </a:r>
            <a:r>
              <a:rPr lang="nb-NO" sz="1200" dirty="0"/>
              <a:t>, </a:t>
            </a:r>
            <a:r>
              <a:rPr lang="nb-NO" sz="1200" dirty="0" err="1"/>
              <a:t>multi-library</a:t>
            </a:r>
            <a:r>
              <a:rPr lang="nb-NO" sz="1200" dirty="0"/>
              <a:t> </a:t>
            </a:r>
            <a:r>
              <a:rPr lang="nb-NO" sz="1200" dirty="0" err="1"/>
              <a:t>projects</a:t>
            </a:r>
            <a:r>
              <a:rPr lang="nb-NO" sz="1200" dirty="0"/>
              <a:t>.</a:t>
            </a:r>
          </a:p>
          <a:p>
            <a:r>
              <a:rPr lang="nb-NO" sz="1200" dirty="0"/>
              <a:t>Goal: </a:t>
            </a:r>
            <a:r>
              <a:rPr lang="nb-NO" sz="1200" dirty="0" err="1"/>
              <a:t>simplicity</a:t>
            </a:r>
            <a:r>
              <a:rPr lang="nb-NO" sz="1200" dirty="0"/>
              <a:t> and </a:t>
            </a:r>
            <a:r>
              <a:rPr lang="nb-NO" sz="1200" dirty="0" err="1"/>
              <a:t>efficiency</a:t>
            </a:r>
            <a:r>
              <a:rPr lang="nb-NO" sz="1200" dirty="0"/>
              <a:t> </a:t>
            </a:r>
            <a:r>
              <a:rPr lang="nb-NO" sz="1200" dirty="0">
                <a:sym typeface="Wingdings" pitchFamily="2" charset="2"/>
              </a:rPr>
              <a:t> </a:t>
            </a:r>
            <a:r>
              <a:rPr lang="nb-NO" sz="1200" dirty="0" err="1"/>
              <a:t>focus</a:t>
            </a:r>
            <a:r>
              <a:rPr lang="nb-NO" sz="1200" dirty="0"/>
              <a:t> </a:t>
            </a:r>
            <a:r>
              <a:rPr lang="nb-NO" sz="1200" dirty="0" err="1"/>
              <a:t>on</a:t>
            </a:r>
            <a:r>
              <a:rPr lang="nb-NO" sz="1200" dirty="0"/>
              <a:t> </a:t>
            </a:r>
            <a:r>
              <a:rPr lang="nb-NO" sz="1200" dirty="0" err="1"/>
              <a:t>writing</a:t>
            </a:r>
            <a:r>
              <a:rPr lang="nb-NO" sz="1200" dirty="0"/>
              <a:t> </a:t>
            </a:r>
            <a:r>
              <a:rPr lang="nb-NO" sz="1200" dirty="0" err="1"/>
              <a:t>good</a:t>
            </a:r>
            <a:r>
              <a:rPr lang="nb-NO" sz="1200" dirty="0"/>
              <a:t> tests.</a:t>
            </a:r>
          </a:p>
        </p:txBody>
      </p:sp>
      <p:pic>
        <p:nvPicPr>
          <p:cNvPr id="5" name="Plassholder for bilde 7" descr="Et bilde som inneholder Font, logo, Grafikk, symbol&#10;&#10;KI-generert innhold kan være feil.">
            <a:extLst>
              <a:ext uri="{FF2B5EF4-FFF2-40B4-BE49-F238E27FC236}">
                <a16:creationId xmlns:a16="http://schemas.microsoft.com/office/drawing/2014/main" id="{2ADB3CAF-9AB8-3754-6274-6A2B38F59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7" b="3267"/>
          <a:stretch>
            <a:fillRect/>
          </a:stretch>
        </p:blipFill>
        <p:spPr>
          <a:xfrm>
            <a:off x="5762693" y="124327"/>
            <a:ext cx="3267005" cy="1697494"/>
          </a:xfrm>
          <a:prstGeom prst="rect">
            <a:avLst/>
          </a:prstGeom>
        </p:spPr>
      </p:pic>
      <p:pic>
        <p:nvPicPr>
          <p:cNvPr id="7" name="Bilde 6" descr="Et bilde som inneholder Font, Grafikk, logo, grafisk design&#10;&#10;KI-generert innhold kan være feil.">
            <a:extLst>
              <a:ext uri="{FF2B5EF4-FFF2-40B4-BE49-F238E27FC236}">
                <a16:creationId xmlns:a16="http://schemas.microsoft.com/office/drawing/2014/main" id="{D390009D-473A-1449-7CE2-4A8DAA09A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6" y="3908794"/>
            <a:ext cx="1464612" cy="93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0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F907E1BA-DDCD-D9ED-4CDF-FEB1F01E376E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954C9814-A490-5D57-F06D-175C71FDC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One-line </a:t>
            </a:r>
            <a:r>
              <a:rPr lang="nb-NO" dirty="0" err="1"/>
              <a:t>testbench</a:t>
            </a:r>
            <a:r>
              <a:rPr lang="nb-NO" dirty="0"/>
              <a:t> </a:t>
            </a:r>
            <a:r>
              <a:rPr lang="nb-NO" dirty="0" err="1"/>
              <a:t>change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D15BC05-C9AF-FF10-7985-3D86279EC64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00050" y="1565275"/>
            <a:ext cx="3873568" cy="2905125"/>
          </a:xfrm>
        </p:spPr>
        <p:txBody>
          <a:bodyPr/>
          <a:lstStyle/>
          <a:p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>
                <a:solidFill>
                  <a:schemeClr val="tx2"/>
                </a:solidFill>
                <a:highlight>
                  <a:srgbClr val="000000"/>
                </a:highlight>
              </a:rPr>
              <a:t>one</a:t>
            </a: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 </a:t>
            </a:r>
            <a:r>
              <a:rPr lang="nb-NO" dirty="0" err="1">
                <a:solidFill>
                  <a:schemeClr val="tx2"/>
                </a:solidFill>
                <a:highlight>
                  <a:srgbClr val="000000"/>
                </a:highlight>
              </a:rPr>
              <a:t>pragma</a:t>
            </a: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 </a:t>
            </a:r>
            <a:r>
              <a:rPr lang="nb-NO" dirty="0" err="1">
                <a:solidFill>
                  <a:schemeClr val="tx2"/>
                </a:solidFill>
                <a:highlight>
                  <a:srgbClr val="000000"/>
                </a:highlight>
              </a:rPr>
              <a:t>comment</a:t>
            </a:r>
            <a:r>
              <a:rPr lang="nb-NO" dirty="0"/>
              <a:t> at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TB </a:t>
            </a:r>
            <a:r>
              <a:rPr lang="nb-NO" dirty="0" err="1"/>
              <a:t>entity</a:t>
            </a:r>
            <a:r>
              <a:rPr lang="nb-NO" dirty="0"/>
              <a:t>.</a:t>
            </a:r>
          </a:p>
          <a:p>
            <a:r>
              <a:rPr lang="nb-NO" dirty="0"/>
              <a:t>No 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edits</a:t>
            </a:r>
            <a:r>
              <a:rPr lang="nb-NO" dirty="0"/>
              <a:t>, </a:t>
            </a:r>
            <a:r>
              <a:rPr lang="nb-NO" dirty="0" err="1"/>
              <a:t>naming</a:t>
            </a:r>
            <a:r>
              <a:rPr lang="nb-NO" dirty="0"/>
              <a:t> </a:t>
            </a:r>
            <a:r>
              <a:rPr lang="nb-NO" dirty="0" err="1"/>
              <a:t>rules</a:t>
            </a:r>
            <a:r>
              <a:rPr lang="nb-NO" dirty="0"/>
              <a:t>, or file-</a:t>
            </a:r>
            <a:r>
              <a:rPr lang="nb-NO" dirty="0" err="1"/>
              <a:t>structure</a:t>
            </a:r>
            <a:r>
              <a:rPr lang="nb-NO" dirty="0"/>
              <a:t> </a:t>
            </a:r>
            <a:r>
              <a:rPr lang="nb-NO" dirty="0" err="1"/>
              <a:t>constraints</a:t>
            </a:r>
            <a:r>
              <a:rPr lang="nb-NO" dirty="0"/>
              <a:t>.</a:t>
            </a:r>
          </a:p>
          <a:p>
            <a:r>
              <a:rPr lang="nb-NO" dirty="0"/>
              <a:t>HDLRegression auto-</a:t>
            </a:r>
            <a:r>
              <a:rPr lang="nb-NO" dirty="0" err="1"/>
              <a:t>discovers</a:t>
            </a:r>
            <a:r>
              <a:rPr lang="nb-NO" dirty="0"/>
              <a:t> TB </a:t>
            </a:r>
            <a:r>
              <a:rPr lang="nb-NO" dirty="0" err="1"/>
              <a:t>entities</a:t>
            </a:r>
            <a:r>
              <a:rPr lang="nb-NO" dirty="0"/>
              <a:t>, </a:t>
            </a:r>
            <a:r>
              <a:rPr lang="nb-NO" dirty="0" err="1"/>
              <a:t>architectures</a:t>
            </a:r>
            <a:r>
              <a:rPr lang="nb-NO" dirty="0"/>
              <a:t> and </a:t>
            </a:r>
            <a:r>
              <a:rPr lang="nb-NO" dirty="0" err="1"/>
              <a:t>built</a:t>
            </a:r>
            <a:r>
              <a:rPr lang="nb-NO" dirty="0"/>
              <a:t>-in </a:t>
            </a:r>
            <a:r>
              <a:rPr lang="nb-NO" dirty="0" err="1"/>
              <a:t>sequencer</a:t>
            </a:r>
            <a:r>
              <a:rPr lang="nb-NO" dirty="0"/>
              <a:t> tests.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B4DCDCFF-8E1A-D14C-8077-2447AEDE8676}"/>
              </a:ext>
            </a:extLst>
          </p:cNvPr>
          <p:cNvSpPr txBox="1"/>
          <p:nvPr/>
        </p:nvSpPr>
        <p:spPr>
          <a:xfrm>
            <a:off x="4704383" y="1973179"/>
            <a:ext cx="3143489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endParaRPr lang="nb-NO" sz="1200" b="0" i="1" u="none" strike="noStrike" dirty="0">
              <a:solidFill>
                <a:srgbClr val="5C6370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1200" b="0" i="1" u="none" strike="noStrike" dirty="0">
                <a:solidFill>
                  <a:srgbClr val="5C6370"/>
                </a:solidFill>
                <a:effectLst/>
                <a:latin typeface="Consolas" panose="020B0609020204030204" pitchFamily="49" charset="0"/>
              </a:rPr>
              <a:t>  -- </a:t>
            </a:r>
            <a:r>
              <a:rPr lang="nb-NO" sz="1200" b="0" i="1" u="none" strike="noStrike" dirty="0" err="1">
                <a:solidFill>
                  <a:srgbClr val="5C6370"/>
                </a:solidFill>
                <a:effectLst/>
                <a:latin typeface="Consolas" panose="020B0609020204030204" pitchFamily="49" charset="0"/>
              </a:rPr>
              <a:t>hdlregression:tb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nb-NO" sz="12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  </a:t>
            </a:r>
            <a:r>
              <a:rPr lang="nb-NO" sz="12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generic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GC_TESTCASE : </a:t>
            </a:r>
            <a:r>
              <a:rPr lang="nb-NO" sz="12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"UVVM" 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  );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nb-NO" sz="12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algn="l"/>
            <a:endParaRPr lang="nb-NO" sz="12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Avrundet rektangel 7">
            <a:extLst>
              <a:ext uri="{FF2B5EF4-FFF2-40B4-BE49-F238E27FC236}">
                <a16:creationId xmlns:a16="http://schemas.microsoft.com/office/drawing/2014/main" id="{69A71D7B-1A46-4E24-45B9-4DB0155C2869}"/>
              </a:ext>
            </a:extLst>
          </p:cNvPr>
          <p:cNvSpPr/>
          <p:nvPr/>
        </p:nvSpPr>
        <p:spPr>
          <a:xfrm>
            <a:off x="4840448" y="2171269"/>
            <a:ext cx="1658074" cy="160102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24481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FB795089-8E28-2431-AF8F-7ADF64B220A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2C91AE60-D418-575A-7575-702071D95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Test Case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72DEFC4C-E56D-C752-8051-062C131E7B4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b-NO" dirty="0"/>
              <a:t>A </a:t>
            </a:r>
            <a:r>
              <a:rPr lang="nb-NO" dirty="0" err="1"/>
              <a:t>sequence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actions</a:t>
            </a:r>
            <a:r>
              <a:rPr lang="nb-NO" dirty="0"/>
              <a:t> </a:t>
            </a:r>
            <a:r>
              <a:rPr lang="nb-NO" dirty="0" err="1"/>
              <a:t>controlled</a:t>
            </a:r>
            <a:r>
              <a:rPr lang="nb-NO" dirty="0"/>
              <a:t> by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testbench</a:t>
            </a:r>
            <a:r>
              <a:rPr lang="nb-NO" dirty="0"/>
              <a:t> </a:t>
            </a:r>
            <a:r>
              <a:rPr lang="nb-NO" dirty="0" err="1"/>
              <a:t>sequencer</a:t>
            </a:r>
            <a:r>
              <a:rPr lang="nb-NO" dirty="0"/>
              <a:t>.</a:t>
            </a:r>
          </a:p>
          <a:p>
            <a:r>
              <a:rPr lang="nb-NO" dirty="0" err="1"/>
              <a:t>Can</a:t>
            </a:r>
            <a:r>
              <a:rPr lang="nb-NO" dirty="0"/>
              <a:t> test </a:t>
            </a:r>
            <a:r>
              <a:rPr lang="nb-NO" dirty="0" err="1"/>
              <a:t>one</a:t>
            </a:r>
            <a:r>
              <a:rPr lang="nb-NO" dirty="0"/>
              <a:t> or multiple </a:t>
            </a:r>
            <a:r>
              <a:rPr lang="nb-NO" dirty="0" err="1"/>
              <a:t>functions</a:t>
            </a:r>
            <a:r>
              <a:rPr lang="nb-NO" dirty="0"/>
              <a:t>/</a:t>
            </a:r>
            <a:r>
              <a:rPr lang="nb-NO" dirty="0" err="1"/>
              <a:t>requirements</a:t>
            </a:r>
            <a:r>
              <a:rPr lang="nb-NO" dirty="0"/>
              <a:t>.</a:t>
            </a:r>
          </a:p>
          <a:p>
            <a:r>
              <a:rPr lang="nb-NO" dirty="0" err="1"/>
              <a:t>Often</a:t>
            </a:r>
            <a:r>
              <a:rPr lang="nb-NO" dirty="0"/>
              <a:t> test </a:t>
            </a:r>
            <a:r>
              <a:rPr lang="nb-NO" dirty="0" err="1"/>
              <a:t>related</a:t>
            </a:r>
            <a:r>
              <a:rPr lang="nb-NO" dirty="0"/>
              <a:t> </a:t>
            </a:r>
            <a:r>
              <a:rPr lang="nb-NO" dirty="0" err="1"/>
              <a:t>functionality</a:t>
            </a:r>
            <a:r>
              <a:rPr lang="nb-NO" dirty="0"/>
              <a:t> or a </a:t>
            </a:r>
            <a:r>
              <a:rPr lang="nb-NO" dirty="0" err="1"/>
              <a:t>logical</a:t>
            </a:r>
            <a:r>
              <a:rPr lang="nb-NO" dirty="0"/>
              <a:t> </a:t>
            </a:r>
            <a:r>
              <a:rPr lang="nb-NO" dirty="0" err="1"/>
              <a:t>sequence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events</a:t>
            </a:r>
            <a:r>
              <a:rPr lang="nb-NO" dirty="0"/>
              <a:t>.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527484A9-921B-B639-BAE9-0D738A3BBBC6}"/>
              </a:ext>
            </a:extLst>
          </p:cNvPr>
          <p:cNvSpPr txBox="1"/>
          <p:nvPr/>
        </p:nvSpPr>
        <p:spPr>
          <a:xfrm>
            <a:off x="5251508" y="361583"/>
            <a:ext cx="3707934" cy="4108817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nb-NO" sz="900" b="0" i="1" u="none" strike="noStrike" dirty="0">
                <a:solidFill>
                  <a:srgbClr val="5C6370"/>
                </a:solidFill>
                <a:effectLst/>
                <a:latin typeface="Consolas" panose="020B0609020204030204" pitchFamily="49" charset="0"/>
              </a:rPr>
              <a:t>--</a:t>
            </a:r>
            <a:r>
              <a:rPr lang="nb-NO" sz="900" b="0" i="1" u="none" strike="noStrike" dirty="0" err="1">
                <a:solidFill>
                  <a:srgbClr val="5C6370"/>
                </a:solidFill>
                <a:effectLst/>
                <a:latin typeface="Consolas" panose="020B0609020204030204" pitchFamily="49" charset="0"/>
              </a:rPr>
              <a:t>HDLRegression:TB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generic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(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GC_TESTCASE     : </a:t>
            </a:r>
            <a:r>
              <a:rPr lang="nb-NO" sz="9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:= </a:t>
            </a:r>
            <a:r>
              <a:rPr lang="nb-NO" sz="9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"UVVM_TB"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GC_GENERIC_1    : </a:t>
            </a:r>
            <a:r>
              <a:rPr lang="nb-NO" sz="9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natural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:= </a:t>
            </a:r>
            <a:r>
              <a:rPr lang="nb-NO" sz="9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GC_GENERIC_2    : </a:t>
            </a:r>
            <a:r>
              <a:rPr lang="nb-NO" sz="9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natural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:= </a:t>
            </a:r>
            <a:r>
              <a:rPr lang="nb-NO" sz="9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GC_PATH         : </a:t>
            </a:r>
            <a:r>
              <a:rPr lang="nb-NO" sz="9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:= </a:t>
            </a:r>
            <a:r>
              <a:rPr lang="nb-NO" sz="9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""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);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architecture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tb_arch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of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begin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p_seq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process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begin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9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"tc_1"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elsif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9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"tc_2"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else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buNone/>
            </a:pPr>
            <a:endParaRPr lang="nb-NO" sz="9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      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report_alert_counters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(FINAL);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std.env.stop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wait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pPr>
              <a:buNone/>
            </a:pP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9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architecture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9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tb_arch</a:t>
            </a:r>
            <a:r>
              <a:rPr lang="nb-NO" sz="9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endParaRPr lang="nb-NO" sz="9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Avrundet rektangel 6">
            <a:extLst>
              <a:ext uri="{FF2B5EF4-FFF2-40B4-BE49-F238E27FC236}">
                <a16:creationId xmlns:a16="http://schemas.microsoft.com/office/drawing/2014/main" id="{742D54A3-2952-FE7E-DBB7-6756C5421425}"/>
              </a:ext>
            </a:extLst>
          </p:cNvPr>
          <p:cNvSpPr/>
          <p:nvPr/>
        </p:nvSpPr>
        <p:spPr>
          <a:xfrm>
            <a:off x="5754849" y="544893"/>
            <a:ext cx="559688" cy="128207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Avrundet rektangel 7">
            <a:extLst>
              <a:ext uri="{FF2B5EF4-FFF2-40B4-BE49-F238E27FC236}">
                <a16:creationId xmlns:a16="http://schemas.microsoft.com/office/drawing/2014/main" id="{130775E0-30CE-7C21-0F61-0DB5508A885F}"/>
              </a:ext>
            </a:extLst>
          </p:cNvPr>
          <p:cNvSpPr/>
          <p:nvPr/>
        </p:nvSpPr>
        <p:spPr>
          <a:xfrm>
            <a:off x="5712583" y="832987"/>
            <a:ext cx="2617685" cy="115186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Avrundet rektangel 8">
            <a:extLst>
              <a:ext uri="{FF2B5EF4-FFF2-40B4-BE49-F238E27FC236}">
                <a16:creationId xmlns:a16="http://schemas.microsoft.com/office/drawing/2014/main" id="{0032F8D3-61F9-FBB1-1A31-48673412D570}"/>
              </a:ext>
            </a:extLst>
          </p:cNvPr>
          <p:cNvSpPr/>
          <p:nvPr/>
        </p:nvSpPr>
        <p:spPr>
          <a:xfrm>
            <a:off x="5712582" y="1108499"/>
            <a:ext cx="901411" cy="115186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Avrundet rektangel 9">
            <a:extLst>
              <a:ext uri="{FF2B5EF4-FFF2-40B4-BE49-F238E27FC236}">
                <a16:creationId xmlns:a16="http://schemas.microsoft.com/office/drawing/2014/main" id="{4C3AEDA4-D665-051C-8D4A-6A3C8CE4C92D}"/>
              </a:ext>
            </a:extLst>
          </p:cNvPr>
          <p:cNvSpPr/>
          <p:nvPr/>
        </p:nvSpPr>
        <p:spPr>
          <a:xfrm>
            <a:off x="6158384" y="1754254"/>
            <a:ext cx="459922" cy="180822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Avrundet rektangel 10">
            <a:extLst>
              <a:ext uri="{FF2B5EF4-FFF2-40B4-BE49-F238E27FC236}">
                <a16:creationId xmlns:a16="http://schemas.microsoft.com/office/drawing/2014/main" id="{73FE52AF-E53C-1EC2-E2AC-4DFB9BFADF57}"/>
              </a:ext>
            </a:extLst>
          </p:cNvPr>
          <p:cNvSpPr/>
          <p:nvPr/>
        </p:nvSpPr>
        <p:spPr>
          <a:xfrm>
            <a:off x="5896911" y="2456642"/>
            <a:ext cx="1333684" cy="180822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Avrundet rektangel 11">
            <a:extLst>
              <a:ext uri="{FF2B5EF4-FFF2-40B4-BE49-F238E27FC236}">
                <a16:creationId xmlns:a16="http://schemas.microsoft.com/office/drawing/2014/main" id="{086C68BF-4010-2459-AD83-F291C8BAE72E}"/>
              </a:ext>
            </a:extLst>
          </p:cNvPr>
          <p:cNvSpPr/>
          <p:nvPr/>
        </p:nvSpPr>
        <p:spPr>
          <a:xfrm>
            <a:off x="6081324" y="2720978"/>
            <a:ext cx="1333684" cy="180822"/>
          </a:xfrm>
          <a:prstGeom prst="roundRect">
            <a:avLst/>
          </a:prstGeom>
          <a:solidFill>
            <a:srgbClr val="7DFF8A">
              <a:alpha val="30000"/>
            </a:srgb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48916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B7CC6C8E-DE0A-CD89-CB85-17DA0068873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785DA4C2-E5D1-99F4-FECF-6FE66CFFC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Simple Python script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8E598D9-B3E2-7DA5-CA35-578F988D27A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b-NO" dirty="0"/>
              <a:t>6-12 lines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>
                <a:solidFill>
                  <a:schemeClr val="tx2"/>
                </a:solidFill>
                <a:highlight>
                  <a:srgbClr val="000000"/>
                </a:highlight>
              </a:rPr>
              <a:t>plain</a:t>
            </a: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 Python</a:t>
            </a:r>
            <a:r>
              <a:rPr lang="nb-NO" dirty="0"/>
              <a:t>.</a:t>
            </a:r>
          </a:p>
          <a:p>
            <a:r>
              <a:rPr lang="nb-NO" dirty="0"/>
              <a:t>Import HDLRegression, list files &amp; </a:t>
            </a:r>
            <a:r>
              <a:rPr lang="nb-NO" dirty="0" err="1"/>
              <a:t>libraries</a:t>
            </a:r>
            <a:r>
              <a:rPr lang="nb-NO" dirty="0"/>
              <a:t>, and </a:t>
            </a:r>
            <a:r>
              <a:rPr lang="nb-NO" dirty="0" err="1"/>
              <a:t>call</a:t>
            </a:r>
            <a:r>
              <a:rPr lang="nb-NO" dirty="0"/>
              <a:t> start().</a:t>
            </a:r>
          </a:p>
          <a:p>
            <a:r>
              <a:rPr lang="nb-NO" dirty="0"/>
              <a:t>Same script runs RTL and </a:t>
            </a:r>
            <a:r>
              <a:rPr lang="nb-NO" dirty="0" err="1"/>
              <a:t>netlist</a:t>
            </a:r>
            <a:r>
              <a:rPr lang="nb-NO" dirty="0"/>
              <a:t> </a:t>
            </a:r>
            <a:r>
              <a:rPr lang="nb-NO" dirty="0" err="1"/>
              <a:t>simulations</a:t>
            </a:r>
            <a:r>
              <a:rPr lang="nb-NO" dirty="0"/>
              <a:t> – just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netlist</a:t>
            </a:r>
            <a:r>
              <a:rPr lang="nb-NO" dirty="0"/>
              <a:t> files.</a:t>
            </a:r>
          </a:p>
          <a:p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same script to </a:t>
            </a: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run </a:t>
            </a:r>
            <a:r>
              <a:rPr lang="nb-NO" dirty="0" err="1">
                <a:solidFill>
                  <a:schemeClr val="tx2"/>
                </a:solidFill>
                <a:highlight>
                  <a:srgbClr val="000000"/>
                </a:highlight>
              </a:rPr>
              <a:t>locally</a:t>
            </a:r>
            <a:r>
              <a:rPr lang="nb-NO" dirty="0"/>
              <a:t> and in </a:t>
            </a: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CI pipelines</a:t>
            </a:r>
            <a:r>
              <a:rPr lang="nb-NO" dirty="0"/>
              <a:t>.</a:t>
            </a:r>
          </a:p>
          <a:p>
            <a:r>
              <a:rPr lang="nb-NO" dirty="0"/>
              <a:t>Full Python </a:t>
            </a:r>
            <a:r>
              <a:rPr lang="nb-NO" dirty="0" err="1"/>
              <a:t>language</a:t>
            </a:r>
            <a:r>
              <a:rPr lang="nb-NO" dirty="0"/>
              <a:t> </a:t>
            </a:r>
            <a:r>
              <a:rPr lang="nb-NO" dirty="0" err="1"/>
              <a:t>available</a:t>
            </a:r>
            <a:r>
              <a:rPr lang="nb-NO" dirty="0"/>
              <a:t>.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882AECA3-7848-32A6-30EC-C5C134712881}"/>
              </a:ext>
            </a:extLst>
          </p:cNvPr>
          <p:cNvSpPr txBox="1"/>
          <p:nvPr/>
        </p:nvSpPr>
        <p:spPr>
          <a:xfrm>
            <a:off x="246486" y="1046479"/>
            <a:ext cx="3738203" cy="1846659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 rtl="0"/>
            <a:r>
              <a:rPr lang="nb-NO" sz="12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 algn="l" rtl="0"/>
            <a:r>
              <a:rPr lang="nb-NO" sz="1200" dirty="0">
                <a:solidFill>
                  <a:srgbClr val="C678DD"/>
                </a:solidFill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hdlregression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HDLRegression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HDLRegression()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12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 algn="l" rtl="0"/>
            <a:r>
              <a:rPr lang="nb-NO" sz="1200" b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1200" b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1200" b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</a:t>
            </a:r>
            <a:r>
              <a:rPr lang="nb-NO" sz="1200" b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1200" b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*.</a:t>
            </a:r>
            <a:r>
              <a:rPr lang="nb-NO" sz="12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12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design_lib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</a:t>
            </a:r>
            <a:r>
              <a:rPr lang="nb-NO" sz="12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tb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12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12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test_lib</a:t>
            </a:r>
            <a:r>
              <a:rPr lang="nb-NO" sz="12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12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12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hr.start</a:t>
            </a:r>
            <a:r>
              <a:rPr lang="nb-NO" sz="12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endParaRPr lang="nb-NO" sz="120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7735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6BB6E-506A-0E53-DF34-8CDCBAAB3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69BBED64-02C6-2D7F-6AA7-8EC9ED8084B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73A28772-F41D-05EF-909A-8E18F4295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Test Group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37C027D-FF2F-FFFC-5B68-47C21AB93FB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b-NO" dirty="0"/>
              <a:t>A </a:t>
            </a:r>
            <a:r>
              <a:rPr lang="nb-NO" dirty="0" err="1"/>
              <a:t>collection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test cases</a:t>
            </a:r>
          </a:p>
          <a:p>
            <a:r>
              <a:rPr lang="nb-NO" dirty="0"/>
              <a:t>Test cases in a test </a:t>
            </a:r>
            <a:r>
              <a:rPr lang="nb-NO" dirty="0" err="1"/>
              <a:t>group</a:t>
            </a:r>
            <a:r>
              <a:rPr lang="nb-NO" dirty="0"/>
              <a:t> </a:t>
            </a:r>
            <a:r>
              <a:rPr lang="nb-NO" dirty="0" err="1"/>
              <a:t>verify</a:t>
            </a:r>
            <a:r>
              <a:rPr lang="nb-NO" dirty="0"/>
              <a:t> </a:t>
            </a:r>
            <a:r>
              <a:rPr lang="nb-NO" dirty="0" err="1"/>
              <a:t>associated</a:t>
            </a:r>
            <a:r>
              <a:rPr lang="nb-NO" dirty="0"/>
              <a:t> </a:t>
            </a:r>
            <a:r>
              <a:rPr lang="nb-NO" dirty="0" err="1"/>
              <a:t>functionality</a:t>
            </a:r>
            <a:r>
              <a:rPr lang="nb-NO" dirty="0"/>
              <a:t> or </a:t>
            </a:r>
            <a:r>
              <a:rPr lang="nb-NO" dirty="0" err="1"/>
              <a:t>modules</a:t>
            </a:r>
            <a:r>
              <a:rPr lang="nb-NO" dirty="0"/>
              <a:t>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4AF30170-1DB7-9254-BEC8-FF2FE987B379}"/>
              </a:ext>
            </a:extLst>
          </p:cNvPr>
          <p:cNvSpPr/>
          <p:nvPr/>
        </p:nvSpPr>
        <p:spPr>
          <a:xfrm>
            <a:off x="7167154" y="687977"/>
            <a:ext cx="128016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case 1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F6FC12FA-E9C6-685F-30FF-32BF07C9E6A3}"/>
              </a:ext>
            </a:extLst>
          </p:cNvPr>
          <p:cNvSpPr/>
          <p:nvPr/>
        </p:nvSpPr>
        <p:spPr>
          <a:xfrm>
            <a:off x="7167154" y="1313157"/>
            <a:ext cx="128016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case 2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A3C206CA-1E3E-BB13-BA95-5C187CBB1C81}"/>
              </a:ext>
            </a:extLst>
          </p:cNvPr>
          <p:cNvSpPr/>
          <p:nvPr/>
        </p:nvSpPr>
        <p:spPr>
          <a:xfrm>
            <a:off x="7167154" y="1938337"/>
            <a:ext cx="1280160" cy="504235"/>
          </a:xfrm>
          <a:prstGeom prst="rect">
            <a:avLst/>
          </a:prstGeom>
          <a:pattFill prst="pct50">
            <a:fgClr>
              <a:schemeClr val="bg2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case 3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920DA52-1765-7765-E3FA-E2B2A6FAD05B}"/>
              </a:ext>
            </a:extLst>
          </p:cNvPr>
          <p:cNvSpPr/>
          <p:nvPr/>
        </p:nvSpPr>
        <p:spPr>
          <a:xfrm>
            <a:off x="7167154" y="2563517"/>
            <a:ext cx="128016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case 4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70F2B80A-B6B5-ED28-DCED-3CBCF431B761}"/>
              </a:ext>
            </a:extLst>
          </p:cNvPr>
          <p:cNvSpPr/>
          <p:nvPr/>
        </p:nvSpPr>
        <p:spPr>
          <a:xfrm>
            <a:off x="7167154" y="3188697"/>
            <a:ext cx="128016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case 5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B74BD6C5-E873-EECA-567B-C103026FF870}"/>
              </a:ext>
            </a:extLst>
          </p:cNvPr>
          <p:cNvSpPr/>
          <p:nvPr/>
        </p:nvSpPr>
        <p:spPr>
          <a:xfrm>
            <a:off x="7167154" y="3813877"/>
            <a:ext cx="128016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case 6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D4A05DE3-4A98-99CC-4FBD-6A560BBCF7EC}"/>
              </a:ext>
            </a:extLst>
          </p:cNvPr>
          <p:cNvSpPr/>
          <p:nvPr/>
        </p:nvSpPr>
        <p:spPr>
          <a:xfrm>
            <a:off x="4841966" y="1938337"/>
            <a:ext cx="137311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Group 1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A9BA0191-4B72-5DB6-268B-94E966D2F8AF}"/>
              </a:ext>
            </a:extLst>
          </p:cNvPr>
          <p:cNvSpPr/>
          <p:nvPr/>
        </p:nvSpPr>
        <p:spPr>
          <a:xfrm>
            <a:off x="4841966" y="2617119"/>
            <a:ext cx="1373110" cy="5042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/>
              <a:t>Test Group 2</a:t>
            </a:r>
          </a:p>
        </p:txBody>
      </p:sp>
      <p:sp>
        <p:nvSpPr>
          <p:cNvPr id="20" name="Venstre klammeparentes 19">
            <a:extLst>
              <a:ext uri="{FF2B5EF4-FFF2-40B4-BE49-F238E27FC236}">
                <a16:creationId xmlns:a16="http://schemas.microsoft.com/office/drawing/2014/main" id="{57AFFB37-9A6C-258F-EB18-7245C0CD0FFE}"/>
              </a:ext>
            </a:extLst>
          </p:cNvPr>
          <p:cNvSpPr/>
          <p:nvPr/>
        </p:nvSpPr>
        <p:spPr>
          <a:xfrm>
            <a:off x="6784149" y="695823"/>
            <a:ext cx="278675" cy="1129415"/>
          </a:xfrm>
          <a:prstGeom prst="leftBrace">
            <a:avLst>
              <a:gd name="adj1" fmla="val 8333"/>
              <a:gd name="adj2" fmla="val 50771"/>
            </a:avLst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Venstre klammeparentes 20">
            <a:extLst>
              <a:ext uri="{FF2B5EF4-FFF2-40B4-BE49-F238E27FC236}">
                <a16:creationId xmlns:a16="http://schemas.microsoft.com/office/drawing/2014/main" id="{78BF1300-9F4B-BC8D-BF11-E7487E885D1A}"/>
              </a:ext>
            </a:extLst>
          </p:cNvPr>
          <p:cNvSpPr/>
          <p:nvPr/>
        </p:nvSpPr>
        <p:spPr>
          <a:xfrm>
            <a:off x="6784148" y="2571750"/>
            <a:ext cx="278675" cy="1754595"/>
          </a:xfrm>
          <a:prstGeom prst="leftBrace">
            <a:avLst>
              <a:gd name="adj1" fmla="val 8333"/>
              <a:gd name="adj2" fmla="val 50771"/>
            </a:avLst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22" name="Rett pil 21">
            <a:extLst>
              <a:ext uri="{FF2B5EF4-FFF2-40B4-BE49-F238E27FC236}">
                <a16:creationId xmlns:a16="http://schemas.microsoft.com/office/drawing/2014/main" id="{FD363675-4BAE-C421-82E4-5F2DFA71464F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6215076" y="1260530"/>
            <a:ext cx="493542" cy="92992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tt pil 22">
            <a:extLst>
              <a:ext uri="{FF2B5EF4-FFF2-40B4-BE49-F238E27FC236}">
                <a16:creationId xmlns:a16="http://schemas.microsoft.com/office/drawing/2014/main" id="{2B1E4683-4B3B-EB4E-2EDF-58BCF8C8188F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6215076" y="2869237"/>
            <a:ext cx="493542" cy="57157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767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9D871E49-D6CD-4D86-36C5-05FD35FFC17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98C93E74-9C47-7746-735D-B4340D1F5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4783596" cy="874971"/>
          </a:xfrm>
        </p:spPr>
        <p:txBody>
          <a:bodyPr/>
          <a:lstStyle/>
          <a:p>
            <a:r>
              <a:rPr lang="nb-NO" dirty="0" err="1"/>
              <a:t>Command</a:t>
            </a:r>
            <a:r>
              <a:rPr lang="nb-NO" dirty="0"/>
              <a:t> Line Interface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E81D0194-AB61-F5BE-0E6B-F0F0EFF80BF4}"/>
              </a:ext>
            </a:extLst>
          </p:cNvPr>
          <p:cNvSpPr txBox="1"/>
          <p:nvPr/>
        </p:nvSpPr>
        <p:spPr>
          <a:xfrm>
            <a:off x="404931" y="810491"/>
            <a:ext cx="7503657" cy="38779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sim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%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python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../script/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sim.py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-h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usage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: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test.py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[-h] [-v] [-d] [-g] [-fr] [-c]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tc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TESTCASE] [-tg TESTGROUP]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ltc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etj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EXPORTTESTCASEJSON]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ltg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lco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fc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sof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[-s SIMULATOR]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[-t [THREADING]] [-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ns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waveFormat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WAVEFORMAT] [--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showWarnError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noColor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 [--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wlf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HDLRegression CLI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options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options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: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-h,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help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show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this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help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message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and exit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-v,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verbose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enable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full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verbosity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-d,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debug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enable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debug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mode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-g,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gui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enable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simulator GUI mode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-fr,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fullRegression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run full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regression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-c,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clean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clean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before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regression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run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tc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TESTCASE,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testCase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TESTCASE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run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selected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testbench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[.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architecture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[.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testcase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]]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-tg TESTGROUP,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testGroup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TESTGROUP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run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selected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testgroup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(s)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ltc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listTestcase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list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testcases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etj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EXPORTTESTCASEJSON,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exportTestcaseJson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EXPORTTESTCASEJSON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export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testcases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to JSON file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with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the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given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path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.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Example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: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exportTestcaseJson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testcases.json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ltg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listTestgroup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list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testgroups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lco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listCompileOrder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list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compile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order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fc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forceCompile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force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recompile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sof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stopOnFailure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stop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simulations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on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testcase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fail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-s SIMULATOR, --simulator SIMULATOR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select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simulator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Modelsim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/GHDL/NVC/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Riviera_Pro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/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Vivado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-t [THREADING],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threading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[THREADING]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run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tasks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in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parallel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ns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no_sim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no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simulation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,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only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compilation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waveFormat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WAVEFORMAT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wave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file format [VCD (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default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) or FST]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showWarnError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Show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error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and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warning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messages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during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simulations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.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noColor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   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Disable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terminal output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colors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.</a:t>
            </a:r>
            <a:b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  --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wlf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                Dumps 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wave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file in WLF format (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Questa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/</a:t>
            </a:r>
            <a:r>
              <a:rPr lang="nb-NO" sz="700" dirty="0" err="1">
                <a:solidFill>
                  <a:srgbClr val="ABB2BF"/>
                </a:solidFill>
                <a:latin typeface="Consolas" panose="020B0609020204030204" pitchFamily="49" charset="0"/>
              </a:rPr>
              <a:t>Modelsim</a:t>
            </a: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07611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694EB-C256-6964-4568-97DE28DE4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789C11FB-D52A-BC5D-D279-52C1721DBF4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0050" y="1268413"/>
            <a:ext cx="3202132" cy="2009776"/>
          </a:xfrm>
        </p:spPr>
        <p:txBody>
          <a:bodyPr/>
          <a:lstStyle/>
          <a:p>
            <a:r>
              <a:rPr lang="nb-NO" dirty="0" err="1">
                <a:solidFill>
                  <a:schemeClr val="tx1"/>
                </a:solidFill>
              </a:rPr>
              <a:t>Motivation</a:t>
            </a:r>
            <a:endParaRPr lang="nb-NO" dirty="0">
              <a:solidFill>
                <a:schemeClr val="tx1"/>
              </a:solidFill>
            </a:endParaRPr>
          </a:p>
          <a:p>
            <a:r>
              <a:rPr lang="nb-NO" dirty="0">
                <a:solidFill>
                  <a:schemeClr val="tx1"/>
                </a:solidFill>
              </a:rPr>
              <a:t>HDLRegression</a:t>
            </a:r>
          </a:p>
          <a:p>
            <a:r>
              <a:rPr lang="nb-NO" dirty="0" err="1">
                <a:solidFill>
                  <a:schemeClr val="bg1"/>
                </a:solidFill>
                <a:highlight>
                  <a:srgbClr val="000000"/>
                </a:highlight>
              </a:rPr>
              <a:t>Practical</a:t>
            </a:r>
            <a:r>
              <a:rPr lang="nb-NO" dirty="0">
                <a:solidFill>
                  <a:schemeClr val="bg1"/>
                </a:solidFill>
                <a:highlight>
                  <a:srgbClr val="000000"/>
                </a:highlight>
              </a:rPr>
              <a:t> </a:t>
            </a:r>
            <a:r>
              <a:rPr lang="nb-NO" dirty="0" err="1">
                <a:solidFill>
                  <a:schemeClr val="bg1"/>
                </a:solidFill>
                <a:highlight>
                  <a:srgbClr val="000000"/>
                </a:highlight>
              </a:rPr>
              <a:t>Example</a:t>
            </a:r>
            <a:endParaRPr lang="nb-NO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2A9179F5-3C97-19F1-3211-AC7E3DDF5F22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3686A568-8DF3-0FFE-B94E-8B8476BA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Topics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01682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B5A43-6716-EBC3-27E9-131E0C2E5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41A36EF9-C52E-DEF8-0E2D-56576ADB917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ED67DDB3-F84A-0F8D-697E-44B512DBCD4A}"/>
              </a:ext>
            </a:extLst>
          </p:cNvPr>
          <p:cNvSpPr/>
          <p:nvPr/>
        </p:nvSpPr>
        <p:spPr>
          <a:xfrm>
            <a:off x="6240780" y="1936074"/>
            <a:ext cx="2758440" cy="12713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The DUT has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two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processes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: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A </a:t>
            </a:r>
            <a:r>
              <a:rPr lang="nb-NO" sz="900" b="1" err="1">
                <a:solidFill>
                  <a:srgbClr val="0E0E0E"/>
                </a:solidFill>
                <a:latin typeface="Arial Nova" panose="020B0504020202020204" pitchFamily="34" charset="0"/>
              </a:rPr>
              <a:t>write</a:t>
            </a:r>
            <a:r>
              <a:rPr lang="nb-NO" sz="900" b="1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b="1" err="1">
                <a:solidFill>
                  <a:srgbClr val="0E0E0E"/>
                </a:solidFill>
                <a:latin typeface="Arial Nova" panose="020B0504020202020204" pitchFamily="34" charset="0"/>
              </a:rPr>
              <a:t>process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p_write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that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updates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memory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content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on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rising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clock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edge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when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i="1" err="1">
                <a:solidFill>
                  <a:srgbClr val="0E0E0E"/>
                </a:solidFill>
                <a:latin typeface="Arial Nova" panose="020B0504020202020204" pitchFamily="34" charset="0"/>
              </a:rPr>
              <a:t>cs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(chip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select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) and </a:t>
            </a:r>
            <a:r>
              <a:rPr lang="nb-NO" sz="900" i="1" err="1">
                <a:solidFill>
                  <a:srgbClr val="0E0E0E"/>
                </a:solidFill>
                <a:latin typeface="Arial Nova" panose="020B0504020202020204" pitchFamily="34" charset="0"/>
              </a:rPr>
              <a:t>wena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write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enable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are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active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A </a:t>
            </a:r>
            <a:r>
              <a:rPr lang="nb-NO" sz="900" b="1" err="1">
                <a:solidFill>
                  <a:srgbClr val="0E0E0E"/>
                </a:solidFill>
                <a:latin typeface="Arial Nova" panose="020B0504020202020204" pitchFamily="34" charset="0"/>
              </a:rPr>
              <a:t>read</a:t>
            </a:r>
            <a:r>
              <a:rPr lang="nb-NO" sz="900" b="1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b="1" err="1">
                <a:solidFill>
                  <a:srgbClr val="0E0E0E"/>
                </a:solidFill>
                <a:latin typeface="Arial Nova" panose="020B0504020202020204" pitchFamily="34" charset="0"/>
              </a:rPr>
              <a:t>process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p_read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that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provides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data (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rdata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when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i="1" err="1">
                <a:solidFill>
                  <a:srgbClr val="0E0E0E"/>
                </a:solidFill>
                <a:latin typeface="Arial Nova" panose="020B0504020202020204" pitchFamily="34" charset="0"/>
              </a:rPr>
              <a:t>cs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and </a:t>
            </a:r>
            <a:r>
              <a:rPr lang="nb-NO" sz="900" i="1" err="1">
                <a:solidFill>
                  <a:srgbClr val="0E0E0E"/>
                </a:solidFill>
                <a:latin typeface="Arial Nova" panose="020B0504020202020204" pitchFamily="34" charset="0"/>
              </a:rPr>
              <a:t>rena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read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enable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are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active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FE56D3F8-D9C9-BF09-356B-5D273A31190E}"/>
              </a:ext>
            </a:extLst>
          </p:cNvPr>
          <p:cNvSpPr txBox="1"/>
          <p:nvPr/>
        </p:nvSpPr>
        <p:spPr>
          <a:xfrm flipH="1">
            <a:off x="144780" y="153410"/>
            <a:ext cx="6096000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mem_block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port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(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clk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rst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cs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wena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rena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downto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std_logic_vector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31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downto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std_logic_vector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31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downto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ready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endParaRPr lang="nb-NO" sz="800" dirty="0">
              <a:latin typeface="Arial Nova" panose="020B0504020202020204" pitchFamily="34" charset="0"/>
            </a:endParaRPr>
          </a:p>
          <a:p>
            <a:endParaRPr lang="nb-NO" sz="80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...</a:t>
            </a:r>
          </a:p>
          <a:p>
            <a:endParaRPr lang="nb-NO" sz="80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p_write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all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begin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rst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'1'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&lt;= (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others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(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others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'0'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rising_edge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clk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cs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'1'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wena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'1'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to_integer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))) &lt;=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p_write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p_read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all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begin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rst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'1'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&lt;= (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others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'0'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else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cs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'1'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rena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'1'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rdata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&lt;=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to_integer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p_read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endParaRPr lang="nb-NO" sz="800" dirty="0">
              <a:latin typeface="Arial Nova" panose="020B0504020202020204" pitchFamily="34" charset="0"/>
            </a:endParaRP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96169E59-DB2B-3EB9-109A-38317C3A1C2A}"/>
              </a:ext>
            </a:extLst>
          </p:cNvPr>
          <p:cNvSpPr/>
          <p:nvPr/>
        </p:nvSpPr>
        <p:spPr>
          <a:xfrm>
            <a:off x="6240780" y="3456529"/>
            <a:ext cx="2758440" cy="5766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Uses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a simple bus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interface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(SBI)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approach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,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where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module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is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always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“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ready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”, i.e.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no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wait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cycles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are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needed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for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read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or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write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operations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7FAC4BBB-E40D-8535-3CB7-E60C4BD55320}"/>
              </a:ext>
            </a:extLst>
          </p:cNvPr>
          <p:cNvSpPr/>
          <p:nvPr/>
        </p:nvSpPr>
        <p:spPr>
          <a:xfrm>
            <a:off x="6240780" y="153411"/>
            <a:ext cx="2758440" cy="6504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A simple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memory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block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that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allows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writing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data to and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reading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data from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specific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1000" err="1">
                <a:solidFill>
                  <a:srgbClr val="0E0E0E"/>
                </a:solidFill>
                <a:latin typeface="Arial Nova" panose="020B0504020202020204" pitchFamily="34" charset="0"/>
              </a:rPr>
              <a:t>addresses</a:t>
            </a:r>
            <a:r>
              <a:rPr lang="nb-NO" sz="100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  <a:endParaRPr lang="nb-NO" sz="100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690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C0C0D-D9FD-6D10-3000-82E123235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D56D5D92-6D83-E74C-4911-AFC44ECEB2D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200A4204-EBE7-23C6-D311-D6C5FA6AF316}"/>
              </a:ext>
            </a:extLst>
          </p:cNvPr>
          <p:cNvSpPr txBox="1"/>
          <p:nvPr/>
        </p:nvSpPr>
        <p:spPr>
          <a:xfrm flipH="1">
            <a:off x="144780" y="153410"/>
            <a:ext cx="6405310" cy="4524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uvvm_util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uvvm_util.uvvm_util_context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uvvm_vvc_framework.vvc_framework_context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bitvis_vip_sbi.vvc_context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bitvis_vip_clock_generator.vvc_context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1" u="none" strike="noStrike" dirty="0">
                <a:solidFill>
                  <a:srgbClr val="5C6370"/>
                </a:solidFill>
                <a:effectLst/>
                <a:latin typeface="Consolas" panose="020B0609020204030204" pitchFamily="49" charset="0"/>
              </a:rPr>
              <a:t>-- </a:t>
            </a:r>
            <a:r>
              <a:rPr lang="nb-NO" sz="700" b="0" i="1" u="none" strike="noStrike" dirty="0" err="1">
                <a:solidFill>
                  <a:srgbClr val="5C6370"/>
                </a:solidFill>
                <a:effectLst/>
                <a:latin typeface="Consolas" panose="020B0609020204030204" pitchFamily="49" charset="0"/>
              </a:rPr>
              <a:t>hdlregression:tb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is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generic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GC_TESTCASE : </a:t>
            </a:r>
            <a:r>
              <a:rPr lang="nb-NO" sz="7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"UVVM"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entity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buNone/>
            </a:pPr>
            <a:endParaRPr lang="nb-NO" sz="7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...</a:t>
            </a:r>
          </a:p>
          <a:p>
            <a:pPr>
              <a:buNone/>
            </a:pPr>
            <a:endParaRPr lang="nb-NO" sz="7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nb-NO" sz="700" dirty="0">
                <a:solidFill>
                  <a:srgbClr val="ABB2BF"/>
                </a:solidFill>
                <a:latin typeface="Consolas" panose="020B0609020204030204" pitchFamily="49" charset="0"/>
              </a:rPr>
              <a:t>  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log(ID_LOG_HDR,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"TC: 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&amp; GC_TESTCASE, C_SCOPE);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random_write_and_read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 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random(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32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:= </a:t>
            </a:r>
            <a:r>
              <a:rPr lang="nb-NO" sz="7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(random(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sbi_write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"Write to 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C_SCOPE);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sbi_check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Check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data in 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scope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C_SCOPE);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buNone/>
            </a:pP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elsif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tc_read_empty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15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  :=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to_unsigned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700" b="0" i="0" u="none" strike="noStrike" dirty="0" err="1">
                <a:solidFill>
                  <a:srgbClr val="61AEEE"/>
                </a:solidFill>
                <a:effectLst/>
                <a:latin typeface="Consolas" panose="020B0609020204030204" pitchFamily="49" charset="0"/>
              </a:rPr>
              <a:t>'length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v_exp_data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(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others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'0'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  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sbi_check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v_exp_data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Check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data in 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scope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C_SCOPE);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 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else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   alert(TB_ERROR, 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7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Unknown</a:t>
            </a:r>
            <a:r>
              <a:rPr lang="nb-NO" sz="7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TC: "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&amp; GC_TESTCASE);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7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7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7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await_uvvm_completion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7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7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ms);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591A83A2-E9EC-B511-420A-10F3AF166422}"/>
              </a:ext>
            </a:extLst>
          </p:cNvPr>
          <p:cNvSpPr/>
          <p:nvPr/>
        </p:nvSpPr>
        <p:spPr>
          <a:xfrm>
            <a:off x="6180448" y="2570090"/>
            <a:ext cx="2758440" cy="3696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Sequencer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cases.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Each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is run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isolated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</p:txBody>
      </p:sp>
      <p:sp>
        <p:nvSpPr>
          <p:cNvPr id="2" name="Avrundet rektangel 1">
            <a:extLst>
              <a:ext uri="{FF2B5EF4-FFF2-40B4-BE49-F238E27FC236}">
                <a16:creationId xmlns:a16="http://schemas.microsoft.com/office/drawing/2014/main" id="{E97E5D39-B62E-7EC5-0FF3-7D6B64273DD2}"/>
              </a:ext>
            </a:extLst>
          </p:cNvPr>
          <p:cNvSpPr/>
          <p:nvPr/>
        </p:nvSpPr>
        <p:spPr>
          <a:xfrm>
            <a:off x="144780" y="1424198"/>
            <a:ext cx="1004289" cy="127212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7C1B74A4-1699-C837-8D55-7AFDA1E45933}"/>
              </a:ext>
            </a:extLst>
          </p:cNvPr>
          <p:cNvSpPr/>
          <p:nvPr/>
        </p:nvSpPr>
        <p:spPr>
          <a:xfrm>
            <a:off x="6180448" y="237459"/>
            <a:ext cx="2758440" cy="80819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Testbench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use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UVVM for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verification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Utility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Library</a:t>
            </a:r>
          </a:p>
          <a:p>
            <a:pPr marL="171450" indent="-171450">
              <a:buFontTx/>
              <a:buChar char="-"/>
            </a:pP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VVC Framework</a:t>
            </a:r>
          </a:p>
          <a:p>
            <a:pPr marL="171450" indent="-171450">
              <a:buFontTx/>
              <a:buChar char="-"/>
            </a:pP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SBI VVC</a:t>
            </a:r>
          </a:p>
          <a:p>
            <a:pPr marL="171450" indent="-171450">
              <a:buFontTx/>
              <a:buChar char="-"/>
            </a:pP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Clock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Generator VVC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6899DE3-7100-7A3A-E72A-27F1774A332C}"/>
              </a:ext>
            </a:extLst>
          </p:cNvPr>
          <p:cNvSpPr/>
          <p:nvPr/>
        </p:nvSpPr>
        <p:spPr>
          <a:xfrm>
            <a:off x="6180448" y="1309540"/>
            <a:ext cx="2758440" cy="3696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Marked for HDLRegression as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testbench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6" name="Avrundet rektangel 5">
            <a:extLst>
              <a:ext uri="{FF2B5EF4-FFF2-40B4-BE49-F238E27FC236}">
                <a16:creationId xmlns:a16="http://schemas.microsoft.com/office/drawing/2014/main" id="{3F476E50-E72D-78B2-AEF4-690466A20A4C}"/>
              </a:ext>
            </a:extLst>
          </p:cNvPr>
          <p:cNvSpPr/>
          <p:nvPr/>
        </p:nvSpPr>
        <p:spPr>
          <a:xfrm>
            <a:off x="380467" y="2596129"/>
            <a:ext cx="1831791" cy="127212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Avrundet rektangel 6">
            <a:extLst>
              <a:ext uri="{FF2B5EF4-FFF2-40B4-BE49-F238E27FC236}">
                <a16:creationId xmlns:a16="http://schemas.microsoft.com/office/drawing/2014/main" id="{90D1937F-79A8-1514-9A9E-274D21088074}"/>
              </a:ext>
            </a:extLst>
          </p:cNvPr>
          <p:cNvSpPr/>
          <p:nvPr/>
        </p:nvSpPr>
        <p:spPr>
          <a:xfrm>
            <a:off x="507685" y="3445368"/>
            <a:ext cx="1504582" cy="148493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940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43472C2-085F-BD2D-438C-FE4B31712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15" y="2044257"/>
            <a:ext cx="7270927" cy="2426144"/>
          </a:xfrm>
        </p:spPr>
        <p:txBody>
          <a:bodyPr/>
          <a:lstStyle/>
          <a:p>
            <a:r>
              <a:rPr lang="nb-NO" sz="4400" dirty="0"/>
              <a:t>HDLRegression – A reliable and </a:t>
            </a:r>
            <a:r>
              <a:rPr lang="nb-NO" sz="4400" dirty="0" err="1"/>
              <a:t>efficient</a:t>
            </a:r>
            <a:r>
              <a:rPr lang="nb-NO" sz="4400" dirty="0"/>
              <a:t> </a:t>
            </a:r>
            <a:r>
              <a:rPr lang="nb-NO" sz="4400" dirty="0" err="1"/>
              <a:t>tool</a:t>
            </a:r>
            <a:r>
              <a:rPr lang="nb-NO" sz="4400" dirty="0"/>
              <a:t> for FPGA </a:t>
            </a:r>
            <a:r>
              <a:rPr lang="nb-NO" sz="4400" dirty="0" err="1"/>
              <a:t>regression</a:t>
            </a:r>
            <a:r>
              <a:rPr lang="nb-NO" sz="4400" dirty="0"/>
              <a:t> testing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5CF073C4-ECD6-0A2A-E616-A38DD8032205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6" name="Plassholder for tekst 5">
            <a:extLst>
              <a:ext uri="{FF2B5EF4-FFF2-40B4-BE49-F238E27FC236}">
                <a16:creationId xmlns:a16="http://schemas.microsoft.com/office/drawing/2014/main" id="{4F9084DE-4CEA-553D-3465-D883DE1A928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b-NO" dirty="0"/>
              <a:t>FDF 2025</a:t>
            </a:r>
          </a:p>
        </p:txBody>
      </p:sp>
    </p:spTree>
    <p:extLst>
      <p:ext uri="{BB962C8B-B14F-4D97-AF65-F5344CB8AC3E}">
        <p14:creationId xmlns:p14="http://schemas.microsoft.com/office/powerpoint/2010/main" val="2389001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B3B20464-0EB1-E213-8EEE-E04C392EEF2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9B55759F-0BAB-81C5-6C65-86DD899BF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Manual </a:t>
            </a:r>
            <a:r>
              <a:rPr lang="nb-NO" dirty="0" err="1"/>
              <a:t>simulation</a:t>
            </a:r>
            <a:r>
              <a:rPr lang="nb-NO" dirty="0"/>
              <a:t> </a:t>
            </a:r>
            <a:r>
              <a:rPr lang="nb-NO" dirty="0" err="1"/>
              <a:t>flow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96A6CE8C-92E6-E145-0D36-41CBB425539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5098" y="914400"/>
            <a:ext cx="8780834" cy="3787139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adaptations_pkg.vhd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string_methods_pkg.vhd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protected_types_pkg.vhd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license_pkg.vhd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global_signals_and_shared_variables_pkg.vhd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hierarchy_linked_list_pkg.vhd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alert_hierarchy_pkg.vhd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methods_pkg.vhd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generic_queue_pkg.vhd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bfm_common_pkg.vhd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data_queue_pkg.vhd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data_stack_pkg.vhd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data_fifo_pkg.vhd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func_cov_pkg.vhd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uvvm_util_context.vhd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ti_data_queue_pkg.vhd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ti_protected_types_pkg.vhd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ti_generic_queue_pkg.vhd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ti_data_fifo_pkg.vhd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ti_data_stack_pkg.vhd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ti_vvc_framework_support_pkg.vhd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ti_uvvm_engine.vhd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ti_vvc_framework_context.vhd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generic_sb_support_pkg.vhd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generic_sb_pkg.vhd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bitvis_vip_scoreboard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predefined_sb.vhd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sbi_bfm_pkg.vhd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transaction_pkg.vhd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vvc_sb_pkg.vhd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vvc_cmd_pkg.vhd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td_target_support_pkg.vhd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td_queue_pkg.vhd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vvc_methods_pkg.vhd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td_vvc_framework_common_methods_pkg.vhd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vvc_context.vhd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td_vvc_entity_support_pkg.vhd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bitvis_vip_sbi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sbi_vvc.vhd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vvc_cmd_pkg.vhd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td_target_support_pkg.vhd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td_queue_pkg.vhd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vvc_methods_pkg.vhd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td_vvc_framework_common_methods_pkg.vhd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vvc_context.vhd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uvvm_vvc_framework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src_target_dependent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td_vvc_entity_support_pkg.vhd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/UVVM/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bitvis_vip_clock_generator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clock_generator_vvc.vhd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mem_block.vhd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-a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tb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tc_tb.vhd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-e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no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-save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jit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tc_tb-tb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gGC_TESTCASE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random_write_and_read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-r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nb-NO" sz="460" b="0" dirty="0" err="1">
                <a:solidFill>
                  <a:srgbClr val="6F42C1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nvc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-L/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proj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sim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hdlregression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library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demo_lib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=08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stderr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messages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compact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-M64m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-H64m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-e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no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-save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jit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tc_tb-tb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gGC_TESTCASE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nb-NO" sz="460" b="0" dirty="0" err="1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tc_read_empty</a:t>
            </a:r>
            <a: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b-NO" sz="460" b="0" dirty="0">
                <a:solidFill>
                  <a:srgbClr val="032F62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-r</a:t>
            </a:r>
            <a:br>
              <a:rPr lang="nb-NO" sz="460" b="0" dirty="0">
                <a:solidFill>
                  <a:srgbClr val="24292E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nb-NO" sz="460" dirty="0"/>
          </a:p>
        </p:txBody>
      </p:sp>
    </p:spTree>
    <p:extLst>
      <p:ext uri="{BB962C8B-B14F-4D97-AF65-F5344CB8AC3E}">
        <p14:creationId xmlns:p14="http://schemas.microsoft.com/office/powerpoint/2010/main" val="1880657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E9C9D-84E7-8FD4-22F5-869B28DD2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20729EF9-9DC1-B68D-14C7-29D521B4BE7C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0FDD619-F7C0-4349-84C4-84385A01C3FF}"/>
              </a:ext>
            </a:extLst>
          </p:cNvPr>
          <p:cNvSpPr/>
          <p:nvPr/>
        </p:nvSpPr>
        <p:spPr>
          <a:xfrm>
            <a:off x="6240780" y="15341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Create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 Python run script and import HDLRegression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3C57A82D-DAA6-D281-132D-0E734420BD9F}"/>
              </a:ext>
            </a:extLst>
          </p:cNvPr>
          <p:cNvSpPr txBox="1"/>
          <p:nvPr/>
        </p:nvSpPr>
        <p:spPr>
          <a:xfrm flipH="1">
            <a:off x="144780" y="153410"/>
            <a:ext cx="60960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hdlregression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HDLRegression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HDLRegression()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/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uvvm_util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uvvm_util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algn="l" rtl="0"/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algn="l" rtl="0"/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src_target_dependent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 algn="l" rtl="0"/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bitvis_vip_scoreboard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bitvis_vip_scoreboard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000000"/>
              </a:solidFill>
              <a:effectLst/>
            </a:endParaRPr>
          </a:p>
          <a:p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 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src_target_dependent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 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1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1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r>
              <a:rPr lang="nb-NO" sz="800" b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</a:t>
            </a:r>
            <a:r>
              <a:rPr lang="nb-NO" sz="800" b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demo_lib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demo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_lib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hr.start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()</a:t>
            </a:r>
            <a:endParaRPr lang="nb-NO" sz="8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4F93FB78-E2DB-05E7-C001-161FF4AC033C}"/>
              </a:ext>
            </a:extLst>
          </p:cNvPr>
          <p:cNvSpPr/>
          <p:nvPr/>
        </p:nvSpPr>
        <p:spPr>
          <a:xfrm>
            <a:off x="6240780" y="62854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Add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all files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libraries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used in TB and DUT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BB221CE-A85C-71BC-93ED-92D9D7EEE54A}"/>
              </a:ext>
            </a:extLst>
          </p:cNvPr>
          <p:cNvSpPr/>
          <p:nvPr/>
        </p:nvSpPr>
        <p:spPr>
          <a:xfrm>
            <a:off x="6240780" y="2344343"/>
            <a:ext cx="2758440" cy="3290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Call start()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when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finished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adding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files</a:t>
            </a:r>
          </a:p>
        </p:txBody>
      </p:sp>
    </p:spTree>
    <p:extLst>
      <p:ext uri="{BB962C8B-B14F-4D97-AF65-F5344CB8AC3E}">
        <p14:creationId xmlns:p14="http://schemas.microsoft.com/office/powerpoint/2010/main" val="1172858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C637C-17D0-EA9B-2932-42E2BC32C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645880C6-2249-45BF-5EC5-AA369012D4CE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3801E135-4A84-35CD-3AAF-0584E09B3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Terminal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C7C5A363-8A3B-82F6-59F3-65E6479C91B4}"/>
              </a:ext>
            </a:extLst>
          </p:cNvPr>
          <p:cNvSpPr txBox="1"/>
          <p:nvPr/>
        </p:nvSpPr>
        <p:spPr>
          <a:xfrm>
            <a:off x="404931" y="936702"/>
            <a:ext cx="4324902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  <a:endParaRPr lang="nb-NO" sz="800" dirty="0">
              <a:solidFill>
                <a:srgbClr val="2FB41D"/>
              </a:solidFill>
              <a:effectLst/>
              <a:latin typeface="Andale Mono" panose="020B0509000000000004" pitchFamily="49" charset="0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749D6A37-8A17-CD95-4E9A-EAB40E5C1319}"/>
              </a:ext>
            </a:extLst>
          </p:cNvPr>
          <p:cNvSpPr/>
          <p:nvPr/>
        </p:nvSpPr>
        <p:spPr>
          <a:xfrm>
            <a:off x="6117472" y="1531998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Parsing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files,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detecting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dependencies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building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suite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structure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0DFE9-C4F6-B2F7-2F8C-53EA55A0B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29EFA98C-0A0F-24F3-CB78-0CB87D788B17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0CFA572D-5E1D-DC19-2595-5595471A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Terminal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A8751BB1-9431-5B45-371D-C8652CFDE77F}"/>
              </a:ext>
            </a:extLst>
          </p:cNvPr>
          <p:cNvSpPr txBox="1"/>
          <p:nvPr/>
        </p:nvSpPr>
        <p:spPr>
          <a:xfrm>
            <a:off x="404931" y="936702"/>
            <a:ext cx="4324902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uvvm_util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uvvm_vvc_framework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bitvis_vip_scoreboard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bitvis_vip_sbi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bitvis_vip_clock_generator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demo_lib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B41D"/>
              </a:solidFill>
              <a:effectLst/>
              <a:latin typeface="Andale Mono" panose="020B0509000000000004" pitchFamily="49" charset="0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BC59A163-6906-3979-2DFE-CA33BAA6CCC9}"/>
              </a:ext>
            </a:extLst>
          </p:cNvPr>
          <p:cNvSpPr/>
          <p:nvPr/>
        </p:nvSpPr>
        <p:spPr>
          <a:xfrm>
            <a:off x="6117472" y="215441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Compiling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libraries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F05D64D8-F835-FFCF-449D-7C26C00DA1C1}"/>
              </a:ext>
            </a:extLst>
          </p:cNvPr>
          <p:cNvSpPr/>
          <p:nvPr/>
        </p:nvSpPr>
        <p:spPr>
          <a:xfrm>
            <a:off x="6117472" y="1531998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Parsing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files,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detecting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dependencies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building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suite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structure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8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BB62B-8914-D45F-8D46-CFB59D21F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9358B8DF-83B6-D30D-2E29-D5B6005E3AC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FD4DE114-D8A8-8266-AD92-A94A2D75E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Terminal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8D64806B-8004-44ED-1707-D2E89DC9EB66}"/>
              </a:ext>
            </a:extLst>
          </p:cNvPr>
          <p:cNvSpPr txBox="1"/>
          <p:nvPr/>
        </p:nvSpPr>
        <p:spPr>
          <a:xfrm>
            <a:off x="404931" y="936702"/>
            <a:ext cx="4324902" cy="32008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uvvm_util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uvvm_vvc_framework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bitvis_vip_scoreboard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bitvis_vip_sbi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bitvis_vip_clock_generator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demo_lib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demo_lib.tc_tb.tb.random_write_and_read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1)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pPr>
              <a:buNone/>
            </a:pPr>
            <a:endParaRPr lang="nb-NO" sz="800" dirty="0">
              <a:solidFill>
                <a:srgbClr val="2FB41D"/>
              </a:solidFill>
              <a:effectLst/>
              <a:latin typeface="Andale Mono" panose="020B0509000000000004" pitchFamily="49" charset="0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86AEEF37-16A9-5EA2-A05C-FC622AB7FFFF}"/>
              </a:ext>
            </a:extLst>
          </p:cNvPr>
          <p:cNvSpPr/>
          <p:nvPr/>
        </p:nvSpPr>
        <p:spPr>
          <a:xfrm>
            <a:off x="6117472" y="3153379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Number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of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tests in test-suite,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current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running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and test run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result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44A5399A-6ACC-22AD-8184-E85CFC26CEE5}"/>
              </a:ext>
            </a:extLst>
          </p:cNvPr>
          <p:cNvSpPr/>
          <p:nvPr/>
        </p:nvSpPr>
        <p:spPr>
          <a:xfrm>
            <a:off x="6117472" y="215441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Compiling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libraries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06635A93-99FA-F927-A107-31F6B32AF742}"/>
              </a:ext>
            </a:extLst>
          </p:cNvPr>
          <p:cNvSpPr/>
          <p:nvPr/>
        </p:nvSpPr>
        <p:spPr>
          <a:xfrm>
            <a:off x="6117472" y="1531998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Parsing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files,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detecting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dependencies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building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suite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structure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4363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60EC0-FD3D-8E11-F043-A25B605DC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123339D7-C6C6-5A07-18F1-2C1F15C4B37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9845CE65-A51F-59C7-29DC-0FF042A17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Terminal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588A8E3B-20D9-6B5E-EB3F-3F0D2A5EDCD1}"/>
              </a:ext>
            </a:extLst>
          </p:cNvPr>
          <p:cNvSpPr txBox="1"/>
          <p:nvPr/>
        </p:nvSpPr>
        <p:spPr>
          <a:xfrm>
            <a:off x="404931" y="936702"/>
            <a:ext cx="4324902" cy="35702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uvvm_util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uvvm_vvc_framework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bitvis_vip_scoreboard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bitvis_vip_sbi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bitvis_vip_clock_generator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demo_lib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demo_lib.tc_tb.tb.random_write_and_read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1)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pPr>
              <a:buNone/>
            </a:pP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-----------------------------------------------------------------------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run time: 0h:0m:0s.</a:t>
            </a:r>
          </a:p>
          <a:p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SIMULATION SUCCESS: 2 passing test(s).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CCC43F31-09B6-B9DC-A320-91D84BBF0B01}"/>
              </a:ext>
            </a:extLst>
          </p:cNvPr>
          <p:cNvSpPr/>
          <p:nvPr/>
        </p:nvSpPr>
        <p:spPr>
          <a:xfrm>
            <a:off x="6117472" y="4224561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Regression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summary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88EF1C6-7A2C-6926-7D64-CD0763F651D3}"/>
              </a:ext>
            </a:extLst>
          </p:cNvPr>
          <p:cNvSpPr/>
          <p:nvPr/>
        </p:nvSpPr>
        <p:spPr>
          <a:xfrm>
            <a:off x="6117472" y="3153379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Number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of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tests in test-suite,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current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running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and test run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result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34D2277C-8EE3-A9D6-32F5-8FE2BC716C6C}"/>
              </a:ext>
            </a:extLst>
          </p:cNvPr>
          <p:cNvSpPr/>
          <p:nvPr/>
        </p:nvSpPr>
        <p:spPr>
          <a:xfrm>
            <a:off x="6117472" y="215441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Compiling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libraries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62B1710E-4655-222D-7F2C-86A73EB579AA}"/>
              </a:ext>
            </a:extLst>
          </p:cNvPr>
          <p:cNvSpPr/>
          <p:nvPr/>
        </p:nvSpPr>
        <p:spPr>
          <a:xfrm>
            <a:off x="6117472" y="1531998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Parsing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files,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detecting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dependencies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building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suite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structure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941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8AECC-1823-8F04-39DD-C60DB9037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157CECEA-7C41-DC64-7D13-406BE2DD54F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D9F33C0B-E03E-5315-86A2-426F3436B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Terminal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820866C5-74E6-13A0-14AA-B7F1C4459B47}"/>
              </a:ext>
            </a:extLst>
          </p:cNvPr>
          <p:cNvSpPr txBox="1"/>
          <p:nvPr/>
        </p:nvSpPr>
        <p:spPr>
          <a:xfrm>
            <a:off x="404931" y="936702"/>
            <a:ext cx="4385816" cy="17235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Test run not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required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Use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"-fr"/"--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fullRegression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" to re-run all tests.</a:t>
            </a:r>
          </a:p>
          <a:p>
            <a:pPr>
              <a:buNone/>
            </a:pPr>
            <a:endParaRPr lang="nb-NO" sz="800" dirty="0">
              <a:solidFill>
                <a:srgbClr val="2FB41D"/>
              </a:solidFill>
              <a:effectLst/>
              <a:latin typeface="Andale Mono" panose="020B0509000000000004" pitchFamily="49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D931D9A3-5087-EC60-32E3-CA8DC2E9EF56}"/>
              </a:ext>
            </a:extLst>
          </p:cNvPr>
          <p:cNvSpPr/>
          <p:nvPr/>
        </p:nvSpPr>
        <p:spPr>
          <a:xfrm>
            <a:off x="6123692" y="1559949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No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changes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no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need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to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simulate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7198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7BEF8-F8C1-8BD5-C830-0CDFCE662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805E3814-0483-C3F9-9564-665A9C521B70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04A74ECD-78FF-02B8-11F4-DFECB3B78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Regression</a:t>
            </a:r>
            <a:r>
              <a:rPr lang="nb-NO" dirty="0"/>
              <a:t> Run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38965DCA-1173-07D5-0089-2CC1F1C66083}"/>
              </a:ext>
            </a:extLst>
          </p:cNvPr>
          <p:cNvSpPr txBox="1"/>
          <p:nvPr/>
        </p:nvSpPr>
        <p:spPr>
          <a:xfrm>
            <a:off x="404931" y="936702"/>
            <a:ext cx="4690387" cy="33239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touch ../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src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mem_block.vhd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demo_lib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Moving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previous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run to: ./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hdlregression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/test_2025-04-30_11.46.58.379030.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(s).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demo_lib.tc_tb.tb.random_write_and_read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1)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-----------------------------------------------------------------------</a:t>
            </a: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run time: 0h:0m:0s.</a:t>
            </a:r>
          </a:p>
          <a:p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SIMULATION SUCCESS: 2 passing test(s).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283391A5-8BD5-0AC1-BF8B-99B74860A92B}"/>
              </a:ext>
            </a:extLst>
          </p:cNvPr>
          <p:cNvSpPr/>
          <p:nvPr/>
        </p:nvSpPr>
        <p:spPr>
          <a:xfrm>
            <a:off x="6123692" y="1559949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Detecting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changes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,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building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suite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structure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compiling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file(s).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9A83355C-11A0-E9BA-FD64-219AA0FC7E43}"/>
              </a:ext>
            </a:extLst>
          </p:cNvPr>
          <p:cNvSpPr/>
          <p:nvPr/>
        </p:nvSpPr>
        <p:spPr>
          <a:xfrm>
            <a:off x="6123692" y="236308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Backup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old test run and run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affected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tests</a:t>
            </a:r>
          </a:p>
        </p:txBody>
      </p:sp>
    </p:spTree>
    <p:extLst>
      <p:ext uri="{BB962C8B-B14F-4D97-AF65-F5344CB8AC3E}">
        <p14:creationId xmlns:p14="http://schemas.microsoft.com/office/powerpoint/2010/main" val="3907668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01A48-7A74-8CBF-3443-83F9659BC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64894A7B-816B-B396-8A64-B17A259B5F5E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331E05ED-9F71-45C1-F894-3D0A08E82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Failing</a:t>
            </a:r>
            <a:r>
              <a:rPr lang="nb-NO" dirty="0"/>
              <a:t> Test Case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D77C1F92-C023-8C9A-7618-3CA4AA1874FB}"/>
              </a:ext>
            </a:extLst>
          </p:cNvPr>
          <p:cNvSpPr txBox="1"/>
          <p:nvPr/>
        </p:nvSpPr>
        <p:spPr>
          <a:xfrm>
            <a:off x="404931" y="936702"/>
            <a:ext cx="4690387" cy="2708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demo_lib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 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 - OK - </a:t>
            </a:r>
            <a:endParaRPr lang="nb-NO" sz="800" dirty="0">
              <a:solidFill>
                <a:srgbClr val="C0C0C0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Moving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previous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test run to: ./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hdlregression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/test_2025-04-30_11.52.39.299812.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demo_lib.tc_tb.tb.random_write_and_read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1)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B42419"/>
                </a:solidFill>
                <a:effectLst/>
                <a:latin typeface="Andale Mono" panose="020B0509000000000004" pitchFamily="49" charset="0"/>
              </a:rPr>
              <a:t>FAIL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</a:t>
            </a: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Test run: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sim_errors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=1,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sim_warnings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=0.</a:t>
            </a:r>
          </a:p>
          <a:p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2FB41D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2D4DC331-D540-44CC-C4AE-CBFBC6732CB3}"/>
              </a:ext>
            </a:extLst>
          </p:cNvPr>
          <p:cNvSpPr/>
          <p:nvPr/>
        </p:nvSpPr>
        <p:spPr>
          <a:xfrm>
            <a:off x="6123692" y="1559949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Failing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case is marked as FAIL –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will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be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simulated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in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each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run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until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marked as PASS.</a:t>
            </a:r>
          </a:p>
        </p:txBody>
      </p:sp>
    </p:spTree>
    <p:extLst>
      <p:ext uri="{BB962C8B-B14F-4D97-AF65-F5344CB8AC3E}">
        <p14:creationId xmlns:p14="http://schemas.microsoft.com/office/powerpoint/2010/main" val="180048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C97D0-AAAE-E511-FFA5-A826F43E6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BFFC906E-A5C8-4D20-793E-0283EC713146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C5880F13-76F9-B999-3546-FCC603403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Failing</a:t>
            </a:r>
            <a:r>
              <a:rPr lang="nb-NO" dirty="0"/>
              <a:t> Test Case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EBF228E7-1D00-C753-7FBA-72D153C5702D}"/>
              </a:ext>
            </a:extLst>
          </p:cNvPr>
          <p:cNvSpPr txBox="1"/>
          <p:nvPr/>
        </p:nvSpPr>
        <p:spPr>
          <a:xfrm>
            <a:off x="404931" y="936702"/>
            <a:ext cx="8467061" cy="39395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2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demo_lib.tc_tb.tb.random_write_and_read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1)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B42419"/>
                </a:solidFill>
                <a:effectLst/>
                <a:latin typeface="Andale Mono" panose="020B0509000000000004" pitchFamily="49" charset="0"/>
              </a:rPr>
              <a:t>FAIL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Test run: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sim_errors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=1,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sim_warnings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=0.</a:t>
            </a:r>
          </a:p>
          <a:p>
            <a:pPr>
              <a:buNone/>
            </a:pP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ID_UVVM_SEND_CMD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 -&gt;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x"6", x"F849F6DD"): '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data in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'. [11]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x"6", x"F849F6DD").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Command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received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[11]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ID_UVVM_CMD_ACK 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     ACK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received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  [11]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ID_AWAIT_UVVM_COMPLETION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TB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await_uvvm_completion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() =&gt; OK. All UVVM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scoreboards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are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Condition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ID_CMD_INTERPRETER_WAIT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  ..Interpreter: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Waiting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command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ID_BFM                     32.5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sbi_write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(A:x"3", x"253B1447")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completed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'Write to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'  [2]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ID_CMD_EXECUTOR            32.5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x"3", x"DAC4EBB8") - Will be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executed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[3]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=====================================================================================================================================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***  ERROR #1  ***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          42.5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SBI_VVC,1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          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(A:x"3", x"DAC4EBB8")=&gt;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Failed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Was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x"253B1447".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Expected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x"DAC4EBB8".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                    '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data in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'  [3]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Simulator has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been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paused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as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requested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after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ERROR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*** To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find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root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cause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this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alert,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step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HDL calling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stack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in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your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simulator. ***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***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example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,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step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until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you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reach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call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from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test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sequencer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***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=====================================================================================================================================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(0h:0m:0s).</a:t>
            </a:r>
          </a:p>
          <a:p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-------------------------------------------------------------------------------------------------------------------------------------------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Simulation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run time: 0h:0m:0s.</a:t>
            </a:r>
          </a:p>
          <a:p>
            <a:r>
              <a:rPr lang="nb-NO" sz="800" dirty="0">
                <a:solidFill>
                  <a:srgbClr val="9FA01C"/>
                </a:solidFill>
                <a:effectLst/>
                <a:latin typeface="Andale Mono" panose="020B0509000000000004" pitchFamily="49" charset="0"/>
              </a:rPr>
              <a:t>SIMULATION FAIL: 2 tests run, 1 test(s) </a:t>
            </a:r>
            <a:r>
              <a:rPr lang="nb-NO" sz="800" dirty="0" err="1">
                <a:solidFill>
                  <a:srgbClr val="9FA01C"/>
                </a:solidFill>
                <a:effectLst/>
                <a:latin typeface="Andale Mono" panose="020B0509000000000004" pitchFamily="49" charset="0"/>
              </a:rPr>
              <a:t>failed</a:t>
            </a:r>
            <a:r>
              <a:rPr lang="nb-NO" sz="800" dirty="0">
                <a:solidFill>
                  <a:srgbClr val="9FA01C"/>
                </a:solidFill>
                <a:effectLst/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CF0EDCAF-ED9D-6FBB-F411-40E11B454584}"/>
              </a:ext>
            </a:extLst>
          </p:cNvPr>
          <p:cNvSpPr/>
          <p:nvPr/>
        </p:nvSpPr>
        <p:spPr>
          <a:xfrm>
            <a:off x="6113552" y="1062317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Log output from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simulation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5677CC6-648F-CB4C-ABCA-4CF508987C38}"/>
              </a:ext>
            </a:extLst>
          </p:cNvPr>
          <p:cNvSpPr/>
          <p:nvPr/>
        </p:nvSpPr>
        <p:spPr>
          <a:xfrm>
            <a:off x="6113552" y="3872513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Run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next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case and present final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summary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443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BEAA196E-8B48-1FD5-15E0-4070C5352E6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8914652D-AB4E-D075-B35B-38B8C92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Inventas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6C7796D-AB30-40EF-98E3-23BF8BB29EA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210050" y="374651"/>
            <a:ext cx="4533900" cy="4096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b-NO" sz="1600" dirty="0" err="1"/>
              <a:t>Norway’s</a:t>
            </a:r>
            <a:r>
              <a:rPr lang="nb-NO" sz="1600" dirty="0"/>
              <a:t> </a:t>
            </a:r>
            <a:r>
              <a:rPr lang="nb-NO" sz="1600" dirty="0" err="1"/>
              <a:t>largest</a:t>
            </a:r>
            <a:r>
              <a:rPr lang="nb-NO" sz="1600" dirty="0"/>
              <a:t> </a:t>
            </a:r>
            <a:r>
              <a:rPr lang="nb-NO" sz="1600" dirty="0" err="1"/>
              <a:t>independent</a:t>
            </a:r>
            <a:r>
              <a:rPr lang="nb-NO" sz="1600" dirty="0"/>
              <a:t> design </a:t>
            </a:r>
            <a:r>
              <a:rPr lang="nb-NO" sz="1600" dirty="0" err="1"/>
              <a:t>center</a:t>
            </a:r>
            <a:r>
              <a:rPr lang="nb-NO" sz="1600" dirty="0"/>
              <a:t> and </a:t>
            </a:r>
            <a:r>
              <a:rPr lang="nb-NO" sz="1600" dirty="0" err="1"/>
              <a:t>product</a:t>
            </a:r>
            <a:r>
              <a:rPr lang="nb-NO" sz="1600" dirty="0"/>
              <a:t> </a:t>
            </a:r>
            <a:r>
              <a:rPr lang="nb-NO" sz="1600" dirty="0" err="1"/>
              <a:t>development</a:t>
            </a:r>
            <a:r>
              <a:rPr lang="nb-NO" sz="1600" dirty="0"/>
              <a:t> </a:t>
            </a:r>
            <a:r>
              <a:rPr lang="nb-NO" sz="1600" dirty="0" err="1"/>
              <a:t>company</a:t>
            </a:r>
            <a:endParaRPr lang="nb-NO" sz="1600" dirty="0"/>
          </a:p>
          <a:p>
            <a:r>
              <a:rPr lang="nb-NO" sz="1600" dirty="0" err="1"/>
              <a:t>Established</a:t>
            </a:r>
            <a:r>
              <a:rPr lang="nb-NO" sz="1600" dirty="0"/>
              <a:t> in 1997</a:t>
            </a:r>
          </a:p>
          <a:p>
            <a:r>
              <a:rPr lang="nb-NO" sz="1600" dirty="0"/>
              <a:t>170 designers and </a:t>
            </a:r>
            <a:r>
              <a:rPr lang="nb-NO" sz="1600" dirty="0" err="1"/>
              <a:t>engineers</a:t>
            </a:r>
            <a:endParaRPr lang="nb-NO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nb-NO" sz="1600" dirty="0"/>
              <a:t>2016 - </a:t>
            </a:r>
            <a:r>
              <a:rPr lang="nb-NO" sz="1600" dirty="0" err="1"/>
              <a:t>Launched</a:t>
            </a:r>
            <a:r>
              <a:rPr lang="nb-NO" sz="1600" dirty="0"/>
              <a:t> UVVM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600" dirty="0"/>
              <a:t>2021 - </a:t>
            </a:r>
            <a:r>
              <a:rPr lang="nb-NO" sz="1600" dirty="0" err="1"/>
              <a:t>Established</a:t>
            </a:r>
            <a:r>
              <a:rPr lang="nb-NO" sz="1600" dirty="0"/>
              <a:t> UVVM </a:t>
            </a:r>
            <a:r>
              <a:rPr lang="nb-NO" sz="1600" dirty="0" err="1"/>
              <a:t>Steering</a:t>
            </a:r>
            <a:r>
              <a:rPr lang="nb-NO" sz="1600" dirty="0"/>
              <a:t>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600" dirty="0"/>
              <a:t>2022 - </a:t>
            </a:r>
            <a:r>
              <a:rPr lang="nb-NO" sz="1600" dirty="0" err="1"/>
              <a:t>Launched</a:t>
            </a:r>
            <a:r>
              <a:rPr lang="nb-NO" sz="1600" dirty="0"/>
              <a:t> HDLRegression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600" dirty="0"/>
              <a:t>Provider </a:t>
            </a:r>
            <a:r>
              <a:rPr lang="nb-NO" sz="1600" dirty="0" err="1"/>
              <a:t>of</a:t>
            </a:r>
            <a:r>
              <a:rPr lang="nb-NO" sz="1600" dirty="0"/>
              <a:t> UVVM </a:t>
            </a:r>
            <a:r>
              <a:rPr lang="nb-NO" sz="1600" dirty="0" err="1"/>
              <a:t>methodology</a:t>
            </a:r>
            <a:r>
              <a:rPr lang="nb-NO" sz="1600" dirty="0"/>
              <a:t> and IP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600" dirty="0"/>
              <a:t>UVVM &amp; HDLRegression </a:t>
            </a:r>
            <a:r>
              <a:rPr lang="nb-NO" sz="1600" dirty="0" err="1"/>
              <a:t>webinars</a:t>
            </a:r>
            <a:r>
              <a:rPr lang="nb-NO" sz="1600" dirty="0"/>
              <a:t>, training and </a:t>
            </a:r>
            <a:r>
              <a:rPr lang="nb-NO" sz="1600" dirty="0" err="1"/>
              <a:t>presentations</a:t>
            </a:r>
            <a:endParaRPr lang="nb-NO" sz="1600" dirty="0"/>
          </a:p>
        </p:txBody>
      </p:sp>
      <p:pic>
        <p:nvPicPr>
          <p:cNvPr id="5" name="Bilde 4" descr="Et bilde som inneholder tekst, Font, Grafikk, logo&#10;&#10;KI-generert innhold kan være feil.">
            <a:extLst>
              <a:ext uri="{FF2B5EF4-FFF2-40B4-BE49-F238E27FC236}">
                <a16:creationId xmlns:a16="http://schemas.microsoft.com/office/drawing/2014/main" id="{6C444AA0-7E1E-FE32-0E61-C59EAD81A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513" y="4048915"/>
            <a:ext cx="1696332" cy="63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426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9585A-9B7F-862C-6D23-E797E07EA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17E35453-4286-4F53-E161-EC2BFD3DBDCA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35FE9E88-5987-5E9B-01DC-575E0D73A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Test Case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6C67A628-8B77-B689-CD99-5297CF9DF2C0}"/>
              </a:ext>
            </a:extLst>
          </p:cNvPr>
          <p:cNvSpPr txBox="1"/>
          <p:nvPr/>
        </p:nvSpPr>
        <p:spPr>
          <a:xfrm>
            <a:off x="404931" y="791191"/>
            <a:ext cx="4324902" cy="4185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-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ltc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TC:1 -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tc_tb.tb.random_write_and_read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TC:2 -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tc_tb.tb.tc_read_empty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-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2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(0h:0m:0s).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-----------------------------------------------------------------------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Simulation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run time: 0h:0m:0s.</a:t>
            </a:r>
          </a:p>
          <a:p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SIMULATION SUCCESS: 1 passing test(s).</a:t>
            </a:r>
          </a:p>
          <a:p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8144441-AF50-5129-3117-7EC980A16F7C}"/>
              </a:ext>
            </a:extLst>
          </p:cNvPr>
          <p:cNvSpPr/>
          <p:nvPr/>
        </p:nvSpPr>
        <p:spPr>
          <a:xfrm>
            <a:off x="6111251" y="935329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List all test cases in test-suite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48FA2E08-0EB4-9735-1FA4-9A7DC9C6DD6F}"/>
              </a:ext>
            </a:extLst>
          </p:cNvPr>
          <p:cNvSpPr/>
          <p:nvPr/>
        </p:nvSpPr>
        <p:spPr>
          <a:xfrm>
            <a:off x="6111251" y="2263877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Select test case to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simulate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cxnSp>
        <p:nvCxnSpPr>
          <p:cNvPr id="8" name="Rett linje 7">
            <a:extLst>
              <a:ext uri="{FF2B5EF4-FFF2-40B4-BE49-F238E27FC236}">
                <a16:creationId xmlns:a16="http://schemas.microsoft.com/office/drawing/2014/main" id="{EC6D99AD-BF71-4681-0DB5-6DD4D388DC59}"/>
              </a:ext>
            </a:extLst>
          </p:cNvPr>
          <p:cNvCxnSpPr/>
          <p:nvPr/>
        </p:nvCxnSpPr>
        <p:spPr>
          <a:xfrm>
            <a:off x="317090" y="2263877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125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0E857-CB22-FC36-14D4-2EA716DD7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33C4F1E6-D46B-D27C-9C59-2A284D1AA53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8BB11259-C8D8-C4EA-8BF2-68E00F83B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Test Group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90926879-B3D8-2FBD-661C-A347734B88B5}"/>
              </a:ext>
            </a:extLst>
          </p:cNvPr>
          <p:cNvSpPr txBox="1"/>
          <p:nvPr/>
        </p:nvSpPr>
        <p:spPr>
          <a:xfrm>
            <a:off x="404931" y="936702"/>
            <a:ext cx="4324902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...</a:t>
            </a:r>
          </a:p>
          <a:p>
            <a:pPr>
              <a:buNone/>
            </a:pP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tb_path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demo_lib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hr.add_to_testgroup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long_tests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random_write_and_read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hr.add_to_testgroup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short_tests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tc_tb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tc_read_empty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hr.start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()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sim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%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python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../script/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sim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.py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-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ltg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Scanning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files...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Building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test suite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structure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|----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long_tests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|   |--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tc_tb.tb.random_write_and_read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|----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short_tests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|   |--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tc_tb.tb.tc_read_empty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5D679C8D-0474-A814-8CE6-AC4BA5BDCC48}"/>
              </a:ext>
            </a:extLst>
          </p:cNvPr>
          <p:cNvSpPr/>
          <p:nvPr/>
        </p:nvSpPr>
        <p:spPr>
          <a:xfrm>
            <a:off x="6111251" y="935329"/>
            <a:ext cx="2758440" cy="8749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Create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groups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in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regression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script.</a:t>
            </a:r>
          </a:p>
          <a:p>
            <a:pPr algn="ctr"/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Any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number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of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groups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, and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any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number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of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test cases in test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group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.</a:t>
            </a:r>
          </a:p>
          <a:p>
            <a:pPr algn="ctr"/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Format: &lt;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name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&gt;, &lt;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entity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&gt;, &lt;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architecture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&gt;, &lt;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tc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&gt;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081E75D7-78F4-C65C-13B1-75D4C5A1DAD5}"/>
              </a:ext>
            </a:extLst>
          </p:cNvPr>
          <p:cNvSpPr/>
          <p:nvPr/>
        </p:nvSpPr>
        <p:spPr>
          <a:xfrm>
            <a:off x="6111251" y="2363080"/>
            <a:ext cx="2758440" cy="4173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List test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groups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cxnSp>
        <p:nvCxnSpPr>
          <p:cNvPr id="7" name="Rett linje 6">
            <a:extLst>
              <a:ext uri="{FF2B5EF4-FFF2-40B4-BE49-F238E27FC236}">
                <a16:creationId xmlns:a16="http://schemas.microsoft.com/office/drawing/2014/main" id="{826CC6F5-3711-3525-AFF1-95116DD67800}"/>
              </a:ext>
            </a:extLst>
          </p:cNvPr>
          <p:cNvCxnSpPr/>
          <p:nvPr/>
        </p:nvCxnSpPr>
        <p:spPr>
          <a:xfrm>
            <a:off x="317090" y="2186057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0668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2B10F-2461-2944-8E4C-CEA9900BA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765563BE-E4A1-9A0B-6BBE-533AC3CFFD7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9588E7AC-F4F8-8C0F-C418-A9505F4CF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Test Group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17CE857E-4227-F245-B243-DF67199C0DB3}"/>
              </a:ext>
            </a:extLst>
          </p:cNvPr>
          <p:cNvSpPr txBox="1"/>
          <p:nvPr/>
        </p:nvSpPr>
        <p:spPr>
          <a:xfrm>
            <a:off x="404931" y="936702"/>
            <a:ext cx="4324902" cy="23391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-tg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short_tests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files...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Simulator: NVC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(0h:0m:0s)</a:t>
            </a:r>
            <a: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-----------------------------------------------------------------------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run time: 0h:0m:0s.</a:t>
            </a:r>
          </a:p>
          <a:p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SIMULATION SUCCESS: 1 passing test(s).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7555EABC-8CF7-EF3F-4553-FCBDA65BCC62}"/>
              </a:ext>
            </a:extLst>
          </p:cNvPr>
          <p:cNvSpPr/>
          <p:nvPr/>
        </p:nvSpPr>
        <p:spPr>
          <a:xfrm>
            <a:off x="6111251" y="935329"/>
            <a:ext cx="2758440" cy="3896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Select test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group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to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simulate</a:t>
            </a:r>
            <a:endParaRPr lang="nb-NO" sz="900" dirty="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797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DBE56-8BE6-D849-CC6D-157E47C3A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E0644F08-B9A9-7381-BABA-D56D002DE485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73ED5712-6EB8-0567-D093-8180AD898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Verbosity</a:t>
            </a:r>
            <a:endParaRPr lang="nb-NO" dirty="0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9B5A2D66-6ECE-45DE-B72B-92A4E4794E51}"/>
              </a:ext>
            </a:extLst>
          </p:cNvPr>
          <p:cNvSpPr txBox="1"/>
          <p:nvPr/>
        </p:nvSpPr>
        <p:spPr>
          <a:xfrm>
            <a:off x="404931" y="936702"/>
            <a:ext cx="7675178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–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2 -v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  <a:br>
              <a:rPr lang="nb-NO" sz="800" dirty="0">
                <a:solidFill>
                  <a:srgbClr val="2FFF12"/>
                </a:solidFill>
                <a:effectLst/>
                <a:latin typeface="Andale Mono" panose="020B0509000000000004" pitchFamily="49" charset="0"/>
              </a:rPr>
            </a:br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Starting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simulations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out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of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2 test(s)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using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 1 </a:t>
            </a:r>
            <a:r>
              <a:rPr lang="nb-NO" sz="800" dirty="0" err="1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thread</a:t>
            </a:r>
            <a:r>
              <a:rPr lang="nb-NO" sz="800" dirty="0">
                <a:solidFill>
                  <a:srgbClr val="C0C0C0"/>
                </a:solidFill>
                <a:effectLst/>
                <a:latin typeface="Andale Mono" panose="020B0509000000000004" pitchFamily="49" charset="0"/>
              </a:rPr>
              <a:t>(s).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ID_UVVM_SEND_CMD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-&gt;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x"1", x"00000000"): '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data in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'. [2]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x"1", x"00000000").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Command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received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[2]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ID_UVVM_CMD_ACK 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    ACK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received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  [2]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ID_CMD_EXECUTOR 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x"1", x"00000000") - Will be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executed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[2]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ID_CMD_INTERPRETER_WAIT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 ..Interpreter: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Waiting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command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ID_UVVM_SEND_CMD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 -&gt;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x"2", x"00000000"): '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data in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'. [3]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x"2", x"00000000").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Command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received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[3]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ID_UVVM_CMD_ACK 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     ACK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received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   [3]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ID_CMD_INTERPRETER_WAIT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..Interpreter: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Waiting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command</a:t>
            </a: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ID_UVVM_SEND_CMD  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 -&gt;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x"3", x"00000000"): '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data in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mem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'. [4]</a:t>
            </a: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ID_CMD_INTERPRETER         20.0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SBI_VVC,1        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sbi_check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(SBI_VVC,1, x"3", x"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ID_LOG_HDR                      1172.5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ns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tb_seq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                        SIMULATION COMPLETED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 ------------------------------------------------------------------------------------------------------------</a:t>
            </a:r>
          </a:p>
          <a:p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UVVM:</a:t>
            </a:r>
          </a:p>
          <a:p>
            <a:pPr>
              <a:buNone/>
            </a:pPr>
            <a:endParaRPr lang="nb-NO" sz="800" dirty="0">
              <a:solidFill>
                <a:srgbClr val="C0C0C0"/>
              </a:solidFill>
              <a:latin typeface="Andale Mono" panose="020B0509000000000004" pitchFamily="49" charset="0"/>
            </a:endParaRP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Running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demo_lib.tc_tb.tb.tc_read_empty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test_id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2)</a:t>
            </a:r>
          </a:p>
          <a:p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Result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PASS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(0h:0m:0s).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------------------------------------------------------------------------------------------------------------------</a:t>
            </a:r>
          </a:p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Simulation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run time: 0h:0m:0s.</a:t>
            </a:r>
          </a:p>
          <a:p>
            <a:r>
              <a:rPr lang="nb-NO" sz="800" dirty="0">
                <a:solidFill>
                  <a:srgbClr val="2FB41D"/>
                </a:solidFill>
                <a:effectLst/>
                <a:latin typeface="Andale Mono" panose="020B0509000000000004" pitchFamily="49" charset="0"/>
              </a:rPr>
              <a:t>SIMULATION SUCCESS: 1 passing test(s).</a:t>
            </a:r>
          </a:p>
          <a:p>
            <a:endParaRPr lang="nb-NO" sz="800" dirty="0">
              <a:solidFill>
                <a:srgbClr val="2FFF12"/>
              </a:solidFill>
              <a:effectLst/>
              <a:latin typeface="Andale Mono" panose="020B0509000000000004" pitchFamily="49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74821324-1494-2BB0-E238-64CFEAED5F92}"/>
              </a:ext>
            </a:extLst>
          </p:cNvPr>
          <p:cNvSpPr/>
          <p:nvPr/>
        </p:nvSpPr>
        <p:spPr>
          <a:xfrm>
            <a:off x="6111251" y="935329"/>
            <a:ext cx="2758440" cy="3896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Select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verbosity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to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get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transcript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in terminal</a:t>
            </a:r>
          </a:p>
        </p:txBody>
      </p:sp>
    </p:spTree>
    <p:extLst>
      <p:ext uri="{BB962C8B-B14F-4D97-AF65-F5344CB8AC3E}">
        <p14:creationId xmlns:p14="http://schemas.microsoft.com/office/powerpoint/2010/main" val="3990476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14D6C1-C695-A33B-A3CF-D30921060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EFF3272B-FDCF-9998-B902-649D862BDCA6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27282E43-FDC6-051B-6009-BAD87C3B9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GUI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6FD05FB6-3BF1-235D-3D75-26BF792B4460}"/>
              </a:ext>
            </a:extLst>
          </p:cNvPr>
          <p:cNvSpPr txBox="1"/>
          <p:nvPr/>
        </p:nvSpPr>
        <p:spPr>
          <a:xfrm>
            <a:off x="404931" y="936702"/>
            <a:ext cx="4324902" cy="20928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%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python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../script/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sim.py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–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tc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1 –-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gui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HDLRegression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version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0.61.2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  See 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hdlregression.pdf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for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documentation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</a:p>
          <a:p>
            <a:pPr>
              <a:buNone/>
            </a:pP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=======================================================================</a:t>
            </a: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Scanning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files...</a:t>
            </a: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Building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test suite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structure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...</a:t>
            </a: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Setting up: Y:/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project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sim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hdlregression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/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modelsim.ini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.</a:t>
            </a:r>
            <a:b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uvvm_util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- OK -</a:t>
            </a:r>
            <a:b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uvvm_vvc_framework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- OK -</a:t>
            </a:r>
            <a:b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bitvis_vip_scoreboard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- OK -</a:t>
            </a:r>
            <a:b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bitvis_vip_sbi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- OK -</a:t>
            </a:r>
            <a:b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bitvis_vip_clock_generator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- OK -</a:t>
            </a:r>
            <a:b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</a:b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Compiling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library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: </a:t>
            </a:r>
            <a:r>
              <a:rPr lang="nb-NO" sz="800" dirty="0" err="1">
                <a:solidFill>
                  <a:srgbClr val="C0C0C0"/>
                </a:solidFill>
                <a:latin typeface="Andale Mono" panose="020B0509000000000004" pitchFamily="49" charset="0"/>
              </a:rPr>
              <a:t>demo_lib</a:t>
            </a:r>
            <a:r>
              <a:rPr lang="nb-NO" sz="800" dirty="0">
                <a:solidFill>
                  <a:srgbClr val="C0C0C0"/>
                </a:solidFill>
                <a:latin typeface="Andale Mono" panose="020B0509000000000004" pitchFamily="49" charset="0"/>
              </a:rPr>
              <a:t>  </a:t>
            </a:r>
            <a:r>
              <a:rPr lang="nb-NO" sz="800" dirty="0">
                <a:solidFill>
                  <a:srgbClr val="2FB41D"/>
                </a:solidFill>
                <a:latin typeface="Andale Mono" panose="020B0509000000000004" pitchFamily="49" charset="0"/>
              </a:rPr>
              <a:t>- OK -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1928BBD4-960B-3C52-B06B-AC9448761E1E}"/>
              </a:ext>
            </a:extLst>
          </p:cNvPr>
          <p:cNvSpPr/>
          <p:nvPr/>
        </p:nvSpPr>
        <p:spPr>
          <a:xfrm>
            <a:off x="6111251" y="935329"/>
            <a:ext cx="2758440" cy="3896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Run test case in GUI</a:t>
            </a:r>
          </a:p>
        </p:txBody>
      </p:sp>
    </p:spTree>
    <p:extLst>
      <p:ext uri="{BB962C8B-B14F-4D97-AF65-F5344CB8AC3E}">
        <p14:creationId xmlns:p14="http://schemas.microsoft.com/office/powerpoint/2010/main" val="20435356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7DB47FAD-5FDC-D5DE-97BC-0D1D86619C5D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40B69726-8105-E3D0-DE8A-02115AC7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GUI and </a:t>
            </a:r>
            <a:r>
              <a:rPr lang="nb-NO" dirty="0" err="1"/>
              <a:t>waves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790915D-0791-21B5-C415-CFD134C35F4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49" y="374651"/>
            <a:ext cx="4124827" cy="4096800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nb-NO" sz="1600" dirty="0">
                <a:solidFill>
                  <a:schemeClr val="tx2"/>
                </a:solidFill>
                <a:highlight>
                  <a:srgbClr val="0000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-g / --</a:t>
            </a:r>
            <a:r>
              <a:rPr lang="nb-NO" sz="1600" dirty="0" err="1">
                <a:solidFill>
                  <a:schemeClr val="tx2"/>
                </a:solidFill>
                <a:highlight>
                  <a:srgbClr val="0000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gui</a:t>
            </a:r>
            <a:r>
              <a:rPr lang="nb-NO" sz="1600" dirty="0"/>
              <a:t> CLI </a:t>
            </a:r>
            <a:r>
              <a:rPr lang="nb-NO" sz="1600" dirty="0" err="1"/>
              <a:t>options</a:t>
            </a:r>
            <a:r>
              <a:rPr lang="nb-NO" sz="1600" dirty="0"/>
              <a:t> </a:t>
            </a:r>
            <a:r>
              <a:rPr lang="nb-NO" sz="1600" dirty="0" err="1"/>
              <a:t>opens</a:t>
            </a:r>
            <a:r>
              <a:rPr lang="nb-NO" sz="1600" dirty="0"/>
              <a:t> </a:t>
            </a:r>
            <a:r>
              <a:rPr lang="nb-NO" sz="1600" dirty="0" err="1"/>
              <a:t>ModelSim</a:t>
            </a:r>
            <a:r>
              <a:rPr lang="nb-NO" sz="1600" dirty="0"/>
              <a:t>/</a:t>
            </a:r>
            <a:r>
              <a:rPr lang="nb-NO" sz="1600" dirty="0" err="1"/>
              <a:t>Questa</a:t>
            </a:r>
            <a:r>
              <a:rPr lang="nb-NO" sz="1600" dirty="0"/>
              <a:t> </a:t>
            </a:r>
            <a:r>
              <a:rPr lang="nb-NO" sz="1600" dirty="0" err="1"/>
              <a:t>with</a:t>
            </a:r>
            <a:r>
              <a:rPr lang="nb-NO" sz="1600" dirty="0"/>
              <a:t> </a:t>
            </a:r>
            <a:r>
              <a:rPr lang="nb-NO" sz="1600" dirty="0" err="1"/>
              <a:t>project</a:t>
            </a:r>
            <a:r>
              <a:rPr lang="nb-NO" sz="1600" dirty="0"/>
              <a:t> </a:t>
            </a:r>
            <a:r>
              <a:rPr lang="nb-NO" sz="1600" dirty="0" err="1"/>
              <a:t>precompiled</a:t>
            </a:r>
            <a:r>
              <a:rPr lang="nb-NO" sz="1600" dirty="0"/>
              <a:t> and test case </a:t>
            </a:r>
            <a:r>
              <a:rPr lang="nb-NO" sz="1600" dirty="0" err="1"/>
              <a:t>loaded</a:t>
            </a:r>
            <a:r>
              <a:rPr lang="nb-NO" sz="1600" dirty="0"/>
              <a:t>.</a:t>
            </a:r>
          </a:p>
          <a:p>
            <a:pPr>
              <a:buClr>
                <a:schemeClr val="tx1"/>
              </a:buClr>
            </a:pPr>
            <a:r>
              <a:rPr lang="nb-NO" sz="1600" dirty="0" err="1"/>
              <a:t>Work</a:t>
            </a:r>
            <a:r>
              <a:rPr lang="nb-NO" sz="1600" dirty="0"/>
              <a:t> </a:t>
            </a:r>
            <a:r>
              <a:rPr lang="nb-NO" sz="1600" dirty="0" err="1">
                <a:solidFill>
                  <a:schemeClr val="tx2"/>
                </a:solidFill>
                <a:highlight>
                  <a:srgbClr val="000000"/>
                </a:highlight>
              </a:rPr>
              <a:t>interactively</a:t>
            </a:r>
            <a:r>
              <a:rPr lang="nb-NO" sz="1600" dirty="0"/>
              <a:t> in GUI </a:t>
            </a:r>
            <a:r>
              <a:rPr lang="nb-NO" sz="1600" dirty="0" err="1"/>
              <a:t>while</a:t>
            </a:r>
            <a:r>
              <a:rPr lang="nb-NO" sz="1600" dirty="0"/>
              <a:t> </a:t>
            </a:r>
            <a:r>
              <a:rPr lang="nb-NO" sz="1600" dirty="0" err="1">
                <a:solidFill>
                  <a:schemeClr val="tx2"/>
                </a:solidFill>
                <a:highlight>
                  <a:srgbClr val="000000"/>
                </a:highlight>
              </a:rPr>
              <a:t>debugging</a:t>
            </a:r>
            <a:r>
              <a:rPr lang="nb-NO" sz="1600" dirty="0"/>
              <a:t>.</a:t>
            </a:r>
          </a:p>
          <a:p>
            <a:r>
              <a:rPr lang="nb-NO" sz="1600" dirty="0"/>
              <a:t>GHDL / NVC dumps VCD/FST files.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8FA93F3B-343B-183E-B078-B428097F9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979" y="973238"/>
            <a:ext cx="4721583" cy="2965881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82FFA3E6-2002-C3DE-B308-DE05948396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79264" y="2221943"/>
            <a:ext cx="2753664" cy="25249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7" name="Rett pil 6">
            <a:extLst>
              <a:ext uri="{FF2B5EF4-FFF2-40B4-BE49-F238E27FC236}">
                <a16:creationId xmlns:a16="http://schemas.microsoft.com/office/drawing/2014/main" id="{DB63AFF5-DBDD-14F2-A773-F186E8B9D2E7}"/>
              </a:ext>
            </a:extLst>
          </p:cNvPr>
          <p:cNvCxnSpPr>
            <a:cxnSpLocks/>
            <a:stCxn id="8" idx="6"/>
            <a:endCxn id="6" idx="1"/>
          </p:cNvCxnSpPr>
          <p:nvPr/>
        </p:nvCxnSpPr>
        <p:spPr>
          <a:xfrm>
            <a:off x="1259682" y="3324579"/>
            <a:ext cx="4719582" cy="1598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1B7F075D-CAAE-4421-5A51-BD76867A8A62}"/>
              </a:ext>
            </a:extLst>
          </p:cNvPr>
          <p:cNvSpPr/>
          <p:nvPr/>
        </p:nvSpPr>
        <p:spPr>
          <a:xfrm>
            <a:off x="85223" y="2744082"/>
            <a:ext cx="1174459" cy="116099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24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2B200-E9A8-798C-FFD2-D6B442FD2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A4808BE-A48A-AF55-BB39-B048F606451D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6103BBD-6E02-5D43-79D3-015AE13C7531}"/>
              </a:ext>
            </a:extLst>
          </p:cNvPr>
          <p:cNvSpPr/>
          <p:nvPr/>
        </p:nvSpPr>
        <p:spPr>
          <a:xfrm>
            <a:off x="6240780" y="153410"/>
            <a:ext cx="2758440" cy="2815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Create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a Rust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function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-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fibonacci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D0C0528F-7E2B-BFC1-5737-850A88A92F6B}"/>
              </a:ext>
            </a:extLst>
          </p:cNvPr>
          <p:cNvSpPr txBox="1"/>
          <p:nvPr/>
        </p:nvSpPr>
        <p:spPr>
          <a:xfrm flipH="1">
            <a:off x="144780" y="153410"/>
            <a:ext cx="6096000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cargo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--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fibonacci_plugin</a:t>
            </a:r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cd </a:t>
            </a:r>
            <a:r>
              <a:rPr lang="nb-NO" sz="800" dirty="0" err="1">
                <a:solidFill>
                  <a:schemeClr val="bg1"/>
                </a:solidFill>
                <a:latin typeface="Consolas" panose="020B0609020204030204" pitchFamily="49" charset="0"/>
              </a:rPr>
              <a:t>fibonacci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_plugin</a:t>
            </a:r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package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algn="l"/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= "</a:t>
            </a:r>
            <a:r>
              <a:rPr lang="nb-NO" sz="800" dirty="0" err="1">
                <a:solidFill>
                  <a:schemeClr val="bg1"/>
                </a:solidFill>
                <a:latin typeface="Consolas" panose="020B0609020204030204" pitchFamily="49" charset="0"/>
              </a:rPr>
              <a:t>fibonacci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_plugin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"</a:t>
            </a:r>
          </a:p>
          <a:p>
            <a:pPr algn="l"/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version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= "0.1.0"</a:t>
            </a:r>
          </a:p>
          <a:p>
            <a:pPr algn="l"/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edition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= "2021"</a:t>
            </a: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algn="l"/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crate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-type = ["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cdylib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"]</a:t>
            </a: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pub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extern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"C"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fn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61AEEE"/>
                </a:solidFill>
                <a:latin typeface="Consolas" panose="020B0609020204030204" pitchFamily="49" charset="0"/>
              </a:rPr>
              <a:t>fibonacci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(n: </a:t>
            </a:r>
            <a:r>
              <a:rPr lang="nb-NO" sz="800" dirty="0">
                <a:solidFill>
                  <a:srgbClr val="E6C07B"/>
                </a:solidFill>
                <a:latin typeface="Consolas" panose="020B0609020204030204" pitchFamily="49" charset="0"/>
              </a:rPr>
              <a:t>u32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) -&gt; </a:t>
            </a:r>
            <a:r>
              <a:rPr lang="nb-NO" sz="800" dirty="0">
                <a:solidFill>
                  <a:srgbClr val="E6C07B"/>
                </a:solidFill>
                <a:latin typeface="Consolas" panose="020B0609020204030204" pitchFamily="49" charset="0"/>
              </a:rPr>
              <a:t>u32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{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if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n &lt; </a:t>
            </a:r>
            <a:r>
              <a:rPr lang="nb-NO" sz="800" dirty="0">
                <a:solidFill>
                  <a:srgbClr val="D19A66"/>
                </a:solidFill>
                <a:latin typeface="Consolas" panose="020B0609020204030204" pitchFamily="49" charset="0"/>
              </a:rPr>
              <a:t>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{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return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n;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}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let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mut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f0: </a:t>
            </a:r>
            <a:r>
              <a:rPr lang="nb-NO" sz="800" dirty="0">
                <a:solidFill>
                  <a:srgbClr val="E6C07B"/>
                </a:solidFill>
                <a:latin typeface="Consolas" panose="020B0609020204030204" pitchFamily="49" charset="0"/>
              </a:rPr>
              <a:t>u32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= </a:t>
            </a:r>
            <a:r>
              <a:rPr lang="nb-NO" sz="800" dirty="0">
                <a:solidFill>
                  <a:srgbClr val="D19A66"/>
                </a:solidFill>
                <a:latin typeface="Consolas" panose="020B0609020204030204" pitchFamily="49" charset="0"/>
              </a:rPr>
              <a:t>0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let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mut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f1: </a:t>
            </a:r>
            <a:r>
              <a:rPr lang="nb-NO" sz="800" dirty="0">
                <a:solidFill>
                  <a:srgbClr val="E6C07B"/>
                </a:solidFill>
                <a:latin typeface="Consolas" panose="020B0609020204030204" pitchFamily="49" charset="0"/>
              </a:rPr>
              <a:t>u32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= </a:t>
            </a:r>
            <a:r>
              <a:rPr lang="nb-NO" sz="800" dirty="0">
                <a:solidFill>
                  <a:srgbClr val="D19A66"/>
                </a:solidFill>
                <a:latin typeface="Consolas" panose="020B0609020204030204" pitchFamily="49" charset="0"/>
              </a:rPr>
              <a:t>1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let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mut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f_next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: </a:t>
            </a:r>
            <a:r>
              <a:rPr lang="nb-NO" sz="800" dirty="0">
                <a:solidFill>
                  <a:srgbClr val="E6C07B"/>
                </a:solidFill>
                <a:latin typeface="Consolas" panose="020B0609020204030204" pitchFamily="49" charset="0"/>
              </a:rPr>
              <a:t>u32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for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_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in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D19A66"/>
                </a:solidFill>
                <a:latin typeface="Consolas" panose="020B0609020204030204" pitchFamily="49" charset="0"/>
              </a:rPr>
              <a:t>2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..=n {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f_next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= f0.wrapping_add(f1);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f0 = f1;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f1 =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f_next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}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f1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}</a:t>
            </a:r>
            <a:endParaRPr lang="nb-NO" sz="800" dirty="0">
              <a:latin typeface="Arial Nova" panose="020B0504020202020204" pitchFamily="34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C80D8604-18B3-160C-6598-757AFA889A81}"/>
              </a:ext>
            </a:extLst>
          </p:cNvPr>
          <p:cNvSpPr/>
          <p:nvPr/>
        </p:nvSpPr>
        <p:spPr>
          <a:xfrm>
            <a:off x="6240780" y="1097266"/>
            <a:ext cx="2758440" cy="42417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Edit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Cargo.toml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file to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include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crate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-type for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creating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a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shared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library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C748473D-CBC8-3229-DF36-852A53932C0B}"/>
              </a:ext>
            </a:extLst>
          </p:cNvPr>
          <p:cNvSpPr/>
          <p:nvPr/>
        </p:nvSpPr>
        <p:spPr>
          <a:xfrm>
            <a:off x="6240780" y="2428125"/>
            <a:ext cx="2758440" cy="5686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Write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Rust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function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  <a:p>
            <a:pPr algn="ctr"/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Exposed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as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extern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"C" and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compiled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into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a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shared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library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(.so).</a:t>
            </a:r>
          </a:p>
        </p:txBody>
      </p:sp>
    </p:spTree>
    <p:extLst>
      <p:ext uri="{BB962C8B-B14F-4D97-AF65-F5344CB8AC3E}">
        <p14:creationId xmlns:p14="http://schemas.microsoft.com/office/powerpoint/2010/main" val="24182704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E6B9D-043C-2616-7C77-E4E2C42B4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4053B760-7DFA-EB3E-148A-7F2B51122FE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6842F10E-25B0-7592-32B1-2275C8C48ED4}"/>
              </a:ext>
            </a:extLst>
          </p:cNvPr>
          <p:cNvSpPr/>
          <p:nvPr/>
        </p:nvSpPr>
        <p:spPr>
          <a:xfrm>
            <a:off x="6240780" y="153410"/>
            <a:ext cx="2758440" cy="2815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Rename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.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dylib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file to .so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724F835A-3348-CF04-019F-ECDC0E18FA48}"/>
              </a:ext>
            </a:extLst>
          </p:cNvPr>
          <p:cNvSpPr txBox="1"/>
          <p:nvPr/>
        </p:nvSpPr>
        <p:spPr>
          <a:xfrm flipH="1">
            <a:off x="144780" y="153410"/>
            <a:ext cx="6096000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cd target/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release</a:t>
            </a:r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mv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libfibonacci_plugin.dylib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libfibonacci_plugin.so</a:t>
            </a:r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cargo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build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--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release</a:t>
            </a:r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  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function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fibonacci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(n : </a:t>
            </a:r>
            <a:r>
              <a:rPr lang="nb-NO" sz="800" dirty="0" err="1">
                <a:solidFill>
                  <a:srgbClr val="E6C07B"/>
                </a:solidFill>
                <a:latin typeface="Consolas" panose="020B0609020204030204" pitchFamily="49" charset="0"/>
              </a:rPr>
              <a:t>natural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)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return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E6C07B"/>
                </a:solidFill>
                <a:latin typeface="Consolas" panose="020B0609020204030204" pitchFamily="49" charset="0"/>
              </a:rPr>
              <a:t>natural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is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begin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 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report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"This 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function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should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 not be 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called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 in pure VHDL"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severity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56B6C2"/>
                </a:solidFill>
                <a:latin typeface="Consolas" panose="020B0609020204030204" pitchFamily="49" charset="0"/>
              </a:rPr>
              <a:t>failure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  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end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function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fibonacci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</a:p>
          <a:p>
            <a:pPr algn="l"/>
            <a:b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</a:b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   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attribute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foreign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of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 err="1">
                <a:solidFill>
                  <a:srgbClr val="ABB2BF"/>
                </a:solidFill>
                <a:latin typeface="Consolas" panose="020B0609020204030204" pitchFamily="49" charset="0"/>
              </a:rPr>
              <a:t>fibonacci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: </a:t>
            </a:r>
            <a:r>
              <a:rPr lang="nb-NO" sz="800" dirty="0" err="1">
                <a:solidFill>
                  <a:srgbClr val="C678DD"/>
                </a:solidFill>
                <a:latin typeface="Consolas" panose="020B0609020204030204" pitchFamily="49" charset="0"/>
              </a:rPr>
              <a:t>function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C678DD"/>
                </a:solidFill>
                <a:latin typeface="Consolas" panose="020B0609020204030204" pitchFamily="49" charset="0"/>
              </a:rPr>
              <a:t>is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"VHPIDIRECT 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fibonacci</a:t>
            </a:r>
            <a:r>
              <a:rPr lang="nb-NO" sz="80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nb-NO" sz="800" dirty="0">
                <a:solidFill>
                  <a:srgbClr val="ABB2BF"/>
                </a:solidFill>
                <a:latin typeface="Consolas" panose="020B0609020204030204" pitchFamily="49" charset="0"/>
              </a:rPr>
              <a:t>;</a:t>
            </a:r>
          </a:p>
          <a:p>
            <a:pPr algn="l"/>
            <a:endParaRPr lang="nb-NO" sz="8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 algn="l"/>
            <a:endParaRPr lang="nb-NO" sz="8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algn="l"/>
            <a:endParaRPr lang="nb-NO" sz="800" b="0" i="0" u="none" strike="noStrike" dirty="0">
              <a:solidFill>
                <a:schemeClr val="bg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0A4FCFD5-228E-F5F4-A3C0-F87AAAE17689}"/>
              </a:ext>
            </a:extLst>
          </p:cNvPr>
          <p:cNvSpPr/>
          <p:nvPr/>
        </p:nvSpPr>
        <p:spPr>
          <a:xfrm>
            <a:off x="6240780" y="1097267"/>
            <a:ext cx="2758440" cy="3550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Build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project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A9E76BF5-BE9D-F534-2E98-1280DB79D98A}"/>
              </a:ext>
            </a:extLst>
          </p:cNvPr>
          <p:cNvSpPr/>
          <p:nvPr/>
        </p:nvSpPr>
        <p:spPr>
          <a:xfrm>
            <a:off x="6240780" y="2428125"/>
            <a:ext cx="2758440" cy="4687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Write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VHDL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function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  <a:p>
            <a:pPr algn="ctr"/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- note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foreign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attribute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499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5B47F-7660-C3E8-6E6C-BF81377F4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22CF43A6-415E-83D8-4D3E-57EAC195328C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8BCD5287-6FAC-A1B2-B060-06CC44FDB9E5}"/>
              </a:ext>
            </a:extLst>
          </p:cNvPr>
          <p:cNvSpPr/>
          <p:nvPr/>
        </p:nvSpPr>
        <p:spPr>
          <a:xfrm>
            <a:off x="6240780" y="153410"/>
            <a:ext cx="2758440" cy="2815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Write a test case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that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use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fibonacci</a:t>
            </a:r>
            <a:r>
              <a:rPr lang="nb-NO" sz="900">
                <a:solidFill>
                  <a:srgbClr val="0E0E0E"/>
                </a:solidFill>
                <a:latin typeface="Arial Nova" panose="020B0504020202020204" pitchFamily="34" charset="0"/>
              </a:rPr>
              <a:t> </a:t>
            </a:r>
            <a:r>
              <a:rPr lang="nb-NO" sz="900" err="1">
                <a:solidFill>
                  <a:srgbClr val="0E0E0E"/>
                </a:solidFill>
                <a:latin typeface="Arial Nova" panose="020B0504020202020204" pitchFamily="34" charset="0"/>
              </a:rPr>
              <a:t>function</a:t>
            </a:r>
            <a:endParaRPr lang="nb-NO" sz="900">
              <a:solidFill>
                <a:srgbClr val="0E0E0E"/>
              </a:solidFill>
              <a:latin typeface="Arial Nova" panose="020B0504020202020204" pitchFamily="34" charset="0"/>
            </a:endParaRP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4D99981C-F3DA-8CC9-5713-4885B8954A67}"/>
              </a:ext>
            </a:extLst>
          </p:cNvPr>
          <p:cNvSpPr txBox="1"/>
          <p:nvPr/>
        </p:nvSpPr>
        <p:spPr>
          <a:xfrm flipH="1">
            <a:off x="144780" y="153410"/>
            <a:ext cx="6096000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random_write_and_read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random(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32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:=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(random(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"Write to 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C_SCOPE);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Check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data in 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scope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C_SCOPE);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read_empty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v_exp_data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(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others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'0’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algn="l" rtl="0"/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15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    :=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to_unsigned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 err="1">
                <a:solidFill>
                  <a:srgbClr val="61AEEE"/>
                </a:solidFill>
                <a:effectLst/>
                <a:latin typeface="Consolas" panose="020B0609020204030204" pitchFamily="49" charset="0"/>
              </a:rPr>
              <a:t>'length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v_exp_data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Check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data in 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scope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C_SCOPE);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C678DD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GC_TESTCASE =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fibonacci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then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15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:=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std_logic_vector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to_unsigned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fibonacci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idx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 err="1">
                <a:solidFill>
                  <a:srgbClr val="61AEEE"/>
                </a:solidFill>
                <a:effectLst/>
                <a:latin typeface="Consolas" panose="020B0609020204030204" pitchFamily="49" charset="0"/>
              </a:rPr>
              <a:t>'length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:= </a:t>
            </a:r>
            <a:r>
              <a:rPr lang="nb-NO" sz="800" b="0" i="0" u="none" strike="noStrike" dirty="0" err="1">
                <a:solidFill>
                  <a:srgbClr val="E6C07B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(random(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"Write to 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C_SCOPE);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(SBI_VVCT, C_SBI_VVC_IDX,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v_addr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v_wdata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Check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data in 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scope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=&gt; C_SCOPE);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loop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algn="l"/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else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   alert(TB_ERROR,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Unknowk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 TC: 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&amp; GC_TESTCASE);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 algn="l"/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await_uvvm_completion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D19A66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ms);</a:t>
            </a:r>
            <a:endParaRPr lang="nb-NO" sz="800" dirty="0">
              <a:latin typeface="Arial Nova" panose="020B0504020202020204" pitchFamily="34" charset="0"/>
            </a:endParaRPr>
          </a:p>
        </p:txBody>
      </p:sp>
      <p:sp>
        <p:nvSpPr>
          <p:cNvPr id="7" name="Avrundet rektangel 6">
            <a:extLst>
              <a:ext uri="{FF2B5EF4-FFF2-40B4-BE49-F238E27FC236}">
                <a16:creationId xmlns:a16="http://schemas.microsoft.com/office/drawing/2014/main" id="{9994FC41-627A-788C-F3EF-34F51CE852B1}"/>
              </a:ext>
            </a:extLst>
          </p:cNvPr>
          <p:cNvSpPr/>
          <p:nvPr/>
        </p:nvSpPr>
        <p:spPr>
          <a:xfrm flipV="1">
            <a:off x="2752582" y="2195232"/>
            <a:ext cx="880395" cy="181436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949249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9EF50-D56B-C26C-93E3-F754DDCFF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3FD2311C-259F-AA2E-67B3-C5140BB7DB8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C393DC3-7CD4-1337-A4F3-BECA965A10B9}"/>
              </a:ext>
            </a:extLst>
          </p:cNvPr>
          <p:cNvSpPr/>
          <p:nvPr/>
        </p:nvSpPr>
        <p:spPr>
          <a:xfrm>
            <a:off x="6240780" y="153410"/>
            <a:ext cx="2758440" cy="4075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Use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HDLRegression to link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the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.so at </a:t>
            </a:r>
            <a:r>
              <a:rPr lang="nb-NO" sz="900" dirty="0" err="1">
                <a:solidFill>
                  <a:srgbClr val="0E0E0E"/>
                </a:solidFill>
                <a:latin typeface="Arial Nova" panose="020B0504020202020204" pitchFamily="34" charset="0"/>
              </a:rPr>
              <a:t>simulation</a:t>
            </a:r>
            <a:r>
              <a:rPr lang="nb-NO" sz="900" dirty="0">
                <a:solidFill>
                  <a:srgbClr val="0E0E0E"/>
                </a:solidFill>
                <a:latin typeface="Arial Nova" panose="020B0504020202020204" pitchFamily="34" charset="0"/>
              </a:rPr>
              <a:t> time.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CB61AF9C-F2C7-B5D6-3642-58EA2C889E6E}"/>
              </a:ext>
            </a:extLst>
          </p:cNvPr>
          <p:cNvSpPr txBox="1"/>
          <p:nvPr/>
        </p:nvSpPr>
        <p:spPr>
          <a:xfrm flipH="1">
            <a:off x="144780" y="153410"/>
            <a:ext cx="6096000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sys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os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hdlregression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>
                <a:solidFill>
                  <a:srgbClr val="C678DD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HDLRegression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HDLRegression()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/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uvvm_util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uvvm_util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algn="l" rtl="0"/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algn="l" rtl="0"/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src_target_dependent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pPr algn="l" rtl="0"/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bitvis_vip_scoreboard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bitvis_vip_scoreboard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0" u="none" strike="noStrike" dirty="0">
              <a:solidFill>
                <a:srgbClr val="000000"/>
              </a:solidFill>
              <a:effectLst/>
            </a:endParaRPr>
          </a:p>
          <a:p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 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"../UVVM/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src_target_dependent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 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1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endParaRPr lang="nb-NO" sz="800" b="0" i="1" u="none" strike="noStrike" dirty="0">
              <a:solidFill>
                <a:srgbClr val="ABB2BF"/>
              </a:solidFill>
              <a:effectLst/>
              <a:latin typeface="Consolas" panose="020B0609020204030204" pitchFamily="49" charset="0"/>
            </a:endParaRPr>
          </a:p>
          <a:p>
            <a:r>
              <a:rPr lang="nb-NO" sz="800" b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</a:t>
            </a:r>
            <a:r>
              <a:rPr lang="nb-NO" sz="800" b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nb-NO" sz="800" b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demo_lib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hr.add_files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"../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tb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/*.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vhd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demo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_lib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# Rust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library</a:t>
            </a:r>
            <a:br>
              <a:rPr lang="nb-NO" sz="800" b="0" i="0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shared_lib_path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os.path.abspath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"./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plugin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/target/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release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lib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dirty="0" err="1">
                <a:solidFill>
                  <a:srgbClr val="98C379"/>
                </a:solidFill>
                <a:latin typeface="Consolas" panose="020B0609020204030204" pitchFamily="49" charset="0"/>
              </a:rPr>
              <a:t>fibonacci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_plugin.so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# Set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 simulator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options</a:t>
            </a: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 to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load</a:t>
            </a: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shared</a:t>
            </a:r>
            <a:r>
              <a:rPr lang="nb-NO" sz="800" b="0" i="1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1" u="none" strike="noStrike" dirty="0" err="1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  <a:t>library</a:t>
            </a:r>
            <a:br>
              <a:rPr lang="nb-NO" sz="800" b="0" i="0" u="none" strike="noStrike" dirty="0">
                <a:solidFill>
                  <a:srgbClr val="00B0F0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sim_options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 = [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"--</a:t>
            </a:r>
            <a:r>
              <a:rPr lang="nb-NO" sz="800" b="0" i="0" u="none" strike="noStrike" dirty="0" err="1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load</a:t>
            </a:r>
            <a:r>
              <a:rPr lang="nb-NO" sz="800" b="0" i="0" u="none" strike="noStrike" dirty="0">
                <a:solidFill>
                  <a:srgbClr val="98C379"/>
                </a:solidFill>
                <a:effectLst/>
                <a:latin typeface="Consolas" panose="020B0609020204030204" pitchFamily="49" charset="0"/>
              </a:rPr>
              <a:t>={}"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.format(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shared_lib_path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)]</a:t>
            </a: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hr.start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sim_options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b-NO" sz="800" b="0" i="0" u="none" strike="noStrike" dirty="0" err="1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sim_options</a:t>
            </a:r>
            <a:r>
              <a:rPr lang="nb-NO" sz="800" b="0" i="0" u="none" strike="noStrike" dirty="0">
                <a:solidFill>
                  <a:srgbClr val="ABB2BF"/>
                </a:solidFill>
                <a:effectLst/>
                <a:latin typeface="Consolas" panose="020B0609020204030204" pitchFamily="49" charset="0"/>
              </a:rPr>
              <a:t>)</a:t>
            </a:r>
            <a:endParaRPr lang="nb-NO" sz="800" dirty="0">
              <a:latin typeface="Arial Nova" panose="020B0504020202020204" pitchFamily="34" charset="0"/>
            </a:endParaRPr>
          </a:p>
        </p:txBody>
      </p:sp>
      <p:sp>
        <p:nvSpPr>
          <p:cNvPr id="7" name="Avrundet rektangel 6">
            <a:extLst>
              <a:ext uri="{FF2B5EF4-FFF2-40B4-BE49-F238E27FC236}">
                <a16:creationId xmlns:a16="http://schemas.microsoft.com/office/drawing/2014/main" id="{2AE70BA7-4846-4CB2-1596-0C5BD6D4F233}"/>
              </a:ext>
            </a:extLst>
          </p:cNvPr>
          <p:cNvSpPr/>
          <p:nvPr/>
        </p:nvSpPr>
        <p:spPr>
          <a:xfrm flipV="1">
            <a:off x="76201" y="2699387"/>
            <a:ext cx="4852415" cy="949068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748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2305C-6D3A-B6DE-396C-79F67FA5D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BAA0C24F-D5A2-CB1E-30B5-C3695E3FCA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0050" y="1268413"/>
            <a:ext cx="3202132" cy="2009776"/>
          </a:xfrm>
        </p:spPr>
        <p:txBody>
          <a:bodyPr/>
          <a:lstStyle/>
          <a:p>
            <a:r>
              <a:rPr lang="nb-NO" dirty="0" err="1">
                <a:solidFill>
                  <a:schemeClr val="bg1"/>
                </a:solidFill>
                <a:highlight>
                  <a:srgbClr val="000000"/>
                </a:highlight>
              </a:rPr>
              <a:t>Motivation</a:t>
            </a:r>
            <a:endParaRPr lang="nb-NO" dirty="0">
              <a:solidFill>
                <a:schemeClr val="bg1"/>
              </a:solidFill>
              <a:highlight>
                <a:srgbClr val="000000"/>
              </a:highlight>
            </a:endParaRPr>
          </a:p>
          <a:p>
            <a:r>
              <a:rPr lang="nb-NO" dirty="0">
                <a:solidFill>
                  <a:schemeClr val="tx1"/>
                </a:solidFill>
              </a:rPr>
              <a:t>HDLRegression</a:t>
            </a:r>
          </a:p>
          <a:p>
            <a:r>
              <a:rPr lang="nb-NO" dirty="0" err="1"/>
              <a:t>Practical</a:t>
            </a:r>
            <a:r>
              <a:rPr lang="nb-NO" dirty="0"/>
              <a:t> </a:t>
            </a:r>
            <a:r>
              <a:rPr lang="nb-NO" dirty="0" err="1"/>
              <a:t>Example</a:t>
            </a:r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AB56B97-31E2-44AA-8CB5-93BCCAEC0F16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4993D76D-CE5C-4F67-A92E-0250A79DB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Topics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167613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169B99A3-231C-9D7C-262C-B91CA99D3A67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49910C76-81FA-2CA2-6985-AE6900CF8A92}"/>
              </a:ext>
            </a:extLst>
          </p:cNvPr>
          <p:cNvSpPr txBox="1"/>
          <p:nvPr/>
        </p:nvSpPr>
        <p:spPr>
          <a:xfrm>
            <a:off x="171450" y="167253"/>
            <a:ext cx="88010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sim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%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python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../script/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sim.py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-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ltc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      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======================================================================================================================================================  </a:t>
            </a:r>
          </a:p>
          <a:p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HDLRegression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version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0.59.0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See 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doc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hdlregression.pdf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documentation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======================================================================================================================================================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Scanning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files...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Building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test suite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structure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TC:1 -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tc_tb.tb.random_write_and_read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TC:2 -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tc_tb.tb.read_empty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TC:3 -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tc_tb.tb.fibonacci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√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sim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%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py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../script/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sim.py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-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tc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3 -v 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======================================================================================================================================================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HDLRegression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version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0.59.0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See 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doc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hdlregression.pdf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documentation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======================================================================================================================================================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Scanning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files...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Building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test suite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structure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Simulator: NVC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Compiling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uvvm_util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92D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 OK -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Compiling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uvvm_vvc_framework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92D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 OK -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Compiling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bitvis_vip_scoreboard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92D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 OK -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Compiling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bitvis_vip_sbi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92D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 OK -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Compiling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bitvis_vip_clock_generator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92D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 OK -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Compiling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library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demo_lib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nb-NO" sz="800" dirty="0">
                <a:solidFill>
                  <a:srgbClr val="92D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- OK -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Starting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simulations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Running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1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of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3 test(s)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1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thread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(s).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Running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demo_lib.tc_tb.tb.fibonacci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nb-NO" sz="800" b="0" i="0" u="none" strike="noStrike" dirty="0" err="1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test_id</a:t>
            </a: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: 3)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nb-NO" sz="800" b="0" i="0" u="none" strike="noStrike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</a:br>
            <a:endParaRPr lang="nb-NO" sz="800" dirty="0">
              <a:solidFill>
                <a:schemeClr val="bg1"/>
              </a:solidFill>
            </a:endParaRPr>
          </a:p>
        </p:txBody>
      </p:sp>
      <p:sp>
        <p:nvSpPr>
          <p:cNvPr id="7" name="Avrundet rektangel 6">
            <a:extLst>
              <a:ext uri="{FF2B5EF4-FFF2-40B4-BE49-F238E27FC236}">
                <a16:creationId xmlns:a16="http://schemas.microsoft.com/office/drawing/2014/main" id="{827551C1-2024-B07D-AC2A-E7E6CFBF5DB3}"/>
              </a:ext>
            </a:extLst>
          </p:cNvPr>
          <p:cNvSpPr/>
          <p:nvPr/>
        </p:nvSpPr>
        <p:spPr>
          <a:xfrm>
            <a:off x="1516381" y="205270"/>
            <a:ext cx="712469" cy="145250"/>
          </a:xfrm>
          <a:prstGeom prst="roundRect">
            <a:avLst/>
          </a:prstGeom>
          <a:solidFill>
            <a:schemeClr val="accent3"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Avrundet rektangel 7">
            <a:extLst>
              <a:ext uri="{FF2B5EF4-FFF2-40B4-BE49-F238E27FC236}">
                <a16:creationId xmlns:a16="http://schemas.microsoft.com/office/drawing/2014/main" id="{99B3C24F-A99B-ACB8-2019-247D6B6BD317}"/>
              </a:ext>
            </a:extLst>
          </p:cNvPr>
          <p:cNvSpPr/>
          <p:nvPr/>
        </p:nvSpPr>
        <p:spPr>
          <a:xfrm>
            <a:off x="1422595" y="1789560"/>
            <a:ext cx="917697" cy="145250"/>
          </a:xfrm>
          <a:prstGeom prst="roundRect">
            <a:avLst/>
          </a:prstGeom>
          <a:solidFill>
            <a:schemeClr val="accent3"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Avrundet rektangel 8">
            <a:extLst>
              <a:ext uri="{FF2B5EF4-FFF2-40B4-BE49-F238E27FC236}">
                <a16:creationId xmlns:a16="http://schemas.microsoft.com/office/drawing/2014/main" id="{D7639368-5ECE-9D30-BCF0-3A83BEAE1868}"/>
              </a:ext>
            </a:extLst>
          </p:cNvPr>
          <p:cNvSpPr/>
          <p:nvPr/>
        </p:nvSpPr>
        <p:spPr>
          <a:xfrm>
            <a:off x="258662" y="1546431"/>
            <a:ext cx="1472292" cy="145250"/>
          </a:xfrm>
          <a:prstGeom prst="roundRect">
            <a:avLst/>
          </a:prstGeom>
          <a:solidFill>
            <a:schemeClr val="accent3"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Avrundet rektangel 9">
            <a:extLst>
              <a:ext uri="{FF2B5EF4-FFF2-40B4-BE49-F238E27FC236}">
                <a16:creationId xmlns:a16="http://schemas.microsoft.com/office/drawing/2014/main" id="{1F193979-FE3D-97DE-CD19-7CED65A56871}"/>
              </a:ext>
            </a:extLst>
          </p:cNvPr>
          <p:cNvSpPr/>
          <p:nvPr/>
        </p:nvSpPr>
        <p:spPr>
          <a:xfrm>
            <a:off x="745798" y="3981775"/>
            <a:ext cx="2281393" cy="145250"/>
          </a:xfrm>
          <a:prstGeom prst="roundRect">
            <a:avLst/>
          </a:prstGeom>
          <a:solidFill>
            <a:schemeClr val="accent3"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598510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1F46F87F-127D-85DC-A8C7-9C6A8CC346A6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dirty="0"/>
              <a:t>FDF 2025</a:t>
            </a:r>
            <a:endParaRPr lang="en-NO" dirty="0"/>
          </a:p>
        </p:txBody>
      </p:sp>
      <p:sp>
        <p:nvSpPr>
          <p:cNvPr id="5" name="Tittel 1">
            <a:extLst>
              <a:ext uri="{FF2B5EF4-FFF2-40B4-BE49-F238E27FC236}">
                <a16:creationId xmlns:a16="http://schemas.microsoft.com/office/drawing/2014/main" id="{666CADE4-9414-C69C-BE66-C85C64CAC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250990"/>
            <a:ext cx="8343900" cy="421940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...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ID_LOG_HDR     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TC: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fibonacci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------------------------------------------------------------------------------------------------------------------------------------------------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x"7", x"00000001"): 'Write to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[2]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x"7", x"00000001").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[2]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[2]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ID_CMD_EXECUTOR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x"7", x"00000001") - Will be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executed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[2]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x"7", x"00000001").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[3]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[3]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x"0", x"00000001"): 'Write to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[4]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x"0", x"00000001").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[4]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[4]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x"0", x"00000001"): '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data in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[5]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x"0", x"00000001").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[5]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[5]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x"1", x"00000002"): 'Write to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[6]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x"1", x"00000002").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[6]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[6]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x"1", x"00000002"): '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data in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[7]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x"1", x"00000002").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[7]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[7]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x"2", x"00000003"): 'Write to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[8]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x"2", x"00000003").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[8]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[8]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x"2", x"00000003"): '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data in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[9]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sbi_check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x"2", x"00000003").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[9]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ID_UVVM_CMD_ACK 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    ACK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received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.   [9]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ID_CMD_INTERPRETER_WAIT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SBI_VVC,1                        ..Interpreter: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Waiting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for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command</a:t>
            </a:r>
            <a:br>
              <a:rPr lang="nb-NO" sz="800" b="0" i="0" u="none" strike="noStrike" dirty="0">
                <a:effectLst/>
                <a:latin typeface="Consolas" panose="020B0609020204030204" pitchFamily="49" charset="0"/>
              </a:rPr>
            </a:b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UVVM: ID_UVVM_SEND_CMD                  20.0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ns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 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tb_seq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                         -&gt;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sbi_write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(SBI_VVC,1, x"1", x"00000005"): 'Write to </a:t>
            </a:r>
            <a:r>
              <a:rPr lang="nb-NO" sz="800" b="0" i="0" u="none" strike="noStrike" dirty="0" err="1">
                <a:effectLst/>
                <a:latin typeface="Consolas" panose="020B0609020204030204" pitchFamily="49" charset="0"/>
              </a:rPr>
              <a:t>mem</a:t>
            </a:r>
            <a:r>
              <a:rPr lang="nb-NO" sz="800" b="0" i="0" u="none" strike="noStrike" dirty="0">
                <a:effectLst/>
                <a:latin typeface="Consolas" panose="020B0609020204030204" pitchFamily="49" charset="0"/>
              </a:rPr>
              <a:t>'. [10]</a:t>
            </a:r>
            <a:endParaRPr lang="nb-NO" sz="800" dirty="0"/>
          </a:p>
        </p:txBody>
      </p:sp>
      <p:sp>
        <p:nvSpPr>
          <p:cNvPr id="6" name="Avrundet rektangel 5">
            <a:extLst>
              <a:ext uri="{FF2B5EF4-FFF2-40B4-BE49-F238E27FC236}">
                <a16:creationId xmlns:a16="http://schemas.microsoft.com/office/drawing/2014/main" id="{F50C52F4-64BD-BDE5-4235-6A669E7E3D06}"/>
              </a:ext>
            </a:extLst>
          </p:cNvPr>
          <p:cNvSpPr/>
          <p:nvPr/>
        </p:nvSpPr>
        <p:spPr>
          <a:xfrm flipV="1">
            <a:off x="6404005" y="718599"/>
            <a:ext cx="781450" cy="640643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Avrundet rektangel 6">
            <a:extLst>
              <a:ext uri="{FF2B5EF4-FFF2-40B4-BE49-F238E27FC236}">
                <a16:creationId xmlns:a16="http://schemas.microsoft.com/office/drawing/2014/main" id="{21C2F07F-D1B7-EBA7-0A68-75407D64C8C8}"/>
              </a:ext>
            </a:extLst>
          </p:cNvPr>
          <p:cNvSpPr/>
          <p:nvPr/>
        </p:nvSpPr>
        <p:spPr>
          <a:xfrm flipV="1">
            <a:off x="6404005" y="1569154"/>
            <a:ext cx="781450" cy="790986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Avrundet rektangel 7">
            <a:extLst>
              <a:ext uri="{FF2B5EF4-FFF2-40B4-BE49-F238E27FC236}">
                <a16:creationId xmlns:a16="http://schemas.microsoft.com/office/drawing/2014/main" id="{0556FAAC-A452-4891-B33F-155C517CC76D}"/>
              </a:ext>
            </a:extLst>
          </p:cNvPr>
          <p:cNvSpPr/>
          <p:nvPr/>
        </p:nvSpPr>
        <p:spPr>
          <a:xfrm flipV="1">
            <a:off x="6404005" y="2570052"/>
            <a:ext cx="781450" cy="790986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Avrundet rektangel 8">
            <a:extLst>
              <a:ext uri="{FF2B5EF4-FFF2-40B4-BE49-F238E27FC236}">
                <a16:creationId xmlns:a16="http://schemas.microsoft.com/office/drawing/2014/main" id="{52E7E7C9-994E-9BE6-6EF4-E64CED64CDFC}"/>
              </a:ext>
            </a:extLst>
          </p:cNvPr>
          <p:cNvSpPr/>
          <p:nvPr/>
        </p:nvSpPr>
        <p:spPr>
          <a:xfrm flipV="1">
            <a:off x="6404005" y="3520225"/>
            <a:ext cx="781450" cy="790986"/>
          </a:xfrm>
          <a:prstGeom prst="roundRect">
            <a:avLst/>
          </a:prstGeom>
          <a:solidFill>
            <a:srgbClr val="7DFF8A">
              <a:alpha val="30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80104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8ECB1-84A0-9FC3-36F5-E38B07829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C72E936D-0C6D-8E5F-875E-A6E1107E1D04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2E82875B-69A0-3D28-FD67-C373A8A43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4" y="325765"/>
            <a:ext cx="5627676" cy="942648"/>
          </a:xfrm>
        </p:spPr>
        <p:txBody>
          <a:bodyPr/>
          <a:lstStyle/>
          <a:p>
            <a:r>
              <a:rPr lang="nb-NO" dirty="0" err="1"/>
              <a:t>Documentation</a:t>
            </a:r>
            <a:endParaRPr lang="nb-NO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42B31E-5BE1-72D3-C004-D1A2152C491E}"/>
              </a:ext>
            </a:extLst>
          </p:cNvPr>
          <p:cNvSpPr/>
          <p:nvPr/>
        </p:nvSpPr>
        <p:spPr>
          <a:xfrm>
            <a:off x="338318" y="1071389"/>
            <a:ext cx="2357535" cy="3465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C7018279-F256-81FA-62CA-2ED2DC80B0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2632" y="1071388"/>
            <a:ext cx="5991321" cy="3465567"/>
          </a:xfrm>
          <a:prstGeom prst="rect">
            <a:avLst/>
          </a:prstGeom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6CC0D403-BF67-35A6-6A82-ECA24EF562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43" y="2113352"/>
            <a:ext cx="1219200" cy="12192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9506498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889EC1E6-973C-D298-06D1-8B020474263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CE5BCA07-7A79-FE43-84BD-37FF5BB00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Key </a:t>
            </a:r>
            <a:r>
              <a:rPr lang="nb-NO" dirty="0" err="1"/>
              <a:t>take-aways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002ED84D-9D5B-4FC2-6830-99AB2EBB124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b-NO" dirty="0" err="1"/>
              <a:t>Regression</a:t>
            </a:r>
            <a:r>
              <a:rPr lang="nb-NO" dirty="0"/>
              <a:t> </a:t>
            </a:r>
            <a:r>
              <a:rPr lang="nb-NO" dirty="0" err="1"/>
              <a:t>improves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verification</a:t>
            </a:r>
            <a:r>
              <a:rPr lang="nb-NO" dirty="0"/>
              <a:t> </a:t>
            </a:r>
            <a:r>
              <a:rPr lang="nb-NO" dirty="0" err="1"/>
              <a:t>flow</a:t>
            </a:r>
            <a:r>
              <a:rPr lang="nb-NO" dirty="0"/>
              <a:t>.</a:t>
            </a:r>
          </a:p>
          <a:p>
            <a:r>
              <a:rPr lang="nb-NO" dirty="0" err="1"/>
              <a:t>Use</a:t>
            </a:r>
            <a:r>
              <a:rPr lang="nb-NO" dirty="0"/>
              <a:t> CI pipelines for </a:t>
            </a:r>
            <a:r>
              <a:rPr lang="nb-NO" dirty="0" err="1"/>
              <a:t>running</a:t>
            </a:r>
            <a:r>
              <a:rPr lang="nb-NO" dirty="0"/>
              <a:t> </a:t>
            </a:r>
            <a:r>
              <a:rPr lang="nb-NO" dirty="0" err="1"/>
              <a:t>regression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each</a:t>
            </a:r>
            <a:r>
              <a:rPr lang="nb-NO" dirty="0"/>
              <a:t> push.</a:t>
            </a:r>
          </a:p>
          <a:p>
            <a:r>
              <a:rPr lang="nb-NO" dirty="0"/>
              <a:t>A reliable </a:t>
            </a:r>
            <a:r>
              <a:rPr lang="nb-NO" dirty="0" err="1"/>
              <a:t>regression</a:t>
            </a:r>
            <a:r>
              <a:rPr lang="nb-NO" dirty="0"/>
              <a:t> </a:t>
            </a:r>
            <a:r>
              <a:rPr lang="nb-NO" dirty="0" err="1"/>
              <a:t>tool</a:t>
            </a:r>
            <a:r>
              <a:rPr lang="nb-NO" dirty="0"/>
              <a:t> and </a:t>
            </a:r>
            <a:r>
              <a:rPr lang="nb-NO" dirty="0" err="1"/>
              <a:t>self-checking</a:t>
            </a:r>
            <a:r>
              <a:rPr lang="nb-NO" dirty="0"/>
              <a:t> TB is </a:t>
            </a:r>
            <a:r>
              <a:rPr lang="nb-NO" dirty="0" err="1"/>
              <a:t>key</a:t>
            </a:r>
            <a:r>
              <a:rPr lang="nb-NO" dirty="0"/>
              <a:t>.</a:t>
            </a:r>
          </a:p>
          <a:p>
            <a:r>
              <a:rPr lang="nb-NO" dirty="0"/>
              <a:t>HDLRegression is </a:t>
            </a:r>
            <a:r>
              <a:rPr lang="nb-NO" dirty="0" err="1"/>
              <a:t>easy</a:t>
            </a:r>
            <a:r>
              <a:rPr lang="nb-NO" dirty="0"/>
              <a:t> to </a:t>
            </a:r>
            <a:r>
              <a:rPr lang="nb-NO" dirty="0" err="1"/>
              <a:t>use</a:t>
            </a:r>
            <a:endParaRPr lang="nb-NO" dirty="0"/>
          </a:p>
          <a:p>
            <a:pPr lvl="1"/>
            <a:r>
              <a:rPr lang="nb-NO" dirty="0"/>
              <a:t>One </a:t>
            </a:r>
            <a:r>
              <a:rPr lang="nb-NO" dirty="0" err="1"/>
              <a:t>pragma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TB.</a:t>
            </a:r>
          </a:p>
          <a:p>
            <a:pPr lvl="1"/>
            <a:r>
              <a:rPr lang="nb-NO" dirty="0"/>
              <a:t>One </a:t>
            </a:r>
            <a:r>
              <a:rPr lang="nb-NO" dirty="0" err="1"/>
              <a:t>small</a:t>
            </a:r>
            <a:r>
              <a:rPr lang="nb-NO" dirty="0"/>
              <a:t> Python script.</a:t>
            </a:r>
          </a:p>
          <a:p>
            <a:pPr lvl="1"/>
            <a:r>
              <a:rPr lang="nb-NO" dirty="0"/>
              <a:t>Works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any</a:t>
            </a:r>
            <a:r>
              <a:rPr lang="nb-NO" dirty="0"/>
              <a:t> </a:t>
            </a:r>
            <a:r>
              <a:rPr lang="nb-NO" dirty="0" err="1"/>
              <a:t>verification</a:t>
            </a:r>
            <a:r>
              <a:rPr lang="nb-NO" dirty="0"/>
              <a:t> FW.</a:t>
            </a:r>
          </a:p>
          <a:p>
            <a:pPr lvl="1"/>
            <a:r>
              <a:rPr lang="nb-NO" dirty="0"/>
              <a:t>Fast feedback, CI-</a:t>
            </a:r>
            <a:r>
              <a:rPr lang="nb-NO" dirty="0" err="1"/>
              <a:t>ready</a:t>
            </a:r>
            <a:r>
              <a:rPr lang="nb-NO" dirty="0"/>
              <a:t>, </a:t>
            </a:r>
            <a:r>
              <a:rPr lang="nb-NO" dirty="0" err="1"/>
              <a:t>scales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projects</a:t>
            </a:r>
            <a:r>
              <a:rPr lang="nb-NO" dirty="0"/>
              <a:t>.</a:t>
            </a:r>
          </a:p>
          <a:p>
            <a:pPr lvl="1"/>
            <a:r>
              <a:rPr lang="nb-NO" dirty="0"/>
              <a:t>Open-</a:t>
            </a:r>
            <a:r>
              <a:rPr lang="nb-NO" dirty="0" err="1"/>
              <a:t>source</a:t>
            </a:r>
            <a:r>
              <a:rPr lang="nb-NO" dirty="0"/>
              <a:t> and </a:t>
            </a:r>
            <a:r>
              <a:rPr lang="nb-NO" dirty="0" err="1"/>
              <a:t>free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GitHub</a:t>
            </a:r>
          </a:p>
        </p:txBody>
      </p:sp>
      <p:pic>
        <p:nvPicPr>
          <p:cNvPr id="11" name="Graphic 538">
            <a:extLst>
              <a:ext uri="{FF2B5EF4-FFF2-40B4-BE49-F238E27FC236}">
                <a16:creationId xmlns:a16="http://schemas.microsoft.com/office/drawing/2014/main" id="{A0F75A27-4928-C540-6C50-8CB7CB3EF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7490" y="1690044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416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38958-E019-4D02-FF62-E113E2048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>
            <a:extLst>
              <a:ext uri="{FF2B5EF4-FFF2-40B4-BE49-F238E27FC236}">
                <a16:creationId xmlns:a16="http://schemas.microsoft.com/office/drawing/2014/main" id="{A623D22C-CBA4-614A-EA37-AC87599511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399" y="4039994"/>
            <a:ext cx="1729971" cy="495289"/>
          </a:xfrm>
        </p:spPr>
        <p:txBody>
          <a:bodyPr/>
          <a:lstStyle/>
          <a:p>
            <a:r>
              <a:rPr lang="nb-NO" dirty="0"/>
              <a:t>Marius Elvegard</a:t>
            </a:r>
          </a:p>
          <a:p>
            <a:r>
              <a:rPr lang="nb-NO" dirty="0" err="1"/>
              <a:t>marius.elvegard@inventas.no</a:t>
            </a:r>
            <a:endParaRPr lang="nb-NO" dirty="0"/>
          </a:p>
          <a:p>
            <a:r>
              <a:rPr lang="en-US" dirty="0"/>
              <a:t>Inventas</a:t>
            </a:r>
          </a:p>
          <a:p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331A36C-5141-55D3-075D-19834E8502C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21327177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2393F-D677-B346-DED8-0E03354DD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95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E92E7FD6-CB72-0BA6-A3BD-1DDB9D0B4F9A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C2A9145B-F4AC-79BF-9B0F-3CC011BB0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4167069" cy="874971"/>
          </a:xfrm>
        </p:spPr>
        <p:txBody>
          <a:bodyPr/>
          <a:lstStyle/>
          <a:p>
            <a:r>
              <a:rPr lang="nb-NO" dirty="0" err="1"/>
              <a:t>Verification</a:t>
            </a:r>
            <a:r>
              <a:rPr lang="nb-NO" dirty="0"/>
              <a:t> </a:t>
            </a:r>
            <a:r>
              <a:rPr lang="nb-NO" dirty="0" err="1"/>
              <a:t>challenges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03762CE-7AA0-2C45-4647-DFA643747F2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87 %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projects</a:t>
            </a:r>
            <a:r>
              <a:rPr lang="nb-NO" dirty="0"/>
              <a:t> </a:t>
            </a:r>
            <a:r>
              <a:rPr lang="nb-NO" dirty="0" err="1"/>
              <a:t>had</a:t>
            </a:r>
            <a:r>
              <a:rPr lang="nb-NO" dirty="0"/>
              <a:t> at </a:t>
            </a:r>
            <a:r>
              <a:rPr lang="nb-NO" dirty="0" err="1"/>
              <a:t>least</a:t>
            </a:r>
            <a:r>
              <a:rPr lang="nb-NO" dirty="0"/>
              <a:t> </a:t>
            </a:r>
            <a:r>
              <a:rPr lang="nb-NO" dirty="0" err="1"/>
              <a:t>one</a:t>
            </a:r>
            <a:r>
              <a:rPr lang="nb-NO" dirty="0"/>
              <a:t> non‑trivial </a:t>
            </a:r>
            <a:r>
              <a:rPr lang="nb-NO" dirty="0" err="1"/>
              <a:t>bug</a:t>
            </a:r>
            <a:r>
              <a:rPr lang="nb-NO" dirty="0"/>
              <a:t> </a:t>
            </a:r>
            <a:r>
              <a:rPr lang="nb-NO" dirty="0" err="1"/>
              <a:t>escape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production</a:t>
            </a:r>
            <a:r>
              <a:rPr lang="nb-NO" dirty="0"/>
              <a:t>.</a:t>
            </a:r>
          </a:p>
          <a:p>
            <a:pPr>
              <a:buClr>
                <a:schemeClr val="tx1"/>
              </a:buClr>
            </a:pP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≈ 67 %</a:t>
            </a:r>
            <a:r>
              <a:rPr lang="nb-NO" dirty="0"/>
              <a:t> </a:t>
            </a:r>
            <a:r>
              <a:rPr lang="nb-NO" dirty="0" err="1"/>
              <a:t>missed</a:t>
            </a:r>
            <a:r>
              <a:rPr lang="nb-NO" dirty="0"/>
              <a:t> </a:t>
            </a:r>
            <a:r>
              <a:rPr lang="nb-NO" dirty="0" err="1"/>
              <a:t>their</a:t>
            </a:r>
            <a:r>
              <a:rPr lang="nb-NO" dirty="0"/>
              <a:t> original </a:t>
            </a:r>
            <a:r>
              <a:rPr lang="nb-NO" dirty="0" err="1"/>
              <a:t>schedule</a:t>
            </a:r>
            <a:r>
              <a:rPr lang="nb-NO" dirty="0"/>
              <a:t>.</a:t>
            </a:r>
          </a:p>
          <a:p>
            <a:r>
              <a:rPr lang="nb-NO" dirty="0" err="1"/>
              <a:t>Verification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consume</a:t>
            </a:r>
            <a:r>
              <a:rPr lang="nb-NO" dirty="0"/>
              <a:t> up to </a:t>
            </a:r>
            <a:r>
              <a:rPr lang="nb-NO" dirty="0">
                <a:solidFill>
                  <a:schemeClr val="tx2"/>
                </a:solidFill>
                <a:highlight>
                  <a:srgbClr val="000000"/>
                </a:highlight>
              </a:rPr>
              <a:t>50%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total </a:t>
            </a:r>
            <a:r>
              <a:rPr lang="nb-NO" dirty="0" err="1"/>
              <a:t>project</a:t>
            </a:r>
            <a:r>
              <a:rPr lang="nb-NO" dirty="0"/>
              <a:t> </a:t>
            </a:r>
            <a:r>
              <a:rPr lang="nb-NO" dirty="0" err="1"/>
              <a:t>effort</a:t>
            </a:r>
            <a:r>
              <a:rPr lang="nb-NO" dirty="0"/>
              <a:t>.</a:t>
            </a:r>
          </a:p>
          <a:p>
            <a:r>
              <a:rPr lang="nb-NO" dirty="0"/>
              <a:t>Debugging is </a:t>
            </a:r>
            <a:r>
              <a:rPr lang="nb-NO" dirty="0" err="1"/>
              <a:t>the</a:t>
            </a:r>
            <a:r>
              <a:rPr lang="nb-NO" dirty="0"/>
              <a:t> single </a:t>
            </a:r>
            <a:r>
              <a:rPr lang="nb-NO" dirty="0" err="1"/>
              <a:t>largest</a:t>
            </a:r>
            <a:r>
              <a:rPr lang="nb-NO" dirty="0"/>
              <a:t> time sink for FPGA </a:t>
            </a:r>
            <a:r>
              <a:rPr lang="nb-NO" dirty="0" err="1"/>
              <a:t>verification</a:t>
            </a:r>
            <a:r>
              <a:rPr lang="nb-NO" dirty="0"/>
              <a:t> </a:t>
            </a:r>
            <a:r>
              <a:rPr lang="nb-NO" dirty="0" err="1"/>
              <a:t>engineers</a:t>
            </a:r>
            <a:r>
              <a:rPr lang="nb-NO" dirty="0"/>
              <a:t>.</a:t>
            </a:r>
          </a:p>
          <a:p>
            <a:pPr marL="0" indent="0">
              <a:buNone/>
            </a:pPr>
            <a:r>
              <a:rPr lang="nb-NO" sz="1000" dirty="0"/>
              <a:t>*2024 Wilson Research Group FPGA </a:t>
            </a:r>
            <a:r>
              <a:rPr lang="nb-NO" sz="1000" dirty="0" err="1"/>
              <a:t>functional</a:t>
            </a:r>
            <a:r>
              <a:rPr lang="nb-NO" sz="1000" dirty="0"/>
              <a:t> </a:t>
            </a:r>
            <a:r>
              <a:rPr lang="nb-NO" sz="1000" dirty="0" err="1"/>
              <a:t>verification</a:t>
            </a:r>
            <a:r>
              <a:rPr lang="nb-NO" sz="1000" dirty="0"/>
              <a:t> trends</a:t>
            </a:r>
          </a:p>
        </p:txBody>
      </p:sp>
      <p:pic>
        <p:nvPicPr>
          <p:cNvPr id="6" name="Graphic 874">
            <a:extLst>
              <a:ext uri="{FF2B5EF4-FFF2-40B4-BE49-F238E27FC236}">
                <a16:creationId xmlns:a16="http://schemas.microsoft.com/office/drawing/2014/main" id="{E28A052D-F458-C908-1E8D-7021678A6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96477">
            <a:off x="973043" y="1931798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10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DFA1F-09EC-BFE6-B6B9-60DFD0EEC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FCB6F76D-9389-A009-E9E9-6C7BEAB8E4E0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687712E9-4307-E127-7EF9-B6D77612D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4314303" cy="874971"/>
          </a:xfrm>
        </p:spPr>
        <p:txBody>
          <a:bodyPr/>
          <a:lstStyle/>
          <a:p>
            <a:r>
              <a:rPr lang="nb-NO" dirty="0" err="1"/>
              <a:t>Why</a:t>
            </a:r>
            <a:r>
              <a:rPr lang="nb-NO" dirty="0"/>
              <a:t> do </a:t>
            </a:r>
            <a:r>
              <a:rPr lang="nb-NO" dirty="0" err="1"/>
              <a:t>these</a:t>
            </a:r>
            <a:r>
              <a:rPr lang="nb-NO" dirty="0"/>
              <a:t> problems </a:t>
            </a:r>
            <a:r>
              <a:rPr lang="nb-NO" dirty="0" err="1"/>
              <a:t>happen</a:t>
            </a:r>
            <a:r>
              <a:rPr lang="nb-NO" dirty="0"/>
              <a:t>?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BBDBD1E-DBB1-43CB-0D6A-3D31ED7FE7B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933950" y="374651"/>
            <a:ext cx="3970768" cy="4096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b-NO" sz="1400" dirty="0"/>
              <a:t>Late </a:t>
            </a:r>
            <a:r>
              <a:rPr lang="nb-NO" sz="1400" dirty="0" err="1"/>
              <a:t>discovery</a:t>
            </a:r>
            <a:r>
              <a:rPr lang="nb-NO" sz="1400" dirty="0"/>
              <a:t> </a:t>
            </a:r>
            <a:r>
              <a:rPr lang="nb-NO" sz="1400" dirty="0">
                <a:sym typeface="Wingdings" pitchFamily="2" charset="2"/>
              </a:rPr>
              <a:t></a:t>
            </a:r>
            <a:r>
              <a:rPr lang="nb-NO" sz="1400" dirty="0"/>
              <a:t> </a:t>
            </a:r>
            <a:r>
              <a:rPr lang="nb-NO" sz="1400" dirty="0" err="1"/>
              <a:t>many</a:t>
            </a:r>
            <a:r>
              <a:rPr lang="nb-NO" sz="1400" dirty="0"/>
              <a:t> teams still </a:t>
            </a:r>
            <a:r>
              <a:rPr lang="nb-NO" sz="1400" dirty="0" err="1"/>
              <a:t>only</a:t>
            </a:r>
            <a:r>
              <a:rPr lang="nb-NO" sz="1400" dirty="0"/>
              <a:t> do a </a:t>
            </a: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quick</a:t>
            </a:r>
            <a:r>
              <a:rPr lang="nb-NO" sz="1400" dirty="0">
                <a:solidFill>
                  <a:schemeClr val="tx2"/>
                </a:solidFill>
                <a:highlight>
                  <a:srgbClr val="000000"/>
                </a:highlight>
              </a:rPr>
              <a:t> test</a:t>
            </a:r>
            <a:r>
              <a:rPr lang="nb-NO" sz="1400" dirty="0"/>
              <a:t> </a:t>
            </a:r>
            <a:r>
              <a:rPr lang="nb-NO" sz="1400" dirty="0" err="1"/>
              <a:t>before</a:t>
            </a:r>
            <a:r>
              <a:rPr lang="nb-NO" sz="1400" dirty="0"/>
              <a:t> </a:t>
            </a:r>
            <a:r>
              <a:rPr lang="nb-NO" sz="1400" dirty="0" err="1"/>
              <a:t>going</a:t>
            </a:r>
            <a:r>
              <a:rPr lang="nb-NO" sz="1400" dirty="0"/>
              <a:t> to </a:t>
            </a:r>
            <a:r>
              <a:rPr lang="nb-NO" sz="1400" dirty="0" err="1"/>
              <a:t>the</a:t>
            </a:r>
            <a:r>
              <a:rPr lang="nb-NO" sz="1400" dirty="0"/>
              <a:t> lab; </a:t>
            </a:r>
            <a:r>
              <a:rPr lang="nb-NO" sz="1400" dirty="0" err="1"/>
              <a:t>bugs</a:t>
            </a:r>
            <a:r>
              <a:rPr lang="nb-NO" sz="1400" dirty="0"/>
              <a:t> </a:t>
            </a:r>
            <a:r>
              <a:rPr lang="nb-NO" sz="1400" dirty="0" err="1"/>
              <a:t>appear</a:t>
            </a:r>
            <a:r>
              <a:rPr lang="nb-NO" sz="1400" dirty="0"/>
              <a:t> late and </a:t>
            </a:r>
            <a:r>
              <a:rPr lang="nb-NO" sz="1400" dirty="0" err="1"/>
              <a:t>cost</a:t>
            </a:r>
            <a:r>
              <a:rPr lang="nb-NO" sz="1400" dirty="0"/>
              <a:t> more.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400" dirty="0"/>
              <a:t>Design </a:t>
            </a: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complexity</a:t>
            </a:r>
            <a:r>
              <a:rPr lang="nb-NO" sz="1400" dirty="0"/>
              <a:t> </a:t>
            </a:r>
            <a:r>
              <a:rPr lang="nb-NO" sz="1400" dirty="0">
                <a:sym typeface="Wingdings" pitchFamily="2" charset="2"/>
              </a:rPr>
              <a:t></a:t>
            </a:r>
            <a:r>
              <a:rPr lang="nb-NO" sz="1400" dirty="0"/>
              <a:t> </a:t>
            </a:r>
            <a:r>
              <a:rPr lang="nb-NO" sz="1400" dirty="0" err="1"/>
              <a:t>SoC</a:t>
            </a:r>
            <a:r>
              <a:rPr lang="nb-NO" sz="1400" dirty="0"/>
              <a:t> </a:t>
            </a:r>
            <a:r>
              <a:rPr lang="nb-NO" sz="1400" dirty="0" err="1"/>
              <a:t>FPGAs</a:t>
            </a:r>
            <a:r>
              <a:rPr lang="nb-NO" sz="1400" dirty="0"/>
              <a:t>, </a:t>
            </a:r>
            <a:r>
              <a:rPr lang="nb-NO" sz="1400" dirty="0" err="1"/>
              <a:t>several</a:t>
            </a:r>
            <a:r>
              <a:rPr lang="nb-NO" sz="1400" dirty="0"/>
              <a:t> </a:t>
            </a:r>
            <a:r>
              <a:rPr lang="nb-NO" sz="1400" dirty="0" err="1"/>
              <a:t>clock</a:t>
            </a:r>
            <a:r>
              <a:rPr lang="nb-NO" sz="1400" dirty="0"/>
              <a:t> </a:t>
            </a:r>
            <a:r>
              <a:rPr lang="nb-NO" sz="1400" dirty="0" err="1"/>
              <a:t>domains</a:t>
            </a:r>
            <a:r>
              <a:rPr lang="nb-NO" sz="1400" dirty="0"/>
              <a:t>, and </a:t>
            </a:r>
            <a:r>
              <a:rPr lang="nb-NO" sz="1400" dirty="0" err="1"/>
              <a:t>embedded</a:t>
            </a:r>
            <a:r>
              <a:rPr lang="nb-NO" sz="1400" dirty="0"/>
              <a:t> CPUs.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400" dirty="0"/>
              <a:t>Ad-hoc scripts </a:t>
            </a:r>
            <a:r>
              <a:rPr lang="nb-NO" sz="1400" dirty="0">
                <a:sym typeface="Wingdings" pitchFamily="2" charset="2"/>
              </a:rPr>
              <a:t></a:t>
            </a:r>
            <a:r>
              <a:rPr lang="nb-NO" sz="1400" dirty="0"/>
              <a:t> </a:t>
            </a: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manually</a:t>
            </a:r>
            <a:r>
              <a:rPr lang="nb-NO" sz="1400" dirty="0">
                <a:solidFill>
                  <a:schemeClr val="tx2"/>
                </a:solidFill>
                <a:highlight>
                  <a:srgbClr val="000000"/>
                </a:highlight>
              </a:rPr>
              <a:t> </a:t>
            </a: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maintained</a:t>
            </a:r>
            <a:r>
              <a:rPr lang="nb-NO" sz="1400" dirty="0">
                <a:solidFill>
                  <a:schemeClr val="tx2"/>
                </a:solidFill>
              </a:rPr>
              <a:t> </a:t>
            </a:r>
            <a:r>
              <a:rPr lang="nb-NO" sz="1400" dirty="0" err="1"/>
              <a:t>compile</a:t>
            </a:r>
            <a:r>
              <a:rPr lang="nb-NO" sz="1400" dirty="0"/>
              <a:t> </a:t>
            </a:r>
            <a:r>
              <a:rPr lang="nb-NO" sz="1400" dirty="0" err="1"/>
              <a:t>orders</a:t>
            </a:r>
            <a:r>
              <a:rPr lang="nb-NO" sz="1400" dirty="0"/>
              <a:t> and test lists </a:t>
            </a:r>
            <a:r>
              <a:rPr lang="nb-NO" sz="1400" dirty="0" err="1"/>
              <a:t>get</a:t>
            </a:r>
            <a:r>
              <a:rPr lang="nb-NO" sz="1400" dirty="0"/>
              <a:t> </a:t>
            </a:r>
            <a:r>
              <a:rPr lang="nb-NO" sz="1400" dirty="0" err="1"/>
              <a:t>outdated</a:t>
            </a:r>
            <a:r>
              <a:rPr lang="nb-NO" sz="1400" dirty="0"/>
              <a:t> fast.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sz="1400" dirty="0" err="1"/>
              <a:t>Unpredictable</a:t>
            </a:r>
            <a:r>
              <a:rPr lang="nb-NO" sz="1400" dirty="0"/>
              <a:t> </a:t>
            </a: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debug</a:t>
            </a:r>
            <a:r>
              <a:rPr lang="nb-NO" sz="1400" dirty="0"/>
              <a:t> </a:t>
            </a:r>
            <a:r>
              <a:rPr lang="nb-NO" sz="1400" dirty="0">
                <a:sym typeface="Wingdings" pitchFamily="2" charset="2"/>
              </a:rPr>
              <a:t></a:t>
            </a:r>
            <a:r>
              <a:rPr lang="nb-NO" sz="1400" dirty="0"/>
              <a:t> </a:t>
            </a:r>
            <a:r>
              <a:rPr lang="nb-NO" sz="1400" dirty="0" err="1"/>
              <a:t>one</a:t>
            </a:r>
            <a:r>
              <a:rPr lang="nb-NO" sz="1400" dirty="0"/>
              <a:t> bad </a:t>
            </a:r>
            <a:r>
              <a:rPr lang="nb-NO" sz="1400" dirty="0" err="1"/>
              <a:t>failing</a:t>
            </a:r>
            <a:r>
              <a:rPr lang="nb-NO" sz="1400" dirty="0"/>
              <a:t> test </a:t>
            </a:r>
            <a:r>
              <a:rPr lang="nb-NO" sz="1400" dirty="0" err="1"/>
              <a:t>can</a:t>
            </a:r>
            <a:r>
              <a:rPr lang="nb-NO" sz="1400" dirty="0"/>
              <a:t> </a:t>
            </a:r>
            <a:r>
              <a:rPr lang="nb-NO" sz="1400" dirty="0" err="1"/>
              <a:t>take</a:t>
            </a:r>
            <a:r>
              <a:rPr lang="nb-NO" sz="1400" dirty="0"/>
              <a:t> </a:t>
            </a:r>
            <a:r>
              <a:rPr lang="nb-NO" sz="1400" dirty="0" err="1"/>
              <a:t>days</a:t>
            </a:r>
            <a:r>
              <a:rPr lang="nb-NO" sz="1400" dirty="0"/>
              <a:t> to </a:t>
            </a:r>
            <a:r>
              <a:rPr lang="nb-NO" sz="1400" dirty="0" err="1"/>
              <a:t>fix</a:t>
            </a:r>
            <a:r>
              <a:rPr lang="nb-NO" sz="1400" dirty="0"/>
              <a:t>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Change</a:t>
            </a:r>
            <a:r>
              <a:rPr lang="nb-NO" sz="1400" dirty="0">
                <a:solidFill>
                  <a:schemeClr val="tx2"/>
                </a:solidFill>
                <a:highlight>
                  <a:srgbClr val="000000"/>
                </a:highlight>
              </a:rPr>
              <a:t> </a:t>
            </a:r>
            <a:r>
              <a:rPr lang="nb-NO" sz="1400" dirty="0" err="1">
                <a:solidFill>
                  <a:schemeClr val="tx2"/>
                </a:solidFill>
                <a:highlight>
                  <a:srgbClr val="000000"/>
                </a:highlight>
              </a:rPr>
              <a:t>ripple</a:t>
            </a:r>
            <a:r>
              <a:rPr lang="nb-NO" sz="1400" dirty="0"/>
              <a:t> </a:t>
            </a:r>
            <a:r>
              <a:rPr lang="nb-NO" sz="1400" dirty="0">
                <a:sym typeface="Wingdings" pitchFamily="2" charset="2"/>
              </a:rPr>
              <a:t></a:t>
            </a:r>
            <a:r>
              <a:rPr lang="nb-NO" sz="1400" dirty="0"/>
              <a:t> a </a:t>
            </a:r>
            <a:r>
              <a:rPr lang="nb-NO" sz="1400" dirty="0" err="1"/>
              <a:t>fix</a:t>
            </a:r>
            <a:r>
              <a:rPr lang="nb-NO" sz="1400" dirty="0"/>
              <a:t> in </a:t>
            </a:r>
            <a:r>
              <a:rPr lang="nb-NO" sz="1400" dirty="0" err="1"/>
              <a:t>one</a:t>
            </a:r>
            <a:r>
              <a:rPr lang="nb-NO" sz="1400" dirty="0"/>
              <a:t> </a:t>
            </a:r>
            <a:r>
              <a:rPr lang="nb-NO" sz="1400" dirty="0" err="1"/>
              <a:t>block</a:t>
            </a:r>
            <a:r>
              <a:rPr lang="nb-NO" sz="1400" dirty="0"/>
              <a:t> breaks </a:t>
            </a:r>
            <a:r>
              <a:rPr lang="nb-NO" sz="1400" dirty="0" err="1"/>
              <a:t>logic</a:t>
            </a:r>
            <a:r>
              <a:rPr lang="nb-NO" sz="1400" dirty="0"/>
              <a:t> </a:t>
            </a:r>
            <a:r>
              <a:rPr lang="nb-NO" sz="1400" dirty="0" err="1"/>
              <a:t>that</a:t>
            </a:r>
            <a:r>
              <a:rPr lang="nb-NO" sz="1400" dirty="0"/>
              <a:t> </a:t>
            </a:r>
            <a:r>
              <a:rPr lang="nb-NO" sz="1400" dirty="0" err="1"/>
              <a:t>previously</a:t>
            </a:r>
            <a:r>
              <a:rPr lang="nb-NO" sz="1400" dirty="0"/>
              <a:t> </a:t>
            </a:r>
            <a:r>
              <a:rPr lang="nb-NO" sz="1400" dirty="0" err="1"/>
              <a:t>worked</a:t>
            </a:r>
            <a:r>
              <a:rPr lang="nb-NO" sz="1400" dirty="0"/>
              <a:t>.</a:t>
            </a:r>
          </a:p>
        </p:txBody>
      </p:sp>
      <p:pic>
        <p:nvPicPr>
          <p:cNvPr id="5" name="Graphic 8">
            <a:extLst>
              <a:ext uri="{FF2B5EF4-FFF2-40B4-BE49-F238E27FC236}">
                <a16:creationId xmlns:a16="http://schemas.microsoft.com/office/drawing/2014/main" id="{2923B8E3-AC5A-7D0F-1AEA-D32C79EB6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6597" y="1774842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8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3B3FB-20C7-F8D4-5843-757A3B107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444E8994-C449-A22C-DBDC-54861AA0D517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1C80C16A-B96A-EB63-0E41-EC9D4652B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regression</a:t>
            </a:r>
            <a:r>
              <a:rPr lang="nb-NO" dirty="0"/>
              <a:t> testing?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7E8B4525-3F26-BDF8-3911-F2FE668289A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b-NO" dirty="0"/>
              <a:t>Re-</a:t>
            </a:r>
            <a:r>
              <a:rPr lang="nb-NO" dirty="0" err="1"/>
              <a:t>running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same </a:t>
            </a:r>
            <a:r>
              <a:rPr lang="nb-NO" dirty="0" err="1"/>
              <a:t>functional</a:t>
            </a:r>
            <a:r>
              <a:rPr lang="nb-NO" dirty="0"/>
              <a:t> and non-</a:t>
            </a:r>
            <a:r>
              <a:rPr lang="nb-NO" dirty="0" err="1"/>
              <a:t>functional</a:t>
            </a:r>
            <a:r>
              <a:rPr lang="nb-NO" dirty="0"/>
              <a:t> tests </a:t>
            </a:r>
            <a:r>
              <a:rPr lang="nb-NO" dirty="0" err="1"/>
              <a:t>after</a:t>
            </a:r>
            <a:r>
              <a:rPr lang="nb-NO" dirty="0"/>
              <a:t> </a:t>
            </a:r>
            <a:r>
              <a:rPr lang="nb-NO" dirty="0" err="1"/>
              <a:t>each</a:t>
            </a:r>
            <a:r>
              <a:rPr lang="nb-NO" dirty="0"/>
              <a:t> </a:t>
            </a:r>
            <a:r>
              <a:rPr lang="nb-NO" dirty="0" err="1"/>
              <a:t>change</a:t>
            </a:r>
            <a:r>
              <a:rPr lang="nb-NO" dirty="0"/>
              <a:t>.</a:t>
            </a:r>
          </a:p>
          <a:p>
            <a:r>
              <a:rPr lang="nb-NO" dirty="0" err="1"/>
              <a:t>Confirms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behaviour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already</a:t>
            </a:r>
            <a:r>
              <a:rPr lang="nb-NO" dirty="0"/>
              <a:t> </a:t>
            </a:r>
            <a:r>
              <a:rPr lang="nb-NO" dirty="0" err="1"/>
              <a:t>validated</a:t>
            </a:r>
            <a:r>
              <a:rPr lang="nb-NO" dirty="0"/>
              <a:t> still </a:t>
            </a:r>
            <a:r>
              <a:rPr lang="nb-NO" dirty="0" err="1"/>
              <a:t>works</a:t>
            </a:r>
            <a:r>
              <a:rPr lang="nb-NO" dirty="0"/>
              <a:t>.</a:t>
            </a:r>
          </a:p>
          <a:p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something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passed</a:t>
            </a:r>
            <a:r>
              <a:rPr lang="nb-NO" dirty="0"/>
              <a:t> </a:t>
            </a:r>
            <a:r>
              <a:rPr lang="nb-NO" dirty="0" err="1"/>
              <a:t>yesterday</a:t>
            </a:r>
            <a:r>
              <a:rPr lang="nb-NO" dirty="0"/>
              <a:t> </a:t>
            </a:r>
            <a:r>
              <a:rPr lang="nb-NO" dirty="0" err="1"/>
              <a:t>fails</a:t>
            </a:r>
            <a:r>
              <a:rPr lang="nb-NO" dirty="0"/>
              <a:t> </a:t>
            </a:r>
            <a:r>
              <a:rPr lang="nb-NO" dirty="0" err="1"/>
              <a:t>today</a:t>
            </a:r>
            <a:r>
              <a:rPr lang="nb-NO" dirty="0"/>
              <a:t>, </a:t>
            </a:r>
            <a:r>
              <a:rPr lang="nb-NO" dirty="0" err="1"/>
              <a:t>that’s</a:t>
            </a:r>
            <a:r>
              <a:rPr lang="nb-NO" dirty="0"/>
              <a:t> a </a:t>
            </a:r>
            <a:r>
              <a:rPr lang="nb-NO" dirty="0" err="1"/>
              <a:t>regression</a:t>
            </a:r>
            <a:r>
              <a:rPr lang="nb-NO" dirty="0"/>
              <a:t>.</a:t>
            </a:r>
          </a:p>
          <a:p>
            <a:r>
              <a:rPr lang="nb-NO" dirty="0"/>
              <a:t>Must be </a:t>
            </a:r>
            <a:r>
              <a:rPr lang="nb-NO" dirty="0" err="1"/>
              <a:t>fully</a:t>
            </a:r>
            <a:r>
              <a:rPr lang="nb-NO" dirty="0"/>
              <a:t> </a:t>
            </a:r>
            <a:r>
              <a:rPr lang="nb-NO" dirty="0" err="1"/>
              <a:t>automated</a:t>
            </a:r>
            <a:r>
              <a:rPr lang="nb-NO" dirty="0"/>
              <a:t> and </a:t>
            </a:r>
            <a:r>
              <a:rPr lang="nb-NO" dirty="0" err="1"/>
              <a:t>repeatable</a:t>
            </a:r>
            <a:r>
              <a:rPr lang="nb-NO" dirty="0"/>
              <a:t>.</a:t>
            </a:r>
          </a:p>
          <a:p>
            <a:r>
              <a:rPr lang="nb-NO" dirty="0" err="1"/>
              <a:t>Usual</a:t>
            </a:r>
            <a:r>
              <a:rPr lang="nb-NO" dirty="0"/>
              <a:t> </a:t>
            </a:r>
            <a:r>
              <a:rPr lang="nb-NO" dirty="0" err="1"/>
              <a:t>split</a:t>
            </a:r>
            <a:r>
              <a:rPr lang="nb-NO" dirty="0"/>
              <a:t>: </a:t>
            </a:r>
            <a:r>
              <a:rPr lang="nb-NO" dirty="0" err="1"/>
              <a:t>quick</a:t>
            </a:r>
            <a:r>
              <a:rPr lang="nb-NO" dirty="0"/>
              <a:t> </a:t>
            </a:r>
            <a:r>
              <a:rPr lang="nb-NO" dirty="0" err="1"/>
              <a:t>sanity</a:t>
            </a:r>
            <a:r>
              <a:rPr lang="nb-NO" dirty="0"/>
              <a:t> </a:t>
            </a:r>
            <a:r>
              <a:rPr lang="nb-NO" dirty="0" err="1"/>
              <a:t>pack</a:t>
            </a:r>
            <a:r>
              <a:rPr lang="nb-NO" dirty="0"/>
              <a:t> and full suite </a:t>
            </a:r>
            <a:r>
              <a:rPr lang="nb-NO" dirty="0" err="1"/>
              <a:t>overnight</a:t>
            </a:r>
            <a:r>
              <a:rPr lang="nb-NO" dirty="0"/>
              <a:t>.</a:t>
            </a:r>
          </a:p>
          <a:p>
            <a:pPr marL="0" indent="0">
              <a:buNone/>
            </a:pPr>
            <a:endParaRPr lang="nb-NO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5F85FFE-62AF-EB49-80EA-1D926B20AA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68241"/>
              </p:ext>
            </p:extLst>
          </p:nvPr>
        </p:nvGraphicFramePr>
        <p:xfrm>
          <a:off x="558800" y="1447801"/>
          <a:ext cx="4292599" cy="271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Multipliser 7">
            <a:extLst>
              <a:ext uri="{FF2B5EF4-FFF2-40B4-BE49-F238E27FC236}">
                <a16:creationId xmlns:a16="http://schemas.microsoft.com/office/drawing/2014/main" id="{C484AB6E-4566-834D-ECF3-D7808B933266}"/>
              </a:ext>
            </a:extLst>
          </p:cNvPr>
          <p:cNvSpPr/>
          <p:nvPr/>
        </p:nvSpPr>
        <p:spPr>
          <a:xfrm>
            <a:off x="1535396" y="3514058"/>
            <a:ext cx="729501" cy="600742"/>
          </a:xfrm>
          <a:prstGeom prst="mathMultiply">
            <a:avLst/>
          </a:prstGeom>
          <a:solidFill>
            <a:schemeClr val="accent2">
              <a:alpha val="58777"/>
            </a:schemeClr>
          </a:solidFill>
          <a:ln>
            <a:noFill/>
          </a:ln>
          <a:effectLst>
            <a:outerShdw blurRad="50800" dist="50800" dir="5400000" sx="15714" sy="15714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9106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F2AFC616-14D6-D53E-8A8C-0AC6843C2A2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005975BA-0FFF-0BB4-2D38-196F2DEDB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Benefits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regression</a:t>
            </a:r>
            <a:r>
              <a:rPr lang="nb-NO" dirty="0"/>
              <a:t> testing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C9D3814-8B0F-2C26-C243-4BC890E2045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b-NO" sz="1600" dirty="0" err="1"/>
              <a:t>Early</a:t>
            </a:r>
            <a:r>
              <a:rPr lang="nb-NO" sz="1600" dirty="0"/>
              <a:t> </a:t>
            </a:r>
            <a:r>
              <a:rPr lang="nb-NO" sz="1600" dirty="0" err="1"/>
              <a:t>fault</a:t>
            </a:r>
            <a:r>
              <a:rPr lang="nb-NO" sz="1600" dirty="0"/>
              <a:t> </a:t>
            </a:r>
            <a:r>
              <a:rPr lang="nb-NO" sz="1600" dirty="0" err="1"/>
              <a:t>detection</a:t>
            </a:r>
            <a:r>
              <a:rPr lang="nb-NO" sz="1600" dirty="0"/>
              <a:t> – re-run tests </a:t>
            </a:r>
            <a:r>
              <a:rPr lang="nb-NO" sz="1600" dirty="0" err="1"/>
              <a:t>after</a:t>
            </a:r>
            <a:r>
              <a:rPr lang="nb-NO" sz="1600" dirty="0"/>
              <a:t> </a:t>
            </a:r>
            <a:r>
              <a:rPr lang="nb-NO" sz="1600" dirty="0" err="1"/>
              <a:t>every</a:t>
            </a:r>
            <a:r>
              <a:rPr lang="nb-NO" sz="1600" dirty="0"/>
              <a:t> </a:t>
            </a:r>
            <a:r>
              <a:rPr lang="nb-NO" sz="1600" dirty="0" err="1"/>
              <a:t>code</a:t>
            </a:r>
            <a:r>
              <a:rPr lang="nb-NO" sz="1600" dirty="0"/>
              <a:t> or </a:t>
            </a:r>
            <a:r>
              <a:rPr lang="nb-NO" sz="1600" dirty="0" err="1"/>
              <a:t>configuration</a:t>
            </a:r>
            <a:r>
              <a:rPr lang="nb-NO" sz="1600" dirty="0"/>
              <a:t> </a:t>
            </a:r>
            <a:r>
              <a:rPr lang="nb-NO" sz="1600" dirty="0" err="1"/>
              <a:t>change</a:t>
            </a:r>
            <a:r>
              <a:rPr lang="nb-NO" sz="1600" dirty="0"/>
              <a:t>.</a:t>
            </a:r>
          </a:p>
          <a:p>
            <a:r>
              <a:rPr lang="nb-NO" sz="1600" dirty="0"/>
              <a:t>Foundation for CI pipelines – CI </a:t>
            </a:r>
            <a:r>
              <a:rPr lang="nb-NO" sz="1600" dirty="0" err="1"/>
              <a:t>tools</a:t>
            </a:r>
            <a:r>
              <a:rPr lang="nb-NO" sz="1600" dirty="0"/>
              <a:t> </a:t>
            </a:r>
            <a:r>
              <a:rPr lang="nb-NO" sz="1600" dirty="0" err="1"/>
              <a:t>rely</a:t>
            </a:r>
            <a:r>
              <a:rPr lang="nb-NO" sz="1600" dirty="0"/>
              <a:t> </a:t>
            </a:r>
            <a:r>
              <a:rPr lang="nb-NO" sz="1600" dirty="0" err="1"/>
              <a:t>on</a:t>
            </a:r>
            <a:r>
              <a:rPr lang="nb-NO" sz="1600" dirty="0"/>
              <a:t> </a:t>
            </a:r>
            <a:r>
              <a:rPr lang="nb-NO" sz="1600" dirty="0" err="1"/>
              <a:t>healthy</a:t>
            </a:r>
            <a:r>
              <a:rPr lang="nb-NO" sz="1600" dirty="0"/>
              <a:t> </a:t>
            </a:r>
            <a:r>
              <a:rPr lang="nb-NO" sz="1600" dirty="0" err="1"/>
              <a:t>regression</a:t>
            </a:r>
            <a:r>
              <a:rPr lang="nb-NO" sz="1600" dirty="0"/>
              <a:t> suite.</a:t>
            </a:r>
          </a:p>
          <a:p>
            <a:r>
              <a:rPr lang="nb-NO" sz="1600" dirty="0" err="1"/>
              <a:t>Lower</a:t>
            </a:r>
            <a:r>
              <a:rPr lang="nb-NO" sz="1600" dirty="0"/>
              <a:t> </a:t>
            </a:r>
            <a:r>
              <a:rPr lang="nb-NO" sz="1600" dirty="0" err="1"/>
              <a:t>cost</a:t>
            </a:r>
            <a:r>
              <a:rPr lang="nb-NO" sz="1600" dirty="0"/>
              <a:t> </a:t>
            </a:r>
            <a:r>
              <a:rPr lang="nb-NO" sz="1600" dirty="0" err="1"/>
              <a:t>of</a:t>
            </a:r>
            <a:r>
              <a:rPr lang="nb-NO" sz="1600" dirty="0"/>
              <a:t> </a:t>
            </a:r>
            <a:r>
              <a:rPr lang="nb-NO" sz="1600" dirty="0" err="1"/>
              <a:t>defects</a:t>
            </a:r>
            <a:r>
              <a:rPr lang="nb-NO" sz="1600" dirty="0"/>
              <a:t> – </a:t>
            </a:r>
            <a:r>
              <a:rPr lang="nb-NO" sz="1600" dirty="0" err="1"/>
              <a:t>issues</a:t>
            </a:r>
            <a:r>
              <a:rPr lang="nb-NO" sz="1600" dirty="0"/>
              <a:t> </a:t>
            </a:r>
            <a:r>
              <a:rPr lang="nb-NO" sz="1600" dirty="0" err="1"/>
              <a:t>fixed</a:t>
            </a:r>
            <a:r>
              <a:rPr lang="nb-NO" sz="1600" dirty="0"/>
              <a:t> at </a:t>
            </a:r>
            <a:r>
              <a:rPr lang="nb-NO" sz="1600" dirty="0" err="1"/>
              <a:t>commit</a:t>
            </a:r>
            <a:r>
              <a:rPr lang="nb-NO" sz="1600" dirty="0"/>
              <a:t>-time </a:t>
            </a:r>
            <a:r>
              <a:rPr lang="nb-NO" sz="1600" dirty="0" err="1"/>
              <a:t>are</a:t>
            </a:r>
            <a:r>
              <a:rPr lang="nb-NO" sz="1600" dirty="0"/>
              <a:t> </a:t>
            </a:r>
            <a:r>
              <a:rPr lang="nb-NO" sz="1600" dirty="0" err="1"/>
              <a:t>orders</a:t>
            </a:r>
            <a:r>
              <a:rPr lang="nb-NO" sz="1600" dirty="0"/>
              <a:t> </a:t>
            </a:r>
            <a:r>
              <a:rPr lang="nb-NO" sz="1600" dirty="0" err="1"/>
              <a:t>of</a:t>
            </a:r>
            <a:r>
              <a:rPr lang="nb-NO" sz="1600" dirty="0"/>
              <a:t> magnitude </a:t>
            </a:r>
            <a:r>
              <a:rPr lang="nb-NO" sz="1600" dirty="0" err="1"/>
              <a:t>cheaper</a:t>
            </a:r>
            <a:r>
              <a:rPr lang="nb-NO" sz="1600" dirty="0"/>
              <a:t> </a:t>
            </a:r>
            <a:r>
              <a:rPr lang="nb-NO" sz="1600" dirty="0" err="1"/>
              <a:t>than</a:t>
            </a:r>
            <a:r>
              <a:rPr lang="nb-NO" sz="1600" dirty="0"/>
              <a:t> </a:t>
            </a:r>
            <a:r>
              <a:rPr lang="nb-NO" sz="1600" dirty="0" err="1"/>
              <a:t>those</a:t>
            </a:r>
            <a:r>
              <a:rPr lang="nb-NO" sz="1600" dirty="0"/>
              <a:t> </a:t>
            </a:r>
            <a:r>
              <a:rPr lang="nb-NO" sz="1600" dirty="0" err="1"/>
              <a:t>found</a:t>
            </a:r>
            <a:r>
              <a:rPr lang="nb-NO" sz="1600" dirty="0"/>
              <a:t> in </a:t>
            </a:r>
            <a:r>
              <a:rPr lang="nb-NO" sz="1600" dirty="0" err="1"/>
              <a:t>the</a:t>
            </a:r>
            <a:r>
              <a:rPr lang="nb-NO" sz="1600" dirty="0"/>
              <a:t> lab – or in </a:t>
            </a:r>
            <a:r>
              <a:rPr lang="nb-NO" sz="1600" dirty="0" err="1"/>
              <a:t>the</a:t>
            </a:r>
            <a:r>
              <a:rPr lang="nb-NO" sz="1600" dirty="0"/>
              <a:t> </a:t>
            </a:r>
            <a:r>
              <a:rPr lang="nb-NO" sz="1600" dirty="0" err="1"/>
              <a:t>field</a:t>
            </a:r>
            <a:r>
              <a:rPr lang="nb-NO" sz="1600" dirty="0"/>
              <a:t>.</a:t>
            </a:r>
          </a:p>
          <a:p>
            <a:r>
              <a:rPr lang="nb-NO" sz="1600" dirty="0" err="1"/>
              <a:t>Confidence</a:t>
            </a:r>
            <a:r>
              <a:rPr lang="nb-NO" sz="1600" dirty="0"/>
              <a:t> to </a:t>
            </a:r>
            <a:r>
              <a:rPr lang="nb-NO" sz="1600" dirty="0" err="1"/>
              <a:t>refactor</a:t>
            </a:r>
            <a:r>
              <a:rPr lang="nb-NO" sz="1600" dirty="0"/>
              <a:t> and </a:t>
            </a:r>
            <a:r>
              <a:rPr lang="nb-NO" sz="1600" dirty="0" err="1"/>
              <a:t>innovate</a:t>
            </a:r>
            <a:r>
              <a:rPr lang="nb-NO" sz="1600" dirty="0"/>
              <a:t> – </a:t>
            </a:r>
            <a:r>
              <a:rPr lang="nb-NO" sz="1600" dirty="0" err="1"/>
              <a:t>clean</a:t>
            </a:r>
            <a:r>
              <a:rPr lang="nb-NO" sz="1600" dirty="0"/>
              <a:t> up </a:t>
            </a:r>
            <a:r>
              <a:rPr lang="nb-NO" sz="1600" dirty="0" err="1"/>
              <a:t>code</a:t>
            </a:r>
            <a:r>
              <a:rPr lang="nb-NO" sz="1600" dirty="0"/>
              <a:t> or </a:t>
            </a:r>
            <a:r>
              <a:rPr lang="nb-NO" sz="1600" dirty="0" err="1"/>
              <a:t>add</a:t>
            </a:r>
            <a:r>
              <a:rPr lang="nb-NO" sz="1600" dirty="0"/>
              <a:t> </a:t>
            </a:r>
            <a:r>
              <a:rPr lang="nb-NO" sz="1600" dirty="0" err="1"/>
              <a:t>features</a:t>
            </a:r>
            <a:r>
              <a:rPr lang="nb-NO" sz="1600" dirty="0"/>
              <a:t> </a:t>
            </a:r>
            <a:r>
              <a:rPr lang="nb-NO" sz="1600" dirty="0" err="1"/>
              <a:t>without</a:t>
            </a:r>
            <a:r>
              <a:rPr lang="nb-NO" sz="1600" dirty="0"/>
              <a:t> </a:t>
            </a:r>
            <a:r>
              <a:rPr lang="nb-NO" sz="1600" dirty="0" err="1"/>
              <a:t>silently</a:t>
            </a:r>
            <a:r>
              <a:rPr lang="nb-NO" sz="1600" dirty="0"/>
              <a:t> </a:t>
            </a:r>
            <a:r>
              <a:rPr lang="nb-NO" sz="1600" dirty="0" err="1"/>
              <a:t>breaking</a:t>
            </a:r>
            <a:r>
              <a:rPr lang="nb-NO" sz="1600" dirty="0"/>
              <a:t> </a:t>
            </a:r>
            <a:r>
              <a:rPr lang="nb-NO" sz="1600" dirty="0" err="1"/>
              <a:t>existing</a:t>
            </a:r>
            <a:r>
              <a:rPr lang="nb-NO" sz="1600" dirty="0"/>
              <a:t> </a:t>
            </a:r>
            <a:r>
              <a:rPr lang="nb-NO" sz="1600" dirty="0" err="1"/>
              <a:t>functionality</a:t>
            </a:r>
            <a:r>
              <a:rPr lang="nb-NO" sz="1600" dirty="0"/>
              <a:t>.</a:t>
            </a:r>
          </a:p>
        </p:txBody>
      </p:sp>
      <p:pic>
        <p:nvPicPr>
          <p:cNvPr id="6" name="Graphic 254">
            <a:extLst>
              <a:ext uri="{FF2B5EF4-FFF2-40B4-BE49-F238E27FC236}">
                <a16:creationId xmlns:a16="http://schemas.microsoft.com/office/drawing/2014/main" id="{0518E320-BDF2-DEA2-40AB-55A7F3AB8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646" y="1846350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33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F9857-DBEC-1110-B022-C61198D1C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8252EBAE-1BCB-2F93-1896-9009189B279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/>
              <a:t>FDF 2025</a:t>
            </a:r>
            <a:endParaRPr lang="en-NO" dirty="0"/>
          </a:p>
        </p:txBody>
      </p:sp>
      <p:sp>
        <p:nvSpPr>
          <p:cNvPr id="3" name="Tittel 2">
            <a:extLst>
              <a:ext uri="{FF2B5EF4-FFF2-40B4-BE49-F238E27FC236}">
                <a16:creationId xmlns:a16="http://schemas.microsoft.com/office/drawing/2014/main" id="{2BC7D698-DC21-CBCC-7A00-5C9E6462D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1" y="317241"/>
            <a:ext cx="4019835" cy="874971"/>
          </a:xfrm>
        </p:spPr>
        <p:txBody>
          <a:bodyPr/>
          <a:lstStyle/>
          <a:p>
            <a:pPr algn="l"/>
            <a:r>
              <a:rPr lang="nb-NO" dirty="0" err="1"/>
              <a:t>Continuous</a:t>
            </a:r>
            <a:r>
              <a:rPr lang="nb-NO" dirty="0"/>
              <a:t> </a:t>
            </a:r>
            <a:r>
              <a:rPr lang="nb-NO" dirty="0" err="1"/>
              <a:t>regression</a:t>
            </a:r>
            <a:r>
              <a:rPr lang="nb-NO" dirty="0"/>
              <a:t> – </a:t>
            </a:r>
            <a:r>
              <a:rPr lang="nb-NO" dirty="0" err="1"/>
              <a:t>what</a:t>
            </a:r>
            <a:r>
              <a:rPr lang="nb-NO" dirty="0"/>
              <a:t> it is &amp; </a:t>
            </a:r>
            <a:r>
              <a:rPr lang="nb-NO" dirty="0" err="1"/>
              <a:t>why</a:t>
            </a:r>
            <a:r>
              <a:rPr lang="nb-NO" dirty="0"/>
              <a:t> it </a:t>
            </a:r>
            <a:r>
              <a:rPr lang="nb-NO" dirty="0" err="1"/>
              <a:t>helps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A0DADBB9-13B4-5034-257C-1101CC17936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algn="l"/>
            <a:r>
              <a:rPr lang="nb-NO" sz="1600" dirty="0"/>
              <a:t>Run tests </a:t>
            </a:r>
            <a:r>
              <a:rPr lang="nb-NO" sz="1600" dirty="0" err="1"/>
              <a:t>each</a:t>
            </a:r>
            <a:r>
              <a:rPr lang="nb-NO" sz="1600" dirty="0"/>
              <a:t> time </a:t>
            </a:r>
            <a:r>
              <a:rPr lang="nb-NO" sz="1600" dirty="0" err="1"/>
              <a:t>we</a:t>
            </a:r>
            <a:r>
              <a:rPr lang="nb-NO" sz="1600" dirty="0"/>
              <a:t> push </a:t>
            </a:r>
            <a:r>
              <a:rPr lang="nb-NO" sz="1600" dirty="0" err="1"/>
              <a:t>code</a:t>
            </a:r>
            <a:r>
              <a:rPr lang="nb-NO" sz="1600" dirty="0"/>
              <a:t> -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we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catch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errors</a:t>
            </a:r>
            <a:r>
              <a:rPr lang="nb-NO" sz="1600" dirty="0">
                <a:sym typeface="Wingdings" pitchFamily="2" charset="2"/>
              </a:rPr>
              <a:t> right </a:t>
            </a:r>
            <a:r>
              <a:rPr lang="nb-NO" sz="1600" dirty="0" err="1">
                <a:sym typeface="Wingdings" pitchFamily="2" charset="2"/>
              </a:rPr>
              <a:t>away</a:t>
            </a:r>
            <a:r>
              <a:rPr lang="nb-NO" sz="1600" dirty="0">
                <a:sym typeface="Wingdings" pitchFamily="2" charset="2"/>
              </a:rPr>
              <a:t>.</a:t>
            </a:r>
          </a:p>
          <a:p>
            <a:pPr algn="l"/>
            <a:r>
              <a:rPr lang="nb-NO" sz="1600" dirty="0">
                <a:sym typeface="Wingdings" pitchFamily="2" charset="2"/>
              </a:rPr>
              <a:t>Pipeline runs </a:t>
            </a:r>
            <a:r>
              <a:rPr lang="nb-NO" sz="1600" dirty="0" err="1">
                <a:sym typeface="Wingdings" pitchFamily="2" charset="2"/>
              </a:rPr>
              <a:t>only</a:t>
            </a:r>
            <a:r>
              <a:rPr lang="nb-NO" sz="1600" dirty="0">
                <a:sym typeface="Wingdings" pitchFamily="2" charset="2"/>
              </a:rPr>
              <a:t> tests </a:t>
            </a:r>
            <a:r>
              <a:rPr lang="nb-NO" sz="1600" dirty="0" err="1">
                <a:sym typeface="Wingdings" pitchFamily="2" charset="2"/>
              </a:rPr>
              <a:t>impacted</a:t>
            </a:r>
            <a:r>
              <a:rPr lang="nb-NO" sz="1600" dirty="0">
                <a:sym typeface="Wingdings" pitchFamily="2" charset="2"/>
              </a:rPr>
              <a:t> by </a:t>
            </a:r>
            <a:r>
              <a:rPr lang="nb-NO" sz="1600" dirty="0" err="1">
                <a:sym typeface="Wingdings" pitchFamily="2" charset="2"/>
              </a:rPr>
              <a:t>the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change</a:t>
            </a:r>
            <a:r>
              <a:rPr lang="nb-NO" sz="1600" dirty="0">
                <a:sym typeface="Wingdings" pitchFamily="2" charset="2"/>
              </a:rPr>
              <a:t>.</a:t>
            </a:r>
          </a:p>
          <a:p>
            <a:pPr algn="l"/>
            <a:r>
              <a:rPr lang="nb-NO" sz="1600" dirty="0">
                <a:sym typeface="Wingdings" pitchFamily="2" charset="2"/>
              </a:rPr>
              <a:t>Small, </a:t>
            </a:r>
            <a:r>
              <a:rPr lang="nb-NO" sz="1600" dirty="0" err="1">
                <a:sym typeface="Wingdings" pitchFamily="2" charset="2"/>
              </a:rPr>
              <a:t>quick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set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on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every</a:t>
            </a:r>
            <a:r>
              <a:rPr lang="nb-NO" sz="1600" dirty="0">
                <a:sym typeface="Wingdings" pitchFamily="2" charset="2"/>
              </a:rPr>
              <a:t> push; full </a:t>
            </a:r>
            <a:r>
              <a:rPr lang="nb-NO" sz="1600" dirty="0" err="1">
                <a:sym typeface="Wingdings" pitchFamily="2" charset="2"/>
              </a:rPr>
              <a:t>set</a:t>
            </a:r>
            <a:r>
              <a:rPr lang="nb-NO" sz="1600" dirty="0">
                <a:sym typeface="Wingdings" pitchFamily="2" charset="2"/>
              </a:rPr>
              <a:t> at </a:t>
            </a:r>
            <a:r>
              <a:rPr lang="nb-NO" sz="1600" dirty="0" err="1">
                <a:sym typeface="Wingdings" pitchFamily="2" charset="2"/>
              </a:rPr>
              <a:t>night</a:t>
            </a:r>
            <a:r>
              <a:rPr lang="nb-NO" sz="1600" dirty="0">
                <a:sym typeface="Wingdings" pitchFamily="2" charset="2"/>
              </a:rPr>
              <a:t> or </a:t>
            </a:r>
            <a:r>
              <a:rPr lang="nb-NO" sz="1600" dirty="0" err="1">
                <a:sym typeface="Wingdings" pitchFamily="2" charset="2"/>
              </a:rPr>
              <a:t>before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milestone</a:t>
            </a:r>
            <a:r>
              <a:rPr lang="nb-NO" sz="1600" dirty="0">
                <a:sym typeface="Wingdings" pitchFamily="2" charset="2"/>
              </a:rPr>
              <a:t>.</a:t>
            </a:r>
          </a:p>
          <a:p>
            <a:pPr algn="l"/>
            <a:r>
              <a:rPr lang="nb-NO" sz="1600" dirty="0" err="1">
                <a:sym typeface="Wingdings" pitchFamily="2" charset="2"/>
              </a:rPr>
              <a:t>Keep</a:t>
            </a:r>
            <a:r>
              <a:rPr lang="nb-NO" sz="1600" dirty="0">
                <a:sym typeface="Wingdings" pitchFamily="2" charset="2"/>
              </a:rPr>
              <a:t> logs from </a:t>
            </a:r>
            <a:r>
              <a:rPr lang="nb-NO" sz="1600" dirty="0" err="1">
                <a:sym typeface="Wingdings" pitchFamily="2" charset="2"/>
              </a:rPr>
              <a:t>every</a:t>
            </a:r>
            <a:r>
              <a:rPr lang="nb-NO" sz="1600" dirty="0">
                <a:sym typeface="Wingdings" pitchFamily="2" charset="2"/>
              </a:rPr>
              <a:t> run – </a:t>
            </a:r>
            <a:r>
              <a:rPr lang="nb-NO" sz="1600" dirty="0" err="1">
                <a:sym typeface="Wingdings" pitchFamily="2" charset="2"/>
              </a:rPr>
              <a:t>easy</a:t>
            </a:r>
            <a:r>
              <a:rPr lang="nb-NO" sz="1600" dirty="0">
                <a:sym typeface="Wingdings" pitchFamily="2" charset="2"/>
              </a:rPr>
              <a:t> to </a:t>
            </a:r>
            <a:r>
              <a:rPr lang="nb-NO" sz="1600" dirty="0" err="1">
                <a:sym typeface="Wingdings" pitchFamily="2" charset="2"/>
              </a:rPr>
              <a:t>see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when</a:t>
            </a:r>
            <a:r>
              <a:rPr lang="nb-NO" sz="1600" dirty="0">
                <a:sym typeface="Wingdings" pitchFamily="2" charset="2"/>
              </a:rPr>
              <a:t> a </a:t>
            </a:r>
            <a:r>
              <a:rPr lang="nb-NO" sz="1600" dirty="0" err="1">
                <a:sym typeface="Wingdings" pitchFamily="2" charset="2"/>
              </a:rPr>
              <a:t>bug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appeared</a:t>
            </a:r>
            <a:r>
              <a:rPr lang="nb-NO" sz="1600" dirty="0">
                <a:sym typeface="Wingdings" pitchFamily="2" charset="2"/>
              </a:rPr>
              <a:t>.</a:t>
            </a:r>
          </a:p>
          <a:p>
            <a:pPr algn="l"/>
            <a:r>
              <a:rPr lang="nb-NO" sz="1600" dirty="0" err="1">
                <a:sym typeface="Wingdings" pitchFamily="2" charset="2"/>
              </a:rPr>
              <a:t>Favours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small</a:t>
            </a:r>
            <a:r>
              <a:rPr lang="nb-NO" sz="1600" dirty="0">
                <a:sym typeface="Wingdings" pitchFamily="2" charset="2"/>
              </a:rPr>
              <a:t> and </a:t>
            </a:r>
            <a:r>
              <a:rPr lang="nb-NO" sz="1600" dirty="0" err="1">
                <a:sym typeface="Wingdings" pitchFamily="2" charset="2"/>
              </a:rPr>
              <a:t>frequent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commits</a:t>
            </a:r>
            <a:r>
              <a:rPr lang="nb-NO" sz="1600" dirty="0">
                <a:sym typeface="Wingdings" pitchFamily="2" charset="2"/>
              </a:rPr>
              <a:t> – </a:t>
            </a:r>
            <a:r>
              <a:rPr lang="nb-NO" sz="1600" dirty="0" err="1">
                <a:sym typeface="Wingdings" pitchFamily="2" charset="2"/>
              </a:rPr>
              <a:t>gives</a:t>
            </a:r>
            <a:r>
              <a:rPr lang="nb-NO" sz="1600" dirty="0">
                <a:sym typeface="Wingdings" pitchFamily="2" charset="2"/>
              </a:rPr>
              <a:t> </a:t>
            </a:r>
            <a:r>
              <a:rPr lang="nb-NO" sz="1600" dirty="0" err="1">
                <a:sym typeface="Wingdings" pitchFamily="2" charset="2"/>
              </a:rPr>
              <a:t>early</a:t>
            </a:r>
            <a:r>
              <a:rPr lang="nb-NO" sz="1600" dirty="0">
                <a:sym typeface="Wingdings" pitchFamily="2" charset="2"/>
              </a:rPr>
              <a:t> feedback, </a:t>
            </a:r>
            <a:r>
              <a:rPr lang="nb-NO" sz="1600" dirty="0" err="1">
                <a:sym typeface="Wingdings" pitchFamily="2" charset="2"/>
              </a:rPr>
              <a:t>easier</a:t>
            </a:r>
            <a:r>
              <a:rPr lang="nb-NO" sz="1600" dirty="0">
                <a:sym typeface="Wingdings" pitchFamily="2" charset="2"/>
              </a:rPr>
              <a:t> to </a:t>
            </a:r>
            <a:r>
              <a:rPr lang="nb-NO" sz="1600" dirty="0" err="1">
                <a:sym typeface="Wingdings" pitchFamily="2" charset="2"/>
              </a:rPr>
              <a:t>review</a:t>
            </a:r>
            <a:r>
              <a:rPr lang="nb-NO" sz="1600" dirty="0">
                <a:sym typeface="Wingdings" pitchFamily="2" charset="2"/>
              </a:rPr>
              <a:t>, and </a:t>
            </a:r>
            <a:r>
              <a:rPr lang="nb-NO" sz="1600" dirty="0" err="1">
                <a:sym typeface="Wingdings" pitchFamily="2" charset="2"/>
              </a:rPr>
              <a:t>easier</a:t>
            </a:r>
            <a:r>
              <a:rPr lang="nb-NO" sz="1600" dirty="0">
                <a:sym typeface="Wingdings" pitchFamily="2" charset="2"/>
              </a:rPr>
              <a:t> to </a:t>
            </a:r>
            <a:r>
              <a:rPr lang="nb-NO" sz="1600" dirty="0" err="1">
                <a:sym typeface="Wingdings" pitchFamily="2" charset="2"/>
              </a:rPr>
              <a:t>revert</a:t>
            </a:r>
            <a:r>
              <a:rPr lang="nb-NO" sz="1600" dirty="0">
                <a:sym typeface="Wingdings" pitchFamily="2" charset="2"/>
              </a:rPr>
              <a:t>.</a:t>
            </a:r>
          </a:p>
        </p:txBody>
      </p:sp>
      <p:pic>
        <p:nvPicPr>
          <p:cNvPr id="5" name="Graphic 362">
            <a:extLst>
              <a:ext uri="{FF2B5EF4-FFF2-40B4-BE49-F238E27FC236}">
                <a16:creationId xmlns:a16="http://schemas.microsoft.com/office/drawing/2014/main" id="{1977BD54-B9A6-B139-177E-7E46EA16BE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7726" y="1936249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67481"/>
      </p:ext>
    </p:extLst>
  </p:cSld>
  <p:clrMapOvr>
    <a:masterClrMapping/>
  </p:clrMapOvr>
</p:sld>
</file>

<file path=ppt/theme/theme1.xml><?xml version="1.0" encoding="utf-8"?>
<a:theme xmlns:a="http://schemas.openxmlformats.org/drawingml/2006/main" name="Forsider">
  <a:themeElements>
    <a:clrScheme name="Inventas">
      <a:dk1>
        <a:srgbClr val="000000"/>
      </a:dk1>
      <a:lt1>
        <a:srgbClr val="FFFFFF"/>
      </a:lt1>
      <a:dk2>
        <a:srgbClr val="EAEAEA"/>
      </a:dk2>
      <a:lt2>
        <a:srgbClr val="B2B2B2"/>
      </a:lt2>
      <a:accent1>
        <a:srgbClr val="FF8BFA"/>
      </a:accent1>
      <a:accent2>
        <a:srgbClr val="FF693C"/>
      </a:accent2>
      <a:accent3>
        <a:srgbClr val="E3FE0B"/>
      </a:accent3>
      <a:accent4>
        <a:srgbClr val="AF82FF"/>
      </a:accent4>
      <a:accent5>
        <a:srgbClr val="7DFF8A"/>
      </a:accent5>
      <a:accent6>
        <a:srgbClr val="6169FF"/>
      </a:accent6>
      <a:hlink>
        <a:srgbClr val="AF82FF"/>
      </a:hlink>
      <a:folHlink>
        <a:srgbClr val="6169FF"/>
      </a:folHlink>
    </a:clrScheme>
    <a:fontScheme name="INV2402-PPT">
      <a:majorFont>
        <a:latin typeface="Arial Nova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marL="285750" indent="-285750" algn="l">
          <a:buFont typeface="Wingdings" pitchFamily="2" charset="2"/>
          <a:buChar char="§"/>
          <a:defRPr sz="1400" dirty="0" smtClean="0">
            <a:latin typeface="Arial Nova" panose="020B05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V2402-PPT-presentasjonsmal - Tydelig.potx" id="{0AD45E7C-7004-4008-A681-8F4028C1151F}" vid="{0E3E4A99-442F-4740-B49D-5ACC0C714701}"/>
    </a:ext>
  </a:extLst>
</a:theme>
</file>

<file path=ppt/theme/theme2.xml><?xml version="1.0" encoding="utf-8"?>
<a:theme xmlns:a="http://schemas.openxmlformats.org/drawingml/2006/main" name="Delesider">
  <a:themeElements>
    <a:clrScheme name="Inventas">
      <a:dk1>
        <a:srgbClr val="000000"/>
      </a:dk1>
      <a:lt1>
        <a:srgbClr val="FFFFFF"/>
      </a:lt1>
      <a:dk2>
        <a:srgbClr val="EAEAEA"/>
      </a:dk2>
      <a:lt2>
        <a:srgbClr val="B2B2B2"/>
      </a:lt2>
      <a:accent1>
        <a:srgbClr val="FF8BFA"/>
      </a:accent1>
      <a:accent2>
        <a:srgbClr val="FF693C"/>
      </a:accent2>
      <a:accent3>
        <a:srgbClr val="E3FE0B"/>
      </a:accent3>
      <a:accent4>
        <a:srgbClr val="AF82FF"/>
      </a:accent4>
      <a:accent5>
        <a:srgbClr val="7DFF8A"/>
      </a:accent5>
      <a:accent6>
        <a:srgbClr val="6169FF"/>
      </a:accent6>
      <a:hlink>
        <a:srgbClr val="AF82FF"/>
      </a:hlink>
      <a:folHlink>
        <a:srgbClr val="6169FF"/>
      </a:folHlink>
    </a:clrScheme>
    <a:fontScheme name="Inventas INV2402-PPT">
      <a:majorFont>
        <a:latin typeface="Arial Nova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marL="285750" indent="-285750" algn="l">
          <a:buFont typeface="Wingdings" pitchFamily="2" charset="2"/>
          <a:buChar char="§"/>
          <a:defRPr sz="1400" dirty="0" smtClean="0">
            <a:latin typeface="Arial Nova" panose="020B05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V2402-PPT-presentasjonsmal - Tydelig.potx" id="{0AD45E7C-7004-4008-A681-8F4028C1151F}" vid="{8860A95F-C5C7-4E5F-B479-1D8F62DB1460}"/>
    </a:ext>
  </a:extLst>
</a:theme>
</file>

<file path=ppt/theme/theme3.xml><?xml version="1.0" encoding="utf-8"?>
<a:theme xmlns:a="http://schemas.openxmlformats.org/drawingml/2006/main" name="Innholdssider">
  <a:themeElements>
    <a:clrScheme name="Inventas">
      <a:dk1>
        <a:srgbClr val="000000"/>
      </a:dk1>
      <a:lt1>
        <a:srgbClr val="FFFFFF"/>
      </a:lt1>
      <a:dk2>
        <a:srgbClr val="EAEAEA"/>
      </a:dk2>
      <a:lt2>
        <a:srgbClr val="B2B2B2"/>
      </a:lt2>
      <a:accent1>
        <a:srgbClr val="FF8BFA"/>
      </a:accent1>
      <a:accent2>
        <a:srgbClr val="FF693C"/>
      </a:accent2>
      <a:accent3>
        <a:srgbClr val="E3FE0B"/>
      </a:accent3>
      <a:accent4>
        <a:srgbClr val="AF82FF"/>
      </a:accent4>
      <a:accent5>
        <a:srgbClr val="7DFF8A"/>
      </a:accent5>
      <a:accent6>
        <a:srgbClr val="6169FF"/>
      </a:accent6>
      <a:hlink>
        <a:srgbClr val="AF82FF"/>
      </a:hlink>
      <a:folHlink>
        <a:srgbClr val="6169FF"/>
      </a:folHlink>
    </a:clrScheme>
    <a:fontScheme name="INV2402-PPT">
      <a:majorFont>
        <a:latin typeface="Arial Nova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200" dirty="0">
            <a:solidFill>
              <a:schemeClr val="tx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V2402-PPT-presentasjonsmal - Tydelig.potx" id="{0AD45E7C-7004-4008-A681-8F4028C1151F}" vid="{90624122-59CF-4848-BA00-84176FAFCD3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09d6758-442a-4222-a35b-763046c4dbd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C2052A048DC3C4690C5840CD6F23FF6" ma:contentTypeVersion="14" ma:contentTypeDescription="Opprett et nytt dokument." ma:contentTypeScope="" ma:versionID="025ea89e5ee247b2d200bb62ac53d9da">
  <xsd:schema xmlns:xsd="http://www.w3.org/2001/XMLSchema" xmlns:xs="http://www.w3.org/2001/XMLSchema" xmlns:p="http://schemas.microsoft.com/office/2006/metadata/properties" xmlns:ns2="709d6758-442a-4222-a35b-763046c4dbda" xmlns:ns3="d78d2ab0-05f4-4802-adce-63b86a95f473" targetNamespace="http://schemas.microsoft.com/office/2006/metadata/properties" ma:root="true" ma:fieldsID="22ca236d3af8134dcfa185f3c032c8c0" ns2:_="" ns3:_="">
    <xsd:import namespace="709d6758-442a-4222-a35b-763046c4dbda"/>
    <xsd:import namespace="d78d2ab0-05f4-4802-adce-63b86a95f4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d6758-442a-4222-a35b-763046c4db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emerkelapper" ma:readOnly="false" ma:fieldId="{5cf76f15-5ced-4ddc-b409-7134ff3c332f}" ma:taxonomyMulti="true" ma:sspId="4a3c55d4-2fad-4064-aa6c-8deddb2651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8d2ab0-05f4-4802-adce-63b86a95f47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1F112D-207E-402E-9BEC-BE95665EB884}">
  <ds:schemaRefs>
    <ds:schemaRef ds:uri="http://schemas.microsoft.com/office/2006/metadata/properties"/>
    <ds:schemaRef ds:uri="709d6758-442a-4222-a35b-763046c4dbda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d78d2ab0-05f4-4802-adce-63b86a95f47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EE20CB4-CE74-4147-97BA-F8E687F75D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9d6758-442a-4222-a35b-763046c4dbda"/>
    <ds:schemaRef ds:uri="d78d2ab0-05f4-4802-adce-63b86a95f4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629EB2-64A8-4C34-8AD8-708BA57BA9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Forsider</Template>
  <TotalTime>34931</TotalTime>
  <Words>11139</Words>
  <Application>Microsoft Macintosh PowerPoint</Application>
  <PresentationFormat>Skjermfremvisning (16:9)</PresentationFormat>
  <Paragraphs>601</Paragraphs>
  <Slides>45</Slides>
  <Notes>44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3</vt:i4>
      </vt:variant>
      <vt:variant>
        <vt:lpstr>Lysbildetitler</vt:lpstr>
      </vt:variant>
      <vt:variant>
        <vt:i4>45</vt:i4>
      </vt:variant>
    </vt:vector>
  </HeadingPairs>
  <TitlesOfParts>
    <vt:vector size="54" baseType="lpstr">
      <vt:lpstr>Andale Mono</vt:lpstr>
      <vt:lpstr>Aptos</vt:lpstr>
      <vt:lpstr>Arial</vt:lpstr>
      <vt:lpstr>Arial Nova</vt:lpstr>
      <vt:lpstr>Consolas</vt:lpstr>
      <vt:lpstr>Wingdings</vt:lpstr>
      <vt:lpstr>Forsider</vt:lpstr>
      <vt:lpstr>Delesider</vt:lpstr>
      <vt:lpstr>Innholdssider</vt:lpstr>
      <vt:lpstr>PowerPoint-presentasjon</vt:lpstr>
      <vt:lpstr>HDLRegression – A reliable and efficient tool for FPGA regression testing</vt:lpstr>
      <vt:lpstr>Inventas</vt:lpstr>
      <vt:lpstr>Topics</vt:lpstr>
      <vt:lpstr>Verification challenges</vt:lpstr>
      <vt:lpstr>Why do these problems happen?</vt:lpstr>
      <vt:lpstr>What is regression testing?</vt:lpstr>
      <vt:lpstr>Benefits of regression testing</vt:lpstr>
      <vt:lpstr>Continuous regression – what it is &amp; why it helps</vt:lpstr>
      <vt:lpstr>Topics</vt:lpstr>
      <vt:lpstr>What is HDLRegression?</vt:lpstr>
      <vt:lpstr>One-line testbench change</vt:lpstr>
      <vt:lpstr>Test Case</vt:lpstr>
      <vt:lpstr>Simple Python script</vt:lpstr>
      <vt:lpstr>Test Group</vt:lpstr>
      <vt:lpstr>Command Line Interface</vt:lpstr>
      <vt:lpstr>Topics</vt:lpstr>
      <vt:lpstr>PowerPoint-presentasjon</vt:lpstr>
      <vt:lpstr>PowerPoint-presentasjon</vt:lpstr>
      <vt:lpstr>Manual simulation flow</vt:lpstr>
      <vt:lpstr>PowerPoint-presentasjon</vt:lpstr>
      <vt:lpstr>Terminal</vt:lpstr>
      <vt:lpstr>Terminal</vt:lpstr>
      <vt:lpstr>Terminal</vt:lpstr>
      <vt:lpstr>Terminal</vt:lpstr>
      <vt:lpstr>Terminal</vt:lpstr>
      <vt:lpstr>Regression Run</vt:lpstr>
      <vt:lpstr>Failing Test Case</vt:lpstr>
      <vt:lpstr>Failing Test Case</vt:lpstr>
      <vt:lpstr>Test Case</vt:lpstr>
      <vt:lpstr>Test Group</vt:lpstr>
      <vt:lpstr>Test Group</vt:lpstr>
      <vt:lpstr>Verbosity</vt:lpstr>
      <vt:lpstr>GUI</vt:lpstr>
      <vt:lpstr>GUI and waves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...  UVVM: ID_LOG_HDR                        20.0 ns  tb_seq                         TC: fibonacci UVVM: ------------------------------------------------------------------------------------------------------------------------------------------------ UVVM: ID_UVVM_SEND_CMD                  20.0 ns  tb_seq                         -&gt;sbi_write(SBI_VVC,1, x"7", x"00000001"): 'Write to mem'. [2] UVVM: ID_CMD_INTERPRETER                20.0 ns  SBI_VVC,1                        sbi_write(SBI_VVC,1, x"7", x"00000001"). Command received  [2] UVVM: ID_UVVM_CMD_ACK                   20.0 ns  tb_seq                             ACK received.   [2] UVVM: ID_CMD_EXECUTOR                   20.0 ns  SBI_VVC,1                        sbi_write(SBI_VVC,1, x"7", x"00000001") - Will be executed  [2] UVVM: ID_CMD_INTERPRETER                20.0 ns  SBI_VVC,1                        sbi_check(SBI_VVC,1, x"7", x"00000001"). Command received  [3] UVVM: ID_UVVM_CMD_ACK                   20.0 ns  tb_seq                             ACK received.   [3] UVVM: ID_CMD_INTERPRETER_WAIT           20.0 ns  SBI_VVC,1                        ..Interpreter: Waiting for command UVVM: ID_UVVM_SEND_CMD                  20.0 ns  tb_seq                         -&gt;sbi_write(SBI_VVC,1, x"0", x"00000001"): 'Write to mem'. [4] UVVM: ID_CMD_INTERPRETER                20.0 ns  SBI_VVC,1                        sbi_write(SBI_VVC,1, x"0", x"00000001"). Command received  [4] UVVM: ID_UVVM_CMD_ACK                   20.0 ns  tb_seq                             ACK received.   [4] UVVM: ID_CMD_INTERPRETER_WAIT           20.0 ns  SBI_VVC,1                        ..Interpreter: Waiting for command UVVM: ID_UVVM_SEND_CMD                  20.0 ns  tb_seq                         -&gt;sbi_check(SBI_VVC,1, x"0", x"00000001"): 'Check data in mem'. [5] UVVM: ID_CMD_INTERPRETER                20.0 ns  SBI_VVC,1                        sbi_check(SBI_VVC,1, x"0", x"00000001"). Command received  [5] UVVM: ID_UVVM_CMD_ACK                   20.0 ns  tb_seq                             ACK received.   [5] UVVM: ID_CMD_INTERPRETER_WAIT           20.0 ns  SBI_VVC,1                        ..Interpreter: Waiting for command UVVM: ID_UVVM_SEND_CMD                  20.0 ns  tb_seq                         -&gt;sbi_write(SBI_VVC,1, x"1", x"00000002"): 'Write to mem'. [6] UVVM: ID_CMD_INTERPRETER                20.0 ns  SBI_VVC,1                        sbi_write(SBI_VVC,1, x"1", x"00000002"). Command received  [6] UVVM: ID_UVVM_CMD_ACK                   20.0 ns  tb_seq                             ACK received.   [6] UVVM: ID_CMD_INTERPRETER_WAIT           20.0 ns  SBI_VVC,1                        ..Interpreter: Waiting for command UVVM: ID_UVVM_SEND_CMD                  20.0 ns  tb_seq                         -&gt;sbi_check(SBI_VVC,1, x"1", x"00000002"): 'Check data in mem'. [7] UVVM: ID_CMD_INTERPRETER                20.0 ns  SBI_VVC,1                        sbi_check(SBI_VVC,1, x"1", x"00000002"). Command received  [7] UVVM: ID_UVVM_CMD_ACK                   20.0 ns  tb_seq                             ACK received.   [7] UVVM: ID_CMD_INTERPRETER_WAIT           20.0 ns  SBI_VVC,1                        ..Interpreter: Waiting for command UVVM: ID_UVVM_SEND_CMD                  20.0 ns  tb_seq                         -&gt;sbi_write(SBI_VVC,1, x"2", x"00000003"): 'Write to mem'. [8] UVVM: ID_CMD_INTERPRETER                20.0 ns  SBI_VVC,1                        sbi_write(SBI_VVC,1, x"2", x"00000003"). Command received  [8] UVVM: ID_UVVM_CMD_ACK                   20.0 ns  tb_seq                             ACK received.   [8] UVVM: ID_CMD_INTERPRETER_WAIT           20.0 ns  SBI_VVC,1                        ..Interpreter: Waiting for command UVVM: ID_UVVM_SEND_CMD                  20.0 ns  tb_seq                         -&gt;sbi_check(SBI_VVC,1, x"2", x"00000003"): 'Check data in mem'. [9] UVVM: ID_CMD_INTERPRETER                20.0 ns  SBI_VVC,1                        sbi_check(SBI_VVC,1, x"2", x"00000003"). Command received  [9] UVVM: ID_UVVM_CMD_ACK                   20.0 ns  tb_seq                             ACK received.   [9] UVVM: ID_CMD_INTERPRETER_WAIT           20.0 ns  SBI_VVC,1                        ..Interpreter: Waiting for command UVVM: ID_UVVM_SEND_CMD                  20.0 ns  tb_seq                         -&gt;sbi_write(SBI_VVC,1, x"1", x"00000005"): 'Write to mem'. [10]</vt:lpstr>
      <vt:lpstr>Documentation</vt:lpstr>
      <vt:lpstr>Key take-aways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Marius Elvegård</dc:creator>
  <cp:lastModifiedBy>Marius Elvegård</cp:lastModifiedBy>
  <cp:revision>20</cp:revision>
  <cp:lastPrinted>2025-05-10T14:52:16Z</cp:lastPrinted>
  <dcterms:created xsi:type="dcterms:W3CDTF">2025-03-17T11:53:55Z</dcterms:created>
  <dcterms:modified xsi:type="dcterms:W3CDTF">2025-05-19T18:24:06Z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2024-09-16T00:00:00Z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2024-09-16T00:00:00Z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0x010100AC2052A048DC3C4690C5840CD6F23FF6</vt:lpwstr>
  </property>
  <property fmtid="{D5CDD505-2E9C-101B-9397-08002B2CF9AE}" pid="7" name="MediaServiceImageTags">
    <vt:lpwstr/>
  </property>
</Properties>
</file>